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4.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quickStyle3.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61" r:id="rId2"/>
    <p:sldId id="284" r:id="rId3"/>
    <p:sldId id="292" r:id="rId4"/>
    <p:sldId id="293" r:id="rId5"/>
    <p:sldId id="296" r:id="rId6"/>
    <p:sldId id="300" r:id="rId7"/>
    <p:sldId id="301" r:id="rId8"/>
    <p:sldId id="302" r:id="rId9"/>
    <p:sldId id="303" r:id="rId10"/>
    <p:sldId id="304" r:id="rId11"/>
    <p:sldId id="307" r:id="rId12"/>
    <p:sldId id="309" r:id="rId13"/>
    <p:sldId id="310" r:id="rId14"/>
    <p:sldId id="311" r:id="rId15"/>
    <p:sldId id="312" r:id="rId16"/>
    <p:sldId id="313" r:id="rId17"/>
    <p:sldId id="314" r:id="rId18"/>
    <p:sldId id="306" r:id="rId19"/>
    <p:sldId id="305" r:id="rId2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F2439F-C883-4FE6-A632-93D44AA5D171}" type="doc">
      <dgm:prSet loTypeId="urn:microsoft.com/office/officeart/2005/8/layout/orgChart1" loCatId="hierarchy" qsTypeId="urn:microsoft.com/office/officeart/2005/8/quickstyle/3d2" qsCatId="3D" csTypeId="urn:microsoft.com/office/officeart/2005/8/colors/accent1_1" csCatId="accent1" phldr="1"/>
      <dgm:spPr/>
      <dgm:t>
        <a:bodyPr/>
        <a:lstStyle/>
        <a:p>
          <a:endParaRPr lang="ru-RU"/>
        </a:p>
      </dgm:t>
    </dgm:pt>
    <dgm:pt modelId="{A7A75DAA-DF4F-4232-BCF0-B58C7C25CFFA}">
      <dgm:prSet phldrT="[Текст]" custT="1"/>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US" sz="4400" dirty="0" err="1" smtClean="0">
              <a:latin typeface="Times New Roman" pitchFamily="18" charset="0"/>
              <a:cs typeface="Times New Roman" pitchFamily="18" charset="0"/>
            </a:rPr>
            <a:t>Bo’g’inlarning</a:t>
          </a:r>
          <a:r>
            <a:rPr lang="en-US" sz="4400" dirty="0" smtClean="0">
              <a:latin typeface="Times New Roman" pitchFamily="18" charset="0"/>
              <a:cs typeface="Times New Roman" pitchFamily="18" charset="0"/>
            </a:rPr>
            <a:t> </a:t>
          </a:r>
          <a:r>
            <a:rPr lang="en-US" sz="4400" dirty="0" err="1" smtClean="0">
              <a:latin typeface="Times New Roman" pitchFamily="18" charset="0"/>
              <a:cs typeface="Times New Roman" pitchFamily="18" charset="0"/>
            </a:rPr>
            <a:t>nisbiy</a:t>
          </a:r>
          <a:r>
            <a:rPr lang="en-US" sz="4400" dirty="0" smtClean="0">
              <a:latin typeface="Times New Roman" pitchFamily="18" charset="0"/>
              <a:cs typeface="Times New Roman" pitchFamily="18" charset="0"/>
            </a:rPr>
            <a:t> </a:t>
          </a:r>
          <a:r>
            <a:rPr lang="en-US" sz="4400" dirty="0" err="1" smtClean="0">
              <a:latin typeface="Times New Roman" pitchFamily="18" charset="0"/>
              <a:cs typeface="Times New Roman" pitchFamily="18" charset="0"/>
            </a:rPr>
            <a:t>harakatiga</a:t>
          </a:r>
          <a:r>
            <a:rPr lang="en-US" sz="4400" dirty="0" smtClean="0">
              <a:latin typeface="Times New Roman" pitchFamily="18" charset="0"/>
              <a:cs typeface="Times New Roman" pitchFamily="18" charset="0"/>
            </a:rPr>
            <a:t>  </a:t>
          </a:r>
          <a:r>
            <a:rPr lang="en-US" sz="4400" dirty="0" err="1" smtClean="0">
              <a:latin typeface="Times New Roman" pitchFamily="18" charset="0"/>
              <a:cs typeface="Times New Roman" pitchFamily="18" charset="0"/>
            </a:rPr>
            <a:t>qarab</a:t>
          </a:r>
          <a:r>
            <a:rPr lang="en-US" sz="4400" dirty="0" smtClean="0">
              <a:latin typeface="Times New Roman" pitchFamily="18" charset="0"/>
              <a:cs typeface="Times New Roman" pitchFamily="18" charset="0"/>
            </a:rPr>
            <a:t> </a:t>
          </a:r>
          <a:r>
            <a:rPr lang="en-US" sz="4400" dirty="0" err="1" smtClean="0">
              <a:latin typeface="Times New Roman" pitchFamily="18" charset="0"/>
              <a:cs typeface="Times New Roman" pitchFamily="18" charset="0"/>
            </a:rPr>
            <a:t>mushtakli</a:t>
          </a:r>
          <a:r>
            <a:rPr lang="en-US" sz="4400" dirty="0" smtClean="0">
              <a:latin typeface="Times New Roman" pitchFamily="18" charset="0"/>
              <a:cs typeface="Times New Roman" pitchFamily="18" charset="0"/>
            </a:rPr>
            <a:t>  </a:t>
          </a:r>
          <a:r>
            <a:rPr lang="en-US" sz="4400" dirty="0" err="1" smtClean="0">
              <a:latin typeface="Times New Roman" pitchFamily="18" charset="0"/>
              <a:cs typeface="Times New Roman" pitchFamily="18" charset="0"/>
            </a:rPr>
            <a:t>mexanizmlar</a:t>
          </a:r>
          <a:r>
            <a:rPr lang="en-US" sz="4400" dirty="0" smtClean="0">
              <a:latin typeface="Times New Roman" pitchFamily="18" charset="0"/>
              <a:cs typeface="Times New Roman" pitchFamily="18" charset="0"/>
            </a:rPr>
            <a:t>:</a:t>
          </a:r>
          <a:endParaRPr lang="ru-RU" sz="4400" dirty="0">
            <a:latin typeface="Times New Roman" pitchFamily="18" charset="0"/>
            <a:cs typeface="Times New Roman" pitchFamily="18" charset="0"/>
          </a:endParaRPr>
        </a:p>
      </dgm:t>
    </dgm:pt>
    <dgm:pt modelId="{0C31F32C-F47D-4946-8F90-D040645CD16D}" type="parTrans" cxnId="{92DC0EB4-7113-4533-BFB1-87B6896C3954}">
      <dgm:prSet/>
      <dgm:spPr/>
      <dgm:t>
        <a:bodyPr/>
        <a:lstStyle/>
        <a:p>
          <a:endParaRPr lang="ru-RU"/>
        </a:p>
      </dgm:t>
    </dgm:pt>
    <dgm:pt modelId="{C1FF4FA2-A478-47ED-B845-FCF41679FB1D}" type="sibTrans" cxnId="{92DC0EB4-7113-4533-BFB1-87B6896C3954}">
      <dgm:prSet/>
      <dgm:spPr/>
      <dgm:t>
        <a:bodyPr/>
        <a:lstStyle/>
        <a:p>
          <a:endParaRPr lang="ru-RU"/>
        </a:p>
      </dgm:t>
    </dgm:pt>
    <dgm:pt modelId="{8600CF6F-0EA3-4176-95B3-5A416C0AC209}">
      <dgm:prSet phldrT="[Текст]" custT="1"/>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US" sz="4400" dirty="0" err="1" smtClean="0">
              <a:latin typeface="Times New Roman" pitchFamily="18" charset="0"/>
              <a:cs typeface="Times New Roman" pitchFamily="18" charset="0"/>
            </a:rPr>
            <a:t>tekis</a:t>
          </a:r>
          <a:endParaRPr lang="ru-RU" sz="4400" dirty="0">
            <a:latin typeface="Times New Roman" pitchFamily="18" charset="0"/>
            <a:cs typeface="Times New Roman" pitchFamily="18" charset="0"/>
          </a:endParaRPr>
        </a:p>
      </dgm:t>
    </dgm:pt>
    <dgm:pt modelId="{4A3E77D0-EDF3-427B-B9B2-CC990F22F8B3}" type="parTrans" cxnId="{027D4EED-9D64-417C-BCD8-38FD6519AF75}">
      <dgm:prSet/>
      <dgm:spPr/>
      <dgm:t>
        <a:bodyPr/>
        <a:lstStyle/>
        <a:p>
          <a:endParaRPr lang="ru-RU"/>
        </a:p>
      </dgm:t>
    </dgm:pt>
    <dgm:pt modelId="{12762B42-9A87-47BF-BC87-86EDB0149A0E}" type="sibTrans" cxnId="{027D4EED-9D64-417C-BCD8-38FD6519AF75}">
      <dgm:prSet/>
      <dgm:spPr/>
      <dgm:t>
        <a:bodyPr/>
        <a:lstStyle/>
        <a:p>
          <a:endParaRPr lang="ru-RU"/>
        </a:p>
      </dgm:t>
    </dgm:pt>
    <dgm:pt modelId="{57421F4A-A3AB-45A2-B5B8-6076F2C23660}">
      <dgm:prSet phldrT="[Текст]" custT="1"/>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US" sz="4400" dirty="0" err="1" smtClean="0">
              <a:latin typeface="Times New Roman" pitchFamily="18" charset="0"/>
              <a:cs typeface="Times New Roman" pitchFamily="18" charset="0"/>
            </a:rPr>
            <a:t>fazoviy</a:t>
          </a:r>
          <a:endParaRPr lang="ru-RU" sz="4400" dirty="0">
            <a:latin typeface="Times New Roman" pitchFamily="18" charset="0"/>
            <a:cs typeface="Times New Roman" pitchFamily="18" charset="0"/>
          </a:endParaRPr>
        </a:p>
      </dgm:t>
    </dgm:pt>
    <dgm:pt modelId="{D35D36A7-968F-4117-92BE-42DD9B42B4EA}" type="parTrans" cxnId="{8B3F162F-8401-4025-A56A-1D3241BCBD6A}">
      <dgm:prSet/>
      <dgm:spPr/>
      <dgm:t>
        <a:bodyPr/>
        <a:lstStyle/>
        <a:p>
          <a:endParaRPr lang="ru-RU"/>
        </a:p>
      </dgm:t>
    </dgm:pt>
    <dgm:pt modelId="{1AFC7A6C-6E38-493C-A20E-608063A510B9}" type="sibTrans" cxnId="{8B3F162F-8401-4025-A56A-1D3241BCBD6A}">
      <dgm:prSet/>
      <dgm:spPr/>
      <dgm:t>
        <a:bodyPr/>
        <a:lstStyle/>
        <a:p>
          <a:endParaRPr lang="ru-RU"/>
        </a:p>
      </dgm:t>
    </dgm:pt>
    <dgm:pt modelId="{8EC22F25-EFC0-46D8-B45D-7247FB7B9CB1}" type="pres">
      <dgm:prSet presAssocID="{6EF2439F-C883-4FE6-A632-93D44AA5D171}" presName="hierChild1" presStyleCnt="0">
        <dgm:presLayoutVars>
          <dgm:orgChart val="1"/>
          <dgm:chPref val="1"/>
          <dgm:dir/>
          <dgm:animOne val="branch"/>
          <dgm:animLvl val="lvl"/>
          <dgm:resizeHandles/>
        </dgm:presLayoutVars>
      </dgm:prSet>
      <dgm:spPr/>
      <dgm:t>
        <a:bodyPr/>
        <a:lstStyle/>
        <a:p>
          <a:endParaRPr lang="ru-RU"/>
        </a:p>
      </dgm:t>
    </dgm:pt>
    <dgm:pt modelId="{3FE7EBCD-2806-4310-8A4C-92F3E6375C05}" type="pres">
      <dgm:prSet presAssocID="{A7A75DAA-DF4F-4232-BCF0-B58C7C25CFFA}" presName="hierRoot1" presStyleCnt="0">
        <dgm:presLayoutVars>
          <dgm:hierBranch val="init"/>
        </dgm:presLayoutVars>
      </dgm:prSet>
      <dgm:spPr/>
    </dgm:pt>
    <dgm:pt modelId="{A3655FE3-22F8-4D1F-B417-CB97642E5C26}" type="pres">
      <dgm:prSet presAssocID="{A7A75DAA-DF4F-4232-BCF0-B58C7C25CFFA}" presName="rootComposite1" presStyleCnt="0"/>
      <dgm:spPr/>
    </dgm:pt>
    <dgm:pt modelId="{EB01F516-94CA-4070-BC44-C03A8C7A9853}" type="pres">
      <dgm:prSet presAssocID="{A7A75DAA-DF4F-4232-BCF0-B58C7C25CFFA}" presName="rootText1" presStyleLbl="node0" presStyleIdx="0" presStyleCnt="1" custScaleX="194189">
        <dgm:presLayoutVars>
          <dgm:chPref val="3"/>
        </dgm:presLayoutVars>
      </dgm:prSet>
      <dgm:spPr/>
      <dgm:t>
        <a:bodyPr/>
        <a:lstStyle/>
        <a:p>
          <a:endParaRPr lang="ru-RU"/>
        </a:p>
      </dgm:t>
    </dgm:pt>
    <dgm:pt modelId="{7A252318-5592-43C9-B334-7EF6B4886AD3}" type="pres">
      <dgm:prSet presAssocID="{A7A75DAA-DF4F-4232-BCF0-B58C7C25CFFA}" presName="rootConnector1" presStyleLbl="node1" presStyleIdx="0" presStyleCnt="0"/>
      <dgm:spPr/>
      <dgm:t>
        <a:bodyPr/>
        <a:lstStyle/>
        <a:p>
          <a:endParaRPr lang="ru-RU"/>
        </a:p>
      </dgm:t>
    </dgm:pt>
    <dgm:pt modelId="{DE09FE30-B823-4BEA-9105-F194AED06F80}" type="pres">
      <dgm:prSet presAssocID="{A7A75DAA-DF4F-4232-BCF0-B58C7C25CFFA}" presName="hierChild2" presStyleCnt="0"/>
      <dgm:spPr/>
    </dgm:pt>
    <dgm:pt modelId="{9046931E-C944-473F-9E55-7E669D4975E8}" type="pres">
      <dgm:prSet presAssocID="{4A3E77D0-EDF3-427B-B9B2-CC990F22F8B3}" presName="Name37" presStyleLbl="parChTrans1D2" presStyleIdx="0" presStyleCnt="2"/>
      <dgm:spPr/>
      <dgm:t>
        <a:bodyPr/>
        <a:lstStyle/>
        <a:p>
          <a:endParaRPr lang="ru-RU"/>
        </a:p>
      </dgm:t>
    </dgm:pt>
    <dgm:pt modelId="{312584F3-7E15-4D46-8316-AAB6F35C7D30}" type="pres">
      <dgm:prSet presAssocID="{8600CF6F-0EA3-4176-95B3-5A416C0AC209}" presName="hierRoot2" presStyleCnt="0">
        <dgm:presLayoutVars>
          <dgm:hierBranch val="init"/>
        </dgm:presLayoutVars>
      </dgm:prSet>
      <dgm:spPr/>
    </dgm:pt>
    <dgm:pt modelId="{5465956C-4552-45CD-A57A-2C8D971B1FE8}" type="pres">
      <dgm:prSet presAssocID="{8600CF6F-0EA3-4176-95B3-5A416C0AC209}" presName="rootComposite" presStyleCnt="0"/>
      <dgm:spPr/>
    </dgm:pt>
    <dgm:pt modelId="{9D84D27C-E74F-4DAC-8962-69F6AECF1AA5}" type="pres">
      <dgm:prSet presAssocID="{8600CF6F-0EA3-4176-95B3-5A416C0AC209}" presName="rootText" presStyleLbl="node2" presStyleIdx="0" presStyleCnt="2">
        <dgm:presLayoutVars>
          <dgm:chPref val="3"/>
        </dgm:presLayoutVars>
      </dgm:prSet>
      <dgm:spPr/>
      <dgm:t>
        <a:bodyPr/>
        <a:lstStyle/>
        <a:p>
          <a:endParaRPr lang="ru-RU"/>
        </a:p>
      </dgm:t>
    </dgm:pt>
    <dgm:pt modelId="{0E323D99-7AB1-46F0-BB9E-2ABAA26BE104}" type="pres">
      <dgm:prSet presAssocID="{8600CF6F-0EA3-4176-95B3-5A416C0AC209}" presName="rootConnector" presStyleLbl="node2" presStyleIdx="0" presStyleCnt="2"/>
      <dgm:spPr/>
      <dgm:t>
        <a:bodyPr/>
        <a:lstStyle/>
        <a:p>
          <a:endParaRPr lang="ru-RU"/>
        </a:p>
      </dgm:t>
    </dgm:pt>
    <dgm:pt modelId="{9B09EC89-44FE-45CB-81A3-1604C18B909A}" type="pres">
      <dgm:prSet presAssocID="{8600CF6F-0EA3-4176-95B3-5A416C0AC209}" presName="hierChild4" presStyleCnt="0"/>
      <dgm:spPr/>
    </dgm:pt>
    <dgm:pt modelId="{17C093E0-7904-4AC7-A14F-A3CB2800965A}" type="pres">
      <dgm:prSet presAssocID="{8600CF6F-0EA3-4176-95B3-5A416C0AC209}" presName="hierChild5" presStyleCnt="0"/>
      <dgm:spPr/>
    </dgm:pt>
    <dgm:pt modelId="{9267A64D-C9BE-4923-B788-C8FDD4B86035}" type="pres">
      <dgm:prSet presAssocID="{D35D36A7-968F-4117-92BE-42DD9B42B4EA}" presName="Name37" presStyleLbl="parChTrans1D2" presStyleIdx="1" presStyleCnt="2"/>
      <dgm:spPr/>
      <dgm:t>
        <a:bodyPr/>
        <a:lstStyle/>
        <a:p>
          <a:endParaRPr lang="ru-RU"/>
        </a:p>
      </dgm:t>
    </dgm:pt>
    <dgm:pt modelId="{9802941B-2657-48D2-AE96-89F2264B2100}" type="pres">
      <dgm:prSet presAssocID="{57421F4A-A3AB-45A2-B5B8-6076F2C23660}" presName="hierRoot2" presStyleCnt="0">
        <dgm:presLayoutVars>
          <dgm:hierBranch val="init"/>
        </dgm:presLayoutVars>
      </dgm:prSet>
      <dgm:spPr/>
    </dgm:pt>
    <dgm:pt modelId="{225DE692-DBD5-4AB7-9D6F-7C88D9436413}" type="pres">
      <dgm:prSet presAssocID="{57421F4A-A3AB-45A2-B5B8-6076F2C23660}" presName="rootComposite" presStyleCnt="0"/>
      <dgm:spPr/>
    </dgm:pt>
    <dgm:pt modelId="{26888259-932E-49EF-A84F-7E800D0CA5B3}" type="pres">
      <dgm:prSet presAssocID="{57421F4A-A3AB-45A2-B5B8-6076F2C23660}" presName="rootText" presStyleLbl="node2" presStyleIdx="1" presStyleCnt="2">
        <dgm:presLayoutVars>
          <dgm:chPref val="3"/>
        </dgm:presLayoutVars>
      </dgm:prSet>
      <dgm:spPr/>
      <dgm:t>
        <a:bodyPr/>
        <a:lstStyle/>
        <a:p>
          <a:endParaRPr lang="ru-RU"/>
        </a:p>
      </dgm:t>
    </dgm:pt>
    <dgm:pt modelId="{9A8FE309-69DE-4F35-BEA0-2A9FA57CA702}" type="pres">
      <dgm:prSet presAssocID="{57421F4A-A3AB-45A2-B5B8-6076F2C23660}" presName="rootConnector" presStyleLbl="node2" presStyleIdx="1" presStyleCnt="2"/>
      <dgm:spPr/>
      <dgm:t>
        <a:bodyPr/>
        <a:lstStyle/>
        <a:p>
          <a:endParaRPr lang="ru-RU"/>
        </a:p>
      </dgm:t>
    </dgm:pt>
    <dgm:pt modelId="{CA5BBF2C-83F6-4337-8F50-3C24640715CF}" type="pres">
      <dgm:prSet presAssocID="{57421F4A-A3AB-45A2-B5B8-6076F2C23660}" presName="hierChild4" presStyleCnt="0"/>
      <dgm:spPr/>
    </dgm:pt>
    <dgm:pt modelId="{74C4A70C-4966-4A13-8B20-A51A0CDD7663}" type="pres">
      <dgm:prSet presAssocID="{57421F4A-A3AB-45A2-B5B8-6076F2C23660}" presName="hierChild5" presStyleCnt="0"/>
      <dgm:spPr/>
    </dgm:pt>
    <dgm:pt modelId="{26C79930-6EDF-42CB-B946-058A0F28408E}" type="pres">
      <dgm:prSet presAssocID="{A7A75DAA-DF4F-4232-BCF0-B58C7C25CFFA}" presName="hierChild3" presStyleCnt="0"/>
      <dgm:spPr/>
    </dgm:pt>
  </dgm:ptLst>
  <dgm:cxnLst>
    <dgm:cxn modelId="{A91A28F1-7A36-4834-9215-6549E8D278FA}" type="presOf" srcId="{57421F4A-A3AB-45A2-B5B8-6076F2C23660}" destId="{9A8FE309-69DE-4F35-BEA0-2A9FA57CA702}" srcOrd="1" destOrd="0" presId="urn:microsoft.com/office/officeart/2005/8/layout/orgChart1"/>
    <dgm:cxn modelId="{6CA45D0E-A8D6-4FEA-A3A1-CDDF17002C41}" type="presOf" srcId="{4A3E77D0-EDF3-427B-B9B2-CC990F22F8B3}" destId="{9046931E-C944-473F-9E55-7E669D4975E8}" srcOrd="0" destOrd="0" presId="urn:microsoft.com/office/officeart/2005/8/layout/orgChart1"/>
    <dgm:cxn modelId="{92DC0EB4-7113-4533-BFB1-87B6896C3954}" srcId="{6EF2439F-C883-4FE6-A632-93D44AA5D171}" destId="{A7A75DAA-DF4F-4232-BCF0-B58C7C25CFFA}" srcOrd="0" destOrd="0" parTransId="{0C31F32C-F47D-4946-8F90-D040645CD16D}" sibTransId="{C1FF4FA2-A478-47ED-B845-FCF41679FB1D}"/>
    <dgm:cxn modelId="{8B3F162F-8401-4025-A56A-1D3241BCBD6A}" srcId="{A7A75DAA-DF4F-4232-BCF0-B58C7C25CFFA}" destId="{57421F4A-A3AB-45A2-B5B8-6076F2C23660}" srcOrd="1" destOrd="0" parTransId="{D35D36A7-968F-4117-92BE-42DD9B42B4EA}" sibTransId="{1AFC7A6C-6E38-493C-A20E-608063A510B9}"/>
    <dgm:cxn modelId="{027D4EED-9D64-417C-BCD8-38FD6519AF75}" srcId="{A7A75DAA-DF4F-4232-BCF0-B58C7C25CFFA}" destId="{8600CF6F-0EA3-4176-95B3-5A416C0AC209}" srcOrd="0" destOrd="0" parTransId="{4A3E77D0-EDF3-427B-B9B2-CC990F22F8B3}" sibTransId="{12762B42-9A87-47BF-BC87-86EDB0149A0E}"/>
    <dgm:cxn modelId="{F2EA747C-A3AC-4F93-85B8-808B3EDBD22C}" type="presOf" srcId="{6EF2439F-C883-4FE6-A632-93D44AA5D171}" destId="{8EC22F25-EFC0-46D8-B45D-7247FB7B9CB1}" srcOrd="0" destOrd="0" presId="urn:microsoft.com/office/officeart/2005/8/layout/orgChart1"/>
    <dgm:cxn modelId="{CAC68FF1-EE60-478B-92C2-B65CC0F12563}" type="presOf" srcId="{8600CF6F-0EA3-4176-95B3-5A416C0AC209}" destId="{9D84D27C-E74F-4DAC-8962-69F6AECF1AA5}" srcOrd="0" destOrd="0" presId="urn:microsoft.com/office/officeart/2005/8/layout/orgChart1"/>
    <dgm:cxn modelId="{93735554-D2CB-4594-A922-B50CDCEC8E7D}" type="presOf" srcId="{A7A75DAA-DF4F-4232-BCF0-B58C7C25CFFA}" destId="{7A252318-5592-43C9-B334-7EF6B4886AD3}" srcOrd="1" destOrd="0" presId="urn:microsoft.com/office/officeart/2005/8/layout/orgChart1"/>
    <dgm:cxn modelId="{647D8135-6B95-4936-BC83-746016BBE67F}" type="presOf" srcId="{D35D36A7-968F-4117-92BE-42DD9B42B4EA}" destId="{9267A64D-C9BE-4923-B788-C8FDD4B86035}" srcOrd="0" destOrd="0" presId="urn:microsoft.com/office/officeart/2005/8/layout/orgChart1"/>
    <dgm:cxn modelId="{5ECF7263-139D-46EE-AE93-886C88247FCB}" type="presOf" srcId="{A7A75DAA-DF4F-4232-BCF0-B58C7C25CFFA}" destId="{EB01F516-94CA-4070-BC44-C03A8C7A9853}" srcOrd="0" destOrd="0" presId="urn:microsoft.com/office/officeart/2005/8/layout/orgChart1"/>
    <dgm:cxn modelId="{E15E1F86-648C-473A-BAE9-EAF387A275C4}" type="presOf" srcId="{8600CF6F-0EA3-4176-95B3-5A416C0AC209}" destId="{0E323D99-7AB1-46F0-BB9E-2ABAA26BE104}" srcOrd="1" destOrd="0" presId="urn:microsoft.com/office/officeart/2005/8/layout/orgChart1"/>
    <dgm:cxn modelId="{D7C91C7B-A9BB-4762-966A-72DDF01DB916}" type="presOf" srcId="{57421F4A-A3AB-45A2-B5B8-6076F2C23660}" destId="{26888259-932E-49EF-A84F-7E800D0CA5B3}" srcOrd="0" destOrd="0" presId="urn:microsoft.com/office/officeart/2005/8/layout/orgChart1"/>
    <dgm:cxn modelId="{FB2B9ED9-0688-4835-8954-E35D7DCF6FC7}" type="presParOf" srcId="{8EC22F25-EFC0-46D8-B45D-7247FB7B9CB1}" destId="{3FE7EBCD-2806-4310-8A4C-92F3E6375C05}" srcOrd="0" destOrd="0" presId="urn:microsoft.com/office/officeart/2005/8/layout/orgChart1"/>
    <dgm:cxn modelId="{E579AC7F-DCA5-4E28-A9FF-E09294881F9D}" type="presParOf" srcId="{3FE7EBCD-2806-4310-8A4C-92F3E6375C05}" destId="{A3655FE3-22F8-4D1F-B417-CB97642E5C26}" srcOrd="0" destOrd="0" presId="urn:microsoft.com/office/officeart/2005/8/layout/orgChart1"/>
    <dgm:cxn modelId="{5F34DDBD-32E8-4CE1-8C63-96F0D7E759C7}" type="presParOf" srcId="{A3655FE3-22F8-4D1F-B417-CB97642E5C26}" destId="{EB01F516-94CA-4070-BC44-C03A8C7A9853}" srcOrd="0" destOrd="0" presId="urn:microsoft.com/office/officeart/2005/8/layout/orgChart1"/>
    <dgm:cxn modelId="{3124F120-64CD-4BCC-8EA2-54482B3BFA14}" type="presParOf" srcId="{A3655FE3-22F8-4D1F-B417-CB97642E5C26}" destId="{7A252318-5592-43C9-B334-7EF6B4886AD3}" srcOrd="1" destOrd="0" presId="urn:microsoft.com/office/officeart/2005/8/layout/orgChart1"/>
    <dgm:cxn modelId="{59DDF6D1-1C38-4CE7-B832-0748E0A7F6E7}" type="presParOf" srcId="{3FE7EBCD-2806-4310-8A4C-92F3E6375C05}" destId="{DE09FE30-B823-4BEA-9105-F194AED06F80}" srcOrd="1" destOrd="0" presId="urn:microsoft.com/office/officeart/2005/8/layout/orgChart1"/>
    <dgm:cxn modelId="{A4432E0C-ADB9-4CDC-9DF4-8833675AB563}" type="presParOf" srcId="{DE09FE30-B823-4BEA-9105-F194AED06F80}" destId="{9046931E-C944-473F-9E55-7E669D4975E8}" srcOrd="0" destOrd="0" presId="urn:microsoft.com/office/officeart/2005/8/layout/orgChart1"/>
    <dgm:cxn modelId="{6DDF5933-D144-40D5-83E3-591960042248}" type="presParOf" srcId="{DE09FE30-B823-4BEA-9105-F194AED06F80}" destId="{312584F3-7E15-4D46-8316-AAB6F35C7D30}" srcOrd="1" destOrd="0" presId="urn:microsoft.com/office/officeart/2005/8/layout/orgChart1"/>
    <dgm:cxn modelId="{4577CB62-DE1B-42B4-B63A-A9735C29F4ED}" type="presParOf" srcId="{312584F3-7E15-4D46-8316-AAB6F35C7D30}" destId="{5465956C-4552-45CD-A57A-2C8D971B1FE8}" srcOrd="0" destOrd="0" presId="urn:microsoft.com/office/officeart/2005/8/layout/orgChart1"/>
    <dgm:cxn modelId="{A3E09EE7-B2B1-4614-8472-6FA8A1FDA584}" type="presParOf" srcId="{5465956C-4552-45CD-A57A-2C8D971B1FE8}" destId="{9D84D27C-E74F-4DAC-8962-69F6AECF1AA5}" srcOrd="0" destOrd="0" presId="urn:microsoft.com/office/officeart/2005/8/layout/orgChart1"/>
    <dgm:cxn modelId="{AA25B039-C4CE-4C97-83B9-C5423838C7CB}" type="presParOf" srcId="{5465956C-4552-45CD-A57A-2C8D971B1FE8}" destId="{0E323D99-7AB1-46F0-BB9E-2ABAA26BE104}" srcOrd="1" destOrd="0" presId="urn:microsoft.com/office/officeart/2005/8/layout/orgChart1"/>
    <dgm:cxn modelId="{2A2AA8A0-DBF4-4127-BF90-98D7D1A3E358}" type="presParOf" srcId="{312584F3-7E15-4D46-8316-AAB6F35C7D30}" destId="{9B09EC89-44FE-45CB-81A3-1604C18B909A}" srcOrd="1" destOrd="0" presId="urn:microsoft.com/office/officeart/2005/8/layout/orgChart1"/>
    <dgm:cxn modelId="{A047B3C7-4AC6-49E5-8B5A-073DF909D7BA}" type="presParOf" srcId="{312584F3-7E15-4D46-8316-AAB6F35C7D30}" destId="{17C093E0-7904-4AC7-A14F-A3CB2800965A}" srcOrd="2" destOrd="0" presId="urn:microsoft.com/office/officeart/2005/8/layout/orgChart1"/>
    <dgm:cxn modelId="{522DCBDD-3FFF-4B2C-BB6F-99032BC67C9A}" type="presParOf" srcId="{DE09FE30-B823-4BEA-9105-F194AED06F80}" destId="{9267A64D-C9BE-4923-B788-C8FDD4B86035}" srcOrd="2" destOrd="0" presId="urn:microsoft.com/office/officeart/2005/8/layout/orgChart1"/>
    <dgm:cxn modelId="{2D095DCC-7D42-4A5D-9C34-0D9A6E794A5A}" type="presParOf" srcId="{DE09FE30-B823-4BEA-9105-F194AED06F80}" destId="{9802941B-2657-48D2-AE96-89F2264B2100}" srcOrd="3" destOrd="0" presId="urn:microsoft.com/office/officeart/2005/8/layout/orgChart1"/>
    <dgm:cxn modelId="{D8284761-6302-44D5-A9E1-49E045D4E3DB}" type="presParOf" srcId="{9802941B-2657-48D2-AE96-89F2264B2100}" destId="{225DE692-DBD5-4AB7-9D6F-7C88D9436413}" srcOrd="0" destOrd="0" presId="urn:microsoft.com/office/officeart/2005/8/layout/orgChart1"/>
    <dgm:cxn modelId="{741098CF-12D6-4598-84D9-C38763EB8DF6}" type="presParOf" srcId="{225DE692-DBD5-4AB7-9D6F-7C88D9436413}" destId="{26888259-932E-49EF-A84F-7E800D0CA5B3}" srcOrd="0" destOrd="0" presId="urn:microsoft.com/office/officeart/2005/8/layout/orgChart1"/>
    <dgm:cxn modelId="{2DF742FE-0759-40B8-8E77-9022CAA20221}" type="presParOf" srcId="{225DE692-DBD5-4AB7-9D6F-7C88D9436413}" destId="{9A8FE309-69DE-4F35-BEA0-2A9FA57CA702}" srcOrd="1" destOrd="0" presId="urn:microsoft.com/office/officeart/2005/8/layout/orgChart1"/>
    <dgm:cxn modelId="{328FB299-A73F-47FE-A38F-3E82C4CACD95}" type="presParOf" srcId="{9802941B-2657-48D2-AE96-89F2264B2100}" destId="{CA5BBF2C-83F6-4337-8F50-3C24640715CF}" srcOrd="1" destOrd="0" presId="urn:microsoft.com/office/officeart/2005/8/layout/orgChart1"/>
    <dgm:cxn modelId="{E5E75381-8671-4ED0-98BE-B54FBA367FAC}" type="presParOf" srcId="{9802941B-2657-48D2-AE96-89F2264B2100}" destId="{74C4A70C-4966-4A13-8B20-A51A0CDD7663}" srcOrd="2" destOrd="0" presId="urn:microsoft.com/office/officeart/2005/8/layout/orgChart1"/>
    <dgm:cxn modelId="{8D4D2928-9E55-4F68-A3CC-EA7DA168E94D}" type="presParOf" srcId="{3FE7EBCD-2806-4310-8A4C-92F3E6375C05}" destId="{26C79930-6EDF-42CB-B946-058A0F28408E}" srcOrd="2" destOrd="0" presId="urn:microsoft.com/office/officeart/2005/8/layout/orgChart1"/>
  </dgm:cxnLst>
  <dgm:bg/>
  <dgm:whole/>
</dgm:dataModel>
</file>

<file path=ppt/diagrams/data2.xml><?xml version="1.0" encoding="utf-8"?>
<dgm:dataModel xmlns:dgm="http://schemas.openxmlformats.org/drawingml/2006/diagram" xmlns:a="http://schemas.openxmlformats.org/drawingml/2006/main">
  <dgm:ptLst>
    <dgm:pt modelId="{DB033777-8590-4709-BF9E-13EA9C20BABF}" type="doc">
      <dgm:prSet loTypeId="urn:microsoft.com/office/officeart/2005/8/layout/vList3" loCatId="list" qsTypeId="urn:microsoft.com/office/officeart/2005/8/quickstyle/simple3" qsCatId="simple" csTypeId="urn:microsoft.com/office/officeart/2005/8/colors/accent1_2" csCatId="accent1" phldr="1"/>
      <dgm:spPr/>
      <dgm:t>
        <a:bodyPr/>
        <a:lstStyle/>
        <a:p>
          <a:endParaRPr lang="ru-RU"/>
        </a:p>
      </dgm:t>
    </dgm:pt>
    <dgm:pt modelId="{21253830-BFC1-4D0C-B768-0FC87A98D58A}">
      <dgm:prSet/>
      <dgm:spPr/>
      <dgm:t>
        <a:bodyPr/>
        <a:lstStyle/>
        <a:p>
          <a:pPr rtl="0"/>
          <a:r>
            <a:rPr lang="uz-Cyrl-UZ" dirty="0" smtClean="0"/>
            <a:t>Kulachokli mexanizmlarning dinamik loyihalashda kulachokning eng kichik uzatish burchagi hisobga olinadi va eng kichik radiusi topiladi. Bu dinamik usulda loyihalash deyiladi Dinamik usulda loyihalashning afzalligi shundaki, kulachokli mexanizmlar kulachokning xar qanday tezlikdagi harakatda ham normal ishlay oladi. Loyihalashda uzatish burchagi hisobga olinmasa, kulachokning aylanishi jarayonida turtkich o`z yo`naltiruvchisi orasiga tiqilib qolishi mumkin, noto`g`ri ishlab sinishi ham mumkin.</a:t>
          </a:r>
          <a:endParaRPr lang="ru-RU" dirty="0"/>
        </a:p>
      </dgm:t>
    </dgm:pt>
    <dgm:pt modelId="{66913C81-14C8-49E0-B0A8-C477CFC0CF05}" type="parTrans" cxnId="{AA93251B-5A2C-4579-9638-5ED86B2C4EBD}">
      <dgm:prSet/>
      <dgm:spPr/>
      <dgm:t>
        <a:bodyPr/>
        <a:lstStyle/>
        <a:p>
          <a:endParaRPr lang="ru-RU"/>
        </a:p>
      </dgm:t>
    </dgm:pt>
    <dgm:pt modelId="{7978F846-F80E-4E2C-B78E-BC466C57BFE1}" type="sibTrans" cxnId="{AA93251B-5A2C-4579-9638-5ED86B2C4EBD}">
      <dgm:prSet/>
      <dgm:spPr/>
      <dgm:t>
        <a:bodyPr/>
        <a:lstStyle/>
        <a:p>
          <a:endParaRPr lang="ru-RU"/>
        </a:p>
      </dgm:t>
    </dgm:pt>
    <dgm:pt modelId="{D60F0144-1781-4864-8D4E-40C03AA66CA6}" type="pres">
      <dgm:prSet presAssocID="{DB033777-8590-4709-BF9E-13EA9C20BABF}" presName="linearFlow" presStyleCnt="0">
        <dgm:presLayoutVars>
          <dgm:dir/>
          <dgm:resizeHandles val="exact"/>
        </dgm:presLayoutVars>
      </dgm:prSet>
      <dgm:spPr/>
      <dgm:t>
        <a:bodyPr/>
        <a:lstStyle/>
        <a:p>
          <a:endParaRPr lang="ru-RU"/>
        </a:p>
      </dgm:t>
    </dgm:pt>
    <dgm:pt modelId="{EF0B3EB8-038B-4B5F-AB8E-C93AB5CCA7A9}" type="pres">
      <dgm:prSet presAssocID="{21253830-BFC1-4D0C-B768-0FC87A98D58A}" presName="composite" presStyleCnt="0"/>
      <dgm:spPr/>
    </dgm:pt>
    <dgm:pt modelId="{38149C96-A934-488C-AF06-6A6A84658F8E}" type="pres">
      <dgm:prSet presAssocID="{21253830-BFC1-4D0C-B768-0FC87A98D58A}" presName="imgShp" presStyleLbl="fgImgPlace1" presStyleIdx="0" presStyleCnt="1" custScaleX="40279" custScaleY="39736" custLinFactNeighborX="-32683"/>
      <dgm:spPr/>
    </dgm:pt>
    <dgm:pt modelId="{3F2077A6-614D-45E4-B7CB-29E78D6A4C15}" type="pres">
      <dgm:prSet presAssocID="{21253830-BFC1-4D0C-B768-0FC87A98D58A}" presName="txShp" presStyleLbl="node1" presStyleIdx="0" presStyleCnt="1" custScaleX="146698" custScaleY="160784" custLinFactNeighborX="12288" custLinFactNeighborY="-1469">
        <dgm:presLayoutVars>
          <dgm:bulletEnabled val="1"/>
        </dgm:presLayoutVars>
      </dgm:prSet>
      <dgm:spPr/>
      <dgm:t>
        <a:bodyPr/>
        <a:lstStyle/>
        <a:p>
          <a:endParaRPr lang="ru-RU"/>
        </a:p>
      </dgm:t>
    </dgm:pt>
  </dgm:ptLst>
  <dgm:cxnLst>
    <dgm:cxn modelId="{AA93251B-5A2C-4579-9638-5ED86B2C4EBD}" srcId="{DB033777-8590-4709-BF9E-13EA9C20BABF}" destId="{21253830-BFC1-4D0C-B768-0FC87A98D58A}" srcOrd="0" destOrd="0" parTransId="{66913C81-14C8-49E0-B0A8-C477CFC0CF05}" sibTransId="{7978F846-F80E-4E2C-B78E-BC466C57BFE1}"/>
    <dgm:cxn modelId="{071A6BEF-4640-4424-981E-14107B955417}" type="presOf" srcId="{DB033777-8590-4709-BF9E-13EA9C20BABF}" destId="{D60F0144-1781-4864-8D4E-40C03AA66CA6}" srcOrd="0" destOrd="0" presId="urn:microsoft.com/office/officeart/2005/8/layout/vList3"/>
    <dgm:cxn modelId="{97FF9689-6F69-4373-AF9A-C508EB26CFD3}" type="presOf" srcId="{21253830-BFC1-4D0C-B768-0FC87A98D58A}" destId="{3F2077A6-614D-45E4-B7CB-29E78D6A4C15}" srcOrd="0" destOrd="0" presId="urn:microsoft.com/office/officeart/2005/8/layout/vList3"/>
    <dgm:cxn modelId="{1B95CA03-52F5-497D-807F-E7BF9E6C9C4F}" type="presParOf" srcId="{D60F0144-1781-4864-8D4E-40C03AA66CA6}" destId="{EF0B3EB8-038B-4B5F-AB8E-C93AB5CCA7A9}" srcOrd="0" destOrd="0" presId="urn:microsoft.com/office/officeart/2005/8/layout/vList3"/>
    <dgm:cxn modelId="{B0571FE8-BC4D-4392-BA7C-88930EC13F7F}" type="presParOf" srcId="{EF0B3EB8-038B-4B5F-AB8E-C93AB5CCA7A9}" destId="{38149C96-A934-488C-AF06-6A6A84658F8E}" srcOrd="0" destOrd="0" presId="urn:microsoft.com/office/officeart/2005/8/layout/vList3"/>
    <dgm:cxn modelId="{27FEE306-F76F-4C12-972A-616B9907666B}" type="presParOf" srcId="{EF0B3EB8-038B-4B5F-AB8E-C93AB5CCA7A9}" destId="{3F2077A6-614D-45E4-B7CB-29E78D6A4C15}" srcOrd="1" destOrd="0" presId="urn:microsoft.com/office/officeart/2005/8/layout/vList3"/>
  </dgm:cxnLst>
  <dgm:bg/>
  <dgm:whole/>
</dgm:dataModel>
</file>

<file path=ppt/diagrams/data3.xml><?xml version="1.0" encoding="utf-8"?>
<dgm:dataModel xmlns:dgm="http://schemas.openxmlformats.org/drawingml/2006/diagram" xmlns:a="http://schemas.openxmlformats.org/drawingml/2006/main">
  <dgm:ptLst>
    <dgm:pt modelId="{A2183669-B697-44B5-AC7D-DE02958A7E02}" type="doc">
      <dgm:prSet loTypeId="urn:microsoft.com/office/officeart/2005/8/layout/hList7" loCatId="list" qsTypeId="urn:microsoft.com/office/officeart/2005/8/quickstyle/simple1" qsCatId="simple" csTypeId="urn:microsoft.com/office/officeart/2005/8/colors/accent6_2" csCatId="accent6" phldr="1"/>
      <dgm:spPr/>
      <dgm:t>
        <a:bodyPr/>
        <a:lstStyle/>
        <a:p>
          <a:endParaRPr lang="ru-RU"/>
        </a:p>
      </dgm:t>
    </dgm:pt>
    <dgm:pt modelId="{1D8EC9A0-F1AD-4519-B5FD-148A233AE805}">
      <dgm:prSet custT="1"/>
      <dgm:spPr/>
      <dgm:t>
        <a:bodyPr/>
        <a:lstStyle/>
        <a:p>
          <a:pPr rtl="0"/>
          <a:r>
            <a:rPr lang="uz-Cyrl-UZ" sz="2000" b="0" i="0" baseline="0" dirty="0" smtClean="0">
              <a:latin typeface="Times New Roman" pitchFamily="18" charset="0"/>
              <a:cs typeface="Times New Roman" pitchFamily="18" charset="0"/>
            </a:rPr>
            <a:t>Y</a:t>
          </a:r>
          <a:r>
            <a:rPr lang="en-US" sz="2000" b="0" i="0" baseline="0" dirty="0" smtClean="0">
              <a:latin typeface="Times New Roman" pitchFamily="18" charset="0"/>
              <a:cs typeface="Times New Roman" pitchFamily="18" charset="0"/>
            </a:rPr>
            <a:t>o’</a:t>
          </a:r>
          <a:r>
            <a:rPr lang="uz-Cyrl-UZ" sz="2000" b="0" i="0" baseline="0" dirty="0" smtClean="0">
              <a:latin typeface="Times New Roman" pitchFamily="18" charset="0"/>
              <a:cs typeface="Times New Roman" pitchFamily="18" charset="0"/>
            </a:rPr>
            <a:t>l   diagrammasining absissasi   (harakat   davri)   va yordamchi aylanani bir xil   teng bo`laklarga bo`linadi (masalan 8 bo`lakka)</a:t>
          </a:r>
          <a:r>
            <a:rPr lang="en-US" sz="2000" b="0" i="0" baseline="0" dirty="0" smtClean="0">
              <a:latin typeface="Times New Roman" pitchFamily="18" charset="0"/>
              <a:cs typeface="Times New Roman" pitchFamily="18" charset="0"/>
            </a:rPr>
            <a:t>.</a:t>
          </a:r>
        </a:p>
        <a:p>
          <a:pPr rtl="0"/>
          <a:r>
            <a:rPr lang="uz-Cyrl-UZ" sz="2000" b="0" i="0" baseline="0" dirty="0" smtClean="0">
              <a:latin typeface="Times New Roman" pitchFamily="18" charset="0"/>
              <a:cs typeface="Times New Roman" pitchFamily="18" charset="0"/>
            </a:rPr>
            <a:t>Diagrammaning absissalar o`qida olingan nuqtalaridan ordinatalar o`qiga parallel chiziqlar o`tkazib, xolatlarga to’g`ri keladigan diagramma egri chizig`ining nuqtalari 1', 2’, 3', ... ni topib va ularni turtkich o`qi (1”, </a:t>
          </a:r>
          <a:r>
            <a:rPr lang="uz-Cyrl-UZ" sz="2000" b="0" i="1" baseline="0" dirty="0" smtClean="0">
              <a:latin typeface="Times New Roman" pitchFamily="18" charset="0"/>
              <a:cs typeface="Times New Roman" pitchFamily="18" charset="0"/>
            </a:rPr>
            <a:t>2”, </a:t>
          </a:r>
          <a:r>
            <a:rPr lang="uz-Cyrl-UZ" sz="2000" b="0" i="0" baseline="0" dirty="0" smtClean="0">
              <a:latin typeface="Times New Roman" pitchFamily="18" charset="0"/>
              <a:cs typeface="Times New Roman" pitchFamily="18" charset="0"/>
            </a:rPr>
            <a:t>3” . . . ) ga hamda yordam­chi aylananin tegishli radius vektorlarining davomiga proeksiyalab, so`ngra o`zaro tutashtirilsa, izlanayotgan kulachokning profili hosil bo`ladi</a:t>
          </a:r>
          <a:r>
            <a:rPr lang="uz-Cyrl-UZ" sz="1900" b="0" i="0" baseline="0" dirty="0" smtClean="0"/>
            <a:t>.</a:t>
          </a:r>
          <a:endParaRPr lang="ru-RU" sz="1900" b="0" i="0" baseline="0" dirty="0"/>
        </a:p>
      </dgm:t>
    </dgm:pt>
    <dgm:pt modelId="{2D911BAA-85FB-4230-BBBD-19F74C33A327}" type="parTrans" cxnId="{83597E25-34B8-4E15-B69B-1F8F11BCEFBB}">
      <dgm:prSet/>
      <dgm:spPr/>
      <dgm:t>
        <a:bodyPr/>
        <a:lstStyle/>
        <a:p>
          <a:endParaRPr lang="ru-RU"/>
        </a:p>
      </dgm:t>
    </dgm:pt>
    <dgm:pt modelId="{252A2339-1E50-405C-B019-623044D8B6B1}" type="sibTrans" cxnId="{83597E25-34B8-4E15-B69B-1F8F11BCEFBB}">
      <dgm:prSet/>
      <dgm:spPr/>
      <dgm:t>
        <a:bodyPr/>
        <a:lstStyle/>
        <a:p>
          <a:endParaRPr lang="ru-RU"/>
        </a:p>
      </dgm:t>
    </dgm:pt>
    <dgm:pt modelId="{C9EAB93C-BD60-4262-B386-80D2315DA92C}" type="pres">
      <dgm:prSet presAssocID="{A2183669-B697-44B5-AC7D-DE02958A7E02}" presName="Name0" presStyleCnt="0">
        <dgm:presLayoutVars>
          <dgm:dir/>
          <dgm:resizeHandles val="exact"/>
        </dgm:presLayoutVars>
      </dgm:prSet>
      <dgm:spPr/>
      <dgm:t>
        <a:bodyPr/>
        <a:lstStyle/>
        <a:p>
          <a:endParaRPr lang="ru-RU"/>
        </a:p>
      </dgm:t>
    </dgm:pt>
    <dgm:pt modelId="{58A1FCD6-1CA5-46B1-8BC4-5B9E3736555D}" type="pres">
      <dgm:prSet presAssocID="{A2183669-B697-44B5-AC7D-DE02958A7E02}" presName="fgShape" presStyleLbl="fgShp" presStyleIdx="0" presStyleCnt="1"/>
      <dgm:spPr/>
    </dgm:pt>
    <dgm:pt modelId="{848FC02C-1D13-4410-A418-5B7B130F093A}" type="pres">
      <dgm:prSet presAssocID="{A2183669-B697-44B5-AC7D-DE02958A7E02}" presName="linComp" presStyleCnt="0"/>
      <dgm:spPr/>
    </dgm:pt>
    <dgm:pt modelId="{FFE6ADE6-C40B-4CEF-BF35-B128FB41A4A0}" type="pres">
      <dgm:prSet presAssocID="{1D8EC9A0-F1AD-4519-B5FD-148A233AE805}" presName="compNode" presStyleCnt="0"/>
      <dgm:spPr/>
    </dgm:pt>
    <dgm:pt modelId="{A6E0041A-55CF-417E-BB8C-A7D580F6D7E2}" type="pres">
      <dgm:prSet presAssocID="{1D8EC9A0-F1AD-4519-B5FD-148A233AE805}" presName="bkgdShape" presStyleLbl="node1" presStyleIdx="0" presStyleCnt="1"/>
      <dgm:spPr/>
      <dgm:t>
        <a:bodyPr/>
        <a:lstStyle/>
        <a:p>
          <a:endParaRPr lang="ru-RU"/>
        </a:p>
      </dgm:t>
    </dgm:pt>
    <dgm:pt modelId="{12DAC61F-AFAD-4CBB-9E97-3343DB93D2D7}" type="pres">
      <dgm:prSet presAssocID="{1D8EC9A0-F1AD-4519-B5FD-148A233AE805}" presName="nodeTx" presStyleLbl="node1" presStyleIdx="0" presStyleCnt="1">
        <dgm:presLayoutVars>
          <dgm:bulletEnabled val="1"/>
        </dgm:presLayoutVars>
      </dgm:prSet>
      <dgm:spPr/>
      <dgm:t>
        <a:bodyPr/>
        <a:lstStyle/>
        <a:p>
          <a:endParaRPr lang="ru-RU"/>
        </a:p>
      </dgm:t>
    </dgm:pt>
    <dgm:pt modelId="{14E671AC-8D45-46E7-A4C7-84DDDEAF1BDB}" type="pres">
      <dgm:prSet presAssocID="{1D8EC9A0-F1AD-4519-B5FD-148A233AE805}" presName="invisiNode" presStyleLbl="node1" presStyleIdx="0" presStyleCnt="1"/>
      <dgm:spPr/>
    </dgm:pt>
    <dgm:pt modelId="{6326BE15-63C3-4B7E-9A5D-C93465B8443D}" type="pres">
      <dgm:prSet presAssocID="{1D8EC9A0-F1AD-4519-B5FD-148A233AE805}" presName="imagNode" presStyleLbl="fgImgPlace1" presStyleIdx="0" presStyleCnt="1"/>
      <dgm:spPr/>
    </dgm:pt>
  </dgm:ptLst>
  <dgm:cxnLst>
    <dgm:cxn modelId="{6C4C1303-54CA-4631-BD97-B2C4CD5C17D9}" type="presOf" srcId="{A2183669-B697-44B5-AC7D-DE02958A7E02}" destId="{C9EAB93C-BD60-4262-B386-80D2315DA92C}" srcOrd="0" destOrd="0" presId="urn:microsoft.com/office/officeart/2005/8/layout/hList7"/>
    <dgm:cxn modelId="{C8A75678-0816-4229-99A3-00B343486DA1}" type="presOf" srcId="{1D8EC9A0-F1AD-4519-B5FD-148A233AE805}" destId="{A6E0041A-55CF-417E-BB8C-A7D580F6D7E2}" srcOrd="0" destOrd="0" presId="urn:microsoft.com/office/officeart/2005/8/layout/hList7"/>
    <dgm:cxn modelId="{83597E25-34B8-4E15-B69B-1F8F11BCEFBB}" srcId="{A2183669-B697-44B5-AC7D-DE02958A7E02}" destId="{1D8EC9A0-F1AD-4519-B5FD-148A233AE805}" srcOrd="0" destOrd="0" parTransId="{2D911BAA-85FB-4230-BBBD-19F74C33A327}" sibTransId="{252A2339-1E50-405C-B019-623044D8B6B1}"/>
    <dgm:cxn modelId="{71BD3D35-3C52-42BB-B688-B097F7DDD057}" type="presOf" srcId="{1D8EC9A0-F1AD-4519-B5FD-148A233AE805}" destId="{12DAC61F-AFAD-4CBB-9E97-3343DB93D2D7}" srcOrd="1" destOrd="0" presId="urn:microsoft.com/office/officeart/2005/8/layout/hList7"/>
    <dgm:cxn modelId="{0F0AB474-B7B5-4406-BCDD-9142A4679D9A}" type="presParOf" srcId="{C9EAB93C-BD60-4262-B386-80D2315DA92C}" destId="{58A1FCD6-1CA5-46B1-8BC4-5B9E3736555D}" srcOrd="0" destOrd="0" presId="urn:microsoft.com/office/officeart/2005/8/layout/hList7"/>
    <dgm:cxn modelId="{BD4D638D-7985-4D5A-A963-885CCDDB2511}" type="presParOf" srcId="{C9EAB93C-BD60-4262-B386-80D2315DA92C}" destId="{848FC02C-1D13-4410-A418-5B7B130F093A}" srcOrd="1" destOrd="0" presId="urn:microsoft.com/office/officeart/2005/8/layout/hList7"/>
    <dgm:cxn modelId="{3A062116-98E4-417E-A6CB-9C6CE0D51DCC}" type="presParOf" srcId="{848FC02C-1D13-4410-A418-5B7B130F093A}" destId="{FFE6ADE6-C40B-4CEF-BF35-B128FB41A4A0}" srcOrd="0" destOrd="0" presId="urn:microsoft.com/office/officeart/2005/8/layout/hList7"/>
    <dgm:cxn modelId="{1226C4BB-6BF7-42BA-BAF6-808CC45C2132}" type="presParOf" srcId="{FFE6ADE6-C40B-4CEF-BF35-B128FB41A4A0}" destId="{A6E0041A-55CF-417E-BB8C-A7D580F6D7E2}" srcOrd="0" destOrd="0" presId="urn:microsoft.com/office/officeart/2005/8/layout/hList7"/>
    <dgm:cxn modelId="{11723C68-83F4-4DD0-AE18-07DE06C6FD35}" type="presParOf" srcId="{FFE6ADE6-C40B-4CEF-BF35-B128FB41A4A0}" destId="{12DAC61F-AFAD-4CBB-9E97-3343DB93D2D7}" srcOrd="1" destOrd="0" presId="urn:microsoft.com/office/officeart/2005/8/layout/hList7"/>
    <dgm:cxn modelId="{B0EF74DB-12DB-4D23-803F-352997FDBD24}" type="presParOf" srcId="{FFE6ADE6-C40B-4CEF-BF35-B128FB41A4A0}" destId="{14E671AC-8D45-46E7-A4C7-84DDDEAF1BDB}" srcOrd="2" destOrd="0" presId="urn:microsoft.com/office/officeart/2005/8/layout/hList7"/>
    <dgm:cxn modelId="{EEC74825-0A94-445E-9B30-28E5F317C841}" type="presParOf" srcId="{FFE6ADE6-C40B-4CEF-BF35-B128FB41A4A0}" destId="{6326BE15-63C3-4B7E-9A5D-C93465B8443D}" srcOrd="3" destOrd="0" presId="urn:microsoft.com/office/officeart/2005/8/layout/hList7"/>
  </dgm:cxnLst>
  <dgm:bg/>
  <dgm:whole/>
</dgm:dataModel>
</file>

<file path=ppt/diagrams/data4.xml><?xml version="1.0" encoding="utf-8"?>
<dgm:dataModel xmlns:dgm="http://schemas.openxmlformats.org/drawingml/2006/diagram" xmlns:a="http://schemas.openxmlformats.org/drawingml/2006/main">
  <dgm:ptLst>
    <dgm:pt modelId="{04C2EA12-19D0-40D5-AEB2-29E59BC4EFAA}" type="doc">
      <dgm:prSet loTypeId="urn:microsoft.com/office/officeart/2005/8/layout/target3" loCatId="relationship" qsTypeId="urn:microsoft.com/office/officeart/2005/8/quickstyle/3d7" qsCatId="3D" csTypeId="urn:microsoft.com/office/officeart/2005/8/colors/colorful4" csCatId="colorful" phldr="1"/>
      <dgm:spPr/>
      <dgm:t>
        <a:bodyPr/>
        <a:lstStyle/>
        <a:p>
          <a:endParaRPr lang="ru-RU"/>
        </a:p>
      </dgm:t>
    </dgm:pt>
    <dgm:pt modelId="{664FE319-D30F-47A1-A70E-88854B8DE9AA}">
      <dgm:prSet/>
      <dgm:spPr/>
      <dgm:t>
        <a:bodyPr/>
        <a:lstStyle/>
        <a:p>
          <a:pPr rtl="0"/>
          <a:r>
            <a:rPr lang="uz-Cyrl-UZ" b="1" dirty="0" smtClean="0"/>
            <a:t>Turtkichi rolikli dezaksial  kulachokli mexanizmni loyihalash</a:t>
          </a:r>
          <a:endParaRPr lang="ru-RU" dirty="0"/>
        </a:p>
      </dgm:t>
    </dgm:pt>
    <dgm:pt modelId="{55455436-1519-4379-92A5-1C9D0E2AF1FD}" type="parTrans" cxnId="{CB298F03-E423-4C3A-9B76-FC7351F50274}">
      <dgm:prSet/>
      <dgm:spPr/>
      <dgm:t>
        <a:bodyPr/>
        <a:lstStyle/>
        <a:p>
          <a:endParaRPr lang="ru-RU"/>
        </a:p>
      </dgm:t>
    </dgm:pt>
    <dgm:pt modelId="{0851C164-91BD-49DA-BCEE-701CC114FAEF}" type="sibTrans" cxnId="{CB298F03-E423-4C3A-9B76-FC7351F50274}">
      <dgm:prSet/>
      <dgm:spPr/>
      <dgm:t>
        <a:bodyPr/>
        <a:lstStyle/>
        <a:p>
          <a:endParaRPr lang="ru-RU"/>
        </a:p>
      </dgm:t>
    </dgm:pt>
    <dgm:pt modelId="{9D0E84E3-817E-42CB-BA2C-0689F3E3E22E}">
      <dgm:prSet/>
      <dgm:spPr/>
      <dgm:t>
        <a:bodyPr/>
        <a:lstStyle/>
        <a:p>
          <a:pPr rtl="0"/>
          <a:r>
            <a:rPr lang="uz-Cyrl-UZ" dirty="0" smtClean="0"/>
            <a:t>1. Dezaksial kulachokli mexanizmlarni loyihalashda harakat qonuni, kulachokning minimal radiusi, rolik radiusi va dezaksial oralik berilgan bulishi kerak. Agar harakat qonuni tezlanish yoki tezlik diagrammalari kurinishida berilgan bulsa, uni integrallash yo`li bilan yo`l grafigi S — t ni keltirib chiqarish lozim bo`ladi.</a:t>
          </a:r>
          <a:endParaRPr lang="ru-RU" dirty="0"/>
        </a:p>
      </dgm:t>
    </dgm:pt>
    <dgm:pt modelId="{A29AE279-5939-4D08-8E0A-73125091F951}" type="parTrans" cxnId="{BFAE271A-4DAA-47C8-8A1B-668B15F571E1}">
      <dgm:prSet/>
      <dgm:spPr/>
      <dgm:t>
        <a:bodyPr/>
        <a:lstStyle/>
        <a:p>
          <a:endParaRPr lang="ru-RU"/>
        </a:p>
      </dgm:t>
    </dgm:pt>
    <dgm:pt modelId="{037D25C7-1008-4EEE-ACBC-FA89B780B6AD}" type="sibTrans" cxnId="{BFAE271A-4DAA-47C8-8A1B-668B15F571E1}">
      <dgm:prSet/>
      <dgm:spPr/>
      <dgm:t>
        <a:bodyPr/>
        <a:lstStyle/>
        <a:p>
          <a:endParaRPr lang="ru-RU"/>
        </a:p>
      </dgm:t>
    </dgm:pt>
    <dgm:pt modelId="{5AF05736-AD9A-4F74-BDD9-0331998E4322}">
      <dgm:prSet/>
      <dgm:spPr/>
      <dgm:t>
        <a:bodyPr/>
        <a:lstStyle/>
        <a:p>
          <a:pPr rtl="0"/>
          <a:r>
            <a:rPr lang="en-US" dirty="0" err="1" smtClean="0"/>
            <a:t>Bunday</a:t>
          </a:r>
          <a:r>
            <a:rPr lang="en-US" dirty="0" smtClean="0"/>
            <a:t> </a:t>
          </a:r>
          <a:r>
            <a:rPr lang="en-US" dirty="0" err="1" smtClean="0"/>
            <a:t>mexanizm</a:t>
          </a:r>
          <a:r>
            <a:rPr lang="en-US" dirty="0" smtClean="0"/>
            <a:t> </a:t>
          </a:r>
          <a:r>
            <a:rPr lang="en-US" dirty="0" err="1" smtClean="0"/>
            <a:t>quyidagi</a:t>
          </a:r>
          <a:r>
            <a:rPr lang="en-US" dirty="0" smtClean="0"/>
            <a:t> </a:t>
          </a:r>
          <a:r>
            <a:rPr lang="en-US" dirty="0" err="1" smtClean="0"/>
            <a:t>tartibda</a:t>
          </a:r>
          <a:r>
            <a:rPr lang="en-US" dirty="0" smtClean="0"/>
            <a:t> </a:t>
          </a:r>
          <a:r>
            <a:rPr lang="en-US" dirty="0" err="1" smtClean="0"/>
            <a:t>loyihalanadi</a:t>
          </a:r>
          <a:r>
            <a:rPr lang="en-US" dirty="0" smtClean="0"/>
            <a:t>  (2-shakl).</a:t>
          </a:r>
          <a:endParaRPr lang="ru-RU" dirty="0"/>
        </a:p>
      </dgm:t>
    </dgm:pt>
    <dgm:pt modelId="{19196418-DFCB-4AD5-8422-44D668869815}" type="parTrans" cxnId="{0C7F42CF-6965-4ECC-9E1C-57EF1511DE90}">
      <dgm:prSet/>
      <dgm:spPr/>
      <dgm:t>
        <a:bodyPr/>
        <a:lstStyle/>
        <a:p>
          <a:endParaRPr lang="ru-RU"/>
        </a:p>
      </dgm:t>
    </dgm:pt>
    <dgm:pt modelId="{6D736F0E-DE77-489B-BBFC-0391872B0E6C}" type="sibTrans" cxnId="{0C7F42CF-6965-4ECC-9E1C-57EF1511DE90}">
      <dgm:prSet/>
      <dgm:spPr/>
      <dgm:t>
        <a:bodyPr/>
        <a:lstStyle/>
        <a:p>
          <a:endParaRPr lang="ru-RU"/>
        </a:p>
      </dgm:t>
    </dgm:pt>
    <dgm:pt modelId="{5FC51146-C46C-4B56-870D-0238724D047D}">
      <dgm:prSet/>
      <dgm:spPr/>
      <dgm:t>
        <a:bodyPr/>
        <a:lstStyle/>
        <a:p>
          <a:pPr rtl="0"/>
          <a:r>
            <a:rPr lang="en-US" dirty="0" err="1" smtClean="0"/>
            <a:t>Yo`l</a:t>
          </a:r>
          <a:r>
            <a:rPr lang="en-US" dirty="0" smtClean="0"/>
            <a:t> </a:t>
          </a:r>
          <a:r>
            <a:rPr lang="en-US" dirty="0" err="1" smtClean="0"/>
            <a:t>grafigining</a:t>
          </a:r>
          <a:r>
            <a:rPr lang="en-US" dirty="0" smtClean="0"/>
            <a:t> </a:t>
          </a:r>
          <a:r>
            <a:rPr lang="en-US" dirty="0" err="1" smtClean="0"/>
            <a:t>abstsissalar</a:t>
          </a:r>
          <a:r>
            <a:rPr lang="en-US" dirty="0" smtClean="0"/>
            <a:t> </a:t>
          </a:r>
          <a:r>
            <a:rPr lang="en-US" dirty="0" err="1" smtClean="0"/>
            <a:t>o`qi</a:t>
          </a:r>
          <a:r>
            <a:rPr lang="en-US" dirty="0" smtClean="0"/>
            <a:t> </a:t>
          </a:r>
          <a:r>
            <a:rPr lang="en-US" dirty="0" err="1" smtClean="0"/>
            <a:t>davomida</a:t>
          </a:r>
          <a:r>
            <a:rPr lang="en-US" dirty="0" smtClean="0"/>
            <a:t> </a:t>
          </a:r>
          <a:r>
            <a:rPr lang="en-US" dirty="0" err="1" smtClean="0"/>
            <a:t>turtkich</a:t>
          </a:r>
          <a:r>
            <a:rPr lang="en-US" dirty="0" smtClean="0"/>
            <a:t> </a:t>
          </a:r>
          <a:r>
            <a:rPr lang="en-US" dirty="0" err="1" smtClean="0"/>
            <a:t>roligining</a:t>
          </a:r>
          <a:r>
            <a:rPr lang="en-US" dirty="0" smtClean="0"/>
            <a:t> </a:t>
          </a:r>
          <a:r>
            <a:rPr lang="en-US" dirty="0" err="1" smtClean="0"/>
            <a:t>markazi</a:t>
          </a:r>
          <a:r>
            <a:rPr lang="en-US" dirty="0" smtClean="0"/>
            <a:t> B </a:t>
          </a:r>
          <a:r>
            <a:rPr lang="en-US" dirty="0" err="1" smtClean="0"/>
            <a:t>tanlab</a:t>
          </a:r>
          <a:r>
            <a:rPr lang="en-US" dirty="0" smtClean="0"/>
            <a:t>  </a:t>
          </a:r>
          <a:r>
            <a:rPr lang="en-US" dirty="0" err="1" smtClean="0"/>
            <a:t>olinadi</a:t>
          </a:r>
          <a:r>
            <a:rPr lang="en-US" dirty="0" smtClean="0"/>
            <a:t>.</a:t>
          </a:r>
          <a:endParaRPr lang="ru-RU" dirty="0"/>
        </a:p>
      </dgm:t>
    </dgm:pt>
    <dgm:pt modelId="{7FFDAF7D-AAB4-4B9D-828E-4C62346FF866}" type="parTrans" cxnId="{5389DAD9-A414-4E11-835F-1FA81C83CFB5}">
      <dgm:prSet/>
      <dgm:spPr/>
      <dgm:t>
        <a:bodyPr/>
        <a:lstStyle/>
        <a:p>
          <a:endParaRPr lang="ru-RU"/>
        </a:p>
      </dgm:t>
    </dgm:pt>
    <dgm:pt modelId="{09B3EEC5-BB30-461A-8C37-AB1EC5962BFC}" type="sibTrans" cxnId="{5389DAD9-A414-4E11-835F-1FA81C83CFB5}">
      <dgm:prSet/>
      <dgm:spPr/>
      <dgm:t>
        <a:bodyPr/>
        <a:lstStyle/>
        <a:p>
          <a:endParaRPr lang="ru-RU"/>
        </a:p>
      </dgm:t>
    </dgm:pt>
    <dgm:pt modelId="{31741BD5-B838-4C57-80B6-36009B23C870}">
      <dgm:prSet/>
      <dgm:spPr/>
      <dgm:t>
        <a:bodyPr/>
        <a:lstStyle/>
        <a:p>
          <a:pPr rtl="0"/>
          <a:r>
            <a:rPr lang="en-US" dirty="0" err="1" smtClean="0"/>
            <a:t>Rolik</a:t>
          </a:r>
          <a:r>
            <a:rPr lang="en-US" dirty="0" smtClean="0"/>
            <a:t> </a:t>
          </a:r>
          <a:r>
            <a:rPr lang="en-US" dirty="0" err="1" smtClean="0"/>
            <a:t>markazi</a:t>
          </a:r>
          <a:r>
            <a:rPr lang="en-US" dirty="0" smtClean="0"/>
            <a:t> B </a:t>
          </a:r>
          <a:r>
            <a:rPr lang="en-US" dirty="0" err="1" smtClean="0"/>
            <a:t>va</a:t>
          </a:r>
          <a:r>
            <a:rPr lang="en-US" dirty="0" smtClean="0"/>
            <a:t> </a:t>
          </a:r>
          <a:r>
            <a:rPr lang="en-US" dirty="0" err="1" smtClean="0"/>
            <a:t>dezaksial</a:t>
          </a:r>
          <a:r>
            <a:rPr lang="en-US" dirty="0" smtClean="0"/>
            <a:t> </a:t>
          </a:r>
          <a:r>
            <a:rPr lang="en-US" dirty="0" err="1" smtClean="0"/>
            <a:t>oraliq</a:t>
          </a:r>
          <a:r>
            <a:rPr lang="en-US" dirty="0" smtClean="0"/>
            <a:t> e </a:t>
          </a:r>
          <a:r>
            <a:rPr lang="en-US" dirty="0" err="1" smtClean="0"/>
            <a:t>dan</a:t>
          </a:r>
          <a:r>
            <a:rPr lang="en-US" dirty="0" smtClean="0"/>
            <a:t> </a:t>
          </a:r>
          <a:r>
            <a:rPr lang="en-US" dirty="0" err="1" smtClean="0"/>
            <a:t>turtkich</a:t>
          </a:r>
          <a:r>
            <a:rPr lang="en-US" dirty="0" smtClean="0"/>
            <a:t> </a:t>
          </a:r>
          <a:r>
            <a:rPr lang="en-US" dirty="0" err="1" smtClean="0"/>
            <a:t>va</a:t>
          </a:r>
          <a:r>
            <a:rPr lang="en-US" dirty="0" smtClean="0"/>
            <a:t> </a:t>
          </a:r>
          <a:r>
            <a:rPr lang="en-US" dirty="0" err="1" smtClean="0"/>
            <a:t>kulachok</a:t>
          </a:r>
          <a:r>
            <a:rPr lang="en-US" dirty="0" smtClean="0"/>
            <a:t> </a:t>
          </a:r>
          <a:r>
            <a:rPr lang="en-US" dirty="0" err="1" smtClean="0"/>
            <a:t>o`qlari</a:t>
          </a:r>
          <a:r>
            <a:rPr lang="en-US" dirty="0" smtClean="0"/>
            <a:t> </a:t>
          </a:r>
          <a:r>
            <a:rPr lang="en-US" dirty="0" err="1" smtClean="0"/>
            <a:t>diagramma</a:t>
          </a:r>
          <a:r>
            <a:rPr lang="en-US" dirty="0" smtClean="0"/>
            <a:t> </a:t>
          </a:r>
          <a:r>
            <a:rPr lang="en-US" dirty="0" err="1" smtClean="0"/>
            <a:t>ordinatasnga</a:t>
          </a:r>
          <a:r>
            <a:rPr lang="en-US" dirty="0" smtClean="0"/>
            <a:t> parallel </a:t>
          </a:r>
          <a:r>
            <a:rPr lang="en-US" dirty="0" err="1" smtClean="0"/>
            <a:t>qilib</a:t>
          </a:r>
          <a:r>
            <a:rPr lang="en-US" dirty="0" smtClean="0"/>
            <a:t> </a:t>
          </a:r>
          <a:r>
            <a:rPr lang="en-US" dirty="0" err="1" smtClean="0"/>
            <a:t>o`tkaziladi</a:t>
          </a:r>
          <a:r>
            <a:rPr lang="en-US" dirty="0" smtClean="0"/>
            <a:t>.</a:t>
          </a:r>
          <a:endParaRPr lang="ru-RU" dirty="0"/>
        </a:p>
      </dgm:t>
    </dgm:pt>
    <dgm:pt modelId="{02BC9487-0E73-4FB9-B1CE-4F53A9DFA06A}" type="parTrans" cxnId="{C597D653-BD2D-4EEB-9CD1-63A343B9554D}">
      <dgm:prSet/>
      <dgm:spPr/>
      <dgm:t>
        <a:bodyPr/>
        <a:lstStyle/>
        <a:p>
          <a:endParaRPr lang="ru-RU"/>
        </a:p>
      </dgm:t>
    </dgm:pt>
    <dgm:pt modelId="{87EF2353-B524-417F-80D3-FF8765FF73EA}" type="sibTrans" cxnId="{C597D653-BD2D-4EEB-9CD1-63A343B9554D}">
      <dgm:prSet/>
      <dgm:spPr/>
      <dgm:t>
        <a:bodyPr/>
        <a:lstStyle/>
        <a:p>
          <a:endParaRPr lang="ru-RU"/>
        </a:p>
      </dgm:t>
    </dgm:pt>
    <dgm:pt modelId="{A67910F9-6B93-4CAE-95AF-BABD0BD9E51D}" type="pres">
      <dgm:prSet presAssocID="{04C2EA12-19D0-40D5-AEB2-29E59BC4EFAA}" presName="Name0" presStyleCnt="0">
        <dgm:presLayoutVars>
          <dgm:chMax val="7"/>
          <dgm:dir/>
          <dgm:animLvl val="lvl"/>
          <dgm:resizeHandles val="exact"/>
        </dgm:presLayoutVars>
      </dgm:prSet>
      <dgm:spPr/>
      <dgm:t>
        <a:bodyPr/>
        <a:lstStyle/>
        <a:p>
          <a:endParaRPr lang="ru-RU"/>
        </a:p>
      </dgm:t>
    </dgm:pt>
    <dgm:pt modelId="{D5A4B1DF-14F3-42DF-B0EF-18424116430F}" type="pres">
      <dgm:prSet presAssocID="{664FE319-D30F-47A1-A70E-88854B8DE9AA}" presName="circle1" presStyleLbl="node1" presStyleIdx="0" presStyleCnt="2"/>
      <dgm:spPr/>
    </dgm:pt>
    <dgm:pt modelId="{8BFF3FEF-73C6-4FFE-AB8C-2A73512A6830}" type="pres">
      <dgm:prSet presAssocID="{664FE319-D30F-47A1-A70E-88854B8DE9AA}" presName="space" presStyleCnt="0"/>
      <dgm:spPr/>
    </dgm:pt>
    <dgm:pt modelId="{B863B0F9-3F36-43AA-BAEF-681618CB4110}" type="pres">
      <dgm:prSet presAssocID="{664FE319-D30F-47A1-A70E-88854B8DE9AA}" presName="rect1" presStyleLbl="alignAcc1" presStyleIdx="0" presStyleCnt="2"/>
      <dgm:spPr/>
      <dgm:t>
        <a:bodyPr/>
        <a:lstStyle/>
        <a:p>
          <a:endParaRPr lang="ru-RU"/>
        </a:p>
      </dgm:t>
    </dgm:pt>
    <dgm:pt modelId="{7F22B98A-C634-450A-93E7-E006624DBA5F}" type="pres">
      <dgm:prSet presAssocID="{9D0E84E3-817E-42CB-BA2C-0689F3E3E22E}" presName="vertSpace2" presStyleLbl="node1" presStyleIdx="0" presStyleCnt="2"/>
      <dgm:spPr/>
    </dgm:pt>
    <dgm:pt modelId="{E1CDC098-B636-4C6D-8BB6-720D04123B29}" type="pres">
      <dgm:prSet presAssocID="{9D0E84E3-817E-42CB-BA2C-0689F3E3E22E}" presName="circle2" presStyleLbl="node1" presStyleIdx="1" presStyleCnt="2"/>
      <dgm:spPr/>
    </dgm:pt>
    <dgm:pt modelId="{8862C40D-6E3F-425A-BE04-345F96E5C015}" type="pres">
      <dgm:prSet presAssocID="{9D0E84E3-817E-42CB-BA2C-0689F3E3E22E}" presName="rect2" presStyleLbl="alignAcc1" presStyleIdx="1" presStyleCnt="2"/>
      <dgm:spPr/>
      <dgm:t>
        <a:bodyPr/>
        <a:lstStyle/>
        <a:p>
          <a:endParaRPr lang="ru-RU"/>
        </a:p>
      </dgm:t>
    </dgm:pt>
    <dgm:pt modelId="{4FACD78C-CE7F-4020-8165-52EFFB8AC07E}" type="pres">
      <dgm:prSet presAssocID="{664FE319-D30F-47A1-A70E-88854B8DE9AA}" presName="rect1ParTx" presStyleLbl="alignAcc1" presStyleIdx="1" presStyleCnt="2">
        <dgm:presLayoutVars>
          <dgm:chMax val="1"/>
          <dgm:bulletEnabled val="1"/>
        </dgm:presLayoutVars>
      </dgm:prSet>
      <dgm:spPr/>
      <dgm:t>
        <a:bodyPr/>
        <a:lstStyle/>
        <a:p>
          <a:endParaRPr lang="ru-RU"/>
        </a:p>
      </dgm:t>
    </dgm:pt>
    <dgm:pt modelId="{4B1FEAA0-F00B-4FEE-AA80-E5356E93D9FD}" type="pres">
      <dgm:prSet presAssocID="{664FE319-D30F-47A1-A70E-88854B8DE9AA}" presName="rect1ChTx" presStyleLbl="alignAcc1" presStyleIdx="1" presStyleCnt="2">
        <dgm:presLayoutVars>
          <dgm:bulletEnabled val="1"/>
        </dgm:presLayoutVars>
      </dgm:prSet>
      <dgm:spPr/>
    </dgm:pt>
    <dgm:pt modelId="{761B592B-1BCF-4732-ADAA-01D09E9F13E4}" type="pres">
      <dgm:prSet presAssocID="{9D0E84E3-817E-42CB-BA2C-0689F3E3E22E}" presName="rect2ParTx" presStyleLbl="alignAcc1" presStyleIdx="1" presStyleCnt="2">
        <dgm:presLayoutVars>
          <dgm:chMax val="1"/>
          <dgm:bulletEnabled val="1"/>
        </dgm:presLayoutVars>
      </dgm:prSet>
      <dgm:spPr/>
      <dgm:t>
        <a:bodyPr/>
        <a:lstStyle/>
        <a:p>
          <a:endParaRPr lang="ru-RU"/>
        </a:p>
      </dgm:t>
    </dgm:pt>
    <dgm:pt modelId="{2E1642C5-D3CA-4BB0-9519-C4F8FC555BA1}" type="pres">
      <dgm:prSet presAssocID="{9D0E84E3-817E-42CB-BA2C-0689F3E3E22E}" presName="rect2ChTx" presStyleLbl="alignAcc1" presStyleIdx="1" presStyleCnt="2">
        <dgm:presLayoutVars>
          <dgm:bulletEnabled val="1"/>
        </dgm:presLayoutVars>
      </dgm:prSet>
      <dgm:spPr/>
      <dgm:t>
        <a:bodyPr/>
        <a:lstStyle/>
        <a:p>
          <a:endParaRPr lang="ru-RU"/>
        </a:p>
      </dgm:t>
    </dgm:pt>
  </dgm:ptLst>
  <dgm:cxnLst>
    <dgm:cxn modelId="{8855AC6D-B5DC-4E5F-991D-6DA9D70CD927}" type="presOf" srcId="{9D0E84E3-817E-42CB-BA2C-0689F3E3E22E}" destId="{8862C40D-6E3F-425A-BE04-345F96E5C015}" srcOrd="0" destOrd="0" presId="urn:microsoft.com/office/officeart/2005/8/layout/target3"/>
    <dgm:cxn modelId="{CB298F03-E423-4C3A-9B76-FC7351F50274}" srcId="{04C2EA12-19D0-40D5-AEB2-29E59BC4EFAA}" destId="{664FE319-D30F-47A1-A70E-88854B8DE9AA}" srcOrd="0" destOrd="0" parTransId="{55455436-1519-4379-92A5-1C9D0E2AF1FD}" sibTransId="{0851C164-91BD-49DA-BCEE-701CC114FAEF}"/>
    <dgm:cxn modelId="{5B3B61AE-D955-4BBA-B2D6-83CE7EC1D067}" type="presOf" srcId="{04C2EA12-19D0-40D5-AEB2-29E59BC4EFAA}" destId="{A67910F9-6B93-4CAE-95AF-BABD0BD9E51D}" srcOrd="0" destOrd="0" presId="urn:microsoft.com/office/officeart/2005/8/layout/target3"/>
    <dgm:cxn modelId="{71BB5534-761E-4F3F-A242-9D1A985D7C47}" type="presOf" srcId="{9D0E84E3-817E-42CB-BA2C-0689F3E3E22E}" destId="{761B592B-1BCF-4732-ADAA-01D09E9F13E4}" srcOrd="1" destOrd="0" presId="urn:microsoft.com/office/officeart/2005/8/layout/target3"/>
    <dgm:cxn modelId="{84D6F427-7451-44FD-8E42-08723C9F024F}" type="presOf" srcId="{664FE319-D30F-47A1-A70E-88854B8DE9AA}" destId="{B863B0F9-3F36-43AA-BAEF-681618CB4110}" srcOrd="0" destOrd="0" presId="urn:microsoft.com/office/officeart/2005/8/layout/target3"/>
    <dgm:cxn modelId="{0C7F42CF-6965-4ECC-9E1C-57EF1511DE90}" srcId="{9D0E84E3-817E-42CB-BA2C-0689F3E3E22E}" destId="{5AF05736-AD9A-4F74-BDD9-0331998E4322}" srcOrd="0" destOrd="0" parTransId="{19196418-DFCB-4AD5-8422-44D668869815}" sibTransId="{6D736F0E-DE77-489B-BBFC-0391872B0E6C}"/>
    <dgm:cxn modelId="{BFAE271A-4DAA-47C8-8A1B-668B15F571E1}" srcId="{04C2EA12-19D0-40D5-AEB2-29E59BC4EFAA}" destId="{9D0E84E3-817E-42CB-BA2C-0689F3E3E22E}" srcOrd="1" destOrd="0" parTransId="{A29AE279-5939-4D08-8E0A-73125091F951}" sibTransId="{037D25C7-1008-4EEE-ACBC-FA89B780B6AD}"/>
    <dgm:cxn modelId="{1DB2E1C6-AEAE-435F-B1AD-02F617282CAC}" type="presOf" srcId="{5AF05736-AD9A-4F74-BDD9-0331998E4322}" destId="{2E1642C5-D3CA-4BB0-9519-C4F8FC555BA1}" srcOrd="0" destOrd="0" presId="urn:microsoft.com/office/officeart/2005/8/layout/target3"/>
    <dgm:cxn modelId="{60D5C402-8D54-4E75-B11D-6A5237FFC21C}" type="presOf" srcId="{5FC51146-C46C-4B56-870D-0238724D047D}" destId="{2E1642C5-D3CA-4BB0-9519-C4F8FC555BA1}" srcOrd="0" destOrd="1" presId="urn:microsoft.com/office/officeart/2005/8/layout/target3"/>
    <dgm:cxn modelId="{E10018AD-8667-437F-9272-51EDE18704BD}" type="presOf" srcId="{31741BD5-B838-4C57-80B6-36009B23C870}" destId="{2E1642C5-D3CA-4BB0-9519-C4F8FC555BA1}" srcOrd="0" destOrd="2" presId="urn:microsoft.com/office/officeart/2005/8/layout/target3"/>
    <dgm:cxn modelId="{C597D653-BD2D-4EEB-9CD1-63A343B9554D}" srcId="{9D0E84E3-817E-42CB-BA2C-0689F3E3E22E}" destId="{31741BD5-B838-4C57-80B6-36009B23C870}" srcOrd="2" destOrd="0" parTransId="{02BC9487-0E73-4FB9-B1CE-4F53A9DFA06A}" sibTransId="{87EF2353-B524-417F-80D3-FF8765FF73EA}"/>
    <dgm:cxn modelId="{67FC7EFB-6B10-4805-8F67-F1A21AA8E8F1}" type="presOf" srcId="{664FE319-D30F-47A1-A70E-88854B8DE9AA}" destId="{4FACD78C-CE7F-4020-8165-52EFFB8AC07E}" srcOrd="1" destOrd="0" presId="urn:microsoft.com/office/officeart/2005/8/layout/target3"/>
    <dgm:cxn modelId="{5389DAD9-A414-4E11-835F-1FA81C83CFB5}" srcId="{9D0E84E3-817E-42CB-BA2C-0689F3E3E22E}" destId="{5FC51146-C46C-4B56-870D-0238724D047D}" srcOrd="1" destOrd="0" parTransId="{7FFDAF7D-AAB4-4B9D-828E-4C62346FF866}" sibTransId="{09B3EEC5-BB30-461A-8C37-AB1EC5962BFC}"/>
    <dgm:cxn modelId="{AB709A5C-6A01-452F-A2ED-0033FBCDD17A}" type="presParOf" srcId="{A67910F9-6B93-4CAE-95AF-BABD0BD9E51D}" destId="{D5A4B1DF-14F3-42DF-B0EF-18424116430F}" srcOrd="0" destOrd="0" presId="urn:microsoft.com/office/officeart/2005/8/layout/target3"/>
    <dgm:cxn modelId="{EEC4FE7D-4B6C-434F-A879-94DB0844BA82}" type="presParOf" srcId="{A67910F9-6B93-4CAE-95AF-BABD0BD9E51D}" destId="{8BFF3FEF-73C6-4FFE-AB8C-2A73512A6830}" srcOrd="1" destOrd="0" presId="urn:microsoft.com/office/officeart/2005/8/layout/target3"/>
    <dgm:cxn modelId="{4D88EF50-341B-4FED-950E-8777CDDB4C72}" type="presParOf" srcId="{A67910F9-6B93-4CAE-95AF-BABD0BD9E51D}" destId="{B863B0F9-3F36-43AA-BAEF-681618CB4110}" srcOrd="2" destOrd="0" presId="urn:microsoft.com/office/officeart/2005/8/layout/target3"/>
    <dgm:cxn modelId="{444C5BE8-667B-4D0D-A196-F60C67A8EF0D}" type="presParOf" srcId="{A67910F9-6B93-4CAE-95AF-BABD0BD9E51D}" destId="{7F22B98A-C634-450A-93E7-E006624DBA5F}" srcOrd="3" destOrd="0" presId="urn:microsoft.com/office/officeart/2005/8/layout/target3"/>
    <dgm:cxn modelId="{033659EF-AE25-47FC-BC53-0685E3FE8AC1}" type="presParOf" srcId="{A67910F9-6B93-4CAE-95AF-BABD0BD9E51D}" destId="{E1CDC098-B636-4C6D-8BB6-720D04123B29}" srcOrd="4" destOrd="0" presId="urn:microsoft.com/office/officeart/2005/8/layout/target3"/>
    <dgm:cxn modelId="{DA4E2C07-2E14-4C7E-B85B-8A28AC9D645F}" type="presParOf" srcId="{A67910F9-6B93-4CAE-95AF-BABD0BD9E51D}" destId="{8862C40D-6E3F-425A-BE04-345F96E5C015}" srcOrd="5" destOrd="0" presId="urn:microsoft.com/office/officeart/2005/8/layout/target3"/>
    <dgm:cxn modelId="{147302B4-760A-478E-98D3-EC51CBA510E2}" type="presParOf" srcId="{A67910F9-6B93-4CAE-95AF-BABD0BD9E51D}" destId="{4FACD78C-CE7F-4020-8165-52EFFB8AC07E}" srcOrd="6" destOrd="0" presId="urn:microsoft.com/office/officeart/2005/8/layout/target3"/>
    <dgm:cxn modelId="{F306C0CE-B550-4AB4-A743-C6D8EE1CE49E}" type="presParOf" srcId="{A67910F9-6B93-4CAE-95AF-BABD0BD9E51D}" destId="{4B1FEAA0-F00B-4FEE-AA80-E5356E93D9FD}" srcOrd="7" destOrd="0" presId="urn:microsoft.com/office/officeart/2005/8/layout/target3"/>
    <dgm:cxn modelId="{82A51E35-93D1-486C-8452-CFA854BB7296}" type="presParOf" srcId="{A67910F9-6B93-4CAE-95AF-BABD0BD9E51D}" destId="{761B592B-1BCF-4732-ADAA-01D09E9F13E4}" srcOrd="8" destOrd="0" presId="urn:microsoft.com/office/officeart/2005/8/layout/target3"/>
    <dgm:cxn modelId="{D5D5B352-B1BD-4185-827E-D1323B2416C9}" type="presParOf" srcId="{A67910F9-6B93-4CAE-95AF-BABD0BD9E51D}" destId="{2E1642C5-D3CA-4BB0-9519-C4F8FC555BA1}" srcOrd="9" destOrd="0" presId="urn:microsoft.com/office/officeart/2005/8/layout/target3"/>
  </dgm:cxnLst>
  <dgm:bg/>
  <dgm:whole/>
</dgm:dataModel>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Скругленный прямоугольник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ru-RU" smtClean="0"/>
              <a:t>Образец заголовка</a:t>
            </a:r>
            <a:endParaRPr kumimoji="0" lang="en-US"/>
          </a:p>
        </p:txBody>
      </p:sp>
      <p:sp>
        <p:nvSpPr>
          <p:cNvPr id="20" name="Подзаголовок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9" name="Дата 18"/>
          <p:cNvSpPr>
            <a:spLocks noGrp="1"/>
          </p:cNvSpPr>
          <p:nvPr>
            <p:ph type="dt" sz="half" idx="10"/>
          </p:nvPr>
        </p:nvSpPr>
        <p:spPr/>
        <p:txBody>
          <a:bodyPr/>
          <a:lstStyle>
            <a:extLst/>
          </a:lstStyle>
          <a:p>
            <a:fld id="{5759D6A0-B4FF-4399-AD88-1F89FC316ED4}" type="datetimeFigureOut">
              <a:rPr lang="ru-RU" smtClean="0"/>
              <a:pPr/>
              <a:t>06.05.2019</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11" name="Номер слайда 10"/>
          <p:cNvSpPr>
            <a:spLocks noGrp="1"/>
          </p:cNvSpPr>
          <p:nvPr>
            <p:ph type="sldNum" sz="quarter" idx="12"/>
          </p:nvPr>
        </p:nvSpPr>
        <p:spPr/>
        <p:txBody>
          <a:bodyPr/>
          <a:lstStyle>
            <a:extLst/>
          </a:lstStyle>
          <a:p>
            <a:fld id="{9344D83E-35F6-48BE-9A29-8C9F254DA989}"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a:xfrm>
            <a:off x="502920" y="530352"/>
            <a:ext cx="8183880" cy="4187952"/>
          </a:xfrm>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759D6A0-B4FF-4399-AD88-1F89FC316ED4}" type="datetimeFigureOut">
              <a:rPr lang="ru-RU" smtClean="0"/>
              <a:pPr/>
              <a:t>06.05.2019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9344D83E-35F6-48BE-9A29-8C9F254DA98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Скругленный прямоугольник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Скругленный прямоугольник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5759D6A0-B4FF-4399-AD88-1F89FC316ED4}" type="datetimeFigureOut">
              <a:rPr lang="ru-RU" smtClean="0"/>
              <a:pPr/>
              <a:t>06.05.2019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9344D83E-35F6-48BE-9A29-8C9F254DA989}"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759D6A0-B4FF-4399-AD88-1F89FC316ED4}" type="datetimeFigureOut">
              <a:rPr lang="ru-RU" smtClean="0"/>
              <a:pPr/>
              <a:t>06.05.2019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9344D83E-35F6-48BE-9A29-8C9F254DA98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nchor="b"/>
          <a:lstStyle>
            <a:lvl1pPr>
              <a:defRPr b="1"/>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759D6A0-B4FF-4399-AD88-1F89FC316ED4}" type="datetimeFigureOut">
              <a:rPr lang="ru-RU" smtClean="0"/>
              <a:pPr/>
              <a:t>06.05.2019</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9344D83E-35F6-48BE-9A29-8C9F254DA98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5759D6A0-B4FF-4399-AD88-1F89FC316ED4}" type="datetimeFigureOut">
              <a:rPr lang="ru-RU" smtClean="0"/>
              <a:pPr/>
              <a:t>06.05.2019</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9344D83E-35F6-48BE-9A29-8C9F254DA98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5759D6A0-B4FF-4399-AD88-1F89FC316ED4}" type="datetimeFigureOut">
              <a:rPr lang="ru-RU" smtClean="0"/>
              <a:pPr/>
              <a:t>06.05.2019</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9344D83E-35F6-48BE-9A29-8C9F254DA989}"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759D6A0-B4FF-4399-AD88-1F89FC316ED4}" type="datetimeFigureOut">
              <a:rPr lang="ru-RU" smtClean="0"/>
              <a:pPr/>
              <a:t>06.05.2019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9344D83E-35F6-48BE-9A29-8C9F254DA98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Прямоугольник с одним скругленным углом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759D6A0-B4FF-4399-AD88-1F89FC316ED4}" type="datetimeFigureOut">
              <a:rPr lang="ru-RU" smtClean="0"/>
              <a:pPr/>
              <a:t>06.05.2019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9344D83E-35F6-48BE-9A29-8C9F254DA989}" type="slidenum">
              <a:rPr lang="ru-RU" smtClean="0"/>
              <a:pPr/>
              <a:t>‹#›</a:t>
            </a:fld>
            <a:endParaRPr lang="ru-RU"/>
          </a:p>
        </p:txBody>
      </p:sp>
      <p:sp>
        <p:nvSpPr>
          <p:cNvPr id="3" name="Рисунок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ru-RU" smtClean="0"/>
              <a:t>Вставка рисунка</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02920" y="530352"/>
            <a:ext cx="8183880" cy="4187952"/>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759D6A0-B4FF-4399-AD88-1F89FC316ED4}" type="datetimeFigureOut">
              <a:rPr lang="ru-RU" smtClean="0"/>
              <a:pPr/>
              <a:t>06.05.2019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9344D83E-35F6-48BE-9A29-8C9F254DA98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533404"/>
            <a:ext cx="1981200" cy="5257799"/>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33400" y="533402"/>
            <a:ext cx="5943600" cy="525780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759D6A0-B4FF-4399-AD88-1F89FC316ED4}" type="datetimeFigureOut">
              <a:rPr lang="ru-RU" smtClean="0"/>
              <a:pPr/>
              <a:t>06.05.2019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9344D83E-35F6-48BE-9A29-8C9F254DA989}"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Скругленный прямоугольник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Заголовок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ru-RU" smtClean="0"/>
              <a:t>Образец заголовка</a:t>
            </a:r>
            <a:endParaRPr kumimoji="0" lang="en-US"/>
          </a:p>
        </p:txBody>
      </p:sp>
      <p:sp>
        <p:nvSpPr>
          <p:cNvPr id="4" name="Текст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5" name="Дата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5759D6A0-B4FF-4399-AD88-1F89FC316ED4}" type="datetimeFigureOut">
              <a:rPr lang="ru-RU" smtClean="0"/>
              <a:pPr/>
              <a:t>06.05.2019</a:t>
            </a:fld>
            <a:endParaRPr lang="ru-RU"/>
          </a:p>
        </p:txBody>
      </p:sp>
      <p:sp>
        <p:nvSpPr>
          <p:cNvPr id="18" name="Нижний колонтитул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ru-RU"/>
          </a:p>
        </p:txBody>
      </p:sp>
      <p:sp>
        <p:nvSpPr>
          <p:cNvPr id="5" name="Номер слайда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9344D83E-35F6-48BE-9A29-8C9F254DA989}"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500042"/>
            <a:ext cx="8391306" cy="1512168"/>
          </a:xfrm>
        </p:spPr>
        <p:txBody>
          <a:bodyPr>
            <a:noAutofit/>
          </a:bodyPr>
          <a:lstStyle/>
          <a:p>
            <a:pPr algn="ctr"/>
            <a:r>
              <a:rPr lang="ru-RU" sz="3200" b="1" dirty="0">
                <a:solidFill>
                  <a:srgbClr val="FF0000"/>
                </a:solidFill>
                <a:latin typeface="Times New Roman" pitchFamily="18" charset="0"/>
                <a:cs typeface="Times New Roman" pitchFamily="18" charset="0"/>
              </a:rPr>
              <a:t/>
            </a:r>
            <a:br>
              <a:rPr lang="ru-RU" sz="3200" b="1" dirty="0">
                <a:solidFill>
                  <a:srgbClr val="FF0000"/>
                </a:solidFill>
                <a:latin typeface="Times New Roman" pitchFamily="18" charset="0"/>
                <a:cs typeface="Times New Roman" pitchFamily="18" charset="0"/>
              </a:rPr>
            </a:br>
            <a:r>
              <a:rPr lang="uz-Cyrl-UZ" sz="3200" dirty="0" smtClean="0">
                <a:solidFill>
                  <a:srgbClr val="7030A0"/>
                </a:solidFill>
                <a:latin typeface="Times New Roman" pitchFamily="18" charset="0"/>
                <a:cs typeface="Times New Roman" pitchFamily="18" charset="0"/>
              </a:rPr>
              <a:t>MUSHTAKLI MЕXANIZMLAR, ULARNING</a:t>
            </a:r>
            <a:r>
              <a:rPr lang="ru-RU" sz="3200" dirty="0" smtClean="0">
                <a:solidFill>
                  <a:srgbClr val="7030A0"/>
                </a:solidFill>
                <a:latin typeface="Times New Roman" pitchFamily="18" charset="0"/>
                <a:cs typeface="Times New Roman" pitchFamily="18" charset="0"/>
              </a:rPr>
              <a:t> </a:t>
            </a:r>
            <a:r>
              <a:rPr lang="uz-Cyrl-UZ" sz="3200" dirty="0" smtClean="0">
                <a:solidFill>
                  <a:srgbClr val="7030A0"/>
                </a:solidFill>
                <a:latin typeface="Times New Roman" pitchFamily="18" charset="0"/>
                <a:cs typeface="Times New Roman" pitchFamily="18" charset="0"/>
              </a:rPr>
              <a:t> </a:t>
            </a:r>
            <a:r>
              <a:rPr lang="uz-Cyrl-UZ" sz="3200" dirty="0" smtClean="0">
                <a:solidFill>
                  <a:srgbClr val="7030A0"/>
                </a:solidFill>
                <a:latin typeface="Times New Roman" pitchFamily="18" charset="0"/>
                <a:cs typeface="Times New Roman" pitchFamily="18" charset="0"/>
              </a:rPr>
              <a:t>HARAKAT </a:t>
            </a:r>
            <a:r>
              <a:rPr lang="uz-Cyrl-UZ" sz="3200" dirty="0" smtClean="0">
                <a:solidFill>
                  <a:srgbClr val="7030A0"/>
                </a:solidFill>
                <a:latin typeface="Times New Roman" pitchFamily="18" charset="0"/>
                <a:cs typeface="Times New Roman" pitchFamily="18" charset="0"/>
              </a:rPr>
              <a:t>QONUNLARI VA  LOYIHALASH USULI</a:t>
            </a:r>
            <a:endParaRPr lang="ru-RU" sz="3200" dirty="0">
              <a:solidFill>
                <a:srgbClr val="7030A0"/>
              </a:solidFill>
              <a:latin typeface="Times New Roman" pitchFamily="18" charset="0"/>
              <a:cs typeface="Times New Roman" pitchFamily="18" charset="0"/>
            </a:endParaRPr>
          </a:p>
        </p:txBody>
      </p:sp>
      <p:sp>
        <p:nvSpPr>
          <p:cNvPr id="3" name="Объект 2"/>
          <p:cNvSpPr>
            <a:spLocks noGrp="1"/>
          </p:cNvSpPr>
          <p:nvPr>
            <p:ph idx="1"/>
          </p:nvPr>
        </p:nvSpPr>
        <p:spPr>
          <a:xfrm>
            <a:off x="428596" y="2071678"/>
            <a:ext cx="8229600" cy="4525963"/>
          </a:xfrm>
        </p:spPr>
        <p:txBody>
          <a:bodyPr>
            <a:normAutofit/>
          </a:bodyPr>
          <a:lstStyle/>
          <a:p>
            <a:pPr marL="0" indent="0" algn="ctr">
              <a:buNone/>
            </a:pPr>
            <a:r>
              <a:rPr lang="ru-RU" sz="3600" dirty="0">
                <a:latin typeface="Times New Roman" pitchFamily="18" charset="0"/>
                <a:cs typeface="Times New Roman" pitchFamily="18" charset="0"/>
              </a:rPr>
              <a:t>REJA</a:t>
            </a:r>
            <a:r>
              <a:rPr lang="ru-RU" sz="3600" dirty="0" smtClean="0">
                <a:latin typeface="Times New Roman" pitchFamily="18" charset="0"/>
                <a:cs typeface="Times New Roman" pitchFamily="18" charset="0"/>
              </a:rPr>
              <a:t>:</a:t>
            </a:r>
            <a:endParaRPr lang="en-US" sz="3600" dirty="0" smtClean="0">
              <a:latin typeface="Times New Roman" pitchFamily="18" charset="0"/>
              <a:cs typeface="Times New Roman" pitchFamily="18" charset="0"/>
            </a:endParaRPr>
          </a:p>
          <a:p>
            <a:pPr lvl="0">
              <a:lnSpc>
                <a:spcPct val="150000"/>
              </a:lnSpc>
              <a:buFont typeface="Wingdings" pitchFamily="2" charset="2"/>
              <a:buChar char="Ø"/>
            </a:pPr>
            <a:r>
              <a:rPr lang="en-US" sz="3200" b="1" dirty="0" err="1" smtClean="0">
                <a:latin typeface="Times New Roman" pitchFamily="18" charset="0"/>
                <a:cs typeface="Times New Roman" pitchFamily="18" charset="0"/>
              </a:rPr>
              <a:t>Mushtak</a:t>
            </a:r>
            <a:r>
              <a:rPr lang="ru-RU" sz="3200" b="1" dirty="0" err="1" smtClean="0">
                <a:latin typeface="Times New Roman" pitchFamily="18" charset="0"/>
                <a:cs typeface="Times New Roman" pitchFamily="18" charset="0"/>
              </a:rPr>
              <a:t>li</a:t>
            </a:r>
            <a:r>
              <a:rPr lang="ru-RU" sz="3200" b="1" dirty="0" smtClean="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mexanizm</a:t>
            </a:r>
            <a:r>
              <a:rPr lang="ru-RU" sz="3200" b="1" dirty="0" smtClean="0">
                <a:latin typeface="Times New Roman" pitchFamily="18" charset="0"/>
                <a:cs typeface="Times New Roman" pitchFamily="18" charset="0"/>
              </a:rPr>
              <a:t> </a:t>
            </a:r>
            <a:r>
              <a:rPr lang="ru-RU" sz="3200" b="1" dirty="0" err="1" smtClean="0">
                <a:latin typeface="Times New Roman" pitchFamily="18" charset="0"/>
                <a:cs typeface="Times New Roman" pitchFamily="18" charset="0"/>
              </a:rPr>
              <a:t>turlari</a:t>
            </a:r>
            <a:endParaRPr lang="ru-RU" sz="3200" dirty="0" smtClean="0">
              <a:latin typeface="Times New Roman" pitchFamily="18" charset="0"/>
              <a:cs typeface="Times New Roman" pitchFamily="18" charset="0"/>
            </a:endParaRPr>
          </a:p>
          <a:p>
            <a:pPr lvl="0">
              <a:lnSpc>
                <a:spcPct val="150000"/>
              </a:lnSpc>
              <a:buFont typeface="Wingdings" pitchFamily="2" charset="2"/>
              <a:buChar char="Ø"/>
            </a:pPr>
            <a:r>
              <a:rPr lang="en-US" sz="3200" b="1" dirty="0" err="1" smtClean="0">
                <a:latin typeface="Times New Roman" pitchFamily="18" charset="0"/>
                <a:cs typeface="Times New Roman" pitchFamily="18" charset="0"/>
              </a:rPr>
              <a:t>Mushtakli</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mexanizmlarni</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loyihalash</a:t>
            </a:r>
            <a:endParaRPr lang="ru-RU" sz="3200" dirty="0" smtClean="0">
              <a:latin typeface="Times New Roman" pitchFamily="18" charset="0"/>
              <a:cs typeface="Times New Roman" pitchFamily="18" charset="0"/>
            </a:endParaRPr>
          </a:p>
          <a:p>
            <a:pPr>
              <a:lnSpc>
                <a:spcPct val="150000"/>
              </a:lnSpc>
              <a:buFont typeface="Wingdings" pitchFamily="2" charset="2"/>
              <a:buChar char="Ø"/>
            </a:pPr>
            <a:r>
              <a:rPr lang="uz-Cyrl-UZ" sz="3200" b="1" dirty="0" smtClean="0">
                <a:latin typeface="Times New Roman" pitchFamily="18" charset="0"/>
                <a:cs typeface="Times New Roman" pitchFamily="18" charset="0"/>
              </a:rPr>
              <a:t>Mushtakli   mexanizmlarning </a:t>
            </a:r>
            <a:r>
              <a:rPr lang="en-US" sz="3200" b="1" dirty="0" err="1" smtClean="0">
                <a:latin typeface="Times New Roman" pitchFamily="18" charset="0"/>
                <a:cs typeface="Times New Roman" pitchFamily="18" charset="0"/>
              </a:rPr>
              <a:t>afzalliklari</a:t>
            </a:r>
            <a:r>
              <a:rPr lang="en-US" sz="3200" b="1" dirty="0" smtClean="0">
                <a:latin typeface="Times New Roman" pitchFamily="18" charset="0"/>
                <a:cs typeface="Times New Roman" pitchFamily="18" charset="0"/>
              </a:rPr>
              <a:t> </a:t>
            </a:r>
            <a:r>
              <a:rPr lang="en-US" sz="3200" b="1" dirty="0" err="1" smtClean="0">
                <a:latin typeface="Times New Roman" pitchFamily="18" charset="0"/>
                <a:cs typeface="Times New Roman" pitchFamily="18" charset="0"/>
              </a:rPr>
              <a:t>va</a:t>
            </a:r>
            <a:r>
              <a:rPr lang="uz-Cyrl-UZ" sz="3200" b="1" dirty="0" smtClean="0">
                <a:latin typeface="Times New Roman" pitchFamily="18" charset="0"/>
                <a:cs typeface="Times New Roman" pitchFamily="18" charset="0"/>
              </a:rPr>
              <a:t> kamchiliklari </a:t>
            </a:r>
            <a:r>
              <a:rPr lang="en-US" sz="3600" dirty="0" smtClean="0">
                <a:latin typeface="Times New Roman" pitchFamily="18" charset="0"/>
                <a:cs typeface="Times New Roman" pitchFamily="18" charset="0"/>
              </a:rPr>
              <a:t> </a:t>
            </a:r>
            <a:endParaRPr lang="en-US" sz="3600" dirty="0" smtClean="0">
              <a:latin typeface="Times New Roman" pitchFamily="18" charset="0"/>
              <a:cs typeface="Times New Roman" pitchFamily="18" charset="0"/>
            </a:endParaRPr>
          </a:p>
          <a:p>
            <a:endParaRPr lang="ru-RU" dirty="0"/>
          </a:p>
        </p:txBody>
      </p:sp>
    </p:spTree>
    <p:extLst>
      <p:ext uri="{BB962C8B-B14F-4D97-AF65-F5344CB8AC3E}">
        <p14:creationId xmlns:p14="http://schemas.microsoft.com/office/powerpoint/2010/main" xmlns="" val="37787764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лок-схема: документ 3"/>
          <p:cNvSpPr/>
          <p:nvPr/>
        </p:nvSpPr>
        <p:spPr>
          <a:xfrm>
            <a:off x="251520" y="188640"/>
            <a:ext cx="8640960" cy="6480720"/>
          </a:xfrm>
          <a:prstGeom prst="flowChartDocument">
            <a:avLst/>
          </a:prstGeom>
          <a:solidFill>
            <a:schemeClr val="accent6">
              <a:lumMod val="40000"/>
              <a:lumOff val="60000"/>
            </a:schemeClr>
          </a:solidFill>
          <a:ln>
            <a:solidFill>
              <a:srgbClr val="FF0000"/>
            </a:solidFill>
          </a:ln>
        </p:spPr>
        <p:style>
          <a:lnRef idx="2">
            <a:schemeClr val="accent3"/>
          </a:lnRef>
          <a:fillRef idx="1">
            <a:schemeClr val="lt1"/>
          </a:fillRef>
          <a:effectRef idx="0">
            <a:schemeClr val="accent3"/>
          </a:effectRef>
          <a:fontRef idx="minor">
            <a:schemeClr val="dk1"/>
          </a:fontRef>
        </p:style>
        <p:txBody>
          <a:bodyPr rtlCol="0" anchor="ctr"/>
          <a:lstStyle/>
          <a:p>
            <a:pPr algn="just"/>
            <a:endParaRPr lang="en-US" sz="3200" dirty="0" smtClean="0">
              <a:latin typeface="Times New Roman" pitchFamily="18" charset="0"/>
              <a:cs typeface="Times New Roman" pitchFamily="18" charset="0"/>
            </a:endParaRPr>
          </a:p>
          <a:p>
            <a:pPr algn="just"/>
            <a:endParaRPr lang="en-US" sz="3200" dirty="0" smtClean="0">
              <a:latin typeface="Times New Roman" pitchFamily="18" charset="0"/>
              <a:cs typeface="Times New Roman" pitchFamily="18" charset="0"/>
            </a:endParaRPr>
          </a:p>
          <a:p>
            <a:pPr algn="just"/>
            <a:r>
              <a:rPr lang="en-US" sz="3200" dirty="0" err="1" smtClean="0">
                <a:latin typeface="Times New Roman" pitchFamily="18" charset="0"/>
                <a:cs typeface="Times New Roman" pitchFamily="18" charset="0"/>
              </a:rPr>
              <a:t>Etaklovchi</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zvenoning</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harakatini</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oliy</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kinematik</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juft</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vositasida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o’zgaruvchan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mexanizmlarga</a:t>
            </a:r>
            <a:r>
              <a:rPr lang="en-US" sz="3200" dirty="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mushtakli</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mexanizmlar</a:t>
            </a:r>
            <a:r>
              <a:rPr lang="en-US" sz="3200" dirty="0">
                <a:latin typeface="Times New Roman" pitchFamily="18" charset="0"/>
                <a:cs typeface="Times New Roman" pitchFamily="18" charset="0"/>
              </a:rPr>
              <a:t> </a:t>
            </a:r>
            <a:r>
              <a:rPr lang="en-US" sz="3200" dirty="0" smtClean="0">
                <a:latin typeface="Times New Roman" pitchFamily="18" charset="0"/>
                <a:cs typeface="Times New Roman" pitchFamily="18" charset="0"/>
              </a:rPr>
              <a:t>deb </a:t>
            </a:r>
            <a:r>
              <a:rPr lang="en-US" sz="3200" dirty="0" err="1" smtClean="0">
                <a:latin typeface="Times New Roman" pitchFamily="18" charset="0"/>
                <a:cs typeface="Times New Roman" pitchFamily="18" charset="0"/>
              </a:rPr>
              <a:t>nomlanishi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aytib</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o’tilldi</a:t>
            </a:r>
            <a:r>
              <a:rPr lang="en-US" sz="3200" dirty="0" smtClean="0">
                <a:latin typeface="Times New Roman" pitchFamily="18" charset="0"/>
                <a:cs typeface="Times New Roman" pitchFamily="18" charset="0"/>
              </a:rPr>
              <a:t>. </a:t>
            </a:r>
          </a:p>
          <a:p>
            <a:pPr marL="342900" lvl="0" indent="-342900">
              <a:buFont typeface="+mj-lt"/>
              <a:buAutoNum type="arabicPeriod"/>
            </a:pPr>
            <a:r>
              <a:rPr lang="en-US" sz="3200" dirty="0" err="1" smtClean="0">
                <a:latin typeface="Times New Roman" pitchFamily="18" charset="0"/>
                <a:cs typeface="Times New Roman" pitchFamily="18" charset="0"/>
              </a:rPr>
              <a:t>Mushtak</a:t>
            </a:r>
            <a:r>
              <a:rPr lang="ru-RU" sz="3200" dirty="0" smtClean="0">
                <a:latin typeface="Times New Roman" pitchFamily="18" charset="0"/>
                <a:cs typeface="Times New Roman" pitchFamily="18" charset="0"/>
              </a:rPr>
              <a:t>.</a:t>
            </a:r>
            <a:endParaRPr lang="ru-RU" sz="3200" dirty="0">
              <a:latin typeface="Times New Roman" pitchFamily="18" charset="0"/>
              <a:cs typeface="Times New Roman" pitchFamily="18" charset="0"/>
            </a:endParaRPr>
          </a:p>
          <a:p>
            <a:pPr marL="342900" lvl="0" indent="-342900">
              <a:buFont typeface="+mj-lt"/>
              <a:buAutoNum type="arabicPeriod"/>
            </a:pPr>
            <a:r>
              <a:rPr lang="ru-RU" sz="3200" dirty="0" err="1">
                <a:latin typeface="Times New Roman" pitchFamily="18" charset="0"/>
                <a:cs typeface="Times New Roman" pitchFamily="18" charset="0"/>
              </a:rPr>
              <a:t>Turtgich</a:t>
            </a:r>
            <a:r>
              <a:rPr lang="ru-RU" sz="3200" dirty="0">
                <a:latin typeface="Times New Roman" pitchFamily="18" charset="0"/>
                <a:cs typeface="Times New Roman" pitchFamily="18" charset="0"/>
              </a:rPr>
              <a:t> (</a:t>
            </a:r>
            <a:r>
              <a:rPr lang="ru-RU" sz="3200" dirty="0" err="1" smtClean="0">
                <a:latin typeface="Times New Roman" pitchFamily="18" charset="0"/>
                <a:cs typeface="Times New Roman" pitchFamily="18" charset="0"/>
              </a:rPr>
              <a:t>tolkotel</a:t>
            </a:r>
            <a:r>
              <a:rPr lang="ru-RU" sz="3200" dirty="0" smtClean="0">
                <a:latin typeface="Times New Roman" pitchFamily="18" charset="0"/>
                <a:cs typeface="Times New Roman" pitchFamily="18" charset="0"/>
              </a:rPr>
              <a:t>)</a:t>
            </a:r>
            <a:endParaRPr lang="ru-RU" sz="3200" dirty="0">
              <a:latin typeface="Times New Roman" pitchFamily="18" charset="0"/>
              <a:cs typeface="Times New Roman" pitchFamily="18" charset="0"/>
            </a:endParaRPr>
          </a:p>
          <a:p>
            <a:pPr marL="342900" lvl="0" indent="-342900">
              <a:buFont typeface="+mj-lt"/>
              <a:buAutoNum type="arabicPeriod"/>
            </a:pPr>
            <a:r>
              <a:rPr lang="ru-RU" sz="3200" dirty="0" err="1">
                <a:latin typeface="Times New Roman" pitchFamily="18" charset="0"/>
                <a:cs typeface="Times New Roman" pitchFamily="18" charset="0"/>
              </a:rPr>
              <a:t>Tayanch</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stoyka</a:t>
            </a:r>
            <a:r>
              <a:rPr lang="ru-RU" sz="3200" dirty="0" smtClean="0">
                <a:latin typeface="Times New Roman" pitchFamily="18" charset="0"/>
                <a:cs typeface="Times New Roman" pitchFamily="18" charset="0"/>
              </a:rPr>
              <a:t>)</a:t>
            </a:r>
            <a:endParaRPr lang="en-US" sz="3200" dirty="0" smtClean="0">
              <a:latin typeface="Times New Roman" pitchFamily="18" charset="0"/>
              <a:cs typeface="Times New Roman" pitchFamily="18" charset="0"/>
            </a:endParaRPr>
          </a:p>
          <a:p>
            <a:pPr lvl="0"/>
            <a:endParaRPr lang="en-US" sz="3200" dirty="0" smtClean="0">
              <a:latin typeface="Times New Roman" pitchFamily="18" charset="0"/>
              <a:cs typeface="Times New Roman" pitchFamily="18" charset="0"/>
            </a:endParaRPr>
          </a:p>
          <a:p>
            <a:pPr lvl="0"/>
            <a:endParaRPr lang="en-US" sz="3200" dirty="0" smtClean="0">
              <a:latin typeface="Times New Roman" pitchFamily="18" charset="0"/>
              <a:cs typeface="Times New Roman" pitchFamily="18" charset="0"/>
            </a:endParaRPr>
          </a:p>
          <a:p>
            <a:pPr lvl="0"/>
            <a:endParaRPr lang="en-US" sz="3200" dirty="0">
              <a:latin typeface="Times New Roman" pitchFamily="18" charset="0"/>
              <a:cs typeface="Times New Roman" pitchFamily="18" charset="0"/>
            </a:endParaRPr>
          </a:p>
          <a:p>
            <a:pPr lvl="0"/>
            <a:r>
              <a:rPr lang="en-US" sz="3200" dirty="0" err="1" smtClean="0">
                <a:latin typeface="Times New Roman" pitchFamily="18" charset="0"/>
                <a:cs typeface="Times New Roman" pitchFamily="18" charset="0"/>
              </a:rPr>
              <a:t>Mushtak</a:t>
            </a:r>
            <a:r>
              <a:rPr lang="ru-RU" sz="3200" dirty="0" err="1" smtClean="0">
                <a:latin typeface="Times New Roman" pitchFamily="18" charset="0"/>
                <a:cs typeface="Times New Roman" pitchFamily="18" charset="0"/>
              </a:rPr>
              <a:t>li</a:t>
            </a:r>
            <a:r>
              <a:rPr lang="ru-RU" sz="3200" dirty="0" smtClean="0">
                <a:latin typeface="Times New Roman" pitchFamily="18" charset="0"/>
                <a:cs typeface="Times New Roman" pitchFamily="18" charset="0"/>
              </a:rPr>
              <a:t> </a:t>
            </a:r>
            <a:r>
              <a:rPr lang="ru-RU" sz="3200" dirty="0" err="1">
                <a:latin typeface="Times New Roman" pitchFamily="18" charset="0"/>
                <a:cs typeface="Times New Roman" pitchFamily="18" charset="0"/>
              </a:rPr>
              <a:t>mexanizmlar</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asosan</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tayanch</a:t>
            </a:r>
            <a:r>
              <a:rPr lang="ru-RU" sz="3200" dirty="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mushtak</a:t>
            </a:r>
            <a:r>
              <a:rPr lang="ru-RU" sz="3200" dirty="0" smtClean="0">
                <a:latin typeface="Times New Roman" pitchFamily="18" charset="0"/>
                <a:cs typeface="Times New Roman" pitchFamily="18" charset="0"/>
              </a:rPr>
              <a:t> </a:t>
            </a:r>
            <a:r>
              <a:rPr lang="ru-RU" sz="3200" dirty="0" err="1">
                <a:latin typeface="Times New Roman" pitchFamily="18" charset="0"/>
                <a:cs typeface="Times New Roman" pitchFamily="18" charset="0"/>
              </a:rPr>
              <a:t>va</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turtgich</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hamda</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qo’shimcha</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rolik</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prujina</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moslamalardan</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iborat</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bo’ladi</a:t>
            </a:r>
            <a:r>
              <a:rPr lang="ru-RU" sz="3200" dirty="0">
                <a:latin typeface="Times New Roman" pitchFamily="18" charset="0"/>
                <a:cs typeface="Times New Roman" pitchFamily="18" charset="0"/>
              </a:rPr>
              <a:t>.</a:t>
            </a:r>
          </a:p>
          <a:p>
            <a:pPr algn="just"/>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148064" y="1628800"/>
            <a:ext cx="3296840" cy="26063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2327707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230188" y="188640"/>
            <a:ext cx="8662292" cy="1656184"/>
          </a:xfrm>
          <a:prstGeom prst="roundRect">
            <a:avLst/>
          </a:prstGeom>
          <a:blipFill>
            <a:blip r:embed="rId2"/>
            <a:tile tx="0" ty="0" sx="100000" sy="100000" flip="none" algn="tl"/>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3600" b="1" dirty="0">
                <a:solidFill>
                  <a:srgbClr val="FF0000"/>
                </a:solidFill>
              </a:rPr>
              <a:t>Aylanma harakat burilma (tebranma) harakatga </a:t>
            </a:r>
            <a:r>
              <a:rPr lang="uz-Cyrl-UZ" sz="3600" b="1" dirty="0" smtClean="0">
                <a:solidFill>
                  <a:srgbClr val="FF0000"/>
                </a:solidFill>
              </a:rPr>
              <a:t>quyidagicha </a:t>
            </a:r>
            <a:r>
              <a:rPr lang="en-US" sz="3600" b="1" dirty="0" err="1" smtClean="0">
                <a:solidFill>
                  <a:srgbClr val="FF0000"/>
                </a:solidFill>
              </a:rPr>
              <a:t>o’zgatiriladi</a:t>
            </a:r>
            <a:r>
              <a:rPr lang="en-US" sz="3600" b="1" dirty="0" smtClean="0">
                <a:solidFill>
                  <a:srgbClr val="FF0000"/>
                </a:solidFill>
              </a:rPr>
              <a:t>.</a:t>
            </a:r>
            <a:endParaRPr lang="ru-RU" sz="3600" b="1" dirty="0">
              <a:solidFill>
                <a:srgbClr val="FF0000"/>
              </a:solidFill>
              <a:latin typeface="Times New Roman" pitchFamily="18" charset="0"/>
              <a:cs typeface="Times New Roman" pitchFamily="18" charset="0"/>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93673" y="2996952"/>
            <a:ext cx="8335321" cy="3456384"/>
          </a:xfrm>
          <a:prstGeom prst="rect">
            <a:avLst/>
          </a:prstGeom>
          <a:ln>
            <a:noFill/>
          </a:ln>
          <a:effectLst>
            <a:glow rad="228600">
              <a:schemeClr val="accent3">
                <a:satMod val="175000"/>
                <a:alpha val="40000"/>
              </a:schemeClr>
            </a:glow>
            <a:outerShdw dist="35921" dir="2700000" algn="ctr" rotWithShape="0">
              <a:schemeClr val="bg2"/>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4" name="Стрелка вниз 3"/>
          <p:cNvSpPr/>
          <p:nvPr/>
        </p:nvSpPr>
        <p:spPr>
          <a:xfrm>
            <a:off x="2627784" y="1844824"/>
            <a:ext cx="3312368" cy="1008112"/>
          </a:xfrm>
          <a:prstGeom prst="downArrow">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4"/>
          </a:fillRef>
          <a:effectRef idx="1">
            <a:schemeClr val="accent4"/>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5065146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230188" y="188640"/>
            <a:ext cx="8662292" cy="2520280"/>
          </a:xfrm>
          <a:prstGeom prst="roundRect">
            <a:avLst/>
          </a:prstGeom>
          <a:ln>
            <a:noFill/>
          </a:ln>
          <a:effectLst/>
          <a:scene3d>
            <a:camera prst="orthographicFront">
              <a:rot lat="0" lon="0" rev="0"/>
            </a:camera>
            <a:lightRig rig="contrasting" dir="t">
              <a:rot lat="0" lon="0" rev="7800000"/>
            </a:lightRig>
          </a:scene3d>
          <a:sp3d>
            <a:bevelT w="139700" h="139700"/>
          </a:sp3d>
        </p:spPr>
        <p:style>
          <a:lnRef idx="3">
            <a:schemeClr val="lt1"/>
          </a:lnRef>
          <a:fillRef idx="1">
            <a:schemeClr val="accent5"/>
          </a:fillRef>
          <a:effectRef idx="1">
            <a:schemeClr val="accent5"/>
          </a:effectRef>
          <a:fontRef idx="minor">
            <a:schemeClr val="lt1"/>
          </a:fontRef>
        </p:style>
        <p:txBody>
          <a:bodyPr rtlCol="0" anchor="ctr"/>
          <a:lstStyle/>
          <a:p>
            <a:pPr algn="just"/>
            <a:r>
              <a:rPr lang="ru-RU" sz="3200" dirty="0" err="1">
                <a:solidFill>
                  <a:schemeClr val="bg1"/>
                </a:solidFill>
              </a:rPr>
              <a:t>Ilgarilanma-qaytma</a:t>
            </a:r>
            <a:r>
              <a:rPr lang="ru-RU" sz="3200" dirty="0">
                <a:solidFill>
                  <a:schemeClr val="bg1"/>
                </a:solidFill>
              </a:rPr>
              <a:t> </a:t>
            </a:r>
            <a:r>
              <a:rPr lang="ru-RU" sz="3200" dirty="0" err="1">
                <a:solidFill>
                  <a:schemeClr val="bg1"/>
                </a:solidFill>
              </a:rPr>
              <a:t>harakatni</a:t>
            </a:r>
            <a:r>
              <a:rPr lang="ru-RU" sz="3200" dirty="0">
                <a:solidFill>
                  <a:schemeClr val="bg1"/>
                </a:solidFill>
              </a:rPr>
              <a:t> </a:t>
            </a:r>
            <a:r>
              <a:rPr lang="ru-RU" sz="3200" dirty="0" err="1">
                <a:solidFill>
                  <a:schemeClr val="bg1"/>
                </a:solidFill>
              </a:rPr>
              <a:t>tebranma</a:t>
            </a:r>
            <a:r>
              <a:rPr lang="ru-RU" sz="3200" dirty="0">
                <a:solidFill>
                  <a:schemeClr val="bg1"/>
                </a:solidFill>
              </a:rPr>
              <a:t> </a:t>
            </a:r>
            <a:r>
              <a:rPr lang="ru-RU" sz="3200" dirty="0" err="1">
                <a:solidFill>
                  <a:schemeClr val="bg1"/>
                </a:solidFill>
              </a:rPr>
              <a:t>yoki</a:t>
            </a:r>
            <a:r>
              <a:rPr lang="ru-RU" sz="3200" dirty="0">
                <a:solidFill>
                  <a:schemeClr val="bg1"/>
                </a:solidFill>
              </a:rPr>
              <a:t> </a:t>
            </a:r>
            <a:r>
              <a:rPr lang="ru-RU" sz="3200" dirty="0" err="1">
                <a:solidFill>
                  <a:schemeClr val="bg1"/>
                </a:solidFill>
              </a:rPr>
              <a:t>boshqa</a:t>
            </a:r>
            <a:r>
              <a:rPr lang="ru-RU" sz="3200" dirty="0">
                <a:solidFill>
                  <a:schemeClr val="bg1"/>
                </a:solidFill>
              </a:rPr>
              <a:t> </a:t>
            </a:r>
            <a:r>
              <a:rPr lang="ru-RU" sz="3200" dirty="0" err="1">
                <a:solidFill>
                  <a:schemeClr val="bg1"/>
                </a:solidFill>
              </a:rPr>
              <a:t>qonuniyat</a:t>
            </a:r>
            <a:r>
              <a:rPr lang="ru-RU" sz="3200" dirty="0">
                <a:solidFill>
                  <a:schemeClr val="bg1"/>
                </a:solidFill>
              </a:rPr>
              <a:t> </a:t>
            </a:r>
            <a:r>
              <a:rPr lang="ru-RU" sz="3200" dirty="0" err="1">
                <a:solidFill>
                  <a:schemeClr val="bg1"/>
                </a:solidFill>
              </a:rPr>
              <a:t>bilan</a:t>
            </a:r>
            <a:r>
              <a:rPr lang="ru-RU" sz="3200" dirty="0">
                <a:solidFill>
                  <a:schemeClr val="bg1"/>
                </a:solidFill>
              </a:rPr>
              <a:t> </a:t>
            </a:r>
            <a:r>
              <a:rPr lang="ru-RU" sz="3200" dirty="0" err="1">
                <a:solidFill>
                  <a:schemeClr val="bg1"/>
                </a:solidFill>
              </a:rPr>
              <a:t>harakatlanuvchi</a:t>
            </a:r>
            <a:r>
              <a:rPr lang="ru-RU" sz="3200" dirty="0">
                <a:solidFill>
                  <a:schemeClr val="bg1"/>
                </a:solidFill>
              </a:rPr>
              <a:t> </a:t>
            </a:r>
            <a:r>
              <a:rPr lang="ru-RU" sz="3200" dirty="0" err="1">
                <a:solidFill>
                  <a:schemeClr val="bg1"/>
                </a:solidFill>
              </a:rPr>
              <a:t>ilgarilanma-qaytma</a:t>
            </a:r>
            <a:r>
              <a:rPr lang="ru-RU" sz="3200" dirty="0">
                <a:solidFill>
                  <a:schemeClr val="bg1"/>
                </a:solidFill>
              </a:rPr>
              <a:t> </a:t>
            </a:r>
            <a:r>
              <a:rPr lang="ru-RU" sz="3200" dirty="0" err="1">
                <a:solidFill>
                  <a:schemeClr val="bg1"/>
                </a:solidFill>
              </a:rPr>
              <a:t>harakatga</a:t>
            </a:r>
            <a:r>
              <a:rPr lang="ru-RU" sz="3200" dirty="0">
                <a:solidFill>
                  <a:schemeClr val="bg1"/>
                </a:solidFill>
              </a:rPr>
              <a:t> </a:t>
            </a:r>
            <a:r>
              <a:rPr lang="ru-RU" sz="3200" dirty="0" err="1">
                <a:solidFill>
                  <a:schemeClr val="bg1"/>
                </a:solidFill>
              </a:rPr>
              <a:t>o’zgartirish</a:t>
            </a:r>
            <a:r>
              <a:rPr lang="ru-RU" sz="3200" dirty="0">
                <a:solidFill>
                  <a:schemeClr val="bg1"/>
                </a:solidFill>
              </a:rPr>
              <a:t> </a:t>
            </a:r>
            <a:r>
              <a:rPr lang="ru-RU" sz="3200" dirty="0" err="1">
                <a:solidFill>
                  <a:schemeClr val="bg1"/>
                </a:solidFill>
              </a:rPr>
              <a:t>mumkin</a:t>
            </a:r>
            <a:r>
              <a:rPr lang="ru-RU" sz="3200" dirty="0">
                <a:solidFill>
                  <a:schemeClr val="bg1"/>
                </a:solidFill>
              </a:rPr>
              <a:t> </a:t>
            </a:r>
            <a:r>
              <a:rPr lang="en-US" sz="3200" b="1" dirty="0" smtClean="0">
                <a:solidFill>
                  <a:schemeClr val="bg1"/>
                </a:solidFill>
              </a:rPr>
              <a:t>.</a:t>
            </a:r>
            <a:endParaRPr lang="ru-RU" sz="3200" b="1" dirty="0">
              <a:solidFill>
                <a:schemeClr val="bg1"/>
              </a:solidFill>
              <a:latin typeface="Times New Roman" pitchFamily="18" charset="0"/>
              <a:cs typeface="Times New Roman" pitchFamily="18" charset="0"/>
            </a:endParaRPr>
          </a:p>
        </p:txBody>
      </p:sp>
      <p:pic>
        <p:nvPicPr>
          <p:cNvPr id="5" name="Рисунок 4"/>
          <p:cNvPicPr/>
          <p:nvPr/>
        </p:nvPicPr>
        <p:blipFill>
          <a:blip r:embed="rId2"/>
          <a:srcRect/>
          <a:stretch>
            <a:fillRect/>
          </a:stretch>
        </p:blipFill>
        <p:spPr bwMode="auto">
          <a:xfrm>
            <a:off x="852922" y="3501008"/>
            <a:ext cx="7416824" cy="320278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3" name="Стрелка вниз 2"/>
          <p:cNvSpPr/>
          <p:nvPr/>
        </p:nvSpPr>
        <p:spPr>
          <a:xfrm>
            <a:off x="3229186" y="2708920"/>
            <a:ext cx="2664296" cy="1152128"/>
          </a:xfrm>
          <a:prstGeom prst="downArrow">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12192637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323528" y="548680"/>
            <a:ext cx="8424936" cy="792088"/>
          </a:xfrm>
          <a:prstGeom prst="ellipse">
            <a:avLst/>
          </a:prstGeom>
          <a:blipFill>
            <a:blip r:embed="rId2"/>
            <a:tile tx="0" ty="0" sx="100000" sy="100000" flip="none" algn="tl"/>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4000" b="1" dirty="0" err="1" smtClean="0">
                <a:latin typeface="Times New Roman" pitchFamily="18" charset="0"/>
                <a:cs typeface="Times New Roman" pitchFamily="18" charset="0"/>
              </a:rPr>
              <a:t>Mushtaklarning</a:t>
            </a:r>
            <a:r>
              <a:rPr lang="en-US" sz="4000" b="1" dirty="0" smtClean="0">
                <a:latin typeface="Times New Roman" pitchFamily="18" charset="0"/>
                <a:cs typeface="Times New Roman" pitchFamily="18" charset="0"/>
              </a:rPr>
              <a:t> </a:t>
            </a:r>
            <a:r>
              <a:rPr lang="en-US" sz="4000" b="1" dirty="0" err="1" smtClean="0">
                <a:latin typeface="Times New Roman" pitchFamily="18" charset="0"/>
                <a:cs typeface="Times New Roman" pitchFamily="18" charset="0"/>
              </a:rPr>
              <a:t>tuzilishi</a:t>
            </a:r>
            <a:r>
              <a:rPr lang="en-US" sz="4000" b="1" dirty="0">
                <a:latin typeface="Times New Roman" pitchFamily="18" charset="0"/>
                <a:cs typeface="Times New Roman" pitchFamily="18" charset="0"/>
              </a:rPr>
              <a:t>.</a:t>
            </a:r>
            <a:endParaRPr lang="ru-RU" sz="4000" dirty="0">
              <a:latin typeface="Times New Roman" pitchFamily="18" charset="0"/>
              <a:cs typeface="Times New Roman" pitchFamily="18" charset="0"/>
            </a:endParaRPr>
          </a:p>
        </p:txBody>
      </p:sp>
      <p:sp>
        <p:nvSpPr>
          <p:cNvPr id="3" name="Горизонтальный свиток 2"/>
          <p:cNvSpPr/>
          <p:nvPr/>
        </p:nvSpPr>
        <p:spPr>
          <a:xfrm>
            <a:off x="179512" y="1319684"/>
            <a:ext cx="8352928" cy="5256584"/>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i="1" dirty="0" smtClean="0">
              <a:solidFill>
                <a:schemeClr val="tx1"/>
              </a:solidFill>
              <a:latin typeface="Times New Roman" pitchFamily="18" charset="0"/>
              <a:cs typeface="Times New Roman" pitchFamily="18" charset="0"/>
            </a:endParaRPr>
          </a:p>
          <a:p>
            <a:pPr algn="ctr"/>
            <a:endParaRPr lang="en-US" sz="3200" b="1" i="1" dirty="0">
              <a:solidFill>
                <a:schemeClr val="tx1"/>
              </a:solidFill>
              <a:latin typeface="Times New Roman" pitchFamily="18" charset="0"/>
              <a:cs typeface="Times New Roman" pitchFamily="18" charset="0"/>
            </a:endParaRPr>
          </a:p>
          <a:p>
            <a:pPr algn="ctr"/>
            <a:r>
              <a:rPr lang="ru-RU" sz="3200" b="1" i="1" dirty="0" err="1" smtClean="0">
                <a:solidFill>
                  <a:schemeClr val="tx1"/>
                </a:solidFill>
                <a:latin typeface="Times New Roman" pitchFamily="18" charset="0"/>
                <a:cs typeface="Times New Roman" pitchFamily="18" charset="0"/>
              </a:rPr>
              <a:t>egrilik</a:t>
            </a:r>
            <a:r>
              <a:rPr lang="ru-RU" sz="3200" b="1" i="1" dirty="0" smtClean="0">
                <a:solidFill>
                  <a:schemeClr val="tx1"/>
                </a:solidFill>
                <a:latin typeface="Times New Roman" pitchFamily="18" charset="0"/>
                <a:cs typeface="Times New Roman" pitchFamily="18" charset="0"/>
              </a:rPr>
              <a:t> </a:t>
            </a:r>
            <a:r>
              <a:rPr lang="ru-RU" sz="3200" b="1" i="1" dirty="0" err="1">
                <a:solidFill>
                  <a:schemeClr val="tx1"/>
                </a:solidFill>
                <a:latin typeface="Times New Roman" pitchFamily="18" charset="0"/>
                <a:cs typeface="Times New Roman" pitchFamily="18" charset="0"/>
              </a:rPr>
              <a:t>radiusi</a:t>
            </a:r>
            <a:r>
              <a:rPr lang="ru-RU" sz="3200" b="1" i="1" dirty="0">
                <a:solidFill>
                  <a:schemeClr val="tx1"/>
                </a:solidFill>
                <a:latin typeface="Times New Roman" pitchFamily="18" charset="0"/>
                <a:cs typeface="Times New Roman" pitchFamily="18" charset="0"/>
              </a:rPr>
              <a:t> </a:t>
            </a:r>
            <a:r>
              <a:rPr lang="ru-RU" sz="3200" b="1" i="1" dirty="0" err="1">
                <a:solidFill>
                  <a:schemeClr val="tx1"/>
                </a:solidFill>
                <a:latin typeface="Times New Roman" pitchFamily="18" charset="0"/>
                <a:cs typeface="Times New Roman" pitchFamily="18" charset="0"/>
              </a:rPr>
              <a:t>ixtiyoriy</a:t>
            </a:r>
            <a:r>
              <a:rPr lang="ru-RU" sz="3200" b="1" i="1" dirty="0">
                <a:solidFill>
                  <a:schemeClr val="tx1"/>
                </a:solidFill>
                <a:latin typeface="Times New Roman" pitchFamily="18" charset="0"/>
                <a:cs typeface="Times New Roman" pitchFamily="18" charset="0"/>
              </a:rPr>
              <a:t> </a:t>
            </a:r>
            <a:r>
              <a:rPr lang="ru-RU" sz="3200" b="1" i="1" dirty="0" err="1">
                <a:solidFill>
                  <a:schemeClr val="tx1"/>
                </a:solidFill>
                <a:latin typeface="Times New Roman" pitchFamily="18" charset="0"/>
                <a:cs typeface="Times New Roman" pitchFamily="18" charset="0"/>
              </a:rPr>
              <a:t>ravishda</a:t>
            </a:r>
            <a:r>
              <a:rPr lang="ru-RU" sz="3200" b="1" i="1" dirty="0">
                <a:solidFill>
                  <a:schemeClr val="tx1"/>
                </a:solidFill>
                <a:latin typeface="Times New Roman" pitchFamily="18" charset="0"/>
                <a:cs typeface="Times New Roman" pitchFamily="18" charset="0"/>
              </a:rPr>
              <a:t> </a:t>
            </a:r>
            <a:r>
              <a:rPr lang="ru-RU" sz="3200" b="1" i="1" dirty="0" err="1">
                <a:solidFill>
                  <a:schemeClr val="tx1"/>
                </a:solidFill>
                <a:latin typeface="Times New Roman" pitchFamily="18" charset="0"/>
                <a:cs typeface="Times New Roman" pitchFamily="18" charset="0"/>
              </a:rPr>
              <a:t>o’zgaruvchi</a:t>
            </a:r>
            <a:r>
              <a:rPr lang="ru-RU" sz="3200" b="1" i="1" dirty="0">
                <a:solidFill>
                  <a:schemeClr val="tx1"/>
                </a:solidFill>
                <a:latin typeface="Times New Roman" pitchFamily="18" charset="0"/>
                <a:cs typeface="Times New Roman" pitchFamily="18" charset="0"/>
              </a:rPr>
              <a:t> </a:t>
            </a:r>
            <a:r>
              <a:rPr lang="en-US" sz="3200" b="1" i="1" dirty="0" err="1" smtClean="0">
                <a:solidFill>
                  <a:schemeClr val="tx1"/>
                </a:solidFill>
                <a:latin typeface="Times New Roman" pitchFamily="18" charset="0"/>
                <a:cs typeface="Times New Roman" pitchFamily="18" charset="0"/>
              </a:rPr>
              <a:t>mushtak</a:t>
            </a:r>
            <a:endParaRPr lang="en-US" sz="3200" b="1" i="1" dirty="0" smtClean="0">
              <a:solidFill>
                <a:schemeClr val="tx1"/>
              </a:solidFill>
              <a:latin typeface="Times New Roman" pitchFamily="18" charset="0"/>
              <a:cs typeface="Times New Roman" pitchFamily="18" charset="0"/>
            </a:endParaRPr>
          </a:p>
          <a:p>
            <a:pPr algn="ctr"/>
            <a:endParaRPr lang="en-US" sz="2000" b="1" i="1" dirty="0">
              <a:solidFill>
                <a:schemeClr val="tx1"/>
              </a:solidFill>
              <a:latin typeface="Times New Roman" pitchFamily="18" charset="0"/>
              <a:cs typeface="Times New Roman" pitchFamily="18" charset="0"/>
            </a:endParaRPr>
          </a:p>
          <a:p>
            <a:pPr algn="ctr"/>
            <a:r>
              <a:rPr lang="en-US" sz="2800" b="1" i="1" dirty="0" smtClean="0">
                <a:solidFill>
                  <a:schemeClr val="tx1"/>
                </a:solidFill>
                <a:latin typeface="Times New Roman" pitchFamily="18" charset="0"/>
                <a:cs typeface="Times New Roman" pitchFamily="18" charset="0"/>
              </a:rPr>
              <a:t>                                              </a:t>
            </a:r>
            <a:r>
              <a:rPr lang="ru-RU" sz="2800" b="1" i="1" dirty="0" err="1" smtClean="0">
                <a:solidFill>
                  <a:schemeClr val="tx1"/>
                </a:solidFill>
                <a:latin typeface="Times New Roman" pitchFamily="18" charset="0"/>
                <a:cs typeface="Times New Roman" pitchFamily="18" charset="0"/>
              </a:rPr>
              <a:t>sinusoidal</a:t>
            </a:r>
            <a:r>
              <a:rPr lang="ru-RU" sz="2800" b="1" i="1" dirty="0" smtClean="0">
                <a:solidFill>
                  <a:schemeClr val="tx1"/>
                </a:solidFill>
                <a:latin typeface="Times New Roman" pitchFamily="18" charset="0"/>
                <a:cs typeface="Times New Roman" pitchFamily="18" charset="0"/>
              </a:rPr>
              <a:t> </a:t>
            </a:r>
            <a:r>
              <a:rPr lang="en-US" sz="2800" b="1" i="1" dirty="0" err="1" smtClean="0">
                <a:solidFill>
                  <a:schemeClr val="tx1"/>
                </a:solidFill>
                <a:latin typeface="Times New Roman" pitchFamily="18" charset="0"/>
                <a:cs typeface="Times New Roman" pitchFamily="18" charset="0"/>
              </a:rPr>
              <a:t>mushtak</a:t>
            </a:r>
            <a:endParaRPr lang="en-US" sz="2800" b="1" i="1" dirty="0">
              <a:solidFill>
                <a:schemeClr val="tx1"/>
              </a:solidFill>
              <a:latin typeface="Times New Roman" pitchFamily="18" charset="0"/>
              <a:cs typeface="Times New Roman" pitchFamily="18" charset="0"/>
            </a:endParaRPr>
          </a:p>
          <a:p>
            <a:pPr algn="ctr"/>
            <a:endParaRPr lang="en-US" sz="2000" b="1" i="1" dirty="0" smtClean="0">
              <a:solidFill>
                <a:schemeClr val="tx1"/>
              </a:solidFill>
              <a:latin typeface="Times New Roman" pitchFamily="18" charset="0"/>
              <a:cs typeface="Times New Roman" pitchFamily="18" charset="0"/>
            </a:endParaRPr>
          </a:p>
          <a:p>
            <a:pPr algn="ctr"/>
            <a:endParaRPr lang="en-US" sz="2000" b="1" i="1" dirty="0">
              <a:solidFill>
                <a:schemeClr val="tx1"/>
              </a:solidFill>
              <a:latin typeface="Times New Roman" pitchFamily="18" charset="0"/>
              <a:cs typeface="Times New Roman" pitchFamily="18" charset="0"/>
            </a:endParaRPr>
          </a:p>
          <a:p>
            <a:pPr algn="ctr"/>
            <a:endParaRPr lang="en-US" sz="2000" b="1" i="1" dirty="0" smtClean="0">
              <a:solidFill>
                <a:schemeClr val="tx1"/>
              </a:solidFill>
              <a:latin typeface="Times New Roman" pitchFamily="18" charset="0"/>
              <a:cs typeface="Times New Roman" pitchFamily="18" charset="0"/>
            </a:endParaRPr>
          </a:p>
          <a:p>
            <a:pPr algn="ctr"/>
            <a:endParaRPr lang="en-US" sz="2000" b="1" i="1" dirty="0">
              <a:solidFill>
                <a:schemeClr val="tx1"/>
              </a:solidFill>
              <a:latin typeface="Times New Roman" pitchFamily="18" charset="0"/>
              <a:cs typeface="Times New Roman" pitchFamily="18" charset="0"/>
            </a:endParaRPr>
          </a:p>
          <a:p>
            <a:pPr algn="ctr"/>
            <a:endParaRPr lang="en-US" sz="2000" b="1" i="1" dirty="0" smtClean="0">
              <a:solidFill>
                <a:schemeClr val="tx1"/>
              </a:solidFill>
              <a:latin typeface="Times New Roman" pitchFamily="18" charset="0"/>
              <a:cs typeface="Times New Roman" pitchFamily="18" charset="0"/>
            </a:endParaRPr>
          </a:p>
          <a:p>
            <a:pPr algn="ctr"/>
            <a:endParaRPr lang="en-US" sz="2000" b="1" i="1" dirty="0">
              <a:solidFill>
                <a:schemeClr val="tx1"/>
              </a:solidFill>
              <a:latin typeface="Times New Roman" pitchFamily="18" charset="0"/>
              <a:cs typeface="Times New Roman" pitchFamily="18" charset="0"/>
            </a:endParaRPr>
          </a:p>
          <a:p>
            <a:pPr algn="ctr"/>
            <a:endParaRPr lang="en-US" sz="2000" b="1" i="1" dirty="0" smtClean="0">
              <a:solidFill>
                <a:schemeClr val="tx1"/>
              </a:solidFill>
              <a:latin typeface="Times New Roman" pitchFamily="18" charset="0"/>
              <a:cs typeface="Times New Roman" pitchFamily="18" charset="0"/>
            </a:endParaRPr>
          </a:p>
          <a:p>
            <a:pPr algn="ctr"/>
            <a:endParaRPr lang="en-US" sz="2000" b="1" i="1" dirty="0">
              <a:solidFill>
                <a:schemeClr val="tx1"/>
              </a:solidFill>
              <a:latin typeface="Times New Roman" pitchFamily="18" charset="0"/>
              <a:cs typeface="Times New Roman" pitchFamily="18" charset="0"/>
            </a:endParaRPr>
          </a:p>
          <a:p>
            <a:pPr algn="ctr"/>
            <a:endParaRPr lang="en-US" sz="2000" b="1" i="1" dirty="0" smtClean="0">
              <a:solidFill>
                <a:schemeClr val="tx1"/>
              </a:solidFill>
              <a:latin typeface="Times New Roman" pitchFamily="18" charset="0"/>
              <a:cs typeface="Times New Roman" pitchFamily="18" charset="0"/>
            </a:endParaRPr>
          </a:p>
          <a:p>
            <a:pPr algn="ctr"/>
            <a:endParaRPr lang="ru-RU" sz="2000" b="1" i="1" dirty="0">
              <a:solidFill>
                <a:schemeClr val="tx1"/>
              </a:solidFill>
              <a:latin typeface="Times New Roman" pitchFamily="18" charset="0"/>
              <a:cs typeface="Times New Roman" pitchFamily="18" charset="0"/>
            </a:endParaRPr>
          </a:p>
        </p:txBody>
      </p:sp>
      <p:pic>
        <p:nvPicPr>
          <p:cNvPr id="4" name="Рисунок 3"/>
          <p:cNvPicPr/>
          <p:nvPr/>
        </p:nvPicPr>
        <p:blipFill>
          <a:blip r:embed="rId3"/>
          <a:srcRect l="9578" t="12759" r="65501" b="10529"/>
          <a:stretch>
            <a:fillRect/>
          </a:stretch>
        </p:blipFill>
        <p:spPr bwMode="auto">
          <a:xfrm>
            <a:off x="971600" y="3155888"/>
            <a:ext cx="2067540" cy="2073312"/>
          </a:xfrm>
          <a:prstGeom prst="rect">
            <a:avLst/>
          </a:prstGeom>
          <a:noFill/>
          <a:ln w="9525">
            <a:noFill/>
            <a:miter lim="800000"/>
            <a:headEnd/>
            <a:tailEnd/>
          </a:ln>
        </p:spPr>
      </p:pic>
      <p:pic>
        <p:nvPicPr>
          <p:cNvPr id="5" name="Рисунок 4"/>
          <p:cNvPicPr/>
          <p:nvPr/>
        </p:nvPicPr>
        <p:blipFill>
          <a:blip r:embed="rId3"/>
          <a:srcRect l="63817"/>
          <a:stretch>
            <a:fillRect/>
          </a:stretch>
        </p:blipFill>
        <p:spPr bwMode="auto">
          <a:xfrm>
            <a:off x="5436096" y="3861048"/>
            <a:ext cx="2448272" cy="1944216"/>
          </a:xfrm>
          <a:prstGeom prst="rect">
            <a:avLst/>
          </a:prstGeom>
          <a:noFill/>
          <a:ln w="9525">
            <a:noFill/>
            <a:miter lim="800000"/>
            <a:headEnd/>
            <a:tailEnd/>
          </a:ln>
        </p:spPr>
      </p:pic>
    </p:spTree>
    <p:extLst>
      <p:ext uri="{BB962C8B-B14F-4D97-AF65-F5344CB8AC3E}">
        <p14:creationId xmlns:p14="http://schemas.microsoft.com/office/powerpoint/2010/main" xmlns="" val="36704470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xmlns="" val="1324501722"/>
              </p:ext>
            </p:extLst>
          </p:nvPr>
        </p:nvGraphicFramePr>
        <p:xfrm>
          <a:off x="395536" y="332656"/>
          <a:ext cx="828092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22142467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знак завершения 1"/>
          <p:cNvSpPr/>
          <p:nvPr/>
        </p:nvSpPr>
        <p:spPr>
          <a:xfrm>
            <a:off x="251520" y="332656"/>
            <a:ext cx="8496944" cy="1656184"/>
          </a:xfrm>
          <a:prstGeom prst="flowChartTerminator">
            <a:avLst/>
          </a:prstGeom>
          <a:blipFill>
            <a:blip r:embed="rId2"/>
            <a:tile tx="0" ty="0" sx="100000" sy="100000" flip="none" algn="tl"/>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lvl="0" algn="ctr"/>
            <a:r>
              <a:rPr lang="en-US" sz="4800" b="1" dirty="0" err="1" smtClean="0">
                <a:solidFill>
                  <a:schemeClr val="accent3">
                    <a:lumMod val="50000"/>
                  </a:schemeClr>
                </a:solidFill>
                <a:latin typeface="Times New Roman" pitchFamily="18" charset="0"/>
                <a:cs typeface="Times New Roman" pitchFamily="18" charset="0"/>
              </a:rPr>
              <a:t>Fazoviy</a:t>
            </a:r>
            <a:r>
              <a:rPr lang="en-US" sz="4800" b="1" dirty="0" smtClean="0">
                <a:solidFill>
                  <a:schemeClr val="accent3">
                    <a:lumMod val="50000"/>
                  </a:schemeClr>
                </a:solidFill>
                <a:latin typeface="Times New Roman" pitchFamily="18" charset="0"/>
                <a:cs typeface="Times New Roman" pitchFamily="18" charset="0"/>
              </a:rPr>
              <a:t> </a:t>
            </a:r>
            <a:r>
              <a:rPr lang="en-US" sz="4800" b="1" dirty="0" err="1" smtClean="0">
                <a:solidFill>
                  <a:schemeClr val="accent3">
                    <a:lumMod val="50000"/>
                  </a:schemeClr>
                </a:solidFill>
                <a:latin typeface="Times New Roman" pitchFamily="18" charset="0"/>
                <a:cs typeface="Times New Roman" pitchFamily="18" charset="0"/>
              </a:rPr>
              <a:t>mushtakli</a:t>
            </a:r>
            <a:r>
              <a:rPr lang="en-US" sz="4800" b="1" dirty="0" smtClean="0">
                <a:solidFill>
                  <a:schemeClr val="accent3">
                    <a:lumMod val="50000"/>
                  </a:schemeClr>
                </a:solidFill>
                <a:latin typeface="Times New Roman" pitchFamily="18" charset="0"/>
                <a:cs typeface="Times New Roman" pitchFamily="18" charset="0"/>
              </a:rPr>
              <a:t> </a:t>
            </a:r>
            <a:r>
              <a:rPr lang="en-US" sz="4800" b="1" dirty="0" err="1" smtClean="0">
                <a:solidFill>
                  <a:schemeClr val="accent3">
                    <a:lumMod val="50000"/>
                  </a:schemeClr>
                </a:solidFill>
                <a:latin typeface="Times New Roman" pitchFamily="18" charset="0"/>
                <a:cs typeface="Times New Roman" pitchFamily="18" charset="0"/>
              </a:rPr>
              <a:t>mexanizm</a:t>
            </a:r>
            <a:endParaRPr lang="ru-RU" sz="4800" b="1" dirty="0">
              <a:solidFill>
                <a:schemeClr val="accent3">
                  <a:lumMod val="50000"/>
                </a:schemeClr>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51520" y="2348880"/>
            <a:ext cx="8412935" cy="4104456"/>
          </a:xfrm>
          <a:prstGeom prst="rect">
            <a:avLst/>
          </a:prstGeom>
          <a:ln w="9525">
            <a:solidFill>
              <a:schemeClr val="tx1"/>
            </a:solid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xmlns="">
                <a:solidFill>
                  <a:schemeClr val="accent1"/>
                </a:solidFill>
              </a14:hiddenFill>
            </a:ext>
          </a:extLst>
        </p:spPr>
      </p:pic>
      <p:sp>
        <p:nvSpPr>
          <p:cNvPr id="3" name="Блок-схема: знак завершения 2"/>
          <p:cNvSpPr/>
          <p:nvPr/>
        </p:nvSpPr>
        <p:spPr>
          <a:xfrm>
            <a:off x="251520" y="5085184"/>
            <a:ext cx="5472608" cy="1512168"/>
          </a:xfrm>
          <a:prstGeom prst="flowChartTerminator">
            <a:avLst/>
          </a:prstGeom>
          <a:blipFill>
            <a:blip r:embed="rId4"/>
            <a:tile tx="0" ty="0" sx="100000" sy="100000" flip="none" algn="tl"/>
          </a:blipFill>
          <a:ln>
            <a:solidFill>
              <a:srgbClr val="FF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i="1" dirty="0">
                <a:solidFill>
                  <a:srgbClr val="FF0000"/>
                </a:solidFill>
                <a:latin typeface="Times New Roman" pitchFamily="18" charset="0"/>
                <a:cs typeface="Times New Roman" pitchFamily="18" charset="0"/>
              </a:rPr>
              <a:t>1-silindr </a:t>
            </a:r>
            <a:r>
              <a:rPr lang="en-US" sz="4000" b="1" i="1" dirty="0" err="1" smtClean="0">
                <a:solidFill>
                  <a:srgbClr val="FF0000"/>
                </a:solidFill>
                <a:latin typeface="Times New Roman" pitchFamily="18" charset="0"/>
                <a:cs typeface="Times New Roman" pitchFamily="18" charset="0"/>
              </a:rPr>
              <a:t>mushtak</a:t>
            </a:r>
            <a:r>
              <a:rPr lang="en-US" sz="4000" b="1" i="1" dirty="0" smtClean="0">
                <a:solidFill>
                  <a:srgbClr val="FF0000"/>
                </a:solidFill>
                <a:latin typeface="Times New Roman" pitchFamily="18" charset="0"/>
                <a:cs typeface="Times New Roman" pitchFamily="18" charset="0"/>
              </a:rPr>
              <a:t> </a:t>
            </a:r>
            <a:endParaRPr lang="en-US" sz="4000" b="1" i="1" dirty="0" smtClean="0">
              <a:solidFill>
                <a:srgbClr val="FF0000"/>
              </a:solidFill>
              <a:latin typeface="Times New Roman" pitchFamily="18" charset="0"/>
              <a:cs typeface="Times New Roman" pitchFamily="18" charset="0"/>
            </a:endParaRPr>
          </a:p>
          <a:p>
            <a:pPr algn="ctr"/>
            <a:r>
              <a:rPr lang="en-US" sz="4000" b="1" i="1" dirty="0" smtClean="0">
                <a:solidFill>
                  <a:srgbClr val="FF0000"/>
                </a:solidFill>
                <a:latin typeface="Times New Roman" pitchFamily="18" charset="0"/>
                <a:cs typeface="Times New Roman" pitchFamily="18" charset="0"/>
              </a:rPr>
              <a:t>2- </a:t>
            </a:r>
            <a:r>
              <a:rPr lang="en-US" sz="4000" b="1" i="1" dirty="0" err="1">
                <a:solidFill>
                  <a:srgbClr val="FF0000"/>
                </a:solidFill>
                <a:latin typeface="Times New Roman" pitchFamily="18" charset="0"/>
                <a:cs typeface="Times New Roman" pitchFamily="18" charset="0"/>
              </a:rPr>
              <a:t>turtkich</a:t>
            </a:r>
            <a:r>
              <a:rPr lang="en-US" sz="4000" b="1" i="1" dirty="0">
                <a:solidFill>
                  <a:srgbClr val="FF0000"/>
                </a:solidFill>
                <a:latin typeface="Times New Roman" pitchFamily="18" charset="0"/>
                <a:cs typeface="Times New Roman" pitchFamily="18" charset="0"/>
              </a:rPr>
              <a:t> 3- </a:t>
            </a:r>
            <a:r>
              <a:rPr lang="en-US" sz="4000" b="1" i="1" dirty="0" err="1">
                <a:solidFill>
                  <a:srgbClr val="FF0000"/>
                </a:solidFill>
                <a:latin typeface="Times New Roman" pitchFamily="18" charset="0"/>
                <a:cs typeface="Times New Roman" pitchFamily="18" charset="0"/>
              </a:rPr>
              <a:t>rolik</a:t>
            </a:r>
            <a:r>
              <a:rPr lang="en-US" sz="4000" b="1" i="1" dirty="0">
                <a:solidFill>
                  <a:srgbClr val="FF0000"/>
                </a:solidFill>
                <a:latin typeface="Times New Roman" pitchFamily="18" charset="0"/>
                <a:cs typeface="Times New Roman" pitchFamily="18" charset="0"/>
              </a:rPr>
              <a:t>.</a:t>
            </a:r>
            <a:endParaRPr lang="ru-RU" sz="4000" b="1" i="1" dirty="0">
              <a:solidFill>
                <a:srgbClr val="FF0000"/>
              </a:solidFill>
              <a:latin typeface="Times New Roman" pitchFamily="18" charset="0"/>
              <a:cs typeface="Times New Roman" pitchFamily="18" charset="0"/>
            </a:endParaRPr>
          </a:p>
        </p:txBody>
      </p:sp>
      <p:sp>
        <p:nvSpPr>
          <p:cNvPr id="4" name="Двойная стрелка влево/вправо 3"/>
          <p:cNvSpPr/>
          <p:nvPr/>
        </p:nvSpPr>
        <p:spPr>
          <a:xfrm>
            <a:off x="251520" y="1628800"/>
            <a:ext cx="8496944" cy="1152128"/>
          </a:xfrm>
          <a:prstGeom prst="leftRightArrow">
            <a:avLst/>
          </a:prstGeom>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dirty="0" err="1"/>
              <a:t>Q</a:t>
            </a:r>
            <a:r>
              <a:rPr lang="en-US" dirty="0" err="1" smtClean="0"/>
              <a:t>uydagi</a:t>
            </a:r>
            <a:r>
              <a:rPr lang="en-US" dirty="0" smtClean="0"/>
              <a:t> </a:t>
            </a:r>
            <a:r>
              <a:rPr lang="en-US" dirty="0" err="1"/>
              <a:t>shaklda</a:t>
            </a:r>
            <a:r>
              <a:rPr lang="en-US" dirty="0"/>
              <a:t> </a:t>
            </a:r>
            <a:r>
              <a:rPr lang="en-US" dirty="0" err="1"/>
              <a:t>ipni</a:t>
            </a:r>
            <a:r>
              <a:rPr lang="en-US" dirty="0"/>
              <a:t> </a:t>
            </a:r>
            <a:r>
              <a:rPr lang="en-US" dirty="0" err="1"/>
              <a:t>ma’lum</a:t>
            </a:r>
            <a:r>
              <a:rPr lang="en-US" dirty="0"/>
              <a:t> </a:t>
            </a:r>
            <a:r>
              <a:rPr lang="en-US" dirty="0" err="1"/>
              <a:t>miqdorda</a:t>
            </a:r>
            <a:r>
              <a:rPr lang="en-US" dirty="0"/>
              <a:t> </a:t>
            </a:r>
            <a:r>
              <a:rPr lang="en-US" dirty="0" err="1"/>
              <a:t>uzatuvchi</a:t>
            </a:r>
            <a:r>
              <a:rPr lang="en-US" dirty="0"/>
              <a:t> </a:t>
            </a:r>
            <a:r>
              <a:rPr lang="en-US" dirty="0" err="1"/>
              <a:t>va</a:t>
            </a:r>
            <a:r>
              <a:rPr lang="en-US" dirty="0"/>
              <a:t> </a:t>
            </a:r>
            <a:r>
              <a:rPr lang="en-US" dirty="0" err="1"/>
              <a:t>chokini</a:t>
            </a:r>
            <a:r>
              <a:rPr lang="en-US" dirty="0"/>
              <a:t> </a:t>
            </a:r>
            <a:r>
              <a:rPr lang="en-US" dirty="0" err="1"/>
              <a:t>tortuvchi</a:t>
            </a:r>
            <a:r>
              <a:rPr lang="en-US" dirty="0"/>
              <a:t>  </a:t>
            </a:r>
            <a:r>
              <a:rPr lang="en-US" dirty="0" err="1"/>
              <a:t>fazoviy</a:t>
            </a:r>
            <a:r>
              <a:rPr lang="en-US" dirty="0"/>
              <a:t> </a:t>
            </a:r>
            <a:r>
              <a:rPr lang="en-US" dirty="0" err="1" smtClean="0"/>
              <a:t>mushtakli</a:t>
            </a:r>
            <a:r>
              <a:rPr lang="en-US" dirty="0" smtClean="0"/>
              <a:t> </a:t>
            </a:r>
            <a:r>
              <a:rPr lang="en-US" dirty="0" err="1"/>
              <a:t>mexanizmlar</a:t>
            </a:r>
            <a:r>
              <a:rPr lang="en-US" dirty="0"/>
              <a:t> </a:t>
            </a:r>
            <a:r>
              <a:rPr lang="en-US" dirty="0" err="1"/>
              <a:t>ko’rsatilgan</a:t>
            </a:r>
            <a:r>
              <a:rPr lang="en-US" dirty="0"/>
              <a:t>. </a:t>
            </a:r>
            <a:endParaRPr lang="ru-RU" dirty="0"/>
          </a:p>
        </p:txBody>
      </p:sp>
    </p:spTree>
    <p:extLst>
      <p:ext uri="{BB962C8B-B14F-4D97-AF65-F5344CB8AC3E}">
        <p14:creationId xmlns:p14="http://schemas.microsoft.com/office/powerpoint/2010/main" xmlns="" val="2685975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знак завершения 1"/>
          <p:cNvSpPr/>
          <p:nvPr/>
        </p:nvSpPr>
        <p:spPr>
          <a:xfrm>
            <a:off x="395536" y="548680"/>
            <a:ext cx="8064896" cy="5472608"/>
          </a:xfrm>
          <a:prstGeom prst="flowChartTerminator">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2"/>
          </a:lnRef>
          <a:fillRef idx="2">
            <a:schemeClr val="accent2"/>
          </a:fillRef>
          <a:effectRef idx="1">
            <a:schemeClr val="accent2"/>
          </a:effectRef>
          <a:fontRef idx="minor">
            <a:schemeClr val="dk1"/>
          </a:fontRef>
        </p:style>
        <p:txBody>
          <a:bodyPr rtlCol="0" anchor="ctr"/>
          <a:lstStyle/>
          <a:p>
            <a:pPr algn="just"/>
            <a:r>
              <a:rPr lang="en-US" sz="3200" dirty="0" err="1" smtClean="0">
                <a:latin typeface="Times New Roman" pitchFamily="18" charset="0"/>
                <a:cs typeface="Times New Roman" pitchFamily="18" charset="0"/>
              </a:rPr>
              <a:t>Fazoviy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mushtakli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mexanizmlarga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qaraganda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tekis</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mushtakli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mexanizmlar</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ko’proq</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qo’llaniladi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chunki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ularni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tayyorlash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ishlatish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oson</a:t>
            </a:r>
            <a:r>
              <a:rPr lang="en-US" sz="3200" dirty="0" smtClean="0">
                <a:latin typeface="Times New Roman" pitchFamily="18" charset="0"/>
                <a:cs typeface="Times New Roman" pitchFamily="18" charset="0"/>
              </a:rPr>
              <a:t>.</a:t>
            </a:r>
          </a:p>
          <a:p>
            <a:pPr algn="just"/>
            <a:endParaRPr lang="en-US" sz="3200" dirty="0">
              <a:latin typeface="Times New Roman" pitchFamily="18" charset="0"/>
              <a:cs typeface="Times New Roman" pitchFamily="18" charset="0"/>
            </a:endParaRPr>
          </a:p>
          <a:p>
            <a:pPr algn="just"/>
            <a:endParaRPr lang="en-US" sz="3200" dirty="0" smtClean="0">
              <a:latin typeface="Times New Roman" pitchFamily="18" charset="0"/>
              <a:cs typeface="Times New Roman" pitchFamily="18" charset="0"/>
            </a:endParaRPr>
          </a:p>
          <a:p>
            <a:pPr algn="just"/>
            <a:endParaRPr lang="en-US" sz="3200" dirty="0">
              <a:latin typeface="Times New Roman" pitchFamily="18" charset="0"/>
              <a:cs typeface="Times New Roman" pitchFamily="18" charset="0"/>
            </a:endParaRPr>
          </a:p>
          <a:p>
            <a:pPr algn="just"/>
            <a:endParaRPr lang="en-US" sz="3200" dirty="0" smtClean="0">
              <a:latin typeface="Times New Roman" pitchFamily="18" charset="0"/>
              <a:cs typeface="Times New Roman" pitchFamily="18" charset="0"/>
            </a:endParaRPr>
          </a:p>
          <a:p>
            <a:pPr algn="just"/>
            <a:endParaRPr lang="en-US" sz="3200" dirty="0" smtClean="0">
              <a:latin typeface="Times New Roman" pitchFamily="18" charset="0"/>
              <a:cs typeface="Times New Roman" pitchFamily="18" charset="0"/>
            </a:endParaRPr>
          </a:p>
          <a:p>
            <a:pPr algn="just"/>
            <a:endParaRPr lang="ru-RU" sz="3200" dirty="0">
              <a:latin typeface="Times New Roman" pitchFamily="18" charset="0"/>
              <a:cs typeface="Times New Roman" pitchFamily="18" charset="0"/>
            </a:endParaRPr>
          </a:p>
        </p:txBody>
      </p:sp>
      <p:pic>
        <p:nvPicPr>
          <p:cNvPr id="6146" name="Picture 2" descr="C:\Users\DELL\Downloads\1_html_m4e68f597.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2713" y="3061002"/>
            <a:ext cx="8839767" cy="3806448"/>
          </a:xfrm>
          <a:prstGeom prst="roundRect">
            <a:avLst>
              <a:gd name="adj" fmla="val 8594"/>
            </a:avLst>
          </a:prstGeom>
          <a:solidFill>
            <a:srgbClr val="FFFFFF">
              <a:shade val="85000"/>
            </a:srgbClr>
          </a:solidFill>
          <a:ln>
            <a:noFill/>
          </a:ln>
          <a:effectLst>
            <a:outerShdw blurRad="107950" dist="12700" dir="5400000" algn="ctr">
              <a:srgbClr val="000000"/>
            </a:outerShdw>
            <a:reflection blurRad="12700" stA="38000" endPos="28000" dist="50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a:extLst/>
        </p:spPr>
      </p:pic>
    </p:spTree>
    <p:extLst>
      <p:ext uri="{BB962C8B-B14F-4D97-AF65-F5344CB8AC3E}">
        <p14:creationId xmlns:p14="http://schemas.microsoft.com/office/powerpoint/2010/main" xmlns="" val="980413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Двойная стрелка влево/вправо 3"/>
          <p:cNvSpPr/>
          <p:nvPr/>
        </p:nvSpPr>
        <p:spPr>
          <a:xfrm>
            <a:off x="107504" y="71264"/>
            <a:ext cx="8640960" cy="2277616"/>
          </a:xfrm>
          <a:prstGeom prst="leftRightArrow">
            <a:avLst>
              <a:gd name="adj1" fmla="val 65613"/>
              <a:gd name="adj2" fmla="val 50000"/>
            </a:avLst>
          </a:prstGeom>
          <a:blipFill>
            <a:blip r:embed="rId2"/>
            <a:tile tx="0" ty="0" sx="100000" sy="100000" flip="none" algn="tl"/>
          </a:blip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3200" dirty="0" err="1" smtClean="0">
                <a:latin typeface="Times New Roman" pitchFamily="18" charset="0"/>
                <a:cs typeface="Times New Roman" pitchFamily="18" charset="0"/>
              </a:rPr>
              <a:t>Mushtak</a:t>
            </a:r>
            <a:r>
              <a:rPr lang="ru-RU" sz="3200" dirty="0" err="1" smtClean="0">
                <a:latin typeface="Times New Roman" pitchFamily="18" charset="0"/>
                <a:cs typeface="Times New Roman" pitchFamily="18" charset="0"/>
              </a:rPr>
              <a:t>li</a:t>
            </a:r>
            <a:r>
              <a:rPr lang="ru-RU" sz="3200" dirty="0" smtClean="0">
                <a:latin typeface="Times New Roman" pitchFamily="18" charset="0"/>
                <a:cs typeface="Times New Roman" pitchFamily="18" charset="0"/>
              </a:rPr>
              <a:t> </a:t>
            </a:r>
            <a:r>
              <a:rPr lang="ru-RU" sz="3200" dirty="0" err="1">
                <a:latin typeface="Times New Roman" pitchFamily="18" charset="0"/>
                <a:cs typeface="Times New Roman" pitchFamily="18" charset="0"/>
              </a:rPr>
              <a:t>mexanizmlar</a:t>
            </a:r>
            <a:r>
              <a:rPr lang="ru-RU" sz="3200" dirty="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mushtak</a:t>
            </a:r>
            <a:r>
              <a:rPr lang="ru-RU" sz="3200" dirty="0" smtClean="0">
                <a:latin typeface="Times New Roman" pitchFamily="18" charset="0"/>
                <a:cs typeface="Times New Roman" pitchFamily="18" charset="0"/>
              </a:rPr>
              <a:t> </a:t>
            </a:r>
            <a:r>
              <a:rPr lang="ru-RU" sz="3200" dirty="0" err="1">
                <a:latin typeface="Times New Roman" pitchFamily="18" charset="0"/>
                <a:cs typeface="Times New Roman" pitchFamily="18" charset="0"/>
              </a:rPr>
              <a:t>va</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turtkich</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o’qlarini</a:t>
            </a:r>
            <a:r>
              <a:rPr lang="ru-RU" sz="3200" dirty="0">
                <a:latin typeface="Times New Roman" pitchFamily="18" charset="0"/>
                <a:cs typeface="Times New Roman" pitchFamily="18" charset="0"/>
              </a:rPr>
              <a:t> </a:t>
            </a:r>
            <a:r>
              <a:rPr lang="ru-RU" sz="3200" dirty="0" err="1" smtClean="0">
                <a:latin typeface="Times New Roman" pitchFamily="18" charset="0"/>
                <a:cs typeface="Times New Roman" pitchFamily="18" charset="0"/>
              </a:rPr>
              <a:t>joylashishi</a:t>
            </a:r>
            <a:r>
              <a:rPr lang="ru-RU" sz="3200" dirty="0" smtClean="0">
                <a:latin typeface="Times New Roman" pitchFamily="18" charset="0"/>
                <a:cs typeface="Times New Roman" pitchFamily="18" charset="0"/>
              </a:rPr>
              <a:t> </a:t>
            </a:r>
            <a:r>
              <a:rPr lang="ru-RU" sz="3200" dirty="0" err="1">
                <a:latin typeface="Times New Roman" pitchFamily="18" charset="0"/>
                <a:cs typeface="Times New Roman" pitchFamily="18" charset="0"/>
              </a:rPr>
              <a:t>bilan</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ham</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farq</a:t>
            </a:r>
            <a:r>
              <a:rPr lang="ru-RU" sz="3200" dirty="0">
                <a:latin typeface="Times New Roman" pitchFamily="18" charset="0"/>
                <a:cs typeface="Times New Roman" pitchFamily="18" charset="0"/>
              </a:rPr>
              <a:t> </a:t>
            </a:r>
            <a:r>
              <a:rPr lang="ru-RU" sz="3200" dirty="0" err="1">
                <a:latin typeface="Times New Roman" pitchFamily="18" charset="0"/>
                <a:cs typeface="Times New Roman" pitchFamily="18" charset="0"/>
              </a:rPr>
              <a:t>qiladi</a:t>
            </a:r>
            <a:r>
              <a:rPr lang="ru-RU" dirty="0"/>
              <a:t>.</a:t>
            </a:r>
          </a:p>
        </p:txBody>
      </p:sp>
      <p:sp>
        <p:nvSpPr>
          <p:cNvPr id="6" name="Овал 5"/>
          <p:cNvSpPr/>
          <p:nvPr/>
        </p:nvSpPr>
        <p:spPr>
          <a:xfrm>
            <a:off x="467544" y="2272432"/>
            <a:ext cx="3816424" cy="1516608"/>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3200" dirty="0" err="1" smtClean="0">
                <a:solidFill>
                  <a:srgbClr val="FF0000"/>
                </a:solidFill>
                <a:latin typeface="Times New Roman" pitchFamily="18" charset="0"/>
                <a:cs typeface="Times New Roman" pitchFamily="18" charset="0"/>
              </a:rPr>
              <a:t>Aksial</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mushtakli</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mexanizm</a:t>
            </a:r>
            <a:endParaRPr lang="ru-RU" sz="3200" dirty="0">
              <a:solidFill>
                <a:srgbClr val="FF0000"/>
              </a:solidFill>
              <a:latin typeface="Times New Roman" pitchFamily="18" charset="0"/>
              <a:cs typeface="Times New Roman" pitchFamily="18" charset="0"/>
            </a:endParaRPr>
          </a:p>
        </p:txBody>
      </p:sp>
      <p:sp>
        <p:nvSpPr>
          <p:cNvPr id="7" name="Овал 6"/>
          <p:cNvSpPr/>
          <p:nvPr/>
        </p:nvSpPr>
        <p:spPr>
          <a:xfrm>
            <a:off x="4716016" y="2272432"/>
            <a:ext cx="3744416" cy="1516608"/>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800" dirty="0" err="1">
                <a:solidFill>
                  <a:srgbClr val="FF0000"/>
                </a:solidFill>
                <a:latin typeface="Times New Roman" pitchFamily="18" charset="0"/>
                <a:cs typeface="Times New Roman" pitchFamily="18" charset="0"/>
              </a:rPr>
              <a:t>Dezaksial</a:t>
            </a:r>
            <a:r>
              <a:rPr lang="ru-RU" sz="2800" dirty="0">
                <a:solidFill>
                  <a:srgbClr val="FF0000"/>
                </a:solidFill>
                <a:latin typeface="Times New Roman" pitchFamily="18" charset="0"/>
                <a:cs typeface="Times New Roman" pitchFamily="18" charset="0"/>
              </a:rPr>
              <a:t> </a:t>
            </a:r>
            <a:r>
              <a:rPr lang="en-US" sz="2800" dirty="0" err="1" smtClean="0">
                <a:solidFill>
                  <a:srgbClr val="FF0000"/>
                </a:solidFill>
                <a:latin typeface="Times New Roman" pitchFamily="18" charset="0"/>
                <a:cs typeface="Times New Roman" pitchFamily="18" charset="0"/>
              </a:rPr>
              <a:t>mushtak</a:t>
            </a:r>
            <a:r>
              <a:rPr lang="ru-RU" sz="2800" dirty="0" err="1" smtClean="0">
                <a:solidFill>
                  <a:srgbClr val="FF0000"/>
                </a:solidFill>
                <a:latin typeface="Times New Roman" pitchFamily="18" charset="0"/>
                <a:cs typeface="Times New Roman" pitchFamily="18" charset="0"/>
              </a:rPr>
              <a:t>li</a:t>
            </a:r>
            <a:r>
              <a:rPr lang="ru-RU" sz="2800" dirty="0" smtClean="0">
                <a:solidFill>
                  <a:srgbClr val="FF0000"/>
                </a:solidFill>
                <a:latin typeface="Times New Roman" pitchFamily="18" charset="0"/>
                <a:cs typeface="Times New Roman" pitchFamily="18" charset="0"/>
              </a:rPr>
              <a:t> </a:t>
            </a:r>
            <a:r>
              <a:rPr lang="ru-RU" sz="2800" dirty="0" err="1" smtClean="0">
                <a:solidFill>
                  <a:srgbClr val="FF0000"/>
                </a:solidFill>
                <a:latin typeface="Times New Roman" pitchFamily="18" charset="0"/>
                <a:cs typeface="Times New Roman" pitchFamily="18" charset="0"/>
              </a:rPr>
              <a:t>mexanizm</a:t>
            </a:r>
            <a:endParaRPr lang="ru-RU" sz="2800" dirty="0">
              <a:solidFill>
                <a:srgbClr val="FF0000"/>
              </a:solidFill>
              <a:latin typeface="Times New Roman" pitchFamily="18" charset="0"/>
              <a:cs typeface="Times New Roman" pitchFamily="18" charset="0"/>
            </a:endParaRPr>
          </a:p>
        </p:txBody>
      </p:sp>
      <p:pic>
        <p:nvPicPr>
          <p:cNvPr id="10" name="Рисунок 9"/>
          <p:cNvPicPr/>
          <p:nvPr/>
        </p:nvPicPr>
        <p:blipFill>
          <a:blip r:embed="rId3"/>
          <a:srcRect/>
          <a:stretch>
            <a:fillRect/>
          </a:stretch>
        </p:blipFill>
        <p:spPr bwMode="auto">
          <a:xfrm>
            <a:off x="927820" y="3789040"/>
            <a:ext cx="1728192" cy="2894012"/>
          </a:xfrm>
          <a:prstGeom prst="roundRect">
            <a:avLst>
              <a:gd name="adj" fmla="val 8594"/>
            </a:avLst>
          </a:prstGeom>
          <a:solidFill>
            <a:srgbClr val="FFFFFF">
              <a:shade val="85000"/>
            </a:srgbClr>
          </a:solidFill>
          <a:ln>
            <a:solidFill>
              <a:srgbClr val="FF0000"/>
            </a:solidFill>
          </a:ln>
          <a:effectLst>
            <a:outerShdw blurRad="44450" dist="27940" dir="5400000" algn="ctr">
              <a:srgbClr val="000000">
                <a:alpha val="32000"/>
              </a:srgbClr>
            </a:outerShdw>
            <a:reflection blurRad="12700" stA="38000" endPos="28000" dist="5000" dir="5400000" sy="-100000" algn="bl" rotWithShape="0"/>
          </a:effectLst>
          <a:scene3d>
            <a:camera prst="orthographicFront">
              <a:rot lat="0" lon="0" rev="0"/>
            </a:camera>
            <a:lightRig rig="balanced" dir="t">
              <a:rot lat="0" lon="0" rev="8700000"/>
            </a:lightRig>
          </a:scene3d>
          <a:sp3d>
            <a:bevelT w="190500" h="38100"/>
          </a:sp3d>
        </p:spPr>
      </p:pic>
      <p:pic>
        <p:nvPicPr>
          <p:cNvPr id="11" name="Рисунок 10"/>
          <p:cNvPicPr/>
          <p:nvPr/>
        </p:nvPicPr>
        <p:blipFill>
          <a:blip r:embed="rId4"/>
          <a:srcRect/>
          <a:stretch>
            <a:fillRect/>
          </a:stretch>
        </p:blipFill>
        <p:spPr bwMode="auto">
          <a:xfrm>
            <a:off x="6084168" y="3946748"/>
            <a:ext cx="1877231" cy="2736304"/>
          </a:xfrm>
          <a:prstGeom prst="roundRect">
            <a:avLst>
              <a:gd name="adj" fmla="val 8594"/>
            </a:avLst>
          </a:prstGeom>
          <a:solidFill>
            <a:srgbClr val="FFFFFF">
              <a:shade val="85000"/>
            </a:srgbClr>
          </a:solidFill>
          <a:ln>
            <a:solidFill>
              <a:srgbClr val="FF0000"/>
            </a:solidFill>
          </a:ln>
          <a:effectLst>
            <a:outerShdw blurRad="44450" dist="27940" dir="5400000" algn="ctr">
              <a:srgbClr val="000000">
                <a:alpha val="32000"/>
              </a:srgbClr>
            </a:outerShdw>
            <a:reflection blurRad="12700" stA="38000" endPos="28000" dist="5000" dir="5400000" sy="-100000" algn="bl" rotWithShape="0"/>
          </a:effectLst>
          <a:scene3d>
            <a:camera prst="orthographicFront">
              <a:rot lat="0" lon="0" rev="0"/>
            </a:camera>
            <a:lightRig rig="balanced" dir="t">
              <a:rot lat="0" lon="0" rev="8700000"/>
            </a:lightRig>
          </a:scene3d>
          <a:sp3d>
            <a:bevelT w="190500" h="38100"/>
          </a:sp3d>
        </p:spPr>
      </p:pic>
      <p:sp>
        <p:nvSpPr>
          <p:cNvPr id="9" name="Двойная стрелка влево/вправо 8"/>
          <p:cNvSpPr/>
          <p:nvPr/>
        </p:nvSpPr>
        <p:spPr>
          <a:xfrm>
            <a:off x="2797076" y="4221088"/>
            <a:ext cx="3168352" cy="2160240"/>
          </a:xfrm>
          <a:prstGeom prst="leftRightArrow">
            <a:avLst>
              <a:gd name="adj1" fmla="val 100000"/>
              <a:gd name="adj2" fmla="val 29424"/>
            </a:avLst>
          </a:prstGeom>
          <a:ln>
            <a:solidFill>
              <a:srgbClr val="FF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3"/>
          </a:lnRef>
          <a:fillRef idx="1">
            <a:schemeClr val="lt1"/>
          </a:fillRef>
          <a:effectRef idx="0">
            <a:schemeClr val="accent3"/>
          </a:effectRef>
          <a:fontRef idx="minor">
            <a:schemeClr val="dk1"/>
          </a:fontRef>
        </p:style>
        <p:txBody>
          <a:bodyPr rtlCol="0" anchor="ctr"/>
          <a:lstStyle/>
          <a:p>
            <a:pPr algn="ctr"/>
            <a:r>
              <a:rPr lang="en-US" sz="2000" dirty="0" err="1" smtClean="0">
                <a:solidFill>
                  <a:schemeClr val="tx1"/>
                </a:solidFill>
                <a:latin typeface="Times New Roman" pitchFamily="18" charset="0"/>
                <a:cs typeface="Times New Roman" pitchFamily="18" charset="0"/>
              </a:rPr>
              <a:t>Turtkich</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o’qining</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siljishi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dezaksiallik</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yoki</a:t>
            </a:r>
            <a:r>
              <a:rPr lang="en-US" sz="2000" dirty="0" smtClean="0">
                <a:solidFill>
                  <a:schemeClr val="tx1"/>
                </a:solidFill>
                <a:latin typeface="Times New Roman" pitchFamily="18" charset="0"/>
                <a:cs typeface="Times New Roman" pitchFamily="18" charset="0"/>
              </a:rPr>
              <a:t> </a:t>
            </a:r>
            <a:r>
              <a:rPr lang="en-US" sz="2000" dirty="0" err="1" smtClean="0">
                <a:solidFill>
                  <a:schemeClr val="tx1"/>
                </a:solidFill>
                <a:latin typeface="Times New Roman" pitchFamily="18" charset="0"/>
                <a:cs typeface="Times New Roman" pitchFamily="18" charset="0"/>
              </a:rPr>
              <a:t>ekstentristet</a:t>
            </a:r>
            <a:r>
              <a:rPr lang="en-US" sz="2000" dirty="0" smtClean="0">
                <a:solidFill>
                  <a:schemeClr val="tx1"/>
                </a:solidFill>
                <a:latin typeface="Times New Roman" pitchFamily="18" charset="0"/>
                <a:cs typeface="Times New Roman" pitchFamily="18" charset="0"/>
              </a:rPr>
              <a:t> deb </a:t>
            </a:r>
            <a:r>
              <a:rPr lang="en-US" sz="2000" dirty="0" err="1" smtClean="0">
                <a:solidFill>
                  <a:schemeClr val="tx1"/>
                </a:solidFill>
                <a:latin typeface="Times New Roman" pitchFamily="18" charset="0"/>
                <a:cs typeface="Times New Roman" pitchFamily="18" charset="0"/>
              </a:rPr>
              <a:t>ataladi</a:t>
            </a:r>
            <a:endParaRPr lang="ru-RU" sz="20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29251685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Блок-схема: несколько документов 2"/>
          <p:cNvSpPr/>
          <p:nvPr/>
        </p:nvSpPr>
        <p:spPr>
          <a:xfrm>
            <a:off x="323528" y="260648"/>
            <a:ext cx="8208912" cy="6480720"/>
          </a:xfrm>
          <a:prstGeom prst="flowChartMultidocument">
            <a:avLst/>
          </a:prstGeom>
          <a:solidFill>
            <a:schemeClr val="bg1">
              <a:lumMod val="95000"/>
            </a:schemeClr>
          </a:solidFill>
          <a:ln>
            <a:solidFill>
              <a:schemeClr val="bg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err="1" smtClean="0">
                <a:solidFill>
                  <a:schemeClr val="tx1"/>
                </a:solidFill>
                <a:latin typeface="Times New Roman" pitchFamily="18" charset="0"/>
                <a:cs typeface="Times New Roman" pitchFamily="18" charset="0"/>
              </a:rPr>
              <a:t>Mushtakni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va</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turtkichni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oliy</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juftda</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doimiy</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tutashib</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turishini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ta’minlab</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turishi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uchun</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kinematik</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yoki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kuch</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tasirida</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tutashish</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usullari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qo’llaniladi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Kuch</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ta’sirida</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tutashishda</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og’irlik</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kuchidan</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yoki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prujinani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qayishqoqligidan</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foydalanilsa</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kinematik</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tutashish</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konstruktsiyani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geometrik</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xususiyati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orqali</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ta’minlanadi</a:t>
            </a:r>
            <a:r>
              <a:rPr lang="en-US" sz="2800" dirty="0" smtClean="0">
                <a:solidFill>
                  <a:schemeClr val="tx1"/>
                </a:solidFill>
                <a:latin typeface="Times New Roman" pitchFamily="18" charset="0"/>
                <a:cs typeface="Times New Roman" pitchFamily="18" charset="0"/>
              </a:rPr>
              <a:t>.</a:t>
            </a:r>
          </a:p>
          <a:p>
            <a:pPr algn="just"/>
            <a:endParaRPr lang="en-US" sz="2800" dirty="0">
              <a:solidFill>
                <a:schemeClr val="tx1"/>
              </a:solidFill>
              <a:latin typeface="Times New Roman" pitchFamily="18" charset="0"/>
              <a:cs typeface="Times New Roman" pitchFamily="18" charset="0"/>
            </a:endParaRPr>
          </a:p>
          <a:p>
            <a:pPr algn="just"/>
            <a:endParaRPr lang="en-US" sz="2800" dirty="0" smtClean="0">
              <a:solidFill>
                <a:schemeClr val="tx1"/>
              </a:solidFill>
              <a:latin typeface="Times New Roman" pitchFamily="18" charset="0"/>
              <a:cs typeface="Times New Roman" pitchFamily="18" charset="0"/>
            </a:endParaRPr>
          </a:p>
          <a:p>
            <a:pPr algn="just"/>
            <a:endParaRPr lang="en-US" sz="2800" dirty="0">
              <a:solidFill>
                <a:schemeClr val="tx1"/>
              </a:solidFill>
              <a:latin typeface="Times New Roman" pitchFamily="18" charset="0"/>
              <a:cs typeface="Times New Roman" pitchFamily="18" charset="0"/>
            </a:endParaRPr>
          </a:p>
          <a:p>
            <a:pPr algn="just"/>
            <a:endParaRPr lang="en-US" sz="2800" dirty="0" smtClean="0">
              <a:solidFill>
                <a:schemeClr val="tx1"/>
              </a:solidFill>
              <a:latin typeface="Times New Roman" pitchFamily="18" charset="0"/>
              <a:cs typeface="Times New Roman" pitchFamily="18" charset="0"/>
            </a:endParaRPr>
          </a:p>
          <a:p>
            <a:pPr algn="just"/>
            <a:endParaRPr lang="en-US" sz="2800" dirty="0">
              <a:solidFill>
                <a:schemeClr val="tx1"/>
              </a:solidFill>
              <a:latin typeface="Times New Roman" pitchFamily="18" charset="0"/>
              <a:cs typeface="Times New Roman" pitchFamily="18" charset="0"/>
            </a:endParaRPr>
          </a:p>
          <a:p>
            <a:pPr algn="just"/>
            <a:endParaRPr lang="en-US" sz="2800" dirty="0" smtClean="0">
              <a:solidFill>
                <a:schemeClr val="tx1"/>
              </a:solidFill>
              <a:latin typeface="Times New Roman" pitchFamily="18" charset="0"/>
              <a:cs typeface="Times New Roman" pitchFamily="18" charset="0"/>
            </a:endParaRPr>
          </a:p>
          <a:p>
            <a:pPr algn="just"/>
            <a:endParaRPr lang="en-US" sz="2800" dirty="0">
              <a:solidFill>
                <a:schemeClr val="tx1"/>
              </a:solidFill>
              <a:latin typeface="Times New Roman" pitchFamily="18" charset="0"/>
              <a:cs typeface="Times New Roman" pitchFamily="18" charset="0"/>
            </a:endParaRPr>
          </a:p>
          <a:p>
            <a:pPr algn="just"/>
            <a:endParaRPr lang="ru-RU" sz="2800" dirty="0">
              <a:solidFill>
                <a:schemeClr val="tx1"/>
              </a:solidFill>
              <a:latin typeface="Times New Roman" pitchFamily="18" charset="0"/>
              <a:cs typeface="Times New Roman" pitchFamily="18" charset="0"/>
            </a:endParaRPr>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084168" y="3650084"/>
            <a:ext cx="1920063" cy="2983441"/>
          </a:xfrm>
          <a:prstGeom prst="roundRect">
            <a:avLst>
              <a:gd name="adj" fmla="val 8594"/>
            </a:avLst>
          </a:prstGeom>
          <a:solidFill>
            <a:srgbClr val="FFFFFF">
              <a:shade val="85000"/>
            </a:srgbClr>
          </a:solidFill>
          <a:ln>
            <a:noFill/>
          </a:ln>
          <a:effectLst>
            <a:outerShdw blurRad="44450" dist="27940" dir="5400000" algn="ctr">
              <a:srgbClr val="000000">
                <a:alpha val="32000"/>
              </a:srgbClr>
            </a:outerShdw>
            <a:reflection blurRad="12700" stA="38000" endPos="28000" dist="5000" dir="5400000" sy="-100000" algn="bl" rotWithShape="0"/>
          </a:effectLst>
          <a:scene3d>
            <a:camera prst="orthographicFront">
              <a:rot lat="0" lon="0" rev="0"/>
            </a:camera>
            <a:lightRig rig="balanced" dir="t">
              <a:rot lat="0" lon="0" rev="8700000"/>
            </a:lightRig>
          </a:scene3d>
          <a:sp3d>
            <a:bevelT w="190500" h="38100"/>
          </a:sp3d>
          <a:extLst>
            <a:ext uri="{91240B29-F687-4F45-9708-019B960494DF}">
              <a14:hiddenLine xmlns:a14="http://schemas.microsoft.com/office/drawing/2010/main" xmlns="" w="9525">
                <a:solidFill>
                  <a:schemeClr val="tx1"/>
                </a:solidFill>
                <a:miter lim="800000"/>
                <a:headEnd/>
                <a:tailEnd/>
              </a14:hiddenLine>
            </a:ext>
          </a:extLst>
        </p:spPr>
      </p:pic>
      <p:pic>
        <p:nvPicPr>
          <p:cNvPr id="7172" name="Picture 4" descr="C:\Users\DELL\Downloads\1_html_m4e68f597.jpg"/>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53187" r="25413"/>
          <a:stretch/>
        </p:blipFill>
        <p:spPr bwMode="auto">
          <a:xfrm>
            <a:off x="4139952" y="3593632"/>
            <a:ext cx="1800200" cy="3096344"/>
          </a:xfrm>
          <a:prstGeom prst="roundRect">
            <a:avLst>
              <a:gd name="adj" fmla="val 8594"/>
            </a:avLst>
          </a:prstGeom>
          <a:solidFill>
            <a:srgbClr val="FFFFFF">
              <a:shade val="85000"/>
            </a:srgbClr>
          </a:solidFill>
          <a:ln>
            <a:noFill/>
          </a:ln>
          <a:effectLst>
            <a:outerShdw blurRad="44450" dist="27940" dir="5400000" algn="ctr">
              <a:srgbClr val="000000">
                <a:alpha val="32000"/>
              </a:srgbClr>
            </a:outerShdw>
            <a:reflection blurRad="12700" stA="38000" endPos="28000" dist="5000" dir="5400000" sy="-100000" algn="bl" rotWithShape="0"/>
          </a:effectLst>
          <a:scene3d>
            <a:camera prst="orthographicFront">
              <a:rot lat="0" lon="0" rev="0"/>
            </a:camera>
            <a:lightRig rig="balanced" dir="t">
              <a:rot lat="0" lon="0" rev="8700000"/>
            </a:lightRig>
          </a:scene3d>
          <a:sp3d>
            <a:bevelT w="190500" h="38100"/>
          </a:sp3d>
          <a:extLst/>
        </p:spPr>
      </p:pic>
    </p:spTree>
    <p:extLst>
      <p:ext uri="{BB962C8B-B14F-4D97-AF65-F5344CB8AC3E}">
        <p14:creationId xmlns:p14="http://schemas.microsoft.com/office/powerpoint/2010/main" xmlns="" val="21100204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nvGraphicFramePr>
        <p:xfrm>
          <a:off x="578032" y="428382"/>
          <a:ext cx="7963913" cy="60377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42042709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nvGraphicFramePr>
        <p:xfrm>
          <a:off x="1249378" y="239280"/>
          <a:ext cx="7530220" cy="54561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39174683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rcRect l="39400" t="25587" r="35040" b="24731"/>
          <a:stretch>
            <a:fillRect/>
          </a:stretch>
        </p:blipFill>
        <p:spPr bwMode="auto">
          <a:xfrm>
            <a:off x="2113237" y="192537"/>
            <a:ext cx="5165750" cy="6099623"/>
          </a:xfrm>
          <a:prstGeom prst="rect">
            <a:avLst/>
          </a:prstGeom>
          <a:noFill/>
          <a:ln w="9525">
            <a:noFill/>
            <a:miter lim="800000"/>
            <a:headEnd/>
            <a:tailEnd/>
          </a:ln>
        </p:spPr>
      </p:pic>
      <p:sp>
        <p:nvSpPr>
          <p:cNvPr id="5" name="Прямоугольник 4"/>
          <p:cNvSpPr/>
          <p:nvPr/>
        </p:nvSpPr>
        <p:spPr>
          <a:xfrm>
            <a:off x="4121590" y="6292159"/>
            <a:ext cx="1432712" cy="517065"/>
          </a:xfrm>
          <a:prstGeom prst="rect">
            <a:avLst/>
          </a:prstGeom>
        </p:spPr>
        <p:txBody>
          <a:bodyPr wrap="square">
            <a:spAutoFit/>
          </a:bodyPr>
          <a:lstStyle/>
          <a:p>
            <a:pPr marL="15240" marR="161290" algn="ctr">
              <a:lnSpc>
                <a:spcPct val="115000"/>
              </a:lnSpc>
              <a:spcAft>
                <a:spcPts val="0"/>
              </a:spcAft>
              <a:tabLst>
                <a:tab pos="255905" algn="l"/>
              </a:tabLst>
            </a:pPr>
            <a:r>
              <a:rPr lang="en-US" sz="2400" dirty="0">
                <a:latin typeface="Times New Roman" panose="02020603050405020304" pitchFamily="18" charset="0"/>
                <a:ea typeface="Times New Roman" panose="02020603050405020304" pitchFamily="18" charset="0"/>
              </a:rPr>
              <a:t>1-shakl</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 xmlns:p14="http://schemas.microsoft.com/office/powerpoint/2010/main" val="32535713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nvGraphicFramePr>
        <p:xfrm>
          <a:off x="450668" y="354610"/>
          <a:ext cx="8405949" cy="57908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25853388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79214" y="1006127"/>
            <a:ext cx="7206558" cy="6534096"/>
          </a:xfrm>
          <a:prstGeom prst="rect">
            <a:avLst/>
          </a:prstGeom>
        </p:spPr>
        <p:txBody>
          <a:bodyPr wrap="square">
            <a:spAutoFit/>
          </a:bodyPr>
          <a:lstStyle/>
          <a:p>
            <a:pPr marL="158750" algn="just">
              <a:lnSpc>
                <a:spcPct val="115000"/>
              </a:lnSpc>
              <a:spcAft>
                <a:spcPts val="0"/>
              </a:spcAft>
              <a:tabLst>
                <a:tab pos="280670" algn="l"/>
              </a:tabLst>
            </a:pP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Rolik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markazidan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rolik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kulachokning</a:t>
            </a:r>
            <a:r>
              <a:rPr lang="en-US" sz="2800" dirty="0">
                <a:latin typeface="Times New Roman" panose="02020603050405020304" pitchFamily="18" charset="0"/>
                <a:ea typeface="Times New Roman" panose="02020603050405020304" pitchFamily="18" charset="0"/>
              </a:rPr>
              <a:t> minimal </a:t>
            </a:r>
            <a:r>
              <a:rPr lang="en-US" sz="2800" dirty="0" err="1">
                <a:latin typeface="Times New Roman" panose="02020603050405020304" pitchFamily="18" charset="0"/>
                <a:ea typeface="Times New Roman" panose="02020603050405020304" pitchFamily="18" charset="0"/>
              </a:rPr>
              <a:t>radiuslari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yigindisiga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teng</a:t>
            </a:r>
            <a:r>
              <a:rPr lang="en-US" sz="2800" dirty="0">
                <a:latin typeface="Times New Roman" panose="02020603050405020304" pitchFamily="18" charset="0"/>
                <a:ea typeface="Times New Roman" panose="02020603050405020304" pitchFamily="18" charset="0"/>
              </a:rPr>
              <a:t> radius </a:t>
            </a:r>
            <a:r>
              <a:rPr lang="en-US" sz="2800" spc="-5" dirty="0">
                <a:latin typeface="Times New Roman" panose="02020603050405020304" pitchFamily="18" charset="0"/>
                <a:ea typeface="Times New Roman" panose="02020603050405020304" pitchFamily="18" charset="0"/>
              </a:rPr>
              <a:t>(</a:t>
            </a:r>
            <a:r>
              <a:rPr lang="en-US" sz="2800" spc="-5" dirty="0" err="1">
                <a:latin typeface="Times New Roman" panose="02020603050405020304" pitchFamily="18" charset="0"/>
                <a:ea typeface="Times New Roman" panose="02020603050405020304" pitchFamily="18" charset="0"/>
              </a:rPr>
              <a:t>r</a:t>
            </a:r>
            <a:r>
              <a:rPr lang="en-US" sz="2800" spc="-5" baseline="-25000" dirty="0" err="1">
                <a:latin typeface="Times New Roman" panose="02020603050405020304" pitchFamily="18" charset="0"/>
                <a:ea typeface="Times New Roman" panose="02020603050405020304" pitchFamily="18" charset="0"/>
              </a:rPr>
              <a:t>m</a:t>
            </a:r>
            <a:r>
              <a:rPr lang="en-US" sz="2800" spc="-5" baseline="-25000" dirty="0">
                <a:latin typeface="Times New Roman" panose="02020603050405020304" pitchFamily="18" charset="0"/>
                <a:ea typeface="Times New Roman" panose="02020603050405020304" pitchFamily="18" charset="0"/>
              </a:rPr>
              <a:t>)n</a:t>
            </a:r>
            <a:r>
              <a:rPr lang="en-US" sz="2800" spc="-5" dirty="0">
                <a:latin typeface="Times New Roman" panose="02020603050405020304" pitchFamily="18" charset="0"/>
                <a:ea typeface="Times New Roman" panose="02020603050405020304" pitchFamily="18" charset="0"/>
              </a:rPr>
              <a:t> + /-</a:t>
            </a:r>
            <a:r>
              <a:rPr lang="en-US" sz="2800" spc="-5" baseline="-25000" dirty="0" err="1">
                <a:latin typeface="Times New Roman" panose="02020603050405020304" pitchFamily="18" charset="0"/>
                <a:ea typeface="Times New Roman" panose="02020603050405020304" pitchFamily="18" charset="0"/>
              </a:rPr>
              <a:t>rol</a:t>
            </a:r>
            <a:r>
              <a:rPr lang="en-US" sz="2800" spc="-5" dirty="0">
                <a:latin typeface="Times New Roman" panose="02020603050405020304" pitchFamily="18" charset="0"/>
                <a:ea typeface="Times New Roman" panose="02020603050405020304" pitchFamily="18" charset="0"/>
              </a:rPr>
              <a:t> = </a:t>
            </a:r>
            <a:r>
              <a:rPr lang="en-US" sz="2800" i="1" spc="-5" dirty="0">
                <a:latin typeface="Times New Roman" panose="02020603050405020304" pitchFamily="18" charset="0"/>
                <a:ea typeface="Times New Roman" panose="02020603050405020304" pitchFamily="18" charset="0"/>
              </a:rPr>
              <a:t>R) </a:t>
            </a:r>
            <a:r>
              <a:rPr lang="en-US" sz="2800" spc="-5" dirty="0">
                <a:latin typeface="Times New Roman" panose="02020603050405020304" pitchFamily="18" charset="0"/>
                <a:ea typeface="Times New Roman" panose="02020603050405020304" pitchFamily="18" charset="0"/>
              </a:rPr>
              <a:t>li </a:t>
            </a:r>
            <a:r>
              <a:rPr lang="en-US" sz="2800" spc="-5" dirty="0" err="1">
                <a:latin typeface="Times New Roman" panose="02020603050405020304" pitchFamily="18" charset="0"/>
                <a:ea typeface="Times New Roman" panose="02020603050405020304" pitchFamily="18" charset="0"/>
              </a:rPr>
              <a:t>ey</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chiziladi</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Yoyning</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kulachok</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o`qi</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bilan</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kesishgan</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nuqtasi</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kulachokning</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aylanish</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o`qi</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bo`ladi</a:t>
            </a:r>
            <a:r>
              <a:rPr lang="en-US" sz="2800" spc="-5"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158750" algn="just">
              <a:lnSpc>
                <a:spcPct val="115000"/>
              </a:lnSpc>
              <a:spcAft>
                <a:spcPts val="0"/>
              </a:spcAft>
              <a:tabLst>
                <a:tab pos="280670" algn="l"/>
              </a:tabLst>
            </a:pPr>
            <a:r>
              <a:rPr lang="en-US" sz="2800" spc="-5" dirty="0">
                <a:latin typeface="Times New Roman" panose="02020603050405020304" pitchFamily="18" charset="0"/>
                <a:ea typeface="Times New Roman" panose="02020603050405020304" pitchFamily="18" charset="0"/>
              </a:rPr>
              <a:t> 		5. </a:t>
            </a:r>
            <a:r>
              <a:rPr lang="en-US" sz="2800" spc="-5" dirty="0" err="1">
                <a:latin typeface="Times New Roman" panose="02020603050405020304" pitchFamily="18" charset="0"/>
                <a:ea typeface="Times New Roman" panose="02020603050405020304" pitchFamily="18" charset="0"/>
              </a:rPr>
              <a:t>Kulachokning</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aylanish</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o`qi</a:t>
            </a:r>
            <a:r>
              <a:rPr lang="en-US" sz="2800" spc="-5" dirty="0">
                <a:latin typeface="Times New Roman" panose="02020603050405020304" pitchFamily="18" charset="0"/>
                <a:ea typeface="Times New Roman" panose="02020603050405020304" pitchFamily="18" charset="0"/>
              </a:rPr>
              <a:t> O </a:t>
            </a:r>
            <a:r>
              <a:rPr lang="en-US" sz="2800" spc="-5" dirty="0" err="1">
                <a:latin typeface="Times New Roman" panose="02020603050405020304" pitchFamily="18" charset="0"/>
                <a:ea typeface="Times New Roman" panose="02020603050405020304" pitchFamily="18" charset="0"/>
              </a:rPr>
              <a:t>dan</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dezaksial</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oraliq</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qiymatiga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teng</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bo’lgan</a:t>
            </a:r>
            <a:r>
              <a:rPr lang="en-US" sz="2800" spc="-5" dirty="0">
                <a:latin typeface="Times New Roman" panose="02020603050405020304" pitchFamily="18" charset="0"/>
                <a:ea typeface="Times New Roman" panose="02020603050405020304" pitchFamily="18" charset="0"/>
              </a:rPr>
              <a:t> e radius </a:t>
            </a:r>
            <a:r>
              <a:rPr lang="en-US" sz="2800" spc="-5" dirty="0" err="1">
                <a:latin typeface="Times New Roman" panose="02020603050405020304" pitchFamily="18" charset="0"/>
                <a:ea typeface="Times New Roman" panose="02020603050405020304" pitchFamily="18" charset="0"/>
              </a:rPr>
              <a:t>bilan</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yordamchi</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aylana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chiziladi</a:t>
            </a:r>
            <a:r>
              <a:rPr lang="en-US" sz="2800" spc="-5"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158750" algn="just">
              <a:lnSpc>
                <a:spcPct val="115000"/>
              </a:lnSpc>
              <a:spcAft>
                <a:spcPts val="0"/>
              </a:spcAft>
              <a:tabLst>
                <a:tab pos="280670" algn="l"/>
              </a:tabLst>
            </a:pP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Yordamchi</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aylana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va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yo`l</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grafigining</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abssissa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o`qlari</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bir</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xil</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teng</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masalan</a:t>
            </a:r>
            <a:r>
              <a:rPr lang="en-US" sz="2800" spc="-5" dirty="0">
                <a:latin typeface="Times New Roman" panose="02020603050405020304" pitchFamily="18" charset="0"/>
                <a:ea typeface="Times New Roman" panose="02020603050405020304" pitchFamily="18" charset="0"/>
              </a:rPr>
              <a:t>,  12) </a:t>
            </a:r>
            <a:r>
              <a:rPr lang="en-US" sz="2800" spc="-5" dirty="0" err="1">
                <a:latin typeface="Times New Roman" panose="02020603050405020304" pitchFamily="18" charset="0"/>
                <a:ea typeface="Times New Roman" panose="02020603050405020304" pitchFamily="18" charset="0"/>
              </a:rPr>
              <a:t>bo`laklarga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bo`linadi</a:t>
            </a:r>
            <a:r>
              <a:rPr lang="en-US" sz="2800" spc="-5" dirty="0">
                <a:latin typeface="Times New Roman" panose="02020603050405020304" pitchFamily="18" charset="0"/>
                <a:ea typeface="Times New Roman" panose="02020603050405020304" pitchFamily="18" charset="0"/>
              </a:rPr>
              <a:t>.</a:t>
            </a:r>
            <a:endParaRPr lang="ru-RU" sz="2400" dirty="0">
              <a:latin typeface="Times New Roman" panose="02020603050405020304" pitchFamily="18" charset="0"/>
              <a:ea typeface="Times New Roman" panose="02020603050405020304" pitchFamily="18" charset="0"/>
            </a:endParaRPr>
          </a:p>
          <a:p>
            <a:pPr marL="158750" algn="just">
              <a:lnSpc>
                <a:spcPct val="115000"/>
              </a:lnSpc>
              <a:spcAft>
                <a:spcPts val="0"/>
              </a:spcAft>
              <a:tabLst>
                <a:tab pos="280670" algn="l"/>
              </a:tabLst>
            </a:pPr>
            <a:r>
              <a:rPr lang="en-US" sz="2800" spc="-5" dirty="0">
                <a:latin typeface="Times New Roman" panose="02020603050405020304" pitchFamily="18" charset="0"/>
                <a:ea typeface="Times New Roman" panose="02020603050405020304" pitchFamily="18" charset="0"/>
              </a:rPr>
              <a:t>		6.	</a:t>
            </a:r>
            <a:r>
              <a:rPr lang="en-US" sz="2800" spc="-5" dirty="0" err="1">
                <a:latin typeface="Times New Roman" panose="02020603050405020304" pitchFamily="18" charset="0"/>
                <a:ea typeface="Times New Roman" panose="02020603050405020304" pitchFamily="18" charset="0"/>
              </a:rPr>
              <a:t>Aylananing</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bo`linish</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nuqtalariga</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urinmalar</a:t>
            </a:r>
            <a:r>
              <a:rPr lang="en-US" sz="2800" spc="-5" dirty="0">
                <a:latin typeface="Times New Roman" panose="02020603050405020304" pitchFamily="18" charset="0"/>
                <a:ea typeface="Times New Roman" panose="02020603050405020304" pitchFamily="18" charset="0"/>
              </a:rPr>
              <a:t> </a:t>
            </a:r>
            <a:r>
              <a:rPr lang="en-US" sz="2800" spc="-5" dirty="0" err="1">
                <a:latin typeface="Times New Roman" panose="02020603050405020304" pitchFamily="18" charset="0"/>
                <a:ea typeface="Times New Roman" panose="02020603050405020304" pitchFamily="18" charset="0"/>
              </a:rPr>
              <a:t>o`tkaziladi</a:t>
            </a:r>
            <a:r>
              <a:rPr lang="en-US" sz="2800" i="1" spc="-5" dirty="0">
                <a:latin typeface="Times New Roman" panose="02020603050405020304" pitchFamily="18" charset="0"/>
                <a:ea typeface="Times New Roman" panose="02020603050405020304" pitchFamily="18" charset="0"/>
              </a:rPr>
              <a:t>.</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 xmlns:p14="http://schemas.microsoft.com/office/powerpoint/2010/main" val="12982241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466496" y="409402"/>
            <a:ext cx="6885326" cy="5991399"/>
            <a:chOff x="1701" y="304"/>
            <a:chExt cx="9000" cy="5994"/>
          </a:xfrm>
        </p:grpSpPr>
        <p:pic>
          <p:nvPicPr>
            <p:cNvPr id="3075" name="Picture 3"/>
            <p:cNvPicPr>
              <a:picLocks noChangeAspect="1" noChangeArrowheads="1"/>
            </p:cNvPicPr>
            <p:nvPr/>
          </p:nvPicPr>
          <p:blipFill>
            <a:blip r:embed="rId2">
              <a:lum bright="-36000" contrast="54000"/>
              <a:grayscl/>
              <a:extLst>
                <a:ext uri="{28A0092B-C50C-407E-A947-70E740481C1C}">
                  <a14:useLocalDpi xmlns="" xmlns:a14="http://schemas.microsoft.com/office/drawing/2010/main" val="0"/>
                </a:ext>
              </a:extLst>
            </a:blip>
            <a:srcRect/>
            <a:stretch>
              <a:fillRect/>
            </a:stretch>
          </p:blipFill>
          <p:spPr bwMode="auto">
            <a:xfrm>
              <a:off x="1701" y="304"/>
              <a:ext cx="9000" cy="5994"/>
            </a:xfrm>
            <a:prstGeom prst="rect">
              <a:avLst/>
            </a:prstGeom>
            <a:noFill/>
            <a:extLst>
              <a:ext uri="{909E8E84-426E-40DD-AFC4-6F175D3DCCD1}">
                <a14:hiddenFill xmlns="" xmlns:a14="http://schemas.microsoft.com/office/drawing/2010/main">
                  <a:solidFill>
                    <a:srgbClr val="FFFFFF"/>
                  </a:solidFill>
                </a14:hiddenFill>
              </a:ext>
            </a:extLst>
          </p:spPr>
        </p:pic>
        <p:sp>
          <p:nvSpPr>
            <p:cNvPr id="5" name="Text Box 4"/>
            <p:cNvSpPr txBox="1">
              <a:spLocks noChangeArrowheads="1"/>
            </p:cNvSpPr>
            <p:nvPr/>
          </p:nvSpPr>
          <p:spPr bwMode="auto">
            <a:xfrm>
              <a:off x="6501" y="5344"/>
              <a:ext cx="3796" cy="840"/>
            </a:xfrm>
            <a:prstGeom prst="rect">
              <a:avLst/>
            </a:prstGeom>
            <a:solidFill>
              <a:srgbClr val="FFFFFF"/>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en-US" sz="2400" b="0" i="0" u="none" strike="noStrike" cap="none" normalizeH="0" baseline="0" dirty="0" smtClean="0">
                  <a:ln>
                    <a:noFill/>
                  </a:ln>
                  <a:solidFill>
                    <a:schemeClr val="tx1"/>
                  </a:solidFill>
                  <a:effectLst/>
                  <a:latin typeface="Calibri" panose="020F0502020204030204" pitchFamily="34" charset="0"/>
                </a:rPr>
                <a:t>2-</a:t>
              </a:r>
              <a:r>
                <a:rPr kumimoji="0" lang="uz-Cyrl-UZ" sz="2400" b="0" i="0" u="none" strike="noStrike" cap="none" normalizeH="0" baseline="0" dirty="0" smtClean="0">
                  <a:ln>
                    <a:noFill/>
                  </a:ln>
                  <a:solidFill>
                    <a:schemeClr val="tx1"/>
                  </a:solidFill>
                  <a:effectLst/>
                  <a:latin typeface="Calibri" panose="020F0502020204030204" pitchFamily="34" charset="0"/>
                </a:rPr>
                <a:t>Shakl </a:t>
              </a:r>
              <a:endParaRPr kumimoji="0" lang="ru-RU" sz="3200" b="0" i="0" u="none" strike="noStrike" cap="none" normalizeH="0" baseline="0" dirty="0" smtClean="0">
                <a:ln>
                  <a:noFill/>
                </a:ln>
                <a:solidFill>
                  <a:schemeClr val="tx1"/>
                </a:solidFill>
                <a:effectLst/>
                <a:latin typeface="Arial" panose="020B0604020202020204" pitchFamily="34" charset="0"/>
              </a:endParaRPr>
            </a:p>
          </p:txBody>
        </p:sp>
      </p:grpSp>
    </p:spTree>
    <p:extLst>
      <p:ext uri="{BB962C8B-B14F-4D97-AF65-F5344CB8AC3E}">
        <p14:creationId xmlns="" xmlns:p14="http://schemas.microsoft.com/office/powerpoint/2010/main" val="32975324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ChangeArrowheads="1"/>
          </p:cNvSpPr>
          <p:nvPr/>
        </p:nvSpPr>
        <p:spPr bwMode="auto">
          <a:xfrm flipV="1">
            <a:off x="645059" y="-45720"/>
            <a:ext cx="7794479" cy="36933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8" name="Line 4"/>
          <p:cNvSpPr>
            <a:spLocks noChangeShapeType="1"/>
          </p:cNvSpPr>
          <p:nvPr/>
        </p:nvSpPr>
        <p:spPr bwMode="auto">
          <a:xfrm flipV="1">
            <a:off x="2532460" y="3605212"/>
            <a:ext cx="0" cy="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Rectangle 6"/>
          <p:cNvSpPr>
            <a:spLocks noChangeArrowheads="1"/>
          </p:cNvSpPr>
          <p:nvPr/>
        </p:nvSpPr>
        <p:spPr bwMode="auto">
          <a:xfrm>
            <a:off x="1154317" y="182896"/>
            <a:ext cx="7794479" cy="2862322"/>
          </a:xfrm>
          <a:prstGeom prst="rect">
            <a:avLst/>
          </a:prstGeom>
          <a:ln/>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50825" algn="l"/>
              </a:tabLst>
              <a:defRPr>
                <a:solidFill>
                  <a:schemeClr val="tx1"/>
                </a:solidFill>
                <a:latin typeface="Arial" panose="020B0604020202020204" pitchFamily="34" charset="0"/>
              </a:defRPr>
            </a:lvl1pPr>
            <a:lvl2pPr eaLnBrk="0" fontAlgn="base" hangingPunct="0">
              <a:spcBef>
                <a:spcPct val="0"/>
              </a:spcBef>
              <a:spcAft>
                <a:spcPct val="0"/>
              </a:spcAft>
              <a:tabLst>
                <a:tab pos="250825" algn="l"/>
              </a:tabLst>
              <a:defRPr>
                <a:solidFill>
                  <a:schemeClr val="tx1"/>
                </a:solidFill>
                <a:latin typeface="Arial" panose="020B0604020202020204" pitchFamily="34" charset="0"/>
              </a:defRPr>
            </a:lvl2pPr>
            <a:lvl3pPr eaLnBrk="0" fontAlgn="base" hangingPunct="0">
              <a:spcBef>
                <a:spcPct val="0"/>
              </a:spcBef>
              <a:spcAft>
                <a:spcPct val="0"/>
              </a:spcAft>
              <a:tabLst>
                <a:tab pos="250825" algn="l"/>
              </a:tabLst>
              <a:defRPr>
                <a:solidFill>
                  <a:schemeClr val="tx1"/>
                </a:solidFill>
                <a:latin typeface="Arial" panose="020B0604020202020204" pitchFamily="34" charset="0"/>
              </a:defRPr>
            </a:lvl3pPr>
            <a:lvl4pPr eaLnBrk="0" fontAlgn="base" hangingPunct="0">
              <a:spcBef>
                <a:spcPct val="0"/>
              </a:spcBef>
              <a:spcAft>
                <a:spcPct val="0"/>
              </a:spcAft>
              <a:tabLst>
                <a:tab pos="250825" algn="l"/>
              </a:tabLst>
              <a:defRPr>
                <a:solidFill>
                  <a:schemeClr val="tx1"/>
                </a:solidFill>
                <a:latin typeface="Arial" panose="020B0604020202020204" pitchFamily="34" charset="0"/>
              </a:defRPr>
            </a:lvl4pPr>
            <a:lvl5pPr eaLnBrk="0" fontAlgn="base" hangingPunct="0">
              <a:spcBef>
                <a:spcPct val="0"/>
              </a:spcBef>
              <a:spcAft>
                <a:spcPct val="0"/>
              </a:spcAft>
              <a:tabLst>
                <a:tab pos="250825" algn="l"/>
              </a:tabLst>
              <a:defRPr>
                <a:solidFill>
                  <a:schemeClr val="tx1"/>
                </a:solidFill>
                <a:latin typeface="Arial" panose="020B0604020202020204" pitchFamily="34" charset="0"/>
              </a:defRPr>
            </a:lvl5pPr>
            <a:lvl6pPr eaLnBrk="0" fontAlgn="base" hangingPunct="0">
              <a:spcBef>
                <a:spcPct val="0"/>
              </a:spcBef>
              <a:spcAft>
                <a:spcPct val="0"/>
              </a:spcAft>
              <a:tabLst>
                <a:tab pos="250825" algn="l"/>
              </a:tabLst>
              <a:defRPr>
                <a:solidFill>
                  <a:schemeClr val="tx1"/>
                </a:solidFill>
                <a:latin typeface="Arial" panose="020B0604020202020204" pitchFamily="34" charset="0"/>
              </a:defRPr>
            </a:lvl6pPr>
            <a:lvl7pPr eaLnBrk="0" fontAlgn="base" hangingPunct="0">
              <a:spcBef>
                <a:spcPct val="0"/>
              </a:spcBef>
              <a:spcAft>
                <a:spcPct val="0"/>
              </a:spcAft>
              <a:tabLst>
                <a:tab pos="250825" algn="l"/>
              </a:tabLst>
              <a:defRPr>
                <a:solidFill>
                  <a:schemeClr val="tx1"/>
                </a:solidFill>
                <a:latin typeface="Arial" panose="020B0604020202020204" pitchFamily="34" charset="0"/>
              </a:defRPr>
            </a:lvl7pPr>
            <a:lvl8pPr eaLnBrk="0" fontAlgn="base" hangingPunct="0">
              <a:spcBef>
                <a:spcPct val="0"/>
              </a:spcBef>
              <a:spcAft>
                <a:spcPct val="0"/>
              </a:spcAft>
              <a:tabLst>
                <a:tab pos="250825" algn="l"/>
              </a:tabLst>
              <a:defRPr>
                <a:solidFill>
                  <a:schemeClr val="tx1"/>
                </a:solidFill>
                <a:latin typeface="Arial" panose="020B0604020202020204" pitchFamily="34" charset="0"/>
              </a:defRPr>
            </a:lvl8pPr>
            <a:lvl9pPr eaLnBrk="0" fontAlgn="base" hangingPunct="0">
              <a:spcBef>
                <a:spcPct val="0"/>
              </a:spcBef>
              <a:spcAft>
                <a:spcPct val="0"/>
              </a:spcAft>
              <a:tabLst>
                <a:tab pos="250825" algn="l"/>
              </a:tabLst>
              <a:defRPr>
                <a:solidFill>
                  <a:schemeClr val="tx1"/>
                </a:solidFill>
                <a:latin typeface="Arial" panose="020B0604020202020204" pitchFamily="34" charset="0"/>
              </a:defRPr>
            </a:lvl9pPr>
          </a:lstStyle>
          <a:p>
            <a:pPr marL="0" marR="0" lvl="0" indent="158750" algn="just" defTabSz="914400" rtl="0" eaLnBrk="0" fontAlgn="base" latinLnBrk="0" hangingPunct="0">
              <a:lnSpc>
                <a:spcPct val="100000"/>
              </a:lnSpc>
              <a:spcBef>
                <a:spcPct val="0"/>
              </a:spcBef>
              <a:spcAft>
                <a:spcPct val="0"/>
              </a:spcAft>
              <a:buClrTx/>
              <a:buSzTx/>
              <a:buFontTx/>
              <a:buNone/>
              <a:tabLst>
                <a:tab pos="250825" algn="l"/>
              </a:tabLst>
            </a:pPr>
            <a:r>
              <a:rPr kumimoji="0" lang="uz-Cyrl-UZ" sz="2000" b="0" i="0" u="none" strike="noStrike" cap="none" normalizeH="0" baseline="0" dirty="0" smtClean="0">
                <a:ln>
                  <a:noFill/>
                </a:ln>
                <a:solidFill>
                  <a:schemeClr val="bg1"/>
                </a:solidFill>
                <a:effectLst/>
                <a:latin typeface="Arial" panose="020B0604020202020204" pitchFamily="34" charset="0"/>
                <a:ea typeface="Times New Roman" panose="02020603050405020304" pitchFamily="18" charset="0"/>
              </a:rPr>
              <a:t>7.	Grafik abssissadan chiqqan perpendikulyarlarning diagramma egri chizig`i  bilan tutashgan nuqtalarini turtkich o`qiga proeksiyalaymiz va topilgan nuqtalarni tegishli urinmalarga kulachokning o`qi atrofida aylantirib keltiramiz. Natijada urinmalarda kulachok profiliga tegishli nuqtalar hosil bo`ladi. Ularni o`zaro tutashtirib kulachokning nazariy profilini topamiz.</a:t>
            </a:r>
            <a:endParaRPr kumimoji="0" lang="ru-RU" sz="1050" b="0" i="0" u="none" strike="noStrike" cap="none" normalizeH="0" baseline="0" dirty="0" smtClean="0">
              <a:ln>
                <a:noFill/>
              </a:ln>
              <a:solidFill>
                <a:schemeClr val="bg1"/>
              </a:solidFill>
              <a:effectLst/>
              <a:latin typeface="Arial" panose="020B0604020202020204" pitchFamily="34" charset="0"/>
            </a:endParaRPr>
          </a:p>
          <a:p>
            <a:pPr marL="0" marR="0" lvl="0" indent="158750" algn="just" defTabSz="914400" rtl="0" eaLnBrk="0" fontAlgn="base" latinLnBrk="0" hangingPunct="0">
              <a:lnSpc>
                <a:spcPct val="100000"/>
              </a:lnSpc>
              <a:spcBef>
                <a:spcPct val="0"/>
              </a:spcBef>
              <a:spcAft>
                <a:spcPct val="0"/>
              </a:spcAft>
              <a:buClrTx/>
              <a:buSzTx/>
              <a:buFontTx/>
              <a:buNone/>
              <a:tabLst>
                <a:tab pos="250825" algn="l"/>
              </a:tabLst>
            </a:pPr>
            <a:r>
              <a:rPr kumimoji="0" lang="uz-Cyrl-UZ" sz="2000" b="0" i="0" u="none" strike="noStrike" cap="none" normalizeH="0" baseline="0" dirty="0" smtClean="0">
                <a:ln>
                  <a:noFill/>
                </a:ln>
                <a:solidFill>
                  <a:schemeClr val="bg1"/>
                </a:solidFill>
                <a:effectLst/>
                <a:latin typeface="Arial" panose="020B0604020202020204" pitchFamily="34" charset="0"/>
                <a:ea typeface="Times New Roman" panose="02020603050405020304" pitchFamily="18" charset="0"/>
              </a:rPr>
              <a:t>	8. Kulachokning nazariy profili ichiga rolikning radiusi uzunligida ekvidistant egri chiziq chizilsa, izlanayotgan kulachokning profili topilgan bo`ladi.</a:t>
            </a:r>
            <a:endParaRPr kumimoji="0" lang="uz-Cyrl-UZ" sz="2800" b="0" i="0" u="none" strike="noStrike" cap="none" normalizeH="0" baseline="0" dirty="0" smtClean="0">
              <a:ln>
                <a:noFill/>
              </a:ln>
              <a:solidFill>
                <a:schemeClr val="bg1"/>
              </a:solidFill>
              <a:effectLst/>
              <a:latin typeface="Arial" panose="020B0604020202020204" pitchFamily="34" charset="0"/>
            </a:endParaRPr>
          </a:p>
        </p:txBody>
      </p:sp>
      <p:pic>
        <p:nvPicPr>
          <p:cNvPr id="10" name="Рисунок 9"/>
          <p:cNvPicPr/>
          <p:nvPr/>
        </p:nvPicPr>
        <p:blipFill>
          <a:blip r:embed="rId2"/>
          <a:srcRect l="57602" t="13982" r="10040" b="51018"/>
          <a:stretch>
            <a:fillRect/>
          </a:stretch>
        </p:blipFill>
        <p:spPr bwMode="auto">
          <a:xfrm>
            <a:off x="2161385" y="2512972"/>
            <a:ext cx="4866368" cy="4114165"/>
          </a:xfrm>
          <a:prstGeom prst="rect">
            <a:avLst/>
          </a:prstGeom>
          <a:noFill/>
          <a:ln w="9525">
            <a:noFill/>
            <a:miter lim="800000"/>
            <a:headEnd/>
            <a:tailEnd/>
          </a:ln>
        </p:spPr>
      </p:pic>
    </p:spTree>
    <p:extLst>
      <p:ext uri="{BB962C8B-B14F-4D97-AF65-F5344CB8AC3E}">
        <p14:creationId xmlns="" xmlns:p14="http://schemas.microsoft.com/office/powerpoint/2010/main" val="19714193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Двойная волна 1"/>
          <p:cNvSpPr/>
          <p:nvPr/>
        </p:nvSpPr>
        <p:spPr>
          <a:xfrm>
            <a:off x="179512" y="1772816"/>
            <a:ext cx="8568952" cy="4752528"/>
          </a:xfrm>
          <a:prstGeom prst="doubleWave">
            <a:avLst>
              <a:gd name="adj1" fmla="val 6250"/>
              <a:gd name="adj2" fmla="val 495"/>
            </a:avLst>
          </a:prstGeom>
          <a:ln/>
        </p:spPr>
        <p:style>
          <a:lnRef idx="1">
            <a:schemeClr val="accent6"/>
          </a:lnRef>
          <a:fillRef idx="2">
            <a:schemeClr val="accent6"/>
          </a:fillRef>
          <a:effectRef idx="1">
            <a:schemeClr val="accent6"/>
          </a:effectRef>
          <a:fontRef idx="minor">
            <a:schemeClr val="dk1"/>
          </a:fontRef>
        </p:style>
        <p:txBody>
          <a:bodyPr rtlCol="0" anchor="ctr"/>
          <a:lstStyle/>
          <a:p>
            <a:pPr marL="285750" indent="-285750">
              <a:buFont typeface="Wingdings" pitchFamily="2" charset="2"/>
              <a:buChar char="Ø"/>
            </a:pPr>
            <a:r>
              <a:rPr lang="uz-Cyrl-UZ" sz="2400" b="1" dirty="0" smtClean="0">
                <a:solidFill>
                  <a:srgbClr val="C00000"/>
                </a:solidFill>
                <a:latin typeface="Times New Roman" pitchFamily="18" charset="0"/>
                <a:cs typeface="Times New Roman" pitchFamily="18" charset="0"/>
              </a:rPr>
              <a:t>Yetaklovchi </a:t>
            </a:r>
            <a:r>
              <a:rPr lang="uz-Cyrl-UZ" sz="2400" b="1" dirty="0">
                <a:solidFill>
                  <a:srgbClr val="C00000"/>
                </a:solidFill>
                <a:latin typeface="Times New Roman" pitchFamily="18" charset="0"/>
                <a:cs typeface="Times New Roman" pitchFamily="18" charset="0"/>
              </a:rPr>
              <a:t>va yetaklanuvchi </a:t>
            </a:r>
            <a:r>
              <a:rPr lang="uz-Cyrl-UZ" sz="2400" b="1" dirty="0" smtClean="0">
                <a:solidFill>
                  <a:srgbClr val="C00000"/>
                </a:solidFill>
                <a:latin typeface="Times New Roman" pitchFamily="18" charset="0"/>
                <a:cs typeface="Times New Roman" pitchFamily="18" charset="0"/>
              </a:rPr>
              <a:t>zvenolarning </a:t>
            </a:r>
            <a:r>
              <a:rPr lang="uz-Cyrl-UZ" sz="2400" b="1" dirty="0">
                <a:solidFill>
                  <a:srgbClr val="C00000"/>
                </a:solidFill>
                <a:latin typeface="Times New Roman" pitchFamily="18" charset="0"/>
                <a:cs typeface="Times New Roman" pitchFamily="18" charset="0"/>
              </a:rPr>
              <a:t>harakatini oddiy qurilma yordamida boьlash mumkin.</a:t>
            </a:r>
            <a:endParaRPr lang="ru-RU" sz="2400" b="1" dirty="0">
              <a:solidFill>
                <a:srgbClr val="C00000"/>
              </a:solidFill>
              <a:latin typeface="Times New Roman" pitchFamily="18" charset="0"/>
              <a:cs typeface="Times New Roman" pitchFamily="18" charset="0"/>
            </a:endParaRPr>
          </a:p>
          <a:p>
            <a:pPr marL="285750" indent="-285750">
              <a:buFont typeface="Wingdings" pitchFamily="2" charset="2"/>
              <a:buChar char="Ø"/>
            </a:pPr>
            <a:r>
              <a:rPr lang="uz-Cyrl-UZ" sz="2400" b="1" dirty="0" smtClean="0">
                <a:solidFill>
                  <a:srgbClr val="C00000"/>
                </a:solidFill>
                <a:latin typeface="Times New Roman" pitchFamily="18" charset="0"/>
                <a:cs typeface="Times New Roman" pitchFamily="18" charset="0"/>
              </a:rPr>
              <a:t> </a:t>
            </a:r>
            <a:r>
              <a:rPr lang="uz-Cyrl-UZ" sz="2400" b="1" dirty="0">
                <a:solidFill>
                  <a:srgbClr val="C00000"/>
                </a:solidFill>
                <a:latin typeface="Times New Roman" pitchFamily="18" charset="0"/>
                <a:cs typeface="Times New Roman" pitchFamily="18" charset="0"/>
              </a:rPr>
              <a:t>Yetaklanuvchi zveno uzluksiz harakat qilganda yetaklanuvchi zvenoning </a:t>
            </a:r>
            <a:r>
              <a:rPr lang="uz-Cyrl-UZ" sz="2400" b="1" dirty="0" smtClean="0">
                <a:solidFill>
                  <a:srgbClr val="C00000"/>
                </a:solidFill>
                <a:latin typeface="Times New Roman" pitchFamily="18" charset="0"/>
                <a:cs typeface="Times New Roman" pitchFamily="18" charset="0"/>
              </a:rPr>
              <a:t>ista</a:t>
            </a:r>
            <a:r>
              <a:rPr lang="en-US" sz="2400" b="1" dirty="0" smtClean="0">
                <a:solidFill>
                  <a:srgbClr val="C00000"/>
                </a:solidFill>
                <a:latin typeface="Times New Roman" pitchFamily="18" charset="0"/>
                <a:cs typeface="Times New Roman" pitchFamily="18" charset="0"/>
              </a:rPr>
              <a:t>l</a:t>
            </a:r>
            <a:r>
              <a:rPr lang="uz-Cyrl-UZ" sz="2400" b="1" dirty="0" smtClean="0">
                <a:solidFill>
                  <a:srgbClr val="C00000"/>
                </a:solidFill>
                <a:latin typeface="Times New Roman" pitchFamily="18" charset="0"/>
                <a:cs typeface="Times New Roman" pitchFamily="18" charset="0"/>
              </a:rPr>
              <a:t>gan </a:t>
            </a:r>
            <a:r>
              <a:rPr lang="uz-Cyrl-UZ" sz="2400" b="1" dirty="0">
                <a:solidFill>
                  <a:srgbClr val="C00000"/>
                </a:solidFill>
                <a:latin typeface="Times New Roman" pitchFamily="18" charset="0"/>
                <a:cs typeface="Times New Roman" pitchFamily="18" charset="0"/>
              </a:rPr>
              <a:t>ravishda harakatlantirish, to’xtash va teskari yo’nalishda yurgizish mumkin.</a:t>
            </a:r>
            <a:endParaRPr lang="ru-RU" sz="2400" b="1" dirty="0">
              <a:solidFill>
                <a:srgbClr val="C00000"/>
              </a:solidFill>
              <a:latin typeface="Times New Roman" pitchFamily="18" charset="0"/>
              <a:cs typeface="Times New Roman" pitchFamily="18" charset="0"/>
            </a:endParaRPr>
          </a:p>
          <a:p>
            <a:pPr marL="285750" indent="-285750">
              <a:buFont typeface="Wingdings" pitchFamily="2" charset="2"/>
              <a:buChar char="Ø"/>
            </a:pPr>
            <a:r>
              <a:rPr lang="uz-Cyrl-UZ" sz="2400" b="1" dirty="0" smtClean="0">
                <a:solidFill>
                  <a:srgbClr val="C00000"/>
                </a:solidFill>
                <a:latin typeface="Times New Roman" pitchFamily="18" charset="0"/>
                <a:cs typeface="Times New Roman" pitchFamily="18" charset="0"/>
              </a:rPr>
              <a:t> </a:t>
            </a:r>
            <a:r>
              <a:rPr lang="uz-Cyrl-UZ" sz="2400" b="1" dirty="0">
                <a:solidFill>
                  <a:srgbClr val="C00000"/>
                </a:solidFill>
                <a:latin typeface="Times New Roman" pitchFamily="18" charset="0"/>
                <a:cs typeface="Times New Roman" pitchFamily="18" charset="0"/>
              </a:rPr>
              <a:t>Ixtiyoriy ravishda berilgan tenglama yoki grafik funktsiya bo’ylab yetaklanuvchi zvenoning harakatlantirish mumkin.</a:t>
            </a:r>
            <a:endParaRPr lang="ru-RU" sz="2400" b="1" dirty="0">
              <a:solidFill>
                <a:srgbClr val="C00000"/>
              </a:solidFill>
              <a:latin typeface="Times New Roman" pitchFamily="18" charset="0"/>
              <a:cs typeface="Times New Roman" pitchFamily="18" charset="0"/>
            </a:endParaRPr>
          </a:p>
          <a:p>
            <a:pPr marL="285750" indent="-285750">
              <a:buFont typeface="Wingdings" pitchFamily="2" charset="2"/>
              <a:buChar char="Ø"/>
            </a:pPr>
            <a:r>
              <a:rPr lang="uz-Cyrl-UZ" sz="2400" b="1" dirty="0" smtClean="0">
                <a:solidFill>
                  <a:srgbClr val="C00000"/>
                </a:solidFill>
                <a:latin typeface="Times New Roman" pitchFamily="18" charset="0"/>
                <a:cs typeface="Times New Roman" pitchFamily="18" charset="0"/>
              </a:rPr>
              <a:t>  </a:t>
            </a:r>
            <a:r>
              <a:rPr lang="uz-Cyrl-UZ" sz="2400" b="1" dirty="0">
                <a:solidFill>
                  <a:srgbClr val="C00000"/>
                </a:solidFill>
                <a:latin typeface="Times New Roman" pitchFamily="18" charset="0"/>
                <a:cs typeface="Times New Roman" pitchFamily="18" charset="0"/>
              </a:rPr>
              <a:t>Mexanizmni tuzilishi nihoyatda sodda bo’lib, gabarit o’lchovlari ixchamligi bilan ajralib turadi.</a:t>
            </a:r>
            <a:endParaRPr lang="ru-RU" sz="2400" b="1" dirty="0">
              <a:solidFill>
                <a:srgbClr val="C00000"/>
              </a:solidFill>
              <a:latin typeface="Times New Roman" pitchFamily="18" charset="0"/>
              <a:cs typeface="Times New Roman" pitchFamily="18" charset="0"/>
            </a:endParaRPr>
          </a:p>
          <a:p>
            <a:pPr marL="285750" indent="-285750">
              <a:buFont typeface="Wingdings" pitchFamily="2" charset="2"/>
              <a:buChar char="Ø"/>
            </a:pPr>
            <a:endParaRPr lang="ru-RU" dirty="0"/>
          </a:p>
        </p:txBody>
      </p:sp>
      <p:sp>
        <p:nvSpPr>
          <p:cNvPr id="4" name="Двойная стрелка влево/вправо 3"/>
          <p:cNvSpPr/>
          <p:nvPr/>
        </p:nvSpPr>
        <p:spPr>
          <a:xfrm>
            <a:off x="179512" y="116632"/>
            <a:ext cx="8424936" cy="2088232"/>
          </a:xfrm>
          <a:prstGeom prst="leftRightArrow">
            <a:avLst/>
          </a:prstGeom>
          <a:ln>
            <a:solidFill>
              <a:srgbClr val="FF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3"/>
          </a:lnRef>
          <a:fillRef idx="1">
            <a:schemeClr val="lt1"/>
          </a:fillRef>
          <a:effectRef idx="0">
            <a:schemeClr val="accent3"/>
          </a:effectRef>
          <a:fontRef idx="minor">
            <a:schemeClr val="dk1"/>
          </a:fontRef>
        </p:style>
        <p:txBody>
          <a:bodyPr rtlCol="0" anchor="ctr"/>
          <a:lstStyle/>
          <a:p>
            <a:r>
              <a:rPr lang="uz-Cyrl-UZ" sz="3600" b="1" i="1" dirty="0">
                <a:solidFill>
                  <a:srgbClr val="002060"/>
                </a:solidFill>
                <a:latin typeface="Times New Roman" pitchFamily="18" charset="0"/>
                <a:cs typeface="Times New Roman" pitchFamily="18" charset="0"/>
              </a:rPr>
              <a:t>Mexanizm quyidagi afzalliklarga ega:</a:t>
            </a:r>
            <a:endParaRPr lang="en-US" sz="3600" b="1" i="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31362501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ертикальный свиток 1"/>
          <p:cNvSpPr/>
          <p:nvPr/>
        </p:nvSpPr>
        <p:spPr>
          <a:xfrm>
            <a:off x="251520" y="116632"/>
            <a:ext cx="8208912" cy="6480720"/>
          </a:xfrm>
          <a:prstGeom prst="verticalScroll">
            <a:avLst/>
          </a:prstGeom>
          <a:blipFill>
            <a:blip r:embed="rId2"/>
            <a:tile tx="0" ty="0" sx="100000" sy="100000" flip="none" algn="tl"/>
          </a:blipFill>
          <a:ln>
            <a:solidFill>
              <a:srgbClr val="FF0000"/>
            </a:solid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err="1" smtClean="0">
                <a:solidFill>
                  <a:schemeClr val="tx1"/>
                </a:solidFill>
                <a:latin typeface="Times New Roman" pitchFamily="18" charset="0"/>
                <a:cs typeface="Times New Roman" pitchFamily="18" charset="0"/>
              </a:rPr>
              <a:t>Mushtak</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katta</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tezlikda</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aylanganda</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kuch</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bilan</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tutashuvchi</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mexanizm</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barqaror</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ishlamasligi</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mumkin</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Shuning</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uchun</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geometrik</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tutashuvchi</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mexanizmlardan</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foydalanish</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zarur</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Biroq</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bo’g’inlarning</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nisbiy</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harakatini</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cheklay</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olmaydigan</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ortiqcha</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bog’lanishlarning</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kiritilishi</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mexanizmni</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tayyorlash</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va</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yig’ish</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aniqligini</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oshirishni</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talab</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qiladi</a:t>
            </a:r>
            <a:r>
              <a:rPr lang="en-US" sz="3200" dirty="0" smtClean="0">
                <a:solidFill>
                  <a:schemeClr val="tx1"/>
                </a:solidFill>
                <a:latin typeface="Times New Roman" pitchFamily="18" charset="0"/>
                <a:cs typeface="Times New Roman" pitchFamily="18" charset="0"/>
              </a:rPr>
              <a:t>. Bu </a:t>
            </a:r>
            <a:r>
              <a:rPr lang="en-US" sz="3200" dirty="0" err="1" smtClean="0">
                <a:solidFill>
                  <a:schemeClr val="tx1"/>
                </a:solidFill>
                <a:latin typeface="Times New Roman" pitchFamily="18" charset="0"/>
                <a:cs typeface="Times New Roman" pitchFamily="18" charset="0"/>
              </a:rPr>
              <a:t>esa</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geometrik</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kamchilik</a:t>
            </a:r>
            <a:r>
              <a:rPr lang="en-US" sz="3200" dirty="0" smtClean="0">
                <a:solidFill>
                  <a:schemeClr val="tx1"/>
                </a:solidFill>
                <a:latin typeface="Times New Roman" pitchFamily="18" charset="0"/>
                <a:cs typeface="Times New Roman" pitchFamily="18" charset="0"/>
              </a:rPr>
              <a:t> </a:t>
            </a:r>
            <a:r>
              <a:rPr lang="en-US" sz="3200" dirty="0" err="1" smtClean="0">
                <a:solidFill>
                  <a:schemeClr val="tx1"/>
                </a:solidFill>
                <a:latin typeface="Times New Roman" pitchFamily="18" charset="0"/>
                <a:cs typeface="Times New Roman" pitchFamily="18" charset="0"/>
              </a:rPr>
              <a:t>hisoblanadi</a:t>
            </a:r>
            <a:r>
              <a:rPr lang="en-US" sz="3200" dirty="0" smtClean="0">
                <a:solidFill>
                  <a:schemeClr val="tx1"/>
                </a:solidFill>
                <a:latin typeface="Times New Roman" pitchFamily="18" charset="0"/>
                <a:cs typeface="Times New Roman" pitchFamily="18" charset="0"/>
              </a:rPr>
              <a:t>.</a:t>
            </a:r>
            <a:endParaRPr lang="ru-RU" sz="32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93126392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Аспект">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Аспект">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94</TotalTime>
  <Words>566</Words>
  <Application>Microsoft Office PowerPoint</Application>
  <PresentationFormat>Экран (4:3)</PresentationFormat>
  <Paragraphs>76</Paragraphs>
  <Slides>19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1_Аспект</vt:lpstr>
      <vt:lpstr> MUSHTAKLI MЕXANIZMLAR, ULARNING  HARAKAT QONUNLARI VA  LOYIHALASH USULI</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LENOVO</cp:lastModifiedBy>
  <cp:revision>23</cp:revision>
  <dcterms:created xsi:type="dcterms:W3CDTF">2018-04-10T11:43:37Z</dcterms:created>
  <dcterms:modified xsi:type="dcterms:W3CDTF">2019-05-06T10:14:17Z</dcterms:modified>
</cp:coreProperties>
</file>