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gif" ContentType="image/gif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5"/>
  </p:notesMasterIdLst>
  <p:sldIdLst>
    <p:sldId id="256" r:id="rId2"/>
    <p:sldId id="361" r:id="rId3"/>
    <p:sldId id="362" r:id="rId4"/>
    <p:sldId id="363" r:id="rId5"/>
    <p:sldId id="364" r:id="rId6"/>
    <p:sldId id="365" r:id="rId7"/>
    <p:sldId id="366" r:id="rId8"/>
    <p:sldId id="367" r:id="rId9"/>
    <p:sldId id="368" r:id="rId10"/>
    <p:sldId id="369" r:id="rId11"/>
    <p:sldId id="347" r:id="rId12"/>
    <p:sldId id="348" r:id="rId13"/>
    <p:sldId id="349" r:id="rId14"/>
    <p:sldId id="350" r:id="rId15"/>
    <p:sldId id="351" r:id="rId16"/>
    <p:sldId id="352" r:id="rId17"/>
    <p:sldId id="353" r:id="rId18"/>
    <p:sldId id="354" r:id="rId19"/>
    <p:sldId id="355" r:id="rId20"/>
    <p:sldId id="356" r:id="rId21"/>
    <p:sldId id="357" r:id="rId22"/>
    <p:sldId id="358" r:id="rId23"/>
    <p:sldId id="35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D917"/>
    <a:srgbClr val="EBCB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4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0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AEBB0A-D93A-456D-BDAA-BEB37F2BCB0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ED29D9-EA4D-4C25-9133-EE53C6859DED}">
      <dgm:prSet/>
      <dgm:spPr/>
      <dgm:t>
        <a:bodyPr/>
        <a:lstStyle/>
        <a:p>
          <a:pPr rtl="0"/>
          <a:r>
            <a:rPr lang="uz-Cyrl-UZ" dirty="0" smtClean="0"/>
            <a:t>Tarkibida tishli bo’g’ini bo`lgan mexanizmlar tishli mexanizmlar deyiladi. Tishli mexanizmlar etakchi va etaklanuvchi bo’g’inlarning  aylanish tezliklari o`zgarmas bo`lishi  talab qilinadigan xollarda ishlatiladi va  texnikada juda ko`p qo`llaniladi. Bu mexanizmning</a:t>
          </a:r>
          <a:r>
            <a:rPr lang="en-US" dirty="0" smtClean="0"/>
            <a:t> </a:t>
          </a:r>
          <a:r>
            <a:rPr lang="uz-Cyrl-UZ" dirty="0" smtClean="0"/>
            <a:t>asosiy ko`rinishi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uz-Cyrl-UZ" dirty="0" smtClean="0"/>
            <a:t>shaklda berilgan, u ikkita tishli g`ildirak va stoykalardan iborat. </a:t>
          </a:r>
          <a:endParaRPr lang="en-US" dirty="0"/>
        </a:p>
      </dgm:t>
    </dgm:pt>
    <dgm:pt modelId="{E25D770B-8E06-4A2C-A1E8-08DCAD300769}" type="parTrans" cxnId="{0072D6EF-12D4-4161-8CE5-259C7887E1F8}">
      <dgm:prSet/>
      <dgm:spPr/>
      <dgm:t>
        <a:bodyPr/>
        <a:lstStyle/>
        <a:p>
          <a:endParaRPr lang="ru-RU"/>
        </a:p>
      </dgm:t>
    </dgm:pt>
    <dgm:pt modelId="{F9532C86-548C-4607-B0B5-EA9EB3D84C19}" type="sibTrans" cxnId="{0072D6EF-12D4-4161-8CE5-259C7887E1F8}">
      <dgm:prSet/>
      <dgm:spPr/>
      <dgm:t>
        <a:bodyPr/>
        <a:lstStyle/>
        <a:p>
          <a:endParaRPr lang="ru-RU"/>
        </a:p>
      </dgm:t>
    </dgm:pt>
    <dgm:pt modelId="{C2331856-E959-461D-93C1-A734156B2511}">
      <dgm:prSet/>
      <dgm:spPr/>
      <dgm:t>
        <a:bodyPr/>
        <a:lstStyle/>
        <a:p>
          <a:pPr rtl="0"/>
          <a:r>
            <a:rPr lang="uz-Cyrl-UZ" dirty="0" smtClean="0"/>
            <a:t>Bo’g’in 2 (etakchi) ning soat strelkasi yo`nalishiga teskari aylanishi yetaklanuvchi bo’g’in 1 ni soat strelkasi aylanishida aylantiradi. Demak bu xoldagi tishli ilashishda yetakchi va yetaklanuvchi g`ildiraklar qarama- qarshi tomonga aylanadi. </a:t>
          </a:r>
          <a:endParaRPr lang="en-US" dirty="0"/>
        </a:p>
      </dgm:t>
    </dgm:pt>
    <dgm:pt modelId="{9F8FEC7B-0FD9-46D2-B8A7-9629F133E36D}" type="parTrans" cxnId="{B8B95DCB-93A9-45FD-81A8-E2ADC4B03997}">
      <dgm:prSet/>
      <dgm:spPr/>
      <dgm:t>
        <a:bodyPr/>
        <a:lstStyle/>
        <a:p>
          <a:endParaRPr lang="ru-RU"/>
        </a:p>
      </dgm:t>
    </dgm:pt>
    <dgm:pt modelId="{E8235E1E-BF12-481B-BA04-77555BAF6BBD}" type="sibTrans" cxnId="{B8B95DCB-93A9-45FD-81A8-E2ADC4B03997}">
      <dgm:prSet/>
      <dgm:spPr/>
      <dgm:t>
        <a:bodyPr/>
        <a:lstStyle/>
        <a:p>
          <a:endParaRPr lang="ru-RU"/>
        </a:p>
      </dgm:t>
    </dgm:pt>
    <dgm:pt modelId="{9C97DAD3-A0EF-4C62-84D6-118D136DDFC0}">
      <dgm:prSet custT="1"/>
      <dgm:spPr/>
      <dgm:t>
        <a:bodyPr/>
        <a:lstStyle/>
        <a:p>
          <a:pPr rtl="0"/>
          <a:r>
            <a:rPr lang="uz-Cyrl-UZ" sz="1800" dirty="0" smtClean="0"/>
            <a:t>Bunday mexanizm </a:t>
          </a:r>
          <a:r>
            <a:rPr lang="uz-Cyrl-UZ" sz="1800" b="1" i="1" dirty="0" smtClean="0"/>
            <a:t>tashqi ilashishli  mexanizm</a:t>
          </a:r>
          <a:r>
            <a:rPr lang="uz-Cyrl-UZ" sz="1800" dirty="0" smtClean="0"/>
            <a:t> deyiladi. </a:t>
          </a:r>
          <a:endParaRPr lang="en-US" sz="1800" dirty="0"/>
        </a:p>
      </dgm:t>
    </dgm:pt>
    <dgm:pt modelId="{EFA472FB-65A6-401E-BE91-39D7A0BEE031}" type="parTrans" cxnId="{11E73957-0ABE-4D6D-92DA-0E6D17B61F2A}">
      <dgm:prSet/>
      <dgm:spPr/>
      <dgm:t>
        <a:bodyPr/>
        <a:lstStyle/>
        <a:p>
          <a:endParaRPr lang="ru-RU"/>
        </a:p>
      </dgm:t>
    </dgm:pt>
    <dgm:pt modelId="{FDF55AB3-81D2-42EF-BEDE-D6713AC06712}" type="sibTrans" cxnId="{11E73957-0ABE-4D6D-92DA-0E6D17B61F2A}">
      <dgm:prSet/>
      <dgm:spPr/>
      <dgm:t>
        <a:bodyPr/>
        <a:lstStyle/>
        <a:p>
          <a:endParaRPr lang="ru-RU"/>
        </a:p>
      </dgm:t>
    </dgm:pt>
    <dgm:pt modelId="{3A2B2598-00AD-4B5A-860E-47A189D1D59D}">
      <dgm:prSet custT="1"/>
      <dgm:spPr/>
      <dgm:t>
        <a:bodyPr/>
        <a:lstStyle/>
        <a:p>
          <a:pPr rtl="0"/>
          <a:r>
            <a:rPr lang="uz-Cyrl-UZ" sz="1800" dirty="0" smtClean="0"/>
            <a:t>Agar bitta g`ildirakning tishlari silindr tashqi sirtida, ikkinchisiniki ichki sirtida ilashib harakatlansa, etakchi va etaklanuvchi g`ildiraklar bir tomonga aylanadi va bunday mexanizm </a:t>
          </a:r>
          <a:r>
            <a:rPr lang="uz-Cyrl-UZ" sz="1800" b="1" i="1" dirty="0" smtClean="0"/>
            <a:t>ichki ilashishli mexanizm</a:t>
          </a:r>
          <a:r>
            <a:rPr lang="uz-Cyrl-UZ" sz="1800" dirty="0" smtClean="0"/>
            <a:t> deyiladi.</a:t>
          </a:r>
          <a:endParaRPr lang="uz-Cyrl-UZ" sz="1800" dirty="0"/>
        </a:p>
      </dgm:t>
    </dgm:pt>
    <dgm:pt modelId="{2078DC01-C63F-4F58-A18B-0165C90B7416}" type="parTrans" cxnId="{9F472A2C-F0DC-4888-B098-A8B9ECAD38B7}">
      <dgm:prSet/>
      <dgm:spPr/>
      <dgm:t>
        <a:bodyPr/>
        <a:lstStyle/>
        <a:p>
          <a:endParaRPr lang="ru-RU"/>
        </a:p>
      </dgm:t>
    </dgm:pt>
    <dgm:pt modelId="{CA9E7937-026C-4CAA-AB0A-FB069C5DEA90}" type="sibTrans" cxnId="{9F472A2C-F0DC-4888-B098-A8B9ECAD38B7}">
      <dgm:prSet/>
      <dgm:spPr/>
      <dgm:t>
        <a:bodyPr/>
        <a:lstStyle/>
        <a:p>
          <a:endParaRPr lang="ru-RU"/>
        </a:p>
      </dgm:t>
    </dgm:pt>
    <dgm:pt modelId="{264A49EF-2427-4B64-9460-F735C535E4E4}" type="pres">
      <dgm:prSet presAssocID="{F8AEBB0A-D93A-456D-BDAA-BEB37F2BCB0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BC857D-0F3F-4A61-A017-C7E39E7B5D5C}" type="pres">
      <dgm:prSet presAssocID="{29ED29D9-EA4D-4C25-9133-EE53C6859DED}" presName="composite" presStyleCnt="0"/>
      <dgm:spPr/>
    </dgm:pt>
    <dgm:pt modelId="{38B2E135-4941-4FA5-805B-D33671AF2FC1}" type="pres">
      <dgm:prSet presAssocID="{29ED29D9-EA4D-4C25-9133-EE53C6859DED}" presName="imgShp" presStyleLbl="fgImgPlace1" presStyleIdx="0" presStyleCnt="3" custScaleX="44727" custScaleY="45396" custLinFactNeighborX="-60512" custLinFactNeighborY="19135"/>
      <dgm:spPr/>
    </dgm:pt>
    <dgm:pt modelId="{3074DCDD-4F18-44C1-871B-0517CAF62721}" type="pres">
      <dgm:prSet presAssocID="{29ED29D9-EA4D-4C25-9133-EE53C6859DED}" presName="txShp" presStyleLbl="node1" presStyleIdx="0" presStyleCnt="3" custScaleX="131931" custLinFactNeighborX="-201" custLinFactNeighborY="172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E142F7-76B7-45B7-9163-C6CD2971FB45}" type="pres">
      <dgm:prSet presAssocID="{F9532C86-548C-4607-B0B5-EA9EB3D84C19}" presName="spacing" presStyleCnt="0"/>
      <dgm:spPr/>
    </dgm:pt>
    <dgm:pt modelId="{562D5A43-C043-43CB-9CCF-848182E98898}" type="pres">
      <dgm:prSet presAssocID="{C2331856-E959-461D-93C1-A734156B2511}" presName="composite" presStyleCnt="0"/>
      <dgm:spPr/>
    </dgm:pt>
    <dgm:pt modelId="{A8B2AAD4-B3E4-4757-9462-2825CF16D043}" type="pres">
      <dgm:prSet presAssocID="{C2331856-E959-461D-93C1-A734156B2511}" presName="imgShp" presStyleLbl="fgImgPlace1" presStyleIdx="1" presStyleCnt="3" custScaleX="42813" custScaleY="44009" custLinFactNeighborX="-61469" custLinFactNeighborY="957"/>
      <dgm:spPr/>
    </dgm:pt>
    <dgm:pt modelId="{3984E8B3-C579-4BFB-A11A-0864E3062F72}" type="pres">
      <dgm:prSet presAssocID="{C2331856-E959-461D-93C1-A734156B2511}" presName="txShp" presStyleLbl="node1" presStyleIdx="1" presStyleCnt="3" custScaleX="129123" custLinFactNeighborX="802" custLinFactNeighborY="2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19ED9C-5DEF-40FD-B69A-13BE6259ADFC}" type="pres">
      <dgm:prSet presAssocID="{E8235E1E-BF12-481B-BA04-77555BAF6BBD}" presName="spacing" presStyleCnt="0"/>
      <dgm:spPr/>
    </dgm:pt>
    <dgm:pt modelId="{8EA9B419-E7E8-43AE-AAA7-DD677DD6B32B}" type="pres">
      <dgm:prSet presAssocID="{9C97DAD3-A0EF-4C62-84D6-118D136DDFC0}" presName="composite" presStyleCnt="0"/>
      <dgm:spPr/>
    </dgm:pt>
    <dgm:pt modelId="{FFF10798-1CC7-4C43-BA08-4D6CB036B636}" type="pres">
      <dgm:prSet presAssocID="{9C97DAD3-A0EF-4C62-84D6-118D136DDFC0}" presName="imgShp" presStyleLbl="fgImgPlace1" presStyleIdx="2" presStyleCnt="3" custScaleX="44509" custScaleY="38796" custLinFactNeighborX="-58251" custLinFactNeighborY="-1914"/>
      <dgm:spPr/>
    </dgm:pt>
    <dgm:pt modelId="{ADF749F5-1880-4D02-9B51-0910E1670339}" type="pres">
      <dgm:prSet presAssocID="{9C97DAD3-A0EF-4C62-84D6-118D136DDFC0}" presName="txShp" presStyleLbl="node1" presStyleIdx="2" presStyleCnt="3" custScaleX="1307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FD7F97-55C9-4886-BD4D-2E8EBBDA62D6}" type="presOf" srcId="{F8AEBB0A-D93A-456D-BDAA-BEB37F2BCB09}" destId="{264A49EF-2427-4B64-9460-F735C535E4E4}" srcOrd="0" destOrd="0" presId="urn:microsoft.com/office/officeart/2005/8/layout/vList3"/>
    <dgm:cxn modelId="{1E5383A8-679A-4FA5-B576-788A482F683F}" type="presOf" srcId="{9C97DAD3-A0EF-4C62-84D6-118D136DDFC0}" destId="{ADF749F5-1880-4D02-9B51-0910E1670339}" srcOrd="0" destOrd="0" presId="urn:microsoft.com/office/officeart/2005/8/layout/vList3"/>
    <dgm:cxn modelId="{B8B95DCB-93A9-45FD-81A8-E2ADC4B03997}" srcId="{F8AEBB0A-D93A-456D-BDAA-BEB37F2BCB09}" destId="{C2331856-E959-461D-93C1-A734156B2511}" srcOrd="1" destOrd="0" parTransId="{9F8FEC7B-0FD9-46D2-B8A7-9629F133E36D}" sibTransId="{E8235E1E-BF12-481B-BA04-77555BAF6BBD}"/>
    <dgm:cxn modelId="{78029D8F-E198-4ED1-9524-E056BAA24BE3}" type="presOf" srcId="{C2331856-E959-461D-93C1-A734156B2511}" destId="{3984E8B3-C579-4BFB-A11A-0864E3062F72}" srcOrd="0" destOrd="0" presId="urn:microsoft.com/office/officeart/2005/8/layout/vList3"/>
    <dgm:cxn modelId="{8B8BC1DF-1F60-4627-A183-06AB6D52651D}" type="presOf" srcId="{29ED29D9-EA4D-4C25-9133-EE53C6859DED}" destId="{3074DCDD-4F18-44C1-871B-0517CAF62721}" srcOrd="0" destOrd="0" presId="urn:microsoft.com/office/officeart/2005/8/layout/vList3"/>
    <dgm:cxn modelId="{11E73957-0ABE-4D6D-92DA-0E6D17B61F2A}" srcId="{F8AEBB0A-D93A-456D-BDAA-BEB37F2BCB09}" destId="{9C97DAD3-A0EF-4C62-84D6-118D136DDFC0}" srcOrd="2" destOrd="0" parTransId="{EFA472FB-65A6-401E-BE91-39D7A0BEE031}" sibTransId="{FDF55AB3-81D2-42EF-BEDE-D6713AC06712}"/>
    <dgm:cxn modelId="{9F472A2C-F0DC-4888-B098-A8B9ECAD38B7}" srcId="{9C97DAD3-A0EF-4C62-84D6-118D136DDFC0}" destId="{3A2B2598-00AD-4B5A-860E-47A189D1D59D}" srcOrd="0" destOrd="0" parTransId="{2078DC01-C63F-4F58-A18B-0165C90B7416}" sibTransId="{CA9E7937-026C-4CAA-AB0A-FB069C5DEA90}"/>
    <dgm:cxn modelId="{0072D6EF-12D4-4161-8CE5-259C7887E1F8}" srcId="{F8AEBB0A-D93A-456D-BDAA-BEB37F2BCB09}" destId="{29ED29D9-EA4D-4C25-9133-EE53C6859DED}" srcOrd="0" destOrd="0" parTransId="{E25D770B-8E06-4A2C-A1E8-08DCAD300769}" sibTransId="{F9532C86-548C-4607-B0B5-EA9EB3D84C19}"/>
    <dgm:cxn modelId="{84AB73A3-134B-4CD1-B3E2-4E3155EA0F52}" type="presOf" srcId="{3A2B2598-00AD-4B5A-860E-47A189D1D59D}" destId="{ADF749F5-1880-4D02-9B51-0910E1670339}" srcOrd="0" destOrd="1" presId="urn:microsoft.com/office/officeart/2005/8/layout/vList3"/>
    <dgm:cxn modelId="{1B4AC383-B4C0-4A8B-B4EB-57343ED06A9D}" type="presParOf" srcId="{264A49EF-2427-4B64-9460-F735C535E4E4}" destId="{A6BC857D-0F3F-4A61-A017-C7E39E7B5D5C}" srcOrd="0" destOrd="0" presId="urn:microsoft.com/office/officeart/2005/8/layout/vList3"/>
    <dgm:cxn modelId="{DE57F023-1D3F-4EBC-B67F-A3A2597D0E8C}" type="presParOf" srcId="{A6BC857D-0F3F-4A61-A017-C7E39E7B5D5C}" destId="{38B2E135-4941-4FA5-805B-D33671AF2FC1}" srcOrd="0" destOrd="0" presId="urn:microsoft.com/office/officeart/2005/8/layout/vList3"/>
    <dgm:cxn modelId="{EAF2AD4D-9617-4262-B79C-54503BB63918}" type="presParOf" srcId="{A6BC857D-0F3F-4A61-A017-C7E39E7B5D5C}" destId="{3074DCDD-4F18-44C1-871B-0517CAF62721}" srcOrd="1" destOrd="0" presId="urn:microsoft.com/office/officeart/2005/8/layout/vList3"/>
    <dgm:cxn modelId="{DA7769ED-4D00-4608-BA05-337E09A56D5A}" type="presParOf" srcId="{264A49EF-2427-4B64-9460-F735C535E4E4}" destId="{6DE142F7-76B7-45B7-9163-C6CD2971FB45}" srcOrd="1" destOrd="0" presId="urn:microsoft.com/office/officeart/2005/8/layout/vList3"/>
    <dgm:cxn modelId="{D887DC9B-71C8-4984-B842-9C361E608B50}" type="presParOf" srcId="{264A49EF-2427-4B64-9460-F735C535E4E4}" destId="{562D5A43-C043-43CB-9CCF-848182E98898}" srcOrd="2" destOrd="0" presId="urn:microsoft.com/office/officeart/2005/8/layout/vList3"/>
    <dgm:cxn modelId="{38DDB867-E8D1-44A3-9F11-89300486DAF0}" type="presParOf" srcId="{562D5A43-C043-43CB-9CCF-848182E98898}" destId="{A8B2AAD4-B3E4-4757-9462-2825CF16D043}" srcOrd="0" destOrd="0" presId="urn:microsoft.com/office/officeart/2005/8/layout/vList3"/>
    <dgm:cxn modelId="{5EB4AEBC-6A3E-42DE-96D0-8E33EC889C75}" type="presParOf" srcId="{562D5A43-C043-43CB-9CCF-848182E98898}" destId="{3984E8B3-C579-4BFB-A11A-0864E3062F72}" srcOrd="1" destOrd="0" presId="urn:microsoft.com/office/officeart/2005/8/layout/vList3"/>
    <dgm:cxn modelId="{61716230-7BF2-4288-BC79-E21DE4A49409}" type="presParOf" srcId="{264A49EF-2427-4B64-9460-F735C535E4E4}" destId="{D619ED9C-5DEF-40FD-B69A-13BE6259ADFC}" srcOrd="3" destOrd="0" presId="urn:microsoft.com/office/officeart/2005/8/layout/vList3"/>
    <dgm:cxn modelId="{58204A11-2BB9-4742-9B90-26926A54D483}" type="presParOf" srcId="{264A49EF-2427-4B64-9460-F735C535E4E4}" destId="{8EA9B419-E7E8-43AE-AAA7-DD677DD6B32B}" srcOrd="4" destOrd="0" presId="urn:microsoft.com/office/officeart/2005/8/layout/vList3"/>
    <dgm:cxn modelId="{C849E74A-FCAF-4358-816E-370E39827B7A}" type="presParOf" srcId="{8EA9B419-E7E8-43AE-AAA7-DD677DD6B32B}" destId="{FFF10798-1CC7-4C43-BA08-4D6CB036B636}" srcOrd="0" destOrd="0" presId="urn:microsoft.com/office/officeart/2005/8/layout/vList3"/>
    <dgm:cxn modelId="{DF32D36A-5970-426B-ABF0-70C6157A05E9}" type="presParOf" srcId="{8EA9B419-E7E8-43AE-AAA7-DD677DD6B32B}" destId="{ADF749F5-1880-4D02-9B51-0910E1670339}" srcOrd="1" destOrd="0" presId="urn:microsoft.com/office/officeart/2005/8/layout/vList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DEC85F-4822-4CD3-BCE5-470EE5884AB3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9813BA8-87B1-481A-946B-0091C8D46569}">
      <dgm:prSet/>
      <dgm:spPr/>
      <dgm:t>
        <a:bodyPr/>
        <a:lstStyle/>
        <a:p>
          <a:pPr rtl="0"/>
          <a:r>
            <a:rPr lang="uz-Cyrl-UZ" dirty="0" smtClean="0"/>
            <a:t>Agar tishli g`ildiraklardan birining o`lchamlari juda katta bo`lgani xolda g`ildirak aylanasi to`g`ri chiziqqa yaqin bo`lsa, bun­day birikma reykali mexanizm deyiladi</a:t>
          </a:r>
          <a:endParaRPr lang="ru-RU" dirty="0"/>
        </a:p>
      </dgm:t>
    </dgm:pt>
    <dgm:pt modelId="{58F354FD-3CA9-4ABC-9AFE-11EBB2CD800F}" type="parTrans" cxnId="{06AA797F-B891-4F33-A65A-FC501B2DF27A}">
      <dgm:prSet/>
      <dgm:spPr/>
      <dgm:t>
        <a:bodyPr/>
        <a:lstStyle/>
        <a:p>
          <a:endParaRPr lang="ru-RU"/>
        </a:p>
      </dgm:t>
    </dgm:pt>
    <dgm:pt modelId="{C1E5AB9E-7126-4184-9E72-CC04F1F589F5}" type="sibTrans" cxnId="{06AA797F-B891-4F33-A65A-FC501B2DF27A}">
      <dgm:prSet/>
      <dgm:spPr/>
      <dgm:t>
        <a:bodyPr/>
        <a:lstStyle/>
        <a:p>
          <a:endParaRPr lang="ru-RU"/>
        </a:p>
      </dgm:t>
    </dgm:pt>
    <dgm:pt modelId="{B5D23B93-7D3E-4BF4-BB1E-9ADC02F77CD1}" type="pres">
      <dgm:prSet presAssocID="{19DEC85F-4822-4CD3-BCE5-470EE5884AB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8E48DA2-5D6D-4827-9D4C-936E91FCE9D4}" type="pres">
      <dgm:prSet presAssocID="{29813BA8-87B1-481A-946B-0091C8D46569}" presName="linNode" presStyleCnt="0"/>
      <dgm:spPr/>
    </dgm:pt>
    <dgm:pt modelId="{B575BD9C-0A12-4C6F-B044-5D57DE03FDE8}" type="pres">
      <dgm:prSet presAssocID="{29813BA8-87B1-481A-946B-0091C8D46569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7EC7EA-BCF5-4633-9658-CD2006341A11}" type="pres">
      <dgm:prSet presAssocID="{29813BA8-87B1-481A-946B-0091C8D46569}" presName="childShp" presStyleLbl="bgAccFollowNode1" presStyleIdx="0" presStyleCnt="1">
        <dgm:presLayoutVars>
          <dgm:bulletEnabled val="1"/>
        </dgm:presLayoutVars>
      </dgm:prSet>
      <dgm:spPr/>
    </dgm:pt>
  </dgm:ptLst>
  <dgm:cxnLst>
    <dgm:cxn modelId="{9D18BC66-56CE-4F1D-8C1A-E2AF398B33EF}" type="presOf" srcId="{29813BA8-87B1-481A-946B-0091C8D46569}" destId="{B575BD9C-0A12-4C6F-B044-5D57DE03FDE8}" srcOrd="0" destOrd="0" presId="urn:microsoft.com/office/officeart/2005/8/layout/vList6"/>
    <dgm:cxn modelId="{06AA797F-B891-4F33-A65A-FC501B2DF27A}" srcId="{19DEC85F-4822-4CD3-BCE5-470EE5884AB3}" destId="{29813BA8-87B1-481A-946B-0091C8D46569}" srcOrd="0" destOrd="0" parTransId="{58F354FD-3CA9-4ABC-9AFE-11EBB2CD800F}" sibTransId="{C1E5AB9E-7126-4184-9E72-CC04F1F589F5}"/>
    <dgm:cxn modelId="{17BFB3AC-54FE-41FC-8F19-ACB1F751F5F2}" type="presOf" srcId="{19DEC85F-4822-4CD3-BCE5-470EE5884AB3}" destId="{B5D23B93-7D3E-4BF4-BB1E-9ADC02F77CD1}" srcOrd="0" destOrd="0" presId="urn:microsoft.com/office/officeart/2005/8/layout/vList6"/>
    <dgm:cxn modelId="{731F2627-ABE0-47A4-BF25-257634B36848}" type="presParOf" srcId="{B5D23B93-7D3E-4BF4-BB1E-9ADC02F77CD1}" destId="{D8E48DA2-5D6D-4827-9D4C-936E91FCE9D4}" srcOrd="0" destOrd="0" presId="urn:microsoft.com/office/officeart/2005/8/layout/vList6"/>
    <dgm:cxn modelId="{C08F7FC9-759F-4A39-83B7-636B341AA462}" type="presParOf" srcId="{D8E48DA2-5D6D-4827-9D4C-936E91FCE9D4}" destId="{B575BD9C-0A12-4C6F-B044-5D57DE03FDE8}" srcOrd="0" destOrd="0" presId="urn:microsoft.com/office/officeart/2005/8/layout/vList6"/>
    <dgm:cxn modelId="{F861FA4F-E76A-42E7-8FB2-CACC35AA4594}" type="presParOf" srcId="{D8E48DA2-5D6D-4827-9D4C-936E91FCE9D4}" destId="{CD7EC7EA-BCF5-4633-9658-CD2006341A11}" srcOrd="1" destOrd="0" presId="urn:microsoft.com/office/officeart/2005/8/layout/vList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58772C1-3F95-44D9-B48E-2C09889D0DF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3C4D43-63C6-43FA-BBDA-5A23CD436AEC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uz-Cyrl-UZ" sz="2000" b="0" i="0" baseline="0" dirty="0" smtClean="0"/>
            <a:t>Yеtaklovchi va yetaklanuvchi vallar oraligi katta bo`lganida aylanma harakatni bir juft tishli g`ildirak yordamida uzatish mumkin bo`lmay qoladi, chunki bunda g`ildiraklarnnng o`lchamlari kattalashadi va massalari ortadi.</a:t>
          </a:r>
          <a:endParaRPr lang="ru-RU" sz="2000" b="0" i="0" baseline="0" dirty="0"/>
        </a:p>
      </dgm:t>
    </dgm:pt>
    <dgm:pt modelId="{366ED00A-8998-46EA-806B-B50EB0B76368}" type="parTrans" cxnId="{F034B42C-B530-430D-A472-58228BD8D69E}">
      <dgm:prSet/>
      <dgm:spPr/>
      <dgm:t>
        <a:bodyPr/>
        <a:lstStyle/>
        <a:p>
          <a:endParaRPr lang="ru-RU"/>
        </a:p>
      </dgm:t>
    </dgm:pt>
    <dgm:pt modelId="{2931925B-0A83-434D-A450-E9B11E99FA92}" type="sibTrans" cxnId="{F034B42C-B530-430D-A472-58228BD8D69E}">
      <dgm:prSet/>
      <dgm:spPr/>
      <dgm:t>
        <a:bodyPr/>
        <a:lstStyle/>
        <a:p>
          <a:endParaRPr lang="ru-RU"/>
        </a:p>
      </dgm:t>
    </dgm:pt>
    <dgm:pt modelId="{9E3D762A-5C49-415E-A689-E84ED714A179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uz-Cyrl-UZ" sz="2400" b="0" i="0" baseline="0" dirty="0" smtClean="0">
              <a:solidFill>
                <a:schemeClr val="tx1"/>
              </a:solidFill>
            </a:rPr>
            <a:t>Mеxanizmni еngil va ixcham qilish maqsadida yеtakchi va yеtak­lanuvchi shеstеrnyalar oralig`iga, ularning harakat tеzligiga halal bеrmaydigan qilib oraliq, shеstеrnyalar o`rnatiladi.</a:t>
          </a:r>
          <a:endParaRPr lang="ru-RU" sz="2400" dirty="0">
            <a:solidFill>
              <a:schemeClr val="tx1"/>
            </a:solidFill>
          </a:endParaRPr>
        </a:p>
      </dgm:t>
    </dgm:pt>
    <dgm:pt modelId="{242A381E-36C4-4C0D-A6F9-BE9D7244FC12}" type="parTrans" cxnId="{7B645C98-E04F-4A17-B8AD-2E4871663980}">
      <dgm:prSet/>
      <dgm:spPr/>
      <dgm:t>
        <a:bodyPr/>
        <a:lstStyle/>
        <a:p>
          <a:endParaRPr lang="ru-RU"/>
        </a:p>
      </dgm:t>
    </dgm:pt>
    <dgm:pt modelId="{B71D4653-98BC-4AF3-9EF2-CCC0255E4237}" type="sibTrans" cxnId="{7B645C98-E04F-4A17-B8AD-2E4871663980}">
      <dgm:prSet/>
      <dgm:spPr/>
      <dgm:t>
        <a:bodyPr/>
        <a:lstStyle/>
        <a:p>
          <a:endParaRPr lang="ru-RU"/>
        </a:p>
      </dgm:t>
    </dgm:pt>
    <dgm:pt modelId="{1521CE58-B108-43F6-9CCF-2FDA83AD0FB0}">
      <dgm:prSet custT="1"/>
      <dgm:spPr>
        <a:solidFill>
          <a:srgbClr val="FFC000"/>
        </a:solidFill>
      </dgm:spPr>
      <dgm:t>
        <a:bodyPr/>
        <a:lstStyle/>
        <a:p>
          <a:pPr rtl="0"/>
          <a:r>
            <a:rPr lang="uz-Cyrl-UZ" sz="1600" b="0" i="0" baseline="0" dirty="0" smtClean="0">
              <a:solidFill>
                <a:srgbClr val="7030A0"/>
              </a:solidFill>
            </a:rPr>
            <a:t>Agar tishli g`ildiraklar bir tеkislikda yotib, o`zaro kinеmatik juft tashkil qilib harakatlansa, qatorli birikma dеyiladi. Bunga misol tariqasida paxta tеrish apparati barabanlarining harakatga kеlishini ko`rish mumkin (</a:t>
          </a:r>
          <a:r>
            <a:rPr lang="en-US" sz="1600" b="0" i="0" baseline="0" dirty="0" smtClean="0">
              <a:solidFill>
                <a:srgbClr val="7030A0"/>
              </a:solidFill>
            </a:rPr>
            <a:t>8</a:t>
          </a:r>
          <a:r>
            <a:rPr lang="uz-Cyrl-UZ" sz="1600" b="0" i="0" baseline="0" dirty="0" smtClean="0">
              <a:solidFill>
                <a:srgbClr val="7030A0"/>
              </a:solidFill>
            </a:rPr>
            <a:t>.</a:t>
          </a:r>
          <a:r>
            <a:rPr lang="en-US" sz="1600" b="0" i="0" baseline="0" dirty="0" smtClean="0">
              <a:solidFill>
                <a:srgbClr val="7030A0"/>
              </a:solidFill>
            </a:rPr>
            <a:t>3</a:t>
          </a:r>
          <a:r>
            <a:rPr lang="uz-Cyrl-UZ" sz="1600" b="0" i="0" baseline="0" dirty="0" smtClean="0">
              <a:solidFill>
                <a:srgbClr val="7030A0"/>
              </a:solidFill>
            </a:rPr>
            <a:t>-shakl). Orqa o`ng qatordagi bara­ban shеstеrnyasi </a:t>
          </a:r>
          <a:r>
            <a:rPr lang="uz-Cyrl-UZ" sz="1600" b="0" i="1" baseline="0" dirty="0" smtClean="0">
              <a:solidFill>
                <a:srgbClr val="7030A0"/>
              </a:solidFill>
            </a:rPr>
            <a:t>(z</a:t>
          </a:r>
          <a:r>
            <a:rPr lang="uz-Cyrl-UZ" sz="1600" b="0" i="1" baseline="-30000" dirty="0" smtClean="0">
              <a:solidFill>
                <a:srgbClr val="7030A0"/>
              </a:solidFill>
            </a:rPr>
            <a:t>1</a:t>
          </a:r>
          <a:r>
            <a:rPr lang="uz-Cyrl-UZ" sz="1600" b="0" i="1" baseline="0" dirty="0" smtClean="0">
              <a:solidFill>
                <a:srgbClr val="7030A0"/>
              </a:solidFill>
            </a:rPr>
            <a:t> </a:t>
          </a:r>
          <a:r>
            <a:rPr lang="uz-Cyrl-UZ" sz="1600" b="0" i="0" baseline="0" dirty="0" smtClean="0">
              <a:solidFill>
                <a:srgbClr val="7030A0"/>
              </a:solidFill>
            </a:rPr>
            <a:t>= 90) dan ikkita oraliq shеstеrnyalar </a:t>
          </a:r>
          <a:r>
            <a:rPr lang="uz-Cyrl-UZ" sz="1600" b="0" i="1" baseline="0" dirty="0" smtClean="0">
              <a:solidFill>
                <a:srgbClr val="7030A0"/>
              </a:solidFill>
            </a:rPr>
            <a:t>(z</a:t>
          </a:r>
          <a:r>
            <a:rPr lang="uz-Cyrl-UZ" sz="1600" b="0" i="1" baseline="-30000" dirty="0" smtClean="0">
              <a:solidFill>
                <a:srgbClr val="7030A0"/>
              </a:solidFill>
            </a:rPr>
            <a:t>2</a:t>
          </a:r>
          <a:r>
            <a:rPr lang="uz-Cyrl-UZ" sz="1600" b="0" i="1" baseline="0" dirty="0" smtClean="0">
              <a:solidFill>
                <a:srgbClr val="7030A0"/>
              </a:solidFill>
            </a:rPr>
            <a:t> =z</a:t>
          </a:r>
          <a:r>
            <a:rPr lang="uz-Cyrl-UZ" sz="1600" b="0" i="1" baseline="-30000" dirty="0" smtClean="0">
              <a:solidFill>
                <a:srgbClr val="7030A0"/>
              </a:solidFill>
            </a:rPr>
            <a:t>3</a:t>
          </a:r>
          <a:r>
            <a:rPr lang="uz-Cyrl-UZ" sz="1600" b="0" i="1" baseline="0" dirty="0" smtClean="0">
              <a:solidFill>
                <a:srgbClr val="7030A0"/>
              </a:solidFill>
            </a:rPr>
            <a:t> </a:t>
          </a:r>
          <a:r>
            <a:rPr lang="uz-Cyrl-UZ" sz="1600" b="0" i="0" baseline="0" dirty="0" smtClean="0">
              <a:solidFill>
                <a:srgbClr val="7030A0"/>
              </a:solidFill>
            </a:rPr>
            <a:t>= 40) yordamida chap baraban shеstеrnyasi (z</a:t>
          </a:r>
          <a:r>
            <a:rPr lang="uz-Cyrl-UZ" sz="1600" b="0" i="0" baseline="-30000" dirty="0" smtClean="0">
              <a:solidFill>
                <a:srgbClr val="7030A0"/>
              </a:solidFill>
            </a:rPr>
            <a:t>4</a:t>
          </a:r>
          <a:r>
            <a:rPr lang="uz-Cyrl-UZ" sz="1600" b="0" i="0" baseline="0" dirty="0" smtClean="0">
              <a:solidFill>
                <a:srgbClr val="7030A0"/>
              </a:solidFill>
            </a:rPr>
            <a:t> = 90) ga va oraliq, shеs­tеrnya (z</a:t>
          </a:r>
          <a:r>
            <a:rPr lang="uz-Cyrl-UZ" sz="1600" b="0" i="0" baseline="-30000" dirty="0" smtClean="0">
              <a:solidFill>
                <a:srgbClr val="7030A0"/>
              </a:solidFill>
            </a:rPr>
            <a:t>5</a:t>
          </a:r>
          <a:r>
            <a:rPr lang="uz-Cyrl-UZ" sz="1600" b="0" i="0" baseline="0" dirty="0" smtClean="0">
              <a:solidFill>
                <a:srgbClr val="7030A0"/>
              </a:solidFill>
            </a:rPr>
            <a:t> = </a:t>
          </a:r>
          <a:r>
            <a:rPr lang="uz-Cyrl-UZ" sz="1600" b="0" i="1" baseline="0" dirty="0" smtClean="0">
              <a:solidFill>
                <a:srgbClr val="7030A0"/>
              </a:solidFill>
            </a:rPr>
            <a:t>30) </a:t>
          </a:r>
          <a:r>
            <a:rPr lang="uz-Cyrl-UZ" sz="1600" b="0" i="0" baseline="0" dirty="0" smtClean="0">
              <a:solidFill>
                <a:srgbClr val="7030A0"/>
              </a:solidFill>
            </a:rPr>
            <a:t>orqali chap old baraban shеstеrnyasi</a:t>
          </a:r>
          <a:r>
            <a:rPr lang="uz-Cyrl-UZ" sz="1600" b="0" i="1" baseline="0" dirty="0" smtClean="0">
              <a:solidFill>
                <a:srgbClr val="7030A0"/>
              </a:solidFill>
            </a:rPr>
            <a:t> </a:t>
          </a:r>
          <a:r>
            <a:rPr lang="uz-Cyrl-UZ" sz="1600" b="0" i="0" baseline="0" dirty="0" smtClean="0">
              <a:solidFill>
                <a:srgbClr val="7030A0"/>
              </a:solidFill>
            </a:rPr>
            <a:t>(z</a:t>
          </a:r>
          <a:r>
            <a:rPr lang="uz-Cyrl-UZ" sz="1600" b="0" i="0" baseline="-30000" dirty="0" smtClean="0">
              <a:solidFill>
                <a:srgbClr val="7030A0"/>
              </a:solidFill>
            </a:rPr>
            <a:t>6</a:t>
          </a:r>
          <a:r>
            <a:rPr lang="uz-Cyrl-UZ" sz="1600" b="0" i="0" baseline="0" dirty="0" smtClean="0">
              <a:solidFill>
                <a:srgbClr val="7030A0"/>
              </a:solidFill>
            </a:rPr>
            <a:t> = </a:t>
          </a:r>
          <a:r>
            <a:rPr lang="uz-Cyrl-UZ" sz="1600" b="0" i="1" baseline="0" dirty="0" smtClean="0">
              <a:solidFill>
                <a:srgbClr val="7030A0"/>
              </a:solidFill>
            </a:rPr>
            <a:t>90)  </a:t>
          </a:r>
          <a:r>
            <a:rPr lang="uz-Cyrl-UZ" sz="1600" b="0" i="0" baseline="0" dirty="0" smtClean="0">
              <a:solidFill>
                <a:srgbClr val="7030A0"/>
              </a:solidFill>
            </a:rPr>
            <a:t>ga ay­lanma harakat uzatiladi.</a:t>
          </a:r>
          <a:r>
            <a:rPr lang="ru-RU" sz="1600" b="0" i="0" baseline="0" dirty="0" smtClean="0">
              <a:solidFill>
                <a:srgbClr val="7030A0"/>
              </a:solidFill>
            </a:rPr>
            <a:t> </a:t>
          </a:r>
          <a:endParaRPr lang="ru-RU" sz="1600" dirty="0">
            <a:solidFill>
              <a:srgbClr val="7030A0"/>
            </a:solidFill>
          </a:endParaRPr>
        </a:p>
      </dgm:t>
    </dgm:pt>
    <dgm:pt modelId="{F876D0A1-94E4-47FA-A26C-A26CE49A2815}" type="parTrans" cxnId="{A488A62D-693F-42A0-80A7-0E3CBC80D5FE}">
      <dgm:prSet/>
      <dgm:spPr/>
      <dgm:t>
        <a:bodyPr/>
        <a:lstStyle/>
        <a:p>
          <a:endParaRPr lang="ru-RU"/>
        </a:p>
      </dgm:t>
    </dgm:pt>
    <dgm:pt modelId="{A60199BA-1744-417F-9FC4-6087CEA0CFF9}" type="sibTrans" cxnId="{A488A62D-693F-42A0-80A7-0E3CBC80D5FE}">
      <dgm:prSet/>
      <dgm:spPr/>
      <dgm:t>
        <a:bodyPr/>
        <a:lstStyle/>
        <a:p>
          <a:endParaRPr lang="ru-RU"/>
        </a:p>
      </dgm:t>
    </dgm:pt>
    <dgm:pt modelId="{D0DDFFCA-E69F-4BF4-9CAD-9B969E0DB9C7}" type="pres">
      <dgm:prSet presAssocID="{D58772C1-3F95-44D9-B48E-2C09889D0DF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646EBE-8BAD-49CD-8015-15A4DED9251F}" type="pres">
      <dgm:prSet presAssocID="{D58772C1-3F95-44D9-B48E-2C09889D0DF7}" presName="arrow" presStyleLbl="bgShp" presStyleIdx="0" presStyleCnt="1" custLinFactNeighborX="5042" custLinFactNeighborY="1013"/>
      <dgm:spPr/>
    </dgm:pt>
    <dgm:pt modelId="{1EBCB4CC-D300-4B96-B5F8-9421E7705402}" type="pres">
      <dgm:prSet presAssocID="{D58772C1-3F95-44D9-B48E-2C09889D0DF7}" presName="linearProcess" presStyleCnt="0"/>
      <dgm:spPr/>
    </dgm:pt>
    <dgm:pt modelId="{97768C25-F410-4356-A2C9-27FD12931747}" type="pres">
      <dgm:prSet presAssocID="{033C4D43-63C6-43FA-BBDA-5A23CD436AEC}" presName="textNode" presStyleLbl="node1" presStyleIdx="0" presStyleCnt="3" custScaleY="1376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14ABE-6594-4998-BE10-3B30CFD62ACE}" type="pres">
      <dgm:prSet presAssocID="{2931925B-0A83-434D-A450-E9B11E99FA92}" presName="sibTrans" presStyleCnt="0"/>
      <dgm:spPr/>
    </dgm:pt>
    <dgm:pt modelId="{BC5E25C5-81DD-43FE-9A85-7744A292BF73}" type="pres">
      <dgm:prSet presAssocID="{9E3D762A-5C49-415E-A689-E84ED714A179}" presName="textNode" presStyleLbl="node1" presStyleIdx="1" presStyleCnt="3" custScaleY="140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63E36C-9276-4ED6-9502-AE3BC00C88B9}" type="pres">
      <dgm:prSet presAssocID="{B71D4653-98BC-4AF3-9EF2-CCC0255E4237}" presName="sibTrans" presStyleCnt="0"/>
      <dgm:spPr/>
    </dgm:pt>
    <dgm:pt modelId="{52EE9FDB-E06E-42F0-94D7-52F594FBC175}" type="pres">
      <dgm:prSet presAssocID="{1521CE58-B108-43F6-9CCF-2FDA83AD0FB0}" presName="textNode" presStyleLbl="node1" presStyleIdx="2" presStyleCnt="3" custScaleX="97089" custScaleY="1629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645C98-E04F-4A17-B8AD-2E4871663980}" srcId="{D58772C1-3F95-44D9-B48E-2C09889D0DF7}" destId="{9E3D762A-5C49-415E-A689-E84ED714A179}" srcOrd="1" destOrd="0" parTransId="{242A381E-36C4-4C0D-A6F9-BE9D7244FC12}" sibTransId="{B71D4653-98BC-4AF3-9EF2-CCC0255E4237}"/>
    <dgm:cxn modelId="{3B4297AD-5E56-42EF-955B-11C78AA36EB8}" type="presOf" srcId="{D58772C1-3F95-44D9-B48E-2C09889D0DF7}" destId="{D0DDFFCA-E69F-4BF4-9CAD-9B969E0DB9C7}" srcOrd="0" destOrd="0" presId="urn:microsoft.com/office/officeart/2005/8/layout/hProcess9"/>
    <dgm:cxn modelId="{A488A62D-693F-42A0-80A7-0E3CBC80D5FE}" srcId="{D58772C1-3F95-44D9-B48E-2C09889D0DF7}" destId="{1521CE58-B108-43F6-9CCF-2FDA83AD0FB0}" srcOrd="2" destOrd="0" parTransId="{F876D0A1-94E4-47FA-A26C-A26CE49A2815}" sibTransId="{A60199BA-1744-417F-9FC4-6087CEA0CFF9}"/>
    <dgm:cxn modelId="{89172230-A728-464C-BB40-9B9C9E9F6980}" type="presOf" srcId="{9E3D762A-5C49-415E-A689-E84ED714A179}" destId="{BC5E25C5-81DD-43FE-9A85-7744A292BF73}" srcOrd="0" destOrd="0" presId="urn:microsoft.com/office/officeart/2005/8/layout/hProcess9"/>
    <dgm:cxn modelId="{F034B42C-B530-430D-A472-58228BD8D69E}" srcId="{D58772C1-3F95-44D9-B48E-2C09889D0DF7}" destId="{033C4D43-63C6-43FA-BBDA-5A23CD436AEC}" srcOrd="0" destOrd="0" parTransId="{366ED00A-8998-46EA-806B-B50EB0B76368}" sibTransId="{2931925B-0A83-434D-A450-E9B11E99FA92}"/>
    <dgm:cxn modelId="{61D53371-3296-4F5C-B0F5-3266E0FAB2B8}" type="presOf" srcId="{033C4D43-63C6-43FA-BBDA-5A23CD436AEC}" destId="{97768C25-F410-4356-A2C9-27FD12931747}" srcOrd="0" destOrd="0" presId="urn:microsoft.com/office/officeart/2005/8/layout/hProcess9"/>
    <dgm:cxn modelId="{B6BC926B-D95E-41EC-A8B9-C0F90D077CB2}" type="presOf" srcId="{1521CE58-B108-43F6-9CCF-2FDA83AD0FB0}" destId="{52EE9FDB-E06E-42F0-94D7-52F594FBC175}" srcOrd="0" destOrd="0" presId="urn:microsoft.com/office/officeart/2005/8/layout/hProcess9"/>
    <dgm:cxn modelId="{DB8C9A12-825F-4C50-9F6F-15CB443DD614}" type="presParOf" srcId="{D0DDFFCA-E69F-4BF4-9CAD-9B969E0DB9C7}" destId="{4E646EBE-8BAD-49CD-8015-15A4DED9251F}" srcOrd="0" destOrd="0" presId="urn:microsoft.com/office/officeart/2005/8/layout/hProcess9"/>
    <dgm:cxn modelId="{7B68A8A2-5F92-483B-A02A-E1E0ED3F1E14}" type="presParOf" srcId="{D0DDFFCA-E69F-4BF4-9CAD-9B969E0DB9C7}" destId="{1EBCB4CC-D300-4B96-B5F8-9421E7705402}" srcOrd="1" destOrd="0" presId="urn:microsoft.com/office/officeart/2005/8/layout/hProcess9"/>
    <dgm:cxn modelId="{7F69CBEA-28A1-4E8E-833E-E953A06F493B}" type="presParOf" srcId="{1EBCB4CC-D300-4B96-B5F8-9421E7705402}" destId="{97768C25-F410-4356-A2C9-27FD12931747}" srcOrd="0" destOrd="0" presId="urn:microsoft.com/office/officeart/2005/8/layout/hProcess9"/>
    <dgm:cxn modelId="{525AD17E-AEE7-4974-9CDE-12A6DE7431C5}" type="presParOf" srcId="{1EBCB4CC-D300-4B96-B5F8-9421E7705402}" destId="{13B14ABE-6594-4998-BE10-3B30CFD62ACE}" srcOrd="1" destOrd="0" presId="urn:microsoft.com/office/officeart/2005/8/layout/hProcess9"/>
    <dgm:cxn modelId="{5D3152F8-D1A2-4AC0-87E3-D8095AB2AD5D}" type="presParOf" srcId="{1EBCB4CC-D300-4B96-B5F8-9421E7705402}" destId="{BC5E25C5-81DD-43FE-9A85-7744A292BF73}" srcOrd="2" destOrd="0" presId="urn:microsoft.com/office/officeart/2005/8/layout/hProcess9"/>
    <dgm:cxn modelId="{577E8CBA-4B73-404A-BBEB-6B6F4774DE3E}" type="presParOf" srcId="{1EBCB4CC-D300-4B96-B5F8-9421E7705402}" destId="{A663E36C-9276-4ED6-9502-AE3BC00C88B9}" srcOrd="3" destOrd="0" presId="urn:microsoft.com/office/officeart/2005/8/layout/hProcess9"/>
    <dgm:cxn modelId="{4D1A0C9A-22B0-470B-9EC3-FD96A29F705D}" type="presParOf" srcId="{1EBCB4CC-D300-4B96-B5F8-9421E7705402}" destId="{52EE9FDB-E06E-42F0-94D7-52F594FBC175}" srcOrd="4" destOrd="0" presId="urn:microsoft.com/office/officeart/2005/8/layout/hProcess9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D5AA23-EFB6-40CB-B396-91E9A30AF82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9E4C92-D092-4E04-9715-B32DF538CB15}">
      <dgm:prSet/>
      <dgm:spPr>
        <a:solidFill>
          <a:srgbClr val="7030A0"/>
        </a:solidFill>
      </dgm:spPr>
      <dgm:t>
        <a:bodyPr/>
        <a:lstStyle/>
        <a:p>
          <a:pPr algn="ctr" rtl="0"/>
          <a:r>
            <a:rPr lang="uz-Cyrl-UZ" dirty="0" smtClean="0"/>
            <a:t>Agar birinchi shеstеrnya bilan to`rtinchi shеstеrnya oralig`idagi uzatish sonini topish kеrak bo`lsa, har bir juft shеstеrnyalarning uzatish sonlarini kеtma- kеt ulanishi bo`yicha  topamiz.</a:t>
          </a:r>
          <a:endParaRPr lang="ru-RU" b="0" i="0" baseline="0" dirty="0"/>
        </a:p>
      </dgm:t>
    </dgm:pt>
    <dgm:pt modelId="{D607529D-34C3-4D9A-9C0A-6DB89E8DA0A0}" type="parTrans" cxnId="{A4313723-5208-4177-839A-024A6CEDB70D}">
      <dgm:prSet/>
      <dgm:spPr/>
      <dgm:t>
        <a:bodyPr/>
        <a:lstStyle/>
        <a:p>
          <a:pPr algn="ctr"/>
          <a:endParaRPr lang="ru-RU"/>
        </a:p>
      </dgm:t>
    </dgm:pt>
    <dgm:pt modelId="{516EFA87-B7C1-4F15-B685-332A799A13E1}" type="sibTrans" cxnId="{A4313723-5208-4177-839A-024A6CEDB70D}">
      <dgm:prSet/>
      <dgm:spPr/>
      <dgm:t>
        <a:bodyPr/>
        <a:lstStyle/>
        <a:p>
          <a:pPr algn="ctr"/>
          <a:endParaRPr lang="ru-RU"/>
        </a:p>
      </dgm:t>
    </dgm:pt>
    <dgm:pt modelId="{31131EB4-3663-4E5E-9A02-71D1D2B7C169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 rtl="0"/>
          <a:endParaRPr lang="en-US" sz="20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1718FB39-140D-4D92-AA00-4D52342B0721}" type="parTrans" cxnId="{BB4A018B-B388-4F50-9A7E-12B94751AB8D}">
      <dgm:prSet/>
      <dgm:spPr/>
      <dgm:t>
        <a:bodyPr/>
        <a:lstStyle/>
        <a:p>
          <a:pPr algn="ctr"/>
          <a:endParaRPr lang="ru-RU"/>
        </a:p>
      </dgm:t>
    </dgm:pt>
    <dgm:pt modelId="{CC51B7F4-8AE7-4891-AEF5-6C33E4E49C68}" type="sibTrans" cxnId="{BB4A018B-B388-4F50-9A7E-12B94751AB8D}">
      <dgm:prSet/>
      <dgm:spPr/>
      <dgm:t>
        <a:bodyPr/>
        <a:lstStyle/>
        <a:p>
          <a:pPr algn="ctr"/>
          <a:endParaRPr lang="ru-RU"/>
        </a:p>
      </dgm:t>
    </dgm:pt>
    <dgm:pt modelId="{AAB20F5A-FF21-4F68-AFDD-052A272FFDEF}">
      <dgm:prSet/>
      <dgm:spPr/>
      <dgm:t>
        <a:bodyPr/>
        <a:lstStyle/>
        <a:p>
          <a:pPr algn="ctr"/>
          <a:r>
            <a:rPr lang="ru-RU" dirty="0" err="1" smtClean="0"/>
            <a:t>Birinchi</a:t>
          </a:r>
          <a:r>
            <a:rPr lang="ru-RU" dirty="0" smtClean="0"/>
            <a:t> </a:t>
          </a:r>
          <a:r>
            <a:rPr lang="ru-RU" dirty="0" err="1" smtClean="0"/>
            <a:t>juftning</a:t>
          </a:r>
          <a:r>
            <a:rPr lang="ru-RU" dirty="0" smtClean="0"/>
            <a:t> </a:t>
          </a:r>
          <a:r>
            <a:rPr lang="ru-RU" dirty="0" err="1" smtClean="0"/>
            <a:t>uzatish</a:t>
          </a:r>
          <a:r>
            <a:rPr lang="ru-RU" dirty="0" smtClean="0"/>
            <a:t> </a:t>
          </a:r>
          <a:r>
            <a:rPr lang="ru-RU" dirty="0" err="1" smtClean="0"/>
            <a:t>soni</a:t>
          </a:r>
          <a:endParaRPr lang="ru-RU" dirty="0"/>
        </a:p>
      </dgm:t>
    </dgm:pt>
    <dgm:pt modelId="{B3E42959-3056-454B-BACC-CCFA219640CF}" type="parTrans" cxnId="{7D1A07CE-086E-44E7-8EB7-A921EBC18FB4}">
      <dgm:prSet/>
      <dgm:spPr/>
      <dgm:t>
        <a:bodyPr/>
        <a:lstStyle/>
        <a:p>
          <a:endParaRPr lang="ru-RU"/>
        </a:p>
      </dgm:t>
    </dgm:pt>
    <dgm:pt modelId="{7F4D0478-5A88-4B85-9FBB-E8E56A8C435A}" type="sibTrans" cxnId="{7D1A07CE-086E-44E7-8EB7-A921EBC18FB4}">
      <dgm:prSet/>
      <dgm:spPr/>
      <dgm:t>
        <a:bodyPr/>
        <a:lstStyle/>
        <a:p>
          <a:endParaRPr lang="ru-RU"/>
        </a:p>
      </dgm:t>
    </dgm:pt>
    <dgm:pt modelId="{5223B1E6-FEA8-4EB8-9B0D-43E0C56DE578}" type="pres">
      <dgm:prSet presAssocID="{9CD5AA23-EFB6-40CB-B396-91E9A30AF8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DE2F09-D210-43BB-94F5-B7B796C51999}" type="pres">
      <dgm:prSet presAssocID="{C19E4C92-D092-4E04-9715-B32DF538CB1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37D9E0-E9BF-4498-815C-E1B6185840F2}" type="pres">
      <dgm:prSet presAssocID="{516EFA87-B7C1-4F15-B685-332A799A13E1}" presName="spacer" presStyleCnt="0"/>
      <dgm:spPr/>
    </dgm:pt>
    <dgm:pt modelId="{3ACE5633-73ED-4021-8838-5A095975C547}" type="pres">
      <dgm:prSet presAssocID="{AAB20F5A-FF21-4F68-AFDD-052A272FFDE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A6AEE-17BB-4B6A-931D-FC3C97AA9E03}" type="pres">
      <dgm:prSet presAssocID="{7F4D0478-5A88-4B85-9FBB-E8E56A8C435A}" presName="spacer" presStyleCnt="0"/>
      <dgm:spPr/>
    </dgm:pt>
    <dgm:pt modelId="{223F3A1A-F512-4B75-A825-85858A509254}" type="pres">
      <dgm:prSet presAssocID="{31131EB4-3663-4E5E-9A02-71D1D2B7C169}" presName="parentText" presStyleLbl="node1" presStyleIdx="2" presStyleCnt="3" custScaleX="45066" custScaleY="94297" custLinFactY="5749" custLinFactNeighborX="-80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7DF470-2F5D-4821-AA66-86ADFBD06D5E}" type="presOf" srcId="{9CD5AA23-EFB6-40CB-B396-91E9A30AF829}" destId="{5223B1E6-FEA8-4EB8-9B0D-43E0C56DE578}" srcOrd="0" destOrd="0" presId="urn:microsoft.com/office/officeart/2005/8/layout/vList2"/>
    <dgm:cxn modelId="{A4313723-5208-4177-839A-024A6CEDB70D}" srcId="{9CD5AA23-EFB6-40CB-B396-91E9A30AF829}" destId="{C19E4C92-D092-4E04-9715-B32DF538CB15}" srcOrd="0" destOrd="0" parTransId="{D607529D-34C3-4D9A-9C0A-6DB89E8DA0A0}" sibTransId="{516EFA87-B7C1-4F15-B685-332A799A13E1}"/>
    <dgm:cxn modelId="{892D988F-6DE5-43EF-8407-5353825995E4}" type="presOf" srcId="{C19E4C92-D092-4E04-9715-B32DF538CB15}" destId="{D0DE2F09-D210-43BB-94F5-B7B796C51999}" srcOrd="0" destOrd="0" presId="urn:microsoft.com/office/officeart/2005/8/layout/vList2"/>
    <dgm:cxn modelId="{566FF462-8148-46BD-BD28-87346ABD014B}" type="presOf" srcId="{31131EB4-3663-4E5E-9A02-71D1D2B7C169}" destId="{223F3A1A-F512-4B75-A825-85858A509254}" srcOrd="0" destOrd="0" presId="urn:microsoft.com/office/officeart/2005/8/layout/vList2"/>
    <dgm:cxn modelId="{065488CD-91D8-4C31-906B-0D01EFCF4D6C}" type="presOf" srcId="{AAB20F5A-FF21-4F68-AFDD-052A272FFDEF}" destId="{3ACE5633-73ED-4021-8838-5A095975C547}" srcOrd="0" destOrd="0" presId="urn:microsoft.com/office/officeart/2005/8/layout/vList2"/>
    <dgm:cxn modelId="{BB4A018B-B388-4F50-9A7E-12B94751AB8D}" srcId="{9CD5AA23-EFB6-40CB-B396-91E9A30AF829}" destId="{31131EB4-3663-4E5E-9A02-71D1D2B7C169}" srcOrd="2" destOrd="0" parTransId="{1718FB39-140D-4D92-AA00-4D52342B0721}" sibTransId="{CC51B7F4-8AE7-4891-AEF5-6C33E4E49C68}"/>
    <dgm:cxn modelId="{7D1A07CE-086E-44E7-8EB7-A921EBC18FB4}" srcId="{9CD5AA23-EFB6-40CB-B396-91E9A30AF829}" destId="{AAB20F5A-FF21-4F68-AFDD-052A272FFDEF}" srcOrd="1" destOrd="0" parTransId="{B3E42959-3056-454B-BACC-CCFA219640CF}" sibTransId="{7F4D0478-5A88-4B85-9FBB-E8E56A8C435A}"/>
    <dgm:cxn modelId="{FF50C938-F81B-41F9-B5A1-47C53FCE34AF}" type="presParOf" srcId="{5223B1E6-FEA8-4EB8-9B0D-43E0C56DE578}" destId="{D0DE2F09-D210-43BB-94F5-B7B796C51999}" srcOrd="0" destOrd="0" presId="urn:microsoft.com/office/officeart/2005/8/layout/vList2"/>
    <dgm:cxn modelId="{07AD8067-757C-41B9-B86A-1B07384BEEB1}" type="presParOf" srcId="{5223B1E6-FEA8-4EB8-9B0D-43E0C56DE578}" destId="{3237D9E0-E9BF-4498-815C-E1B6185840F2}" srcOrd="1" destOrd="0" presId="urn:microsoft.com/office/officeart/2005/8/layout/vList2"/>
    <dgm:cxn modelId="{7E58D9EF-5DB3-4BA5-B236-DC8E7E79B73B}" type="presParOf" srcId="{5223B1E6-FEA8-4EB8-9B0D-43E0C56DE578}" destId="{3ACE5633-73ED-4021-8838-5A095975C547}" srcOrd="2" destOrd="0" presId="urn:microsoft.com/office/officeart/2005/8/layout/vList2"/>
    <dgm:cxn modelId="{5C1EE32D-A1D8-485F-BD10-E41741290A13}" type="presParOf" srcId="{5223B1E6-FEA8-4EB8-9B0D-43E0C56DE578}" destId="{B97A6AEE-17BB-4B6A-931D-FC3C97AA9E03}" srcOrd="3" destOrd="0" presId="urn:microsoft.com/office/officeart/2005/8/layout/vList2"/>
    <dgm:cxn modelId="{F0815465-401E-47A2-9A8A-6B6F03124A1B}" type="presParOf" srcId="{5223B1E6-FEA8-4EB8-9B0D-43E0C56DE578}" destId="{223F3A1A-F512-4B75-A825-85858A509254}" srcOrd="4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E1DD926-C5B8-42F1-A3FA-0221201612E3}" type="doc">
      <dgm:prSet loTypeId="urn:microsoft.com/office/officeart/2005/8/layout/target3" loCatId="list" qsTypeId="urn:microsoft.com/office/officeart/2005/8/quickstyle/3d9" qsCatId="3D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356B4A8-AE55-44C6-9916-5C928B9E2E11}">
      <dgm:prSet phldrT="[Текст]" custT="1"/>
      <dgm:spPr/>
      <dgm:t>
        <a:bodyPr/>
        <a:lstStyle/>
        <a:p>
          <a:r>
            <a:rPr lang="en-US" sz="2600" dirty="0" err="1" smtClean="0"/>
            <a:t>Ikkinchi</a:t>
          </a:r>
          <a:r>
            <a:rPr lang="en-US" sz="2600" dirty="0" smtClean="0"/>
            <a:t> </a:t>
          </a:r>
          <a:r>
            <a:rPr lang="en-US" sz="2600" dirty="0" err="1" smtClean="0"/>
            <a:t>juftning</a:t>
          </a:r>
          <a:r>
            <a:rPr lang="en-US" sz="2600" dirty="0" smtClean="0"/>
            <a:t> </a:t>
          </a:r>
          <a:r>
            <a:rPr lang="en-US" sz="2600" dirty="0" err="1" smtClean="0"/>
            <a:t>uzatish</a:t>
          </a:r>
          <a:r>
            <a:rPr lang="en-US" sz="2600" dirty="0" smtClean="0"/>
            <a:t> </a:t>
          </a:r>
          <a:r>
            <a:rPr lang="en-US" sz="2600" dirty="0" err="1" smtClean="0"/>
            <a:t>soni</a:t>
          </a:r>
          <a:r>
            <a:rPr lang="en-US" sz="2600" dirty="0" smtClean="0"/>
            <a:t>:</a:t>
          </a:r>
          <a:endParaRPr lang="ru-RU" sz="2600" dirty="0" smtClean="0"/>
        </a:p>
        <a:p>
          <a:endParaRPr lang="ru-RU" sz="1200" dirty="0" smtClean="0"/>
        </a:p>
        <a:p>
          <a:r>
            <a:rPr lang="en-US" sz="4000" b="1" dirty="0" smtClean="0"/>
            <a:t>i</a:t>
          </a:r>
          <a:r>
            <a:rPr lang="en-US" sz="4000" b="1" baseline="-25000" dirty="0" smtClean="0"/>
            <a:t>23</a:t>
          </a:r>
          <a:r>
            <a:rPr lang="en-US" sz="4000" b="1" dirty="0" smtClean="0"/>
            <a:t>=z</a:t>
          </a:r>
          <a:r>
            <a:rPr lang="en-US" sz="4000" b="1" baseline="-25000" dirty="0" smtClean="0"/>
            <a:t>3</a:t>
          </a:r>
          <a:r>
            <a:rPr lang="en-US" sz="4000" b="1" dirty="0" smtClean="0"/>
            <a:t>/z</a:t>
          </a:r>
          <a:r>
            <a:rPr lang="en-US" sz="4000" b="1" baseline="-25000" dirty="0" smtClean="0"/>
            <a:t>2</a:t>
          </a:r>
          <a:endParaRPr lang="ru-RU" sz="4000" dirty="0" smtClean="0"/>
        </a:p>
        <a:p>
          <a:endParaRPr lang="ru-RU" sz="1200" dirty="0" smtClean="0"/>
        </a:p>
        <a:p>
          <a:r>
            <a:rPr lang="en-US" sz="2600" dirty="0" err="1" smtClean="0"/>
            <a:t>Uchinchi</a:t>
          </a:r>
          <a:r>
            <a:rPr lang="en-US" sz="2600" dirty="0" smtClean="0"/>
            <a:t> </a:t>
          </a:r>
          <a:r>
            <a:rPr lang="en-US" sz="2600" dirty="0" err="1" smtClean="0"/>
            <a:t>juftning</a:t>
          </a:r>
          <a:r>
            <a:rPr lang="en-US" sz="2600" dirty="0" smtClean="0"/>
            <a:t> </a:t>
          </a:r>
          <a:r>
            <a:rPr lang="en-US" sz="2600" dirty="0" err="1" smtClean="0"/>
            <a:t>uzatish</a:t>
          </a:r>
          <a:r>
            <a:rPr lang="en-US" sz="2600" dirty="0" smtClean="0"/>
            <a:t> </a:t>
          </a:r>
          <a:r>
            <a:rPr lang="en-US" sz="2600" dirty="0" err="1" smtClean="0"/>
            <a:t>soni</a:t>
          </a:r>
          <a:r>
            <a:rPr lang="en-US" sz="2600" dirty="0" smtClean="0"/>
            <a:t>:</a:t>
          </a:r>
          <a:endParaRPr lang="ru-RU" sz="2600" dirty="0" smtClean="0"/>
        </a:p>
        <a:p>
          <a:endParaRPr lang="ru-RU" sz="1200" dirty="0" smtClean="0"/>
        </a:p>
        <a:p>
          <a:r>
            <a:rPr lang="en-US" sz="3600" b="1" dirty="0" smtClean="0"/>
            <a:t>i</a:t>
          </a:r>
          <a:r>
            <a:rPr lang="en-US" sz="3600" b="1" baseline="-25000" dirty="0" smtClean="0"/>
            <a:t>34</a:t>
          </a:r>
          <a:r>
            <a:rPr lang="en-US" sz="3600" b="1" dirty="0" smtClean="0"/>
            <a:t>=z</a:t>
          </a:r>
          <a:r>
            <a:rPr lang="en-US" sz="3600" b="1" baseline="-25000" dirty="0" smtClean="0"/>
            <a:t>4</a:t>
          </a:r>
          <a:r>
            <a:rPr lang="en-US" sz="3600" b="1" dirty="0" smtClean="0"/>
            <a:t>/z</a:t>
          </a:r>
          <a:r>
            <a:rPr lang="en-US" sz="3600" b="1" baseline="-25000" dirty="0" smtClean="0"/>
            <a:t>3</a:t>
          </a:r>
          <a:endParaRPr lang="ru-RU" sz="3600" dirty="0" smtClean="0"/>
        </a:p>
        <a:p>
          <a:endParaRPr lang="ru-RU" sz="1200" dirty="0" smtClean="0"/>
        </a:p>
        <a:p>
          <a:r>
            <a:rPr lang="en-GB" sz="2600" dirty="0" err="1" smtClean="0"/>
            <a:t>Alohida</a:t>
          </a:r>
          <a:r>
            <a:rPr lang="en-GB" sz="2600" dirty="0" smtClean="0"/>
            <a:t> </a:t>
          </a:r>
          <a:r>
            <a:rPr lang="en-GB" sz="2600" dirty="0" err="1" smtClean="0"/>
            <a:t>topilgan</a:t>
          </a:r>
          <a:r>
            <a:rPr lang="en-GB" sz="2600" dirty="0" smtClean="0"/>
            <a:t> </a:t>
          </a:r>
          <a:r>
            <a:rPr lang="en-GB" sz="2600" dirty="0" err="1" smtClean="0"/>
            <a:t>uzatish</a:t>
          </a:r>
          <a:r>
            <a:rPr lang="en-GB" sz="2600" dirty="0" smtClean="0"/>
            <a:t> </a:t>
          </a:r>
          <a:r>
            <a:rPr lang="en-GB" sz="2600" dirty="0" err="1" smtClean="0"/>
            <a:t>sonlarini</a:t>
          </a:r>
          <a:r>
            <a:rPr lang="en-GB" sz="2600" dirty="0" smtClean="0"/>
            <a:t> </a:t>
          </a:r>
          <a:r>
            <a:rPr lang="en-GB" sz="2600" dirty="0" err="1" smtClean="0"/>
            <a:t>ko`paytirib</a:t>
          </a:r>
          <a:r>
            <a:rPr lang="en-GB" sz="2600" dirty="0" smtClean="0"/>
            <a:t>,</a:t>
          </a:r>
          <a:endParaRPr lang="ru-RU" sz="2600" dirty="0" smtClean="0"/>
        </a:p>
        <a:p>
          <a:endParaRPr lang="ru-RU" sz="1200" dirty="0" smtClean="0"/>
        </a:p>
        <a:p>
          <a:r>
            <a:rPr lang="en-US" sz="3600" b="1" dirty="0" smtClean="0"/>
            <a:t>i</a:t>
          </a:r>
          <a:r>
            <a:rPr lang="en-US" sz="3600" b="1" baseline="-25000" dirty="0" smtClean="0"/>
            <a:t>12</a:t>
          </a:r>
          <a:r>
            <a:rPr lang="en-US" sz="3600" b="1" dirty="0" smtClean="0"/>
            <a:t> i</a:t>
          </a:r>
          <a:r>
            <a:rPr lang="en-US" sz="3600" b="1" baseline="-25000" dirty="0" smtClean="0"/>
            <a:t>23</a:t>
          </a:r>
          <a:r>
            <a:rPr lang="en-US" sz="3600" b="1" dirty="0" smtClean="0"/>
            <a:t> i</a:t>
          </a:r>
          <a:r>
            <a:rPr lang="en-US" sz="3600" b="1" baseline="-25000" dirty="0" smtClean="0"/>
            <a:t>34 </a:t>
          </a:r>
          <a:r>
            <a:rPr lang="en-US" sz="3600" b="1" dirty="0" smtClean="0"/>
            <a:t>= 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1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2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3</a:t>
          </a:r>
          <a:r>
            <a:rPr lang="en-US" sz="3600" b="1" dirty="0" smtClean="0"/>
            <a:t> /(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2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3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4</a:t>
          </a:r>
          <a:r>
            <a:rPr lang="en-US" sz="3600" b="1" dirty="0" smtClean="0"/>
            <a:t>) = z</a:t>
          </a:r>
          <a:r>
            <a:rPr lang="en-US" sz="3600" b="1" baseline="-25000" dirty="0" smtClean="0"/>
            <a:t>2</a:t>
          </a:r>
          <a:r>
            <a:rPr lang="en-US" sz="3600" b="1" dirty="0" smtClean="0"/>
            <a:t>z</a:t>
          </a:r>
          <a:r>
            <a:rPr lang="en-US" sz="3600" b="1" baseline="-25000" dirty="0" smtClean="0"/>
            <a:t>3</a:t>
          </a:r>
          <a:r>
            <a:rPr lang="en-US" sz="3600" b="1" dirty="0" smtClean="0"/>
            <a:t>z</a:t>
          </a:r>
          <a:r>
            <a:rPr lang="en-US" sz="3600" b="1" baseline="-25000" dirty="0" smtClean="0"/>
            <a:t>4</a:t>
          </a:r>
          <a:r>
            <a:rPr lang="en-US" sz="3600" b="1" dirty="0" smtClean="0"/>
            <a:t>/(z</a:t>
          </a:r>
          <a:r>
            <a:rPr lang="en-US" sz="3600" b="1" baseline="-25000" dirty="0" smtClean="0"/>
            <a:t>1</a:t>
          </a:r>
          <a:r>
            <a:rPr lang="en-US" sz="3600" b="1" dirty="0" smtClean="0"/>
            <a:t>z</a:t>
          </a:r>
          <a:r>
            <a:rPr lang="en-US" sz="3600" b="1" baseline="-25000" dirty="0" smtClean="0"/>
            <a:t>2</a:t>
          </a:r>
          <a:r>
            <a:rPr lang="en-US" sz="3600" b="1" dirty="0" smtClean="0"/>
            <a:t>z</a:t>
          </a:r>
          <a:r>
            <a:rPr lang="en-US" sz="3600" b="1" baseline="-25000" dirty="0" smtClean="0"/>
            <a:t>3 </a:t>
          </a:r>
          <a:r>
            <a:rPr lang="en-US" sz="3600" b="1" dirty="0" smtClean="0"/>
            <a:t>) =</a:t>
          </a:r>
          <a:endParaRPr lang="ru-RU" sz="3600" dirty="0" smtClean="0"/>
        </a:p>
        <a:p>
          <a:r>
            <a:rPr lang="en-US" sz="3600" b="1" dirty="0" smtClean="0"/>
            <a:t>= 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1</a:t>
          </a:r>
          <a:r>
            <a:rPr lang="en-US" sz="3600" b="1" dirty="0" smtClean="0"/>
            <a:t> /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4 </a:t>
          </a:r>
          <a:r>
            <a:rPr lang="en-US" sz="3600" b="1" dirty="0" smtClean="0"/>
            <a:t>= z</a:t>
          </a:r>
          <a:r>
            <a:rPr lang="en-US" sz="3600" b="1" baseline="-25000" dirty="0" smtClean="0"/>
            <a:t>4</a:t>
          </a:r>
          <a:r>
            <a:rPr lang="en-US" sz="3600" b="1" dirty="0" smtClean="0"/>
            <a:t>/z</a:t>
          </a:r>
          <a:r>
            <a:rPr lang="en-US" sz="3600" b="1" baseline="-25000" dirty="0" smtClean="0"/>
            <a:t>1</a:t>
          </a:r>
          <a:endParaRPr lang="ru-RU" sz="3600" dirty="0" smtClean="0"/>
        </a:p>
        <a:p>
          <a:r>
            <a:rPr lang="en-GB" sz="2600" dirty="0" err="1" smtClean="0"/>
            <a:t>ni</a:t>
          </a:r>
          <a:r>
            <a:rPr lang="en-GB" sz="2600" dirty="0" smtClean="0"/>
            <a:t> </a:t>
          </a:r>
          <a:r>
            <a:rPr lang="en-GB" sz="2600" dirty="0" err="1" smtClean="0"/>
            <a:t>olamiz</a:t>
          </a:r>
          <a:r>
            <a:rPr lang="en-GB" sz="2600" dirty="0" smtClean="0"/>
            <a:t>.</a:t>
          </a:r>
          <a:r>
            <a:rPr lang="uz-Cyrl-UZ" sz="26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600" dirty="0">
            <a:latin typeface="Times New Roman" pitchFamily="18" charset="0"/>
            <a:cs typeface="Times New Roman" pitchFamily="18" charset="0"/>
          </a:endParaRPr>
        </a:p>
      </dgm:t>
    </dgm:pt>
    <dgm:pt modelId="{DC25F24C-6EA9-4B6E-A2B9-4E54F6D41F19}" type="parTrans" cxnId="{C835B3E0-B151-44A3-8DEA-4197487DD040}">
      <dgm:prSet/>
      <dgm:spPr/>
      <dgm:t>
        <a:bodyPr/>
        <a:lstStyle/>
        <a:p>
          <a:endParaRPr lang="ru-RU"/>
        </a:p>
      </dgm:t>
    </dgm:pt>
    <dgm:pt modelId="{A2CAB962-00D3-4B3A-B21D-48199E040C5D}" type="sibTrans" cxnId="{C835B3E0-B151-44A3-8DEA-4197487DD040}">
      <dgm:prSet/>
      <dgm:spPr/>
      <dgm:t>
        <a:bodyPr/>
        <a:lstStyle/>
        <a:p>
          <a:endParaRPr lang="ru-RU"/>
        </a:p>
      </dgm:t>
    </dgm:pt>
    <dgm:pt modelId="{3C3CDBE0-A3F8-4C13-B8A8-BECF6B046A78}" type="pres">
      <dgm:prSet presAssocID="{7E1DD926-C5B8-42F1-A3FA-0221201612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911FE7-BD08-4794-90D9-7AD77C87A567}" type="pres">
      <dgm:prSet presAssocID="{2356B4A8-AE55-44C6-9916-5C928B9E2E11}" presName="circle1" presStyleLbl="node1" presStyleIdx="0" presStyleCnt="1"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834C1A3E-6C6B-4764-A299-2A68278090D0}" type="pres">
      <dgm:prSet presAssocID="{2356B4A8-AE55-44C6-9916-5C928B9E2E11}" presName="space" presStyleCnt="0"/>
      <dgm:spPr/>
    </dgm:pt>
    <dgm:pt modelId="{77507ADB-50DB-4826-9327-55D452ADEDB6}" type="pres">
      <dgm:prSet presAssocID="{2356B4A8-AE55-44C6-9916-5C928B9E2E11}" presName="rect1" presStyleLbl="alignAcc1" presStyleIdx="0" presStyleCnt="1"/>
      <dgm:spPr/>
      <dgm:t>
        <a:bodyPr/>
        <a:lstStyle/>
        <a:p>
          <a:endParaRPr lang="ru-RU"/>
        </a:p>
      </dgm:t>
    </dgm:pt>
    <dgm:pt modelId="{59558AA9-66D2-4D77-9646-E08316823614}" type="pres">
      <dgm:prSet presAssocID="{2356B4A8-AE55-44C6-9916-5C928B9E2E11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35B3E0-B151-44A3-8DEA-4197487DD040}" srcId="{7E1DD926-C5B8-42F1-A3FA-0221201612E3}" destId="{2356B4A8-AE55-44C6-9916-5C928B9E2E11}" srcOrd="0" destOrd="0" parTransId="{DC25F24C-6EA9-4B6E-A2B9-4E54F6D41F19}" sibTransId="{A2CAB962-00D3-4B3A-B21D-48199E040C5D}"/>
    <dgm:cxn modelId="{EE18BF63-BB86-4D3D-8506-7577B55FAFA2}" type="presOf" srcId="{2356B4A8-AE55-44C6-9916-5C928B9E2E11}" destId="{77507ADB-50DB-4826-9327-55D452ADEDB6}" srcOrd="0" destOrd="0" presId="urn:microsoft.com/office/officeart/2005/8/layout/target3"/>
    <dgm:cxn modelId="{B4F85A7F-757F-4E85-BCA3-0073BE89AD49}" type="presOf" srcId="{7E1DD926-C5B8-42F1-A3FA-0221201612E3}" destId="{3C3CDBE0-A3F8-4C13-B8A8-BECF6B046A78}" srcOrd="0" destOrd="0" presId="urn:microsoft.com/office/officeart/2005/8/layout/target3"/>
    <dgm:cxn modelId="{282D8B11-77CE-4060-9806-40239AD26E12}" type="presOf" srcId="{2356B4A8-AE55-44C6-9916-5C928B9E2E11}" destId="{59558AA9-66D2-4D77-9646-E08316823614}" srcOrd="1" destOrd="0" presId="urn:microsoft.com/office/officeart/2005/8/layout/target3"/>
    <dgm:cxn modelId="{DD1CB17C-D19C-45FC-8034-25E7C9579AB9}" type="presParOf" srcId="{3C3CDBE0-A3F8-4C13-B8A8-BECF6B046A78}" destId="{97911FE7-BD08-4794-90D9-7AD77C87A567}" srcOrd="0" destOrd="0" presId="urn:microsoft.com/office/officeart/2005/8/layout/target3"/>
    <dgm:cxn modelId="{C7ED5D87-0F34-42CF-978E-19B5C199670F}" type="presParOf" srcId="{3C3CDBE0-A3F8-4C13-B8A8-BECF6B046A78}" destId="{834C1A3E-6C6B-4764-A299-2A68278090D0}" srcOrd="1" destOrd="0" presId="urn:microsoft.com/office/officeart/2005/8/layout/target3"/>
    <dgm:cxn modelId="{CF7233AF-01C9-4702-8F73-3D31E771E63D}" type="presParOf" srcId="{3C3CDBE0-A3F8-4C13-B8A8-BECF6B046A78}" destId="{77507ADB-50DB-4826-9327-55D452ADEDB6}" srcOrd="2" destOrd="0" presId="urn:microsoft.com/office/officeart/2005/8/layout/target3"/>
    <dgm:cxn modelId="{529DB01C-7FC1-419E-ACEB-1904C3D0174D}" type="presParOf" srcId="{3C3CDBE0-A3F8-4C13-B8A8-BECF6B046A78}" destId="{59558AA9-66D2-4D77-9646-E08316823614}" srcOrd="3" destOrd="0" presId="urn:microsoft.com/office/officeart/2005/8/layout/target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28AA31-1D1E-4A65-B3B9-0CF684E0BDFB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D24073-5F8B-4646-BAF5-4729084F35CC}">
      <dgm:prSet custT="1"/>
      <dgm:spPr>
        <a:solidFill>
          <a:srgbClr val="C00000"/>
        </a:solidFill>
      </dgm:spPr>
      <dgm:t>
        <a:bodyPr/>
        <a:lstStyle/>
        <a:p>
          <a:pPr algn="ctr" rtl="0"/>
          <a:r>
            <a:rPr lang="en-GB" sz="2000" dirty="0" err="1" smtClean="0"/>
            <a:t>Yuqoridagi</a:t>
          </a:r>
          <a:r>
            <a:rPr lang="en-GB" sz="2000" dirty="0" smtClean="0"/>
            <a:t> </a:t>
          </a:r>
          <a:r>
            <a:rPr lang="en-GB" sz="2000" dirty="0" err="1" smtClean="0"/>
            <a:t>misollardan</a:t>
          </a:r>
          <a:r>
            <a:rPr lang="en-GB" sz="2000" dirty="0" smtClean="0"/>
            <a:t> </a:t>
          </a:r>
          <a:r>
            <a:rPr lang="en-GB" sz="2000" dirty="0" err="1" smtClean="0"/>
            <a:t>ko`rinadiki</a:t>
          </a:r>
          <a:r>
            <a:rPr lang="en-GB" sz="2000" dirty="0" smtClean="0"/>
            <a:t>, </a:t>
          </a:r>
          <a:r>
            <a:rPr lang="en-GB" sz="2000" dirty="0" err="1" smtClean="0"/>
            <a:t>oraliq</a:t>
          </a:r>
          <a:r>
            <a:rPr lang="en-GB" sz="2000" dirty="0" smtClean="0"/>
            <a:t> </a:t>
          </a:r>
          <a:r>
            <a:rPr lang="en-GB" sz="2000" dirty="0" err="1" smtClean="0"/>
            <a:t>sh</a:t>
          </a:r>
          <a:r>
            <a:rPr lang="ru-RU" sz="2000" dirty="0" smtClean="0"/>
            <a:t>е</a:t>
          </a:r>
          <a:r>
            <a:rPr lang="en-GB" sz="2000" dirty="0" err="1" smtClean="0"/>
            <a:t>st</a:t>
          </a:r>
          <a:r>
            <a:rPr lang="ru-RU" sz="2000" dirty="0" smtClean="0"/>
            <a:t>е</a:t>
          </a:r>
          <a:r>
            <a:rPr lang="en-GB" sz="2000" dirty="0" err="1" smtClean="0"/>
            <a:t>rnyalar</a:t>
          </a:r>
          <a:r>
            <a:rPr lang="en-GB" sz="2000" dirty="0" smtClean="0"/>
            <a:t> m</a:t>
          </a:r>
          <a:r>
            <a:rPr lang="ru-RU" sz="2000" dirty="0" smtClean="0"/>
            <a:t>е</a:t>
          </a:r>
          <a:r>
            <a:rPr lang="en-GB" sz="2000" dirty="0" err="1" smtClean="0"/>
            <a:t>xanizmning</a:t>
          </a:r>
          <a:r>
            <a:rPr lang="en-GB" sz="2000" dirty="0" smtClean="0"/>
            <a:t> </a:t>
          </a:r>
          <a:r>
            <a:rPr lang="en-GB" sz="2000" dirty="0" err="1" smtClean="0"/>
            <a:t>umumiy</a:t>
          </a:r>
          <a:r>
            <a:rPr lang="en-GB" sz="2000" dirty="0" smtClean="0"/>
            <a:t> </a:t>
          </a:r>
          <a:r>
            <a:rPr lang="en-GB" sz="2000" dirty="0" err="1" smtClean="0"/>
            <a:t>uzatish</a:t>
          </a:r>
          <a:r>
            <a:rPr lang="en-GB" sz="2000" dirty="0" smtClean="0"/>
            <a:t> </a:t>
          </a:r>
          <a:r>
            <a:rPr lang="en-GB" sz="2000" dirty="0" err="1" smtClean="0"/>
            <a:t>soniga</a:t>
          </a:r>
          <a:r>
            <a:rPr lang="en-GB" sz="2000" dirty="0" smtClean="0"/>
            <a:t> </a:t>
          </a:r>
          <a:r>
            <a:rPr lang="en-GB" sz="2000" dirty="0" err="1" smtClean="0"/>
            <a:t>xalal</a:t>
          </a:r>
          <a:r>
            <a:rPr lang="en-GB" sz="2000" dirty="0" smtClean="0"/>
            <a:t> b</a:t>
          </a:r>
          <a:r>
            <a:rPr lang="ru-RU" sz="2000" dirty="0" smtClean="0"/>
            <a:t>е</a:t>
          </a:r>
          <a:r>
            <a:rPr lang="en-GB" sz="2000" dirty="0" err="1" smtClean="0"/>
            <a:t>rmaydi</a:t>
          </a:r>
          <a:r>
            <a:rPr lang="en-GB" sz="2000" dirty="0" smtClean="0"/>
            <a:t>, l</a:t>
          </a:r>
          <a:r>
            <a:rPr lang="ru-RU" sz="2000" dirty="0" smtClean="0"/>
            <a:t>е</a:t>
          </a:r>
          <a:r>
            <a:rPr lang="en-GB" sz="2000" dirty="0" smtClean="0"/>
            <a:t>kin </a:t>
          </a:r>
          <a:r>
            <a:rPr lang="en-GB" sz="2000" dirty="0" err="1" smtClean="0"/>
            <a:t>ularning</a:t>
          </a:r>
          <a:r>
            <a:rPr lang="en-GB" sz="2000" dirty="0" smtClean="0"/>
            <a:t> </a:t>
          </a:r>
          <a:r>
            <a:rPr lang="en-GB" sz="2000" dirty="0" err="1" smtClean="0"/>
            <a:t>aylanish</a:t>
          </a:r>
          <a:r>
            <a:rPr lang="en-GB" sz="2000" dirty="0" smtClean="0"/>
            <a:t> </a:t>
          </a:r>
          <a:r>
            <a:rPr lang="en-GB" sz="2000" dirty="0" err="1" smtClean="0"/>
            <a:t>yo`nalishini</a:t>
          </a:r>
          <a:r>
            <a:rPr lang="en-GB" sz="2000" dirty="0" smtClean="0"/>
            <a:t> </a:t>
          </a:r>
          <a:r>
            <a:rPr lang="en-GB" sz="2000" dirty="0" err="1" smtClean="0"/>
            <a:t>o`zgartirishi</a:t>
          </a:r>
          <a:r>
            <a:rPr lang="en-GB" sz="2000" dirty="0" smtClean="0"/>
            <a:t> </a:t>
          </a:r>
          <a:r>
            <a:rPr lang="en-GB" sz="2000" dirty="0" err="1" smtClean="0"/>
            <a:t>mumkin</a:t>
          </a:r>
          <a:r>
            <a:rPr lang="en-GB" sz="2000" dirty="0" smtClean="0"/>
            <a:t>. </a:t>
          </a:r>
          <a:r>
            <a:rPr lang="en-GB" sz="2000" dirty="0" err="1" smtClean="0"/>
            <a:t>qator</a:t>
          </a:r>
          <a:r>
            <a:rPr lang="en-GB" sz="2000" dirty="0" smtClean="0"/>
            <a:t> </a:t>
          </a:r>
          <a:r>
            <a:rPr lang="en-GB" sz="2000" dirty="0" err="1" smtClean="0"/>
            <a:t>sh</a:t>
          </a:r>
          <a:r>
            <a:rPr lang="ru-RU" sz="2000" dirty="0" smtClean="0"/>
            <a:t>е</a:t>
          </a:r>
          <a:r>
            <a:rPr lang="en-GB" sz="2000" dirty="0" smtClean="0"/>
            <a:t>­</a:t>
          </a:r>
          <a:r>
            <a:rPr lang="en-GB" sz="2000" dirty="0" err="1" smtClean="0"/>
            <a:t>st</a:t>
          </a:r>
          <a:r>
            <a:rPr lang="ru-RU" sz="2000" dirty="0" smtClean="0"/>
            <a:t>е</a:t>
          </a:r>
          <a:r>
            <a:rPr lang="en-GB" sz="2000" dirty="0" err="1" smtClean="0"/>
            <a:t>rnyalar</a:t>
          </a:r>
          <a:r>
            <a:rPr lang="en-GB" sz="2000" dirty="0" smtClean="0"/>
            <a:t> </a:t>
          </a:r>
          <a:r>
            <a:rPr lang="en-GB" sz="2000" dirty="0" err="1" smtClean="0"/>
            <a:t>soni</a:t>
          </a:r>
          <a:r>
            <a:rPr lang="en-GB" sz="2000" dirty="0" smtClean="0"/>
            <a:t> </a:t>
          </a:r>
          <a:r>
            <a:rPr lang="en-GB" sz="2000" dirty="0" err="1" smtClean="0"/>
            <a:t>juft</a:t>
          </a:r>
          <a:r>
            <a:rPr lang="en-GB" sz="2000" dirty="0" smtClean="0"/>
            <a:t> </a:t>
          </a:r>
          <a:r>
            <a:rPr lang="en-GB" sz="2000" dirty="0" err="1" smtClean="0"/>
            <a:t>bo`lganida</a:t>
          </a:r>
          <a:r>
            <a:rPr lang="en-GB" sz="2000" dirty="0" smtClean="0"/>
            <a:t> </a:t>
          </a:r>
          <a:r>
            <a:rPr lang="en-GB" sz="2000" dirty="0" err="1" smtClean="0"/>
            <a:t>aylanish</a:t>
          </a:r>
          <a:r>
            <a:rPr lang="en-GB" sz="2000" dirty="0" smtClean="0"/>
            <a:t> </a:t>
          </a:r>
          <a:r>
            <a:rPr lang="en-GB" sz="2000" dirty="0" err="1" smtClean="0"/>
            <a:t>yo`nalishi</a:t>
          </a:r>
          <a:r>
            <a:rPr lang="en-GB" sz="2000" dirty="0" smtClean="0"/>
            <a:t> </a:t>
          </a:r>
          <a:r>
            <a:rPr lang="en-GB" sz="2000" dirty="0" err="1" smtClean="0"/>
            <a:t>o`zgaradi</a:t>
          </a:r>
          <a:r>
            <a:rPr lang="en-GB" sz="2000" dirty="0" smtClean="0"/>
            <a:t>, </a:t>
          </a:r>
          <a:r>
            <a:rPr lang="en-GB" sz="2000" dirty="0" err="1" smtClean="0"/>
            <a:t>tok</a:t>
          </a:r>
          <a:r>
            <a:rPr lang="en-GB" sz="2000" dirty="0" smtClean="0"/>
            <a:t> </a:t>
          </a:r>
          <a:r>
            <a:rPr lang="en-GB" sz="2000" dirty="0" err="1" smtClean="0"/>
            <a:t>bo`lganida</a:t>
          </a:r>
          <a:r>
            <a:rPr lang="en-GB" sz="2000" dirty="0" smtClean="0"/>
            <a:t> </a:t>
          </a:r>
          <a:r>
            <a:rPr lang="en-GB" sz="2000" dirty="0" err="1" smtClean="0"/>
            <a:t>esa</a:t>
          </a:r>
          <a:r>
            <a:rPr lang="en-GB" sz="2000" dirty="0" smtClean="0"/>
            <a:t> </a:t>
          </a:r>
          <a:r>
            <a:rPr lang="en-GB" sz="2000" dirty="0" err="1" smtClean="0"/>
            <a:t>o`zgarmaydi</a:t>
          </a:r>
          <a:r>
            <a:rPr lang="en-GB" sz="2000" dirty="0" smtClean="0"/>
            <a:t>.</a:t>
          </a:r>
          <a:endParaRPr lang="ru-RU" sz="2000" b="0" i="0" baseline="0" dirty="0"/>
        </a:p>
      </dgm:t>
    </dgm:pt>
    <dgm:pt modelId="{5A4B1604-BA6C-4CDD-8D86-CE07930E8B14}" type="parTrans" cxnId="{F868ED0A-F707-4612-A939-A1EBC083C0F9}">
      <dgm:prSet/>
      <dgm:spPr/>
      <dgm:t>
        <a:bodyPr/>
        <a:lstStyle/>
        <a:p>
          <a:endParaRPr lang="ru-RU"/>
        </a:p>
      </dgm:t>
    </dgm:pt>
    <dgm:pt modelId="{192899B7-A17A-4845-A85C-E1F43993F540}" type="sibTrans" cxnId="{F868ED0A-F707-4612-A939-A1EBC083C0F9}">
      <dgm:prSet/>
      <dgm:spPr/>
      <dgm:t>
        <a:bodyPr/>
        <a:lstStyle/>
        <a:p>
          <a:endParaRPr lang="ru-RU"/>
        </a:p>
      </dgm:t>
    </dgm:pt>
    <dgm:pt modelId="{F50D0ED9-A49D-4011-AA74-5892249385A4}">
      <dgm:prSet custT="1"/>
      <dgm:spPr/>
      <dgm:t>
        <a:bodyPr/>
        <a:lstStyle/>
        <a:p>
          <a:pPr algn="ctr" rtl="0"/>
          <a:r>
            <a:rPr lang="en-GB" sz="2400" dirty="0" err="1" smtClean="0"/>
            <a:t>Sh</a:t>
          </a:r>
          <a:r>
            <a:rPr lang="ru-RU" sz="2400" dirty="0" smtClean="0"/>
            <a:t>е</a:t>
          </a:r>
          <a:r>
            <a:rPr lang="en-GB" sz="2400" dirty="0" err="1" smtClean="0"/>
            <a:t>st</a:t>
          </a:r>
          <a:r>
            <a:rPr lang="ru-RU" sz="2400" dirty="0" smtClean="0"/>
            <a:t>е</a:t>
          </a:r>
          <a:r>
            <a:rPr lang="en-GB" sz="2400" dirty="0" err="1" smtClean="0"/>
            <a:t>rnyali</a:t>
          </a:r>
          <a:r>
            <a:rPr lang="en-GB" sz="2400" dirty="0" smtClean="0"/>
            <a:t> </a:t>
          </a:r>
          <a:r>
            <a:rPr lang="en-GB" sz="2400" dirty="0" err="1" smtClean="0"/>
            <a:t>murakkab</a:t>
          </a:r>
          <a:r>
            <a:rPr lang="en-GB" sz="2400" dirty="0" smtClean="0"/>
            <a:t> m</a:t>
          </a:r>
          <a:r>
            <a:rPr lang="ru-RU" sz="2400" dirty="0" smtClean="0"/>
            <a:t>е</a:t>
          </a:r>
          <a:r>
            <a:rPr lang="en-GB" sz="2400" dirty="0" err="1" smtClean="0"/>
            <a:t>xa­nizm</a:t>
          </a:r>
          <a:r>
            <a:rPr lang="en-GB" sz="2400" dirty="0" smtClean="0"/>
            <a:t> </a:t>
          </a:r>
          <a:r>
            <a:rPr lang="en-GB" sz="2400" dirty="0" err="1" smtClean="0"/>
            <a:t>qatorli</a:t>
          </a:r>
          <a:r>
            <a:rPr lang="en-GB" sz="2400" dirty="0" smtClean="0"/>
            <a:t> </a:t>
          </a:r>
          <a:r>
            <a:rPr lang="en-GB" sz="2400" dirty="0" err="1" smtClean="0"/>
            <a:t>bo’lmay</a:t>
          </a:r>
          <a:r>
            <a:rPr lang="en-GB" sz="2400" dirty="0" smtClean="0"/>
            <a:t> </a:t>
          </a:r>
          <a:r>
            <a:rPr lang="en-GB" sz="2400" dirty="0" err="1" smtClean="0"/>
            <a:t>pogonali</a:t>
          </a:r>
          <a:r>
            <a:rPr lang="en-GB" sz="2400" dirty="0" smtClean="0"/>
            <a:t> </a:t>
          </a:r>
          <a:r>
            <a:rPr lang="en-GB" sz="2400" dirty="0" err="1" smtClean="0"/>
            <a:t>bo’lishi</a:t>
          </a:r>
          <a:r>
            <a:rPr lang="en-GB" sz="2400" dirty="0" smtClean="0"/>
            <a:t> ham </a:t>
          </a:r>
          <a:r>
            <a:rPr lang="en-GB" sz="2400" dirty="0" err="1" smtClean="0"/>
            <a:t>mumkin</a:t>
          </a:r>
          <a:r>
            <a:rPr lang="en-GB" sz="2400" dirty="0" smtClean="0"/>
            <a:t>. </a:t>
          </a:r>
          <a:r>
            <a:rPr lang="en-GB" sz="2400" dirty="0" err="1" smtClean="0"/>
            <a:t>Bunda</a:t>
          </a:r>
          <a:r>
            <a:rPr lang="en-GB" sz="2400" dirty="0" smtClean="0"/>
            <a:t> </a:t>
          </a:r>
          <a:r>
            <a:rPr lang="en-GB" sz="2400" dirty="0" err="1" smtClean="0"/>
            <a:t>ora­liq</a:t>
          </a:r>
          <a:r>
            <a:rPr lang="en-GB" sz="2400" dirty="0" smtClean="0"/>
            <a:t> </a:t>
          </a:r>
          <a:r>
            <a:rPr lang="en-GB" sz="2400" dirty="0" err="1" smtClean="0"/>
            <a:t>vallarga</a:t>
          </a:r>
          <a:r>
            <a:rPr lang="en-GB" sz="2400" dirty="0" smtClean="0"/>
            <a:t> </a:t>
          </a:r>
          <a:r>
            <a:rPr lang="en-GB" sz="2400" dirty="0" err="1" smtClean="0"/>
            <a:t>ikkitadan</a:t>
          </a:r>
          <a:r>
            <a:rPr lang="en-GB" sz="2400" dirty="0" smtClean="0"/>
            <a:t> </a:t>
          </a:r>
          <a:r>
            <a:rPr lang="en-GB" sz="2400" dirty="0" err="1" smtClean="0"/>
            <a:t>sh</a:t>
          </a:r>
          <a:r>
            <a:rPr lang="ru-RU" sz="2400" dirty="0" smtClean="0"/>
            <a:t>е</a:t>
          </a:r>
          <a:r>
            <a:rPr lang="en-GB" sz="2400" dirty="0" err="1" smtClean="0"/>
            <a:t>st</a:t>
          </a:r>
          <a:r>
            <a:rPr lang="ru-RU" sz="2400" dirty="0" smtClean="0"/>
            <a:t>е</a:t>
          </a:r>
          <a:r>
            <a:rPr lang="en-GB" sz="2400" dirty="0" err="1" smtClean="0"/>
            <a:t>r­nya</a:t>
          </a:r>
          <a:r>
            <a:rPr lang="en-GB" sz="2400" dirty="0" smtClean="0"/>
            <a:t> </a:t>
          </a:r>
          <a:r>
            <a:rPr lang="en-GB" sz="2400" dirty="0" err="1" smtClean="0"/>
            <a:t>biriktirilib</a:t>
          </a:r>
          <a:r>
            <a:rPr lang="en-GB" sz="2400" dirty="0" smtClean="0"/>
            <a:t>, </a:t>
          </a:r>
          <a:r>
            <a:rPr lang="en-GB" sz="2400" dirty="0" err="1" smtClean="0"/>
            <a:t>uzatish</a:t>
          </a:r>
          <a:r>
            <a:rPr lang="en-GB" sz="2400" dirty="0" smtClean="0"/>
            <a:t> </a:t>
          </a:r>
          <a:r>
            <a:rPr lang="en-GB" sz="2400" dirty="0" err="1" smtClean="0"/>
            <a:t>sonini</a:t>
          </a:r>
          <a:r>
            <a:rPr lang="en-GB" sz="2400" dirty="0" smtClean="0"/>
            <a:t> </a:t>
          </a:r>
          <a:r>
            <a:rPr lang="en-GB" sz="2400" dirty="0" err="1" smtClean="0"/>
            <a:t>bir</a:t>
          </a:r>
          <a:r>
            <a:rPr lang="en-GB" sz="2400" dirty="0" smtClean="0"/>
            <a:t> n</a:t>
          </a:r>
          <a:r>
            <a:rPr lang="ru-RU" sz="2400" dirty="0" smtClean="0"/>
            <a:t>е</a:t>
          </a:r>
          <a:r>
            <a:rPr lang="en-GB" sz="2400" dirty="0" smtClean="0"/>
            <a:t>cha </a:t>
          </a:r>
          <a:r>
            <a:rPr lang="en-GB" sz="2400" dirty="0" err="1" smtClean="0"/>
            <a:t>marotaba</a:t>
          </a:r>
          <a:r>
            <a:rPr lang="en-GB" sz="2400" dirty="0" smtClean="0"/>
            <a:t> </a:t>
          </a:r>
          <a:r>
            <a:rPr lang="en-GB" sz="2400" dirty="0" err="1" smtClean="0"/>
            <a:t>oshirish</a:t>
          </a:r>
          <a:r>
            <a:rPr lang="en-GB" sz="2400" dirty="0" smtClean="0"/>
            <a:t> </a:t>
          </a:r>
          <a:r>
            <a:rPr lang="en-GB" sz="2400" dirty="0" err="1" smtClean="0"/>
            <a:t>mum­kin</a:t>
          </a:r>
          <a:r>
            <a:rPr lang="en-GB" sz="2400" dirty="0" smtClean="0"/>
            <a:t> </a:t>
          </a:r>
          <a:r>
            <a:rPr lang="en-GB" sz="2400" dirty="0" err="1" smtClean="0"/>
            <a:t>bo`ladi</a:t>
          </a:r>
          <a:r>
            <a:rPr lang="en-GB" sz="2400" dirty="0" smtClean="0"/>
            <a:t>.</a:t>
          </a:r>
          <a:endParaRPr lang="ru-RU" sz="24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BD8F4FF5-FF39-476C-97A4-4D4B873A48F8}" type="parTrans" cxnId="{8D839176-744F-456E-ADD8-C53B4E576C49}">
      <dgm:prSet/>
      <dgm:spPr/>
      <dgm:t>
        <a:bodyPr/>
        <a:lstStyle/>
        <a:p>
          <a:endParaRPr lang="ru-RU"/>
        </a:p>
      </dgm:t>
    </dgm:pt>
    <dgm:pt modelId="{FBEE2C3F-40F8-427B-9DD6-2456085DC898}" type="sibTrans" cxnId="{8D839176-744F-456E-ADD8-C53B4E576C49}">
      <dgm:prSet/>
      <dgm:spPr/>
      <dgm:t>
        <a:bodyPr/>
        <a:lstStyle/>
        <a:p>
          <a:endParaRPr lang="ru-RU"/>
        </a:p>
      </dgm:t>
    </dgm:pt>
    <dgm:pt modelId="{FC2E919A-BB10-425F-91BC-5B1D314724F6}">
      <dgm:prSet/>
      <dgm:spPr>
        <a:solidFill>
          <a:srgbClr val="FFFF00"/>
        </a:solidFill>
      </dgm:spPr>
      <dgm:t>
        <a:bodyPr/>
        <a:lstStyle/>
        <a:p>
          <a:pPr algn="ctr" rtl="0"/>
          <a:r>
            <a:rPr lang="en-GB" dirty="0" err="1" smtClean="0">
              <a:solidFill>
                <a:srgbClr val="0070C0"/>
              </a:solidFill>
            </a:rPr>
            <a:t>Pog`onali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uzatmaga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misol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tarikasida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yuqorida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kеltirilgan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paxta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tеrish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apparati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barabani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shеstеrnyasi</a:t>
          </a:r>
          <a:r>
            <a:rPr lang="en-GB" dirty="0" smtClean="0">
              <a:solidFill>
                <a:srgbClr val="0070C0"/>
              </a:solidFill>
            </a:rPr>
            <a:t> (</a:t>
          </a:r>
          <a:r>
            <a:rPr lang="en-US" dirty="0" smtClean="0">
              <a:solidFill>
                <a:srgbClr val="0070C0"/>
              </a:solidFill>
            </a:rPr>
            <a:t>z</a:t>
          </a:r>
          <a:r>
            <a:rPr lang="en-GB" baseline="-25000" dirty="0" smtClean="0">
              <a:solidFill>
                <a:srgbClr val="0070C0"/>
              </a:solidFill>
            </a:rPr>
            <a:t>1</a:t>
          </a:r>
          <a:r>
            <a:rPr lang="en-GB" dirty="0" smtClean="0">
              <a:solidFill>
                <a:srgbClr val="0070C0"/>
              </a:solidFill>
            </a:rPr>
            <a:t> = 90) </a:t>
          </a:r>
          <a:r>
            <a:rPr lang="en-GB" dirty="0" err="1" smtClean="0">
              <a:solidFill>
                <a:srgbClr val="0070C0"/>
              </a:solidFill>
            </a:rPr>
            <a:t>dan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paxtani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ajratish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chеtki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barabani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shеstеrnyasining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aylanma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harakat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olishini</a:t>
          </a:r>
          <a:r>
            <a:rPr lang="en-GB" dirty="0" smtClean="0">
              <a:solidFill>
                <a:srgbClr val="0070C0"/>
              </a:solidFill>
            </a:rPr>
            <a:t>  </a:t>
          </a:r>
          <a:r>
            <a:rPr lang="en-GB" dirty="0" err="1" smtClean="0">
              <a:solidFill>
                <a:srgbClr val="0070C0"/>
              </a:solidFill>
            </a:rPr>
            <a:t>ko`raylik</a:t>
          </a:r>
          <a:r>
            <a:rPr lang="en-GB" dirty="0" smtClean="0">
              <a:solidFill>
                <a:srgbClr val="0070C0"/>
              </a:solidFill>
            </a:rPr>
            <a:t>   (8.4-shakl).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1</a:t>
          </a:r>
          <a:r>
            <a:rPr lang="en-GB" i="1" dirty="0" smtClean="0">
              <a:solidFill>
                <a:srgbClr val="0070C0"/>
              </a:solidFill>
            </a:rPr>
            <a:t> ,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2</a:t>
          </a:r>
          <a:r>
            <a:rPr lang="en-GB" i="1" dirty="0" smtClean="0">
              <a:solidFill>
                <a:srgbClr val="0070C0"/>
              </a:solidFill>
            </a:rPr>
            <a:t> ,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3</a:t>
          </a:r>
          <a:r>
            <a:rPr lang="en-GB" i="1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va</a:t>
          </a:r>
          <a:r>
            <a:rPr lang="en-GB" i="1" dirty="0" smtClean="0">
              <a:solidFill>
                <a:srgbClr val="0070C0"/>
              </a:solidFill>
            </a:rPr>
            <a:t>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4</a:t>
          </a:r>
          <a:r>
            <a:rPr lang="en-GB" i="1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qator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va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pog`onali</a:t>
          </a:r>
          <a:r>
            <a:rPr lang="en-GB" dirty="0" smtClean="0">
              <a:solidFill>
                <a:srgbClr val="0070C0"/>
              </a:solidFill>
            </a:rPr>
            <a:t> </a:t>
          </a:r>
          <a:r>
            <a:rPr lang="en-GB" dirty="0" err="1" smtClean="0">
              <a:solidFill>
                <a:srgbClr val="0070C0"/>
              </a:solidFill>
            </a:rPr>
            <a:t>shеstеrnyalar</a:t>
          </a:r>
          <a:r>
            <a:rPr lang="en-GB" dirty="0" smtClean="0">
              <a:solidFill>
                <a:srgbClr val="0070C0"/>
              </a:solidFill>
            </a:rPr>
            <a:t>   </a:t>
          </a:r>
          <a:r>
            <a:rPr lang="en-GB" dirty="0" err="1" smtClean="0">
              <a:solidFill>
                <a:srgbClr val="0070C0"/>
              </a:solidFill>
            </a:rPr>
            <a:t>tishlari</a:t>
          </a:r>
          <a:r>
            <a:rPr lang="en-GB" dirty="0" smtClean="0">
              <a:solidFill>
                <a:srgbClr val="0070C0"/>
              </a:solidFill>
            </a:rPr>
            <a:t>   </a:t>
          </a:r>
          <a:r>
            <a:rPr lang="en-GB" dirty="0" err="1" smtClean="0">
              <a:solidFill>
                <a:srgbClr val="0070C0"/>
              </a:solidFill>
            </a:rPr>
            <a:t>soni</a:t>
          </a:r>
          <a:r>
            <a:rPr lang="en-GB" i="1" dirty="0" smtClean="0">
              <a:solidFill>
                <a:srgbClr val="0070C0"/>
              </a:solidFill>
            </a:rPr>
            <a:t>:</a:t>
          </a:r>
          <a:r>
            <a:rPr lang="en-GB" dirty="0" smtClean="0">
              <a:solidFill>
                <a:srgbClr val="0070C0"/>
              </a:solidFill>
            </a:rPr>
            <a:t>  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1</a:t>
          </a:r>
          <a:r>
            <a:rPr lang="en-GB" dirty="0" smtClean="0">
              <a:solidFill>
                <a:srgbClr val="0070C0"/>
              </a:solidFill>
            </a:rPr>
            <a:t> = 90,   </a:t>
          </a:r>
          <a:r>
            <a:rPr lang="uz-Cyrl-UZ" dirty="0" smtClean="0">
              <a:solidFill>
                <a:srgbClr val="0070C0"/>
              </a:solidFill>
            </a:rPr>
            <a:t>     </a:t>
          </a:r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GB" i="1" baseline="-25000" dirty="0" smtClean="0">
              <a:solidFill>
                <a:srgbClr val="0070C0"/>
              </a:solidFill>
            </a:rPr>
            <a:t>2</a:t>
          </a:r>
          <a:r>
            <a:rPr lang="en-GB" i="1" dirty="0" smtClean="0">
              <a:solidFill>
                <a:srgbClr val="0070C0"/>
              </a:solidFill>
            </a:rPr>
            <a:t> </a:t>
          </a:r>
          <a:r>
            <a:rPr lang="en-GB" dirty="0" smtClean="0">
              <a:solidFill>
                <a:srgbClr val="0070C0"/>
              </a:solidFill>
            </a:rPr>
            <a:t>= 39, </a:t>
          </a:r>
          <a:endParaRPr lang="ru-RU" dirty="0" smtClean="0">
            <a:solidFill>
              <a:srgbClr val="0070C0"/>
            </a:solidFill>
          </a:endParaRPr>
        </a:p>
        <a:p>
          <a:pPr algn="ctr"/>
          <a:r>
            <a:rPr lang="en-US" i="1" dirty="0" smtClean="0">
              <a:solidFill>
                <a:srgbClr val="0070C0"/>
              </a:solidFill>
            </a:rPr>
            <a:t>z</a:t>
          </a:r>
          <a:r>
            <a:rPr lang="en-US" i="1" baseline="-25000" dirty="0" smtClean="0">
              <a:solidFill>
                <a:srgbClr val="0070C0"/>
              </a:solidFill>
            </a:rPr>
            <a:t>3</a:t>
          </a:r>
          <a:r>
            <a:rPr lang="en-US" i="1" dirty="0" smtClean="0">
              <a:solidFill>
                <a:srgbClr val="0070C0"/>
              </a:solidFill>
            </a:rPr>
            <a:t> </a:t>
          </a:r>
          <a:r>
            <a:rPr lang="en-US" dirty="0" smtClean="0">
              <a:solidFill>
                <a:srgbClr val="0070C0"/>
              </a:solidFill>
            </a:rPr>
            <a:t>= 19, </a:t>
          </a:r>
          <a:r>
            <a:rPr lang="en-US" i="1" dirty="0" smtClean="0">
              <a:solidFill>
                <a:srgbClr val="0070C0"/>
              </a:solidFill>
            </a:rPr>
            <a:t>z </a:t>
          </a:r>
          <a:r>
            <a:rPr lang="en-US" baseline="-25000" dirty="0" smtClean="0">
              <a:solidFill>
                <a:srgbClr val="0070C0"/>
              </a:solidFill>
            </a:rPr>
            <a:t>4</a:t>
          </a:r>
          <a:r>
            <a:rPr lang="en-US" dirty="0" smtClean="0">
              <a:solidFill>
                <a:srgbClr val="0070C0"/>
              </a:solidFill>
            </a:rPr>
            <a:t> = 12.</a:t>
          </a:r>
          <a:endParaRPr lang="en-US" b="0" i="0" baseline="0" dirty="0">
            <a:solidFill>
              <a:srgbClr val="0070C0"/>
            </a:solidFill>
          </a:endParaRPr>
        </a:p>
      </dgm:t>
    </dgm:pt>
    <dgm:pt modelId="{3F21BF4F-D441-4A4B-82D3-59B5C66E1B3A}" type="parTrans" cxnId="{EB79D3C3-11F8-4F51-8B61-1DA4579EBF37}">
      <dgm:prSet/>
      <dgm:spPr/>
      <dgm:t>
        <a:bodyPr/>
        <a:lstStyle/>
        <a:p>
          <a:endParaRPr lang="ru-RU"/>
        </a:p>
      </dgm:t>
    </dgm:pt>
    <dgm:pt modelId="{E3DD9CF8-3DF6-4428-A6C1-7D32F228DB27}" type="sibTrans" cxnId="{EB79D3C3-11F8-4F51-8B61-1DA4579EBF37}">
      <dgm:prSet/>
      <dgm:spPr/>
      <dgm:t>
        <a:bodyPr/>
        <a:lstStyle/>
        <a:p>
          <a:endParaRPr lang="ru-RU"/>
        </a:p>
      </dgm:t>
    </dgm:pt>
    <dgm:pt modelId="{ADFA96A7-5250-4A85-A0CE-FA284A6A9DA0}" type="pres">
      <dgm:prSet presAssocID="{CD28AA31-1D1E-4A65-B3B9-0CF684E0BDF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4F73F8-7216-405A-BE55-D1CFFEF223A7}" type="pres">
      <dgm:prSet presAssocID="{CD28AA31-1D1E-4A65-B3B9-0CF684E0BDFB}" presName="dummyMaxCanvas" presStyleCnt="0">
        <dgm:presLayoutVars/>
      </dgm:prSet>
      <dgm:spPr/>
    </dgm:pt>
    <dgm:pt modelId="{6BA0127F-0DF7-41DC-9AB3-212E7783664E}" type="pres">
      <dgm:prSet presAssocID="{CD28AA31-1D1E-4A65-B3B9-0CF684E0BDFB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9F91D0-0FA7-47B5-BC41-0A29DB2D5FCB}" type="pres">
      <dgm:prSet presAssocID="{CD28AA31-1D1E-4A65-B3B9-0CF684E0BDFB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27940F-A746-4B30-8A90-286F063B1D86}" type="pres">
      <dgm:prSet presAssocID="{CD28AA31-1D1E-4A65-B3B9-0CF684E0BDFB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F16D7-4AF8-49B0-96AB-DE6B973B3D82}" type="pres">
      <dgm:prSet presAssocID="{CD28AA31-1D1E-4A65-B3B9-0CF684E0BDF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F9077-D44D-4649-8B26-A9AF40037739}" type="pres">
      <dgm:prSet presAssocID="{CD28AA31-1D1E-4A65-B3B9-0CF684E0BDF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265059-0977-4411-98A9-F3CB86AC3443}" type="pres">
      <dgm:prSet presAssocID="{CD28AA31-1D1E-4A65-B3B9-0CF684E0BDF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AD0E76-BDE7-4C6F-8624-92B37CBBD496}" type="pres">
      <dgm:prSet presAssocID="{CD28AA31-1D1E-4A65-B3B9-0CF684E0BDF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C6DE8-F931-4009-A703-F8E449262843}" type="pres">
      <dgm:prSet presAssocID="{CD28AA31-1D1E-4A65-B3B9-0CF684E0BDF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6FA879-5D46-473B-96F4-32157DD69313}" type="presOf" srcId="{B2D24073-5F8B-4646-BAF5-4729084F35CC}" destId="{6BA0127F-0DF7-41DC-9AB3-212E7783664E}" srcOrd="0" destOrd="0" presId="urn:microsoft.com/office/officeart/2005/8/layout/vProcess5"/>
    <dgm:cxn modelId="{F868ED0A-F707-4612-A939-A1EBC083C0F9}" srcId="{CD28AA31-1D1E-4A65-B3B9-0CF684E0BDFB}" destId="{B2D24073-5F8B-4646-BAF5-4729084F35CC}" srcOrd="0" destOrd="0" parTransId="{5A4B1604-BA6C-4CDD-8D86-CE07930E8B14}" sibTransId="{192899B7-A17A-4845-A85C-E1F43993F540}"/>
    <dgm:cxn modelId="{EB79D3C3-11F8-4F51-8B61-1DA4579EBF37}" srcId="{CD28AA31-1D1E-4A65-B3B9-0CF684E0BDFB}" destId="{FC2E919A-BB10-425F-91BC-5B1D314724F6}" srcOrd="2" destOrd="0" parTransId="{3F21BF4F-D441-4A4B-82D3-59B5C66E1B3A}" sibTransId="{E3DD9CF8-3DF6-4428-A6C1-7D32F228DB27}"/>
    <dgm:cxn modelId="{3C69B1B0-EEA5-46C6-90FD-EDA8F7E05AAA}" type="presOf" srcId="{FC2E919A-BB10-425F-91BC-5B1D314724F6}" destId="{8227940F-A746-4B30-8A90-286F063B1D86}" srcOrd="0" destOrd="0" presId="urn:microsoft.com/office/officeart/2005/8/layout/vProcess5"/>
    <dgm:cxn modelId="{75E0EE7B-6FA1-4F0F-A074-AD547B5AECB6}" type="presOf" srcId="{F50D0ED9-A49D-4011-AA74-5892249385A4}" destId="{939F91D0-0FA7-47B5-BC41-0A29DB2D5FCB}" srcOrd="0" destOrd="0" presId="urn:microsoft.com/office/officeart/2005/8/layout/vProcess5"/>
    <dgm:cxn modelId="{09E99000-467B-4A7E-A7C1-C67451341F09}" type="presOf" srcId="{CD28AA31-1D1E-4A65-B3B9-0CF684E0BDFB}" destId="{ADFA96A7-5250-4A85-A0CE-FA284A6A9DA0}" srcOrd="0" destOrd="0" presId="urn:microsoft.com/office/officeart/2005/8/layout/vProcess5"/>
    <dgm:cxn modelId="{EB0E33C5-C540-4E05-90CC-054C88CF7950}" type="presOf" srcId="{F50D0ED9-A49D-4011-AA74-5892249385A4}" destId="{51AD0E76-BDE7-4C6F-8624-92B37CBBD496}" srcOrd="1" destOrd="0" presId="urn:microsoft.com/office/officeart/2005/8/layout/vProcess5"/>
    <dgm:cxn modelId="{F83B1A5C-8B80-49F1-8F3D-79C110B0A7A9}" type="presOf" srcId="{192899B7-A17A-4845-A85C-E1F43993F540}" destId="{3F0F16D7-4AF8-49B0-96AB-DE6B973B3D82}" srcOrd="0" destOrd="0" presId="urn:microsoft.com/office/officeart/2005/8/layout/vProcess5"/>
    <dgm:cxn modelId="{EE97D496-3357-41F7-A0E3-0D7713D4B1D9}" type="presOf" srcId="{FC2E919A-BB10-425F-91BC-5B1D314724F6}" destId="{879C6DE8-F931-4009-A703-F8E449262843}" srcOrd="1" destOrd="0" presId="urn:microsoft.com/office/officeart/2005/8/layout/vProcess5"/>
    <dgm:cxn modelId="{897DFF6C-1270-44E2-9D54-7F1B181A0E1B}" type="presOf" srcId="{FBEE2C3F-40F8-427B-9DD6-2456085DC898}" destId="{632F9077-D44D-4649-8B26-A9AF40037739}" srcOrd="0" destOrd="0" presId="urn:microsoft.com/office/officeart/2005/8/layout/vProcess5"/>
    <dgm:cxn modelId="{66A28CD8-A785-43B1-B202-558FD23417AA}" type="presOf" srcId="{B2D24073-5F8B-4646-BAF5-4729084F35CC}" destId="{B4265059-0977-4411-98A9-F3CB86AC3443}" srcOrd="1" destOrd="0" presId="urn:microsoft.com/office/officeart/2005/8/layout/vProcess5"/>
    <dgm:cxn modelId="{8D839176-744F-456E-ADD8-C53B4E576C49}" srcId="{CD28AA31-1D1E-4A65-B3B9-0CF684E0BDFB}" destId="{F50D0ED9-A49D-4011-AA74-5892249385A4}" srcOrd="1" destOrd="0" parTransId="{BD8F4FF5-FF39-476C-97A4-4D4B873A48F8}" sibTransId="{FBEE2C3F-40F8-427B-9DD6-2456085DC898}"/>
    <dgm:cxn modelId="{BF773C96-B60D-43BD-B03D-716297B38689}" type="presParOf" srcId="{ADFA96A7-5250-4A85-A0CE-FA284A6A9DA0}" destId="{3D4F73F8-7216-405A-BE55-D1CFFEF223A7}" srcOrd="0" destOrd="0" presId="urn:microsoft.com/office/officeart/2005/8/layout/vProcess5"/>
    <dgm:cxn modelId="{DBBB5A72-527C-430A-BDB0-476B243CE334}" type="presParOf" srcId="{ADFA96A7-5250-4A85-A0CE-FA284A6A9DA0}" destId="{6BA0127F-0DF7-41DC-9AB3-212E7783664E}" srcOrd="1" destOrd="0" presId="urn:microsoft.com/office/officeart/2005/8/layout/vProcess5"/>
    <dgm:cxn modelId="{9B540CB1-6066-42AF-96DA-39DE2125ACA8}" type="presParOf" srcId="{ADFA96A7-5250-4A85-A0CE-FA284A6A9DA0}" destId="{939F91D0-0FA7-47B5-BC41-0A29DB2D5FCB}" srcOrd="2" destOrd="0" presId="urn:microsoft.com/office/officeart/2005/8/layout/vProcess5"/>
    <dgm:cxn modelId="{D966919A-2440-4268-B086-EBE1DF5D88CA}" type="presParOf" srcId="{ADFA96A7-5250-4A85-A0CE-FA284A6A9DA0}" destId="{8227940F-A746-4B30-8A90-286F063B1D86}" srcOrd="3" destOrd="0" presId="urn:microsoft.com/office/officeart/2005/8/layout/vProcess5"/>
    <dgm:cxn modelId="{0C7E2FD1-172E-44DC-8B01-BE01F8F0FB31}" type="presParOf" srcId="{ADFA96A7-5250-4A85-A0CE-FA284A6A9DA0}" destId="{3F0F16D7-4AF8-49B0-96AB-DE6B973B3D82}" srcOrd="4" destOrd="0" presId="urn:microsoft.com/office/officeart/2005/8/layout/vProcess5"/>
    <dgm:cxn modelId="{334A18E6-045A-479F-9E0F-684AECED3CFD}" type="presParOf" srcId="{ADFA96A7-5250-4A85-A0CE-FA284A6A9DA0}" destId="{632F9077-D44D-4649-8B26-A9AF40037739}" srcOrd="5" destOrd="0" presId="urn:microsoft.com/office/officeart/2005/8/layout/vProcess5"/>
    <dgm:cxn modelId="{AF260D4B-F614-429D-9A4B-DB5DAFA5B801}" type="presParOf" srcId="{ADFA96A7-5250-4A85-A0CE-FA284A6A9DA0}" destId="{B4265059-0977-4411-98A9-F3CB86AC3443}" srcOrd="6" destOrd="0" presId="urn:microsoft.com/office/officeart/2005/8/layout/vProcess5"/>
    <dgm:cxn modelId="{03BD2B47-192B-459B-8F81-3D186DA5F56F}" type="presParOf" srcId="{ADFA96A7-5250-4A85-A0CE-FA284A6A9DA0}" destId="{51AD0E76-BDE7-4C6F-8624-92B37CBBD496}" srcOrd="7" destOrd="0" presId="urn:microsoft.com/office/officeart/2005/8/layout/vProcess5"/>
    <dgm:cxn modelId="{51C55AE0-B613-4487-B86D-CA7D08B061F4}" type="presParOf" srcId="{ADFA96A7-5250-4A85-A0CE-FA284A6A9DA0}" destId="{879C6DE8-F931-4009-A703-F8E449262843}" srcOrd="8" destOrd="0" presId="urn:microsoft.com/office/officeart/2005/8/layout/vProcess5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D28AA31-1D1E-4A65-B3B9-0CF684E0BDFB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D24073-5F8B-4646-BAF5-4729084F35CC}">
      <dgm:prSet custT="1"/>
      <dgm:spPr>
        <a:solidFill>
          <a:srgbClr val="002060"/>
        </a:solidFill>
      </dgm:spPr>
      <dgm:t>
        <a:bodyPr/>
        <a:lstStyle/>
        <a:p>
          <a:pPr algn="ctr" rtl="0"/>
          <a:r>
            <a:rPr lang="en-US" sz="2000" dirty="0" err="1" smtClean="0"/>
            <a:t>Umumiy</a:t>
          </a:r>
          <a:r>
            <a:rPr lang="en-US" sz="2000" dirty="0" smtClean="0"/>
            <a:t>   </a:t>
          </a:r>
          <a:r>
            <a:rPr lang="en-US" sz="2000" dirty="0" err="1" smtClean="0"/>
            <a:t>uzatish</a:t>
          </a:r>
          <a:r>
            <a:rPr lang="en-US" sz="2000" dirty="0" smtClean="0"/>
            <a:t>   </a:t>
          </a:r>
          <a:r>
            <a:rPr lang="en-US" sz="2000" dirty="0" err="1" smtClean="0"/>
            <a:t>soni</a:t>
          </a:r>
          <a:r>
            <a:rPr lang="en-US" sz="2000" dirty="0" smtClean="0"/>
            <a:t>   </a:t>
          </a:r>
          <a:r>
            <a:rPr lang="en-US" sz="2000" dirty="0" err="1" smtClean="0"/>
            <a:t>yuqoridagi</a:t>
          </a:r>
          <a:r>
            <a:rPr lang="en-US" sz="2000" dirty="0" smtClean="0"/>
            <a:t>   </a:t>
          </a:r>
          <a:r>
            <a:rPr lang="en-US" sz="2000" dirty="0" err="1" smtClean="0"/>
            <a:t>singari</a:t>
          </a:r>
          <a:r>
            <a:rPr lang="en-US" sz="2000" dirty="0" smtClean="0"/>
            <a:t>   I </a:t>
          </a:r>
          <a:r>
            <a:rPr lang="en-US" sz="2000" dirty="0" err="1" smtClean="0"/>
            <a:t>va</a:t>
          </a:r>
          <a:r>
            <a:rPr lang="en-US" sz="2000" dirty="0" smtClean="0"/>
            <a:t>   III   </a:t>
          </a:r>
          <a:r>
            <a:rPr lang="en-US" sz="2000" dirty="0" err="1" smtClean="0"/>
            <a:t>vallarning</a:t>
          </a:r>
          <a:r>
            <a:rPr lang="en-US" sz="2000" dirty="0" smtClean="0"/>
            <a:t> </a:t>
          </a:r>
          <a:r>
            <a:rPr lang="en-US" sz="2000" dirty="0" err="1" smtClean="0"/>
            <a:t>tеzliklari</a:t>
          </a:r>
          <a:r>
            <a:rPr lang="en-US" sz="2000" dirty="0" smtClean="0"/>
            <a:t> </a:t>
          </a:r>
          <a:r>
            <a:rPr lang="en-US" sz="2000" dirty="0" err="1" smtClean="0"/>
            <a:t>nisbatida</a:t>
          </a:r>
          <a:r>
            <a:rPr lang="en-US" sz="2000" dirty="0" smtClean="0"/>
            <a:t> </a:t>
          </a:r>
          <a:r>
            <a:rPr lang="en-US" sz="2000" dirty="0" err="1" smtClean="0"/>
            <a:t>topiladi</a:t>
          </a:r>
          <a:r>
            <a:rPr lang="en-US" sz="2000" dirty="0" smtClean="0"/>
            <a:t>:</a:t>
          </a:r>
          <a:endParaRPr lang="ru-RU" sz="2000" dirty="0" smtClean="0"/>
        </a:p>
        <a:p>
          <a:pPr algn="ctr"/>
          <a:endParaRPr lang="en-US" sz="2000" dirty="0" smtClean="0"/>
        </a:p>
        <a:p>
          <a:pPr algn="ctr"/>
          <a:r>
            <a:rPr lang="ru-RU" sz="3600" dirty="0" err="1" smtClean="0"/>
            <a:t>ω</a:t>
          </a:r>
          <a:r>
            <a:rPr lang="en-US" sz="3600" baseline="-25000" dirty="0" smtClean="0"/>
            <a:t>1</a:t>
          </a:r>
          <a:r>
            <a:rPr lang="en-US" sz="3600" dirty="0" smtClean="0"/>
            <a:t> /</a:t>
          </a:r>
          <a:r>
            <a:rPr lang="ru-RU" sz="3600" dirty="0" err="1" smtClean="0"/>
            <a:t>ω</a:t>
          </a:r>
          <a:r>
            <a:rPr lang="en-US" sz="3600" baseline="-25000" dirty="0" smtClean="0"/>
            <a:t>3</a:t>
          </a:r>
          <a:r>
            <a:rPr lang="en-US" sz="3600" dirty="0" smtClean="0"/>
            <a:t>= i</a:t>
          </a:r>
          <a:r>
            <a:rPr lang="en-US" sz="3600" baseline="-25000" dirty="0" smtClean="0"/>
            <a:t>13</a:t>
          </a:r>
          <a:endParaRPr lang="ru-RU" sz="3600" b="0" i="0" baseline="0" dirty="0"/>
        </a:p>
      </dgm:t>
    </dgm:pt>
    <dgm:pt modelId="{5A4B1604-BA6C-4CDD-8D86-CE07930E8B14}" type="parTrans" cxnId="{F868ED0A-F707-4612-A939-A1EBC083C0F9}">
      <dgm:prSet/>
      <dgm:spPr/>
      <dgm:t>
        <a:bodyPr/>
        <a:lstStyle/>
        <a:p>
          <a:endParaRPr lang="ru-RU"/>
        </a:p>
      </dgm:t>
    </dgm:pt>
    <dgm:pt modelId="{192899B7-A17A-4845-A85C-E1F43993F540}" type="sibTrans" cxnId="{F868ED0A-F707-4612-A939-A1EBC083C0F9}">
      <dgm:prSet/>
      <dgm:spPr/>
      <dgm:t>
        <a:bodyPr/>
        <a:lstStyle/>
        <a:p>
          <a:endParaRPr lang="ru-RU"/>
        </a:p>
      </dgm:t>
    </dgm:pt>
    <dgm:pt modelId="{F50D0ED9-A49D-4011-AA74-5892249385A4}">
      <dgm:prSet custT="1"/>
      <dgm:spPr>
        <a:solidFill>
          <a:srgbClr val="FF0000"/>
        </a:solidFill>
      </dgm:spPr>
      <dgm:t>
        <a:bodyPr/>
        <a:lstStyle/>
        <a:p>
          <a:pPr algn="ctr" rtl="0"/>
          <a:r>
            <a:rPr lang="en-GB" sz="2400" dirty="0" smtClean="0"/>
            <a:t>Agar </a:t>
          </a:r>
          <a:r>
            <a:rPr lang="en-GB" sz="2400" dirty="0" err="1" smtClean="0"/>
            <a:t>poronalarning</a:t>
          </a:r>
          <a:r>
            <a:rPr lang="en-GB" sz="2400" dirty="0" smtClean="0"/>
            <a:t> </a:t>
          </a:r>
          <a:r>
            <a:rPr lang="en-GB" sz="2400" dirty="0" err="1" smtClean="0"/>
            <a:t>uzatish</a:t>
          </a:r>
          <a:r>
            <a:rPr lang="en-GB" sz="2400" dirty="0" smtClean="0"/>
            <a:t> </a:t>
          </a:r>
          <a:r>
            <a:rPr lang="en-GB" sz="2400" dirty="0" err="1" smtClean="0"/>
            <a:t>sonini</a:t>
          </a:r>
          <a:r>
            <a:rPr lang="en-GB" sz="2400" dirty="0" smtClean="0"/>
            <a:t> </a:t>
          </a:r>
          <a:r>
            <a:rPr lang="en-GB" sz="2400" dirty="0" err="1" smtClean="0"/>
            <a:t>alohida</a:t>
          </a:r>
          <a:r>
            <a:rPr lang="en-GB" sz="2400" dirty="0" smtClean="0"/>
            <a:t>- </a:t>
          </a:r>
          <a:r>
            <a:rPr lang="en-GB" sz="2400" dirty="0" err="1" smtClean="0"/>
            <a:t>alohida</a:t>
          </a:r>
          <a:r>
            <a:rPr lang="en-GB" sz="2400" dirty="0" smtClean="0"/>
            <a:t> </a:t>
          </a:r>
          <a:r>
            <a:rPr lang="en-GB" sz="2400" dirty="0" err="1" smtClean="0"/>
            <a:t>topsak</a:t>
          </a:r>
          <a:r>
            <a:rPr lang="en-GB" sz="2400" dirty="0" smtClean="0"/>
            <a:t>:</a:t>
          </a:r>
          <a:endParaRPr lang="ru-RU" sz="2400" dirty="0" smtClean="0"/>
        </a:p>
        <a:p>
          <a:pPr algn="ctr"/>
          <a:endParaRPr lang="ru-RU" sz="1500" dirty="0" smtClean="0"/>
        </a:p>
        <a:p>
          <a:pPr algn="ctr"/>
          <a:r>
            <a:rPr lang="en-US" sz="2800" b="1" dirty="0" smtClean="0"/>
            <a:t>i</a:t>
          </a:r>
          <a:r>
            <a:rPr lang="en-US" sz="2800" b="1" baseline="-25000" dirty="0" smtClean="0"/>
            <a:t>12</a:t>
          </a:r>
          <a:r>
            <a:rPr lang="en-US" sz="2800" b="1" dirty="0" smtClean="0"/>
            <a:t> = </a:t>
          </a:r>
          <a:r>
            <a:rPr lang="ru-RU" sz="2800" b="1" dirty="0" err="1" smtClean="0"/>
            <a:t>ω</a:t>
          </a:r>
          <a:r>
            <a:rPr lang="en-US" sz="2800" b="1" baseline="-25000" dirty="0" smtClean="0"/>
            <a:t>1</a:t>
          </a:r>
          <a:r>
            <a:rPr lang="en-US" sz="2800" b="1" dirty="0" smtClean="0"/>
            <a:t> /</a:t>
          </a:r>
          <a:r>
            <a:rPr lang="ru-RU" sz="2800" b="1" dirty="0" err="1" smtClean="0"/>
            <a:t>ω</a:t>
          </a:r>
          <a:r>
            <a:rPr lang="en-US" sz="2800" b="1" baseline="-25000" dirty="0" smtClean="0"/>
            <a:t>2  </a:t>
          </a:r>
          <a:r>
            <a:rPr lang="en-US" sz="2800" b="1" dirty="0" smtClean="0"/>
            <a:t>= z</a:t>
          </a:r>
          <a:r>
            <a:rPr lang="en-US" sz="2800" b="1" baseline="-25000" dirty="0" smtClean="0"/>
            <a:t>2</a:t>
          </a:r>
          <a:r>
            <a:rPr lang="en-US" sz="2800" b="1" dirty="0" smtClean="0"/>
            <a:t> /z</a:t>
          </a:r>
          <a:r>
            <a:rPr lang="en-US" sz="2800" b="1" baseline="-25000" dirty="0" smtClean="0"/>
            <a:t>1   </a:t>
          </a:r>
          <a:r>
            <a:rPr lang="en-US" sz="2800" b="1" dirty="0" smtClean="0"/>
            <a:t>;</a:t>
          </a:r>
          <a:r>
            <a:rPr lang="en-US" sz="2800" b="1" baseline="-25000" dirty="0" smtClean="0"/>
            <a:t> </a:t>
          </a:r>
          <a:r>
            <a:rPr lang="en-US" sz="2800" b="1" dirty="0" smtClean="0"/>
            <a:t>   i</a:t>
          </a:r>
          <a:r>
            <a:rPr lang="en-US" sz="2800" b="1" baseline="-25000" dirty="0" smtClean="0"/>
            <a:t>23</a:t>
          </a:r>
          <a:r>
            <a:rPr lang="en-US" sz="2800" b="1" dirty="0" smtClean="0"/>
            <a:t> = </a:t>
          </a:r>
          <a:r>
            <a:rPr lang="ru-RU" sz="2800" b="1" dirty="0" err="1" smtClean="0"/>
            <a:t>ω</a:t>
          </a:r>
          <a:r>
            <a:rPr lang="en-US" sz="2800" b="1" baseline="-25000" dirty="0" smtClean="0"/>
            <a:t>1</a:t>
          </a:r>
          <a:r>
            <a:rPr lang="en-US" sz="2800" b="1" dirty="0" smtClean="0"/>
            <a:t> /</a:t>
          </a:r>
          <a:r>
            <a:rPr lang="ru-RU" sz="2800" b="1" dirty="0" err="1" smtClean="0"/>
            <a:t>ω</a:t>
          </a:r>
          <a:r>
            <a:rPr lang="en-US" sz="2800" b="1" baseline="-25000" dirty="0" smtClean="0"/>
            <a:t>3</a:t>
          </a:r>
          <a:r>
            <a:rPr lang="en-US" sz="2800" b="1" dirty="0" smtClean="0"/>
            <a:t> = z</a:t>
          </a:r>
          <a:r>
            <a:rPr lang="en-US" sz="2800" b="1" baseline="-25000" dirty="0" smtClean="0"/>
            <a:t>4</a:t>
          </a:r>
          <a:r>
            <a:rPr lang="en-US" sz="2800" b="1" dirty="0" smtClean="0"/>
            <a:t> /z</a:t>
          </a:r>
          <a:r>
            <a:rPr lang="en-US" sz="2800" b="1" baseline="-25000" dirty="0" smtClean="0"/>
            <a:t>3</a:t>
          </a:r>
          <a:endParaRPr lang="ru-RU" sz="28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BD8F4FF5-FF39-476C-97A4-4D4B873A48F8}" type="parTrans" cxnId="{8D839176-744F-456E-ADD8-C53B4E576C49}">
      <dgm:prSet/>
      <dgm:spPr/>
      <dgm:t>
        <a:bodyPr/>
        <a:lstStyle/>
        <a:p>
          <a:endParaRPr lang="ru-RU"/>
        </a:p>
      </dgm:t>
    </dgm:pt>
    <dgm:pt modelId="{FBEE2C3F-40F8-427B-9DD6-2456085DC898}" type="sibTrans" cxnId="{8D839176-744F-456E-ADD8-C53B4E576C49}">
      <dgm:prSet/>
      <dgm:spPr/>
      <dgm:t>
        <a:bodyPr/>
        <a:lstStyle/>
        <a:p>
          <a:endParaRPr lang="ru-RU"/>
        </a:p>
      </dgm:t>
    </dgm:pt>
    <dgm:pt modelId="{FC2E919A-BB10-425F-91BC-5B1D314724F6}">
      <dgm:prSet custT="1"/>
      <dgm:spPr>
        <a:solidFill>
          <a:srgbClr val="92D050"/>
        </a:solidFill>
      </dgm:spPr>
      <dgm:t>
        <a:bodyPr/>
        <a:lstStyle/>
        <a:p>
          <a:pPr algn="ctr" rtl="0"/>
          <a:r>
            <a:rPr lang="en-US" sz="2600" dirty="0" err="1" smtClean="0"/>
            <a:t>Bularni</a:t>
          </a:r>
          <a:r>
            <a:rPr lang="en-US" sz="2600" dirty="0" smtClean="0"/>
            <a:t> </a:t>
          </a:r>
          <a:r>
            <a:rPr lang="en-US" sz="2600" dirty="0" err="1" smtClean="0"/>
            <a:t>o`zaro</a:t>
          </a:r>
          <a:r>
            <a:rPr lang="en-US" sz="2600" dirty="0" smtClean="0"/>
            <a:t> </a:t>
          </a:r>
          <a:r>
            <a:rPr lang="en-US" sz="2600" dirty="0" err="1" smtClean="0"/>
            <a:t>ko`paytirsak</a:t>
          </a:r>
          <a:r>
            <a:rPr lang="en-US" sz="2600" dirty="0" smtClean="0"/>
            <a:t> </a:t>
          </a:r>
          <a:r>
            <a:rPr lang="en-US" sz="2600" dirty="0" err="1" smtClean="0"/>
            <a:t>quyidagini</a:t>
          </a:r>
          <a:r>
            <a:rPr lang="en-US" sz="2600" dirty="0" smtClean="0"/>
            <a:t> </a:t>
          </a:r>
          <a:r>
            <a:rPr lang="en-US" sz="2600" dirty="0" err="1" smtClean="0"/>
            <a:t>olamiz</a:t>
          </a:r>
          <a:r>
            <a:rPr lang="en-GB" sz="2600" dirty="0" smtClean="0"/>
            <a:t>:</a:t>
          </a:r>
          <a:endParaRPr lang="ru-RU" sz="2600" dirty="0" smtClean="0"/>
        </a:p>
        <a:p>
          <a:pPr algn="ctr"/>
          <a:endParaRPr lang="ru-RU" sz="2600" dirty="0" smtClean="0"/>
        </a:p>
        <a:p>
          <a:pPr algn="ctr"/>
          <a:r>
            <a:rPr lang="en-US" sz="3600" b="1" dirty="0" smtClean="0"/>
            <a:t>i</a:t>
          </a:r>
          <a:r>
            <a:rPr lang="en-US" sz="3600" b="1" baseline="-25000" dirty="0" smtClean="0"/>
            <a:t>13</a:t>
          </a:r>
          <a:r>
            <a:rPr lang="en-US" sz="3600" b="1" dirty="0" smtClean="0"/>
            <a:t> =  i</a:t>
          </a:r>
          <a:r>
            <a:rPr lang="en-US" sz="3600" b="1" baseline="-25000" dirty="0" smtClean="0"/>
            <a:t>12*</a:t>
          </a:r>
          <a:r>
            <a:rPr lang="en-US" sz="3600" b="1" dirty="0" smtClean="0"/>
            <a:t> i</a:t>
          </a:r>
          <a:r>
            <a:rPr lang="en-US" sz="3600" b="1" baseline="-25000" dirty="0" smtClean="0"/>
            <a:t>23</a:t>
          </a:r>
          <a:r>
            <a:rPr lang="en-US" sz="3600" b="1" dirty="0" smtClean="0"/>
            <a:t> = 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1</a:t>
          </a:r>
          <a:r>
            <a:rPr lang="en-US" sz="3600" b="1" dirty="0" smtClean="0"/>
            <a:t> /</a:t>
          </a:r>
          <a:r>
            <a:rPr lang="ru-RU" sz="3600" b="1" dirty="0" err="1" smtClean="0"/>
            <a:t>ω</a:t>
          </a:r>
          <a:r>
            <a:rPr lang="en-US" sz="3600" b="1" baseline="-25000" dirty="0" smtClean="0"/>
            <a:t>3</a:t>
          </a:r>
          <a:r>
            <a:rPr lang="en-US" sz="3600" b="1" dirty="0" smtClean="0"/>
            <a:t> = z</a:t>
          </a:r>
          <a:r>
            <a:rPr lang="en-US" sz="3600" b="1" baseline="-25000" dirty="0" smtClean="0"/>
            <a:t>2*</a:t>
          </a:r>
          <a:r>
            <a:rPr lang="en-US" sz="3600" b="1" dirty="0" smtClean="0"/>
            <a:t>z</a:t>
          </a:r>
          <a:r>
            <a:rPr lang="en-US" sz="3600" b="1" baseline="-25000" dirty="0" smtClean="0"/>
            <a:t>4</a:t>
          </a:r>
          <a:r>
            <a:rPr lang="en-US" sz="3600" b="1" dirty="0" smtClean="0"/>
            <a:t> /(z</a:t>
          </a:r>
          <a:r>
            <a:rPr lang="en-US" sz="3600" b="1" baseline="-25000" dirty="0" smtClean="0"/>
            <a:t>1*</a:t>
          </a:r>
          <a:r>
            <a:rPr lang="en-US" sz="3600" b="1" dirty="0" smtClean="0"/>
            <a:t>z</a:t>
          </a:r>
          <a:r>
            <a:rPr lang="en-US" sz="3600" b="1" baseline="-25000" dirty="0" smtClean="0"/>
            <a:t>3</a:t>
          </a:r>
          <a:r>
            <a:rPr lang="en-US" sz="3600" b="1" dirty="0" smtClean="0"/>
            <a:t>)</a:t>
          </a:r>
          <a:endParaRPr lang="en-US" sz="3600" b="0" i="0" baseline="0" dirty="0">
            <a:solidFill>
              <a:srgbClr val="0070C0"/>
            </a:solidFill>
          </a:endParaRPr>
        </a:p>
      </dgm:t>
    </dgm:pt>
    <dgm:pt modelId="{3F21BF4F-D441-4A4B-82D3-59B5C66E1B3A}" type="parTrans" cxnId="{EB79D3C3-11F8-4F51-8B61-1DA4579EBF37}">
      <dgm:prSet/>
      <dgm:spPr/>
      <dgm:t>
        <a:bodyPr/>
        <a:lstStyle/>
        <a:p>
          <a:endParaRPr lang="ru-RU"/>
        </a:p>
      </dgm:t>
    </dgm:pt>
    <dgm:pt modelId="{E3DD9CF8-3DF6-4428-A6C1-7D32F228DB27}" type="sibTrans" cxnId="{EB79D3C3-11F8-4F51-8B61-1DA4579EBF37}">
      <dgm:prSet/>
      <dgm:spPr/>
      <dgm:t>
        <a:bodyPr/>
        <a:lstStyle/>
        <a:p>
          <a:endParaRPr lang="ru-RU"/>
        </a:p>
      </dgm:t>
    </dgm:pt>
    <dgm:pt modelId="{ADFA96A7-5250-4A85-A0CE-FA284A6A9DA0}" type="pres">
      <dgm:prSet presAssocID="{CD28AA31-1D1E-4A65-B3B9-0CF684E0BDF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4F73F8-7216-405A-BE55-D1CFFEF223A7}" type="pres">
      <dgm:prSet presAssocID="{CD28AA31-1D1E-4A65-B3B9-0CF684E0BDFB}" presName="dummyMaxCanvas" presStyleCnt="0">
        <dgm:presLayoutVars/>
      </dgm:prSet>
      <dgm:spPr/>
    </dgm:pt>
    <dgm:pt modelId="{6BA0127F-0DF7-41DC-9AB3-212E7783664E}" type="pres">
      <dgm:prSet presAssocID="{CD28AA31-1D1E-4A65-B3B9-0CF684E0BDFB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9F91D0-0FA7-47B5-BC41-0A29DB2D5FCB}" type="pres">
      <dgm:prSet presAssocID="{CD28AA31-1D1E-4A65-B3B9-0CF684E0BDFB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27940F-A746-4B30-8A90-286F063B1D86}" type="pres">
      <dgm:prSet presAssocID="{CD28AA31-1D1E-4A65-B3B9-0CF684E0BDFB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F16D7-4AF8-49B0-96AB-DE6B973B3D82}" type="pres">
      <dgm:prSet presAssocID="{CD28AA31-1D1E-4A65-B3B9-0CF684E0BDFB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F9077-D44D-4649-8B26-A9AF40037739}" type="pres">
      <dgm:prSet presAssocID="{CD28AA31-1D1E-4A65-B3B9-0CF684E0BDFB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265059-0977-4411-98A9-F3CB86AC3443}" type="pres">
      <dgm:prSet presAssocID="{CD28AA31-1D1E-4A65-B3B9-0CF684E0BDFB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AD0E76-BDE7-4C6F-8624-92B37CBBD496}" type="pres">
      <dgm:prSet presAssocID="{CD28AA31-1D1E-4A65-B3B9-0CF684E0BDFB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C6DE8-F931-4009-A703-F8E449262843}" type="pres">
      <dgm:prSet presAssocID="{CD28AA31-1D1E-4A65-B3B9-0CF684E0BDFB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68ED0A-F707-4612-A939-A1EBC083C0F9}" srcId="{CD28AA31-1D1E-4A65-B3B9-0CF684E0BDFB}" destId="{B2D24073-5F8B-4646-BAF5-4729084F35CC}" srcOrd="0" destOrd="0" parTransId="{5A4B1604-BA6C-4CDD-8D86-CE07930E8B14}" sibTransId="{192899B7-A17A-4845-A85C-E1F43993F540}"/>
    <dgm:cxn modelId="{087699B0-3584-4967-99D1-DCF46A878C81}" type="presOf" srcId="{FBEE2C3F-40F8-427B-9DD6-2456085DC898}" destId="{632F9077-D44D-4649-8B26-A9AF40037739}" srcOrd="0" destOrd="0" presId="urn:microsoft.com/office/officeart/2005/8/layout/vProcess5"/>
    <dgm:cxn modelId="{EB79D3C3-11F8-4F51-8B61-1DA4579EBF37}" srcId="{CD28AA31-1D1E-4A65-B3B9-0CF684E0BDFB}" destId="{FC2E919A-BB10-425F-91BC-5B1D314724F6}" srcOrd="2" destOrd="0" parTransId="{3F21BF4F-D441-4A4B-82D3-59B5C66E1B3A}" sibTransId="{E3DD9CF8-3DF6-4428-A6C1-7D32F228DB27}"/>
    <dgm:cxn modelId="{F0209650-200A-429D-895E-83DF450F1DAB}" type="presOf" srcId="{F50D0ED9-A49D-4011-AA74-5892249385A4}" destId="{51AD0E76-BDE7-4C6F-8624-92B37CBBD496}" srcOrd="1" destOrd="0" presId="urn:microsoft.com/office/officeart/2005/8/layout/vProcess5"/>
    <dgm:cxn modelId="{90391017-34EF-4B99-A8DA-D525A72A7D9B}" type="presOf" srcId="{B2D24073-5F8B-4646-BAF5-4729084F35CC}" destId="{B4265059-0977-4411-98A9-F3CB86AC3443}" srcOrd="1" destOrd="0" presId="urn:microsoft.com/office/officeart/2005/8/layout/vProcess5"/>
    <dgm:cxn modelId="{7C5BD1D4-3B23-402C-ABFA-0975822F98A6}" type="presOf" srcId="{192899B7-A17A-4845-A85C-E1F43993F540}" destId="{3F0F16D7-4AF8-49B0-96AB-DE6B973B3D82}" srcOrd="0" destOrd="0" presId="urn:microsoft.com/office/officeart/2005/8/layout/vProcess5"/>
    <dgm:cxn modelId="{07BBCF4B-BB91-46E1-94ED-DD021E4A55D7}" type="presOf" srcId="{CD28AA31-1D1E-4A65-B3B9-0CF684E0BDFB}" destId="{ADFA96A7-5250-4A85-A0CE-FA284A6A9DA0}" srcOrd="0" destOrd="0" presId="urn:microsoft.com/office/officeart/2005/8/layout/vProcess5"/>
    <dgm:cxn modelId="{788A13AC-6ECC-40EB-92CB-5F1D179A130F}" type="presOf" srcId="{B2D24073-5F8B-4646-BAF5-4729084F35CC}" destId="{6BA0127F-0DF7-41DC-9AB3-212E7783664E}" srcOrd="0" destOrd="0" presId="urn:microsoft.com/office/officeart/2005/8/layout/vProcess5"/>
    <dgm:cxn modelId="{8D839176-744F-456E-ADD8-C53B4E576C49}" srcId="{CD28AA31-1D1E-4A65-B3B9-0CF684E0BDFB}" destId="{F50D0ED9-A49D-4011-AA74-5892249385A4}" srcOrd="1" destOrd="0" parTransId="{BD8F4FF5-FF39-476C-97A4-4D4B873A48F8}" sibTransId="{FBEE2C3F-40F8-427B-9DD6-2456085DC898}"/>
    <dgm:cxn modelId="{2035E1EB-25F7-40EB-BB7A-F98704807850}" type="presOf" srcId="{F50D0ED9-A49D-4011-AA74-5892249385A4}" destId="{939F91D0-0FA7-47B5-BC41-0A29DB2D5FCB}" srcOrd="0" destOrd="0" presId="urn:microsoft.com/office/officeart/2005/8/layout/vProcess5"/>
    <dgm:cxn modelId="{456F30BE-A24E-4324-90CF-C18C91814263}" type="presOf" srcId="{FC2E919A-BB10-425F-91BC-5B1D314724F6}" destId="{8227940F-A746-4B30-8A90-286F063B1D86}" srcOrd="0" destOrd="0" presId="urn:microsoft.com/office/officeart/2005/8/layout/vProcess5"/>
    <dgm:cxn modelId="{2E74DD6D-D496-4830-8738-BDFD7DF3A80C}" type="presOf" srcId="{FC2E919A-BB10-425F-91BC-5B1D314724F6}" destId="{879C6DE8-F931-4009-A703-F8E449262843}" srcOrd="1" destOrd="0" presId="urn:microsoft.com/office/officeart/2005/8/layout/vProcess5"/>
    <dgm:cxn modelId="{1D7A5A4E-9CC3-41F5-90C6-E42985418AF2}" type="presParOf" srcId="{ADFA96A7-5250-4A85-A0CE-FA284A6A9DA0}" destId="{3D4F73F8-7216-405A-BE55-D1CFFEF223A7}" srcOrd="0" destOrd="0" presId="urn:microsoft.com/office/officeart/2005/8/layout/vProcess5"/>
    <dgm:cxn modelId="{2F66084D-E001-4784-A03A-340DCA9D6363}" type="presParOf" srcId="{ADFA96A7-5250-4A85-A0CE-FA284A6A9DA0}" destId="{6BA0127F-0DF7-41DC-9AB3-212E7783664E}" srcOrd="1" destOrd="0" presId="urn:microsoft.com/office/officeart/2005/8/layout/vProcess5"/>
    <dgm:cxn modelId="{57AD8D9F-80AF-44E1-BE3B-90F2DC67BE37}" type="presParOf" srcId="{ADFA96A7-5250-4A85-A0CE-FA284A6A9DA0}" destId="{939F91D0-0FA7-47B5-BC41-0A29DB2D5FCB}" srcOrd="2" destOrd="0" presId="urn:microsoft.com/office/officeart/2005/8/layout/vProcess5"/>
    <dgm:cxn modelId="{B992A5BE-07FE-48CA-91C5-035E27D6F0AE}" type="presParOf" srcId="{ADFA96A7-5250-4A85-A0CE-FA284A6A9DA0}" destId="{8227940F-A746-4B30-8A90-286F063B1D86}" srcOrd="3" destOrd="0" presId="urn:microsoft.com/office/officeart/2005/8/layout/vProcess5"/>
    <dgm:cxn modelId="{C513B8EE-4D95-4773-9B2E-2434071008C7}" type="presParOf" srcId="{ADFA96A7-5250-4A85-A0CE-FA284A6A9DA0}" destId="{3F0F16D7-4AF8-49B0-96AB-DE6B973B3D82}" srcOrd="4" destOrd="0" presId="urn:microsoft.com/office/officeart/2005/8/layout/vProcess5"/>
    <dgm:cxn modelId="{6054BD47-7793-45B0-B11D-A07CBFF82524}" type="presParOf" srcId="{ADFA96A7-5250-4A85-A0CE-FA284A6A9DA0}" destId="{632F9077-D44D-4649-8B26-A9AF40037739}" srcOrd="5" destOrd="0" presId="urn:microsoft.com/office/officeart/2005/8/layout/vProcess5"/>
    <dgm:cxn modelId="{075D297F-6153-4578-9227-05870A102A02}" type="presParOf" srcId="{ADFA96A7-5250-4A85-A0CE-FA284A6A9DA0}" destId="{B4265059-0977-4411-98A9-F3CB86AC3443}" srcOrd="6" destOrd="0" presId="urn:microsoft.com/office/officeart/2005/8/layout/vProcess5"/>
    <dgm:cxn modelId="{DEF925EF-E1B0-4797-ADAC-3FDB4B219680}" type="presParOf" srcId="{ADFA96A7-5250-4A85-A0CE-FA284A6A9DA0}" destId="{51AD0E76-BDE7-4C6F-8624-92B37CBBD496}" srcOrd="7" destOrd="0" presId="urn:microsoft.com/office/officeart/2005/8/layout/vProcess5"/>
    <dgm:cxn modelId="{12548073-FF70-43B7-A6CB-BD8F73809F67}" type="presParOf" srcId="{ADFA96A7-5250-4A85-A0CE-FA284A6A9DA0}" destId="{879C6DE8-F931-4009-A703-F8E449262843}" srcOrd="8" destOrd="0" presId="urn:microsoft.com/office/officeart/2005/8/layout/vProcess5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B14578A-F098-43D3-808A-DEB817C02E4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50F92C-A398-4B49-B860-7A831E868B66}">
      <dgm:prSet/>
      <dgm:spPr/>
      <dgm:t>
        <a:bodyPr/>
        <a:lstStyle/>
        <a:p>
          <a:pPr rtl="0"/>
          <a:r>
            <a:rPr lang="en-US" dirty="0" smtClean="0"/>
            <a:t>z</a:t>
          </a:r>
          <a:r>
            <a:rPr lang="en-US" baseline="-25000" dirty="0" smtClean="0"/>
            <a:t>1</a:t>
          </a:r>
          <a:r>
            <a:rPr lang="en-US" dirty="0" smtClean="0"/>
            <a:t> ,z</a:t>
          </a:r>
          <a:r>
            <a:rPr lang="en-US" baseline="-25000" dirty="0" smtClean="0"/>
            <a:t>2</a:t>
          </a:r>
          <a:r>
            <a:rPr lang="en-US" dirty="0" smtClean="0"/>
            <a:t> ,z</a:t>
          </a:r>
          <a:r>
            <a:rPr lang="en-US" baseline="-25000" dirty="0" smtClean="0"/>
            <a:t>3</a:t>
          </a:r>
          <a:r>
            <a:rPr lang="en-US" dirty="0" smtClean="0"/>
            <a:t>  </a:t>
          </a:r>
          <a:r>
            <a:rPr lang="en-US" dirty="0" err="1" smtClean="0"/>
            <a:t>va</a:t>
          </a:r>
          <a:r>
            <a:rPr lang="en-US" dirty="0" smtClean="0"/>
            <a:t>  z</a:t>
          </a:r>
          <a:r>
            <a:rPr lang="en-US" baseline="-25000" dirty="0" smtClean="0"/>
            <a:t>4</a:t>
          </a:r>
          <a:r>
            <a:rPr lang="en-US" i="1" dirty="0" smtClean="0"/>
            <a:t> </a:t>
          </a:r>
          <a:r>
            <a:rPr lang="en-US" dirty="0" err="1" smtClean="0"/>
            <a:t>larning</a:t>
          </a:r>
          <a:r>
            <a:rPr lang="en-US" dirty="0" smtClean="0"/>
            <a:t> </a:t>
          </a:r>
          <a:r>
            <a:rPr lang="en-US" dirty="0" err="1" smtClean="0"/>
            <a:t>o`rniga</a:t>
          </a:r>
          <a:r>
            <a:rPr lang="en-US" dirty="0" smtClean="0"/>
            <a:t> son </a:t>
          </a:r>
          <a:r>
            <a:rPr lang="en-US" dirty="0" err="1" smtClean="0"/>
            <a:t>qiymatlarini</a:t>
          </a:r>
          <a:r>
            <a:rPr lang="en-US" dirty="0" smtClean="0"/>
            <a:t> </a:t>
          </a:r>
          <a:r>
            <a:rPr lang="en-US" dirty="0" err="1" smtClean="0"/>
            <a:t>qo`ysak</a:t>
          </a:r>
          <a:endParaRPr lang="ru-RU" dirty="0"/>
        </a:p>
      </dgm:t>
    </dgm:pt>
    <dgm:pt modelId="{2C9587C1-BCD9-47E8-BBE0-521E18DA382C}" type="parTrans" cxnId="{70F8BBFE-A8A9-4E3D-9FB2-003624970B49}">
      <dgm:prSet/>
      <dgm:spPr/>
      <dgm:t>
        <a:bodyPr/>
        <a:lstStyle/>
        <a:p>
          <a:endParaRPr lang="ru-RU"/>
        </a:p>
      </dgm:t>
    </dgm:pt>
    <dgm:pt modelId="{EE3224DC-E3E8-427E-AD71-03700BA69E13}" type="sibTrans" cxnId="{70F8BBFE-A8A9-4E3D-9FB2-003624970B49}">
      <dgm:prSet/>
      <dgm:spPr/>
      <dgm:t>
        <a:bodyPr/>
        <a:lstStyle/>
        <a:p>
          <a:endParaRPr lang="ru-RU"/>
        </a:p>
      </dgm:t>
    </dgm:pt>
    <dgm:pt modelId="{1A61060F-FFB0-4C80-B119-C601DC0FB144}" type="pres">
      <dgm:prSet presAssocID="{AB14578A-F098-43D3-808A-DEB817C02E4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2A0D79-C6C7-4336-9215-8F45A3243E8B}" type="pres">
      <dgm:prSet presAssocID="{2750F92C-A398-4B49-B860-7A831E868B66}" presName="composite" presStyleCnt="0"/>
      <dgm:spPr/>
    </dgm:pt>
    <dgm:pt modelId="{0758D5F6-BE68-445D-9FC2-A42782E2EF9F}" type="pres">
      <dgm:prSet presAssocID="{2750F92C-A398-4B49-B860-7A831E868B66}" presName="imgShp" presStyleLbl="fgImgPlace1" presStyleIdx="0" presStyleCnt="1" custScaleX="86713" custScaleY="74423"/>
      <dgm:spPr/>
    </dgm:pt>
    <dgm:pt modelId="{47998B61-B01C-49E0-8086-C784B5DDC185}" type="pres">
      <dgm:prSet presAssocID="{2750F92C-A398-4B49-B860-7A831E868B66}" presName="txShp" presStyleLbl="node1" presStyleIdx="0" presStyleCnt="1" custScaleX="124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0F8BBFE-A8A9-4E3D-9FB2-003624970B49}" srcId="{AB14578A-F098-43D3-808A-DEB817C02E44}" destId="{2750F92C-A398-4B49-B860-7A831E868B66}" srcOrd="0" destOrd="0" parTransId="{2C9587C1-BCD9-47E8-BBE0-521E18DA382C}" sibTransId="{EE3224DC-E3E8-427E-AD71-03700BA69E13}"/>
    <dgm:cxn modelId="{4A08C0FA-0E7D-4333-B9B2-2499EC1C7270}" type="presOf" srcId="{2750F92C-A398-4B49-B860-7A831E868B66}" destId="{47998B61-B01C-49E0-8086-C784B5DDC185}" srcOrd="0" destOrd="0" presId="urn:microsoft.com/office/officeart/2005/8/layout/vList3"/>
    <dgm:cxn modelId="{EE734626-FE0D-4444-833D-107FF157D0D7}" type="presOf" srcId="{AB14578A-F098-43D3-808A-DEB817C02E44}" destId="{1A61060F-FFB0-4C80-B119-C601DC0FB144}" srcOrd="0" destOrd="0" presId="urn:microsoft.com/office/officeart/2005/8/layout/vList3"/>
    <dgm:cxn modelId="{C6AB7AA2-AF0E-4F21-A61D-052DF75169F8}" type="presParOf" srcId="{1A61060F-FFB0-4C80-B119-C601DC0FB144}" destId="{552A0D79-C6C7-4336-9215-8F45A3243E8B}" srcOrd="0" destOrd="0" presId="urn:microsoft.com/office/officeart/2005/8/layout/vList3"/>
    <dgm:cxn modelId="{55EBA3C6-1EAF-40FB-8321-488CB3A99053}" type="presParOf" srcId="{552A0D79-C6C7-4336-9215-8F45A3243E8B}" destId="{0758D5F6-BE68-445D-9FC2-A42782E2EF9F}" srcOrd="0" destOrd="0" presId="urn:microsoft.com/office/officeart/2005/8/layout/vList3"/>
    <dgm:cxn modelId="{BC7EA9F6-AD17-4F34-8D9F-F347FBCEE6C6}" type="presParOf" srcId="{552A0D79-C6C7-4336-9215-8F45A3243E8B}" destId="{47998B61-B01C-49E0-8086-C784B5DDC185}" srcOrd="1" destOrd="0" presId="urn:microsoft.com/office/officeart/2005/8/layout/vList3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D959D4-E1CA-40FE-9C3E-38E053E7558A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9CAD073-C54E-4CF3-BAF3-22057FA41044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1" dirty="0" smtClean="0">
              <a:latin typeface="Times New Roman" pitchFamily="18" charset="0"/>
              <a:cs typeface="Times New Roman" pitchFamily="18" charset="0"/>
            </a:rPr>
            <a:t>i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13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= z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2*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z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4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/(z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1*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z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3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)=39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12/(90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18)= =3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2/(15</a:t>
          </a:r>
          <a:r>
            <a:rPr lang="en-US" b="1" baseline="-25000" dirty="0" smtClean="0">
              <a:latin typeface="Times New Roman" pitchFamily="18" charset="0"/>
              <a:cs typeface="Times New Roman" pitchFamily="18" charset="0"/>
            </a:rPr>
            <a:t>*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1)=6/15=2/5=0,4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D673A96-E717-44A7-A4AE-CA0CE1FB2333}" type="parTrans" cxnId="{FF3B0BD9-3A71-4691-A442-958968CA9661}">
      <dgm:prSet/>
      <dgm:spPr/>
      <dgm:t>
        <a:bodyPr/>
        <a:lstStyle/>
        <a:p>
          <a:endParaRPr lang="ru-RU"/>
        </a:p>
      </dgm:t>
    </dgm:pt>
    <dgm:pt modelId="{FCDCB8A3-1B6B-4308-98B2-CF5220EA223F}" type="sibTrans" cxnId="{FF3B0BD9-3A71-4691-A442-958968CA9661}">
      <dgm:prSet/>
      <dgm:spPr/>
      <dgm:t>
        <a:bodyPr/>
        <a:lstStyle/>
        <a:p>
          <a:endParaRPr lang="ru-RU"/>
        </a:p>
      </dgm:t>
    </dgm:pt>
    <dgm:pt modelId="{1892D83D-E84E-4618-8943-2CAA2FF10F68}" type="pres">
      <dgm:prSet presAssocID="{01D959D4-E1CA-40FE-9C3E-38E053E7558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98884CE-9BE8-47D8-B8B7-E11067A584A8}" type="pres">
      <dgm:prSet presAssocID="{A9CAD073-C54E-4CF3-BAF3-22057FA41044}" presName="horFlow" presStyleCnt="0"/>
      <dgm:spPr/>
    </dgm:pt>
    <dgm:pt modelId="{C2D75A47-87C1-4834-B381-DF6477559A28}" type="pres">
      <dgm:prSet presAssocID="{A9CAD073-C54E-4CF3-BAF3-22057FA41044}" presName="bigChev" presStyleLbl="node1" presStyleIdx="0" presStyleCnt="1" custScaleX="268766"/>
      <dgm:spPr/>
      <dgm:t>
        <a:bodyPr/>
        <a:lstStyle/>
        <a:p>
          <a:endParaRPr lang="ru-RU"/>
        </a:p>
      </dgm:t>
    </dgm:pt>
  </dgm:ptLst>
  <dgm:cxnLst>
    <dgm:cxn modelId="{18C4A972-E92C-48D1-8C76-4F3A84074E0C}" type="presOf" srcId="{A9CAD073-C54E-4CF3-BAF3-22057FA41044}" destId="{C2D75A47-87C1-4834-B381-DF6477559A28}" srcOrd="0" destOrd="0" presId="urn:microsoft.com/office/officeart/2005/8/layout/lProcess3"/>
    <dgm:cxn modelId="{FF3B0BD9-3A71-4691-A442-958968CA9661}" srcId="{01D959D4-E1CA-40FE-9C3E-38E053E7558A}" destId="{A9CAD073-C54E-4CF3-BAF3-22057FA41044}" srcOrd="0" destOrd="0" parTransId="{4D673A96-E717-44A7-A4AE-CA0CE1FB2333}" sibTransId="{FCDCB8A3-1B6B-4308-98B2-CF5220EA223F}"/>
    <dgm:cxn modelId="{18892777-214D-4A8C-9331-F6EA839EE4B7}" type="presOf" srcId="{01D959D4-E1CA-40FE-9C3E-38E053E7558A}" destId="{1892D83D-E84E-4618-8943-2CAA2FF10F68}" srcOrd="0" destOrd="0" presId="urn:microsoft.com/office/officeart/2005/8/layout/lProcess3"/>
    <dgm:cxn modelId="{8D778738-692D-4AE3-9586-A2AB6A16D03D}" type="presParOf" srcId="{1892D83D-E84E-4618-8943-2CAA2FF10F68}" destId="{C98884CE-9BE8-47D8-B8B7-E11067A584A8}" srcOrd="0" destOrd="0" presId="urn:microsoft.com/office/officeart/2005/8/layout/lProcess3"/>
    <dgm:cxn modelId="{BE928A40-0B2E-4EDE-AE85-672A250EB64E}" type="presParOf" srcId="{C98884CE-9BE8-47D8-B8B7-E11067A584A8}" destId="{C2D75A47-87C1-4834-B381-DF6477559A28}" srcOrd="0" destOrd="0" presId="urn:microsoft.com/office/officeart/2005/8/layout/lProcess3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5C02A45-987E-4618-89BD-A2DA43ED088A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9D44A90-D071-47CC-BECA-8A249F0AE667}">
      <dgm:prSet/>
      <dgm:spPr/>
      <dgm:t>
        <a:bodyPr/>
        <a:lstStyle/>
        <a:p>
          <a:pPr rtl="0"/>
          <a:r>
            <a:rPr lang="en-GB" b="0" i="0" baseline="0" dirty="0" smtClean="0"/>
            <a:t>D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mak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ch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tki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baraban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vali</a:t>
          </a:r>
          <a:r>
            <a:rPr lang="en-GB" b="0" i="0" baseline="0" dirty="0" smtClean="0"/>
            <a:t> t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rish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baraban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valiga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nisbatan</a:t>
          </a:r>
          <a:r>
            <a:rPr lang="en-GB" b="0" i="0" baseline="0" dirty="0" smtClean="0"/>
            <a:t> 2,5 </a:t>
          </a:r>
          <a:r>
            <a:rPr lang="en-GB" b="0" i="0" baseline="0" dirty="0" err="1" smtClean="0"/>
            <a:t>marta</a:t>
          </a:r>
          <a:r>
            <a:rPr lang="en-GB" b="0" i="0" baseline="0" dirty="0" smtClean="0"/>
            <a:t> t</a:t>
          </a:r>
          <a:r>
            <a:rPr lang="ru-RU" b="0" i="0" baseline="0" dirty="0" smtClean="0"/>
            <a:t>е</a:t>
          </a:r>
          <a:r>
            <a:rPr lang="en-GB" b="0" i="0" baseline="0" dirty="0" smtClean="0"/>
            <a:t>z </a:t>
          </a:r>
          <a:r>
            <a:rPr lang="en-GB" b="0" i="0" baseline="0" dirty="0" err="1" smtClean="0"/>
            <a:t>aylanar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ekan</a:t>
          </a:r>
          <a:r>
            <a:rPr lang="en-GB" b="0" i="0" baseline="0" dirty="0" smtClean="0"/>
            <a:t>.</a:t>
          </a:r>
          <a:endParaRPr lang="ru-RU" b="0" i="0" baseline="0" dirty="0"/>
        </a:p>
      </dgm:t>
    </dgm:pt>
    <dgm:pt modelId="{F9FD9988-250E-4EDC-8F97-86B241FEC23F}" type="parTrans" cxnId="{DD9C4E98-152F-4145-8B83-42BCAE5E6799}">
      <dgm:prSet/>
      <dgm:spPr/>
      <dgm:t>
        <a:bodyPr/>
        <a:lstStyle/>
        <a:p>
          <a:endParaRPr lang="ru-RU"/>
        </a:p>
      </dgm:t>
    </dgm:pt>
    <dgm:pt modelId="{84BD8648-DECB-41A0-8AF2-8CB0059BD028}" type="sibTrans" cxnId="{DD9C4E98-152F-4145-8B83-42BCAE5E6799}">
      <dgm:prSet/>
      <dgm:spPr/>
      <dgm:t>
        <a:bodyPr/>
        <a:lstStyle/>
        <a:p>
          <a:endParaRPr lang="ru-RU"/>
        </a:p>
      </dgm:t>
    </dgm:pt>
    <dgm:pt modelId="{E8EFE403-91A0-4DAC-8C7C-25064CA69753}">
      <dgm:prSet/>
      <dgm:spPr/>
      <dgm:t>
        <a:bodyPr/>
        <a:lstStyle/>
        <a:p>
          <a:pPr rtl="0"/>
          <a:r>
            <a:rPr lang="en-GB" b="0" i="0" baseline="0" dirty="0" err="1" smtClean="0"/>
            <a:t>Ko`p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pog`onali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tishli</a:t>
          </a:r>
          <a:r>
            <a:rPr lang="en-GB" b="0" i="0" baseline="0" dirty="0" smtClean="0"/>
            <a:t> m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xanizmning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umumiy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uzatish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soni</a:t>
          </a:r>
          <a:r>
            <a:rPr lang="en-GB" b="0" i="0" baseline="0" dirty="0" smtClean="0"/>
            <a:t> m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xa­nizm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tarkibiga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kiruvchi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pog`onalar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uzatish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sonlarining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ko`paytmasiga</a:t>
          </a:r>
          <a:r>
            <a:rPr lang="en-GB" b="0" i="0" baseline="0" dirty="0" smtClean="0"/>
            <a:t> t</a:t>
          </a:r>
          <a:r>
            <a:rPr lang="ru-RU" b="0" i="0" baseline="0" dirty="0" smtClean="0"/>
            <a:t>е</a:t>
          </a:r>
          <a:r>
            <a:rPr lang="en-GB" b="0" i="0" baseline="0" dirty="0" err="1" smtClean="0"/>
            <a:t>ng</a:t>
          </a:r>
          <a:r>
            <a:rPr lang="en-GB" b="0" i="0" baseline="0" dirty="0" smtClean="0"/>
            <a:t> </a:t>
          </a:r>
          <a:r>
            <a:rPr lang="en-GB" b="0" i="0" baseline="0" dirty="0" err="1" smtClean="0"/>
            <a:t>bo`ladi</a:t>
          </a:r>
          <a:r>
            <a:rPr lang="en-GB" b="0" i="0" baseline="0" dirty="0" smtClean="0"/>
            <a:t>.</a:t>
          </a:r>
          <a:endParaRPr lang="en-GB" b="0" i="0" baseline="0" dirty="0"/>
        </a:p>
      </dgm:t>
    </dgm:pt>
    <dgm:pt modelId="{438AD85E-F990-4E21-BCD0-86CB4D5E00AD}" type="parTrans" cxnId="{C7A2ACCA-2BEF-47D1-8A41-E60B7D690356}">
      <dgm:prSet/>
      <dgm:spPr/>
      <dgm:t>
        <a:bodyPr/>
        <a:lstStyle/>
        <a:p>
          <a:endParaRPr lang="ru-RU"/>
        </a:p>
      </dgm:t>
    </dgm:pt>
    <dgm:pt modelId="{BA8E0423-EB61-4143-89D5-2A58D16AA4B8}" type="sibTrans" cxnId="{C7A2ACCA-2BEF-47D1-8A41-E60B7D690356}">
      <dgm:prSet/>
      <dgm:spPr/>
      <dgm:t>
        <a:bodyPr/>
        <a:lstStyle/>
        <a:p>
          <a:endParaRPr lang="ru-RU"/>
        </a:p>
      </dgm:t>
    </dgm:pt>
    <dgm:pt modelId="{4DBE328D-F004-4BAF-B738-AC586DDAA051}" type="pres">
      <dgm:prSet presAssocID="{25C02A45-987E-4618-89BD-A2DA43ED088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9C07F4-C36F-4685-8DB2-136CB4AC2E5E}" type="pres">
      <dgm:prSet presAssocID="{79D44A90-D071-47CC-BECA-8A249F0AE667}" presName="circle1" presStyleLbl="node1" presStyleIdx="0" presStyleCnt="2"/>
      <dgm:spPr/>
    </dgm:pt>
    <dgm:pt modelId="{D249AEF8-CEA2-4639-9962-204237B08AAC}" type="pres">
      <dgm:prSet presAssocID="{79D44A90-D071-47CC-BECA-8A249F0AE667}" presName="space" presStyleCnt="0"/>
      <dgm:spPr/>
    </dgm:pt>
    <dgm:pt modelId="{CE4964E3-D774-46F4-B963-34125EDBA7E3}" type="pres">
      <dgm:prSet presAssocID="{79D44A90-D071-47CC-BECA-8A249F0AE667}" presName="rect1" presStyleLbl="alignAcc1" presStyleIdx="0" presStyleCnt="2"/>
      <dgm:spPr/>
      <dgm:t>
        <a:bodyPr/>
        <a:lstStyle/>
        <a:p>
          <a:endParaRPr lang="ru-RU"/>
        </a:p>
      </dgm:t>
    </dgm:pt>
    <dgm:pt modelId="{5DD21727-F7B9-4A8E-9AC8-91B5494B049F}" type="pres">
      <dgm:prSet presAssocID="{E8EFE403-91A0-4DAC-8C7C-25064CA69753}" presName="vertSpace2" presStyleLbl="node1" presStyleIdx="0" presStyleCnt="2"/>
      <dgm:spPr/>
    </dgm:pt>
    <dgm:pt modelId="{C98CA04D-B07F-4171-B11D-AD1636968BDC}" type="pres">
      <dgm:prSet presAssocID="{E8EFE403-91A0-4DAC-8C7C-25064CA69753}" presName="circle2" presStyleLbl="node1" presStyleIdx="1" presStyleCnt="2"/>
      <dgm:spPr/>
    </dgm:pt>
    <dgm:pt modelId="{7D092F80-D122-4206-8366-F587ED1F40D1}" type="pres">
      <dgm:prSet presAssocID="{E8EFE403-91A0-4DAC-8C7C-25064CA69753}" presName="rect2" presStyleLbl="alignAcc1" presStyleIdx="1" presStyleCnt="2"/>
      <dgm:spPr/>
      <dgm:t>
        <a:bodyPr/>
        <a:lstStyle/>
        <a:p>
          <a:endParaRPr lang="ru-RU"/>
        </a:p>
      </dgm:t>
    </dgm:pt>
    <dgm:pt modelId="{06C6868F-E5C1-4D2E-833D-ECF3902378A5}" type="pres">
      <dgm:prSet presAssocID="{79D44A90-D071-47CC-BECA-8A249F0AE667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4AB574-0107-44FC-B42B-B8A5ED5AB560}" type="pres">
      <dgm:prSet presAssocID="{E8EFE403-91A0-4DAC-8C7C-25064CA69753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3F558E-24EA-47CB-A6FB-12AA6CD2F609}" type="presOf" srcId="{25C02A45-987E-4618-89BD-A2DA43ED088A}" destId="{4DBE328D-F004-4BAF-B738-AC586DDAA051}" srcOrd="0" destOrd="0" presId="urn:microsoft.com/office/officeart/2005/8/layout/target3"/>
    <dgm:cxn modelId="{D243E3E2-0C16-4085-8489-A59A1BFADAD2}" type="presOf" srcId="{79D44A90-D071-47CC-BECA-8A249F0AE667}" destId="{CE4964E3-D774-46F4-B963-34125EDBA7E3}" srcOrd="0" destOrd="0" presId="urn:microsoft.com/office/officeart/2005/8/layout/target3"/>
    <dgm:cxn modelId="{C7A2ACCA-2BEF-47D1-8A41-E60B7D690356}" srcId="{25C02A45-987E-4618-89BD-A2DA43ED088A}" destId="{E8EFE403-91A0-4DAC-8C7C-25064CA69753}" srcOrd="1" destOrd="0" parTransId="{438AD85E-F990-4E21-BCD0-86CB4D5E00AD}" sibTransId="{BA8E0423-EB61-4143-89D5-2A58D16AA4B8}"/>
    <dgm:cxn modelId="{DD9C4E98-152F-4145-8B83-42BCAE5E6799}" srcId="{25C02A45-987E-4618-89BD-A2DA43ED088A}" destId="{79D44A90-D071-47CC-BECA-8A249F0AE667}" srcOrd="0" destOrd="0" parTransId="{F9FD9988-250E-4EDC-8F97-86B241FEC23F}" sibTransId="{84BD8648-DECB-41A0-8AF2-8CB0059BD028}"/>
    <dgm:cxn modelId="{C201D6EC-854B-4F58-9416-B911F9496FB4}" type="presOf" srcId="{E8EFE403-91A0-4DAC-8C7C-25064CA69753}" destId="{7D092F80-D122-4206-8366-F587ED1F40D1}" srcOrd="0" destOrd="0" presId="urn:microsoft.com/office/officeart/2005/8/layout/target3"/>
    <dgm:cxn modelId="{5A2F7242-DDFA-4887-9D4B-33E1E7420204}" type="presOf" srcId="{E8EFE403-91A0-4DAC-8C7C-25064CA69753}" destId="{344AB574-0107-44FC-B42B-B8A5ED5AB560}" srcOrd="1" destOrd="0" presId="urn:microsoft.com/office/officeart/2005/8/layout/target3"/>
    <dgm:cxn modelId="{04A6E6EA-ECD1-4EA6-BFFB-35BAFF1CA5AD}" type="presOf" srcId="{79D44A90-D071-47CC-BECA-8A249F0AE667}" destId="{06C6868F-E5C1-4D2E-833D-ECF3902378A5}" srcOrd="1" destOrd="0" presId="urn:microsoft.com/office/officeart/2005/8/layout/target3"/>
    <dgm:cxn modelId="{A1A7DB4E-44E4-49DA-813F-5E4DB45AA5C9}" type="presParOf" srcId="{4DBE328D-F004-4BAF-B738-AC586DDAA051}" destId="{399C07F4-C36F-4685-8DB2-136CB4AC2E5E}" srcOrd="0" destOrd="0" presId="urn:microsoft.com/office/officeart/2005/8/layout/target3"/>
    <dgm:cxn modelId="{B3A1A4D4-1CB3-4A61-A5BE-3EDD070B6681}" type="presParOf" srcId="{4DBE328D-F004-4BAF-B738-AC586DDAA051}" destId="{D249AEF8-CEA2-4639-9962-204237B08AAC}" srcOrd="1" destOrd="0" presId="urn:microsoft.com/office/officeart/2005/8/layout/target3"/>
    <dgm:cxn modelId="{58802B7B-4369-4364-9E43-0DC444574B44}" type="presParOf" srcId="{4DBE328D-F004-4BAF-B738-AC586DDAA051}" destId="{CE4964E3-D774-46F4-B963-34125EDBA7E3}" srcOrd="2" destOrd="0" presId="urn:microsoft.com/office/officeart/2005/8/layout/target3"/>
    <dgm:cxn modelId="{B291F613-7605-470E-B8E5-AD9AA6E9D660}" type="presParOf" srcId="{4DBE328D-F004-4BAF-B738-AC586DDAA051}" destId="{5DD21727-F7B9-4A8E-9AC8-91B5494B049F}" srcOrd="3" destOrd="0" presId="urn:microsoft.com/office/officeart/2005/8/layout/target3"/>
    <dgm:cxn modelId="{18166B7B-45D5-4E5C-B3C2-140D5364ECC7}" type="presParOf" srcId="{4DBE328D-F004-4BAF-B738-AC586DDAA051}" destId="{C98CA04D-B07F-4171-B11D-AD1636968BDC}" srcOrd="4" destOrd="0" presId="urn:microsoft.com/office/officeart/2005/8/layout/target3"/>
    <dgm:cxn modelId="{A412BE6A-0615-4EFE-8806-DDB71ABFAFAE}" type="presParOf" srcId="{4DBE328D-F004-4BAF-B738-AC586DDAA051}" destId="{7D092F80-D122-4206-8366-F587ED1F40D1}" srcOrd="5" destOrd="0" presId="urn:microsoft.com/office/officeart/2005/8/layout/target3"/>
    <dgm:cxn modelId="{DE242E84-8134-4A64-8508-1BF79BCD50A1}" type="presParOf" srcId="{4DBE328D-F004-4BAF-B738-AC586DDAA051}" destId="{06C6868F-E5C1-4D2E-833D-ECF3902378A5}" srcOrd="6" destOrd="0" presId="urn:microsoft.com/office/officeart/2005/8/layout/target3"/>
    <dgm:cxn modelId="{566FC69F-FAE5-47B9-A15E-33BFE6F74B89}" type="presParOf" srcId="{4DBE328D-F004-4BAF-B738-AC586DDAA051}" destId="{344AB574-0107-44FC-B42B-B8A5ED5AB560}" srcOrd="7" destOrd="0" presId="urn:microsoft.com/office/officeart/2005/8/layout/target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74A0272-5B99-4296-8B88-7322D1666253}" type="doc">
      <dgm:prSet loTypeId="urn:microsoft.com/office/officeart/2005/8/layout/orgChart1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663B336-F152-4014-976D-8012399579DA}">
      <dgm:prSet phldrT="[Текст]" custT="1"/>
      <dgm:spPr/>
      <dgm:t>
        <a:bodyPr/>
        <a:lstStyle/>
        <a:p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Silindrsimon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ilashmali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mexanizmlar</a:t>
          </a:r>
          <a:endParaRPr lang="ru-RU" sz="4000" b="1" dirty="0">
            <a:latin typeface="Times New Roman" pitchFamily="18" charset="0"/>
            <a:cs typeface="Times New Roman" pitchFamily="18" charset="0"/>
          </a:endParaRPr>
        </a:p>
      </dgm:t>
    </dgm:pt>
    <dgm:pt modelId="{FE98CBFC-9D1B-4E82-9822-585B0EA0809C}" type="parTrans" cxnId="{075B55D6-4F86-4346-941B-E3EA656D0F3F}">
      <dgm:prSet/>
      <dgm:spPr/>
      <dgm:t>
        <a:bodyPr/>
        <a:lstStyle/>
        <a:p>
          <a:endParaRPr lang="ru-RU"/>
        </a:p>
      </dgm:t>
    </dgm:pt>
    <dgm:pt modelId="{C4107213-4018-4D11-83F1-ECD097E713B9}" type="sibTrans" cxnId="{075B55D6-4F86-4346-941B-E3EA656D0F3F}">
      <dgm:prSet/>
      <dgm:spPr/>
      <dgm:t>
        <a:bodyPr/>
        <a:lstStyle/>
        <a:p>
          <a:endParaRPr lang="ru-RU"/>
        </a:p>
      </dgm:t>
    </dgm:pt>
    <dgm:pt modelId="{C21B0B0A-B1A6-4F87-935F-67487F879022}">
      <dgm:prSet phldrT="[Текст]" custT="1"/>
      <dgm:spPr/>
      <dgm:t>
        <a:bodyPr vert="vert270"/>
        <a:lstStyle/>
        <a:p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To’g’ri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4000" b="1" dirty="0">
            <a:latin typeface="Times New Roman" pitchFamily="18" charset="0"/>
            <a:cs typeface="Times New Roman" pitchFamily="18" charset="0"/>
          </a:endParaRPr>
        </a:p>
      </dgm:t>
    </dgm:pt>
    <dgm:pt modelId="{9213CB0A-8B01-4993-B69E-A58BD800E163}" type="parTrans" cxnId="{4105BEC0-7984-4CE5-BDAA-E2CCC86B8657}">
      <dgm:prSet/>
      <dgm:spPr/>
      <dgm:t>
        <a:bodyPr/>
        <a:lstStyle/>
        <a:p>
          <a:endParaRPr lang="ru-RU"/>
        </a:p>
      </dgm:t>
    </dgm:pt>
    <dgm:pt modelId="{EA8EB34F-0D05-450A-A71E-2F8863A91E98}" type="sibTrans" cxnId="{4105BEC0-7984-4CE5-BDAA-E2CCC86B8657}">
      <dgm:prSet/>
      <dgm:spPr/>
      <dgm:t>
        <a:bodyPr/>
        <a:lstStyle/>
        <a:p>
          <a:endParaRPr lang="ru-RU"/>
        </a:p>
      </dgm:t>
    </dgm:pt>
    <dgm:pt modelId="{9983F2B3-1B37-4C9A-9D89-658BC509C4E3}">
      <dgm:prSet phldrT="[Текст]" custT="1"/>
      <dgm:spPr/>
      <dgm:t>
        <a:bodyPr vert="vert270"/>
        <a:lstStyle/>
        <a:p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Og’ma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tishli</a:t>
          </a:r>
          <a:endParaRPr lang="ru-RU" sz="4000" b="1" dirty="0">
            <a:latin typeface="Times New Roman" pitchFamily="18" charset="0"/>
            <a:cs typeface="Times New Roman" pitchFamily="18" charset="0"/>
          </a:endParaRPr>
        </a:p>
      </dgm:t>
    </dgm:pt>
    <dgm:pt modelId="{AD44E5CB-C4EA-41E3-9F73-447C5E4C0D16}" type="parTrans" cxnId="{C71E962A-5511-4D19-9A3C-E27CAA78792B}">
      <dgm:prSet/>
      <dgm:spPr/>
      <dgm:t>
        <a:bodyPr/>
        <a:lstStyle/>
        <a:p>
          <a:endParaRPr lang="ru-RU"/>
        </a:p>
      </dgm:t>
    </dgm:pt>
    <dgm:pt modelId="{D73784C1-E6C7-4862-8376-EF1829F96EC5}" type="sibTrans" cxnId="{C71E962A-5511-4D19-9A3C-E27CAA78792B}">
      <dgm:prSet/>
      <dgm:spPr/>
      <dgm:t>
        <a:bodyPr/>
        <a:lstStyle/>
        <a:p>
          <a:endParaRPr lang="ru-RU"/>
        </a:p>
      </dgm:t>
    </dgm:pt>
    <dgm:pt modelId="{BAEA072C-A971-4117-AB78-0D746E5B1458}">
      <dgm:prSet phldrT="[Текст]" custT="1"/>
      <dgm:spPr/>
      <dgm:t>
        <a:bodyPr vert="vert270"/>
        <a:lstStyle/>
        <a:p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Shevron</a:t>
          </a:r>
          <a:r>
            <a:rPr lang="en-US" sz="4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tishli</a:t>
          </a:r>
          <a:endParaRPr lang="ru-RU" sz="4000" b="1" dirty="0">
            <a:latin typeface="Times New Roman" pitchFamily="18" charset="0"/>
            <a:cs typeface="Times New Roman" pitchFamily="18" charset="0"/>
          </a:endParaRPr>
        </a:p>
      </dgm:t>
    </dgm:pt>
    <dgm:pt modelId="{8E6BF125-E014-4C0D-80E8-61B70E84CB72}" type="parTrans" cxnId="{24BF0DFC-996E-4D37-B177-C2240C08180D}">
      <dgm:prSet/>
      <dgm:spPr/>
      <dgm:t>
        <a:bodyPr/>
        <a:lstStyle/>
        <a:p>
          <a:endParaRPr lang="ru-RU"/>
        </a:p>
      </dgm:t>
    </dgm:pt>
    <dgm:pt modelId="{79389111-526B-4C3D-A2DB-F3BDC9219AD8}" type="sibTrans" cxnId="{24BF0DFC-996E-4D37-B177-C2240C08180D}">
      <dgm:prSet/>
      <dgm:spPr/>
      <dgm:t>
        <a:bodyPr/>
        <a:lstStyle/>
        <a:p>
          <a:endParaRPr lang="ru-RU"/>
        </a:p>
      </dgm:t>
    </dgm:pt>
    <dgm:pt modelId="{BABE16EF-6860-444B-8D96-708BEA5024E4}">
      <dgm:prSet custT="1"/>
      <dgm:spPr/>
      <dgm:t>
        <a:bodyPr vert="vert270"/>
        <a:lstStyle/>
        <a:p>
          <a:r>
            <a:rPr lang="en-US" sz="4000" b="1" dirty="0" err="1" smtClean="0">
              <a:latin typeface="Times New Roman" pitchFamily="18" charset="0"/>
              <a:cs typeface="Times New Roman" pitchFamily="18" charset="0"/>
            </a:rPr>
            <a:t>vintli</a:t>
          </a:r>
          <a:endParaRPr lang="ru-RU" sz="4000" b="1" dirty="0">
            <a:latin typeface="Times New Roman" pitchFamily="18" charset="0"/>
            <a:cs typeface="Times New Roman" pitchFamily="18" charset="0"/>
          </a:endParaRPr>
        </a:p>
      </dgm:t>
    </dgm:pt>
    <dgm:pt modelId="{55CFF419-7593-4317-8433-0D54FF2CFD30}" type="parTrans" cxnId="{6996AAC2-9015-4324-ADE6-31957BC30313}">
      <dgm:prSet/>
      <dgm:spPr/>
      <dgm:t>
        <a:bodyPr/>
        <a:lstStyle/>
        <a:p>
          <a:endParaRPr lang="ru-RU"/>
        </a:p>
      </dgm:t>
    </dgm:pt>
    <dgm:pt modelId="{CBABE432-835D-4BDA-AD6B-B2674454150A}" type="sibTrans" cxnId="{6996AAC2-9015-4324-ADE6-31957BC30313}">
      <dgm:prSet/>
      <dgm:spPr/>
      <dgm:t>
        <a:bodyPr/>
        <a:lstStyle/>
        <a:p>
          <a:endParaRPr lang="ru-RU"/>
        </a:p>
      </dgm:t>
    </dgm:pt>
    <dgm:pt modelId="{095E2B80-3C67-4A4F-B723-1A0B287B3992}" type="pres">
      <dgm:prSet presAssocID="{874A0272-5B99-4296-8B88-7322D166625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E128EEF-55F9-43B6-8987-90D257637C34}" type="pres">
      <dgm:prSet presAssocID="{F663B336-F152-4014-976D-8012399579DA}" presName="hierRoot1" presStyleCnt="0">
        <dgm:presLayoutVars>
          <dgm:hierBranch val="init"/>
        </dgm:presLayoutVars>
      </dgm:prSet>
      <dgm:spPr/>
    </dgm:pt>
    <dgm:pt modelId="{32FB6BD1-4E96-4112-A8AC-422043518A62}" type="pres">
      <dgm:prSet presAssocID="{F663B336-F152-4014-976D-8012399579DA}" presName="rootComposite1" presStyleCnt="0"/>
      <dgm:spPr/>
    </dgm:pt>
    <dgm:pt modelId="{E52BD9C4-AFFC-4364-B9F0-3FC39D7CB5F6}" type="pres">
      <dgm:prSet presAssocID="{F663B336-F152-4014-976D-8012399579DA}" presName="rootText1" presStyleLbl="node0" presStyleIdx="0" presStyleCnt="1" custScaleX="625637" custScaleY="288689" custLinFactNeighborX="0" custLinFactNeighborY="-572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6A8417-FB98-453F-953D-838D3DCED5B4}" type="pres">
      <dgm:prSet presAssocID="{F663B336-F152-4014-976D-8012399579D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4D057CB-B581-4CA1-BA52-639BEDFD6D0A}" type="pres">
      <dgm:prSet presAssocID="{F663B336-F152-4014-976D-8012399579DA}" presName="hierChild2" presStyleCnt="0"/>
      <dgm:spPr/>
    </dgm:pt>
    <dgm:pt modelId="{329EDA7A-EADC-4D98-B58C-434A54AA632C}" type="pres">
      <dgm:prSet presAssocID="{9213CB0A-8B01-4993-B69E-A58BD800E163}" presName="Name37" presStyleLbl="parChTrans1D2" presStyleIdx="0" presStyleCnt="4"/>
      <dgm:spPr/>
      <dgm:t>
        <a:bodyPr/>
        <a:lstStyle/>
        <a:p>
          <a:endParaRPr lang="ru-RU"/>
        </a:p>
      </dgm:t>
    </dgm:pt>
    <dgm:pt modelId="{DD8B18B2-1D0B-4C01-B58E-FF1398A0596F}" type="pres">
      <dgm:prSet presAssocID="{C21B0B0A-B1A6-4F87-935F-67487F879022}" presName="hierRoot2" presStyleCnt="0">
        <dgm:presLayoutVars>
          <dgm:hierBranch val="init"/>
        </dgm:presLayoutVars>
      </dgm:prSet>
      <dgm:spPr/>
    </dgm:pt>
    <dgm:pt modelId="{40CCC23D-D4AD-4277-BCA6-E2720D22741C}" type="pres">
      <dgm:prSet presAssocID="{C21B0B0A-B1A6-4F87-935F-67487F879022}" presName="rootComposite" presStyleCnt="0"/>
      <dgm:spPr/>
    </dgm:pt>
    <dgm:pt modelId="{177DEFA9-FAA8-47F5-AB89-34557BC4A01A}" type="pres">
      <dgm:prSet presAssocID="{C21B0B0A-B1A6-4F87-935F-67487F879022}" presName="rootText" presStyleLbl="node2" presStyleIdx="0" presStyleCnt="4" custScaleX="120777" custScaleY="4770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7B6E8C-586C-4AC2-B675-CE14318B83D7}" type="pres">
      <dgm:prSet presAssocID="{C21B0B0A-B1A6-4F87-935F-67487F879022}" presName="rootConnector" presStyleLbl="node2" presStyleIdx="0" presStyleCnt="4"/>
      <dgm:spPr/>
      <dgm:t>
        <a:bodyPr/>
        <a:lstStyle/>
        <a:p>
          <a:endParaRPr lang="ru-RU"/>
        </a:p>
      </dgm:t>
    </dgm:pt>
    <dgm:pt modelId="{F8BDAA7B-8EA7-4566-B511-F2E71426551D}" type="pres">
      <dgm:prSet presAssocID="{C21B0B0A-B1A6-4F87-935F-67487F879022}" presName="hierChild4" presStyleCnt="0"/>
      <dgm:spPr/>
    </dgm:pt>
    <dgm:pt modelId="{4BD2CF66-F199-4B9F-8423-174473263D8C}" type="pres">
      <dgm:prSet presAssocID="{C21B0B0A-B1A6-4F87-935F-67487F879022}" presName="hierChild5" presStyleCnt="0"/>
      <dgm:spPr/>
    </dgm:pt>
    <dgm:pt modelId="{010F6B9E-E404-4E7F-889E-58BF23A333A4}" type="pres">
      <dgm:prSet presAssocID="{AD44E5CB-C4EA-41E3-9F73-447C5E4C0D16}" presName="Name37" presStyleLbl="parChTrans1D2" presStyleIdx="1" presStyleCnt="4"/>
      <dgm:spPr/>
      <dgm:t>
        <a:bodyPr/>
        <a:lstStyle/>
        <a:p>
          <a:endParaRPr lang="ru-RU"/>
        </a:p>
      </dgm:t>
    </dgm:pt>
    <dgm:pt modelId="{1D75B947-8987-4C27-BE7D-650E8AD375BF}" type="pres">
      <dgm:prSet presAssocID="{9983F2B3-1B37-4C9A-9D89-658BC509C4E3}" presName="hierRoot2" presStyleCnt="0">
        <dgm:presLayoutVars>
          <dgm:hierBranch val="init"/>
        </dgm:presLayoutVars>
      </dgm:prSet>
      <dgm:spPr/>
    </dgm:pt>
    <dgm:pt modelId="{6C208945-2B61-4DAE-8574-6504C7844AE6}" type="pres">
      <dgm:prSet presAssocID="{9983F2B3-1B37-4C9A-9D89-658BC509C4E3}" presName="rootComposite" presStyleCnt="0"/>
      <dgm:spPr/>
    </dgm:pt>
    <dgm:pt modelId="{DEB5F7C7-A51A-4BEF-9DA0-13E9059DD575}" type="pres">
      <dgm:prSet presAssocID="{9983F2B3-1B37-4C9A-9D89-658BC509C4E3}" presName="rootText" presStyleLbl="node2" presStyleIdx="1" presStyleCnt="4" custScaleX="116724" custScaleY="4795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56120A-8F85-4016-A526-FE9A297F2DD8}" type="pres">
      <dgm:prSet presAssocID="{9983F2B3-1B37-4C9A-9D89-658BC509C4E3}" presName="rootConnector" presStyleLbl="node2" presStyleIdx="1" presStyleCnt="4"/>
      <dgm:spPr/>
      <dgm:t>
        <a:bodyPr/>
        <a:lstStyle/>
        <a:p>
          <a:endParaRPr lang="ru-RU"/>
        </a:p>
      </dgm:t>
    </dgm:pt>
    <dgm:pt modelId="{61F606DD-6E22-4CFE-A7AB-4192B5AC448F}" type="pres">
      <dgm:prSet presAssocID="{9983F2B3-1B37-4C9A-9D89-658BC509C4E3}" presName="hierChild4" presStyleCnt="0"/>
      <dgm:spPr/>
    </dgm:pt>
    <dgm:pt modelId="{00A550B3-EE37-4717-AA90-C66111915E29}" type="pres">
      <dgm:prSet presAssocID="{9983F2B3-1B37-4C9A-9D89-658BC509C4E3}" presName="hierChild5" presStyleCnt="0"/>
      <dgm:spPr/>
    </dgm:pt>
    <dgm:pt modelId="{2F845D57-A391-474F-A3FC-D5C062C2E198}" type="pres">
      <dgm:prSet presAssocID="{8E6BF125-E014-4C0D-80E8-61B70E84CB72}" presName="Name37" presStyleLbl="parChTrans1D2" presStyleIdx="2" presStyleCnt="4"/>
      <dgm:spPr/>
      <dgm:t>
        <a:bodyPr/>
        <a:lstStyle/>
        <a:p>
          <a:endParaRPr lang="ru-RU"/>
        </a:p>
      </dgm:t>
    </dgm:pt>
    <dgm:pt modelId="{DD709166-EFD5-4718-B133-6B7B4E8B2247}" type="pres">
      <dgm:prSet presAssocID="{BAEA072C-A971-4117-AB78-0D746E5B1458}" presName="hierRoot2" presStyleCnt="0">
        <dgm:presLayoutVars>
          <dgm:hierBranch val="init"/>
        </dgm:presLayoutVars>
      </dgm:prSet>
      <dgm:spPr/>
    </dgm:pt>
    <dgm:pt modelId="{C8978088-DBBE-488D-A630-639B0DCE2DD4}" type="pres">
      <dgm:prSet presAssocID="{BAEA072C-A971-4117-AB78-0D746E5B1458}" presName="rootComposite" presStyleCnt="0"/>
      <dgm:spPr/>
    </dgm:pt>
    <dgm:pt modelId="{07D1B292-25E4-4B23-BF13-3D9D293401F5}" type="pres">
      <dgm:prSet presAssocID="{BAEA072C-A971-4117-AB78-0D746E5B1458}" presName="rootText" presStyleLbl="node2" presStyleIdx="2" presStyleCnt="4" custScaleX="133180" custScaleY="45596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F80CBD-EF42-44B0-95B3-8F515A09386F}" type="pres">
      <dgm:prSet presAssocID="{BAEA072C-A971-4117-AB78-0D746E5B1458}" presName="rootConnector" presStyleLbl="node2" presStyleIdx="2" presStyleCnt="4"/>
      <dgm:spPr/>
      <dgm:t>
        <a:bodyPr/>
        <a:lstStyle/>
        <a:p>
          <a:endParaRPr lang="ru-RU"/>
        </a:p>
      </dgm:t>
    </dgm:pt>
    <dgm:pt modelId="{8CA07E40-1ECF-4FEA-A629-D5CC3C9E5713}" type="pres">
      <dgm:prSet presAssocID="{BAEA072C-A971-4117-AB78-0D746E5B1458}" presName="hierChild4" presStyleCnt="0"/>
      <dgm:spPr/>
    </dgm:pt>
    <dgm:pt modelId="{382B791D-BD50-4ABA-8E7B-8B9E3517B4DF}" type="pres">
      <dgm:prSet presAssocID="{BAEA072C-A971-4117-AB78-0D746E5B1458}" presName="hierChild5" presStyleCnt="0"/>
      <dgm:spPr/>
    </dgm:pt>
    <dgm:pt modelId="{96510DF3-9515-44AE-AAE8-0D20D3D3E64D}" type="pres">
      <dgm:prSet presAssocID="{55CFF419-7593-4317-8433-0D54FF2CFD30}" presName="Name37" presStyleLbl="parChTrans1D2" presStyleIdx="3" presStyleCnt="4"/>
      <dgm:spPr/>
      <dgm:t>
        <a:bodyPr/>
        <a:lstStyle/>
        <a:p>
          <a:endParaRPr lang="ru-RU"/>
        </a:p>
      </dgm:t>
    </dgm:pt>
    <dgm:pt modelId="{E34826A0-2723-4CFB-B934-FDCBC56E36D4}" type="pres">
      <dgm:prSet presAssocID="{BABE16EF-6860-444B-8D96-708BEA5024E4}" presName="hierRoot2" presStyleCnt="0">
        <dgm:presLayoutVars>
          <dgm:hierBranch val="init"/>
        </dgm:presLayoutVars>
      </dgm:prSet>
      <dgm:spPr/>
    </dgm:pt>
    <dgm:pt modelId="{CC7DE29C-1355-47F2-BB18-C03AB09C1717}" type="pres">
      <dgm:prSet presAssocID="{BABE16EF-6860-444B-8D96-708BEA5024E4}" presName="rootComposite" presStyleCnt="0"/>
      <dgm:spPr/>
    </dgm:pt>
    <dgm:pt modelId="{3FDB9C00-6EB0-47AD-B214-CB94EFC6CFAD}" type="pres">
      <dgm:prSet presAssocID="{BABE16EF-6860-444B-8D96-708BEA5024E4}" presName="rootText" presStyleLbl="node2" presStyleIdx="3" presStyleCnt="4" custScaleX="127602" custScaleY="468039" custLinFactNeighborX="1687" custLinFactNeighborY="57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74DD21-722B-4933-B3D2-93BEBA043778}" type="pres">
      <dgm:prSet presAssocID="{BABE16EF-6860-444B-8D96-708BEA5024E4}" presName="rootConnector" presStyleLbl="node2" presStyleIdx="3" presStyleCnt="4"/>
      <dgm:spPr/>
      <dgm:t>
        <a:bodyPr/>
        <a:lstStyle/>
        <a:p>
          <a:endParaRPr lang="ru-RU"/>
        </a:p>
      </dgm:t>
    </dgm:pt>
    <dgm:pt modelId="{BE15E7CC-9E06-4CB5-9544-2A7A248FB325}" type="pres">
      <dgm:prSet presAssocID="{BABE16EF-6860-444B-8D96-708BEA5024E4}" presName="hierChild4" presStyleCnt="0"/>
      <dgm:spPr/>
    </dgm:pt>
    <dgm:pt modelId="{2559EFEA-A48D-451B-A848-E193CD0870B0}" type="pres">
      <dgm:prSet presAssocID="{BABE16EF-6860-444B-8D96-708BEA5024E4}" presName="hierChild5" presStyleCnt="0"/>
      <dgm:spPr/>
    </dgm:pt>
    <dgm:pt modelId="{462CC5C3-1CE1-49B8-8690-49FA8800C4AA}" type="pres">
      <dgm:prSet presAssocID="{F663B336-F152-4014-976D-8012399579DA}" presName="hierChild3" presStyleCnt="0"/>
      <dgm:spPr/>
    </dgm:pt>
  </dgm:ptLst>
  <dgm:cxnLst>
    <dgm:cxn modelId="{C71E962A-5511-4D19-9A3C-E27CAA78792B}" srcId="{F663B336-F152-4014-976D-8012399579DA}" destId="{9983F2B3-1B37-4C9A-9D89-658BC509C4E3}" srcOrd="1" destOrd="0" parTransId="{AD44E5CB-C4EA-41E3-9F73-447C5E4C0D16}" sibTransId="{D73784C1-E6C7-4862-8376-EF1829F96EC5}"/>
    <dgm:cxn modelId="{CFABB220-B542-4229-897E-EFB309D26134}" type="presOf" srcId="{BABE16EF-6860-444B-8D96-708BEA5024E4}" destId="{F574DD21-722B-4933-B3D2-93BEBA043778}" srcOrd="1" destOrd="0" presId="urn:microsoft.com/office/officeart/2005/8/layout/orgChart1"/>
    <dgm:cxn modelId="{991C3293-FB32-4782-889D-A0093FC0A29E}" type="presOf" srcId="{BAEA072C-A971-4117-AB78-0D746E5B1458}" destId="{07D1B292-25E4-4B23-BF13-3D9D293401F5}" srcOrd="0" destOrd="0" presId="urn:microsoft.com/office/officeart/2005/8/layout/orgChart1"/>
    <dgm:cxn modelId="{337BD1B4-F6A6-4081-A63B-57B697635E6C}" type="presOf" srcId="{9213CB0A-8B01-4993-B69E-A58BD800E163}" destId="{329EDA7A-EADC-4D98-B58C-434A54AA632C}" srcOrd="0" destOrd="0" presId="urn:microsoft.com/office/officeart/2005/8/layout/orgChart1"/>
    <dgm:cxn modelId="{4105BEC0-7984-4CE5-BDAA-E2CCC86B8657}" srcId="{F663B336-F152-4014-976D-8012399579DA}" destId="{C21B0B0A-B1A6-4F87-935F-67487F879022}" srcOrd="0" destOrd="0" parTransId="{9213CB0A-8B01-4993-B69E-A58BD800E163}" sibTransId="{EA8EB34F-0D05-450A-A71E-2F8863A91E98}"/>
    <dgm:cxn modelId="{6996AAC2-9015-4324-ADE6-31957BC30313}" srcId="{F663B336-F152-4014-976D-8012399579DA}" destId="{BABE16EF-6860-444B-8D96-708BEA5024E4}" srcOrd="3" destOrd="0" parTransId="{55CFF419-7593-4317-8433-0D54FF2CFD30}" sibTransId="{CBABE432-835D-4BDA-AD6B-B2674454150A}"/>
    <dgm:cxn modelId="{5942F5B0-F1D9-46B8-AFAD-EA72FA535E81}" type="presOf" srcId="{9983F2B3-1B37-4C9A-9D89-658BC509C4E3}" destId="{DEB5F7C7-A51A-4BEF-9DA0-13E9059DD575}" srcOrd="0" destOrd="0" presId="urn:microsoft.com/office/officeart/2005/8/layout/orgChart1"/>
    <dgm:cxn modelId="{6C3269D8-994C-4246-8493-F1A336AF3870}" type="presOf" srcId="{AD44E5CB-C4EA-41E3-9F73-447C5E4C0D16}" destId="{010F6B9E-E404-4E7F-889E-58BF23A333A4}" srcOrd="0" destOrd="0" presId="urn:microsoft.com/office/officeart/2005/8/layout/orgChart1"/>
    <dgm:cxn modelId="{792873CD-56EB-44AA-9143-88B49EA59995}" type="presOf" srcId="{F663B336-F152-4014-976D-8012399579DA}" destId="{DA6A8417-FB98-453F-953D-838D3DCED5B4}" srcOrd="1" destOrd="0" presId="urn:microsoft.com/office/officeart/2005/8/layout/orgChart1"/>
    <dgm:cxn modelId="{116251CD-5C78-4E00-AF34-75DF28C9FDE4}" type="presOf" srcId="{55CFF419-7593-4317-8433-0D54FF2CFD30}" destId="{96510DF3-9515-44AE-AAE8-0D20D3D3E64D}" srcOrd="0" destOrd="0" presId="urn:microsoft.com/office/officeart/2005/8/layout/orgChart1"/>
    <dgm:cxn modelId="{E66C1DEF-45F7-49A8-B2FF-2D8833D1444D}" type="presOf" srcId="{874A0272-5B99-4296-8B88-7322D1666253}" destId="{095E2B80-3C67-4A4F-B723-1A0B287B3992}" srcOrd="0" destOrd="0" presId="urn:microsoft.com/office/officeart/2005/8/layout/orgChart1"/>
    <dgm:cxn modelId="{075B55D6-4F86-4346-941B-E3EA656D0F3F}" srcId="{874A0272-5B99-4296-8B88-7322D1666253}" destId="{F663B336-F152-4014-976D-8012399579DA}" srcOrd="0" destOrd="0" parTransId="{FE98CBFC-9D1B-4E82-9822-585B0EA0809C}" sibTransId="{C4107213-4018-4D11-83F1-ECD097E713B9}"/>
    <dgm:cxn modelId="{505447D3-F5F5-4DA1-A4B2-6AE6CC441060}" type="presOf" srcId="{BAEA072C-A971-4117-AB78-0D746E5B1458}" destId="{51F80CBD-EF42-44B0-95B3-8F515A09386F}" srcOrd="1" destOrd="0" presId="urn:microsoft.com/office/officeart/2005/8/layout/orgChart1"/>
    <dgm:cxn modelId="{C66811C3-0E10-4DDD-8F8C-633FCD8F6CEE}" type="presOf" srcId="{9983F2B3-1B37-4C9A-9D89-658BC509C4E3}" destId="{4856120A-8F85-4016-A526-FE9A297F2DD8}" srcOrd="1" destOrd="0" presId="urn:microsoft.com/office/officeart/2005/8/layout/orgChart1"/>
    <dgm:cxn modelId="{38BF16B4-0B31-4D78-8410-595767D33260}" type="presOf" srcId="{8E6BF125-E014-4C0D-80E8-61B70E84CB72}" destId="{2F845D57-A391-474F-A3FC-D5C062C2E198}" srcOrd="0" destOrd="0" presId="urn:microsoft.com/office/officeart/2005/8/layout/orgChart1"/>
    <dgm:cxn modelId="{E4AE7582-0AB2-4562-B2C7-BD313E4C7F75}" type="presOf" srcId="{F663B336-F152-4014-976D-8012399579DA}" destId="{E52BD9C4-AFFC-4364-B9F0-3FC39D7CB5F6}" srcOrd="0" destOrd="0" presId="urn:microsoft.com/office/officeart/2005/8/layout/orgChart1"/>
    <dgm:cxn modelId="{A2FEFDED-09C8-4E09-A76F-A385AB6EBDC9}" type="presOf" srcId="{BABE16EF-6860-444B-8D96-708BEA5024E4}" destId="{3FDB9C00-6EB0-47AD-B214-CB94EFC6CFAD}" srcOrd="0" destOrd="0" presId="urn:microsoft.com/office/officeart/2005/8/layout/orgChart1"/>
    <dgm:cxn modelId="{8556506E-F652-4855-AE6A-62E6C59E03EA}" type="presOf" srcId="{C21B0B0A-B1A6-4F87-935F-67487F879022}" destId="{177DEFA9-FAA8-47F5-AB89-34557BC4A01A}" srcOrd="0" destOrd="0" presId="urn:microsoft.com/office/officeart/2005/8/layout/orgChart1"/>
    <dgm:cxn modelId="{24BF0DFC-996E-4D37-B177-C2240C08180D}" srcId="{F663B336-F152-4014-976D-8012399579DA}" destId="{BAEA072C-A971-4117-AB78-0D746E5B1458}" srcOrd="2" destOrd="0" parTransId="{8E6BF125-E014-4C0D-80E8-61B70E84CB72}" sibTransId="{79389111-526B-4C3D-A2DB-F3BDC9219AD8}"/>
    <dgm:cxn modelId="{268FD566-B638-4BA5-A22A-25BFDA468CCA}" type="presOf" srcId="{C21B0B0A-B1A6-4F87-935F-67487F879022}" destId="{8C7B6E8C-586C-4AC2-B675-CE14318B83D7}" srcOrd="1" destOrd="0" presId="urn:microsoft.com/office/officeart/2005/8/layout/orgChart1"/>
    <dgm:cxn modelId="{38231B90-33DE-4A62-A20C-D878442FCE49}" type="presParOf" srcId="{095E2B80-3C67-4A4F-B723-1A0B287B3992}" destId="{7E128EEF-55F9-43B6-8987-90D257637C34}" srcOrd="0" destOrd="0" presId="urn:microsoft.com/office/officeart/2005/8/layout/orgChart1"/>
    <dgm:cxn modelId="{A9D32A01-6137-46B8-A0AD-79F75579AE45}" type="presParOf" srcId="{7E128EEF-55F9-43B6-8987-90D257637C34}" destId="{32FB6BD1-4E96-4112-A8AC-422043518A62}" srcOrd="0" destOrd="0" presId="urn:microsoft.com/office/officeart/2005/8/layout/orgChart1"/>
    <dgm:cxn modelId="{4C2C98C4-3D93-4BE2-BE9F-4F066F595FB8}" type="presParOf" srcId="{32FB6BD1-4E96-4112-A8AC-422043518A62}" destId="{E52BD9C4-AFFC-4364-B9F0-3FC39D7CB5F6}" srcOrd="0" destOrd="0" presId="urn:microsoft.com/office/officeart/2005/8/layout/orgChart1"/>
    <dgm:cxn modelId="{152E9C55-DADC-4881-8411-824431718BCB}" type="presParOf" srcId="{32FB6BD1-4E96-4112-A8AC-422043518A62}" destId="{DA6A8417-FB98-453F-953D-838D3DCED5B4}" srcOrd="1" destOrd="0" presId="urn:microsoft.com/office/officeart/2005/8/layout/orgChart1"/>
    <dgm:cxn modelId="{6AB8934E-7698-4B76-BD59-AF7FF3848BFF}" type="presParOf" srcId="{7E128EEF-55F9-43B6-8987-90D257637C34}" destId="{A4D057CB-B581-4CA1-BA52-639BEDFD6D0A}" srcOrd="1" destOrd="0" presId="urn:microsoft.com/office/officeart/2005/8/layout/orgChart1"/>
    <dgm:cxn modelId="{A3EF4CAE-FF5B-4748-915D-9EBAFC3EBCAF}" type="presParOf" srcId="{A4D057CB-B581-4CA1-BA52-639BEDFD6D0A}" destId="{329EDA7A-EADC-4D98-B58C-434A54AA632C}" srcOrd="0" destOrd="0" presId="urn:microsoft.com/office/officeart/2005/8/layout/orgChart1"/>
    <dgm:cxn modelId="{144F0205-4E91-47E0-8663-E155BE2BC4F2}" type="presParOf" srcId="{A4D057CB-B581-4CA1-BA52-639BEDFD6D0A}" destId="{DD8B18B2-1D0B-4C01-B58E-FF1398A0596F}" srcOrd="1" destOrd="0" presId="urn:microsoft.com/office/officeart/2005/8/layout/orgChart1"/>
    <dgm:cxn modelId="{5A218A5E-50E7-4972-84EC-9EEFCC61E081}" type="presParOf" srcId="{DD8B18B2-1D0B-4C01-B58E-FF1398A0596F}" destId="{40CCC23D-D4AD-4277-BCA6-E2720D22741C}" srcOrd="0" destOrd="0" presId="urn:microsoft.com/office/officeart/2005/8/layout/orgChart1"/>
    <dgm:cxn modelId="{6033BEB3-DD8C-45E6-A3C6-919F0718D5EB}" type="presParOf" srcId="{40CCC23D-D4AD-4277-BCA6-E2720D22741C}" destId="{177DEFA9-FAA8-47F5-AB89-34557BC4A01A}" srcOrd="0" destOrd="0" presId="urn:microsoft.com/office/officeart/2005/8/layout/orgChart1"/>
    <dgm:cxn modelId="{1A0EF21D-EA17-4680-9BD5-62EB8E73D568}" type="presParOf" srcId="{40CCC23D-D4AD-4277-BCA6-E2720D22741C}" destId="{8C7B6E8C-586C-4AC2-B675-CE14318B83D7}" srcOrd="1" destOrd="0" presId="urn:microsoft.com/office/officeart/2005/8/layout/orgChart1"/>
    <dgm:cxn modelId="{D2B533FF-E3F8-442F-98F2-9E846189BEFF}" type="presParOf" srcId="{DD8B18B2-1D0B-4C01-B58E-FF1398A0596F}" destId="{F8BDAA7B-8EA7-4566-B511-F2E71426551D}" srcOrd="1" destOrd="0" presId="urn:microsoft.com/office/officeart/2005/8/layout/orgChart1"/>
    <dgm:cxn modelId="{09F66165-D327-46A1-9D40-8ADB12EEB3A5}" type="presParOf" srcId="{DD8B18B2-1D0B-4C01-B58E-FF1398A0596F}" destId="{4BD2CF66-F199-4B9F-8423-174473263D8C}" srcOrd="2" destOrd="0" presId="urn:microsoft.com/office/officeart/2005/8/layout/orgChart1"/>
    <dgm:cxn modelId="{F5C6470C-7850-4D8F-A9B2-F25BFE2E6B54}" type="presParOf" srcId="{A4D057CB-B581-4CA1-BA52-639BEDFD6D0A}" destId="{010F6B9E-E404-4E7F-889E-58BF23A333A4}" srcOrd="2" destOrd="0" presId="urn:microsoft.com/office/officeart/2005/8/layout/orgChart1"/>
    <dgm:cxn modelId="{E3A226E0-0481-472C-B713-693F9A75B4A5}" type="presParOf" srcId="{A4D057CB-B581-4CA1-BA52-639BEDFD6D0A}" destId="{1D75B947-8987-4C27-BE7D-650E8AD375BF}" srcOrd="3" destOrd="0" presId="urn:microsoft.com/office/officeart/2005/8/layout/orgChart1"/>
    <dgm:cxn modelId="{A393F268-565E-4C7B-8EA8-A86631FC06A2}" type="presParOf" srcId="{1D75B947-8987-4C27-BE7D-650E8AD375BF}" destId="{6C208945-2B61-4DAE-8574-6504C7844AE6}" srcOrd="0" destOrd="0" presId="urn:microsoft.com/office/officeart/2005/8/layout/orgChart1"/>
    <dgm:cxn modelId="{460E57A5-A184-450A-BAC8-C02136BAB74F}" type="presParOf" srcId="{6C208945-2B61-4DAE-8574-6504C7844AE6}" destId="{DEB5F7C7-A51A-4BEF-9DA0-13E9059DD575}" srcOrd="0" destOrd="0" presId="urn:microsoft.com/office/officeart/2005/8/layout/orgChart1"/>
    <dgm:cxn modelId="{CB340452-99B7-4FBE-8B4A-18916934BE82}" type="presParOf" srcId="{6C208945-2B61-4DAE-8574-6504C7844AE6}" destId="{4856120A-8F85-4016-A526-FE9A297F2DD8}" srcOrd="1" destOrd="0" presId="urn:microsoft.com/office/officeart/2005/8/layout/orgChart1"/>
    <dgm:cxn modelId="{A4C5AB0F-E129-4389-BCD7-A7B556C66692}" type="presParOf" srcId="{1D75B947-8987-4C27-BE7D-650E8AD375BF}" destId="{61F606DD-6E22-4CFE-A7AB-4192B5AC448F}" srcOrd="1" destOrd="0" presId="urn:microsoft.com/office/officeart/2005/8/layout/orgChart1"/>
    <dgm:cxn modelId="{BCC11E66-1DA7-4B81-9C68-6A1E488E162E}" type="presParOf" srcId="{1D75B947-8987-4C27-BE7D-650E8AD375BF}" destId="{00A550B3-EE37-4717-AA90-C66111915E29}" srcOrd="2" destOrd="0" presId="urn:microsoft.com/office/officeart/2005/8/layout/orgChart1"/>
    <dgm:cxn modelId="{EB579AE0-265A-43D0-BF98-480C8A8CFF19}" type="presParOf" srcId="{A4D057CB-B581-4CA1-BA52-639BEDFD6D0A}" destId="{2F845D57-A391-474F-A3FC-D5C062C2E198}" srcOrd="4" destOrd="0" presId="urn:microsoft.com/office/officeart/2005/8/layout/orgChart1"/>
    <dgm:cxn modelId="{59C8120D-6DF5-4A44-B8E3-E3A6B8074E65}" type="presParOf" srcId="{A4D057CB-B581-4CA1-BA52-639BEDFD6D0A}" destId="{DD709166-EFD5-4718-B133-6B7B4E8B2247}" srcOrd="5" destOrd="0" presId="urn:microsoft.com/office/officeart/2005/8/layout/orgChart1"/>
    <dgm:cxn modelId="{C543AA3E-3BED-44B8-A1D9-99690494F933}" type="presParOf" srcId="{DD709166-EFD5-4718-B133-6B7B4E8B2247}" destId="{C8978088-DBBE-488D-A630-639B0DCE2DD4}" srcOrd="0" destOrd="0" presId="urn:microsoft.com/office/officeart/2005/8/layout/orgChart1"/>
    <dgm:cxn modelId="{AC7EAB23-3A95-4674-9112-533BAB82F824}" type="presParOf" srcId="{C8978088-DBBE-488D-A630-639B0DCE2DD4}" destId="{07D1B292-25E4-4B23-BF13-3D9D293401F5}" srcOrd="0" destOrd="0" presId="urn:microsoft.com/office/officeart/2005/8/layout/orgChart1"/>
    <dgm:cxn modelId="{48DB8037-00DC-4559-A0A1-3E50F59DCEC4}" type="presParOf" srcId="{C8978088-DBBE-488D-A630-639B0DCE2DD4}" destId="{51F80CBD-EF42-44B0-95B3-8F515A09386F}" srcOrd="1" destOrd="0" presId="urn:microsoft.com/office/officeart/2005/8/layout/orgChart1"/>
    <dgm:cxn modelId="{3A519C16-0079-4BF4-A1CE-0AEB2385075A}" type="presParOf" srcId="{DD709166-EFD5-4718-B133-6B7B4E8B2247}" destId="{8CA07E40-1ECF-4FEA-A629-D5CC3C9E5713}" srcOrd="1" destOrd="0" presId="urn:microsoft.com/office/officeart/2005/8/layout/orgChart1"/>
    <dgm:cxn modelId="{23E9205E-C6EE-4DDF-A2E8-112B8E0200C5}" type="presParOf" srcId="{DD709166-EFD5-4718-B133-6B7B4E8B2247}" destId="{382B791D-BD50-4ABA-8E7B-8B9E3517B4DF}" srcOrd="2" destOrd="0" presId="urn:microsoft.com/office/officeart/2005/8/layout/orgChart1"/>
    <dgm:cxn modelId="{5886BCEA-9D3F-4D19-A77B-975C1F6FFE0C}" type="presParOf" srcId="{A4D057CB-B581-4CA1-BA52-639BEDFD6D0A}" destId="{96510DF3-9515-44AE-AAE8-0D20D3D3E64D}" srcOrd="6" destOrd="0" presId="urn:microsoft.com/office/officeart/2005/8/layout/orgChart1"/>
    <dgm:cxn modelId="{C36302C3-E03A-403F-A91C-1A555C4140D7}" type="presParOf" srcId="{A4D057CB-B581-4CA1-BA52-639BEDFD6D0A}" destId="{E34826A0-2723-4CFB-B934-FDCBC56E36D4}" srcOrd="7" destOrd="0" presId="urn:microsoft.com/office/officeart/2005/8/layout/orgChart1"/>
    <dgm:cxn modelId="{3EA2442D-A99A-40F4-BA37-00A47BAEA9FB}" type="presParOf" srcId="{E34826A0-2723-4CFB-B934-FDCBC56E36D4}" destId="{CC7DE29C-1355-47F2-BB18-C03AB09C1717}" srcOrd="0" destOrd="0" presId="urn:microsoft.com/office/officeart/2005/8/layout/orgChart1"/>
    <dgm:cxn modelId="{4A087AAC-58C8-4B04-8961-E6D8F593B4A0}" type="presParOf" srcId="{CC7DE29C-1355-47F2-BB18-C03AB09C1717}" destId="{3FDB9C00-6EB0-47AD-B214-CB94EFC6CFAD}" srcOrd="0" destOrd="0" presId="urn:microsoft.com/office/officeart/2005/8/layout/orgChart1"/>
    <dgm:cxn modelId="{9DBC9A8A-DB6F-4F6E-8434-CA073D1AAD6E}" type="presParOf" srcId="{CC7DE29C-1355-47F2-BB18-C03AB09C1717}" destId="{F574DD21-722B-4933-B3D2-93BEBA043778}" srcOrd="1" destOrd="0" presId="urn:microsoft.com/office/officeart/2005/8/layout/orgChart1"/>
    <dgm:cxn modelId="{27389163-D641-4B4A-8D7B-AAC37D3B6CE0}" type="presParOf" srcId="{E34826A0-2723-4CFB-B934-FDCBC56E36D4}" destId="{BE15E7CC-9E06-4CB5-9544-2A7A248FB325}" srcOrd="1" destOrd="0" presId="urn:microsoft.com/office/officeart/2005/8/layout/orgChart1"/>
    <dgm:cxn modelId="{9468D62D-7615-49D0-B9E6-DC532D21EF8E}" type="presParOf" srcId="{E34826A0-2723-4CFB-B934-FDCBC56E36D4}" destId="{2559EFEA-A48D-451B-A848-E193CD0870B0}" srcOrd="2" destOrd="0" presId="urn:microsoft.com/office/officeart/2005/8/layout/orgChart1"/>
    <dgm:cxn modelId="{CE031C2B-428D-40E3-8599-6BD7376A181A}" type="presParOf" srcId="{7E128EEF-55F9-43B6-8987-90D257637C34}" destId="{462CC5C3-1CE1-49B8-8690-49FA8800C4AA}" srcOrd="2" destOrd="0" presId="urn:microsoft.com/office/officeart/2005/8/layout/orgChart1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491FE3C-8DE9-4106-AA10-A26EBACF431F}" type="doc">
      <dgm:prSet loTypeId="urn:microsoft.com/office/officeart/2008/layout/NameandTitleOrganizationalChart" loCatId="hierarchy" qsTypeId="urn:microsoft.com/office/officeart/2009/2/quickstyle/3d8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7FACFF9-C72F-4378-B3D6-323EED3060F3}">
      <dgm:prSet phldrT="[Текст]" custT="1"/>
      <dgm:spPr/>
      <dgm:t>
        <a:bodyPr/>
        <a:lstStyle/>
        <a:p>
          <a:r>
            <a:rPr lang="en-US" sz="6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Ilashishi</a:t>
          </a:r>
          <a:r>
            <a:rPr lang="en-US" sz="6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6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sz="6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6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C497605-4CA4-4A5A-8E7D-1ADB7299E7D2}" type="parTrans" cxnId="{8E6546EA-89A0-432C-BFBD-C7F445C641D8}">
      <dgm:prSet/>
      <dgm:spPr/>
      <dgm:t>
        <a:bodyPr/>
        <a:lstStyle/>
        <a:p>
          <a:endParaRPr lang="ru-RU"/>
        </a:p>
      </dgm:t>
    </dgm:pt>
    <dgm:pt modelId="{E26C5D54-4240-4826-8B47-1D3823B4AE62}" type="sibTrans" cxnId="{8E6546EA-89A0-432C-BFBD-C7F445C641D8}">
      <dgm:prSet/>
      <dgm:spPr/>
      <dgm:t>
        <a:bodyPr/>
        <a:lstStyle/>
        <a:p>
          <a:endParaRPr lang="ru-RU"/>
        </a:p>
      </dgm:t>
    </dgm:pt>
    <dgm:pt modelId="{E8B95A2C-8673-44D5-9776-6A4CE7C587C1}">
      <dgm:prSet phldrT="[Текст]" custT="1"/>
      <dgm:spPr/>
      <dgm:t>
        <a:bodyPr/>
        <a:lstStyle/>
        <a:p>
          <a:r>
            <a:rPr lang="en-US" sz="6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6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6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5F4AE36-F7E1-41DD-8467-4B2A925C60AB}" type="parTrans" cxnId="{3D37C04F-12AC-4D5E-923F-0A6A29B9DE33}">
      <dgm:prSet/>
      <dgm:spPr/>
      <dgm:t>
        <a:bodyPr/>
        <a:lstStyle/>
        <a:p>
          <a:endParaRPr lang="ru-RU"/>
        </a:p>
      </dgm:t>
    </dgm:pt>
    <dgm:pt modelId="{072A31D7-4C75-4A43-99AE-EE7DB1AE9CBC}" type="sibTrans" cxnId="{3D37C04F-12AC-4D5E-923F-0A6A29B9DE33}">
      <dgm:prSet/>
      <dgm:spPr/>
      <dgm:t>
        <a:bodyPr/>
        <a:lstStyle/>
        <a:p>
          <a:endParaRPr lang="ru-RU"/>
        </a:p>
      </dgm:t>
    </dgm:pt>
    <dgm:pt modelId="{29B6F91D-964B-465A-90FC-283FD85229CB}">
      <dgm:prSet phldrT="[Текст]" custT="1"/>
      <dgm:spPr/>
      <dgm:t>
        <a:bodyPr/>
        <a:lstStyle/>
        <a:p>
          <a:r>
            <a:rPr lang="en-US" sz="6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ichki</a:t>
          </a:r>
          <a:endParaRPr lang="ru-RU" sz="6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A458C5E-9D01-4CD5-B178-0D997E909304}" type="parTrans" cxnId="{A994D2AD-38B7-45C4-A807-6E8D6E70C649}">
      <dgm:prSet/>
      <dgm:spPr/>
      <dgm:t>
        <a:bodyPr/>
        <a:lstStyle/>
        <a:p>
          <a:endParaRPr lang="ru-RU"/>
        </a:p>
      </dgm:t>
    </dgm:pt>
    <dgm:pt modelId="{EDF64073-D5F6-4DD4-9F4D-E850C517D0DC}" type="sibTrans" cxnId="{A994D2AD-38B7-45C4-A807-6E8D6E70C649}">
      <dgm:prSet/>
      <dgm:spPr/>
      <dgm:t>
        <a:bodyPr/>
        <a:lstStyle/>
        <a:p>
          <a:endParaRPr lang="ru-RU"/>
        </a:p>
      </dgm:t>
    </dgm:pt>
    <dgm:pt modelId="{E1A5DC58-BEAA-40DD-BAAB-D7E4FAE6EE28}">
      <dgm:prSet custT="1"/>
      <dgm:spPr/>
      <dgm:t>
        <a:bodyPr/>
        <a:lstStyle/>
        <a:p>
          <a:r>
            <a:rPr lang="en-US" sz="6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reykali</a:t>
          </a:r>
          <a:endParaRPr lang="ru-RU" sz="6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A94BF26-70C4-4DC3-984D-6FC061F221DA}" type="parTrans" cxnId="{6A278BD8-F33D-43F1-B528-1EC98F8D16E0}">
      <dgm:prSet/>
      <dgm:spPr/>
      <dgm:t>
        <a:bodyPr/>
        <a:lstStyle/>
        <a:p>
          <a:endParaRPr lang="ru-RU"/>
        </a:p>
      </dgm:t>
    </dgm:pt>
    <dgm:pt modelId="{012F4555-05C5-4015-A1C8-E775A8A5A8AE}" type="sibTrans" cxnId="{6A278BD8-F33D-43F1-B528-1EC98F8D16E0}">
      <dgm:prSet/>
      <dgm:spPr/>
      <dgm:t>
        <a:bodyPr/>
        <a:lstStyle/>
        <a:p>
          <a:endParaRPr lang="ru-RU"/>
        </a:p>
      </dgm:t>
    </dgm:pt>
    <dgm:pt modelId="{3511A16D-ED3A-4347-AC48-00B0A83824AB}" type="pres">
      <dgm:prSet presAssocID="{5491FE3C-8DE9-4106-AA10-A26EBACF431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90B201D-7645-49BC-B575-1B45E84EFE49}" type="pres">
      <dgm:prSet presAssocID="{87FACFF9-C72F-4378-B3D6-323EED3060F3}" presName="hierRoot1" presStyleCnt="0">
        <dgm:presLayoutVars>
          <dgm:hierBranch val="init"/>
        </dgm:presLayoutVars>
      </dgm:prSet>
      <dgm:spPr/>
    </dgm:pt>
    <dgm:pt modelId="{1D74DF73-EA60-4702-B33E-E0ED188F8025}" type="pres">
      <dgm:prSet presAssocID="{87FACFF9-C72F-4378-B3D6-323EED3060F3}" presName="rootComposite1" presStyleCnt="0"/>
      <dgm:spPr/>
    </dgm:pt>
    <dgm:pt modelId="{2F0D325A-12FA-4CCE-83BC-25168982BF70}" type="pres">
      <dgm:prSet presAssocID="{87FACFF9-C72F-4378-B3D6-323EED3060F3}" presName="rootText1" presStyleLbl="node0" presStyleIdx="0" presStyleCnt="1" custScaleX="470019" custScaleY="183550" custLinFactY="-47211" custLinFactNeighborX="-4234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40563C48-2AF6-4CBC-9EF7-F1E1EFD71CCD}" type="pres">
      <dgm:prSet presAssocID="{87FACFF9-C72F-4378-B3D6-323EED3060F3}" presName="titleText1" presStyleLbl="fgAcc0" presStyleIdx="0" presStyleCnt="1" custScaleX="144655" custScaleY="50930" custLinFactY="-172316" custLinFactNeighborX="-30183" custLinFactNeighborY="-200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5BC4409-5C52-4C66-B845-2FA487BEDB3B}" type="pres">
      <dgm:prSet presAssocID="{87FACFF9-C72F-4378-B3D6-323EED3060F3}" presName="rootConnector1" presStyleLbl="node1" presStyleIdx="0" presStyleCnt="3"/>
      <dgm:spPr/>
      <dgm:t>
        <a:bodyPr/>
        <a:lstStyle/>
        <a:p>
          <a:endParaRPr lang="ru-RU"/>
        </a:p>
      </dgm:t>
    </dgm:pt>
    <dgm:pt modelId="{1FEA86D2-3BE6-4278-9768-6B1C3175B195}" type="pres">
      <dgm:prSet presAssocID="{87FACFF9-C72F-4378-B3D6-323EED3060F3}" presName="hierChild2" presStyleCnt="0"/>
      <dgm:spPr/>
    </dgm:pt>
    <dgm:pt modelId="{D41AFEE9-C6D4-46EE-B9DA-C2F5845BE59C}" type="pres">
      <dgm:prSet presAssocID="{05F4AE36-F7E1-41DD-8467-4B2A925C60AB}" presName="Name37" presStyleLbl="parChTrans1D2" presStyleIdx="0" presStyleCnt="3"/>
      <dgm:spPr/>
      <dgm:t>
        <a:bodyPr/>
        <a:lstStyle/>
        <a:p>
          <a:endParaRPr lang="ru-RU"/>
        </a:p>
      </dgm:t>
    </dgm:pt>
    <dgm:pt modelId="{EDA387ED-F59B-4BD1-AFB6-6D6D30A31D2E}" type="pres">
      <dgm:prSet presAssocID="{E8B95A2C-8673-44D5-9776-6A4CE7C587C1}" presName="hierRoot2" presStyleCnt="0">
        <dgm:presLayoutVars>
          <dgm:hierBranch val="init"/>
        </dgm:presLayoutVars>
      </dgm:prSet>
      <dgm:spPr/>
    </dgm:pt>
    <dgm:pt modelId="{FB669CED-2F41-4B31-B25B-20D7FFBEE52F}" type="pres">
      <dgm:prSet presAssocID="{E8B95A2C-8673-44D5-9776-6A4CE7C587C1}" presName="rootComposite" presStyleCnt="0"/>
      <dgm:spPr/>
    </dgm:pt>
    <dgm:pt modelId="{AE52BC44-5811-4E60-9EF8-D1B3648D0B15}" type="pres">
      <dgm:prSet presAssocID="{E8B95A2C-8673-44D5-9776-6A4CE7C587C1}" presName="rootText" presStyleLbl="node1" presStyleIdx="0" presStyleCnt="3" custScaleX="145572" custScaleY="195059" custLinFactY="-19345" custLinFactNeighborX="3276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61BF0E6F-1D43-4804-8044-9488DF281074}" type="pres">
      <dgm:prSet presAssocID="{E8B95A2C-8673-44D5-9776-6A4CE7C587C1}" presName="titleText2" presStyleLbl="fgAcc1" presStyleIdx="0" presStyleCnt="3" custLinFactY="-100000" custLinFactNeighborX="-10965" custLinFactNeighborY="-19232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3739D6D0-187B-4BAA-88EB-3480B072FF54}" type="pres">
      <dgm:prSet presAssocID="{E8B95A2C-8673-44D5-9776-6A4CE7C587C1}" presName="rootConnector" presStyleLbl="node2" presStyleIdx="0" presStyleCnt="0"/>
      <dgm:spPr/>
      <dgm:t>
        <a:bodyPr/>
        <a:lstStyle/>
        <a:p>
          <a:endParaRPr lang="ru-RU"/>
        </a:p>
      </dgm:t>
    </dgm:pt>
    <dgm:pt modelId="{62AF9816-1006-4087-B879-0439BF99292F}" type="pres">
      <dgm:prSet presAssocID="{E8B95A2C-8673-44D5-9776-6A4CE7C587C1}" presName="hierChild4" presStyleCnt="0"/>
      <dgm:spPr/>
    </dgm:pt>
    <dgm:pt modelId="{B482F3F7-2CF0-49D6-8F9D-439E3E9E9DA0}" type="pres">
      <dgm:prSet presAssocID="{E8B95A2C-8673-44D5-9776-6A4CE7C587C1}" presName="hierChild5" presStyleCnt="0"/>
      <dgm:spPr/>
    </dgm:pt>
    <dgm:pt modelId="{0F436A9E-AE78-4A0D-BE51-475697BB9F6F}" type="pres">
      <dgm:prSet presAssocID="{1A458C5E-9D01-4CD5-B178-0D997E909304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401D055-F6BC-4053-B0A6-0AF79980E538}" type="pres">
      <dgm:prSet presAssocID="{29B6F91D-964B-465A-90FC-283FD85229CB}" presName="hierRoot2" presStyleCnt="0">
        <dgm:presLayoutVars>
          <dgm:hierBranch val="init"/>
        </dgm:presLayoutVars>
      </dgm:prSet>
      <dgm:spPr/>
    </dgm:pt>
    <dgm:pt modelId="{6B70304D-B299-4318-B2F8-3958D8D09763}" type="pres">
      <dgm:prSet presAssocID="{29B6F91D-964B-465A-90FC-283FD85229CB}" presName="rootComposite" presStyleCnt="0"/>
      <dgm:spPr/>
    </dgm:pt>
    <dgm:pt modelId="{A6524EC5-1766-4E89-A9F8-A9291AA5AF31}" type="pres">
      <dgm:prSet presAssocID="{29B6F91D-964B-465A-90FC-283FD85229CB}" presName="rootText" presStyleLbl="node1" presStyleIdx="1" presStyleCnt="3" custScaleX="145572" custScaleY="204165" custLinFactY="-27523" custLinFactNeighborX="-1316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238CEAE5-289B-41BA-8D6D-F5A59C8839CD}" type="pres">
      <dgm:prSet presAssocID="{29B6F91D-964B-465A-90FC-283FD85229CB}" presName="titleText2" presStyleLbl="fgAcc1" presStyleIdx="1" presStyleCnt="3" custLinFactY="-130518" custLinFactNeighborX="-11363" custLinFactNeighborY="-20000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64D37885-C6CA-4DF3-B3CC-2B42494E9866}" type="pres">
      <dgm:prSet presAssocID="{29B6F91D-964B-465A-90FC-283FD85229CB}" presName="rootConnector" presStyleLbl="node2" presStyleIdx="0" presStyleCnt="0"/>
      <dgm:spPr/>
      <dgm:t>
        <a:bodyPr/>
        <a:lstStyle/>
        <a:p>
          <a:endParaRPr lang="ru-RU"/>
        </a:p>
      </dgm:t>
    </dgm:pt>
    <dgm:pt modelId="{94E0AE2E-AE72-4A22-8AF1-D7B243DDDFAD}" type="pres">
      <dgm:prSet presAssocID="{29B6F91D-964B-465A-90FC-283FD85229CB}" presName="hierChild4" presStyleCnt="0"/>
      <dgm:spPr/>
    </dgm:pt>
    <dgm:pt modelId="{1E0CE5D2-EB8C-486E-80F7-4782B22B4E4D}" type="pres">
      <dgm:prSet presAssocID="{29B6F91D-964B-465A-90FC-283FD85229CB}" presName="hierChild5" presStyleCnt="0"/>
      <dgm:spPr/>
    </dgm:pt>
    <dgm:pt modelId="{18945C10-155F-4EE1-89E0-7DB1BCD2CBDB}" type="pres">
      <dgm:prSet presAssocID="{9A94BF26-70C4-4DC3-984D-6FC061F221DA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B6C6572-A961-40A4-8890-7D937718463D}" type="pres">
      <dgm:prSet presAssocID="{E1A5DC58-BEAA-40DD-BAAB-D7E4FAE6EE28}" presName="hierRoot2" presStyleCnt="0">
        <dgm:presLayoutVars>
          <dgm:hierBranch val="init"/>
        </dgm:presLayoutVars>
      </dgm:prSet>
      <dgm:spPr/>
    </dgm:pt>
    <dgm:pt modelId="{31DF71F3-9C7C-4C5E-94E4-1837E30E8F6C}" type="pres">
      <dgm:prSet presAssocID="{E1A5DC58-BEAA-40DD-BAAB-D7E4FAE6EE28}" presName="rootComposite" presStyleCnt="0"/>
      <dgm:spPr/>
    </dgm:pt>
    <dgm:pt modelId="{60A13173-07FF-476F-B6CD-26956C1BE7F6}" type="pres">
      <dgm:prSet presAssocID="{E1A5DC58-BEAA-40DD-BAAB-D7E4FAE6EE28}" presName="rootText" presStyleLbl="node1" presStyleIdx="2" presStyleCnt="3" custScaleX="145572" custScaleY="196914" custLinFactY="-19345" custLinFactNeighborX="-14377" custLinFactNeighborY="-100000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18A103FE-A708-4E72-9B94-B9C11BD3650C}" type="pres">
      <dgm:prSet presAssocID="{E1A5DC58-BEAA-40DD-BAAB-D7E4FAE6EE28}" presName="titleText2" presStyleLbl="fgAcc1" presStyleIdx="2" presStyleCnt="3" custLinFactY="-100000" custLinFactNeighborX="-30580" custLinFactNeighborY="-17057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1A0BD720-B0F8-4190-AACF-752661F46229}" type="pres">
      <dgm:prSet presAssocID="{E1A5DC58-BEAA-40DD-BAAB-D7E4FAE6EE28}" presName="rootConnector" presStyleLbl="node2" presStyleIdx="0" presStyleCnt="0"/>
      <dgm:spPr/>
      <dgm:t>
        <a:bodyPr/>
        <a:lstStyle/>
        <a:p>
          <a:endParaRPr lang="ru-RU"/>
        </a:p>
      </dgm:t>
    </dgm:pt>
    <dgm:pt modelId="{A674F5D2-2F0B-444C-A624-B5593887CF4C}" type="pres">
      <dgm:prSet presAssocID="{E1A5DC58-BEAA-40DD-BAAB-D7E4FAE6EE28}" presName="hierChild4" presStyleCnt="0"/>
      <dgm:spPr/>
    </dgm:pt>
    <dgm:pt modelId="{B31043D4-D741-4763-B1CF-758EBB5D3F6A}" type="pres">
      <dgm:prSet presAssocID="{E1A5DC58-BEAA-40DD-BAAB-D7E4FAE6EE28}" presName="hierChild5" presStyleCnt="0"/>
      <dgm:spPr/>
    </dgm:pt>
    <dgm:pt modelId="{5FAB92EA-E5D6-48F2-B4A2-F66AABC537B8}" type="pres">
      <dgm:prSet presAssocID="{87FACFF9-C72F-4378-B3D6-323EED3060F3}" presName="hierChild3" presStyleCnt="0"/>
      <dgm:spPr/>
    </dgm:pt>
  </dgm:ptLst>
  <dgm:cxnLst>
    <dgm:cxn modelId="{E9EEB7BD-543F-43EF-8477-6DA48E64E074}" type="presOf" srcId="{1A458C5E-9D01-4CD5-B178-0D997E909304}" destId="{0F436A9E-AE78-4A0D-BE51-475697BB9F6F}" srcOrd="0" destOrd="0" presId="urn:microsoft.com/office/officeart/2008/layout/NameandTitleOrganizationalChart"/>
    <dgm:cxn modelId="{6A278BD8-F33D-43F1-B528-1EC98F8D16E0}" srcId="{87FACFF9-C72F-4378-B3D6-323EED3060F3}" destId="{E1A5DC58-BEAA-40DD-BAAB-D7E4FAE6EE28}" srcOrd="2" destOrd="0" parTransId="{9A94BF26-70C4-4DC3-984D-6FC061F221DA}" sibTransId="{012F4555-05C5-4015-A1C8-E775A8A5A8AE}"/>
    <dgm:cxn modelId="{988CFA7C-63D1-4A05-BA35-66F45710C3EC}" type="presOf" srcId="{EDF64073-D5F6-4DD4-9F4D-E850C517D0DC}" destId="{238CEAE5-289B-41BA-8D6D-F5A59C8839CD}" srcOrd="0" destOrd="0" presId="urn:microsoft.com/office/officeart/2008/layout/NameandTitleOrganizationalChart"/>
    <dgm:cxn modelId="{2FB70BE6-3176-4C14-9E0C-7518D4B3DB4D}" type="presOf" srcId="{05F4AE36-F7E1-41DD-8467-4B2A925C60AB}" destId="{D41AFEE9-C6D4-46EE-B9DA-C2F5845BE59C}" srcOrd="0" destOrd="0" presId="urn:microsoft.com/office/officeart/2008/layout/NameandTitleOrganizationalChart"/>
    <dgm:cxn modelId="{B32A4F21-0320-47B5-ACD9-EB93E8E121E0}" type="presOf" srcId="{9A94BF26-70C4-4DC3-984D-6FC061F221DA}" destId="{18945C10-155F-4EE1-89E0-7DB1BCD2CBDB}" srcOrd="0" destOrd="0" presId="urn:microsoft.com/office/officeart/2008/layout/NameandTitleOrganizationalChart"/>
    <dgm:cxn modelId="{D0B45784-3F31-43A9-9EC9-1AEC81EE397A}" type="presOf" srcId="{29B6F91D-964B-465A-90FC-283FD85229CB}" destId="{64D37885-C6CA-4DF3-B3CC-2B42494E9866}" srcOrd="1" destOrd="0" presId="urn:microsoft.com/office/officeart/2008/layout/NameandTitleOrganizationalChart"/>
    <dgm:cxn modelId="{1286B114-853B-45A3-BF30-0981BA9016EE}" type="presOf" srcId="{87FACFF9-C72F-4378-B3D6-323EED3060F3}" destId="{B5BC4409-5C52-4C66-B845-2FA487BEDB3B}" srcOrd="1" destOrd="0" presId="urn:microsoft.com/office/officeart/2008/layout/NameandTitleOrganizationalChart"/>
    <dgm:cxn modelId="{3D37C04F-12AC-4D5E-923F-0A6A29B9DE33}" srcId="{87FACFF9-C72F-4378-B3D6-323EED3060F3}" destId="{E8B95A2C-8673-44D5-9776-6A4CE7C587C1}" srcOrd="0" destOrd="0" parTransId="{05F4AE36-F7E1-41DD-8467-4B2A925C60AB}" sibTransId="{072A31D7-4C75-4A43-99AE-EE7DB1AE9CBC}"/>
    <dgm:cxn modelId="{BBF280D1-A7B4-4539-833F-A9A9EC66E67A}" type="presOf" srcId="{87FACFF9-C72F-4378-B3D6-323EED3060F3}" destId="{2F0D325A-12FA-4CCE-83BC-25168982BF70}" srcOrd="0" destOrd="0" presId="urn:microsoft.com/office/officeart/2008/layout/NameandTitleOrganizationalChart"/>
    <dgm:cxn modelId="{D0F5E139-2CE0-44A7-B076-6A839916F8DF}" type="presOf" srcId="{E1A5DC58-BEAA-40DD-BAAB-D7E4FAE6EE28}" destId="{60A13173-07FF-476F-B6CD-26956C1BE7F6}" srcOrd="0" destOrd="0" presId="urn:microsoft.com/office/officeart/2008/layout/NameandTitleOrganizationalChart"/>
    <dgm:cxn modelId="{C902D9C2-F1C0-4FBF-9A1C-7A135BBED813}" type="presOf" srcId="{E26C5D54-4240-4826-8B47-1D3823B4AE62}" destId="{40563C48-2AF6-4CBC-9EF7-F1E1EFD71CCD}" srcOrd="0" destOrd="0" presId="urn:microsoft.com/office/officeart/2008/layout/NameandTitleOrganizationalChart"/>
    <dgm:cxn modelId="{8E6546EA-89A0-432C-BFBD-C7F445C641D8}" srcId="{5491FE3C-8DE9-4106-AA10-A26EBACF431F}" destId="{87FACFF9-C72F-4378-B3D6-323EED3060F3}" srcOrd="0" destOrd="0" parTransId="{3C497605-4CA4-4A5A-8E7D-1ADB7299E7D2}" sibTransId="{E26C5D54-4240-4826-8B47-1D3823B4AE62}"/>
    <dgm:cxn modelId="{0714ABED-C93C-48A2-8FB9-22BC062227C9}" type="presOf" srcId="{072A31D7-4C75-4A43-99AE-EE7DB1AE9CBC}" destId="{61BF0E6F-1D43-4804-8044-9488DF281074}" srcOrd="0" destOrd="0" presId="urn:microsoft.com/office/officeart/2008/layout/NameandTitleOrganizationalChart"/>
    <dgm:cxn modelId="{A994D2AD-38B7-45C4-A807-6E8D6E70C649}" srcId="{87FACFF9-C72F-4378-B3D6-323EED3060F3}" destId="{29B6F91D-964B-465A-90FC-283FD85229CB}" srcOrd="1" destOrd="0" parTransId="{1A458C5E-9D01-4CD5-B178-0D997E909304}" sibTransId="{EDF64073-D5F6-4DD4-9F4D-E850C517D0DC}"/>
    <dgm:cxn modelId="{7748F18B-22E0-4BDF-9C48-A8ACB9A7849E}" type="presOf" srcId="{012F4555-05C5-4015-A1C8-E775A8A5A8AE}" destId="{18A103FE-A708-4E72-9B94-B9C11BD3650C}" srcOrd="0" destOrd="0" presId="urn:microsoft.com/office/officeart/2008/layout/NameandTitleOrganizationalChart"/>
    <dgm:cxn modelId="{0E398A11-593D-458C-9969-7A0E245FB1C4}" type="presOf" srcId="{E8B95A2C-8673-44D5-9776-6A4CE7C587C1}" destId="{AE52BC44-5811-4E60-9EF8-D1B3648D0B15}" srcOrd="0" destOrd="0" presId="urn:microsoft.com/office/officeart/2008/layout/NameandTitleOrganizationalChart"/>
    <dgm:cxn modelId="{EA99BD9C-5AEB-4192-A8A0-2C71EFB9BFBC}" type="presOf" srcId="{5491FE3C-8DE9-4106-AA10-A26EBACF431F}" destId="{3511A16D-ED3A-4347-AC48-00B0A83824AB}" srcOrd="0" destOrd="0" presId="urn:microsoft.com/office/officeart/2008/layout/NameandTitleOrganizationalChart"/>
    <dgm:cxn modelId="{618C4619-538A-4167-A489-03D67D73D765}" type="presOf" srcId="{E8B95A2C-8673-44D5-9776-6A4CE7C587C1}" destId="{3739D6D0-187B-4BAA-88EB-3480B072FF54}" srcOrd="1" destOrd="0" presId="urn:microsoft.com/office/officeart/2008/layout/NameandTitleOrganizationalChart"/>
    <dgm:cxn modelId="{47B65490-6DFF-4EB4-884D-89BFF32F9D92}" type="presOf" srcId="{29B6F91D-964B-465A-90FC-283FD85229CB}" destId="{A6524EC5-1766-4E89-A9F8-A9291AA5AF31}" srcOrd="0" destOrd="0" presId="urn:microsoft.com/office/officeart/2008/layout/NameandTitleOrganizationalChart"/>
    <dgm:cxn modelId="{7F7BF94F-A007-4104-83BB-09EB0CA38248}" type="presOf" srcId="{E1A5DC58-BEAA-40DD-BAAB-D7E4FAE6EE28}" destId="{1A0BD720-B0F8-4190-AACF-752661F46229}" srcOrd="1" destOrd="0" presId="urn:microsoft.com/office/officeart/2008/layout/NameandTitleOrganizationalChart"/>
    <dgm:cxn modelId="{1818DC51-BCA7-4669-A113-070BFBE82BDF}" type="presParOf" srcId="{3511A16D-ED3A-4347-AC48-00B0A83824AB}" destId="{A90B201D-7645-49BC-B575-1B45E84EFE49}" srcOrd="0" destOrd="0" presId="urn:microsoft.com/office/officeart/2008/layout/NameandTitleOrganizationalChart"/>
    <dgm:cxn modelId="{144A9574-D1B9-4B7B-A121-FD2888D5A069}" type="presParOf" srcId="{A90B201D-7645-49BC-B575-1B45E84EFE49}" destId="{1D74DF73-EA60-4702-B33E-E0ED188F8025}" srcOrd="0" destOrd="0" presId="urn:microsoft.com/office/officeart/2008/layout/NameandTitleOrganizationalChart"/>
    <dgm:cxn modelId="{D7288908-533E-4BA9-B443-90FCF80BF715}" type="presParOf" srcId="{1D74DF73-EA60-4702-B33E-E0ED188F8025}" destId="{2F0D325A-12FA-4CCE-83BC-25168982BF70}" srcOrd="0" destOrd="0" presId="urn:microsoft.com/office/officeart/2008/layout/NameandTitleOrganizationalChart"/>
    <dgm:cxn modelId="{D27392FB-A873-4741-8238-4E09BF80D13E}" type="presParOf" srcId="{1D74DF73-EA60-4702-B33E-E0ED188F8025}" destId="{40563C48-2AF6-4CBC-9EF7-F1E1EFD71CCD}" srcOrd="1" destOrd="0" presId="urn:microsoft.com/office/officeart/2008/layout/NameandTitleOrganizationalChart"/>
    <dgm:cxn modelId="{37C68858-3128-477A-8656-B6977314724A}" type="presParOf" srcId="{1D74DF73-EA60-4702-B33E-E0ED188F8025}" destId="{B5BC4409-5C52-4C66-B845-2FA487BEDB3B}" srcOrd="2" destOrd="0" presId="urn:microsoft.com/office/officeart/2008/layout/NameandTitleOrganizationalChart"/>
    <dgm:cxn modelId="{4FDE07DA-9A30-4E27-A890-F9FDDD8C5C35}" type="presParOf" srcId="{A90B201D-7645-49BC-B575-1B45E84EFE49}" destId="{1FEA86D2-3BE6-4278-9768-6B1C3175B195}" srcOrd="1" destOrd="0" presId="urn:microsoft.com/office/officeart/2008/layout/NameandTitleOrganizationalChart"/>
    <dgm:cxn modelId="{53F37468-AA10-4062-B1C9-19D6D34688A8}" type="presParOf" srcId="{1FEA86D2-3BE6-4278-9768-6B1C3175B195}" destId="{D41AFEE9-C6D4-46EE-B9DA-C2F5845BE59C}" srcOrd="0" destOrd="0" presId="urn:microsoft.com/office/officeart/2008/layout/NameandTitleOrganizationalChart"/>
    <dgm:cxn modelId="{07CF1E9B-B0B6-49EA-834A-40D514EE6F73}" type="presParOf" srcId="{1FEA86D2-3BE6-4278-9768-6B1C3175B195}" destId="{EDA387ED-F59B-4BD1-AFB6-6D6D30A31D2E}" srcOrd="1" destOrd="0" presId="urn:microsoft.com/office/officeart/2008/layout/NameandTitleOrganizationalChart"/>
    <dgm:cxn modelId="{D461DC70-5EAE-4D76-82FD-FF9E9481FB02}" type="presParOf" srcId="{EDA387ED-F59B-4BD1-AFB6-6D6D30A31D2E}" destId="{FB669CED-2F41-4B31-B25B-20D7FFBEE52F}" srcOrd="0" destOrd="0" presId="urn:microsoft.com/office/officeart/2008/layout/NameandTitleOrganizationalChart"/>
    <dgm:cxn modelId="{250C72F0-7034-4D0A-9024-A0788074F441}" type="presParOf" srcId="{FB669CED-2F41-4B31-B25B-20D7FFBEE52F}" destId="{AE52BC44-5811-4E60-9EF8-D1B3648D0B15}" srcOrd="0" destOrd="0" presId="urn:microsoft.com/office/officeart/2008/layout/NameandTitleOrganizationalChart"/>
    <dgm:cxn modelId="{80242683-A0E0-40F6-9795-906F1CDB10F7}" type="presParOf" srcId="{FB669CED-2F41-4B31-B25B-20D7FFBEE52F}" destId="{61BF0E6F-1D43-4804-8044-9488DF281074}" srcOrd="1" destOrd="0" presId="urn:microsoft.com/office/officeart/2008/layout/NameandTitleOrganizationalChart"/>
    <dgm:cxn modelId="{748962DC-548B-49E4-A4D5-1E95F3960433}" type="presParOf" srcId="{FB669CED-2F41-4B31-B25B-20D7FFBEE52F}" destId="{3739D6D0-187B-4BAA-88EB-3480B072FF54}" srcOrd="2" destOrd="0" presId="urn:microsoft.com/office/officeart/2008/layout/NameandTitleOrganizationalChart"/>
    <dgm:cxn modelId="{AEBA01B0-BDB3-4766-9195-D323AE2F447E}" type="presParOf" srcId="{EDA387ED-F59B-4BD1-AFB6-6D6D30A31D2E}" destId="{62AF9816-1006-4087-B879-0439BF99292F}" srcOrd="1" destOrd="0" presId="urn:microsoft.com/office/officeart/2008/layout/NameandTitleOrganizationalChart"/>
    <dgm:cxn modelId="{EF9639FA-97BE-4587-B74B-465D100751EC}" type="presParOf" srcId="{EDA387ED-F59B-4BD1-AFB6-6D6D30A31D2E}" destId="{B482F3F7-2CF0-49D6-8F9D-439E3E9E9DA0}" srcOrd="2" destOrd="0" presId="urn:microsoft.com/office/officeart/2008/layout/NameandTitleOrganizationalChart"/>
    <dgm:cxn modelId="{E7E5BFE4-0630-413A-8B9E-CFC63B8CB0C5}" type="presParOf" srcId="{1FEA86D2-3BE6-4278-9768-6B1C3175B195}" destId="{0F436A9E-AE78-4A0D-BE51-475697BB9F6F}" srcOrd="2" destOrd="0" presId="urn:microsoft.com/office/officeart/2008/layout/NameandTitleOrganizationalChart"/>
    <dgm:cxn modelId="{BE76CB6A-E3C5-4E8F-AC46-2D8E9B6DC535}" type="presParOf" srcId="{1FEA86D2-3BE6-4278-9768-6B1C3175B195}" destId="{4401D055-F6BC-4053-B0A6-0AF79980E538}" srcOrd="3" destOrd="0" presId="urn:microsoft.com/office/officeart/2008/layout/NameandTitleOrganizationalChart"/>
    <dgm:cxn modelId="{3A7B4073-EADF-45EB-85C9-CE199B676D93}" type="presParOf" srcId="{4401D055-F6BC-4053-B0A6-0AF79980E538}" destId="{6B70304D-B299-4318-B2F8-3958D8D09763}" srcOrd="0" destOrd="0" presId="urn:microsoft.com/office/officeart/2008/layout/NameandTitleOrganizationalChart"/>
    <dgm:cxn modelId="{C1EB9E2E-F400-4198-B5B1-05BFA8592787}" type="presParOf" srcId="{6B70304D-B299-4318-B2F8-3958D8D09763}" destId="{A6524EC5-1766-4E89-A9F8-A9291AA5AF31}" srcOrd="0" destOrd="0" presId="urn:microsoft.com/office/officeart/2008/layout/NameandTitleOrganizationalChart"/>
    <dgm:cxn modelId="{AABB56D4-0B73-40CC-89E8-8728C0CDB69B}" type="presParOf" srcId="{6B70304D-B299-4318-B2F8-3958D8D09763}" destId="{238CEAE5-289B-41BA-8D6D-F5A59C8839CD}" srcOrd="1" destOrd="0" presId="urn:microsoft.com/office/officeart/2008/layout/NameandTitleOrganizationalChart"/>
    <dgm:cxn modelId="{33D701D4-F18C-4B50-BC3D-A0DADBC3B20A}" type="presParOf" srcId="{6B70304D-B299-4318-B2F8-3958D8D09763}" destId="{64D37885-C6CA-4DF3-B3CC-2B42494E9866}" srcOrd="2" destOrd="0" presId="urn:microsoft.com/office/officeart/2008/layout/NameandTitleOrganizationalChart"/>
    <dgm:cxn modelId="{D3495845-9137-49A6-B079-460CE141817F}" type="presParOf" srcId="{4401D055-F6BC-4053-B0A6-0AF79980E538}" destId="{94E0AE2E-AE72-4A22-8AF1-D7B243DDDFAD}" srcOrd="1" destOrd="0" presId="urn:microsoft.com/office/officeart/2008/layout/NameandTitleOrganizationalChart"/>
    <dgm:cxn modelId="{7F183415-FBF2-4262-9D4E-5E7A8637A261}" type="presParOf" srcId="{4401D055-F6BC-4053-B0A6-0AF79980E538}" destId="{1E0CE5D2-EB8C-486E-80F7-4782B22B4E4D}" srcOrd="2" destOrd="0" presId="urn:microsoft.com/office/officeart/2008/layout/NameandTitleOrganizationalChart"/>
    <dgm:cxn modelId="{5E9BD345-0455-4FFA-9BDE-013766B9CEEA}" type="presParOf" srcId="{1FEA86D2-3BE6-4278-9768-6B1C3175B195}" destId="{18945C10-155F-4EE1-89E0-7DB1BCD2CBDB}" srcOrd="4" destOrd="0" presId="urn:microsoft.com/office/officeart/2008/layout/NameandTitleOrganizationalChart"/>
    <dgm:cxn modelId="{FE02398D-3171-4E1A-ABAD-CA645C74FFE3}" type="presParOf" srcId="{1FEA86D2-3BE6-4278-9768-6B1C3175B195}" destId="{3B6C6572-A961-40A4-8890-7D937718463D}" srcOrd="5" destOrd="0" presId="urn:microsoft.com/office/officeart/2008/layout/NameandTitleOrganizationalChart"/>
    <dgm:cxn modelId="{33432C42-7B83-4C4F-A8F9-6E00E2A75AAC}" type="presParOf" srcId="{3B6C6572-A961-40A4-8890-7D937718463D}" destId="{31DF71F3-9C7C-4C5E-94E4-1837E30E8F6C}" srcOrd="0" destOrd="0" presId="urn:microsoft.com/office/officeart/2008/layout/NameandTitleOrganizationalChart"/>
    <dgm:cxn modelId="{18A06E77-F548-457D-9CDA-48286164067E}" type="presParOf" srcId="{31DF71F3-9C7C-4C5E-94E4-1837E30E8F6C}" destId="{60A13173-07FF-476F-B6CD-26956C1BE7F6}" srcOrd="0" destOrd="0" presId="urn:microsoft.com/office/officeart/2008/layout/NameandTitleOrganizationalChart"/>
    <dgm:cxn modelId="{4B3828A4-B01B-4A45-B658-BFA0995C8BC3}" type="presParOf" srcId="{31DF71F3-9C7C-4C5E-94E4-1837E30E8F6C}" destId="{18A103FE-A708-4E72-9B94-B9C11BD3650C}" srcOrd="1" destOrd="0" presId="urn:microsoft.com/office/officeart/2008/layout/NameandTitleOrganizationalChart"/>
    <dgm:cxn modelId="{2C850098-5FCE-4D8E-BAD2-17FFD38B7548}" type="presParOf" srcId="{31DF71F3-9C7C-4C5E-94E4-1837E30E8F6C}" destId="{1A0BD720-B0F8-4190-AACF-752661F46229}" srcOrd="2" destOrd="0" presId="urn:microsoft.com/office/officeart/2008/layout/NameandTitleOrganizationalChart"/>
    <dgm:cxn modelId="{5BDAD9A5-D057-4C37-994D-6390BFA6D334}" type="presParOf" srcId="{3B6C6572-A961-40A4-8890-7D937718463D}" destId="{A674F5D2-2F0B-444C-A624-B5593887CF4C}" srcOrd="1" destOrd="0" presId="urn:microsoft.com/office/officeart/2008/layout/NameandTitleOrganizationalChart"/>
    <dgm:cxn modelId="{DBA43BCA-E6E5-47E6-AB76-4CF3FFA62594}" type="presParOf" srcId="{3B6C6572-A961-40A4-8890-7D937718463D}" destId="{B31043D4-D741-4763-B1CF-758EBB5D3F6A}" srcOrd="2" destOrd="0" presId="urn:microsoft.com/office/officeart/2008/layout/NameandTitleOrganizationalChart"/>
    <dgm:cxn modelId="{3A90D14C-C60C-441A-AA05-2297DB5D62F8}" type="presParOf" srcId="{A90B201D-7645-49BC-B575-1B45E84EFE49}" destId="{5FAB92EA-E5D6-48F2-B4A2-F66AABC537B8}" srcOrd="2" destOrd="0" presId="urn:microsoft.com/office/officeart/2008/layout/NameandTitleOrganizationalChart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A3205-89A5-4819-B2B4-493B6E521C04}" type="datetimeFigureOut">
              <a:rPr lang="ru-RU" smtClean="0"/>
              <a:t>13.05.2019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B3E42-8621-4961-8065-1D01C9EAA61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67528-8D26-4F23-AF48-3F56B9046FAB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67528-8D26-4F23-AF48-3F56B9046FA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13.05.2019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13" Type="http://schemas.openxmlformats.org/officeDocument/2006/relationships/diagramColors" Target="../diagrams/colors10.xml"/><Relationship Id="rId3" Type="http://schemas.openxmlformats.org/officeDocument/2006/relationships/diagramLayout" Target="../diagrams/layout8.xml"/><Relationship Id="rId7" Type="http://schemas.openxmlformats.org/officeDocument/2006/relationships/diagramLayout" Target="../diagrams/layout9.xml"/><Relationship Id="rId12" Type="http://schemas.openxmlformats.org/officeDocument/2006/relationships/diagramQuickStyle" Target="../diagrams/quickStyle10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9.xml"/><Relationship Id="rId11" Type="http://schemas.openxmlformats.org/officeDocument/2006/relationships/diagramLayout" Target="../diagrams/layout10.xml"/><Relationship Id="rId5" Type="http://schemas.openxmlformats.org/officeDocument/2006/relationships/diagramColors" Target="../diagrams/colors8.xml"/><Relationship Id="rId10" Type="http://schemas.openxmlformats.org/officeDocument/2006/relationships/diagramData" Target="../diagrams/data10.xml"/><Relationship Id="rId4" Type="http://schemas.openxmlformats.org/officeDocument/2006/relationships/diagramQuickStyle" Target="../diagrams/quickStyle8.xml"/><Relationship Id="rId9" Type="http://schemas.openxmlformats.org/officeDocument/2006/relationships/diagramColors" Target="../diagrams/colors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diagramLayout" Target="../diagrams/layout12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en.wikipedia.org/wiki/Image:Gears_animation.gi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en.wikipedia.org/wiki/Image:Rack_and_pinion_animation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659" y="483326"/>
            <a:ext cx="10945503" cy="2987898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AYLANMA HARAKAT UZATUVCHI MЕXANIZMLAR, UZATISH SONI</a:t>
            </a:r>
            <a:r>
              <a:rPr lang="en-US" sz="7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7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596" y="2475769"/>
            <a:ext cx="10276313" cy="3803177"/>
          </a:xfrm>
        </p:spPr>
        <p:txBody>
          <a:bodyPr>
            <a:normAutofit fontScale="92500" lnSpcReduction="2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5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5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de-DE" sz="5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endParaRPr lang="ru-RU" sz="3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mexanizmning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kinematikasi</a:t>
            </a:r>
            <a:endParaRPr lang="ru-RU" sz="3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Shesternyalari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pog`onali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de-DE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mexanizm</a:t>
            </a:r>
            <a:endParaRPr lang="ru-RU" sz="3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Episiklik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endParaRPr lang="en-US" sz="3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marL="0" indent="0">
              <a:buNone/>
            </a:pPr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987932" y="341476"/>
            <a:ext cx="3851268" cy="36933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z-Cyrl-UZ" b="1" dirty="0" smtClean="0"/>
              <a:t>TISHLI MEXANIZMLAR</a:t>
            </a:r>
            <a:endParaRPr lang="ru-RU" dirty="0"/>
          </a:p>
        </p:txBody>
      </p:sp>
      <p:graphicFrame>
        <p:nvGraphicFramePr>
          <p:cNvPr id="10" name="Схема 9"/>
          <p:cNvGraphicFramePr/>
          <p:nvPr/>
        </p:nvGraphicFramePr>
        <p:xfrm>
          <a:off x="-566058" y="798287"/>
          <a:ext cx="10885715" cy="54573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/>
          <p:cNvPicPr/>
          <p:nvPr/>
        </p:nvPicPr>
        <p:blipFill>
          <a:blip r:embed="rId6"/>
          <a:srcRect t="12952" b="3053"/>
          <a:stretch>
            <a:fillRect/>
          </a:stretch>
        </p:blipFill>
        <p:spPr bwMode="auto">
          <a:xfrm>
            <a:off x="10203543" y="0"/>
            <a:ext cx="1799771" cy="2061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ÐÐ°ÑÑÐ¸Ð½ÐºÐ¸ Ð¿Ð¾ Ð·Ð°Ð¿ÑÐ¾ÑÑ tishli mexanizmla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189029" y="4401153"/>
            <a:ext cx="2002971" cy="24568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362857" y="1132114"/>
          <a:ext cx="112776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/>
          <p:nvPr/>
        </p:nvPicPr>
        <p:blipFill>
          <a:blip r:embed="rId6"/>
          <a:srcRect t="7237" b="7539"/>
          <a:stretch>
            <a:fillRect/>
          </a:stretch>
        </p:blipFill>
        <p:spPr bwMode="auto">
          <a:xfrm>
            <a:off x="5110959" y="2136995"/>
            <a:ext cx="4091098" cy="3247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ÐÐ°ÑÑÐ¸Ð½ÐºÐ¸ Ð¿Ð¾ Ð·Ð°Ð¿ÑÐ¾ÑÑ reykali tishli mexanizmlar"/>
          <p:cNvPicPr>
            <a:picLocks noChangeAspect="1" noChangeArrowheads="1"/>
          </p:cNvPicPr>
          <p:nvPr/>
        </p:nvPicPr>
        <p:blipFill>
          <a:blip r:embed="rId7"/>
          <a:srcRect l="41851" t="66115"/>
          <a:stretch>
            <a:fillRect/>
          </a:stretch>
        </p:blipFill>
        <p:spPr bwMode="auto">
          <a:xfrm>
            <a:off x="9100458" y="3047999"/>
            <a:ext cx="2276122" cy="17707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77028" y="609378"/>
            <a:ext cx="609600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uz-Cyrl-UZ" b="1" dirty="0" smtClean="0"/>
              <a:t>SHЕSTЕRNYALARI  POG`ONALI  QATORDA  JOYLASHGAN MURAKKAB  MЕXANIZM</a:t>
            </a:r>
            <a:endParaRPr lang="ru-RU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0" y="406401"/>
          <a:ext cx="12192000" cy="57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754743" y="493484"/>
          <a:ext cx="10885714" cy="532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75771" y="290286"/>
          <a:ext cx="11263086" cy="6139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b="5511"/>
          <a:stretch>
            <a:fillRect/>
          </a:stretch>
        </p:blipFill>
        <p:spPr bwMode="auto">
          <a:xfrm>
            <a:off x="4112532" y="3528377"/>
            <a:ext cx="4083050" cy="284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66057" y="261257"/>
            <a:ext cx="11059885" cy="3046988"/>
          </a:xfrm>
          <a:prstGeom prst="rect">
            <a:avLst/>
          </a:prstGeom>
          <a:solidFill>
            <a:srgbClr val="00B050"/>
          </a:solidFill>
          <a:ln>
            <a:solidFill>
              <a:srgbClr val="0070C0"/>
            </a:solidFill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qatorli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radi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qatorli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murakkab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xanizmda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alohida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olingan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oddiy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rnyali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xanizmlarning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sonlarining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ko`paytmasiga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bo`lar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ekan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 z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/z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90/90 = 1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shinchi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rnyalarning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15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 z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/z</a:t>
            </a:r>
            <a:r>
              <a:rPr kumimoji="0" lang="en-US" sz="3600" b="0" i="0" u="none" strike="noStrike" cap="none" normalizeH="0" baseline="-3000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30/90 = 1/3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bo`lib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shiichi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rnyaning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birinchiga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marta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aylanishini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GB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ko’rsatadi</a:t>
            </a:r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95086" y="0"/>
          <a:ext cx="10827657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595086" y="0"/>
          <a:ext cx="10827657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851758" y="675305"/>
          <a:ext cx="7845271" cy="1588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217714" y="2467428"/>
          <a:ext cx="11800114" cy="1756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0" y="4572000"/>
          <a:ext cx="12192000" cy="1785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16000" y="0"/>
            <a:ext cx="10363200" cy="762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b="1" i="1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alt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411" name="Date Placeholder 2"/>
          <p:cNvSpPr>
            <a:spLocks noGrp="1"/>
          </p:cNvSpPr>
          <p:nvPr>
            <p:ph type="dt" sz="quarter" idx="10"/>
          </p:nvPr>
        </p:nvSpPr>
        <p:spPr bwMode="auto">
          <a:xfrm>
            <a:off x="8737600" y="6356351"/>
            <a:ext cx="28448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altLang="en-US" sz="800" smtClean="0">
                <a:solidFill>
                  <a:schemeClr val="tx1"/>
                </a:solidFill>
                <a:latin typeface="Times New Roman" pitchFamily="18" charset="0"/>
                <a:ea typeface="ＭＳ Ｐゴシック" pitchFamily="-107" charset="-128"/>
              </a:rPr>
              <a:t>Ken Youssefi</a:t>
            </a: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609600" y="6356351"/>
            <a:ext cx="2844800" cy="365125"/>
          </a:xfrm>
          <a:noFill/>
          <a:ln>
            <a:round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CED5FA-6888-46E2-921C-F7784FC8D10E}" type="slidenum">
              <a:rPr lang="en-US" altLang="en-US" sz="1000" smtClean="0">
                <a:solidFill>
                  <a:schemeClr val="tx1"/>
                </a:solidFill>
                <a:latin typeface="Times New Roman" pitchFamily="18" charset="0"/>
                <a:ea typeface="ＭＳ Ｐゴシック" pitchFamily="-107" charset="-128"/>
              </a:rPr>
              <a:pPr/>
              <a:t>11</a:t>
            </a:fld>
            <a:endParaRPr lang="en-US" altLang="en-US" sz="1000" smtClean="0">
              <a:solidFill>
                <a:schemeClr val="tx1"/>
              </a:solidFill>
              <a:latin typeface="Times New Roman" pitchFamily="18" charset="0"/>
              <a:ea typeface="ＭＳ Ｐゴシック" pitchFamily="-107" charset="-128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09600" y="990600"/>
            <a:ext cx="5588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b="1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Chiziq tishli</a:t>
            </a:r>
            <a:r>
              <a:rPr lang="en-US" altLang="en-US" sz="2800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 – </a:t>
            </a:r>
            <a:r>
              <a:rPr lang="en-US" sz="2400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/>
            </a:r>
            <a:br>
              <a:rPr lang="en-US" sz="2400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</a:br>
            <a:r>
              <a:rPr lang="en-US" sz="2400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tishlar parallel bo'lmagan va kesishgan shaftlar orasidagi harakatni uzatish uchun ishlatiladigan konusning yuzasida hosil bo'ladi.</a:t>
            </a:r>
            <a:endParaRPr lang="en-US" altLang="en-US" sz="2400">
              <a:latin typeface="Times New Roman" pitchFamily="18" charset="0"/>
              <a:ea typeface="ＭＳ Ｐゴシック" pitchFamily="-107" charset="-128"/>
              <a:cs typeface="Times New Roman" pitchFamily="18" charset="0"/>
            </a:endParaRPr>
          </a:p>
        </p:txBody>
      </p:sp>
      <p:pic>
        <p:nvPicPr>
          <p:cNvPr id="17414" name="Picture 16" descr="Pictur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3084" y="3481388"/>
            <a:ext cx="4216400" cy="30543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6576485" y="800100"/>
            <a:ext cx="5304367" cy="2560638"/>
            <a:chOff x="3360" y="504"/>
            <a:chExt cx="2253" cy="1446"/>
          </a:xfrm>
        </p:grpSpPr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3360" y="916"/>
              <a:ext cx="768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b="1">
                  <a:latin typeface="Times New Roman" pitchFamily="18" charset="0"/>
                  <a:ea typeface="ＭＳ Ｐゴシック" pitchFamily="-107" charset="-128"/>
                </a:rPr>
                <a:t>To’g’ri chiziq tishli</a:t>
              </a:r>
            </a:p>
          </p:txBody>
        </p:sp>
        <p:pic>
          <p:nvPicPr>
            <p:cNvPr id="17420" name="Picture 17" descr="Picture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096" y="504"/>
              <a:ext cx="1517" cy="1446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</p:spPr>
        </p:pic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6036733" y="3703638"/>
            <a:ext cx="5334000" cy="2609850"/>
            <a:chOff x="2976" y="2315"/>
            <a:chExt cx="2379" cy="1446"/>
          </a:xfrm>
        </p:grpSpPr>
        <p:sp>
          <p:nvSpPr>
            <p:cNvPr id="17417" name="Text Box 12"/>
            <p:cNvSpPr txBox="1">
              <a:spLocks noChangeArrowheads="1"/>
            </p:cNvSpPr>
            <p:nvPr/>
          </p:nvSpPr>
          <p:spPr bwMode="auto">
            <a:xfrm>
              <a:off x="2976" y="2864"/>
              <a:ext cx="768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en-US" b="1">
                  <a:latin typeface="Times New Roman" pitchFamily="18" charset="0"/>
                  <a:ea typeface="ＭＳ Ｐゴシック" pitchFamily="-107" charset="-128"/>
                </a:rPr>
                <a:t>Egri chiziq tishli</a:t>
              </a:r>
            </a:p>
          </p:txBody>
        </p:sp>
        <p:pic>
          <p:nvPicPr>
            <p:cNvPr id="17418" name="Picture 18" descr="Picture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42" y="2315"/>
              <a:ext cx="1513" cy="1446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3" descr="bev_gear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308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4" descr="bevel-gears-animation-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4400" y="2819400"/>
            <a:ext cx="6197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Стрелка вверх 1"/>
          <p:cNvSpPr/>
          <p:nvPr/>
        </p:nvSpPr>
        <p:spPr>
          <a:xfrm>
            <a:off x="527051" y="4292600"/>
            <a:ext cx="3841749" cy="208915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7152218" y="404814"/>
            <a:ext cx="4127500" cy="25923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39349" y="260648"/>
          <a:ext cx="11617291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DELL\Downloads\slide-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043" r="33909" b="15914"/>
          <a:stretch/>
        </p:blipFill>
        <p:spPr bwMode="auto">
          <a:xfrm>
            <a:off x="564856" y="0"/>
            <a:ext cx="10421088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3492" name="Picture 4" descr="C:\Users\DELL\Downloads\84e3e95e871450ce29b191f374fe7e58a41023d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4078" y="3429000"/>
            <a:ext cx="4542644" cy="32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1036320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b="1" i="1" dirty="0" err="1" smtClean="0"/>
              <a:t>Tishli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mexanizmning</a:t>
            </a:r>
            <a:r>
              <a:rPr lang="en-US" sz="3600" b="1" i="1" dirty="0" smtClean="0"/>
              <a:t> </a:t>
            </a:r>
            <a:r>
              <a:rPr lang="en-US" sz="3600" b="1" i="1" dirty="0" err="1" smtClean="0"/>
              <a:t>turlari</a:t>
            </a:r>
            <a:endParaRPr lang="en-US" sz="3600" b="1" i="1" dirty="0" smtClean="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609600" y="6356351"/>
            <a:ext cx="2844800" cy="365125"/>
          </a:xfrm>
          <a:noFill/>
          <a:ln>
            <a:round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AEFE9CA-3EBC-4733-B0D2-CB8B68402F39}" type="slidenum">
              <a:rPr lang="en-US" altLang="en-US" sz="1000" smtClean="0">
                <a:solidFill>
                  <a:schemeClr val="tx1"/>
                </a:solidFill>
                <a:latin typeface="Times New Roman" pitchFamily="18" charset="0"/>
                <a:ea typeface="ＭＳ Ｐゴシック" pitchFamily="-107" charset="-128"/>
              </a:rPr>
              <a:pPr/>
              <a:t>15</a:t>
            </a:fld>
            <a:endParaRPr lang="en-US" altLang="en-US" sz="1000" smtClean="0">
              <a:solidFill>
                <a:schemeClr val="tx1"/>
              </a:solidFill>
              <a:latin typeface="Times New Roman" pitchFamily="18" charset="0"/>
              <a:ea typeface="ＭＳ Ｐゴシック" pitchFamily="-107" charset="-128"/>
            </a:endParaRP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406400" y="609600"/>
            <a:ext cx="694266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Tishli g'ildiraklaming materiallari. Tishli </a:t>
            </a:r>
          </a:p>
          <a:p>
            <a:pPr algn="just"/>
            <a:r>
              <a:rPr 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g‘ildiraklar tayyorlanadigan</a:t>
            </a:r>
          </a:p>
          <a:p>
            <a:pPr algn="just"/>
            <a:r>
              <a:rPr 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materiallar uzatmaning o'lchamlari va massasiga qo'yiladigan talablarga,</a:t>
            </a:r>
          </a:p>
          <a:p>
            <a:pPr algn="just"/>
            <a:r>
              <a:rPr 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shuningdek quvvat, aylanma tezlik hamda g'ildiraklarni tayyorlashning talab</a:t>
            </a:r>
          </a:p>
          <a:p>
            <a:pPr algn="just"/>
            <a:r>
              <a:rPr 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rPr>
              <a:t>etilgan aniqligiga qarab tanlanadi.</a:t>
            </a:r>
            <a:endParaRPr lang="en-US" altLang="en-US" i="1">
              <a:latin typeface="Times New Roman" pitchFamily="18" charset="0"/>
              <a:ea typeface="ＭＳ Ｐゴシック" pitchFamily="-107" charset="-128"/>
              <a:cs typeface="Times New Roman" pitchFamily="18" charset="0"/>
            </a:endParaRPr>
          </a:p>
        </p:txBody>
      </p:sp>
      <p:sp>
        <p:nvSpPr>
          <p:cNvPr id="21509" name="Text Box 9"/>
          <p:cNvSpPr txBox="1">
            <a:spLocks noChangeArrowheads="1"/>
          </p:cNvSpPr>
          <p:nvPr/>
        </p:nvSpPr>
        <p:spPr bwMode="auto">
          <a:xfrm>
            <a:off x="8458200" y="3302000"/>
            <a:ext cx="2514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600" b="1">
                <a:latin typeface="Times New Roman" pitchFamily="18" charset="0"/>
                <a:ea typeface="ＭＳ Ｐゴシック" pitchFamily="-107" charset="-128"/>
              </a:rPr>
              <a:t>Pinion (small gear)</a:t>
            </a:r>
          </a:p>
        </p:txBody>
      </p:sp>
      <p:sp>
        <p:nvSpPr>
          <p:cNvPr id="21510" name="Text Box 10"/>
          <p:cNvSpPr txBox="1">
            <a:spLocks noChangeArrowheads="1"/>
          </p:cNvSpPr>
          <p:nvPr/>
        </p:nvSpPr>
        <p:spPr bwMode="auto">
          <a:xfrm>
            <a:off x="9203268" y="592138"/>
            <a:ext cx="234103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Arial Narrow" pitchFamily="-107" charset="0"/>
                <a:ea typeface="ＭＳ Ｐゴシック" pitchFamily="-107" charset="-128"/>
              </a:rPr>
              <a:t/>
            </a:r>
            <a:br>
              <a:rPr lang="en-US" sz="1600" b="1">
                <a:latin typeface="Arial Narrow" pitchFamily="-107" charset="0"/>
                <a:ea typeface="ＭＳ Ｐゴシック" pitchFamily="-107" charset="-128"/>
              </a:rPr>
            </a:br>
            <a:r>
              <a:rPr lang="en-US" sz="1600" b="1">
                <a:latin typeface="Arial Narrow" pitchFamily="-107" charset="0"/>
                <a:ea typeface="ＭＳ Ｐゴシック" pitchFamily="-107" charset="-128"/>
              </a:rPr>
              <a:t>Tishli (katta tishli)</a:t>
            </a:r>
            <a:endParaRPr lang="en-US" altLang="en-US" sz="1600" b="1">
              <a:latin typeface="Times New Roman" pitchFamily="18" charset="0"/>
              <a:ea typeface="ＭＳ Ｐゴシック" pitchFamily="-107" charset="-128"/>
            </a:endParaRPr>
          </a:p>
        </p:txBody>
      </p:sp>
      <p:pic>
        <p:nvPicPr>
          <p:cNvPr id="21511" name="Picture 14" descr="Pictu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2300" y="701676"/>
            <a:ext cx="3657600" cy="237807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3788833" y="2103438"/>
            <a:ext cx="4097867" cy="1612900"/>
            <a:chOff x="1328" y="1324"/>
            <a:chExt cx="1861" cy="1016"/>
          </a:xfrm>
        </p:grpSpPr>
        <p:sp>
          <p:nvSpPr>
            <p:cNvPr id="21517" name="Text Box 8"/>
            <p:cNvSpPr txBox="1">
              <a:spLocks noChangeArrowheads="1"/>
            </p:cNvSpPr>
            <p:nvPr/>
          </p:nvSpPr>
          <p:spPr bwMode="auto">
            <a:xfrm>
              <a:off x="1328" y="1736"/>
              <a:ext cx="96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600" b="1">
                  <a:latin typeface="Times New Roman" pitchFamily="18" charset="0"/>
                  <a:ea typeface="ＭＳ Ｐゴシック" pitchFamily="-107" charset="-128"/>
                </a:rPr>
                <a:t>Ichki tishlar</a:t>
              </a:r>
            </a:p>
          </p:txBody>
        </p:sp>
        <p:pic>
          <p:nvPicPr>
            <p:cNvPr id="21518" name="Picture 15" descr="Picture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66" y="1324"/>
              <a:ext cx="923" cy="1016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/>
            </a:ln>
          </p:spPr>
        </p:pic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06400" y="2925764"/>
            <a:ext cx="10566400" cy="3448050"/>
            <a:chOff x="0" y="1807"/>
            <a:chExt cx="4758" cy="2172"/>
          </a:xfrm>
        </p:grpSpPr>
        <p:sp>
          <p:nvSpPr>
            <p:cNvPr id="21514" name="Text Box 5"/>
            <p:cNvSpPr txBox="1">
              <a:spLocks noChangeArrowheads="1"/>
            </p:cNvSpPr>
            <p:nvPr/>
          </p:nvSpPr>
          <p:spPr bwMode="auto">
            <a:xfrm>
              <a:off x="0" y="2064"/>
              <a:ext cx="2640" cy="1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en-US" alt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                       – </a:t>
              </a:r>
              <a:r>
                <a:rPr 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Bo'luvchi silindr vintsimon chizig'i bo'y lab joylashgan tishli g'ildirak - qiyshiq</a:t>
              </a:r>
            </a:p>
            <a:p>
              <a:pPr algn="just"/>
              <a:r>
                <a:rPr 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tishlidir. Tishni qiyshiqligi - uni val o 'q ig a nisbatan joylashgan  burchagi</a:t>
              </a:r>
            </a:p>
            <a:p>
              <a:pPr algn="just"/>
              <a:r>
                <a:rPr 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bilan aniqlanadi. Harakatni silliq va shovqinsiz uzatishi, yuklanish darajasining</a:t>
              </a:r>
            </a:p>
            <a:p>
              <a:pPr algn="just"/>
              <a:r>
                <a:rPr 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kattaligi qiyshiq tishli g'ildirakning afzalligi. Ilashmadagi Fa -b o 'y lam a kuch</a:t>
              </a:r>
            </a:p>
            <a:p>
              <a:pPr algn="just"/>
              <a:r>
                <a:rPr lang="en-US" i="1">
                  <a:latin typeface="Times New Roman" pitchFamily="18" charset="0"/>
                  <a:ea typeface="ＭＳ Ｐゴシック" pitchFamily="-107" charset="-128"/>
                  <a:cs typeface="Times New Roman" pitchFamily="18" charset="0"/>
                </a:rPr>
                <a:t>ta ’sirida g'ildirakni val o 'q i bo'ylab siljishga qarshiligini ortishi - uning kamchiligi.</a:t>
              </a:r>
              <a:endParaRPr lang="en-US" altLang="en-US" i="1">
                <a:latin typeface="Times New Roman" pitchFamily="18" charset="0"/>
                <a:ea typeface="ＭＳ Ｐゴシック" pitchFamily="-107" charset="-128"/>
                <a:cs typeface="Times New Roman" pitchFamily="18" charset="0"/>
              </a:endParaRPr>
            </a:p>
          </p:txBody>
        </p:sp>
        <p:pic>
          <p:nvPicPr>
            <p:cNvPr id="21515" name="Picture 16" descr="Picture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62" y="2468"/>
              <a:ext cx="1596" cy="1511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21516" name="Text Box 19"/>
            <p:cNvSpPr txBox="1">
              <a:spLocks noChangeArrowheads="1"/>
            </p:cNvSpPr>
            <p:nvPr/>
          </p:nvSpPr>
          <p:spPr bwMode="auto">
            <a:xfrm>
              <a:off x="0" y="1807"/>
              <a:ext cx="14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 i="1">
                  <a:latin typeface="Times New Roman" pitchFamily="18" charset="0"/>
                  <a:ea typeface="ＭＳ Ｐゴシック" pitchFamily="-107" charset="-128"/>
                </a:rPr>
                <a:t>Qiyshiq tishli</a:t>
              </a:r>
            </a:p>
          </p:txBody>
        </p:sp>
      </p:grp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35360" y="260648"/>
          <a:ext cx="11233248" cy="625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531" name="Picture 2" descr="C:\Users\DELL\Downloads\peredatochnoe-otnoshenie-reduktor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418" y="4292601"/>
            <a:ext cx="4320116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DELL\Downloads\slide-13.jpg"/>
          <p:cNvPicPr>
            <a:picLocks noChangeAspect="1" noChangeArrowheads="1"/>
          </p:cNvPicPr>
          <p:nvPr/>
        </p:nvPicPr>
        <p:blipFill>
          <a:blip r:embed="rId7"/>
          <a:srcRect l="63617" t="43871" r="8324" b="17015"/>
          <a:stretch>
            <a:fillRect/>
          </a:stretch>
        </p:blipFill>
        <p:spPr bwMode="auto">
          <a:xfrm>
            <a:off x="4959351" y="4292601"/>
            <a:ext cx="2834216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C:\Users\DELL\Downloads\2f1c84f2f9e6ccf33b650880fb72985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93568" y="3789364"/>
            <a:ext cx="439843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21920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8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To’g’ri</a:t>
            </a:r>
            <a:r>
              <a:rPr lang="en-US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8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Tishlar</a:t>
            </a:r>
            <a:endParaRPr lang="en-US" sz="8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5" name="Picture 8" descr="Intermeshing gears in motion">
            <a:hlinkClick r:id="rId2" tooltip="Intermeshing gears in motion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0801" y="2057400"/>
            <a:ext cx="7463367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b="1" i="1" dirty="0" err="1" smtClean="0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alt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b="1" i="1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endParaRPr lang="en-US" altLang="en-US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Text Placeholder 2"/>
          <p:cNvSpPr>
            <a:spLocks noGrp="1"/>
          </p:cNvSpPr>
          <p:nvPr>
            <p:ph sz="half" idx="4294967295"/>
          </p:nvPr>
        </p:nvSpPr>
        <p:spPr>
          <a:xfrm>
            <a:off x="527051" y="1628776"/>
            <a:ext cx="5757333" cy="4525963"/>
          </a:xfrm>
        </p:spPr>
        <p:txBody>
          <a:bodyPr/>
          <a:lstStyle/>
          <a:p>
            <a:pPr algn="just" eaLnBrk="1" hangingPunct="1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pinion 90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gradusda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kesib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o'tishi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pinion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o'rtasida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o'zgarishiga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mitti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tirgaklar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bo'lmasa</a:t>
            </a:r>
            <a:endParaRPr lang="en-US" alt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2064" y="2438400"/>
            <a:ext cx="5418336" cy="3376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xfrm>
            <a:off x="-35984" y="0"/>
            <a:ext cx="12227984" cy="1143000"/>
          </a:xfrm>
          <a:solidFill>
            <a:srgbClr val="FFFF00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Chervyakli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tishlar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0" y="1162050"/>
            <a:ext cx="5486400" cy="4560888"/>
          </a:xfrm>
        </p:spPr>
        <p:txBody>
          <a:bodyPr/>
          <a:lstStyle/>
          <a:p>
            <a:pPr lvl="1" algn="just" eaLnBrk="1" hangingPunct="1"/>
            <a:r>
              <a:rPr lang="en-US" sz="2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O'tkazish harakati yo'nalishini 90 ga o'zgartiradi Vintadan vitesgacha aylanish tezligini pasaytiradi va kuchni oshiradi</a:t>
            </a:r>
            <a:endParaRPr lang="en-US" altLang="en-US" sz="24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5287433" y="4786313"/>
            <a:ext cx="384386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 sz="600">
              <a:latin typeface="Arial" charset="0"/>
              <a:ea typeface="ＭＳ Ｐゴシック" pitchFamily="-107" charset="-128"/>
            </a:endParaRPr>
          </a:p>
        </p:txBody>
      </p:sp>
      <p:pic>
        <p:nvPicPr>
          <p:cNvPr id="25605" name="Picture 11" descr="gear-worm-7667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94400" y="1157289"/>
            <a:ext cx="61976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5" descr="Picture7"/>
          <p:cNvPicPr>
            <a:picLocks noChangeAspect="1" noChangeArrowheads="1"/>
          </p:cNvPicPr>
          <p:nvPr/>
        </p:nvPicPr>
        <p:blipFill>
          <a:blip r:embed="rId3"/>
          <a:srcRect r="7588"/>
          <a:stretch>
            <a:fillRect/>
          </a:stretch>
        </p:blipFill>
        <p:spPr bwMode="auto">
          <a:xfrm>
            <a:off x="1016000" y="3679826"/>
            <a:ext cx="3251200" cy="2259013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xfrm>
            <a:off x="-21166" y="0"/>
            <a:ext cx="12213167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reykali</a:t>
            </a:r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tishlar</a:t>
            </a:r>
            <a:endParaRPr lang="en-US" sz="7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0626"/>
            <a:ext cx="5003800" cy="4525963"/>
          </a:xfrm>
        </p:spPr>
        <p:txBody>
          <a:bodyPr/>
          <a:lstStyle/>
          <a:p>
            <a:pPr lvl="1" eaLnBrk="1" hangingPunct="1"/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Aylanma harkatni to’gri chiziqli tekis harakatga aylantiradi yoki aksincha.</a:t>
            </a:r>
          </a:p>
        </p:txBody>
      </p:sp>
      <p:pic>
        <p:nvPicPr>
          <p:cNvPr id="26628" name="Picture 8" descr="Rack and pinion animation">
            <a:hlinkClick r:id="rId2" tooltip="Rack and pinion animation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7433" y="1276350"/>
            <a:ext cx="6893984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16" descr="Picture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352801"/>
            <a:ext cx="4184651" cy="1757363"/>
          </a:xfrm>
          <a:prstGeom prst="rect">
            <a:avLst/>
          </a:prstGeom>
          <a:noFill/>
          <a:ln w="19050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9667" y="333376"/>
            <a:ext cx="10972800" cy="906463"/>
          </a:xfrm>
        </p:spPr>
        <p:txBody>
          <a:bodyPr/>
          <a:lstStyle/>
          <a:p>
            <a:pPr eaLnBrk="1" hangingPunct="1">
              <a:defRPr/>
            </a:pP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Ilashishning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qonuni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Объект 2"/>
          <p:cNvSpPr>
            <a:spLocks noGrp="1"/>
          </p:cNvSpPr>
          <p:nvPr>
            <p:ph idx="1"/>
          </p:nvPr>
        </p:nvSpPr>
        <p:spPr>
          <a:xfrm>
            <a:off x="334434" y="1268414"/>
            <a:ext cx="11425767" cy="5329237"/>
          </a:xfrm>
        </p:spPr>
        <p:txBody>
          <a:bodyPr/>
          <a:lstStyle/>
          <a:p>
            <a:pPr algn="just" eaLnBrk="1" hangingPunct="1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ilashishning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qonuni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Villis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teoremasi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ataluvchi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uzatmaning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xususiyatlaridan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teorema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ifodalanadi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uzatmaning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nisbati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o'zgarmas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tishni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nuqtasidan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o'tgan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nuqtadan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o'tib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–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markazlar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oralig’ini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g’ildiraklar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tezliklari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nisbatiga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proportsional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ъект 2"/>
          <p:cNvSpPr>
            <a:spLocks noGrp="1"/>
          </p:cNvSpPr>
          <p:nvPr>
            <p:ph idx="1"/>
          </p:nvPr>
        </p:nvSpPr>
        <p:spPr>
          <a:xfrm>
            <a:off x="239184" y="188914"/>
            <a:ext cx="11808883" cy="6408737"/>
          </a:xfrm>
        </p:spPr>
        <p:txBody>
          <a:bodyPr/>
          <a:lstStyle/>
          <a:p>
            <a:r>
              <a:rPr lang="en-US" sz="4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Ilashish qonuni</a:t>
            </a:r>
            <a:endParaRPr lang="ru-RU" sz="4000" b="1" i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39" t="17571" r="30842" b="11621"/>
          <a:stretch/>
        </p:blipFill>
        <p:spPr bwMode="auto">
          <a:xfrm>
            <a:off x="5034380" y="692697"/>
            <a:ext cx="7048888" cy="5774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130" t="63192" r="42962" b="23189"/>
          <a:stretch/>
        </p:blipFill>
        <p:spPr bwMode="auto">
          <a:xfrm>
            <a:off x="551476" y="4665948"/>
            <a:ext cx="4898537" cy="1786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093" t="53623" r="60942" b="36509"/>
          <a:stretch/>
        </p:blipFill>
        <p:spPr bwMode="auto">
          <a:xfrm>
            <a:off x="900428" y="1033192"/>
            <a:ext cx="3360373" cy="1168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814" t="53623" r="42962" b="36509"/>
          <a:stretch/>
        </p:blipFill>
        <p:spPr bwMode="auto">
          <a:xfrm>
            <a:off x="551475" y="2726461"/>
            <a:ext cx="4058280" cy="1187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DELL\Downloads\image615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682"/>
          <a:stretch/>
        </p:blipFill>
        <p:spPr bwMode="auto">
          <a:xfrm>
            <a:off x="313197" y="116633"/>
            <a:ext cx="11336524" cy="2895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Picture 3" descr="C:\Users\DELL\Downloads\t10_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1615" y="2420889"/>
            <a:ext cx="4880579" cy="4404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 rot="19320099">
            <a:off x="176859" y="3876732"/>
            <a:ext cx="4032448" cy="2303786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Novikov</a:t>
            </a:r>
            <a:r>
              <a:rPr lang="en-US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uzatmalari</a:t>
            </a:r>
            <a:r>
              <a:rPr lang="en-US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1564</TotalTime>
  <Words>1050</Words>
  <Application>Microsoft Office PowerPoint</Application>
  <PresentationFormat>Произвольный</PresentationFormat>
  <Paragraphs>100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Аспект</vt:lpstr>
      <vt:lpstr>AYLANMA HARAKAT UZATUVCHI MЕXANIZMLAR, UZATISH SONI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Turlari </vt:lpstr>
      <vt:lpstr>Слайд 12</vt:lpstr>
      <vt:lpstr>Слайд 13</vt:lpstr>
      <vt:lpstr>Слайд 14</vt:lpstr>
      <vt:lpstr>Tishli mexanizmning turlari</vt:lpstr>
      <vt:lpstr>Слайд 16</vt:lpstr>
      <vt:lpstr>To’g’ri Tishlar</vt:lpstr>
      <vt:lpstr>Chiziq Tishli</vt:lpstr>
      <vt:lpstr>Chervyakli tishlar</vt:lpstr>
      <vt:lpstr>To’g’ri reykali tishlar</vt:lpstr>
      <vt:lpstr>Ilashishning asosiy qonuni.</vt:lpstr>
      <vt:lpstr>Слайд 22</vt:lpstr>
      <vt:lpstr>Слайд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153</cp:revision>
  <dcterms:created xsi:type="dcterms:W3CDTF">2016-11-02T09:43:45Z</dcterms:created>
  <dcterms:modified xsi:type="dcterms:W3CDTF">2019-05-13T07:29:45Z</dcterms:modified>
</cp:coreProperties>
</file>