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4"/>
  </p:notesMasterIdLst>
  <p:sldIdLst>
    <p:sldId id="256" r:id="rId2"/>
    <p:sldId id="326" r:id="rId3"/>
    <p:sldId id="354" r:id="rId4"/>
    <p:sldId id="355" r:id="rId5"/>
    <p:sldId id="358" r:id="rId6"/>
    <p:sldId id="357" r:id="rId7"/>
    <p:sldId id="359" r:id="rId8"/>
    <p:sldId id="361" r:id="rId9"/>
    <p:sldId id="360" r:id="rId10"/>
    <p:sldId id="365" r:id="rId11"/>
    <p:sldId id="366" r:id="rId12"/>
    <p:sldId id="384" r:id="rId13"/>
    <p:sldId id="362" r:id="rId14"/>
    <p:sldId id="363" r:id="rId15"/>
    <p:sldId id="364" r:id="rId16"/>
    <p:sldId id="385" r:id="rId17"/>
    <p:sldId id="367" r:id="rId18"/>
    <p:sldId id="368" r:id="rId19"/>
    <p:sldId id="369" r:id="rId20"/>
    <p:sldId id="370" r:id="rId21"/>
    <p:sldId id="371" r:id="rId22"/>
    <p:sldId id="372" r:id="rId23"/>
    <p:sldId id="373" r:id="rId24"/>
    <p:sldId id="375" r:id="rId25"/>
    <p:sldId id="376" r:id="rId26"/>
    <p:sldId id="377" r:id="rId27"/>
    <p:sldId id="378" r:id="rId28"/>
    <p:sldId id="379" r:id="rId29"/>
    <p:sldId id="380" r:id="rId30"/>
    <p:sldId id="382" r:id="rId31"/>
    <p:sldId id="383" r:id="rId32"/>
    <p:sldId id="261" r:id="rId33"/>
  </p:sldIdLst>
  <p:sldSz cx="12192000" cy="6858000"/>
  <p:notesSz cx="7102475" cy="9388475"/>
  <p:custDataLst>
    <p:tags r:id="rId3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FFE1"/>
    <a:srgbClr val="99FF99"/>
    <a:srgbClr val="92D050"/>
    <a:srgbClr val="FEF3D2"/>
    <a:srgbClr val="99FF66"/>
    <a:srgbClr val="CC4A4A"/>
    <a:srgbClr val="F68A00"/>
    <a:srgbClr val="F2F2F2"/>
    <a:srgbClr val="86AFC5"/>
    <a:srgbClr val="60C4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4650" autoAdjust="0"/>
    <p:restoredTop sz="94710" autoAdjust="0"/>
  </p:normalViewPr>
  <p:slideViewPr>
    <p:cSldViewPr snapToGrid="0">
      <p:cViewPr varScale="1">
        <p:scale>
          <a:sx n="107" d="100"/>
          <a:sy n="107" d="100"/>
        </p:scale>
        <p:origin x="1416" y="1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gs" Target="tags/tag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20E87B4-3803-42C4-9099-86FA00291FCD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</dgm:pt>
    <dgm:pt modelId="{91F110F9-A7D7-40B9-9296-46961A810C55}">
      <dgm:prSet phldrT="[Text]"/>
      <dgm:spPr/>
      <dgm:t>
        <a:bodyPr/>
        <a:lstStyle/>
        <a:p>
          <a:pPr>
            <a:buFont typeface="+mj-lt"/>
            <a:buAutoNum type="arabicPeriod"/>
          </a:pPr>
          <a:r>
            <a:rPr lang="id-ID" dirty="0"/>
            <a:t>IP Address</a:t>
          </a:r>
        </a:p>
      </dgm:t>
    </dgm:pt>
    <dgm:pt modelId="{F1F8F4F1-EE66-428E-80B7-972FAE6264D7}" type="parTrans" cxnId="{7528AEF8-2BF4-4010-903A-9BDD02A0B409}">
      <dgm:prSet/>
      <dgm:spPr/>
      <dgm:t>
        <a:bodyPr/>
        <a:lstStyle/>
        <a:p>
          <a:endParaRPr lang="id-ID"/>
        </a:p>
      </dgm:t>
    </dgm:pt>
    <dgm:pt modelId="{B214271E-BE55-4E45-9145-6F6B91C8E8D3}" type="sibTrans" cxnId="{7528AEF8-2BF4-4010-903A-9BDD02A0B409}">
      <dgm:prSet/>
      <dgm:spPr/>
      <dgm:t>
        <a:bodyPr/>
        <a:lstStyle/>
        <a:p>
          <a:endParaRPr lang="id-ID"/>
        </a:p>
      </dgm:t>
    </dgm:pt>
    <dgm:pt modelId="{C7473464-9D01-44BA-AB6B-414ED19DA45C}">
      <dgm:prSet/>
      <dgm:spPr/>
      <dgm:t>
        <a:bodyPr/>
        <a:lstStyle/>
        <a:p>
          <a:r>
            <a:rPr lang="id-ID" dirty="0"/>
            <a:t>Pembagian Kelas IP Address</a:t>
          </a:r>
        </a:p>
      </dgm:t>
    </dgm:pt>
    <dgm:pt modelId="{8BE8A3BA-6D80-4478-81DB-FA3ED29E277D}" type="parTrans" cxnId="{9E9872EF-8FC8-449A-A2B6-9F45C73CD92D}">
      <dgm:prSet/>
      <dgm:spPr/>
      <dgm:t>
        <a:bodyPr/>
        <a:lstStyle/>
        <a:p>
          <a:endParaRPr lang="id-ID"/>
        </a:p>
      </dgm:t>
    </dgm:pt>
    <dgm:pt modelId="{E2BCD260-06E1-4D22-B237-DA54A8C4EC30}" type="sibTrans" cxnId="{9E9872EF-8FC8-449A-A2B6-9F45C73CD92D}">
      <dgm:prSet/>
      <dgm:spPr/>
      <dgm:t>
        <a:bodyPr/>
        <a:lstStyle/>
        <a:p>
          <a:endParaRPr lang="id-ID"/>
        </a:p>
      </dgm:t>
    </dgm:pt>
    <dgm:pt modelId="{58412D7A-4464-49E0-9C7B-B03AEAD715C2}">
      <dgm:prSet/>
      <dgm:spPr/>
      <dgm:t>
        <a:bodyPr/>
        <a:lstStyle/>
        <a:p>
          <a:r>
            <a:rPr lang="id-ID" dirty="0"/>
            <a:t>IP Address Khusus</a:t>
          </a:r>
        </a:p>
      </dgm:t>
    </dgm:pt>
    <dgm:pt modelId="{D6C37F7B-12F3-4E7B-B924-5E56C0C84A39}" type="parTrans" cxnId="{77E0F650-FEAC-4183-8A5D-7DBE879A79A9}">
      <dgm:prSet/>
      <dgm:spPr/>
      <dgm:t>
        <a:bodyPr/>
        <a:lstStyle/>
        <a:p>
          <a:endParaRPr lang="id-ID"/>
        </a:p>
      </dgm:t>
    </dgm:pt>
    <dgm:pt modelId="{32862C52-B006-45DE-AE9D-347B214F9508}" type="sibTrans" cxnId="{77E0F650-FEAC-4183-8A5D-7DBE879A79A9}">
      <dgm:prSet/>
      <dgm:spPr/>
      <dgm:t>
        <a:bodyPr/>
        <a:lstStyle/>
        <a:p>
          <a:endParaRPr lang="id-ID"/>
        </a:p>
      </dgm:t>
    </dgm:pt>
    <dgm:pt modelId="{F597C9B7-B247-4CB1-AB5F-E03C71513B15}">
      <dgm:prSet/>
      <dgm:spPr/>
      <dgm:t>
        <a:bodyPr/>
        <a:lstStyle/>
        <a:p>
          <a:r>
            <a:rPr lang="id-ID" dirty="0"/>
            <a:t>Subnetting</a:t>
          </a:r>
        </a:p>
      </dgm:t>
    </dgm:pt>
    <dgm:pt modelId="{85C88FD3-9591-4593-94DD-86AF1DCEFFF9}" type="parTrans" cxnId="{712F5314-3CDA-417B-80D5-76C2AD754D15}">
      <dgm:prSet/>
      <dgm:spPr/>
      <dgm:t>
        <a:bodyPr/>
        <a:lstStyle/>
        <a:p>
          <a:endParaRPr lang="id-ID"/>
        </a:p>
      </dgm:t>
    </dgm:pt>
    <dgm:pt modelId="{87CED4F2-0F78-4F43-883D-02D06256CACE}" type="sibTrans" cxnId="{712F5314-3CDA-417B-80D5-76C2AD754D15}">
      <dgm:prSet/>
      <dgm:spPr/>
      <dgm:t>
        <a:bodyPr/>
        <a:lstStyle/>
        <a:p>
          <a:endParaRPr lang="id-ID"/>
        </a:p>
      </dgm:t>
    </dgm:pt>
    <dgm:pt modelId="{B372570E-8500-431A-BF67-B755E84DFC89}">
      <dgm:prSet/>
      <dgm:spPr/>
      <dgm:t>
        <a:bodyPr/>
        <a:lstStyle/>
        <a:p>
          <a:r>
            <a:rPr lang="id-ID" dirty="0"/>
            <a:t>Perhitungan Subnet</a:t>
          </a:r>
        </a:p>
      </dgm:t>
    </dgm:pt>
    <dgm:pt modelId="{478DF7CE-BBED-403E-A161-4BA3BFD53E47}" type="parTrans" cxnId="{1CC07073-6DCE-4E5F-831E-1716510FF7E9}">
      <dgm:prSet/>
      <dgm:spPr/>
      <dgm:t>
        <a:bodyPr/>
        <a:lstStyle/>
        <a:p>
          <a:endParaRPr lang="id-ID"/>
        </a:p>
      </dgm:t>
    </dgm:pt>
    <dgm:pt modelId="{D784D0E2-94C5-404D-9ACD-0D4F3BF31B40}" type="sibTrans" cxnId="{1CC07073-6DCE-4E5F-831E-1716510FF7E9}">
      <dgm:prSet/>
      <dgm:spPr/>
      <dgm:t>
        <a:bodyPr/>
        <a:lstStyle/>
        <a:p>
          <a:endParaRPr lang="id-ID"/>
        </a:p>
      </dgm:t>
    </dgm:pt>
    <dgm:pt modelId="{D3D06081-E5C0-442D-9EC6-C22F1CF1D15B}" type="pres">
      <dgm:prSet presAssocID="{620E87B4-3803-42C4-9099-86FA00291FCD}" presName="Name0" presStyleCnt="0">
        <dgm:presLayoutVars>
          <dgm:dir/>
          <dgm:animLvl val="lvl"/>
          <dgm:resizeHandles val="exact"/>
        </dgm:presLayoutVars>
      </dgm:prSet>
      <dgm:spPr/>
    </dgm:pt>
    <dgm:pt modelId="{3F54ECB0-04F3-4CFB-8AD4-A9A54B8A82FD}" type="pres">
      <dgm:prSet presAssocID="{91F110F9-A7D7-40B9-9296-46961A810C55}" presName="linNode" presStyleCnt="0"/>
      <dgm:spPr/>
    </dgm:pt>
    <dgm:pt modelId="{C89CF344-9FF3-4976-8B54-F30E8F5C1BD0}" type="pres">
      <dgm:prSet presAssocID="{91F110F9-A7D7-40B9-9296-46961A810C55}" presName="parentText" presStyleLbl="node1" presStyleIdx="0" presStyleCnt="5" custScaleX="277778" custLinFactNeighborX="136" custLinFactNeighborY="-18708">
        <dgm:presLayoutVars>
          <dgm:chMax val="1"/>
          <dgm:bulletEnabled val="1"/>
        </dgm:presLayoutVars>
      </dgm:prSet>
      <dgm:spPr/>
    </dgm:pt>
    <dgm:pt modelId="{0714ABAC-6B57-469E-8127-B64E1C6D84E3}" type="pres">
      <dgm:prSet presAssocID="{B214271E-BE55-4E45-9145-6F6B91C8E8D3}" presName="sp" presStyleCnt="0"/>
      <dgm:spPr/>
    </dgm:pt>
    <dgm:pt modelId="{A2F2A016-4D70-406F-BE5A-024E8A158A70}" type="pres">
      <dgm:prSet presAssocID="{C7473464-9D01-44BA-AB6B-414ED19DA45C}" presName="linNode" presStyleCnt="0"/>
      <dgm:spPr/>
    </dgm:pt>
    <dgm:pt modelId="{97B87B46-4563-4F1D-ADF2-C7231BB0D0E2}" type="pres">
      <dgm:prSet presAssocID="{C7473464-9D01-44BA-AB6B-414ED19DA45C}" presName="parentText" presStyleLbl="node1" presStyleIdx="1" presStyleCnt="5" custScaleX="277778">
        <dgm:presLayoutVars>
          <dgm:chMax val="1"/>
          <dgm:bulletEnabled val="1"/>
        </dgm:presLayoutVars>
      </dgm:prSet>
      <dgm:spPr/>
    </dgm:pt>
    <dgm:pt modelId="{FB150580-0885-4E24-B70A-88FF98C71C3F}" type="pres">
      <dgm:prSet presAssocID="{E2BCD260-06E1-4D22-B237-DA54A8C4EC30}" presName="sp" presStyleCnt="0"/>
      <dgm:spPr/>
    </dgm:pt>
    <dgm:pt modelId="{DE9CAD05-7211-4A63-ABCC-F450432F8D15}" type="pres">
      <dgm:prSet presAssocID="{58412D7A-4464-49E0-9C7B-B03AEAD715C2}" presName="linNode" presStyleCnt="0"/>
      <dgm:spPr/>
    </dgm:pt>
    <dgm:pt modelId="{04303946-0C05-4575-99E3-D48F14EB6535}" type="pres">
      <dgm:prSet presAssocID="{58412D7A-4464-49E0-9C7B-B03AEAD715C2}" presName="parentText" presStyleLbl="node1" presStyleIdx="2" presStyleCnt="5" custScaleX="277778">
        <dgm:presLayoutVars>
          <dgm:chMax val="1"/>
          <dgm:bulletEnabled val="1"/>
        </dgm:presLayoutVars>
      </dgm:prSet>
      <dgm:spPr/>
    </dgm:pt>
    <dgm:pt modelId="{2E82E373-309B-45EF-956E-53EDA1D8941C}" type="pres">
      <dgm:prSet presAssocID="{32862C52-B006-45DE-AE9D-347B214F9508}" presName="sp" presStyleCnt="0"/>
      <dgm:spPr/>
    </dgm:pt>
    <dgm:pt modelId="{A57B7897-E6EF-4264-95D8-BE31B524EA41}" type="pres">
      <dgm:prSet presAssocID="{F597C9B7-B247-4CB1-AB5F-E03C71513B15}" presName="linNode" presStyleCnt="0"/>
      <dgm:spPr/>
    </dgm:pt>
    <dgm:pt modelId="{EAD6C393-474B-420C-9305-EC40D959AA4B}" type="pres">
      <dgm:prSet presAssocID="{F597C9B7-B247-4CB1-AB5F-E03C71513B15}" presName="parentText" presStyleLbl="node1" presStyleIdx="3" presStyleCnt="5" custScaleX="277778">
        <dgm:presLayoutVars>
          <dgm:chMax val="1"/>
          <dgm:bulletEnabled val="1"/>
        </dgm:presLayoutVars>
      </dgm:prSet>
      <dgm:spPr/>
    </dgm:pt>
    <dgm:pt modelId="{55109E31-94BA-4EC2-ABE3-E96C172D89F9}" type="pres">
      <dgm:prSet presAssocID="{87CED4F2-0F78-4F43-883D-02D06256CACE}" presName="sp" presStyleCnt="0"/>
      <dgm:spPr/>
    </dgm:pt>
    <dgm:pt modelId="{D1214442-D080-46A2-94B2-3C08AB6C98AC}" type="pres">
      <dgm:prSet presAssocID="{B372570E-8500-431A-BF67-B755E84DFC89}" presName="linNode" presStyleCnt="0"/>
      <dgm:spPr/>
    </dgm:pt>
    <dgm:pt modelId="{F47C809D-93AF-4838-A5AF-7BF35F9C549E}" type="pres">
      <dgm:prSet presAssocID="{B372570E-8500-431A-BF67-B755E84DFC89}" presName="parentText" presStyleLbl="node1" presStyleIdx="4" presStyleCnt="5" custScaleX="277778">
        <dgm:presLayoutVars>
          <dgm:chMax val="1"/>
          <dgm:bulletEnabled val="1"/>
        </dgm:presLayoutVars>
      </dgm:prSet>
      <dgm:spPr/>
    </dgm:pt>
  </dgm:ptLst>
  <dgm:cxnLst>
    <dgm:cxn modelId="{712F5314-3CDA-417B-80D5-76C2AD754D15}" srcId="{620E87B4-3803-42C4-9099-86FA00291FCD}" destId="{F597C9B7-B247-4CB1-AB5F-E03C71513B15}" srcOrd="3" destOrd="0" parTransId="{85C88FD3-9591-4593-94DD-86AF1DCEFFF9}" sibTransId="{87CED4F2-0F78-4F43-883D-02D06256CACE}"/>
    <dgm:cxn modelId="{87E1662E-66FB-4AD7-B84A-BE385DE3F8B7}" type="presOf" srcId="{F597C9B7-B247-4CB1-AB5F-E03C71513B15}" destId="{EAD6C393-474B-420C-9305-EC40D959AA4B}" srcOrd="0" destOrd="0" presId="urn:microsoft.com/office/officeart/2005/8/layout/vList5"/>
    <dgm:cxn modelId="{C252A950-2E29-418B-9151-0C01610549EE}" type="presOf" srcId="{C7473464-9D01-44BA-AB6B-414ED19DA45C}" destId="{97B87B46-4563-4F1D-ADF2-C7231BB0D0E2}" srcOrd="0" destOrd="0" presId="urn:microsoft.com/office/officeart/2005/8/layout/vList5"/>
    <dgm:cxn modelId="{77E0F650-FEAC-4183-8A5D-7DBE879A79A9}" srcId="{620E87B4-3803-42C4-9099-86FA00291FCD}" destId="{58412D7A-4464-49E0-9C7B-B03AEAD715C2}" srcOrd="2" destOrd="0" parTransId="{D6C37F7B-12F3-4E7B-B924-5E56C0C84A39}" sibTransId="{32862C52-B006-45DE-AE9D-347B214F9508}"/>
    <dgm:cxn modelId="{1CC07073-6DCE-4E5F-831E-1716510FF7E9}" srcId="{620E87B4-3803-42C4-9099-86FA00291FCD}" destId="{B372570E-8500-431A-BF67-B755E84DFC89}" srcOrd="4" destOrd="0" parTransId="{478DF7CE-BBED-403E-A161-4BA3BFD53E47}" sibTransId="{D784D0E2-94C5-404D-9ACD-0D4F3BF31B40}"/>
    <dgm:cxn modelId="{D52008CB-5C6A-4FEA-A84A-F85086D44333}" type="presOf" srcId="{91F110F9-A7D7-40B9-9296-46961A810C55}" destId="{C89CF344-9FF3-4976-8B54-F30E8F5C1BD0}" srcOrd="0" destOrd="0" presId="urn:microsoft.com/office/officeart/2005/8/layout/vList5"/>
    <dgm:cxn modelId="{9098C4D3-44A6-44EB-95C4-66A25775E3BC}" type="presOf" srcId="{B372570E-8500-431A-BF67-B755E84DFC89}" destId="{F47C809D-93AF-4838-A5AF-7BF35F9C549E}" srcOrd="0" destOrd="0" presId="urn:microsoft.com/office/officeart/2005/8/layout/vList5"/>
    <dgm:cxn modelId="{9E9872EF-8FC8-449A-A2B6-9F45C73CD92D}" srcId="{620E87B4-3803-42C4-9099-86FA00291FCD}" destId="{C7473464-9D01-44BA-AB6B-414ED19DA45C}" srcOrd="1" destOrd="0" parTransId="{8BE8A3BA-6D80-4478-81DB-FA3ED29E277D}" sibTransId="{E2BCD260-06E1-4D22-B237-DA54A8C4EC30}"/>
    <dgm:cxn modelId="{8FD727F2-31A6-4506-8BC0-F1EF72FCB478}" type="presOf" srcId="{58412D7A-4464-49E0-9C7B-B03AEAD715C2}" destId="{04303946-0C05-4575-99E3-D48F14EB6535}" srcOrd="0" destOrd="0" presId="urn:microsoft.com/office/officeart/2005/8/layout/vList5"/>
    <dgm:cxn modelId="{8D1D25F4-FF9B-41E1-9BBA-3854A1789289}" type="presOf" srcId="{620E87B4-3803-42C4-9099-86FA00291FCD}" destId="{D3D06081-E5C0-442D-9EC6-C22F1CF1D15B}" srcOrd="0" destOrd="0" presId="urn:microsoft.com/office/officeart/2005/8/layout/vList5"/>
    <dgm:cxn modelId="{7528AEF8-2BF4-4010-903A-9BDD02A0B409}" srcId="{620E87B4-3803-42C4-9099-86FA00291FCD}" destId="{91F110F9-A7D7-40B9-9296-46961A810C55}" srcOrd="0" destOrd="0" parTransId="{F1F8F4F1-EE66-428E-80B7-972FAE6264D7}" sibTransId="{B214271E-BE55-4E45-9145-6F6B91C8E8D3}"/>
    <dgm:cxn modelId="{CC0F4DD9-96FE-41D1-903D-957A87438D09}" type="presParOf" srcId="{D3D06081-E5C0-442D-9EC6-C22F1CF1D15B}" destId="{3F54ECB0-04F3-4CFB-8AD4-A9A54B8A82FD}" srcOrd="0" destOrd="0" presId="urn:microsoft.com/office/officeart/2005/8/layout/vList5"/>
    <dgm:cxn modelId="{156636A7-BEA6-455B-BC92-621E79A6B33E}" type="presParOf" srcId="{3F54ECB0-04F3-4CFB-8AD4-A9A54B8A82FD}" destId="{C89CF344-9FF3-4976-8B54-F30E8F5C1BD0}" srcOrd="0" destOrd="0" presId="urn:microsoft.com/office/officeart/2005/8/layout/vList5"/>
    <dgm:cxn modelId="{D791EBC7-5DD9-493A-AE2D-0E6DD5C6AC05}" type="presParOf" srcId="{D3D06081-E5C0-442D-9EC6-C22F1CF1D15B}" destId="{0714ABAC-6B57-469E-8127-B64E1C6D84E3}" srcOrd="1" destOrd="0" presId="urn:microsoft.com/office/officeart/2005/8/layout/vList5"/>
    <dgm:cxn modelId="{C4DA5A18-0D43-4D72-A47A-4686463CA5E1}" type="presParOf" srcId="{D3D06081-E5C0-442D-9EC6-C22F1CF1D15B}" destId="{A2F2A016-4D70-406F-BE5A-024E8A158A70}" srcOrd="2" destOrd="0" presId="urn:microsoft.com/office/officeart/2005/8/layout/vList5"/>
    <dgm:cxn modelId="{13A3EF74-2EAE-42BA-A112-195B25A6AE00}" type="presParOf" srcId="{A2F2A016-4D70-406F-BE5A-024E8A158A70}" destId="{97B87B46-4563-4F1D-ADF2-C7231BB0D0E2}" srcOrd="0" destOrd="0" presId="urn:microsoft.com/office/officeart/2005/8/layout/vList5"/>
    <dgm:cxn modelId="{F5850A21-0102-4682-B20A-2DCC33D11B39}" type="presParOf" srcId="{D3D06081-E5C0-442D-9EC6-C22F1CF1D15B}" destId="{FB150580-0885-4E24-B70A-88FF98C71C3F}" srcOrd="3" destOrd="0" presId="urn:microsoft.com/office/officeart/2005/8/layout/vList5"/>
    <dgm:cxn modelId="{6043962A-974C-479B-A7CD-FA43C1B012E4}" type="presParOf" srcId="{D3D06081-E5C0-442D-9EC6-C22F1CF1D15B}" destId="{DE9CAD05-7211-4A63-ABCC-F450432F8D15}" srcOrd="4" destOrd="0" presId="urn:microsoft.com/office/officeart/2005/8/layout/vList5"/>
    <dgm:cxn modelId="{A6248FD0-B407-4C67-A681-DE349CD79852}" type="presParOf" srcId="{DE9CAD05-7211-4A63-ABCC-F450432F8D15}" destId="{04303946-0C05-4575-99E3-D48F14EB6535}" srcOrd="0" destOrd="0" presId="urn:microsoft.com/office/officeart/2005/8/layout/vList5"/>
    <dgm:cxn modelId="{A8894F6E-D8D9-47DB-941B-0E89955B05CD}" type="presParOf" srcId="{D3D06081-E5C0-442D-9EC6-C22F1CF1D15B}" destId="{2E82E373-309B-45EF-956E-53EDA1D8941C}" srcOrd="5" destOrd="0" presId="urn:microsoft.com/office/officeart/2005/8/layout/vList5"/>
    <dgm:cxn modelId="{61C47CDE-277D-45CB-9B19-A743C7B2BA51}" type="presParOf" srcId="{D3D06081-E5C0-442D-9EC6-C22F1CF1D15B}" destId="{A57B7897-E6EF-4264-95D8-BE31B524EA41}" srcOrd="6" destOrd="0" presId="urn:microsoft.com/office/officeart/2005/8/layout/vList5"/>
    <dgm:cxn modelId="{3F76500D-0334-46C1-AB79-B7A10F42D607}" type="presParOf" srcId="{A57B7897-E6EF-4264-95D8-BE31B524EA41}" destId="{EAD6C393-474B-420C-9305-EC40D959AA4B}" srcOrd="0" destOrd="0" presId="urn:microsoft.com/office/officeart/2005/8/layout/vList5"/>
    <dgm:cxn modelId="{B0DC2AD1-BC0F-403A-9B17-E2965EC3A0A2}" type="presParOf" srcId="{D3D06081-E5C0-442D-9EC6-C22F1CF1D15B}" destId="{55109E31-94BA-4EC2-ABE3-E96C172D89F9}" srcOrd="7" destOrd="0" presId="urn:microsoft.com/office/officeart/2005/8/layout/vList5"/>
    <dgm:cxn modelId="{E2722228-46DA-4543-86D5-11603355476A}" type="presParOf" srcId="{D3D06081-E5C0-442D-9EC6-C22F1CF1D15B}" destId="{D1214442-D080-46A2-94B2-3C08AB6C98AC}" srcOrd="8" destOrd="0" presId="urn:microsoft.com/office/officeart/2005/8/layout/vList5"/>
    <dgm:cxn modelId="{446B5A16-5377-411F-93DB-0FA1CB3774A6}" type="presParOf" srcId="{D1214442-D080-46A2-94B2-3C08AB6C98AC}" destId="{F47C809D-93AF-4838-A5AF-7BF35F9C549E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9CF344-9FF3-4976-8B54-F30E8F5C1BD0}">
      <dsp:nvSpPr>
        <dsp:cNvPr id="0" name=""/>
        <dsp:cNvSpPr/>
      </dsp:nvSpPr>
      <dsp:spPr>
        <a:xfrm>
          <a:off x="10543" y="0"/>
          <a:ext cx="10794892" cy="9123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id-ID" sz="4800" kern="1200" dirty="0"/>
            <a:t>IP Address</a:t>
          </a:r>
        </a:p>
      </dsp:txBody>
      <dsp:txXfrm>
        <a:off x="55081" y="44538"/>
        <a:ext cx="10705816" cy="823283"/>
      </dsp:txXfrm>
    </dsp:sp>
    <dsp:sp modelId="{97B87B46-4563-4F1D-ADF2-C7231BB0D0E2}">
      <dsp:nvSpPr>
        <dsp:cNvPr id="0" name=""/>
        <dsp:cNvSpPr/>
      </dsp:nvSpPr>
      <dsp:spPr>
        <a:xfrm>
          <a:off x="5271" y="960064"/>
          <a:ext cx="10794892" cy="9123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4800" kern="1200" dirty="0"/>
            <a:t>Pembagian Kelas IP Address</a:t>
          </a:r>
        </a:p>
      </dsp:txBody>
      <dsp:txXfrm>
        <a:off x="49809" y="1004602"/>
        <a:ext cx="10705816" cy="823283"/>
      </dsp:txXfrm>
    </dsp:sp>
    <dsp:sp modelId="{04303946-0C05-4575-99E3-D48F14EB6535}">
      <dsp:nvSpPr>
        <dsp:cNvPr id="0" name=""/>
        <dsp:cNvSpPr/>
      </dsp:nvSpPr>
      <dsp:spPr>
        <a:xfrm>
          <a:off x="5271" y="1918042"/>
          <a:ext cx="10794892" cy="9123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4800" kern="1200" dirty="0"/>
            <a:t>IP Address Khusus</a:t>
          </a:r>
        </a:p>
      </dsp:txBody>
      <dsp:txXfrm>
        <a:off x="49809" y="1962580"/>
        <a:ext cx="10705816" cy="823283"/>
      </dsp:txXfrm>
    </dsp:sp>
    <dsp:sp modelId="{EAD6C393-474B-420C-9305-EC40D959AA4B}">
      <dsp:nvSpPr>
        <dsp:cNvPr id="0" name=""/>
        <dsp:cNvSpPr/>
      </dsp:nvSpPr>
      <dsp:spPr>
        <a:xfrm>
          <a:off x="5271" y="2876020"/>
          <a:ext cx="10794892" cy="9123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4800" kern="1200" dirty="0"/>
            <a:t>Subnetting</a:t>
          </a:r>
        </a:p>
      </dsp:txBody>
      <dsp:txXfrm>
        <a:off x="49809" y="2920558"/>
        <a:ext cx="10705816" cy="823283"/>
      </dsp:txXfrm>
    </dsp:sp>
    <dsp:sp modelId="{F47C809D-93AF-4838-A5AF-7BF35F9C549E}">
      <dsp:nvSpPr>
        <dsp:cNvPr id="0" name=""/>
        <dsp:cNvSpPr/>
      </dsp:nvSpPr>
      <dsp:spPr>
        <a:xfrm>
          <a:off x="5271" y="3833998"/>
          <a:ext cx="10794892" cy="9123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4800" kern="1200" dirty="0"/>
            <a:t>Perhitungan Subnet</a:t>
          </a:r>
        </a:p>
      </dsp:txBody>
      <dsp:txXfrm>
        <a:off x="49809" y="3878536"/>
        <a:ext cx="10705816" cy="8232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47105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092" y="0"/>
            <a:ext cx="3077739" cy="47105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r">
              <a:defRPr sz="1200"/>
            </a:lvl1pPr>
          </a:lstStyle>
          <a:p>
            <a:fld id="{36606CF4-FA77-4E71-BDBB-B62F97D48318}" type="datetimeFigureOut">
              <a:rPr lang="zh-CN" altLang="en-US" smtClean="0"/>
              <a:t>2024/4/6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735013" y="1173163"/>
            <a:ext cx="5632450" cy="31686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229" tIns="47114" rIns="94229" bIns="47114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248" y="4518204"/>
            <a:ext cx="5681980" cy="3696712"/>
          </a:xfrm>
          <a:prstGeom prst="rect">
            <a:avLst/>
          </a:prstGeom>
        </p:spPr>
        <p:txBody>
          <a:bodyPr vert="horz" lIns="94229" tIns="47114" rIns="94229" bIns="47114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917422"/>
            <a:ext cx="3077739" cy="471053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092" y="8917422"/>
            <a:ext cx="3077739" cy="471053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r">
              <a:defRPr sz="1200"/>
            </a:lvl1pPr>
          </a:lstStyle>
          <a:p>
            <a:fld id="{4A7EA511-84E0-4AE0-9842-AB0E10994BF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0111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01" name="副标题 2"/>
          <p:cNvSpPr>
            <a:spLocks noGrp="1"/>
          </p:cNvSpPr>
          <p:nvPr userDrawn="1">
            <p:ph type="subTitle" idx="1" hasCustomPrompt="1"/>
          </p:nvPr>
        </p:nvSpPr>
        <p:spPr>
          <a:xfrm>
            <a:off x="2748145" y="5027636"/>
            <a:ext cx="6695710" cy="558799"/>
          </a:xfrm>
          <a:noFill/>
        </p:spPr>
        <p:txBody>
          <a:bodyPr lIns="90000" rIns="90000" anchor="ctr">
            <a:normAutofit/>
          </a:bodyPr>
          <a:lstStyle>
            <a:lvl1pPr marL="0" marR="0" indent="0" algn="ctr" defTabSz="914354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pPr marL="0" marR="0" lvl="0" indent="0" algn="ctr" defTabSz="914354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dirty="0"/>
              <a:t>Click to edit Master subtitle style</a:t>
            </a:r>
          </a:p>
        </p:txBody>
      </p:sp>
      <p:sp>
        <p:nvSpPr>
          <p:cNvPr id="9802" name="标题 1"/>
          <p:cNvSpPr>
            <a:spLocks noGrp="1"/>
          </p:cNvSpPr>
          <p:nvPr userDrawn="1">
            <p:ph type="ctrTitle" hasCustomPrompt="1"/>
          </p:nvPr>
        </p:nvSpPr>
        <p:spPr>
          <a:xfrm>
            <a:off x="2748145" y="4192174"/>
            <a:ext cx="6695710" cy="835461"/>
          </a:xfrm>
          <a:noFill/>
        </p:spPr>
        <p:txBody>
          <a:bodyPr lIns="90000" rIns="90000" anchor="b">
            <a:normAutofit/>
          </a:bodyPr>
          <a:lstStyle>
            <a:lvl1pPr algn="ctr">
              <a:defRPr sz="36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grpSp>
        <p:nvGrpSpPr>
          <p:cNvPr id="2" name="组合 1"/>
          <p:cNvGrpSpPr/>
          <p:nvPr userDrawn="1"/>
        </p:nvGrpSpPr>
        <p:grpSpPr>
          <a:xfrm>
            <a:off x="-4356" y="991365"/>
            <a:ext cx="12205069" cy="4429606"/>
            <a:chOff x="-4356" y="811441"/>
            <a:chExt cx="12205069" cy="4429606"/>
          </a:xfrm>
        </p:grpSpPr>
        <p:sp>
          <p:nvSpPr>
            <p:cNvPr id="10162" name="Freeform 234">
              <a:extLst>
                <a:ext uri="{FF2B5EF4-FFF2-40B4-BE49-F238E27FC236}">
                  <a16:creationId xmlns:a16="http://schemas.microsoft.com/office/drawing/2014/main" id="{4F1AACD1-CDD5-4DDB-985C-7A3AEEB625D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20894" y="3947087"/>
              <a:ext cx="1038476" cy="659846"/>
            </a:xfrm>
            <a:custGeom>
              <a:avLst/>
              <a:gdLst>
                <a:gd name="T0" fmla="*/ 247 w 272"/>
                <a:gd name="T1" fmla="*/ 144 h 173"/>
                <a:gd name="T2" fmla="*/ 212 w 272"/>
                <a:gd name="T3" fmla="*/ 173 h 173"/>
                <a:gd name="T4" fmla="*/ 59 w 272"/>
                <a:gd name="T5" fmla="*/ 173 h 173"/>
                <a:gd name="T6" fmla="*/ 24 w 272"/>
                <a:gd name="T7" fmla="*/ 143 h 173"/>
                <a:gd name="T8" fmla="*/ 3 w 272"/>
                <a:gd name="T9" fmla="*/ 29 h 173"/>
                <a:gd name="T10" fmla="*/ 28 w 272"/>
                <a:gd name="T11" fmla="*/ 0 h 173"/>
                <a:gd name="T12" fmla="*/ 245 w 272"/>
                <a:gd name="T13" fmla="*/ 0 h 173"/>
                <a:gd name="T14" fmla="*/ 269 w 272"/>
                <a:gd name="T15" fmla="*/ 29 h 173"/>
                <a:gd name="T16" fmla="*/ 247 w 272"/>
                <a:gd name="T17" fmla="*/ 144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173">
                  <a:moveTo>
                    <a:pt x="247" y="144"/>
                  </a:moveTo>
                  <a:cubicBezTo>
                    <a:pt x="244" y="160"/>
                    <a:pt x="228" y="173"/>
                    <a:pt x="212" y="173"/>
                  </a:cubicBezTo>
                  <a:cubicBezTo>
                    <a:pt x="59" y="173"/>
                    <a:pt x="59" y="173"/>
                    <a:pt x="59" y="173"/>
                  </a:cubicBezTo>
                  <a:cubicBezTo>
                    <a:pt x="43" y="173"/>
                    <a:pt x="27" y="160"/>
                    <a:pt x="24" y="143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0" y="13"/>
                    <a:pt x="11" y="0"/>
                    <a:pt x="28" y="0"/>
                  </a:cubicBezTo>
                  <a:cubicBezTo>
                    <a:pt x="245" y="0"/>
                    <a:pt x="245" y="0"/>
                    <a:pt x="245" y="0"/>
                  </a:cubicBezTo>
                  <a:cubicBezTo>
                    <a:pt x="261" y="0"/>
                    <a:pt x="272" y="13"/>
                    <a:pt x="269" y="29"/>
                  </a:cubicBezTo>
                  <a:lnTo>
                    <a:pt x="247" y="144"/>
                  </a:lnTo>
                  <a:close/>
                </a:path>
              </a:pathLst>
            </a:custGeom>
            <a:solidFill>
              <a:srgbClr val="7269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63" name="Freeform 235">
              <a:extLst>
                <a:ext uri="{FF2B5EF4-FFF2-40B4-BE49-F238E27FC236}">
                  <a16:creationId xmlns:a16="http://schemas.microsoft.com/office/drawing/2014/main" id="{6A060481-63E0-4254-BB2F-20A74FE2960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72702" y="3794532"/>
              <a:ext cx="584487" cy="564270"/>
            </a:xfrm>
            <a:custGeom>
              <a:avLst/>
              <a:gdLst>
                <a:gd name="T0" fmla="*/ 127 w 318"/>
                <a:gd name="T1" fmla="*/ 0 h 307"/>
                <a:gd name="T2" fmla="*/ 158 w 318"/>
                <a:gd name="T3" fmla="*/ 197 h 307"/>
                <a:gd name="T4" fmla="*/ 189 w 318"/>
                <a:gd name="T5" fmla="*/ 0 h 307"/>
                <a:gd name="T6" fmla="*/ 318 w 318"/>
                <a:gd name="T7" fmla="*/ 0 h 307"/>
                <a:gd name="T8" fmla="*/ 318 w 318"/>
                <a:gd name="T9" fmla="*/ 307 h 307"/>
                <a:gd name="T10" fmla="*/ 0 w 318"/>
                <a:gd name="T11" fmla="*/ 307 h 307"/>
                <a:gd name="T12" fmla="*/ 0 w 318"/>
                <a:gd name="T13" fmla="*/ 0 h 307"/>
                <a:gd name="T14" fmla="*/ 127 w 318"/>
                <a:gd name="T15" fmla="*/ 0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8" h="307">
                  <a:moveTo>
                    <a:pt x="127" y="0"/>
                  </a:moveTo>
                  <a:lnTo>
                    <a:pt x="158" y="197"/>
                  </a:lnTo>
                  <a:lnTo>
                    <a:pt x="189" y="0"/>
                  </a:lnTo>
                  <a:lnTo>
                    <a:pt x="318" y="0"/>
                  </a:lnTo>
                  <a:lnTo>
                    <a:pt x="318" y="307"/>
                  </a:lnTo>
                  <a:lnTo>
                    <a:pt x="0" y="307"/>
                  </a:lnTo>
                  <a:lnTo>
                    <a:pt x="0" y="0"/>
                  </a:lnTo>
                  <a:lnTo>
                    <a:pt x="127" y="0"/>
                  </a:lnTo>
                  <a:close/>
                </a:path>
              </a:pathLst>
            </a:custGeom>
            <a:solidFill>
              <a:srgbClr val="8FA5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64" name="Freeform 236">
              <a:extLst>
                <a:ext uri="{FF2B5EF4-FFF2-40B4-BE49-F238E27FC236}">
                  <a16:creationId xmlns:a16="http://schemas.microsoft.com/office/drawing/2014/main" id="{A59AE792-D931-4FEA-BE0D-665E2AEF611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26701" y="3794532"/>
              <a:ext cx="1038476" cy="656170"/>
            </a:xfrm>
            <a:custGeom>
              <a:avLst/>
              <a:gdLst>
                <a:gd name="T0" fmla="*/ 25 w 272"/>
                <a:gd name="T1" fmla="*/ 143 h 172"/>
                <a:gd name="T2" fmla="*/ 60 w 272"/>
                <a:gd name="T3" fmla="*/ 172 h 172"/>
                <a:gd name="T4" fmla="*/ 213 w 272"/>
                <a:gd name="T5" fmla="*/ 172 h 172"/>
                <a:gd name="T6" fmla="*/ 248 w 272"/>
                <a:gd name="T7" fmla="*/ 143 h 172"/>
                <a:gd name="T8" fmla="*/ 269 w 272"/>
                <a:gd name="T9" fmla="*/ 29 h 172"/>
                <a:gd name="T10" fmla="*/ 244 w 272"/>
                <a:gd name="T11" fmla="*/ 0 h 172"/>
                <a:gd name="T12" fmla="*/ 27 w 272"/>
                <a:gd name="T13" fmla="*/ 0 h 172"/>
                <a:gd name="T14" fmla="*/ 3 w 272"/>
                <a:gd name="T15" fmla="*/ 29 h 172"/>
                <a:gd name="T16" fmla="*/ 25 w 272"/>
                <a:gd name="T17" fmla="*/ 143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172">
                  <a:moveTo>
                    <a:pt x="25" y="143"/>
                  </a:moveTo>
                  <a:cubicBezTo>
                    <a:pt x="28" y="159"/>
                    <a:pt x="44" y="172"/>
                    <a:pt x="60" y="172"/>
                  </a:cubicBezTo>
                  <a:cubicBezTo>
                    <a:pt x="213" y="172"/>
                    <a:pt x="213" y="172"/>
                    <a:pt x="213" y="172"/>
                  </a:cubicBezTo>
                  <a:cubicBezTo>
                    <a:pt x="229" y="172"/>
                    <a:pt x="245" y="159"/>
                    <a:pt x="248" y="143"/>
                  </a:cubicBezTo>
                  <a:cubicBezTo>
                    <a:pt x="269" y="29"/>
                    <a:pt x="269" y="29"/>
                    <a:pt x="269" y="29"/>
                  </a:cubicBezTo>
                  <a:cubicBezTo>
                    <a:pt x="272" y="13"/>
                    <a:pt x="261" y="0"/>
                    <a:pt x="244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1" y="0"/>
                    <a:pt x="0" y="13"/>
                    <a:pt x="3" y="29"/>
                  </a:cubicBezTo>
                  <a:lnTo>
                    <a:pt x="25" y="143"/>
                  </a:lnTo>
                  <a:close/>
                </a:path>
              </a:pathLst>
            </a:custGeom>
            <a:solidFill>
              <a:srgbClr val="7269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65" name="Freeform 237">
              <a:extLst>
                <a:ext uri="{FF2B5EF4-FFF2-40B4-BE49-F238E27FC236}">
                  <a16:creationId xmlns:a16="http://schemas.microsoft.com/office/drawing/2014/main" id="{2623164B-3636-4A68-BE43-23980DE2A1B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328882" y="3636463"/>
              <a:ext cx="584487" cy="566107"/>
            </a:xfrm>
            <a:custGeom>
              <a:avLst/>
              <a:gdLst>
                <a:gd name="T0" fmla="*/ 191 w 318"/>
                <a:gd name="T1" fmla="*/ 0 h 308"/>
                <a:gd name="T2" fmla="*/ 158 w 318"/>
                <a:gd name="T3" fmla="*/ 198 h 308"/>
                <a:gd name="T4" fmla="*/ 129 w 318"/>
                <a:gd name="T5" fmla="*/ 0 h 308"/>
                <a:gd name="T6" fmla="*/ 0 w 318"/>
                <a:gd name="T7" fmla="*/ 0 h 308"/>
                <a:gd name="T8" fmla="*/ 0 w 318"/>
                <a:gd name="T9" fmla="*/ 308 h 308"/>
                <a:gd name="T10" fmla="*/ 318 w 318"/>
                <a:gd name="T11" fmla="*/ 308 h 308"/>
                <a:gd name="T12" fmla="*/ 318 w 318"/>
                <a:gd name="T13" fmla="*/ 0 h 308"/>
                <a:gd name="T14" fmla="*/ 191 w 318"/>
                <a:gd name="T15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8" h="308">
                  <a:moveTo>
                    <a:pt x="191" y="0"/>
                  </a:moveTo>
                  <a:lnTo>
                    <a:pt x="158" y="198"/>
                  </a:lnTo>
                  <a:lnTo>
                    <a:pt x="129" y="0"/>
                  </a:lnTo>
                  <a:lnTo>
                    <a:pt x="0" y="0"/>
                  </a:lnTo>
                  <a:lnTo>
                    <a:pt x="0" y="308"/>
                  </a:lnTo>
                  <a:lnTo>
                    <a:pt x="318" y="308"/>
                  </a:lnTo>
                  <a:lnTo>
                    <a:pt x="318" y="0"/>
                  </a:lnTo>
                  <a:lnTo>
                    <a:pt x="191" y="0"/>
                  </a:lnTo>
                  <a:close/>
                </a:path>
              </a:pathLst>
            </a:custGeom>
            <a:solidFill>
              <a:srgbClr val="4859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66" name="Freeform 238">
              <a:extLst>
                <a:ext uri="{FF2B5EF4-FFF2-40B4-BE49-F238E27FC236}">
                  <a16:creationId xmlns:a16="http://schemas.microsoft.com/office/drawing/2014/main" id="{96A9F3C3-AFFF-4B8B-AC91-4719F5BD95E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264184" y="1449231"/>
              <a:ext cx="1038476" cy="656170"/>
            </a:xfrm>
            <a:custGeom>
              <a:avLst/>
              <a:gdLst>
                <a:gd name="T0" fmla="*/ 247 w 272"/>
                <a:gd name="T1" fmla="*/ 29 h 172"/>
                <a:gd name="T2" fmla="*/ 211 w 272"/>
                <a:gd name="T3" fmla="*/ 0 h 172"/>
                <a:gd name="T4" fmla="*/ 59 w 272"/>
                <a:gd name="T5" fmla="*/ 0 h 172"/>
                <a:gd name="T6" fmla="*/ 24 w 272"/>
                <a:gd name="T7" fmla="*/ 29 h 172"/>
                <a:gd name="T8" fmla="*/ 3 w 272"/>
                <a:gd name="T9" fmla="*/ 143 h 172"/>
                <a:gd name="T10" fmla="*/ 28 w 272"/>
                <a:gd name="T11" fmla="*/ 172 h 172"/>
                <a:gd name="T12" fmla="*/ 245 w 272"/>
                <a:gd name="T13" fmla="*/ 172 h 172"/>
                <a:gd name="T14" fmla="*/ 269 w 272"/>
                <a:gd name="T15" fmla="*/ 143 h 172"/>
                <a:gd name="T16" fmla="*/ 247 w 272"/>
                <a:gd name="T17" fmla="*/ 29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172">
                  <a:moveTo>
                    <a:pt x="247" y="29"/>
                  </a:moveTo>
                  <a:cubicBezTo>
                    <a:pt x="244" y="13"/>
                    <a:pt x="228" y="0"/>
                    <a:pt x="211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43" y="0"/>
                    <a:pt x="27" y="13"/>
                    <a:pt x="24" y="29"/>
                  </a:cubicBezTo>
                  <a:cubicBezTo>
                    <a:pt x="3" y="143"/>
                    <a:pt x="3" y="143"/>
                    <a:pt x="3" y="143"/>
                  </a:cubicBezTo>
                  <a:cubicBezTo>
                    <a:pt x="0" y="159"/>
                    <a:pt x="11" y="172"/>
                    <a:pt x="28" y="172"/>
                  </a:cubicBezTo>
                  <a:cubicBezTo>
                    <a:pt x="245" y="172"/>
                    <a:pt x="245" y="172"/>
                    <a:pt x="245" y="172"/>
                  </a:cubicBezTo>
                  <a:cubicBezTo>
                    <a:pt x="261" y="172"/>
                    <a:pt x="272" y="159"/>
                    <a:pt x="269" y="143"/>
                  </a:cubicBezTo>
                  <a:lnTo>
                    <a:pt x="247" y="29"/>
                  </a:lnTo>
                  <a:close/>
                </a:path>
              </a:pathLst>
            </a:custGeom>
            <a:solidFill>
              <a:srgbClr val="7269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67" name="Freeform 239">
              <a:extLst>
                <a:ext uri="{FF2B5EF4-FFF2-40B4-BE49-F238E27FC236}">
                  <a16:creationId xmlns:a16="http://schemas.microsoft.com/office/drawing/2014/main" id="{368E2525-EA18-4358-A44B-AFB1D0840A8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15992" y="1697362"/>
              <a:ext cx="584487" cy="560594"/>
            </a:xfrm>
            <a:custGeom>
              <a:avLst/>
              <a:gdLst>
                <a:gd name="T0" fmla="*/ 127 w 318"/>
                <a:gd name="T1" fmla="*/ 305 h 305"/>
                <a:gd name="T2" fmla="*/ 158 w 318"/>
                <a:gd name="T3" fmla="*/ 110 h 305"/>
                <a:gd name="T4" fmla="*/ 189 w 318"/>
                <a:gd name="T5" fmla="*/ 305 h 305"/>
                <a:gd name="T6" fmla="*/ 318 w 318"/>
                <a:gd name="T7" fmla="*/ 305 h 305"/>
                <a:gd name="T8" fmla="*/ 318 w 318"/>
                <a:gd name="T9" fmla="*/ 0 h 305"/>
                <a:gd name="T10" fmla="*/ 0 w 318"/>
                <a:gd name="T11" fmla="*/ 0 h 305"/>
                <a:gd name="T12" fmla="*/ 0 w 318"/>
                <a:gd name="T13" fmla="*/ 305 h 305"/>
                <a:gd name="T14" fmla="*/ 127 w 318"/>
                <a:gd name="T15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8" h="305">
                  <a:moveTo>
                    <a:pt x="127" y="305"/>
                  </a:moveTo>
                  <a:lnTo>
                    <a:pt x="158" y="110"/>
                  </a:lnTo>
                  <a:lnTo>
                    <a:pt x="189" y="305"/>
                  </a:lnTo>
                  <a:lnTo>
                    <a:pt x="318" y="305"/>
                  </a:lnTo>
                  <a:lnTo>
                    <a:pt x="318" y="0"/>
                  </a:lnTo>
                  <a:lnTo>
                    <a:pt x="0" y="0"/>
                  </a:lnTo>
                  <a:lnTo>
                    <a:pt x="0" y="305"/>
                  </a:lnTo>
                  <a:lnTo>
                    <a:pt x="127" y="305"/>
                  </a:lnTo>
                  <a:close/>
                </a:path>
              </a:pathLst>
            </a:custGeom>
            <a:solidFill>
              <a:srgbClr val="4442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68" name="Rectangle 240">
              <a:extLst>
                <a:ext uri="{FF2B5EF4-FFF2-40B4-BE49-F238E27FC236}">
                  <a16:creationId xmlns:a16="http://schemas.microsoft.com/office/drawing/2014/main" id="{8C36C2D5-6538-4829-9592-A4BFB25AC35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-4356" y="1849917"/>
              <a:ext cx="12200713" cy="222215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10169" name="Rectangle 241">
              <a:extLst>
                <a:ext uri="{FF2B5EF4-FFF2-40B4-BE49-F238E27FC236}">
                  <a16:creationId xmlns:a16="http://schemas.microsoft.com/office/drawing/2014/main" id="{C50E3CAF-4215-41FE-B3BC-106B9DFA37FB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0" y="1849917"/>
              <a:ext cx="12200713" cy="2222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70" name="Freeform 242">
              <a:extLst>
                <a:ext uri="{FF2B5EF4-FFF2-40B4-BE49-F238E27FC236}">
                  <a16:creationId xmlns:a16="http://schemas.microsoft.com/office/drawing/2014/main" id="{F43FE583-9D5E-4D45-97F7-893704303CB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17929" y="3044624"/>
              <a:ext cx="95577" cy="248132"/>
            </a:xfrm>
            <a:custGeom>
              <a:avLst/>
              <a:gdLst>
                <a:gd name="T0" fmla="*/ 4 w 25"/>
                <a:gd name="T1" fmla="*/ 0 h 65"/>
                <a:gd name="T2" fmla="*/ 22 w 25"/>
                <a:gd name="T3" fmla="*/ 65 h 65"/>
                <a:gd name="T4" fmla="*/ 17 w 25"/>
                <a:gd name="T5" fmla="*/ 64 h 65"/>
                <a:gd name="T6" fmla="*/ 0 w 25"/>
                <a:gd name="T7" fmla="*/ 2 h 65"/>
                <a:gd name="T8" fmla="*/ 4 w 25"/>
                <a:gd name="T9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65">
                  <a:moveTo>
                    <a:pt x="4" y="0"/>
                  </a:moveTo>
                  <a:cubicBezTo>
                    <a:pt x="25" y="34"/>
                    <a:pt x="22" y="64"/>
                    <a:pt x="22" y="65"/>
                  </a:cubicBezTo>
                  <a:cubicBezTo>
                    <a:pt x="17" y="64"/>
                    <a:pt x="17" y="64"/>
                    <a:pt x="17" y="64"/>
                  </a:cubicBezTo>
                  <a:cubicBezTo>
                    <a:pt x="17" y="64"/>
                    <a:pt x="20" y="35"/>
                    <a:pt x="0" y="2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71" name="Freeform 243">
              <a:extLst>
                <a:ext uri="{FF2B5EF4-FFF2-40B4-BE49-F238E27FC236}">
                  <a16:creationId xmlns:a16="http://schemas.microsoft.com/office/drawing/2014/main" id="{5F9CCB1C-765C-4965-8852-DEB5A6D4C1F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649922" y="2980293"/>
              <a:ext cx="102929" cy="126823"/>
            </a:xfrm>
            <a:custGeom>
              <a:avLst/>
              <a:gdLst>
                <a:gd name="T0" fmla="*/ 2 w 27"/>
                <a:gd name="T1" fmla="*/ 12 h 33"/>
                <a:gd name="T2" fmla="*/ 4 w 27"/>
                <a:gd name="T3" fmla="*/ 4 h 33"/>
                <a:gd name="T4" fmla="*/ 8 w 27"/>
                <a:gd name="T5" fmla="*/ 2 h 33"/>
                <a:gd name="T6" fmla="*/ 17 w 27"/>
                <a:gd name="T7" fmla="*/ 4 h 33"/>
                <a:gd name="T8" fmla="*/ 26 w 27"/>
                <a:gd name="T9" fmla="*/ 20 h 33"/>
                <a:gd name="T10" fmla="*/ 23 w 27"/>
                <a:gd name="T11" fmla="*/ 29 h 33"/>
                <a:gd name="T12" fmla="*/ 19 w 27"/>
                <a:gd name="T13" fmla="*/ 31 h 33"/>
                <a:gd name="T14" fmla="*/ 11 w 27"/>
                <a:gd name="T15" fmla="*/ 28 h 33"/>
                <a:gd name="T16" fmla="*/ 2 w 27"/>
                <a:gd name="T17" fmla="*/ 1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33">
                  <a:moveTo>
                    <a:pt x="2" y="12"/>
                  </a:moveTo>
                  <a:cubicBezTo>
                    <a:pt x="0" y="9"/>
                    <a:pt x="1" y="6"/>
                    <a:pt x="4" y="4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11" y="0"/>
                    <a:pt x="15" y="1"/>
                    <a:pt x="17" y="4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27" y="23"/>
                    <a:pt x="26" y="27"/>
                    <a:pt x="23" y="29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6" y="33"/>
                    <a:pt x="13" y="31"/>
                    <a:pt x="11" y="28"/>
                  </a:cubicBezTo>
                  <a:lnTo>
                    <a:pt x="2" y="12"/>
                  </a:lnTo>
                  <a:close/>
                </a:path>
              </a:pathLst>
            </a:custGeom>
            <a:solidFill>
              <a:srgbClr val="4541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72" name="Freeform 244">
              <a:extLst>
                <a:ext uri="{FF2B5EF4-FFF2-40B4-BE49-F238E27FC236}">
                  <a16:creationId xmlns:a16="http://schemas.microsoft.com/office/drawing/2014/main" id="{EBCFF79C-489F-4117-8272-1F0D6959C1F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572725" y="2961913"/>
              <a:ext cx="172773" cy="209533"/>
            </a:xfrm>
            <a:custGeom>
              <a:avLst/>
              <a:gdLst>
                <a:gd name="T0" fmla="*/ 2 w 45"/>
                <a:gd name="T1" fmla="*/ 21 h 55"/>
                <a:gd name="T2" fmla="*/ 6 w 45"/>
                <a:gd name="T3" fmla="*/ 7 h 55"/>
                <a:gd name="T4" fmla="*/ 13 w 45"/>
                <a:gd name="T5" fmla="*/ 3 h 55"/>
                <a:gd name="T6" fmla="*/ 27 w 45"/>
                <a:gd name="T7" fmla="*/ 7 h 55"/>
                <a:gd name="T8" fmla="*/ 42 w 45"/>
                <a:gd name="T9" fmla="*/ 34 h 55"/>
                <a:gd name="T10" fmla="*/ 39 w 45"/>
                <a:gd name="T11" fmla="*/ 48 h 55"/>
                <a:gd name="T12" fmla="*/ 32 w 45"/>
                <a:gd name="T13" fmla="*/ 52 h 55"/>
                <a:gd name="T14" fmla="*/ 18 w 45"/>
                <a:gd name="T15" fmla="*/ 48 h 55"/>
                <a:gd name="T16" fmla="*/ 2 w 45"/>
                <a:gd name="T17" fmla="*/ 21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55">
                  <a:moveTo>
                    <a:pt x="2" y="21"/>
                  </a:moveTo>
                  <a:cubicBezTo>
                    <a:pt x="0" y="16"/>
                    <a:pt x="1" y="10"/>
                    <a:pt x="6" y="7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8" y="0"/>
                    <a:pt x="24" y="2"/>
                    <a:pt x="27" y="7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5" y="39"/>
                    <a:pt x="44" y="45"/>
                    <a:pt x="39" y="48"/>
                  </a:cubicBezTo>
                  <a:cubicBezTo>
                    <a:pt x="32" y="52"/>
                    <a:pt x="32" y="52"/>
                    <a:pt x="32" y="52"/>
                  </a:cubicBezTo>
                  <a:cubicBezTo>
                    <a:pt x="27" y="55"/>
                    <a:pt x="21" y="53"/>
                    <a:pt x="18" y="48"/>
                  </a:cubicBezTo>
                  <a:lnTo>
                    <a:pt x="2" y="21"/>
                  </a:lnTo>
                  <a:close/>
                </a:path>
              </a:pathLst>
            </a:custGeom>
            <a:solidFill>
              <a:srgbClr val="7AA7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73" name="Freeform 245">
              <a:extLst>
                <a:ext uri="{FF2B5EF4-FFF2-40B4-BE49-F238E27FC236}">
                  <a16:creationId xmlns:a16="http://schemas.microsoft.com/office/drawing/2014/main" id="{72A5FBEC-A9CD-4A7A-BD1E-328D8153450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546993" y="2969265"/>
              <a:ext cx="163584" cy="227913"/>
            </a:xfrm>
            <a:custGeom>
              <a:avLst/>
              <a:gdLst>
                <a:gd name="T0" fmla="*/ 2 w 43"/>
                <a:gd name="T1" fmla="*/ 13 h 60"/>
                <a:gd name="T2" fmla="*/ 5 w 43"/>
                <a:gd name="T3" fmla="*/ 3 h 60"/>
                <a:gd name="T4" fmla="*/ 6 w 43"/>
                <a:gd name="T5" fmla="*/ 2 h 60"/>
                <a:gd name="T6" fmla="*/ 16 w 43"/>
                <a:gd name="T7" fmla="*/ 5 h 60"/>
                <a:gd name="T8" fmla="*/ 41 w 43"/>
                <a:gd name="T9" fmla="*/ 47 h 60"/>
                <a:gd name="T10" fmla="*/ 38 w 43"/>
                <a:gd name="T11" fmla="*/ 57 h 60"/>
                <a:gd name="T12" fmla="*/ 36 w 43"/>
                <a:gd name="T13" fmla="*/ 58 h 60"/>
                <a:gd name="T14" fmla="*/ 26 w 43"/>
                <a:gd name="T15" fmla="*/ 55 h 60"/>
                <a:gd name="T16" fmla="*/ 2 w 43"/>
                <a:gd name="T17" fmla="*/ 13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60">
                  <a:moveTo>
                    <a:pt x="2" y="13"/>
                  </a:moveTo>
                  <a:cubicBezTo>
                    <a:pt x="0" y="10"/>
                    <a:pt x="1" y="5"/>
                    <a:pt x="5" y="3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10" y="0"/>
                    <a:pt x="14" y="2"/>
                    <a:pt x="16" y="5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3" y="51"/>
                    <a:pt x="41" y="55"/>
                    <a:pt x="38" y="57"/>
                  </a:cubicBezTo>
                  <a:cubicBezTo>
                    <a:pt x="36" y="58"/>
                    <a:pt x="36" y="58"/>
                    <a:pt x="36" y="58"/>
                  </a:cubicBezTo>
                  <a:cubicBezTo>
                    <a:pt x="33" y="60"/>
                    <a:pt x="28" y="59"/>
                    <a:pt x="26" y="55"/>
                  </a:cubicBezTo>
                  <a:lnTo>
                    <a:pt x="2" y="1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74" name="Freeform 246">
              <a:extLst>
                <a:ext uri="{FF2B5EF4-FFF2-40B4-BE49-F238E27FC236}">
                  <a16:creationId xmlns:a16="http://schemas.microsoft.com/office/drawing/2014/main" id="{131214CD-F5AF-4C40-81CD-6643D4C455D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271292" y="3129173"/>
              <a:ext cx="69844" cy="259160"/>
            </a:xfrm>
            <a:custGeom>
              <a:avLst/>
              <a:gdLst>
                <a:gd name="T0" fmla="*/ 6 w 18"/>
                <a:gd name="T1" fmla="*/ 0 h 68"/>
                <a:gd name="T2" fmla="*/ 10 w 18"/>
                <a:gd name="T3" fmla="*/ 1 h 68"/>
                <a:gd name="T4" fmla="*/ 18 w 18"/>
                <a:gd name="T5" fmla="*/ 66 h 68"/>
                <a:gd name="T6" fmla="*/ 14 w 18"/>
                <a:gd name="T7" fmla="*/ 68 h 68"/>
                <a:gd name="T8" fmla="*/ 6 w 18"/>
                <a:gd name="T9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68">
                  <a:moveTo>
                    <a:pt x="6" y="0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4" y="40"/>
                    <a:pt x="18" y="65"/>
                    <a:pt x="18" y="66"/>
                  </a:cubicBezTo>
                  <a:cubicBezTo>
                    <a:pt x="14" y="68"/>
                    <a:pt x="14" y="68"/>
                    <a:pt x="14" y="68"/>
                  </a:cubicBezTo>
                  <a:cubicBezTo>
                    <a:pt x="14" y="67"/>
                    <a:pt x="0" y="41"/>
                    <a:pt x="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75" name="Freeform 247">
              <a:extLst>
                <a:ext uri="{FF2B5EF4-FFF2-40B4-BE49-F238E27FC236}">
                  <a16:creationId xmlns:a16="http://schemas.microsoft.com/office/drawing/2014/main" id="{CA40341A-79C5-4ABA-9E3C-D0B0DD3F803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284158" y="3057490"/>
              <a:ext cx="75359" cy="121309"/>
            </a:xfrm>
            <a:custGeom>
              <a:avLst/>
              <a:gdLst>
                <a:gd name="T0" fmla="*/ 20 w 20"/>
                <a:gd name="T1" fmla="*/ 8 h 32"/>
                <a:gd name="T2" fmla="*/ 14 w 20"/>
                <a:gd name="T3" fmla="*/ 1 h 32"/>
                <a:gd name="T4" fmla="*/ 10 w 20"/>
                <a:gd name="T5" fmla="*/ 0 h 32"/>
                <a:gd name="T6" fmla="*/ 3 w 20"/>
                <a:gd name="T7" fmla="*/ 6 h 32"/>
                <a:gd name="T8" fmla="*/ 1 w 20"/>
                <a:gd name="T9" fmla="*/ 24 h 32"/>
                <a:gd name="T10" fmla="*/ 6 w 20"/>
                <a:gd name="T11" fmla="*/ 31 h 32"/>
                <a:gd name="T12" fmla="*/ 11 w 20"/>
                <a:gd name="T13" fmla="*/ 32 h 32"/>
                <a:gd name="T14" fmla="*/ 18 w 20"/>
                <a:gd name="T15" fmla="*/ 26 h 32"/>
                <a:gd name="T16" fmla="*/ 20 w 20"/>
                <a:gd name="T17" fmla="*/ 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32">
                  <a:moveTo>
                    <a:pt x="20" y="8"/>
                  </a:moveTo>
                  <a:cubicBezTo>
                    <a:pt x="20" y="4"/>
                    <a:pt x="18" y="1"/>
                    <a:pt x="14" y="1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6" y="0"/>
                    <a:pt x="3" y="2"/>
                    <a:pt x="3" y="6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0" y="27"/>
                    <a:pt x="2" y="31"/>
                    <a:pt x="6" y="31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4" y="32"/>
                    <a:pt x="17" y="30"/>
                    <a:pt x="18" y="26"/>
                  </a:cubicBezTo>
                  <a:lnTo>
                    <a:pt x="20" y="8"/>
                  </a:lnTo>
                  <a:close/>
                </a:path>
              </a:pathLst>
            </a:custGeom>
            <a:solidFill>
              <a:srgbClr val="4541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76" name="Freeform 248">
              <a:extLst>
                <a:ext uri="{FF2B5EF4-FFF2-40B4-BE49-F238E27FC236}">
                  <a16:creationId xmlns:a16="http://schemas.microsoft.com/office/drawing/2014/main" id="{054BCE69-CB8E-4A50-9AF5-613CE9D0805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306214" y="3022568"/>
              <a:ext cx="130499" cy="202181"/>
            </a:xfrm>
            <a:custGeom>
              <a:avLst/>
              <a:gdLst>
                <a:gd name="T0" fmla="*/ 33 w 34"/>
                <a:gd name="T1" fmla="*/ 13 h 53"/>
                <a:gd name="T2" fmla="*/ 24 w 34"/>
                <a:gd name="T3" fmla="*/ 1 h 53"/>
                <a:gd name="T4" fmla="*/ 16 w 34"/>
                <a:gd name="T5" fmla="*/ 0 h 53"/>
                <a:gd name="T6" fmla="*/ 5 w 34"/>
                <a:gd name="T7" fmla="*/ 9 h 53"/>
                <a:gd name="T8" fmla="*/ 1 w 34"/>
                <a:gd name="T9" fmla="*/ 40 h 53"/>
                <a:gd name="T10" fmla="*/ 10 w 34"/>
                <a:gd name="T11" fmla="*/ 52 h 53"/>
                <a:gd name="T12" fmla="*/ 18 w 34"/>
                <a:gd name="T13" fmla="*/ 53 h 53"/>
                <a:gd name="T14" fmla="*/ 29 w 34"/>
                <a:gd name="T15" fmla="*/ 44 h 53"/>
                <a:gd name="T16" fmla="*/ 33 w 34"/>
                <a:gd name="T17" fmla="*/ 1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53">
                  <a:moveTo>
                    <a:pt x="33" y="13"/>
                  </a:moveTo>
                  <a:cubicBezTo>
                    <a:pt x="34" y="7"/>
                    <a:pt x="30" y="2"/>
                    <a:pt x="24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1" y="0"/>
                    <a:pt x="6" y="4"/>
                    <a:pt x="5" y="9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0" y="46"/>
                    <a:pt x="4" y="51"/>
                    <a:pt x="10" y="52"/>
                  </a:cubicBezTo>
                  <a:cubicBezTo>
                    <a:pt x="18" y="53"/>
                    <a:pt x="18" y="53"/>
                    <a:pt x="18" y="53"/>
                  </a:cubicBezTo>
                  <a:cubicBezTo>
                    <a:pt x="23" y="53"/>
                    <a:pt x="29" y="49"/>
                    <a:pt x="29" y="44"/>
                  </a:cubicBezTo>
                  <a:lnTo>
                    <a:pt x="33" y="13"/>
                  </a:lnTo>
                  <a:close/>
                </a:path>
              </a:pathLst>
            </a:custGeom>
            <a:solidFill>
              <a:srgbClr val="7AA7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77" name="Freeform 249">
              <a:extLst>
                <a:ext uri="{FF2B5EF4-FFF2-40B4-BE49-F238E27FC236}">
                  <a16:creationId xmlns:a16="http://schemas.microsoft.com/office/drawing/2014/main" id="{9A1746D9-AF8E-4415-B68A-6965FE7C299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363192" y="3007864"/>
              <a:ext cx="88224" cy="242617"/>
            </a:xfrm>
            <a:custGeom>
              <a:avLst/>
              <a:gdLst>
                <a:gd name="T0" fmla="*/ 23 w 23"/>
                <a:gd name="T1" fmla="*/ 9 h 64"/>
                <a:gd name="T2" fmla="*/ 16 w 23"/>
                <a:gd name="T3" fmla="*/ 0 h 64"/>
                <a:gd name="T4" fmla="*/ 14 w 23"/>
                <a:gd name="T5" fmla="*/ 0 h 64"/>
                <a:gd name="T6" fmla="*/ 6 w 23"/>
                <a:gd name="T7" fmla="*/ 7 h 64"/>
                <a:gd name="T8" fmla="*/ 0 w 23"/>
                <a:gd name="T9" fmla="*/ 55 h 64"/>
                <a:gd name="T10" fmla="*/ 6 w 23"/>
                <a:gd name="T11" fmla="*/ 63 h 64"/>
                <a:gd name="T12" fmla="*/ 8 w 23"/>
                <a:gd name="T13" fmla="*/ 63 h 64"/>
                <a:gd name="T14" fmla="*/ 17 w 23"/>
                <a:gd name="T15" fmla="*/ 57 h 64"/>
                <a:gd name="T16" fmla="*/ 23 w 23"/>
                <a:gd name="T17" fmla="*/ 9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64">
                  <a:moveTo>
                    <a:pt x="23" y="9"/>
                  </a:moveTo>
                  <a:cubicBezTo>
                    <a:pt x="23" y="5"/>
                    <a:pt x="20" y="1"/>
                    <a:pt x="16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0" y="0"/>
                    <a:pt x="7" y="3"/>
                    <a:pt x="6" y="7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9"/>
                    <a:pt x="2" y="63"/>
                    <a:pt x="6" y="63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12" y="64"/>
                    <a:pt x="16" y="61"/>
                    <a:pt x="17" y="57"/>
                  </a:cubicBezTo>
                  <a:lnTo>
                    <a:pt x="23" y="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78" name="Freeform 250">
              <a:extLst>
                <a:ext uri="{FF2B5EF4-FFF2-40B4-BE49-F238E27FC236}">
                  <a16:creationId xmlns:a16="http://schemas.microsoft.com/office/drawing/2014/main" id="{BD3B735A-57FC-4CF9-B0FE-5FF9C425D10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313566" y="3281727"/>
              <a:ext cx="499939" cy="248132"/>
            </a:xfrm>
            <a:custGeom>
              <a:avLst/>
              <a:gdLst>
                <a:gd name="T0" fmla="*/ 122 w 131"/>
                <a:gd name="T1" fmla="*/ 0 h 65"/>
                <a:gd name="T2" fmla="*/ 125 w 131"/>
                <a:gd name="T3" fmla="*/ 0 h 65"/>
                <a:gd name="T4" fmla="*/ 130 w 131"/>
                <a:gd name="T5" fmla="*/ 8 h 65"/>
                <a:gd name="T6" fmla="*/ 74 w 131"/>
                <a:gd name="T7" fmla="*/ 60 h 65"/>
                <a:gd name="T8" fmla="*/ 3 w 131"/>
                <a:gd name="T9" fmla="*/ 36 h 65"/>
                <a:gd name="T10" fmla="*/ 3 w 131"/>
                <a:gd name="T11" fmla="*/ 27 h 65"/>
                <a:gd name="T12" fmla="*/ 12 w 131"/>
                <a:gd name="T13" fmla="*/ 28 h 65"/>
                <a:gd name="T14" fmla="*/ 71 w 131"/>
                <a:gd name="T15" fmla="*/ 47 h 65"/>
                <a:gd name="T16" fmla="*/ 117 w 131"/>
                <a:gd name="T17" fmla="*/ 5 h 65"/>
                <a:gd name="T18" fmla="*/ 122 w 131"/>
                <a:gd name="T19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65">
                  <a:moveTo>
                    <a:pt x="122" y="0"/>
                  </a:moveTo>
                  <a:cubicBezTo>
                    <a:pt x="123" y="0"/>
                    <a:pt x="124" y="0"/>
                    <a:pt x="125" y="0"/>
                  </a:cubicBezTo>
                  <a:cubicBezTo>
                    <a:pt x="129" y="1"/>
                    <a:pt x="131" y="5"/>
                    <a:pt x="130" y="8"/>
                  </a:cubicBezTo>
                  <a:cubicBezTo>
                    <a:pt x="125" y="29"/>
                    <a:pt x="108" y="53"/>
                    <a:pt x="74" y="60"/>
                  </a:cubicBezTo>
                  <a:cubicBezTo>
                    <a:pt x="47" y="65"/>
                    <a:pt x="21" y="57"/>
                    <a:pt x="3" y="36"/>
                  </a:cubicBezTo>
                  <a:cubicBezTo>
                    <a:pt x="0" y="34"/>
                    <a:pt x="0" y="30"/>
                    <a:pt x="3" y="27"/>
                  </a:cubicBezTo>
                  <a:cubicBezTo>
                    <a:pt x="6" y="25"/>
                    <a:pt x="10" y="25"/>
                    <a:pt x="12" y="28"/>
                  </a:cubicBezTo>
                  <a:cubicBezTo>
                    <a:pt x="19" y="36"/>
                    <a:pt x="40" y="54"/>
                    <a:pt x="71" y="47"/>
                  </a:cubicBezTo>
                  <a:cubicBezTo>
                    <a:pt x="99" y="42"/>
                    <a:pt x="113" y="22"/>
                    <a:pt x="117" y="5"/>
                  </a:cubicBezTo>
                  <a:cubicBezTo>
                    <a:pt x="118" y="2"/>
                    <a:pt x="120" y="1"/>
                    <a:pt x="1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79" name="Freeform 251">
              <a:extLst>
                <a:ext uri="{FF2B5EF4-FFF2-40B4-BE49-F238E27FC236}">
                  <a16:creationId xmlns:a16="http://schemas.microsoft.com/office/drawing/2014/main" id="{A599BE48-6A85-4BDC-8A2B-54C33213D23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320918" y="3281727"/>
              <a:ext cx="488911" cy="226076"/>
            </a:xfrm>
            <a:custGeom>
              <a:avLst/>
              <a:gdLst>
                <a:gd name="T0" fmla="*/ 123 w 128"/>
                <a:gd name="T1" fmla="*/ 0 h 59"/>
                <a:gd name="T2" fmla="*/ 120 w 128"/>
                <a:gd name="T3" fmla="*/ 0 h 59"/>
                <a:gd name="T4" fmla="*/ 115 w 128"/>
                <a:gd name="T5" fmla="*/ 5 h 59"/>
                <a:gd name="T6" fmla="*/ 69 w 128"/>
                <a:gd name="T7" fmla="*/ 47 h 59"/>
                <a:gd name="T8" fmla="*/ 10 w 128"/>
                <a:gd name="T9" fmla="*/ 28 h 59"/>
                <a:gd name="T10" fmla="*/ 1 w 128"/>
                <a:gd name="T11" fmla="*/ 27 h 59"/>
                <a:gd name="T12" fmla="*/ 0 w 128"/>
                <a:gd name="T13" fmla="*/ 29 h 59"/>
                <a:gd name="T14" fmla="*/ 1 w 128"/>
                <a:gd name="T15" fmla="*/ 30 h 59"/>
                <a:gd name="T16" fmla="*/ 72 w 128"/>
                <a:gd name="T17" fmla="*/ 54 h 59"/>
                <a:gd name="T18" fmla="*/ 128 w 128"/>
                <a:gd name="T19" fmla="*/ 4 h 59"/>
                <a:gd name="T20" fmla="*/ 123 w 128"/>
                <a:gd name="T21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8" h="59">
                  <a:moveTo>
                    <a:pt x="123" y="0"/>
                  </a:moveTo>
                  <a:cubicBezTo>
                    <a:pt x="122" y="0"/>
                    <a:pt x="121" y="0"/>
                    <a:pt x="120" y="0"/>
                  </a:cubicBezTo>
                  <a:cubicBezTo>
                    <a:pt x="118" y="1"/>
                    <a:pt x="116" y="2"/>
                    <a:pt x="115" y="5"/>
                  </a:cubicBezTo>
                  <a:cubicBezTo>
                    <a:pt x="111" y="22"/>
                    <a:pt x="97" y="42"/>
                    <a:pt x="69" y="47"/>
                  </a:cubicBezTo>
                  <a:cubicBezTo>
                    <a:pt x="38" y="54"/>
                    <a:pt x="17" y="36"/>
                    <a:pt x="10" y="28"/>
                  </a:cubicBezTo>
                  <a:cubicBezTo>
                    <a:pt x="8" y="25"/>
                    <a:pt x="4" y="25"/>
                    <a:pt x="1" y="27"/>
                  </a:cubicBezTo>
                  <a:cubicBezTo>
                    <a:pt x="0" y="28"/>
                    <a:pt x="0" y="28"/>
                    <a:pt x="0" y="29"/>
                  </a:cubicBezTo>
                  <a:cubicBezTo>
                    <a:pt x="0" y="29"/>
                    <a:pt x="0" y="30"/>
                    <a:pt x="1" y="30"/>
                  </a:cubicBezTo>
                  <a:cubicBezTo>
                    <a:pt x="19" y="51"/>
                    <a:pt x="45" y="59"/>
                    <a:pt x="72" y="54"/>
                  </a:cubicBezTo>
                  <a:cubicBezTo>
                    <a:pt x="105" y="48"/>
                    <a:pt x="122" y="24"/>
                    <a:pt x="128" y="4"/>
                  </a:cubicBezTo>
                  <a:cubicBezTo>
                    <a:pt x="127" y="2"/>
                    <a:pt x="125" y="1"/>
                    <a:pt x="123" y="0"/>
                  </a:cubicBezTo>
                  <a:close/>
                </a:path>
              </a:pathLst>
            </a:custGeom>
            <a:solidFill>
              <a:srgbClr val="F0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80" name="Freeform 252">
              <a:extLst>
                <a:ext uri="{FF2B5EF4-FFF2-40B4-BE49-F238E27FC236}">
                  <a16:creationId xmlns:a16="http://schemas.microsoft.com/office/drawing/2014/main" id="{1C5DC11C-8ABE-4381-AC27-4C1F461EE30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874281" y="2452785"/>
              <a:ext cx="810563" cy="584487"/>
            </a:xfrm>
            <a:custGeom>
              <a:avLst/>
              <a:gdLst>
                <a:gd name="T0" fmla="*/ 104 w 212"/>
                <a:gd name="T1" fmla="*/ 153 h 153"/>
                <a:gd name="T2" fmla="*/ 97 w 212"/>
                <a:gd name="T3" fmla="*/ 152 h 153"/>
                <a:gd name="T4" fmla="*/ 77 w 212"/>
                <a:gd name="T5" fmla="*/ 135 h 153"/>
                <a:gd name="T6" fmla="*/ 92 w 212"/>
                <a:gd name="T7" fmla="*/ 95 h 153"/>
                <a:gd name="T8" fmla="*/ 99 w 212"/>
                <a:gd name="T9" fmla="*/ 71 h 153"/>
                <a:gd name="T10" fmla="*/ 79 w 212"/>
                <a:gd name="T11" fmla="*/ 57 h 153"/>
                <a:gd name="T12" fmla="*/ 55 w 212"/>
                <a:gd name="T13" fmla="*/ 74 h 153"/>
                <a:gd name="T14" fmla="*/ 24 w 212"/>
                <a:gd name="T15" fmla="*/ 86 h 153"/>
                <a:gd name="T16" fmla="*/ 2 w 212"/>
                <a:gd name="T17" fmla="*/ 61 h 153"/>
                <a:gd name="T18" fmla="*/ 75 w 212"/>
                <a:gd name="T19" fmla="*/ 0 h 153"/>
                <a:gd name="T20" fmla="*/ 75 w 212"/>
                <a:gd name="T21" fmla="*/ 1 h 153"/>
                <a:gd name="T22" fmla="*/ 3 w 212"/>
                <a:gd name="T23" fmla="*/ 61 h 153"/>
                <a:gd name="T24" fmla="*/ 24 w 212"/>
                <a:gd name="T25" fmla="*/ 85 h 153"/>
                <a:gd name="T26" fmla="*/ 54 w 212"/>
                <a:gd name="T27" fmla="*/ 73 h 153"/>
                <a:gd name="T28" fmla="*/ 79 w 212"/>
                <a:gd name="T29" fmla="*/ 55 h 153"/>
                <a:gd name="T30" fmla="*/ 100 w 212"/>
                <a:gd name="T31" fmla="*/ 70 h 153"/>
                <a:gd name="T32" fmla="*/ 93 w 212"/>
                <a:gd name="T33" fmla="*/ 96 h 153"/>
                <a:gd name="T34" fmla="*/ 78 w 212"/>
                <a:gd name="T35" fmla="*/ 135 h 153"/>
                <a:gd name="T36" fmla="*/ 97 w 212"/>
                <a:gd name="T37" fmla="*/ 150 h 153"/>
                <a:gd name="T38" fmla="*/ 121 w 212"/>
                <a:gd name="T39" fmla="*/ 146 h 153"/>
                <a:gd name="T40" fmla="*/ 137 w 212"/>
                <a:gd name="T41" fmla="*/ 116 h 153"/>
                <a:gd name="T42" fmla="*/ 175 w 212"/>
                <a:gd name="T43" fmla="*/ 87 h 153"/>
                <a:gd name="T44" fmla="*/ 197 w 212"/>
                <a:gd name="T45" fmla="*/ 94 h 153"/>
                <a:gd name="T46" fmla="*/ 207 w 212"/>
                <a:gd name="T47" fmla="*/ 120 h 153"/>
                <a:gd name="T48" fmla="*/ 212 w 212"/>
                <a:gd name="T49" fmla="*/ 139 h 153"/>
                <a:gd name="T50" fmla="*/ 211 w 212"/>
                <a:gd name="T51" fmla="*/ 140 h 153"/>
                <a:gd name="T52" fmla="*/ 205 w 212"/>
                <a:gd name="T53" fmla="*/ 120 h 153"/>
                <a:gd name="T54" fmla="*/ 196 w 212"/>
                <a:gd name="T55" fmla="*/ 95 h 153"/>
                <a:gd name="T56" fmla="*/ 175 w 212"/>
                <a:gd name="T57" fmla="*/ 88 h 153"/>
                <a:gd name="T58" fmla="*/ 139 w 212"/>
                <a:gd name="T59" fmla="*/ 116 h 153"/>
                <a:gd name="T60" fmla="*/ 121 w 212"/>
                <a:gd name="T61" fmla="*/ 147 h 153"/>
                <a:gd name="T62" fmla="*/ 104 w 212"/>
                <a:gd name="T63" fmla="*/ 15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12" h="153">
                  <a:moveTo>
                    <a:pt x="104" y="153"/>
                  </a:moveTo>
                  <a:cubicBezTo>
                    <a:pt x="102" y="153"/>
                    <a:pt x="100" y="152"/>
                    <a:pt x="97" y="152"/>
                  </a:cubicBezTo>
                  <a:cubicBezTo>
                    <a:pt x="87" y="150"/>
                    <a:pt x="79" y="144"/>
                    <a:pt x="77" y="135"/>
                  </a:cubicBezTo>
                  <a:cubicBezTo>
                    <a:pt x="73" y="124"/>
                    <a:pt x="79" y="109"/>
                    <a:pt x="92" y="95"/>
                  </a:cubicBezTo>
                  <a:cubicBezTo>
                    <a:pt x="100" y="88"/>
                    <a:pt x="102" y="79"/>
                    <a:pt x="99" y="71"/>
                  </a:cubicBezTo>
                  <a:cubicBezTo>
                    <a:pt x="96" y="63"/>
                    <a:pt x="88" y="57"/>
                    <a:pt x="79" y="57"/>
                  </a:cubicBezTo>
                  <a:cubicBezTo>
                    <a:pt x="73" y="57"/>
                    <a:pt x="63" y="59"/>
                    <a:pt x="55" y="74"/>
                  </a:cubicBezTo>
                  <a:cubicBezTo>
                    <a:pt x="51" y="83"/>
                    <a:pt x="37" y="89"/>
                    <a:pt x="24" y="86"/>
                  </a:cubicBezTo>
                  <a:cubicBezTo>
                    <a:pt x="11" y="84"/>
                    <a:pt x="2" y="74"/>
                    <a:pt x="2" y="61"/>
                  </a:cubicBezTo>
                  <a:cubicBezTo>
                    <a:pt x="0" y="30"/>
                    <a:pt x="25" y="9"/>
                    <a:pt x="75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26" y="10"/>
                    <a:pt x="1" y="31"/>
                    <a:pt x="3" y="61"/>
                  </a:cubicBezTo>
                  <a:cubicBezTo>
                    <a:pt x="4" y="79"/>
                    <a:pt x="18" y="84"/>
                    <a:pt x="24" y="85"/>
                  </a:cubicBezTo>
                  <a:cubicBezTo>
                    <a:pt x="37" y="87"/>
                    <a:pt x="50" y="82"/>
                    <a:pt x="54" y="73"/>
                  </a:cubicBezTo>
                  <a:cubicBezTo>
                    <a:pt x="60" y="62"/>
                    <a:pt x="69" y="55"/>
                    <a:pt x="79" y="55"/>
                  </a:cubicBezTo>
                  <a:cubicBezTo>
                    <a:pt x="88" y="56"/>
                    <a:pt x="97" y="62"/>
                    <a:pt x="100" y="70"/>
                  </a:cubicBezTo>
                  <a:cubicBezTo>
                    <a:pt x="104" y="79"/>
                    <a:pt x="101" y="89"/>
                    <a:pt x="93" y="96"/>
                  </a:cubicBezTo>
                  <a:cubicBezTo>
                    <a:pt x="80" y="110"/>
                    <a:pt x="75" y="124"/>
                    <a:pt x="78" y="135"/>
                  </a:cubicBezTo>
                  <a:cubicBezTo>
                    <a:pt x="80" y="143"/>
                    <a:pt x="87" y="149"/>
                    <a:pt x="97" y="150"/>
                  </a:cubicBezTo>
                  <a:cubicBezTo>
                    <a:pt x="106" y="152"/>
                    <a:pt x="114" y="151"/>
                    <a:pt x="121" y="146"/>
                  </a:cubicBezTo>
                  <a:cubicBezTo>
                    <a:pt x="132" y="138"/>
                    <a:pt x="136" y="123"/>
                    <a:pt x="137" y="116"/>
                  </a:cubicBezTo>
                  <a:cubicBezTo>
                    <a:pt x="140" y="98"/>
                    <a:pt x="153" y="88"/>
                    <a:pt x="175" y="87"/>
                  </a:cubicBezTo>
                  <a:cubicBezTo>
                    <a:pt x="184" y="86"/>
                    <a:pt x="192" y="89"/>
                    <a:pt x="197" y="94"/>
                  </a:cubicBezTo>
                  <a:cubicBezTo>
                    <a:pt x="206" y="102"/>
                    <a:pt x="207" y="115"/>
                    <a:pt x="207" y="120"/>
                  </a:cubicBezTo>
                  <a:cubicBezTo>
                    <a:pt x="207" y="130"/>
                    <a:pt x="212" y="139"/>
                    <a:pt x="212" y="139"/>
                  </a:cubicBezTo>
                  <a:cubicBezTo>
                    <a:pt x="211" y="140"/>
                    <a:pt x="211" y="140"/>
                    <a:pt x="211" y="140"/>
                  </a:cubicBezTo>
                  <a:cubicBezTo>
                    <a:pt x="211" y="139"/>
                    <a:pt x="205" y="130"/>
                    <a:pt x="205" y="120"/>
                  </a:cubicBezTo>
                  <a:cubicBezTo>
                    <a:pt x="205" y="115"/>
                    <a:pt x="205" y="103"/>
                    <a:pt x="196" y="95"/>
                  </a:cubicBezTo>
                  <a:cubicBezTo>
                    <a:pt x="191" y="90"/>
                    <a:pt x="184" y="88"/>
                    <a:pt x="175" y="88"/>
                  </a:cubicBezTo>
                  <a:cubicBezTo>
                    <a:pt x="154" y="89"/>
                    <a:pt x="142" y="99"/>
                    <a:pt x="139" y="116"/>
                  </a:cubicBezTo>
                  <a:cubicBezTo>
                    <a:pt x="137" y="123"/>
                    <a:pt x="134" y="139"/>
                    <a:pt x="121" y="147"/>
                  </a:cubicBezTo>
                  <a:cubicBezTo>
                    <a:pt x="117" y="151"/>
                    <a:pt x="111" y="153"/>
                    <a:pt x="104" y="1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81" name="Freeform 253">
              <a:extLst>
                <a:ext uri="{FF2B5EF4-FFF2-40B4-BE49-F238E27FC236}">
                  <a16:creationId xmlns:a16="http://schemas.microsoft.com/office/drawing/2014/main" id="{3DF27A1E-72D8-4B08-9596-D8FAB04FA54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203286" y="2430729"/>
              <a:ext cx="53303" cy="18380"/>
            </a:xfrm>
            <a:custGeom>
              <a:avLst/>
              <a:gdLst>
                <a:gd name="T0" fmla="*/ 14 w 14"/>
                <a:gd name="T1" fmla="*/ 1 h 5"/>
                <a:gd name="T2" fmla="*/ 13 w 14"/>
                <a:gd name="T3" fmla="*/ 2 h 5"/>
                <a:gd name="T4" fmla="*/ 1 w 14"/>
                <a:gd name="T5" fmla="*/ 5 h 5"/>
                <a:gd name="T6" fmla="*/ 0 w 14"/>
                <a:gd name="T7" fmla="*/ 4 h 5"/>
                <a:gd name="T8" fmla="*/ 1 w 14"/>
                <a:gd name="T9" fmla="*/ 2 h 5"/>
                <a:gd name="T10" fmla="*/ 13 w 14"/>
                <a:gd name="T11" fmla="*/ 0 h 5"/>
                <a:gd name="T12" fmla="*/ 14 w 14"/>
                <a:gd name="T1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5">
                  <a:moveTo>
                    <a:pt x="14" y="1"/>
                  </a:moveTo>
                  <a:cubicBezTo>
                    <a:pt x="14" y="1"/>
                    <a:pt x="14" y="2"/>
                    <a:pt x="13" y="2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0" y="4"/>
                    <a:pt x="0" y="4"/>
                  </a:cubicBezTo>
                  <a:cubicBezTo>
                    <a:pt x="0" y="3"/>
                    <a:pt x="0" y="3"/>
                    <a:pt x="1" y="2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0"/>
                    <a:pt x="14" y="0"/>
                    <a:pt x="1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82" name="Freeform 254">
              <a:extLst>
                <a:ext uri="{FF2B5EF4-FFF2-40B4-BE49-F238E27FC236}">
                  <a16:creationId xmlns:a16="http://schemas.microsoft.com/office/drawing/2014/main" id="{7A0235DF-4BB3-4A43-935A-F0411673B42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157335" y="2434405"/>
              <a:ext cx="60655" cy="29408"/>
            </a:xfrm>
            <a:custGeom>
              <a:avLst/>
              <a:gdLst>
                <a:gd name="T0" fmla="*/ 15 w 16"/>
                <a:gd name="T1" fmla="*/ 0 h 8"/>
                <a:gd name="T2" fmla="*/ 2 w 16"/>
                <a:gd name="T3" fmla="*/ 2 h 8"/>
                <a:gd name="T4" fmla="*/ 0 w 16"/>
                <a:gd name="T5" fmla="*/ 6 h 8"/>
                <a:gd name="T6" fmla="*/ 4 w 16"/>
                <a:gd name="T7" fmla="*/ 8 h 8"/>
                <a:gd name="T8" fmla="*/ 16 w 16"/>
                <a:gd name="T9" fmla="*/ 5 h 8"/>
                <a:gd name="T10" fmla="*/ 15 w 16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8">
                  <a:moveTo>
                    <a:pt x="15" y="0"/>
                  </a:moveTo>
                  <a:cubicBezTo>
                    <a:pt x="2" y="2"/>
                    <a:pt x="2" y="2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1" y="7"/>
                    <a:pt x="2" y="8"/>
                    <a:pt x="4" y="8"/>
                  </a:cubicBezTo>
                  <a:cubicBezTo>
                    <a:pt x="16" y="5"/>
                    <a:pt x="16" y="5"/>
                    <a:pt x="16" y="5"/>
                  </a:cubicBezTo>
                  <a:lnTo>
                    <a:pt x="1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83" name="Freeform 255">
              <a:extLst>
                <a:ext uri="{FF2B5EF4-FFF2-40B4-BE49-F238E27FC236}">
                  <a16:creationId xmlns:a16="http://schemas.microsoft.com/office/drawing/2014/main" id="{E54AA498-249E-4141-9719-B507E300740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206962" y="2434405"/>
              <a:ext cx="7352" cy="18380"/>
            </a:xfrm>
            <a:custGeom>
              <a:avLst/>
              <a:gdLst>
                <a:gd name="T0" fmla="*/ 4 w 4"/>
                <a:gd name="T1" fmla="*/ 10 h 10"/>
                <a:gd name="T2" fmla="*/ 2 w 4"/>
                <a:gd name="T3" fmla="*/ 10 h 10"/>
                <a:gd name="T4" fmla="*/ 0 w 4"/>
                <a:gd name="T5" fmla="*/ 0 h 10"/>
                <a:gd name="T6" fmla="*/ 2 w 4"/>
                <a:gd name="T7" fmla="*/ 0 h 10"/>
                <a:gd name="T8" fmla="*/ 4 w 4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10">
                  <a:moveTo>
                    <a:pt x="4" y="10"/>
                  </a:moveTo>
                  <a:lnTo>
                    <a:pt x="2" y="10"/>
                  </a:lnTo>
                  <a:lnTo>
                    <a:pt x="0" y="0"/>
                  </a:lnTo>
                  <a:lnTo>
                    <a:pt x="2" y="0"/>
                  </a:lnTo>
                  <a:lnTo>
                    <a:pt x="4" y="10"/>
                  </a:lnTo>
                  <a:close/>
                </a:path>
              </a:pathLst>
            </a:custGeom>
            <a:solidFill>
              <a:srgbClr val="322B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84" name="Freeform 256">
              <a:extLst>
                <a:ext uri="{FF2B5EF4-FFF2-40B4-BE49-F238E27FC236}">
                  <a16:creationId xmlns:a16="http://schemas.microsoft.com/office/drawing/2014/main" id="{8E0BC277-D339-43BF-8436-7684AC1FC92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028552" y="2116428"/>
              <a:ext cx="1053181" cy="1058694"/>
            </a:xfrm>
            <a:custGeom>
              <a:avLst/>
              <a:gdLst>
                <a:gd name="T0" fmla="*/ 0 w 573"/>
                <a:gd name="T1" fmla="*/ 239 h 576"/>
                <a:gd name="T2" fmla="*/ 238 w 573"/>
                <a:gd name="T3" fmla="*/ 0 h 576"/>
                <a:gd name="T4" fmla="*/ 573 w 573"/>
                <a:gd name="T5" fmla="*/ 337 h 576"/>
                <a:gd name="T6" fmla="*/ 336 w 573"/>
                <a:gd name="T7" fmla="*/ 576 h 576"/>
                <a:gd name="T8" fmla="*/ 0 w 573"/>
                <a:gd name="T9" fmla="*/ 239 h 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3" h="576">
                  <a:moveTo>
                    <a:pt x="0" y="239"/>
                  </a:moveTo>
                  <a:lnTo>
                    <a:pt x="238" y="0"/>
                  </a:lnTo>
                  <a:lnTo>
                    <a:pt x="573" y="337"/>
                  </a:lnTo>
                  <a:lnTo>
                    <a:pt x="336" y="576"/>
                  </a:lnTo>
                  <a:lnTo>
                    <a:pt x="0" y="239"/>
                  </a:lnTo>
                  <a:close/>
                </a:path>
              </a:pathLst>
            </a:custGeom>
            <a:solidFill>
              <a:srgbClr val="F7F7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85" name="Freeform 257">
              <a:extLst>
                <a:ext uri="{FF2B5EF4-FFF2-40B4-BE49-F238E27FC236}">
                  <a16:creationId xmlns:a16="http://schemas.microsoft.com/office/drawing/2014/main" id="{951B3A52-67C6-4ECA-AD8B-8BD35547D20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95750" y="2265308"/>
              <a:ext cx="623086" cy="878569"/>
            </a:xfrm>
            <a:custGeom>
              <a:avLst/>
              <a:gdLst>
                <a:gd name="T0" fmla="*/ 2 w 339"/>
                <a:gd name="T1" fmla="*/ 0 h 478"/>
                <a:gd name="T2" fmla="*/ 339 w 339"/>
                <a:gd name="T3" fmla="*/ 3 h 478"/>
                <a:gd name="T4" fmla="*/ 337 w 339"/>
                <a:gd name="T5" fmla="*/ 478 h 478"/>
                <a:gd name="T6" fmla="*/ 0 w 339"/>
                <a:gd name="T7" fmla="*/ 476 h 478"/>
                <a:gd name="T8" fmla="*/ 2 w 339"/>
                <a:gd name="T9" fmla="*/ 0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9" h="478">
                  <a:moveTo>
                    <a:pt x="2" y="0"/>
                  </a:moveTo>
                  <a:lnTo>
                    <a:pt x="339" y="3"/>
                  </a:lnTo>
                  <a:lnTo>
                    <a:pt x="337" y="478"/>
                  </a:lnTo>
                  <a:lnTo>
                    <a:pt x="0" y="476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86" name="Freeform 258">
              <a:extLst>
                <a:ext uri="{FF2B5EF4-FFF2-40B4-BE49-F238E27FC236}">
                  <a16:creationId xmlns:a16="http://schemas.microsoft.com/office/drawing/2014/main" id="{1113C109-E31F-44F1-825B-74F989159A8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52250" y="3221073"/>
              <a:ext cx="283054" cy="279378"/>
            </a:xfrm>
            <a:custGeom>
              <a:avLst/>
              <a:gdLst>
                <a:gd name="T0" fmla="*/ 74 w 74"/>
                <a:gd name="T1" fmla="*/ 0 h 73"/>
                <a:gd name="T2" fmla="*/ 0 w 74"/>
                <a:gd name="T3" fmla="*/ 0 h 73"/>
                <a:gd name="T4" fmla="*/ 0 w 74"/>
                <a:gd name="T5" fmla="*/ 70 h 73"/>
                <a:gd name="T6" fmla="*/ 1 w 74"/>
                <a:gd name="T7" fmla="*/ 72 h 73"/>
                <a:gd name="T8" fmla="*/ 3 w 74"/>
                <a:gd name="T9" fmla="*/ 73 h 73"/>
                <a:gd name="T10" fmla="*/ 70 w 74"/>
                <a:gd name="T11" fmla="*/ 73 h 73"/>
                <a:gd name="T12" fmla="*/ 73 w 74"/>
                <a:gd name="T13" fmla="*/ 72 h 73"/>
                <a:gd name="T14" fmla="*/ 74 w 74"/>
                <a:gd name="T15" fmla="*/ 70 h 73"/>
                <a:gd name="T16" fmla="*/ 74 w 74"/>
                <a:gd name="T17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73">
                  <a:moveTo>
                    <a:pt x="7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1"/>
                    <a:pt x="0" y="72"/>
                    <a:pt x="1" y="72"/>
                  </a:cubicBezTo>
                  <a:cubicBezTo>
                    <a:pt x="2" y="73"/>
                    <a:pt x="3" y="73"/>
                    <a:pt x="3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3"/>
                    <a:pt x="72" y="73"/>
                    <a:pt x="73" y="72"/>
                  </a:cubicBezTo>
                  <a:cubicBezTo>
                    <a:pt x="74" y="72"/>
                    <a:pt x="74" y="71"/>
                    <a:pt x="74" y="70"/>
                  </a:cubicBezTo>
                  <a:cubicBezTo>
                    <a:pt x="74" y="0"/>
                    <a:pt x="74" y="0"/>
                    <a:pt x="74" y="0"/>
                  </a:cubicBezTo>
                </a:path>
              </a:pathLst>
            </a:custGeom>
            <a:solidFill>
              <a:srgbClr val="697A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87" name="Freeform 259">
              <a:extLst>
                <a:ext uri="{FF2B5EF4-FFF2-40B4-BE49-F238E27FC236}">
                  <a16:creationId xmlns:a16="http://schemas.microsoft.com/office/drawing/2014/main" id="{5195FA8E-8267-4ECA-9BD1-89920F2726B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87171" y="3221073"/>
              <a:ext cx="248132" cy="237104"/>
            </a:xfrm>
            <a:custGeom>
              <a:avLst/>
              <a:gdLst>
                <a:gd name="T0" fmla="*/ 135 w 135"/>
                <a:gd name="T1" fmla="*/ 0 h 129"/>
                <a:gd name="T2" fmla="*/ 0 w 135"/>
                <a:gd name="T3" fmla="*/ 0 h 129"/>
                <a:gd name="T4" fmla="*/ 135 w 135"/>
                <a:gd name="T5" fmla="*/ 129 h 129"/>
                <a:gd name="T6" fmla="*/ 135 w 135"/>
                <a:gd name="T7" fmla="*/ 0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5" h="129">
                  <a:moveTo>
                    <a:pt x="135" y="0"/>
                  </a:moveTo>
                  <a:lnTo>
                    <a:pt x="0" y="0"/>
                  </a:lnTo>
                  <a:lnTo>
                    <a:pt x="135" y="129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rgbClr val="7888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88" name="Freeform 260">
              <a:extLst>
                <a:ext uri="{FF2B5EF4-FFF2-40B4-BE49-F238E27FC236}">
                  <a16:creationId xmlns:a16="http://schemas.microsoft.com/office/drawing/2014/main" id="{4AC70C5E-751A-4DEC-A505-E09E375B992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87171" y="3221073"/>
              <a:ext cx="248132" cy="237104"/>
            </a:xfrm>
            <a:custGeom>
              <a:avLst/>
              <a:gdLst>
                <a:gd name="T0" fmla="*/ 135 w 135"/>
                <a:gd name="T1" fmla="*/ 0 h 129"/>
                <a:gd name="T2" fmla="*/ 0 w 135"/>
                <a:gd name="T3" fmla="*/ 0 h 129"/>
                <a:gd name="T4" fmla="*/ 135 w 135"/>
                <a:gd name="T5" fmla="*/ 129 h 129"/>
                <a:gd name="T6" fmla="*/ 135 w 135"/>
                <a:gd name="T7" fmla="*/ 0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5" h="129">
                  <a:moveTo>
                    <a:pt x="135" y="0"/>
                  </a:moveTo>
                  <a:lnTo>
                    <a:pt x="0" y="0"/>
                  </a:lnTo>
                  <a:lnTo>
                    <a:pt x="135" y="129"/>
                  </a:lnTo>
                  <a:lnTo>
                    <a:pt x="13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89" name="Freeform 261">
              <a:extLst>
                <a:ext uri="{FF2B5EF4-FFF2-40B4-BE49-F238E27FC236}">
                  <a16:creationId xmlns:a16="http://schemas.microsoft.com/office/drawing/2014/main" id="{67F58734-0B34-4979-A4FE-4D94CD52F3E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83495" y="3246805"/>
              <a:ext cx="95577" cy="34923"/>
            </a:xfrm>
            <a:custGeom>
              <a:avLst/>
              <a:gdLst>
                <a:gd name="T0" fmla="*/ 52 w 52"/>
                <a:gd name="T1" fmla="*/ 17 h 19"/>
                <a:gd name="T2" fmla="*/ 52 w 52"/>
                <a:gd name="T3" fmla="*/ 19 h 19"/>
                <a:gd name="T4" fmla="*/ 0 w 52"/>
                <a:gd name="T5" fmla="*/ 19 h 19"/>
                <a:gd name="T6" fmla="*/ 0 w 52"/>
                <a:gd name="T7" fmla="*/ 17 h 19"/>
                <a:gd name="T8" fmla="*/ 0 w 52"/>
                <a:gd name="T9" fmla="*/ 0 h 19"/>
                <a:gd name="T10" fmla="*/ 0 w 52"/>
                <a:gd name="T11" fmla="*/ 0 h 19"/>
                <a:gd name="T12" fmla="*/ 52 w 52"/>
                <a:gd name="T13" fmla="*/ 0 h 19"/>
                <a:gd name="T14" fmla="*/ 52 w 52"/>
                <a:gd name="T15" fmla="*/ 0 h 19"/>
                <a:gd name="T16" fmla="*/ 52 w 52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19">
                  <a:moveTo>
                    <a:pt x="52" y="17"/>
                  </a:moveTo>
                  <a:lnTo>
                    <a:pt x="52" y="19"/>
                  </a:lnTo>
                  <a:lnTo>
                    <a:pt x="0" y="19"/>
                  </a:lnTo>
                  <a:lnTo>
                    <a:pt x="0" y="17"/>
                  </a:lnTo>
                  <a:lnTo>
                    <a:pt x="0" y="0"/>
                  </a:lnTo>
                  <a:lnTo>
                    <a:pt x="0" y="0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17"/>
                  </a:lnTo>
                  <a:close/>
                </a:path>
              </a:pathLst>
            </a:custGeom>
            <a:solidFill>
              <a:srgbClr val="7CD6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90" name="Freeform 262">
              <a:extLst>
                <a:ext uri="{FF2B5EF4-FFF2-40B4-BE49-F238E27FC236}">
                  <a16:creationId xmlns:a16="http://schemas.microsoft.com/office/drawing/2014/main" id="{F406F426-8E38-4EEB-8825-49078C63FC2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10318" y="3246805"/>
              <a:ext cx="33084" cy="34923"/>
            </a:xfrm>
            <a:custGeom>
              <a:avLst/>
              <a:gdLst>
                <a:gd name="T0" fmla="*/ 18 w 18"/>
                <a:gd name="T1" fmla="*/ 17 h 19"/>
                <a:gd name="T2" fmla="*/ 18 w 18"/>
                <a:gd name="T3" fmla="*/ 19 h 19"/>
                <a:gd name="T4" fmla="*/ 2 w 18"/>
                <a:gd name="T5" fmla="*/ 19 h 19"/>
                <a:gd name="T6" fmla="*/ 0 w 18"/>
                <a:gd name="T7" fmla="*/ 17 h 19"/>
                <a:gd name="T8" fmla="*/ 0 w 18"/>
                <a:gd name="T9" fmla="*/ 0 h 19"/>
                <a:gd name="T10" fmla="*/ 2 w 18"/>
                <a:gd name="T11" fmla="*/ 0 h 19"/>
                <a:gd name="T12" fmla="*/ 18 w 18"/>
                <a:gd name="T13" fmla="*/ 0 h 19"/>
                <a:gd name="T14" fmla="*/ 18 w 18"/>
                <a:gd name="T15" fmla="*/ 0 h 19"/>
                <a:gd name="T16" fmla="*/ 18 w 18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9">
                  <a:moveTo>
                    <a:pt x="18" y="17"/>
                  </a:moveTo>
                  <a:lnTo>
                    <a:pt x="18" y="19"/>
                  </a:lnTo>
                  <a:lnTo>
                    <a:pt x="2" y="19"/>
                  </a:lnTo>
                  <a:lnTo>
                    <a:pt x="0" y="17"/>
                  </a:lnTo>
                  <a:lnTo>
                    <a:pt x="0" y="0"/>
                  </a:lnTo>
                  <a:lnTo>
                    <a:pt x="2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17"/>
                  </a:lnTo>
                  <a:close/>
                </a:path>
              </a:pathLst>
            </a:custGeom>
            <a:solidFill>
              <a:srgbClr val="C749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91" name="Freeform 263">
              <a:extLst>
                <a:ext uri="{FF2B5EF4-FFF2-40B4-BE49-F238E27FC236}">
                  <a16:creationId xmlns:a16="http://schemas.microsoft.com/office/drawing/2014/main" id="{0B941546-1DFF-42D6-9479-0F4D74273DC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74648" y="3246805"/>
              <a:ext cx="34923" cy="34923"/>
            </a:xfrm>
            <a:custGeom>
              <a:avLst/>
              <a:gdLst>
                <a:gd name="T0" fmla="*/ 19 w 19"/>
                <a:gd name="T1" fmla="*/ 17 h 19"/>
                <a:gd name="T2" fmla="*/ 17 w 19"/>
                <a:gd name="T3" fmla="*/ 19 h 19"/>
                <a:gd name="T4" fmla="*/ 0 w 19"/>
                <a:gd name="T5" fmla="*/ 19 h 19"/>
                <a:gd name="T6" fmla="*/ 0 w 19"/>
                <a:gd name="T7" fmla="*/ 17 h 19"/>
                <a:gd name="T8" fmla="*/ 0 w 19"/>
                <a:gd name="T9" fmla="*/ 0 h 19"/>
                <a:gd name="T10" fmla="*/ 0 w 19"/>
                <a:gd name="T11" fmla="*/ 0 h 19"/>
                <a:gd name="T12" fmla="*/ 17 w 19"/>
                <a:gd name="T13" fmla="*/ 0 h 19"/>
                <a:gd name="T14" fmla="*/ 19 w 19"/>
                <a:gd name="T15" fmla="*/ 0 h 19"/>
                <a:gd name="T16" fmla="*/ 19 w 19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9" y="17"/>
                  </a:moveTo>
                  <a:lnTo>
                    <a:pt x="17" y="19"/>
                  </a:lnTo>
                  <a:lnTo>
                    <a:pt x="0" y="19"/>
                  </a:lnTo>
                  <a:lnTo>
                    <a:pt x="0" y="17"/>
                  </a:lnTo>
                  <a:lnTo>
                    <a:pt x="0" y="0"/>
                  </a:lnTo>
                  <a:lnTo>
                    <a:pt x="0" y="0"/>
                  </a:lnTo>
                  <a:lnTo>
                    <a:pt x="17" y="0"/>
                  </a:lnTo>
                  <a:lnTo>
                    <a:pt x="19" y="0"/>
                  </a:lnTo>
                  <a:lnTo>
                    <a:pt x="19" y="17"/>
                  </a:lnTo>
                  <a:close/>
                </a:path>
              </a:pathLst>
            </a:custGeom>
            <a:solidFill>
              <a:srgbClr val="F3F8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92" name="Freeform 264">
              <a:extLst>
                <a:ext uri="{FF2B5EF4-FFF2-40B4-BE49-F238E27FC236}">
                  <a16:creationId xmlns:a16="http://schemas.microsoft.com/office/drawing/2014/main" id="{46174BA1-A3DE-4F5E-AD04-C23B1BA24A0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83495" y="3312974"/>
              <a:ext cx="34923" cy="33084"/>
            </a:xfrm>
            <a:custGeom>
              <a:avLst/>
              <a:gdLst>
                <a:gd name="T0" fmla="*/ 19 w 19"/>
                <a:gd name="T1" fmla="*/ 16 h 18"/>
                <a:gd name="T2" fmla="*/ 17 w 19"/>
                <a:gd name="T3" fmla="*/ 18 h 18"/>
                <a:gd name="T4" fmla="*/ 0 w 19"/>
                <a:gd name="T5" fmla="*/ 18 h 18"/>
                <a:gd name="T6" fmla="*/ 0 w 19"/>
                <a:gd name="T7" fmla="*/ 16 h 18"/>
                <a:gd name="T8" fmla="*/ 0 w 19"/>
                <a:gd name="T9" fmla="*/ 0 h 18"/>
                <a:gd name="T10" fmla="*/ 0 w 19"/>
                <a:gd name="T11" fmla="*/ 0 h 18"/>
                <a:gd name="T12" fmla="*/ 17 w 19"/>
                <a:gd name="T13" fmla="*/ 0 h 18"/>
                <a:gd name="T14" fmla="*/ 19 w 19"/>
                <a:gd name="T15" fmla="*/ 0 h 18"/>
                <a:gd name="T16" fmla="*/ 19 w 19"/>
                <a:gd name="T17" fmla="*/ 1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8">
                  <a:moveTo>
                    <a:pt x="19" y="16"/>
                  </a:moveTo>
                  <a:lnTo>
                    <a:pt x="17" y="18"/>
                  </a:lnTo>
                  <a:lnTo>
                    <a:pt x="0" y="18"/>
                  </a:lnTo>
                  <a:lnTo>
                    <a:pt x="0" y="16"/>
                  </a:lnTo>
                  <a:lnTo>
                    <a:pt x="0" y="0"/>
                  </a:lnTo>
                  <a:lnTo>
                    <a:pt x="0" y="0"/>
                  </a:lnTo>
                  <a:lnTo>
                    <a:pt x="17" y="0"/>
                  </a:lnTo>
                  <a:lnTo>
                    <a:pt x="19" y="0"/>
                  </a:lnTo>
                  <a:lnTo>
                    <a:pt x="19" y="16"/>
                  </a:lnTo>
                  <a:close/>
                </a:path>
              </a:pathLst>
            </a:custGeom>
            <a:solidFill>
              <a:srgbClr val="F3F8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93" name="Freeform 265">
              <a:extLst>
                <a:ext uri="{FF2B5EF4-FFF2-40B4-BE49-F238E27FC236}">
                  <a16:creationId xmlns:a16="http://schemas.microsoft.com/office/drawing/2014/main" id="{985D2E39-0591-4A99-854B-8A82A80B6D6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744150" y="3312974"/>
              <a:ext cx="34923" cy="33084"/>
            </a:xfrm>
            <a:custGeom>
              <a:avLst/>
              <a:gdLst>
                <a:gd name="T0" fmla="*/ 19 w 19"/>
                <a:gd name="T1" fmla="*/ 16 h 18"/>
                <a:gd name="T2" fmla="*/ 19 w 19"/>
                <a:gd name="T3" fmla="*/ 18 h 18"/>
                <a:gd name="T4" fmla="*/ 2 w 19"/>
                <a:gd name="T5" fmla="*/ 18 h 18"/>
                <a:gd name="T6" fmla="*/ 0 w 19"/>
                <a:gd name="T7" fmla="*/ 16 h 18"/>
                <a:gd name="T8" fmla="*/ 0 w 19"/>
                <a:gd name="T9" fmla="*/ 0 h 18"/>
                <a:gd name="T10" fmla="*/ 2 w 19"/>
                <a:gd name="T11" fmla="*/ 0 h 18"/>
                <a:gd name="T12" fmla="*/ 19 w 19"/>
                <a:gd name="T13" fmla="*/ 0 h 18"/>
                <a:gd name="T14" fmla="*/ 19 w 19"/>
                <a:gd name="T15" fmla="*/ 0 h 18"/>
                <a:gd name="T16" fmla="*/ 19 w 19"/>
                <a:gd name="T17" fmla="*/ 1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8">
                  <a:moveTo>
                    <a:pt x="19" y="16"/>
                  </a:moveTo>
                  <a:lnTo>
                    <a:pt x="19" y="18"/>
                  </a:lnTo>
                  <a:lnTo>
                    <a:pt x="2" y="18"/>
                  </a:lnTo>
                  <a:lnTo>
                    <a:pt x="0" y="16"/>
                  </a:lnTo>
                  <a:lnTo>
                    <a:pt x="0" y="0"/>
                  </a:lnTo>
                  <a:lnTo>
                    <a:pt x="2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16"/>
                  </a:lnTo>
                  <a:close/>
                </a:path>
              </a:pathLst>
            </a:custGeom>
            <a:solidFill>
              <a:srgbClr val="F3F8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94" name="Freeform 266">
              <a:extLst>
                <a:ext uri="{FF2B5EF4-FFF2-40B4-BE49-F238E27FC236}">
                  <a16:creationId xmlns:a16="http://schemas.microsoft.com/office/drawing/2014/main" id="{5C144147-D350-483B-8A97-088B6ECFAE5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10318" y="3312974"/>
              <a:ext cx="33084" cy="33084"/>
            </a:xfrm>
            <a:custGeom>
              <a:avLst/>
              <a:gdLst>
                <a:gd name="T0" fmla="*/ 18 w 18"/>
                <a:gd name="T1" fmla="*/ 16 h 18"/>
                <a:gd name="T2" fmla="*/ 18 w 18"/>
                <a:gd name="T3" fmla="*/ 18 h 18"/>
                <a:gd name="T4" fmla="*/ 2 w 18"/>
                <a:gd name="T5" fmla="*/ 18 h 18"/>
                <a:gd name="T6" fmla="*/ 0 w 18"/>
                <a:gd name="T7" fmla="*/ 16 h 18"/>
                <a:gd name="T8" fmla="*/ 0 w 18"/>
                <a:gd name="T9" fmla="*/ 0 h 18"/>
                <a:gd name="T10" fmla="*/ 2 w 18"/>
                <a:gd name="T11" fmla="*/ 0 h 18"/>
                <a:gd name="T12" fmla="*/ 18 w 18"/>
                <a:gd name="T13" fmla="*/ 0 h 18"/>
                <a:gd name="T14" fmla="*/ 18 w 18"/>
                <a:gd name="T15" fmla="*/ 0 h 18"/>
                <a:gd name="T16" fmla="*/ 18 w 18"/>
                <a:gd name="T17" fmla="*/ 1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6"/>
                  </a:moveTo>
                  <a:lnTo>
                    <a:pt x="18" y="18"/>
                  </a:lnTo>
                  <a:lnTo>
                    <a:pt x="2" y="18"/>
                  </a:lnTo>
                  <a:lnTo>
                    <a:pt x="0" y="16"/>
                  </a:lnTo>
                  <a:lnTo>
                    <a:pt x="0" y="0"/>
                  </a:lnTo>
                  <a:lnTo>
                    <a:pt x="2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8" y="16"/>
                  </a:lnTo>
                  <a:close/>
                </a:path>
              </a:pathLst>
            </a:custGeom>
            <a:solidFill>
              <a:srgbClr val="F3F8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95" name="Freeform 267">
              <a:extLst>
                <a:ext uri="{FF2B5EF4-FFF2-40B4-BE49-F238E27FC236}">
                  <a16:creationId xmlns:a16="http://schemas.microsoft.com/office/drawing/2014/main" id="{6A8BD2D0-005D-4CD7-8F55-6628AA5D920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74648" y="3312974"/>
              <a:ext cx="34923" cy="33084"/>
            </a:xfrm>
            <a:custGeom>
              <a:avLst/>
              <a:gdLst>
                <a:gd name="T0" fmla="*/ 19 w 19"/>
                <a:gd name="T1" fmla="*/ 16 h 18"/>
                <a:gd name="T2" fmla="*/ 17 w 19"/>
                <a:gd name="T3" fmla="*/ 18 h 18"/>
                <a:gd name="T4" fmla="*/ 0 w 19"/>
                <a:gd name="T5" fmla="*/ 18 h 18"/>
                <a:gd name="T6" fmla="*/ 0 w 19"/>
                <a:gd name="T7" fmla="*/ 16 h 18"/>
                <a:gd name="T8" fmla="*/ 0 w 19"/>
                <a:gd name="T9" fmla="*/ 0 h 18"/>
                <a:gd name="T10" fmla="*/ 0 w 19"/>
                <a:gd name="T11" fmla="*/ 0 h 18"/>
                <a:gd name="T12" fmla="*/ 17 w 19"/>
                <a:gd name="T13" fmla="*/ 0 h 18"/>
                <a:gd name="T14" fmla="*/ 19 w 19"/>
                <a:gd name="T15" fmla="*/ 0 h 18"/>
                <a:gd name="T16" fmla="*/ 19 w 19"/>
                <a:gd name="T17" fmla="*/ 1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8">
                  <a:moveTo>
                    <a:pt x="19" y="16"/>
                  </a:moveTo>
                  <a:lnTo>
                    <a:pt x="17" y="18"/>
                  </a:lnTo>
                  <a:lnTo>
                    <a:pt x="0" y="18"/>
                  </a:lnTo>
                  <a:lnTo>
                    <a:pt x="0" y="16"/>
                  </a:lnTo>
                  <a:lnTo>
                    <a:pt x="0" y="0"/>
                  </a:lnTo>
                  <a:lnTo>
                    <a:pt x="0" y="0"/>
                  </a:lnTo>
                  <a:lnTo>
                    <a:pt x="17" y="0"/>
                  </a:lnTo>
                  <a:lnTo>
                    <a:pt x="19" y="0"/>
                  </a:lnTo>
                  <a:lnTo>
                    <a:pt x="19" y="16"/>
                  </a:lnTo>
                  <a:close/>
                </a:path>
              </a:pathLst>
            </a:custGeom>
            <a:solidFill>
              <a:srgbClr val="F3F8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96" name="Freeform 268">
              <a:extLst>
                <a:ext uri="{FF2B5EF4-FFF2-40B4-BE49-F238E27FC236}">
                  <a16:creationId xmlns:a16="http://schemas.microsoft.com/office/drawing/2014/main" id="{CF8E9FAA-97B6-4FAD-84A9-D070A2A5444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83495" y="3373627"/>
              <a:ext cx="34923" cy="34923"/>
            </a:xfrm>
            <a:custGeom>
              <a:avLst/>
              <a:gdLst>
                <a:gd name="T0" fmla="*/ 19 w 19"/>
                <a:gd name="T1" fmla="*/ 19 h 19"/>
                <a:gd name="T2" fmla="*/ 17 w 19"/>
                <a:gd name="T3" fmla="*/ 19 h 19"/>
                <a:gd name="T4" fmla="*/ 0 w 19"/>
                <a:gd name="T5" fmla="*/ 19 h 19"/>
                <a:gd name="T6" fmla="*/ 0 w 19"/>
                <a:gd name="T7" fmla="*/ 19 h 19"/>
                <a:gd name="T8" fmla="*/ 0 w 19"/>
                <a:gd name="T9" fmla="*/ 2 h 19"/>
                <a:gd name="T10" fmla="*/ 0 w 19"/>
                <a:gd name="T11" fmla="*/ 0 h 19"/>
                <a:gd name="T12" fmla="*/ 17 w 19"/>
                <a:gd name="T13" fmla="*/ 0 h 19"/>
                <a:gd name="T14" fmla="*/ 19 w 19"/>
                <a:gd name="T15" fmla="*/ 2 h 19"/>
                <a:gd name="T16" fmla="*/ 19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9" y="19"/>
                  </a:moveTo>
                  <a:lnTo>
                    <a:pt x="17" y="1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2"/>
                  </a:lnTo>
                  <a:lnTo>
                    <a:pt x="0" y="0"/>
                  </a:lnTo>
                  <a:lnTo>
                    <a:pt x="17" y="0"/>
                  </a:lnTo>
                  <a:lnTo>
                    <a:pt x="19" y="2"/>
                  </a:lnTo>
                  <a:lnTo>
                    <a:pt x="19" y="19"/>
                  </a:lnTo>
                  <a:close/>
                </a:path>
              </a:pathLst>
            </a:custGeom>
            <a:solidFill>
              <a:srgbClr val="F3F8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97" name="Freeform 269">
              <a:extLst>
                <a:ext uri="{FF2B5EF4-FFF2-40B4-BE49-F238E27FC236}">
                  <a16:creationId xmlns:a16="http://schemas.microsoft.com/office/drawing/2014/main" id="{CDF27EC7-7C4F-4658-B682-964F5753839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744150" y="3373627"/>
              <a:ext cx="34923" cy="34923"/>
            </a:xfrm>
            <a:custGeom>
              <a:avLst/>
              <a:gdLst>
                <a:gd name="T0" fmla="*/ 19 w 19"/>
                <a:gd name="T1" fmla="*/ 19 h 19"/>
                <a:gd name="T2" fmla="*/ 19 w 19"/>
                <a:gd name="T3" fmla="*/ 19 h 19"/>
                <a:gd name="T4" fmla="*/ 2 w 19"/>
                <a:gd name="T5" fmla="*/ 19 h 19"/>
                <a:gd name="T6" fmla="*/ 0 w 19"/>
                <a:gd name="T7" fmla="*/ 19 h 19"/>
                <a:gd name="T8" fmla="*/ 0 w 19"/>
                <a:gd name="T9" fmla="*/ 2 h 19"/>
                <a:gd name="T10" fmla="*/ 2 w 19"/>
                <a:gd name="T11" fmla="*/ 0 h 19"/>
                <a:gd name="T12" fmla="*/ 19 w 19"/>
                <a:gd name="T13" fmla="*/ 0 h 19"/>
                <a:gd name="T14" fmla="*/ 19 w 19"/>
                <a:gd name="T15" fmla="*/ 2 h 19"/>
                <a:gd name="T16" fmla="*/ 19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9" y="19"/>
                  </a:moveTo>
                  <a:lnTo>
                    <a:pt x="19" y="19"/>
                  </a:lnTo>
                  <a:lnTo>
                    <a:pt x="2" y="19"/>
                  </a:lnTo>
                  <a:lnTo>
                    <a:pt x="0" y="19"/>
                  </a:lnTo>
                  <a:lnTo>
                    <a:pt x="0" y="2"/>
                  </a:lnTo>
                  <a:lnTo>
                    <a:pt x="2" y="0"/>
                  </a:lnTo>
                  <a:lnTo>
                    <a:pt x="19" y="0"/>
                  </a:lnTo>
                  <a:lnTo>
                    <a:pt x="19" y="2"/>
                  </a:lnTo>
                  <a:lnTo>
                    <a:pt x="19" y="19"/>
                  </a:lnTo>
                  <a:close/>
                </a:path>
              </a:pathLst>
            </a:custGeom>
            <a:solidFill>
              <a:srgbClr val="F3F8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98" name="Freeform 270">
              <a:extLst>
                <a:ext uri="{FF2B5EF4-FFF2-40B4-BE49-F238E27FC236}">
                  <a16:creationId xmlns:a16="http://schemas.microsoft.com/office/drawing/2014/main" id="{3811FB35-17B3-4BFA-A92C-65FBA837A36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10318" y="3373627"/>
              <a:ext cx="33084" cy="34923"/>
            </a:xfrm>
            <a:custGeom>
              <a:avLst/>
              <a:gdLst>
                <a:gd name="T0" fmla="*/ 18 w 18"/>
                <a:gd name="T1" fmla="*/ 19 h 19"/>
                <a:gd name="T2" fmla="*/ 18 w 18"/>
                <a:gd name="T3" fmla="*/ 19 h 19"/>
                <a:gd name="T4" fmla="*/ 2 w 18"/>
                <a:gd name="T5" fmla="*/ 19 h 19"/>
                <a:gd name="T6" fmla="*/ 0 w 18"/>
                <a:gd name="T7" fmla="*/ 19 h 19"/>
                <a:gd name="T8" fmla="*/ 0 w 18"/>
                <a:gd name="T9" fmla="*/ 2 h 19"/>
                <a:gd name="T10" fmla="*/ 2 w 18"/>
                <a:gd name="T11" fmla="*/ 0 h 19"/>
                <a:gd name="T12" fmla="*/ 18 w 18"/>
                <a:gd name="T13" fmla="*/ 0 h 19"/>
                <a:gd name="T14" fmla="*/ 18 w 18"/>
                <a:gd name="T15" fmla="*/ 2 h 19"/>
                <a:gd name="T16" fmla="*/ 18 w 18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9">
                  <a:moveTo>
                    <a:pt x="18" y="19"/>
                  </a:moveTo>
                  <a:lnTo>
                    <a:pt x="18" y="19"/>
                  </a:lnTo>
                  <a:lnTo>
                    <a:pt x="2" y="19"/>
                  </a:lnTo>
                  <a:lnTo>
                    <a:pt x="0" y="19"/>
                  </a:lnTo>
                  <a:lnTo>
                    <a:pt x="0" y="2"/>
                  </a:lnTo>
                  <a:lnTo>
                    <a:pt x="2" y="0"/>
                  </a:lnTo>
                  <a:lnTo>
                    <a:pt x="18" y="0"/>
                  </a:lnTo>
                  <a:lnTo>
                    <a:pt x="18" y="2"/>
                  </a:lnTo>
                  <a:lnTo>
                    <a:pt x="18" y="19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99" name="Freeform 271">
              <a:extLst>
                <a:ext uri="{FF2B5EF4-FFF2-40B4-BE49-F238E27FC236}">
                  <a16:creationId xmlns:a16="http://schemas.microsoft.com/office/drawing/2014/main" id="{3C24C05F-3BF0-4ECE-A388-26729A8CD34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83495" y="3437958"/>
              <a:ext cx="34923" cy="34923"/>
            </a:xfrm>
            <a:custGeom>
              <a:avLst/>
              <a:gdLst>
                <a:gd name="T0" fmla="*/ 19 w 19"/>
                <a:gd name="T1" fmla="*/ 17 h 19"/>
                <a:gd name="T2" fmla="*/ 17 w 19"/>
                <a:gd name="T3" fmla="*/ 19 h 19"/>
                <a:gd name="T4" fmla="*/ 0 w 19"/>
                <a:gd name="T5" fmla="*/ 19 h 19"/>
                <a:gd name="T6" fmla="*/ 0 w 19"/>
                <a:gd name="T7" fmla="*/ 17 h 19"/>
                <a:gd name="T8" fmla="*/ 0 w 19"/>
                <a:gd name="T9" fmla="*/ 2 h 19"/>
                <a:gd name="T10" fmla="*/ 0 w 19"/>
                <a:gd name="T11" fmla="*/ 0 h 19"/>
                <a:gd name="T12" fmla="*/ 17 w 19"/>
                <a:gd name="T13" fmla="*/ 0 h 19"/>
                <a:gd name="T14" fmla="*/ 19 w 19"/>
                <a:gd name="T15" fmla="*/ 2 h 19"/>
                <a:gd name="T16" fmla="*/ 19 w 19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9" y="17"/>
                  </a:moveTo>
                  <a:lnTo>
                    <a:pt x="17" y="19"/>
                  </a:lnTo>
                  <a:lnTo>
                    <a:pt x="0" y="19"/>
                  </a:lnTo>
                  <a:lnTo>
                    <a:pt x="0" y="17"/>
                  </a:lnTo>
                  <a:lnTo>
                    <a:pt x="0" y="2"/>
                  </a:lnTo>
                  <a:lnTo>
                    <a:pt x="0" y="0"/>
                  </a:lnTo>
                  <a:lnTo>
                    <a:pt x="17" y="0"/>
                  </a:lnTo>
                  <a:lnTo>
                    <a:pt x="19" y="2"/>
                  </a:lnTo>
                  <a:lnTo>
                    <a:pt x="19" y="17"/>
                  </a:lnTo>
                  <a:close/>
                </a:path>
              </a:pathLst>
            </a:custGeom>
            <a:solidFill>
              <a:srgbClr val="F3F8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00" name="Freeform 272">
              <a:extLst>
                <a:ext uri="{FF2B5EF4-FFF2-40B4-BE49-F238E27FC236}">
                  <a16:creationId xmlns:a16="http://schemas.microsoft.com/office/drawing/2014/main" id="{D0A7B059-83E0-40E2-BA3C-CEEA9FE9B6E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744150" y="3437958"/>
              <a:ext cx="34923" cy="34923"/>
            </a:xfrm>
            <a:custGeom>
              <a:avLst/>
              <a:gdLst>
                <a:gd name="T0" fmla="*/ 19 w 19"/>
                <a:gd name="T1" fmla="*/ 17 h 19"/>
                <a:gd name="T2" fmla="*/ 19 w 19"/>
                <a:gd name="T3" fmla="*/ 19 h 19"/>
                <a:gd name="T4" fmla="*/ 2 w 19"/>
                <a:gd name="T5" fmla="*/ 19 h 19"/>
                <a:gd name="T6" fmla="*/ 0 w 19"/>
                <a:gd name="T7" fmla="*/ 17 h 19"/>
                <a:gd name="T8" fmla="*/ 0 w 19"/>
                <a:gd name="T9" fmla="*/ 2 h 19"/>
                <a:gd name="T10" fmla="*/ 2 w 19"/>
                <a:gd name="T11" fmla="*/ 0 h 19"/>
                <a:gd name="T12" fmla="*/ 19 w 19"/>
                <a:gd name="T13" fmla="*/ 0 h 19"/>
                <a:gd name="T14" fmla="*/ 19 w 19"/>
                <a:gd name="T15" fmla="*/ 2 h 19"/>
                <a:gd name="T16" fmla="*/ 19 w 19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9" y="17"/>
                  </a:moveTo>
                  <a:lnTo>
                    <a:pt x="19" y="19"/>
                  </a:lnTo>
                  <a:lnTo>
                    <a:pt x="2" y="19"/>
                  </a:lnTo>
                  <a:lnTo>
                    <a:pt x="0" y="17"/>
                  </a:lnTo>
                  <a:lnTo>
                    <a:pt x="0" y="2"/>
                  </a:lnTo>
                  <a:lnTo>
                    <a:pt x="2" y="0"/>
                  </a:lnTo>
                  <a:lnTo>
                    <a:pt x="19" y="0"/>
                  </a:lnTo>
                  <a:lnTo>
                    <a:pt x="19" y="2"/>
                  </a:lnTo>
                  <a:lnTo>
                    <a:pt x="19" y="17"/>
                  </a:lnTo>
                  <a:close/>
                </a:path>
              </a:pathLst>
            </a:custGeom>
            <a:solidFill>
              <a:srgbClr val="F3F8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01" name="Freeform 273">
              <a:extLst>
                <a:ext uri="{FF2B5EF4-FFF2-40B4-BE49-F238E27FC236}">
                  <a16:creationId xmlns:a16="http://schemas.microsoft.com/office/drawing/2014/main" id="{4F51DCD4-4718-463C-BFF1-D2A786B5F6B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10318" y="3437958"/>
              <a:ext cx="33084" cy="34923"/>
            </a:xfrm>
            <a:custGeom>
              <a:avLst/>
              <a:gdLst>
                <a:gd name="T0" fmla="*/ 18 w 18"/>
                <a:gd name="T1" fmla="*/ 17 h 19"/>
                <a:gd name="T2" fmla="*/ 18 w 18"/>
                <a:gd name="T3" fmla="*/ 19 h 19"/>
                <a:gd name="T4" fmla="*/ 2 w 18"/>
                <a:gd name="T5" fmla="*/ 19 h 19"/>
                <a:gd name="T6" fmla="*/ 0 w 18"/>
                <a:gd name="T7" fmla="*/ 17 h 19"/>
                <a:gd name="T8" fmla="*/ 0 w 18"/>
                <a:gd name="T9" fmla="*/ 2 h 19"/>
                <a:gd name="T10" fmla="*/ 2 w 18"/>
                <a:gd name="T11" fmla="*/ 0 h 19"/>
                <a:gd name="T12" fmla="*/ 18 w 18"/>
                <a:gd name="T13" fmla="*/ 0 h 19"/>
                <a:gd name="T14" fmla="*/ 18 w 18"/>
                <a:gd name="T15" fmla="*/ 2 h 19"/>
                <a:gd name="T16" fmla="*/ 18 w 18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9">
                  <a:moveTo>
                    <a:pt x="18" y="17"/>
                  </a:moveTo>
                  <a:lnTo>
                    <a:pt x="18" y="19"/>
                  </a:lnTo>
                  <a:lnTo>
                    <a:pt x="2" y="19"/>
                  </a:lnTo>
                  <a:lnTo>
                    <a:pt x="0" y="17"/>
                  </a:lnTo>
                  <a:lnTo>
                    <a:pt x="0" y="2"/>
                  </a:lnTo>
                  <a:lnTo>
                    <a:pt x="2" y="0"/>
                  </a:lnTo>
                  <a:lnTo>
                    <a:pt x="18" y="0"/>
                  </a:lnTo>
                  <a:lnTo>
                    <a:pt x="18" y="2"/>
                  </a:ln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02" name="Freeform 274">
              <a:extLst>
                <a:ext uri="{FF2B5EF4-FFF2-40B4-BE49-F238E27FC236}">
                  <a16:creationId xmlns:a16="http://schemas.microsoft.com/office/drawing/2014/main" id="{36C08F37-E91D-4B87-AA82-4501076895A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74648" y="3437958"/>
              <a:ext cx="34923" cy="34923"/>
            </a:xfrm>
            <a:custGeom>
              <a:avLst/>
              <a:gdLst>
                <a:gd name="T0" fmla="*/ 19 w 19"/>
                <a:gd name="T1" fmla="*/ 17 h 19"/>
                <a:gd name="T2" fmla="*/ 17 w 19"/>
                <a:gd name="T3" fmla="*/ 19 h 19"/>
                <a:gd name="T4" fmla="*/ 0 w 19"/>
                <a:gd name="T5" fmla="*/ 19 h 19"/>
                <a:gd name="T6" fmla="*/ 0 w 19"/>
                <a:gd name="T7" fmla="*/ 17 h 19"/>
                <a:gd name="T8" fmla="*/ 0 w 19"/>
                <a:gd name="T9" fmla="*/ 2 h 19"/>
                <a:gd name="T10" fmla="*/ 0 w 19"/>
                <a:gd name="T11" fmla="*/ 0 h 19"/>
                <a:gd name="T12" fmla="*/ 17 w 19"/>
                <a:gd name="T13" fmla="*/ 0 h 19"/>
                <a:gd name="T14" fmla="*/ 19 w 19"/>
                <a:gd name="T15" fmla="*/ 2 h 19"/>
                <a:gd name="T16" fmla="*/ 19 w 19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9" y="17"/>
                  </a:moveTo>
                  <a:lnTo>
                    <a:pt x="17" y="19"/>
                  </a:lnTo>
                  <a:lnTo>
                    <a:pt x="0" y="19"/>
                  </a:lnTo>
                  <a:lnTo>
                    <a:pt x="0" y="17"/>
                  </a:lnTo>
                  <a:lnTo>
                    <a:pt x="0" y="2"/>
                  </a:lnTo>
                  <a:lnTo>
                    <a:pt x="0" y="0"/>
                  </a:lnTo>
                  <a:lnTo>
                    <a:pt x="17" y="0"/>
                  </a:lnTo>
                  <a:lnTo>
                    <a:pt x="19" y="2"/>
                  </a:lnTo>
                  <a:lnTo>
                    <a:pt x="19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03" name="Freeform 275">
              <a:extLst>
                <a:ext uri="{FF2B5EF4-FFF2-40B4-BE49-F238E27FC236}">
                  <a16:creationId xmlns:a16="http://schemas.microsoft.com/office/drawing/2014/main" id="{EC0C16C6-D256-49B8-88F4-CCC12F70ED6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74648" y="3373627"/>
              <a:ext cx="34923" cy="34923"/>
            </a:xfrm>
            <a:custGeom>
              <a:avLst/>
              <a:gdLst>
                <a:gd name="T0" fmla="*/ 19 w 19"/>
                <a:gd name="T1" fmla="*/ 19 h 19"/>
                <a:gd name="T2" fmla="*/ 17 w 19"/>
                <a:gd name="T3" fmla="*/ 19 h 19"/>
                <a:gd name="T4" fmla="*/ 0 w 19"/>
                <a:gd name="T5" fmla="*/ 19 h 19"/>
                <a:gd name="T6" fmla="*/ 0 w 19"/>
                <a:gd name="T7" fmla="*/ 19 h 19"/>
                <a:gd name="T8" fmla="*/ 0 w 19"/>
                <a:gd name="T9" fmla="*/ 2 h 19"/>
                <a:gd name="T10" fmla="*/ 0 w 19"/>
                <a:gd name="T11" fmla="*/ 0 h 19"/>
                <a:gd name="T12" fmla="*/ 17 w 19"/>
                <a:gd name="T13" fmla="*/ 0 h 19"/>
                <a:gd name="T14" fmla="*/ 19 w 19"/>
                <a:gd name="T15" fmla="*/ 2 h 19"/>
                <a:gd name="T16" fmla="*/ 19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9" y="19"/>
                  </a:moveTo>
                  <a:lnTo>
                    <a:pt x="17" y="19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2"/>
                  </a:lnTo>
                  <a:lnTo>
                    <a:pt x="0" y="0"/>
                  </a:lnTo>
                  <a:lnTo>
                    <a:pt x="17" y="0"/>
                  </a:lnTo>
                  <a:lnTo>
                    <a:pt x="19" y="2"/>
                  </a:lnTo>
                  <a:lnTo>
                    <a:pt x="19" y="19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04" name="Freeform 276">
              <a:extLst>
                <a:ext uri="{FF2B5EF4-FFF2-40B4-BE49-F238E27FC236}">
                  <a16:creationId xmlns:a16="http://schemas.microsoft.com/office/drawing/2014/main" id="{9A4B9EE8-9B25-4249-91BC-0E94241D565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52250" y="3094250"/>
              <a:ext cx="283054" cy="126823"/>
            </a:xfrm>
            <a:custGeom>
              <a:avLst/>
              <a:gdLst>
                <a:gd name="T0" fmla="*/ 74 w 74"/>
                <a:gd name="T1" fmla="*/ 3 h 33"/>
                <a:gd name="T2" fmla="*/ 73 w 74"/>
                <a:gd name="T3" fmla="*/ 1 h 33"/>
                <a:gd name="T4" fmla="*/ 70 w 74"/>
                <a:gd name="T5" fmla="*/ 0 h 33"/>
                <a:gd name="T6" fmla="*/ 3 w 74"/>
                <a:gd name="T7" fmla="*/ 0 h 33"/>
                <a:gd name="T8" fmla="*/ 1 w 74"/>
                <a:gd name="T9" fmla="*/ 1 h 33"/>
                <a:gd name="T10" fmla="*/ 0 w 74"/>
                <a:gd name="T11" fmla="*/ 3 h 33"/>
                <a:gd name="T12" fmla="*/ 0 w 74"/>
                <a:gd name="T13" fmla="*/ 33 h 33"/>
                <a:gd name="T14" fmla="*/ 74 w 74"/>
                <a:gd name="T15" fmla="*/ 33 h 33"/>
                <a:gd name="T16" fmla="*/ 74 w 74"/>
                <a:gd name="T17" fmla="*/ 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33">
                  <a:moveTo>
                    <a:pt x="74" y="3"/>
                  </a:moveTo>
                  <a:cubicBezTo>
                    <a:pt x="74" y="2"/>
                    <a:pt x="74" y="1"/>
                    <a:pt x="73" y="1"/>
                  </a:cubicBezTo>
                  <a:cubicBezTo>
                    <a:pt x="72" y="0"/>
                    <a:pt x="71" y="0"/>
                    <a:pt x="7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74" y="33"/>
                    <a:pt x="74" y="33"/>
                    <a:pt x="74" y="33"/>
                  </a:cubicBezTo>
                  <a:lnTo>
                    <a:pt x="74" y="3"/>
                  </a:lnTo>
                  <a:close/>
                </a:path>
              </a:pathLst>
            </a:custGeom>
            <a:solidFill>
              <a:srgbClr val="4358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05" name="Freeform 277">
              <a:extLst>
                <a:ext uri="{FF2B5EF4-FFF2-40B4-BE49-F238E27FC236}">
                  <a16:creationId xmlns:a16="http://schemas.microsoft.com/office/drawing/2014/main" id="{C2D51E5B-E405-4E9D-A2C6-55FA5EF2DF4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76143" y="3118145"/>
              <a:ext cx="237104" cy="79035"/>
            </a:xfrm>
            <a:custGeom>
              <a:avLst/>
              <a:gdLst>
                <a:gd name="T0" fmla="*/ 2 w 62"/>
                <a:gd name="T1" fmla="*/ 21 h 21"/>
                <a:gd name="T2" fmla="*/ 1 w 62"/>
                <a:gd name="T3" fmla="*/ 20 h 21"/>
                <a:gd name="T4" fmla="*/ 0 w 62"/>
                <a:gd name="T5" fmla="*/ 19 h 21"/>
                <a:gd name="T6" fmla="*/ 0 w 62"/>
                <a:gd name="T7" fmla="*/ 2 h 21"/>
                <a:gd name="T8" fmla="*/ 1 w 62"/>
                <a:gd name="T9" fmla="*/ 0 h 21"/>
                <a:gd name="T10" fmla="*/ 2 w 62"/>
                <a:gd name="T11" fmla="*/ 0 h 21"/>
                <a:gd name="T12" fmla="*/ 60 w 62"/>
                <a:gd name="T13" fmla="*/ 0 h 21"/>
                <a:gd name="T14" fmla="*/ 62 w 62"/>
                <a:gd name="T15" fmla="*/ 0 h 21"/>
                <a:gd name="T16" fmla="*/ 62 w 62"/>
                <a:gd name="T17" fmla="*/ 2 h 21"/>
                <a:gd name="T18" fmla="*/ 62 w 62"/>
                <a:gd name="T19" fmla="*/ 19 h 21"/>
                <a:gd name="T20" fmla="*/ 62 w 62"/>
                <a:gd name="T21" fmla="*/ 20 h 21"/>
                <a:gd name="T22" fmla="*/ 60 w 62"/>
                <a:gd name="T23" fmla="*/ 21 h 21"/>
                <a:gd name="T24" fmla="*/ 2 w 62"/>
                <a:gd name="T2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2" h="21">
                  <a:moveTo>
                    <a:pt x="2" y="21"/>
                  </a:moveTo>
                  <a:cubicBezTo>
                    <a:pt x="2" y="21"/>
                    <a:pt x="1" y="20"/>
                    <a:pt x="1" y="20"/>
                  </a:cubicBezTo>
                  <a:cubicBezTo>
                    <a:pt x="0" y="20"/>
                    <a:pt x="0" y="19"/>
                    <a:pt x="0" y="19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1" y="0"/>
                    <a:pt x="61" y="0"/>
                    <a:pt x="62" y="0"/>
                  </a:cubicBezTo>
                  <a:cubicBezTo>
                    <a:pt x="62" y="1"/>
                    <a:pt x="62" y="1"/>
                    <a:pt x="62" y="2"/>
                  </a:cubicBezTo>
                  <a:cubicBezTo>
                    <a:pt x="62" y="19"/>
                    <a:pt x="62" y="19"/>
                    <a:pt x="62" y="19"/>
                  </a:cubicBezTo>
                  <a:cubicBezTo>
                    <a:pt x="62" y="19"/>
                    <a:pt x="62" y="20"/>
                    <a:pt x="62" y="20"/>
                  </a:cubicBezTo>
                  <a:cubicBezTo>
                    <a:pt x="61" y="20"/>
                    <a:pt x="61" y="21"/>
                    <a:pt x="60" y="21"/>
                  </a:cubicBezTo>
                  <a:lnTo>
                    <a:pt x="2" y="21"/>
                  </a:lnTo>
                  <a:close/>
                </a:path>
              </a:pathLst>
            </a:custGeom>
            <a:solidFill>
              <a:srgbClr val="3D50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06" name="Freeform 278">
              <a:extLst>
                <a:ext uri="{FF2B5EF4-FFF2-40B4-BE49-F238E27FC236}">
                  <a16:creationId xmlns:a16="http://schemas.microsoft.com/office/drawing/2014/main" id="{7CA7518F-BCDA-4C16-A870-C1B4B210248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83495" y="3121821"/>
              <a:ext cx="226076" cy="68007"/>
            </a:xfrm>
            <a:custGeom>
              <a:avLst/>
              <a:gdLst>
                <a:gd name="T0" fmla="*/ 0 w 123"/>
                <a:gd name="T1" fmla="*/ 0 h 37"/>
                <a:gd name="T2" fmla="*/ 0 w 123"/>
                <a:gd name="T3" fmla="*/ 0 h 37"/>
                <a:gd name="T4" fmla="*/ 0 w 123"/>
                <a:gd name="T5" fmla="*/ 2 h 37"/>
                <a:gd name="T6" fmla="*/ 0 w 123"/>
                <a:gd name="T7" fmla="*/ 37 h 37"/>
                <a:gd name="T8" fmla="*/ 0 w 123"/>
                <a:gd name="T9" fmla="*/ 37 h 37"/>
                <a:gd name="T10" fmla="*/ 0 w 123"/>
                <a:gd name="T11" fmla="*/ 37 h 37"/>
                <a:gd name="T12" fmla="*/ 121 w 123"/>
                <a:gd name="T13" fmla="*/ 37 h 37"/>
                <a:gd name="T14" fmla="*/ 123 w 123"/>
                <a:gd name="T15" fmla="*/ 37 h 37"/>
                <a:gd name="T16" fmla="*/ 123 w 123"/>
                <a:gd name="T17" fmla="*/ 37 h 37"/>
                <a:gd name="T18" fmla="*/ 123 w 123"/>
                <a:gd name="T19" fmla="*/ 2 h 37"/>
                <a:gd name="T20" fmla="*/ 123 w 123"/>
                <a:gd name="T21" fmla="*/ 0 h 37"/>
                <a:gd name="T22" fmla="*/ 121 w 123"/>
                <a:gd name="T23" fmla="*/ 0 h 37"/>
                <a:gd name="T24" fmla="*/ 0 w 123"/>
                <a:gd name="T2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3" h="37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121" y="37"/>
                  </a:lnTo>
                  <a:lnTo>
                    <a:pt x="123" y="37"/>
                  </a:lnTo>
                  <a:lnTo>
                    <a:pt x="123" y="37"/>
                  </a:lnTo>
                  <a:lnTo>
                    <a:pt x="123" y="2"/>
                  </a:lnTo>
                  <a:lnTo>
                    <a:pt x="123" y="0"/>
                  </a:lnTo>
                  <a:lnTo>
                    <a:pt x="12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BE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07" name="Rectangle 279">
              <a:extLst>
                <a:ext uri="{FF2B5EF4-FFF2-40B4-BE49-F238E27FC236}">
                  <a16:creationId xmlns:a16="http://schemas.microsoft.com/office/drawing/2014/main" id="{D64F59FF-D20A-4FEF-851F-A16CD64DB27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2652250" y="3213721"/>
              <a:ext cx="283054" cy="7352"/>
            </a:xfrm>
            <a:prstGeom prst="rect">
              <a:avLst/>
            </a:prstGeom>
            <a:solidFill>
              <a:srgbClr val="3D50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08" name="Freeform 280">
              <a:extLst>
                <a:ext uri="{FF2B5EF4-FFF2-40B4-BE49-F238E27FC236}">
                  <a16:creationId xmlns:a16="http://schemas.microsoft.com/office/drawing/2014/main" id="{9022D68E-3B1E-4E61-A256-1BF708B0755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913247" y="2667831"/>
              <a:ext cx="376793" cy="380469"/>
            </a:xfrm>
            <a:custGeom>
              <a:avLst/>
              <a:gdLst>
                <a:gd name="T0" fmla="*/ 99 w 99"/>
                <a:gd name="T1" fmla="*/ 99 h 100"/>
                <a:gd name="T2" fmla="*/ 0 w 99"/>
                <a:gd name="T3" fmla="*/ 0 h 100"/>
                <a:gd name="T4" fmla="*/ 1 w 99"/>
                <a:gd name="T5" fmla="*/ 4 h 100"/>
                <a:gd name="T6" fmla="*/ 97 w 99"/>
                <a:gd name="T7" fmla="*/ 100 h 100"/>
                <a:gd name="T8" fmla="*/ 99 w 99"/>
                <a:gd name="T9" fmla="*/ 9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100">
                  <a:moveTo>
                    <a:pt x="99" y="99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3"/>
                    <a:pt x="1" y="4"/>
                  </a:cubicBezTo>
                  <a:cubicBezTo>
                    <a:pt x="97" y="100"/>
                    <a:pt x="97" y="100"/>
                    <a:pt x="97" y="100"/>
                  </a:cubicBezTo>
                  <a:lnTo>
                    <a:pt x="99" y="99"/>
                  </a:lnTo>
                  <a:close/>
                </a:path>
              </a:pathLst>
            </a:custGeom>
            <a:solidFill>
              <a:srgbClr val="E4AD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09" name="Freeform 281">
              <a:extLst>
                <a:ext uri="{FF2B5EF4-FFF2-40B4-BE49-F238E27FC236}">
                  <a16:creationId xmlns:a16="http://schemas.microsoft.com/office/drawing/2014/main" id="{0B5E1840-87CA-4E9A-A803-663D276CD1D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96704" y="2678859"/>
              <a:ext cx="385982" cy="385982"/>
            </a:xfrm>
            <a:custGeom>
              <a:avLst/>
              <a:gdLst>
                <a:gd name="T0" fmla="*/ 97 w 101"/>
                <a:gd name="T1" fmla="*/ 101 h 101"/>
                <a:gd name="T2" fmla="*/ 101 w 101"/>
                <a:gd name="T3" fmla="*/ 97 h 101"/>
                <a:gd name="T4" fmla="*/ 5 w 101"/>
                <a:gd name="T5" fmla="*/ 1 h 101"/>
                <a:gd name="T6" fmla="*/ 5 w 101"/>
                <a:gd name="T7" fmla="*/ 1 h 101"/>
                <a:gd name="T8" fmla="*/ 5 w 101"/>
                <a:gd name="T9" fmla="*/ 1 h 101"/>
                <a:gd name="T10" fmla="*/ 5 w 101"/>
                <a:gd name="T11" fmla="*/ 1 h 101"/>
                <a:gd name="T12" fmla="*/ 1 w 101"/>
                <a:gd name="T13" fmla="*/ 1 h 101"/>
                <a:gd name="T14" fmla="*/ 1 w 101"/>
                <a:gd name="T15" fmla="*/ 5 h 101"/>
                <a:gd name="T16" fmla="*/ 1 w 101"/>
                <a:gd name="T17" fmla="*/ 5 h 101"/>
                <a:gd name="T18" fmla="*/ 1 w 101"/>
                <a:gd name="T19" fmla="*/ 5 h 101"/>
                <a:gd name="T20" fmla="*/ 1 w 101"/>
                <a:gd name="T21" fmla="*/ 5 h 101"/>
                <a:gd name="T22" fmla="*/ 97 w 101"/>
                <a:gd name="T23" fmla="*/ 101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1" h="101">
                  <a:moveTo>
                    <a:pt x="97" y="101"/>
                  </a:moveTo>
                  <a:cubicBezTo>
                    <a:pt x="101" y="97"/>
                    <a:pt x="101" y="97"/>
                    <a:pt x="101" y="97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0" y="2"/>
                    <a:pt x="0" y="4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1" y="5"/>
                    <a:pt x="1" y="5"/>
                    <a:pt x="1" y="5"/>
                  </a:cubicBezTo>
                  <a:lnTo>
                    <a:pt x="97" y="101"/>
                  </a:lnTo>
                  <a:close/>
                </a:path>
              </a:pathLst>
            </a:custGeom>
            <a:solidFill>
              <a:srgbClr val="EEC7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10" name="Freeform 282">
              <a:extLst>
                <a:ext uri="{FF2B5EF4-FFF2-40B4-BE49-F238E27FC236}">
                  <a16:creationId xmlns:a16="http://schemas.microsoft.com/office/drawing/2014/main" id="{D278B8A0-FD26-4A40-8AEA-E5D2E3409F2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85676" y="2693564"/>
              <a:ext cx="382306" cy="378630"/>
            </a:xfrm>
            <a:custGeom>
              <a:avLst/>
              <a:gdLst>
                <a:gd name="T0" fmla="*/ 4 w 100"/>
                <a:gd name="T1" fmla="*/ 1 h 99"/>
                <a:gd name="T2" fmla="*/ 0 w 100"/>
                <a:gd name="T3" fmla="*/ 1 h 99"/>
                <a:gd name="T4" fmla="*/ 98 w 100"/>
                <a:gd name="T5" fmla="*/ 99 h 99"/>
                <a:gd name="T6" fmla="*/ 100 w 100"/>
                <a:gd name="T7" fmla="*/ 97 h 99"/>
                <a:gd name="T8" fmla="*/ 4 w 100"/>
                <a:gd name="T9" fmla="*/ 1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99">
                  <a:moveTo>
                    <a:pt x="4" y="1"/>
                  </a:moveTo>
                  <a:cubicBezTo>
                    <a:pt x="3" y="0"/>
                    <a:pt x="1" y="0"/>
                    <a:pt x="0" y="1"/>
                  </a:cubicBezTo>
                  <a:cubicBezTo>
                    <a:pt x="98" y="99"/>
                    <a:pt x="98" y="99"/>
                    <a:pt x="98" y="99"/>
                  </a:cubicBezTo>
                  <a:cubicBezTo>
                    <a:pt x="100" y="97"/>
                    <a:pt x="100" y="97"/>
                    <a:pt x="100" y="97"/>
                  </a:cubicBezTo>
                  <a:lnTo>
                    <a:pt x="4" y="1"/>
                  </a:lnTo>
                  <a:close/>
                </a:path>
              </a:pathLst>
            </a:custGeom>
            <a:solidFill>
              <a:srgbClr val="E4AD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11" name="Freeform 283">
              <a:extLst>
                <a:ext uri="{FF2B5EF4-FFF2-40B4-BE49-F238E27FC236}">
                  <a16:creationId xmlns:a16="http://schemas.microsoft.com/office/drawing/2014/main" id="{6557D357-83CA-44C3-8CCC-045B7DDD68C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74648" y="2658642"/>
              <a:ext cx="42275" cy="38599"/>
            </a:xfrm>
            <a:custGeom>
              <a:avLst/>
              <a:gdLst>
                <a:gd name="T0" fmla="*/ 3 w 11"/>
                <a:gd name="T1" fmla="*/ 10 h 10"/>
                <a:gd name="T2" fmla="*/ 7 w 11"/>
                <a:gd name="T3" fmla="*/ 10 h 10"/>
                <a:gd name="T4" fmla="*/ 7 w 11"/>
                <a:gd name="T5" fmla="*/ 10 h 10"/>
                <a:gd name="T6" fmla="*/ 7 w 11"/>
                <a:gd name="T7" fmla="*/ 10 h 10"/>
                <a:gd name="T8" fmla="*/ 7 w 11"/>
                <a:gd name="T9" fmla="*/ 10 h 10"/>
                <a:gd name="T10" fmla="*/ 7 w 11"/>
                <a:gd name="T11" fmla="*/ 6 h 10"/>
                <a:gd name="T12" fmla="*/ 11 w 11"/>
                <a:gd name="T13" fmla="*/ 6 h 10"/>
                <a:gd name="T14" fmla="*/ 11 w 11"/>
                <a:gd name="T15" fmla="*/ 6 h 10"/>
                <a:gd name="T16" fmla="*/ 11 w 11"/>
                <a:gd name="T17" fmla="*/ 6 h 10"/>
                <a:gd name="T18" fmla="*/ 11 w 11"/>
                <a:gd name="T19" fmla="*/ 6 h 10"/>
                <a:gd name="T20" fmla="*/ 10 w 11"/>
                <a:gd name="T21" fmla="*/ 2 h 10"/>
                <a:gd name="T22" fmla="*/ 0 w 11"/>
                <a:gd name="T23" fmla="*/ 0 h 10"/>
                <a:gd name="T24" fmla="*/ 3 w 11"/>
                <a:gd name="T2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" h="10">
                  <a:moveTo>
                    <a:pt x="3" y="10"/>
                  </a:moveTo>
                  <a:cubicBezTo>
                    <a:pt x="4" y="9"/>
                    <a:pt x="6" y="9"/>
                    <a:pt x="7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6" y="9"/>
                    <a:pt x="6" y="7"/>
                    <a:pt x="7" y="6"/>
                  </a:cubicBezTo>
                  <a:cubicBezTo>
                    <a:pt x="8" y="5"/>
                    <a:pt x="9" y="5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0" y="5"/>
                    <a:pt x="10" y="3"/>
                    <a:pt x="10" y="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3" y="10"/>
                  </a:lnTo>
                  <a:close/>
                </a:path>
              </a:pathLst>
            </a:custGeom>
            <a:solidFill>
              <a:srgbClr val="DFAE6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12" name="Freeform 284">
              <a:extLst>
                <a:ext uri="{FF2B5EF4-FFF2-40B4-BE49-F238E27FC236}">
                  <a16:creationId xmlns:a16="http://schemas.microsoft.com/office/drawing/2014/main" id="{40910416-74F3-4B1B-9D25-7C8A804C205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74648" y="2658642"/>
              <a:ext cx="18380" cy="20219"/>
            </a:xfrm>
            <a:custGeom>
              <a:avLst/>
              <a:gdLst>
                <a:gd name="T0" fmla="*/ 5 w 5"/>
                <a:gd name="T1" fmla="*/ 1 h 5"/>
                <a:gd name="T2" fmla="*/ 0 w 5"/>
                <a:gd name="T3" fmla="*/ 0 h 5"/>
                <a:gd name="T4" fmla="*/ 2 w 5"/>
                <a:gd name="T5" fmla="*/ 5 h 5"/>
                <a:gd name="T6" fmla="*/ 4 w 5"/>
                <a:gd name="T7" fmla="*/ 3 h 5"/>
                <a:gd name="T8" fmla="*/ 5 w 5"/>
                <a:gd name="T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5">
                  <a:moveTo>
                    <a:pt x="5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4"/>
                    <a:pt x="3" y="4"/>
                    <a:pt x="4" y="3"/>
                  </a:cubicBezTo>
                  <a:cubicBezTo>
                    <a:pt x="4" y="2"/>
                    <a:pt x="5" y="2"/>
                    <a:pt x="5" y="1"/>
                  </a:cubicBezTo>
                  <a:close/>
                </a:path>
              </a:pathLst>
            </a:custGeom>
            <a:solidFill>
              <a:srgbClr val="253A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13" name="Freeform 285">
              <a:extLst>
                <a:ext uri="{FF2B5EF4-FFF2-40B4-BE49-F238E27FC236}">
                  <a16:creationId xmlns:a16="http://schemas.microsoft.com/office/drawing/2014/main" id="{FEDEF426-7D63-4D43-A12C-1D96ED53A8B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282687" y="3044624"/>
              <a:ext cx="20219" cy="16543"/>
            </a:xfrm>
            <a:custGeom>
              <a:avLst/>
              <a:gdLst>
                <a:gd name="T0" fmla="*/ 4 w 11"/>
                <a:gd name="T1" fmla="*/ 0 h 9"/>
                <a:gd name="T2" fmla="*/ 0 w 11"/>
                <a:gd name="T3" fmla="*/ 2 h 9"/>
                <a:gd name="T4" fmla="*/ 6 w 11"/>
                <a:gd name="T5" fmla="*/ 9 h 9"/>
                <a:gd name="T6" fmla="*/ 11 w 11"/>
                <a:gd name="T7" fmla="*/ 7 h 9"/>
                <a:gd name="T8" fmla="*/ 4 w 11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9">
                  <a:moveTo>
                    <a:pt x="4" y="0"/>
                  </a:moveTo>
                  <a:lnTo>
                    <a:pt x="0" y="2"/>
                  </a:lnTo>
                  <a:lnTo>
                    <a:pt x="6" y="9"/>
                  </a:lnTo>
                  <a:lnTo>
                    <a:pt x="11" y="7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A927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14" name="Freeform 286">
              <a:extLst>
                <a:ext uri="{FF2B5EF4-FFF2-40B4-BE49-F238E27FC236}">
                  <a16:creationId xmlns:a16="http://schemas.microsoft.com/office/drawing/2014/main" id="{50CB8970-40D2-4013-9DE2-6D941569BBA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267983" y="3048300"/>
              <a:ext cx="25732" cy="27571"/>
            </a:xfrm>
            <a:custGeom>
              <a:avLst/>
              <a:gdLst>
                <a:gd name="T0" fmla="*/ 8 w 14"/>
                <a:gd name="T1" fmla="*/ 0 h 15"/>
                <a:gd name="T2" fmla="*/ 0 w 14"/>
                <a:gd name="T3" fmla="*/ 9 h 15"/>
                <a:gd name="T4" fmla="*/ 6 w 14"/>
                <a:gd name="T5" fmla="*/ 15 h 15"/>
                <a:gd name="T6" fmla="*/ 14 w 14"/>
                <a:gd name="T7" fmla="*/ 7 h 15"/>
                <a:gd name="T8" fmla="*/ 8 w 14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5">
                  <a:moveTo>
                    <a:pt x="8" y="0"/>
                  </a:moveTo>
                  <a:lnTo>
                    <a:pt x="0" y="9"/>
                  </a:lnTo>
                  <a:lnTo>
                    <a:pt x="6" y="15"/>
                  </a:lnTo>
                  <a:lnTo>
                    <a:pt x="14" y="7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D85A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15" name="Freeform 287">
              <a:extLst>
                <a:ext uri="{FF2B5EF4-FFF2-40B4-BE49-F238E27FC236}">
                  <a16:creationId xmlns:a16="http://schemas.microsoft.com/office/drawing/2014/main" id="{080F036F-D87D-45C3-8279-436A96D2C68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260630" y="3064842"/>
              <a:ext cx="18380" cy="18380"/>
            </a:xfrm>
            <a:custGeom>
              <a:avLst/>
              <a:gdLst>
                <a:gd name="T0" fmla="*/ 4 w 10"/>
                <a:gd name="T1" fmla="*/ 0 h 10"/>
                <a:gd name="T2" fmla="*/ 0 w 10"/>
                <a:gd name="T3" fmla="*/ 4 h 10"/>
                <a:gd name="T4" fmla="*/ 6 w 10"/>
                <a:gd name="T5" fmla="*/ 10 h 10"/>
                <a:gd name="T6" fmla="*/ 10 w 10"/>
                <a:gd name="T7" fmla="*/ 6 h 10"/>
                <a:gd name="T8" fmla="*/ 4 w 10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4" y="0"/>
                  </a:moveTo>
                  <a:lnTo>
                    <a:pt x="0" y="4"/>
                  </a:lnTo>
                  <a:lnTo>
                    <a:pt x="6" y="10"/>
                  </a:lnTo>
                  <a:lnTo>
                    <a:pt x="10" y="6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A927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16" name="Freeform 288">
              <a:extLst>
                <a:ext uri="{FF2B5EF4-FFF2-40B4-BE49-F238E27FC236}">
                  <a16:creationId xmlns:a16="http://schemas.microsoft.com/office/drawing/2014/main" id="{D5612ACB-7542-4C57-A705-777302A262D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20710" y="3129173"/>
              <a:ext cx="110281" cy="56979"/>
            </a:xfrm>
            <a:custGeom>
              <a:avLst/>
              <a:gdLst>
                <a:gd name="T0" fmla="*/ 29 w 29"/>
                <a:gd name="T1" fmla="*/ 8 h 15"/>
                <a:gd name="T2" fmla="*/ 27 w 29"/>
                <a:gd name="T3" fmla="*/ 13 h 15"/>
                <a:gd name="T4" fmla="*/ 22 w 29"/>
                <a:gd name="T5" fmla="*/ 15 h 15"/>
                <a:gd name="T6" fmla="*/ 0 w 29"/>
                <a:gd name="T7" fmla="*/ 15 h 15"/>
                <a:gd name="T8" fmla="*/ 0 w 29"/>
                <a:gd name="T9" fmla="*/ 0 h 15"/>
                <a:gd name="T10" fmla="*/ 22 w 29"/>
                <a:gd name="T11" fmla="*/ 0 h 15"/>
                <a:gd name="T12" fmla="*/ 27 w 29"/>
                <a:gd name="T13" fmla="*/ 3 h 15"/>
                <a:gd name="T14" fmla="*/ 29 w 29"/>
                <a:gd name="T15" fmla="*/ 8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15">
                  <a:moveTo>
                    <a:pt x="29" y="8"/>
                  </a:moveTo>
                  <a:cubicBezTo>
                    <a:pt x="29" y="10"/>
                    <a:pt x="28" y="11"/>
                    <a:pt x="27" y="13"/>
                  </a:cubicBezTo>
                  <a:cubicBezTo>
                    <a:pt x="25" y="14"/>
                    <a:pt x="24" y="15"/>
                    <a:pt x="22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4" y="1"/>
                    <a:pt x="26" y="1"/>
                    <a:pt x="27" y="3"/>
                  </a:cubicBezTo>
                  <a:cubicBezTo>
                    <a:pt x="28" y="4"/>
                    <a:pt x="29" y="6"/>
                    <a:pt x="29" y="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17" name="Freeform 289">
              <a:extLst>
                <a:ext uri="{FF2B5EF4-FFF2-40B4-BE49-F238E27FC236}">
                  <a16:creationId xmlns:a16="http://schemas.microsoft.com/office/drawing/2014/main" id="{835C73C3-5E92-4C6F-9C22-8BAD3C4CA07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020710" y="3129173"/>
              <a:ext cx="34923" cy="56979"/>
            </a:xfrm>
            <a:custGeom>
              <a:avLst/>
              <a:gdLst>
                <a:gd name="T0" fmla="*/ 0 w 9"/>
                <a:gd name="T1" fmla="*/ 0 h 15"/>
                <a:gd name="T2" fmla="*/ 0 w 9"/>
                <a:gd name="T3" fmla="*/ 15 h 15"/>
                <a:gd name="T4" fmla="*/ 8 w 9"/>
                <a:gd name="T5" fmla="*/ 15 h 15"/>
                <a:gd name="T6" fmla="*/ 8 w 9"/>
                <a:gd name="T7" fmla="*/ 0 h 15"/>
                <a:gd name="T8" fmla="*/ 0 w 9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5">
                  <a:moveTo>
                    <a:pt x="0" y="0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9" y="10"/>
                    <a:pt x="9" y="5"/>
                    <a:pt x="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ABC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18" name="Freeform 290">
              <a:extLst>
                <a:ext uri="{FF2B5EF4-FFF2-40B4-BE49-F238E27FC236}">
                  <a16:creationId xmlns:a16="http://schemas.microsoft.com/office/drawing/2014/main" id="{5588AB45-9DBD-40DC-9BF0-64948D7D074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669651" y="2965589"/>
              <a:ext cx="382306" cy="380469"/>
            </a:xfrm>
            <a:custGeom>
              <a:avLst/>
              <a:gdLst>
                <a:gd name="T0" fmla="*/ 93 w 100"/>
                <a:gd name="T1" fmla="*/ 39 h 100"/>
                <a:gd name="T2" fmla="*/ 61 w 100"/>
                <a:gd name="T3" fmla="*/ 94 h 100"/>
                <a:gd name="T4" fmla="*/ 6 w 100"/>
                <a:gd name="T5" fmla="*/ 61 h 100"/>
                <a:gd name="T6" fmla="*/ 38 w 100"/>
                <a:gd name="T7" fmla="*/ 6 h 100"/>
                <a:gd name="T8" fmla="*/ 93 w 100"/>
                <a:gd name="T9" fmla="*/ 3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100">
                  <a:moveTo>
                    <a:pt x="93" y="39"/>
                  </a:moveTo>
                  <a:cubicBezTo>
                    <a:pt x="100" y="63"/>
                    <a:pt x="85" y="87"/>
                    <a:pt x="61" y="94"/>
                  </a:cubicBezTo>
                  <a:cubicBezTo>
                    <a:pt x="37" y="100"/>
                    <a:pt x="12" y="85"/>
                    <a:pt x="6" y="61"/>
                  </a:cubicBezTo>
                  <a:cubicBezTo>
                    <a:pt x="0" y="37"/>
                    <a:pt x="14" y="13"/>
                    <a:pt x="38" y="6"/>
                  </a:cubicBezTo>
                  <a:cubicBezTo>
                    <a:pt x="62" y="0"/>
                    <a:pt x="87" y="15"/>
                    <a:pt x="93" y="3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19" name="Freeform 291">
              <a:extLst>
                <a:ext uri="{FF2B5EF4-FFF2-40B4-BE49-F238E27FC236}">
                  <a16:creationId xmlns:a16="http://schemas.microsoft.com/office/drawing/2014/main" id="{DD5FDD4E-B12D-4AF5-9FE6-9A18012C06D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00897" y="2994997"/>
              <a:ext cx="319814" cy="321652"/>
            </a:xfrm>
            <a:custGeom>
              <a:avLst/>
              <a:gdLst>
                <a:gd name="T0" fmla="*/ 78 w 84"/>
                <a:gd name="T1" fmla="*/ 32 h 84"/>
                <a:gd name="T2" fmla="*/ 51 w 84"/>
                <a:gd name="T3" fmla="*/ 79 h 84"/>
                <a:gd name="T4" fmla="*/ 5 w 84"/>
                <a:gd name="T5" fmla="*/ 52 h 84"/>
                <a:gd name="T6" fmla="*/ 32 w 84"/>
                <a:gd name="T7" fmla="*/ 5 h 84"/>
                <a:gd name="T8" fmla="*/ 78 w 84"/>
                <a:gd name="T9" fmla="*/ 32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84">
                  <a:moveTo>
                    <a:pt x="78" y="32"/>
                  </a:moveTo>
                  <a:cubicBezTo>
                    <a:pt x="84" y="53"/>
                    <a:pt x="72" y="73"/>
                    <a:pt x="51" y="79"/>
                  </a:cubicBezTo>
                  <a:cubicBezTo>
                    <a:pt x="31" y="84"/>
                    <a:pt x="10" y="72"/>
                    <a:pt x="5" y="52"/>
                  </a:cubicBezTo>
                  <a:cubicBezTo>
                    <a:pt x="0" y="31"/>
                    <a:pt x="12" y="11"/>
                    <a:pt x="32" y="5"/>
                  </a:cubicBezTo>
                  <a:cubicBezTo>
                    <a:pt x="52" y="0"/>
                    <a:pt x="73" y="12"/>
                    <a:pt x="78" y="32"/>
                  </a:cubicBezTo>
                  <a:close/>
                </a:path>
              </a:pathLst>
            </a:custGeom>
            <a:solidFill>
              <a:srgbClr val="3D24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20" name="Freeform 292">
              <a:extLst>
                <a:ext uri="{FF2B5EF4-FFF2-40B4-BE49-F238E27FC236}">
                  <a16:creationId xmlns:a16="http://schemas.microsoft.com/office/drawing/2014/main" id="{15B868A8-6B74-4775-8E5F-E5F8C164694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00897" y="3002349"/>
              <a:ext cx="255484" cy="290406"/>
            </a:xfrm>
            <a:custGeom>
              <a:avLst/>
              <a:gdLst>
                <a:gd name="T0" fmla="*/ 18 w 67"/>
                <a:gd name="T1" fmla="*/ 57 h 76"/>
                <a:gd name="T2" fmla="*/ 45 w 67"/>
                <a:gd name="T3" fmla="*/ 11 h 76"/>
                <a:gd name="T4" fmla="*/ 67 w 67"/>
                <a:gd name="T5" fmla="*/ 12 h 76"/>
                <a:gd name="T6" fmla="*/ 32 w 67"/>
                <a:gd name="T7" fmla="*/ 3 h 76"/>
                <a:gd name="T8" fmla="*/ 5 w 67"/>
                <a:gd name="T9" fmla="*/ 50 h 76"/>
                <a:gd name="T10" fmla="*/ 30 w 67"/>
                <a:gd name="T11" fmla="*/ 76 h 76"/>
                <a:gd name="T12" fmla="*/ 18 w 67"/>
                <a:gd name="T13" fmla="*/ 57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" h="76">
                  <a:moveTo>
                    <a:pt x="18" y="57"/>
                  </a:moveTo>
                  <a:cubicBezTo>
                    <a:pt x="13" y="37"/>
                    <a:pt x="25" y="16"/>
                    <a:pt x="45" y="11"/>
                  </a:cubicBezTo>
                  <a:cubicBezTo>
                    <a:pt x="53" y="9"/>
                    <a:pt x="60" y="10"/>
                    <a:pt x="67" y="12"/>
                  </a:cubicBezTo>
                  <a:cubicBezTo>
                    <a:pt x="58" y="4"/>
                    <a:pt x="45" y="0"/>
                    <a:pt x="32" y="3"/>
                  </a:cubicBezTo>
                  <a:cubicBezTo>
                    <a:pt x="12" y="9"/>
                    <a:pt x="0" y="29"/>
                    <a:pt x="5" y="50"/>
                  </a:cubicBezTo>
                  <a:cubicBezTo>
                    <a:pt x="9" y="62"/>
                    <a:pt x="18" y="72"/>
                    <a:pt x="30" y="76"/>
                  </a:cubicBezTo>
                  <a:cubicBezTo>
                    <a:pt x="24" y="71"/>
                    <a:pt x="20" y="65"/>
                    <a:pt x="18" y="57"/>
                  </a:cubicBezTo>
                  <a:close/>
                </a:path>
              </a:pathLst>
            </a:custGeom>
            <a:solidFill>
              <a:srgbClr val="492E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41" name="Freeform 313">
              <a:extLst>
                <a:ext uri="{FF2B5EF4-FFF2-40B4-BE49-F238E27FC236}">
                  <a16:creationId xmlns:a16="http://schemas.microsoft.com/office/drawing/2014/main" id="{C390F42B-19BA-4E80-89FA-9A71669D9B2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26701" y="4450701"/>
              <a:ext cx="1091778" cy="637790"/>
            </a:xfrm>
            <a:custGeom>
              <a:avLst/>
              <a:gdLst>
                <a:gd name="T0" fmla="*/ 249 w 286"/>
                <a:gd name="T1" fmla="*/ 26 h 167"/>
                <a:gd name="T2" fmla="*/ 213 w 286"/>
                <a:gd name="T3" fmla="*/ 0 h 167"/>
                <a:gd name="T4" fmla="*/ 56 w 286"/>
                <a:gd name="T5" fmla="*/ 0 h 167"/>
                <a:gd name="T6" fmla="*/ 23 w 286"/>
                <a:gd name="T7" fmla="*/ 27 h 167"/>
                <a:gd name="T8" fmla="*/ 3 w 286"/>
                <a:gd name="T9" fmla="*/ 118 h 167"/>
                <a:gd name="T10" fmla="*/ 24 w 286"/>
                <a:gd name="T11" fmla="*/ 149 h 167"/>
                <a:gd name="T12" fmla="*/ 109 w 286"/>
                <a:gd name="T13" fmla="*/ 164 h 167"/>
                <a:gd name="T14" fmla="*/ 163 w 286"/>
                <a:gd name="T15" fmla="*/ 164 h 167"/>
                <a:gd name="T16" fmla="*/ 263 w 286"/>
                <a:gd name="T17" fmla="*/ 149 h 167"/>
                <a:gd name="T18" fmla="*/ 281 w 286"/>
                <a:gd name="T19" fmla="*/ 119 h 167"/>
                <a:gd name="T20" fmla="*/ 249 w 286"/>
                <a:gd name="T21" fmla="*/ 26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6" h="167">
                  <a:moveTo>
                    <a:pt x="249" y="26"/>
                  </a:moveTo>
                  <a:cubicBezTo>
                    <a:pt x="245" y="12"/>
                    <a:pt x="228" y="0"/>
                    <a:pt x="213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41" y="0"/>
                    <a:pt x="26" y="12"/>
                    <a:pt x="23" y="27"/>
                  </a:cubicBezTo>
                  <a:cubicBezTo>
                    <a:pt x="3" y="118"/>
                    <a:pt x="3" y="118"/>
                    <a:pt x="3" y="118"/>
                  </a:cubicBezTo>
                  <a:cubicBezTo>
                    <a:pt x="0" y="133"/>
                    <a:pt x="9" y="147"/>
                    <a:pt x="24" y="149"/>
                  </a:cubicBezTo>
                  <a:cubicBezTo>
                    <a:pt x="109" y="164"/>
                    <a:pt x="109" y="164"/>
                    <a:pt x="109" y="164"/>
                  </a:cubicBezTo>
                  <a:cubicBezTo>
                    <a:pt x="123" y="166"/>
                    <a:pt x="148" y="167"/>
                    <a:pt x="163" y="164"/>
                  </a:cubicBezTo>
                  <a:cubicBezTo>
                    <a:pt x="263" y="149"/>
                    <a:pt x="263" y="149"/>
                    <a:pt x="263" y="149"/>
                  </a:cubicBezTo>
                  <a:cubicBezTo>
                    <a:pt x="278" y="147"/>
                    <a:pt x="286" y="134"/>
                    <a:pt x="281" y="119"/>
                  </a:cubicBezTo>
                  <a:lnTo>
                    <a:pt x="249" y="26"/>
                  </a:lnTo>
                  <a:close/>
                </a:path>
              </a:pathLst>
            </a:custGeom>
            <a:solidFill>
              <a:srgbClr val="7269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42" name="Freeform 314">
              <a:extLst>
                <a:ext uri="{FF2B5EF4-FFF2-40B4-BE49-F238E27FC236}">
                  <a16:creationId xmlns:a16="http://schemas.microsoft.com/office/drawing/2014/main" id="{1ABFFAF7-3E01-46C7-A30B-5E63D85F16D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26701" y="4823818"/>
              <a:ext cx="1091778" cy="264673"/>
            </a:xfrm>
            <a:custGeom>
              <a:avLst/>
              <a:gdLst>
                <a:gd name="T0" fmla="*/ 276 w 286"/>
                <a:gd name="T1" fmla="*/ 5 h 69"/>
                <a:gd name="T2" fmla="*/ 263 w 286"/>
                <a:gd name="T3" fmla="*/ 10 h 69"/>
                <a:gd name="T4" fmla="*/ 163 w 286"/>
                <a:gd name="T5" fmla="*/ 25 h 69"/>
                <a:gd name="T6" fmla="*/ 109 w 286"/>
                <a:gd name="T7" fmla="*/ 25 h 69"/>
                <a:gd name="T8" fmla="*/ 24 w 286"/>
                <a:gd name="T9" fmla="*/ 10 h 69"/>
                <a:gd name="T10" fmla="*/ 7 w 286"/>
                <a:gd name="T11" fmla="*/ 0 h 69"/>
                <a:gd name="T12" fmla="*/ 3 w 286"/>
                <a:gd name="T13" fmla="*/ 20 h 69"/>
                <a:gd name="T14" fmla="*/ 24 w 286"/>
                <a:gd name="T15" fmla="*/ 51 h 69"/>
                <a:gd name="T16" fmla="*/ 109 w 286"/>
                <a:gd name="T17" fmla="*/ 66 h 69"/>
                <a:gd name="T18" fmla="*/ 163 w 286"/>
                <a:gd name="T19" fmla="*/ 66 h 69"/>
                <a:gd name="T20" fmla="*/ 263 w 286"/>
                <a:gd name="T21" fmla="*/ 51 h 69"/>
                <a:gd name="T22" fmla="*/ 281 w 286"/>
                <a:gd name="T23" fmla="*/ 21 h 69"/>
                <a:gd name="T24" fmla="*/ 276 w 286"/>
                <a:gd name="T25" fmla="*/ 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6" h="69">
                  <a:moveTo>
                    <a:pt x="276" y="5"/>
                  </a:moveTo>
                  <a:cubicBezTo>
                    <a:pt x="272" y="8"/>
                    <a:pt x="268" y="10"/>
                    <a:pt x="263" y="10"/>
                  </a:cubicBezTo>
                  <a:cubicBezTo>
                    <a:pt x="163" y="25"/>
                    <a:pt x="163" y="25"/>
                    <a:pt x="163" y="25"/>
                  </a:cubicBezTo>
                  <a:cubicBezTo>
                    <a:pt x="148" y="28"/>
                    <a:pt x="123" y="27"/>
                    <a:pt x="109" y="25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17" y="9"/>
                    <a:pt x="11" y="5"/>
                    <a:pt x="7" y="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0" y="35"/>
                    <a:pt x="9" y="49"/>
                    <a:pt x="24" y="51"/>
                  </a:cubicBezTo>
                  <a:cubicBezTo>
                    <a:pt x="109" y="66"/>
                    <a:pt x="109" y="66"/>
                    <a:pt x="109" y="66"/>
                  </a:cubicBezTo>
                  <a:cubicBezTo>
                    <a:pt x="123" y="68"/>
                    <a:pt x="148" y="69"/>
                    <a:pt x="163" y="66"/>
                  </a:cubicBezTo>
                  <a:cubicBezTo>
                    <a:pt x="263" y="51"/>
                    <a:pt x="263" y="51"/>
                    <a:pt x="263" y="51"/>
                  </a:cubicBezTo>
                  <a:cubicBezTo>
                    <a:pt x="278" y="49"/>
                    <a:pt x="286" y="36"/>
                    <a:pt x="281" y="21"/>
                  </a:cubicBezTo>
                  <a:lnTo>
                    <a:pt x="276" y="5"/>
                  </a:lnTo>
                  <a:close/>
                </a:path>
              </a:pathLst>
            </a:custGeom>
            <a:solidFill>
              <a:srgbClr val="594E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43" name="Freeform 315">
              <a:extLst>
                <a:ext uri="{FF2B5EF4-FFF2-40B4-BE49-F238E27FC236}">
                  <a16:creationId xmlns:a16="http://schemas.microsoft.com/office/drawing/2014/main" id="{26417DEB-1D59-4F26-ACD6-A542CB9610C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207206" y="811441"/>
              <a:ext cx="1095454" cy="637790"/>
            </a:xfrm>
            <a:custGeom>
              <a:avLst/>
              <a:gdLst>
                <a:gd name="T0" fmla="*/ 37 w 287"/>
                <a:gd name="T1" fmla="*/ 141 h 167"/>
                <a:gd name="T2" fmla="*/ 73 w 287"/>
                <a:gd name="T3" fmla="*/ 167 h 167"/>
                <a:gd name="T4" fmla="*/ 231 w 287"/>
                <a:gd name="T5" fmla="*/ 167 h 167"/>
                <a:gd name="T6" fmla="*/ 264 w 287"/>
                <a:gd name="T7" fmla="*/ 140 h 167"/>
                <a:gd name="T8" fmla="*/ 284 w 287"/>
                <a:gd name="T9" fmla="*/ 49 h 167"/>
                <a:gd name="T10" fmla="*/ 263 w 287"/>
                <a:gd name="T11" fmla="*/ 18 h 167"/>
                <a:gd name="T12" fmla="*/ 178 w 287"/>
                <a:gd name="T13" fmla="*/ 3 h 167"/>
                <a:gd name="T14" fmla="*/ 124 w 287"/>
                <a:gd name="T15" fmla="*/ 3 h 167"/>
                <a:gd name="T16" fmla="*/ 24 w 287"/>
                <a:gd name="T17" fmla="*/ 18 h 167"/>
                <a:gd name="T18" fmla="*/ 5 w 287"/>
                <a:gd name="T19" fmla="*/ 47 h 167"/>
                <a:gd name="T20" fmla="*/ 37 w 287"/>
                <a:gd name="T21" fmla="*/ 141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7" h="167">
                  <a:moveTo>
                    <a:pt x="37" y="141"/>
                  </a:moveTo>
                  <a:cubicBezTo>
                    <a:pt x="42" y="155"/>
                    <a:pt x="58" y="167"/>
                    <a:pt x="73" y="167"/>
                  </a:cubicBezTo>
                  <a:cubicBezTo>
                    <a:pt x="231" y="167"/>
                    <a:pt x="231" y="167"/>
                    <a:pt x="231" y="167"/>
                  </a:cubicBezTo>
                  <a:cubicBezTo>
                    <a:pt x="246" y="167"/>
                    <a:pt x="261" y="155"/>
                    <a:pt x="264" y="140"/>
                  </a:cubicBezTo>
                  <a:cubicBezTo>
                    <a:pt x="284" y="49"/>
                    <a:pt x="284" y="49"/>
                    <a:pt x="284" y="49"/>
                  </a:cubicBezTo>
                  <a:cubicBezTo>
                    <a:pt x="287" y="34"/>
                    <a:pt x="277" y="20"/>
                    <a:pt x="263" y="18"/>
                  </a:cubicBezTo>
                  <a:cubicBezTo>
                    <a:pt x="178" y="3"/>
                    <a:pt x="178" y="3"/>
                    <a:pt x="178" y="3"/>
                  </a:cubicBezTo>
                  <a:cubicBezTo>
                    <a:pt x="163" y="1"/>
                    <a:pt x="139" y="0"/>
                    <a:pt x="124" y="3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9" y="20"/>
                    <a:pt x="0" y="33"/>
                    <a:pt x="5" y="47"/>
                  </a:cubicBezTo>
                  <a:lnTo>
                    <a:pt x="37" y="141"/>
                  </a:lnTo>
                  <a:close/>
                </a:path>
              </a:pathLst>
            </a:custGeom>
            <a:solidFill>
              <a:srgbClr val="7269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44" name="Freeform 316">
              <a:extLst>
                <a:ext uri="{FF2B5EF4-FFF2-40B4-BE49-F238E27FC236}">
                  <a16:creationId xmlns:a16="http://schemas.microsoft.com/office/drawing/2014/main" id="{736FB8C0-99A9-482F-A960-8C0B360A459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207206" y="811441"/>
              <a:ext cx="1095454" cy="262836"/>
            </a:xfrm>
            <a:custGeom>
              <a:avLst/>
              <a:gdLst>
                <a:gd name="T0" fmla="*/ 11 w 287"/>
                <a:gd name="T1" fmla="*/ 64 h 69"/>
                <a:gd name="T2" fmla="*/ 24 w 287"/>
                <a:gd name="T3" fmla="*/ 59 h 69"/>
                <a:gd name="T4" fmla="*/ 124 w 287"/>
                <a:gd name="T5" fmla="*/ 44 h 69"/>
                <a:gd name="T6" fmla="*/ 178 w 287"/>
                <a:gd name="T7" fmla="*/ 44 h 69"/>
                <a:gd name="T8" fmla="*/ 263 w 287"/>
                <a:gd name="T9" fmla="*/ 59 h 69"/>
                <a:gd name="T10" fmla="*/ 279 w 287"/>
                <a:gd name="T11" fmla="*/ 69 h 69"/>
                <a:gd name="T12" fmla="*/ 284 w 287"/>
                <a:gd name="T13" fmla="*/ 49 h 69"/>
                <a:gd name="T14" fmla="*/ 263 w 287"/>
                <a:gd name="T15" fmla="*/ 18 h 69"/>
                <a:gd name="T16" fmla="*/ 178 w 287"/>
                <a:gd name="T17" fmla="*/ 3 h 69"/>
                <a:gd name="T18" fmla="*/ 124 w 287"/>
                <a:gd name="T19" fmla="*/ 3 h 69"/>
                <a:gd name="T20" fmla="*/ 24 w 287"/>
                <a:gd name="T21" fmla="*/ 18 h 69"/>
                <a:gd name="T22" fmla="*/ 5 w 287"/>
                <a:gd name="T23" fmla="*/ 47 h 69"/>
                <a:gd name="T24" fmla="*/ 11 w 287"/>
                <a:gd name="T25" fmla="*/ 6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7" h="69">
                  <a:moveTo>
                    <a:pt x="11" y="64"/>
                  </a:moveTo>
                  <a:cubicBezTo>
                    <a:pt x="14" y="61"/>
                    <a:pt x="18" y="59"/>
                    <a:pt x="24" y="59"/>
                  </a:cubicBezTo>
                  <a:cubicBezTo>
                    <a:pt x="124" y="44"/>
                    <a:pt x="124" y="44"/>
                    <a:pt x="124" y="44"/>
                  </a:cubicBezTo>
                  <a:cubicBezTo>
                    <a:pt x="139" y="41"/>
                    <a:pt x="163" y="42"/>
                    <a:pt x="178" y="44"/>
                  </a:cubicBezTo>
                  <a:cubicBezTo>
                    <a:pt x="263" y="59"/>
                    <a:pt x="263" y="59"/>
                    <a:pt x="263" y="59"/>
                  </a:cubicBezTo>
                  <a:cubicBezTo>
                    <a:pt x="270" y="60"/>
                    <a:pt x="275" y="64"/>
                    <a:pt x="279" y="69"/>
                  </a:cubicBezTo>
                  <a:cubicBezTo>
                    <a:pt x="284" y="49"/>
                    <a:pt x="284" y="49"/>
                    <a:pt x="284" y="49"/>
                  </a:cubicBezTo>
                  <a:cubicBezTo>
                    <a:pt x="287" y="34"/>
                    <a:pt x="277" y="20"/>
                    <a:pt x="263" y="18"/>
                  </a:cubicBezTo>
                  <a:cubicBezTo>
                    <a:pt x="178" y="3"/>
                    <a:pt x="178" y="3"/>
                    <a:pt x="178" y="3"/>
                  </a:cubicBezTo>
                  <a:cubicBezTo>
                    <a:pt x="163" y="1"/>
                    <a:pt x="139" y="0"/>
                    <a:pt x="124" y="3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9" y="20"/>
                    <a:pt x="0" y="33"/>
                    <a:pt x="5" y="47"/>
                  </a:cubicBezTo>
                  <a:lnTo>
                    <a:pt x="11" y="64"/>
                  </a:lnTo>
                  <a:close/>
                </a:path>
              </a:pathLst>
            </a:custGeom>
            <a:solidFill>
              <a:srgbClr val="594E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45" name="Freeform 317">
              <a:extLst>
                <a:ext uri="{FF2B5EF4-FFF2-40B4-BE49-F238E27FC236}">
                  <a16:creationId xmlns:a16="http://schemas.microsoft.com/office/drawing/2014/main" id="{F14DB720-6BE2-4F0C-858D-1FB08E5BB7D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467592" y="4606933"/>
              <a:ext cx="1091778" cy="634114"/>
            </a:xfrm>
            <a:custGeom>
              <a:avLst/>
              <a:gdLst>
                <a:gd name="T0" fmla="*/ 36 w 286"/>
                <a:gd name="T1" fmla="*/ 26 h 166"/>
                <a:gd name="T2" fmla="*/ 72 w 286"/>
                <a:gd name="T3" fmla="*/ 0 h 166"/>
                <a:gd name="T4" fmla="*/ 230 w 286"/>
                <a:gd name="T5" fmla="*/ 0 h 166"/>
                <a:gd name="T6" fmla="*/ 263 w 286"/>
                <a:gd name="T7" fmla="*/ 26 h 166"/>
                <a:gd name="T8" fmla="*/ 283 w 286"/>
                <a:gd name="T9" fmla="*/ 117 h 166"/>
                <a:gd name="T10" fmla="*/ 262 w 286"/>
                <a:gd name="T11" fmla="*/ 149 h 166"/>
                <a:gd name="T12" fmla="*/ 177 w 286"/>
                <a:gd name="T13" fmla="*/ 163 h 166"/>
                <a:gd name="T14" fmla="*/ 123 w 286"/>
                <a:gd name="T15" fmla="*/ 164 h 166"/>
                <a:gd name="T16" fmla="*/ 23 w 286"/>
                <a:gd name="T17" fmla="*/ 149 h 166"/>
                <a:gd name="T18" fmla="*/ 4 w 286"/>
                <a:gd name="T19" fmla="*/ 119 h 166"/>
                <a:gd name="T20" fmla="*/ 36 w 286"/>
                <a:gd name="T21" fmla="*/ 2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6" h="166">
                  <a:moveTo>
                    <a:pt x="36" y="26"/>
                  </a:moveTo>
                  <a:cubicBezTo>
                    <a:pt x="41" y="11"/>
                    <a:pt x="57" y="0"/>
                    <a:pt x="72" y="0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245" y="0"/>
                    <a:pt x="260" y="12"/>
                    <a:pt x="263" y="26"/>
                  </a:cubicBezTo>
                  <a:cubicBezTo>
                    <a:pt x="283" y="117"/>
                    <a:pt x="283" y="117"/>
                    <a:pt x="283" y="117"/>
                  </a:cubicBezTo>
                  <a:cubicBezTo>
                    <a:pt x="286" y="132"/>
                    <a:pt x="277" y="146"/>
                    <a:pt x="262" y="149"/>
                  </a:cubicBezTo>
                  <a:cubicBezTo>
                    <a:pt x="177" y="163"/>
                    <a:pt x="177" y="163"/>
                    <a:pt x="177" y="163"/>
                  </a:cubicBezTo>
                  <a:cubicBezTo>
                    <a:pt x="162" y="166"/>
                    <a:pt x="138" y="166"/>
                    <a:pt x="123" y="164"/>
                  </a:cubicBezTo>
                  <a:cubicBezTo>
                    <a:pt x="23" y="149"/>
                    <a:pt x="23" y="149"/>
                    <a:pt x="23" y="149"/>
                  </a:cubicBezTo>
                  <a:cubicBezTo>
                    <a:pt x="8" y="147"/>
                    <a:pt x="0" y="133"/>
                    <a:pt x="4" y="119"/>
                  </a:cubicBezTo>
                  <a:lnTo>
                    <a:pt x="36" y="26"/>
                  </a:lnTo>
                  <a:close/>
                </a:path>
              </a:pathLst>
            </a:custGeom>
            <a:solidFill>
              <a:srgbClr val="72695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46" name="Freeform 318">
              <a:extLst>
                <a:ext uri="{FF2B5EF4-FFF2-40B4-BE49-F238E27FC236}">
                  <a16:creationId xmlns:a16="http://schemas.microsoft.com/office/drawing/2014/main" id="{A778BA24-0F1A-4F32-BC9B-35AC0BDF73D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467592" y="4978211"/>
              <a:ext cx="1091778" cy="262836"/>
            </a:xfrm>
            <a:custGeom>
              <a:avLst/>
              <a:gdLst>
                <a:gd name="T0" fmla="*/ 10 w 286"/>
                <a:gd name="T1" fmla="*/ 5 h 69"/>
                <a:gd name="T2" fmla="*/ 23 w 286"/>
                <a:gd name="T3" fmla="*/ 11 h 69"/>
                <a:gd name="T4" fmla="*/ 123 w 286"/>
                <a:gd name="T5" fmla="*/ 26 h 69"/>
                <a:gd name="T6" fmla="*/ 177 w 286"/>
                <a:gd name="T7" fmla="*/ 25 h 69"/>
                <a:gd name="T8" fmla="*/ 262 w 286"/>
                <a:gd name="T9" fmla="*/ 11 h 69"/>
                <a:gd name="T10" fmla="*/ 278 w 286"/>
                <a:gd name="T11" fmla="*/ 0 h 69"/>
                <a:gd name="T12" fmla="*/ 283 w 286"/>
                <a:gd name="T13" fmla="*/ 20 h 69"/>
                <a:gd name="T14" fmla="*/ 262 w 286"/>
                <a:gd name="T15" fmla="*/ 52 h 69"/>
                <a:gd name="T16" fmla="*/ 177 w 286"/>
                <a:gd name="T17" fmla="*/ 66 h 69"/>
                <a:gd name="T18" fmla="*/ 123 w 286"/>
                <a:gd name="T19" fmla="*/ 67 h 69"/>
                <a:gd name="T20" fmla="*/ 23 w 286"/>
                <a:gd name="T21" fmla="*/ 52 h 69"/>
                <a:gd name="T22" fmla="*/ 4 w 286"/>
                <a:gd name="T23" fmla="*/ 22 h 69"/>
                <a:gd name="T24" fmla="*/ 10 w 286"/>
                <a:gd name="T25" fmla="*/ 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6" h="69">
                  <a:moveTo>
                    <a:pt x="10" y="5"/>
                  </a:moveTo>
                  <a:cubicBezTo>
                    <a:pt x="13" y="8"/>
                    <a:pt x="18" y="10"/>
                    <a:pt x="23" y="11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38" y="28"/>
                    <a:pt x="162" y="28"/>
                    <a:pt x="177" y="25"/>
                  </a:cubicBezTo>
                  <a:cubicBezTo>
                    <a:pt x="262" y="11"/>
                    <a:pt x="262" y="11"/>
                    <a:pt x="262" y="11"/>
                  </a:cubicBezTo>
                  <a:cubicBezTo>
                    <a:pt x="269" y="10"/>
                    <a:pt x="275" y="6"/>
                    <a:pt x="278" y="0"/>
                  </a:cubicBezTo>
                  <a:cubicBezTo>
                    <a:pt x="283" y="20"/>
                    <a:pt x="283" y="20"/>
                    <a:pt x="283" y="20"/>
                  </a:cubicBezTo>
                  <a:cubicBezTo>
                    <a:pt x="286" y="35"/>
                    <a:pt x="277" y="49"/>
                    <a:pt x="262" y="52"/>
                  </a:cubicBezTo>
                  <a:cubicBezTo>
                    <a:pt x="177" y="66"/>
                    <a:pt x="177" y="66"/>
                    <a:pt x="177" y="66"/>
                  </a:cubicBezTo>
                  <a:cubicBezTo>
                    <a:pt x="162" y="69"/>
                    <a:pt x="138" y="69"/>
                    <a:pt x="123" y="67"/>
                  </a:cubicBezTo>
                  <a:cubicBezTo>
                    <a:pt x="23" y="52"/>
                    <a:pt x="23" y="52"/>
                    <a:pt x="23" y="52"/>
                  </a:cubicBezTo>
                  <a:cubicBezTo>
                    <a:pt x="8" y="50"/>
                    <a:pt x="0" y="36"/>
                    <a:pt x="4" y="22"/>
                  </a:cubicBezTo>
                  <a:lnTo>
                    <a:pt x="10" y="5"/>
                  </a:lnTo>
                  <a:close/>
                </a:path>
              </a:pathLst>
            </a:custGeom>
            <a:solidFill>
              <a:srgbClr val="594E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47" name="Oval 319">
              <a:extLst>
                <a:ext uri="{FF2B5EF4-FFF2-40B4-BE49-F238E27FC236}">
                  <a16:creationId xmlns:a16="http://schemas.microsoft.com/office/drawing/2014/main" id="{C774EA1B-9356-4903-8433-CCED4003EA0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584120" y="3026244"/>
              <a:ext cx="420905" cy="419066"/>
            </a:xfrm>
            <a:prstGeom prst="ellipse">
              <a:avLst/>
            </a:prstGeom>
            <a:solidFill>
              <a:srgbClr val="CFD1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48" name="Freeform 320">
              <a:extLst>
                <a:ext uri="{FF2B5EF4-FFF2-40B4-BE49-F238E27FC236}">
                  <a16:creationId xmlns:a16="http://schemas.microsoft.com/office/drawing/2014/main" id="{0C8B9084-9B1F-467F-A45E-4D51ABD7164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824900" y="3075870"/>
              <a:ext cx="73520" cy="71683"/>
            </a:xfrm>
            <a:custGeom>
              <a:avLst/>
              <a:gdLst>
                <a:gd name="T0" fmla="*/ 25 w 40"/>
                <a:gd name="T1" fmla="*/ 39 h 39"/>
                <a:gd name="T2" fmla="*/ 0 w 40"/>
                <a:gd name="T3" fmla="*/ 14 h 39"/>
                <a:gd name="T4" fmla="*/ 13 w 40"/>
                <a:gd name="T5" fmla="*/ 0 h 39"/>
                <a:gd name="T6" fmla="*/ 40 w 40"/>
                <a:gd name="T7" fmla="*/ 27 h 39"/>
                <a:gd name="T8" fmla="*/ 25 w 40"/>
                <a:gd name="T9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39">
                  <a:moveTo>
                    <a:pt x="25" y="39"/>
                  </a:moveTo>
                  <a:lnTo>
                    <a:pt x="0" y="14"/>
                  </a:lnTo>
                  <a:lnTo>
                    <a:pt x="13" y="0"/>
                  </a:lnTo>
                  <a:lnTo>
                    <a:pt x="40" y="27"/>
                  </a:lnTo>
                  <a:lnTo>
                    <a:pt x="25" y="39"/>
                  </a:lnTo>
                  <a:close/>
                </a:path>
              </a:pathLst>
            </a:custGeom>
            <a:solidFill>
              <a:srgbClr val="F9F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49" name="Freeform 321">
              <a:extLst>
                <a:ext uri="{FF2B5EF4-FFF2-40B4-BE49-F238E27FC236}">
                  <a16:creationId xmlns:a16="http://schemas.microsoft.com/office/drawing/2014/main" id="{9C72A63E-43B3-40E5-A57B-28B2EEA6464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824900" y="3075870"/>
              <a:ext cx="45951" cy="49627"/>
            </a:xfrm>
            <a:custGeom>
              <a:avLst/>
              <a:gdLst>
                <a:gd name="T0" fmla="*/ 13 w 25"/>
                <a:gd name="T1" fmla="*/ 27 h 27"/>
                <a:gd name="T2" fmla="*/ 0 w 25"/>
                <a:gd name="T3" fmla="*/ 14 h 27"/>
                <a:gd name="T4" fmla="*/ 13 w 25"/>
                <a:gd name="T5" fmla="*/ 0 h 27"/>
                <a:gd name="T6" fmla="*/ 25 w 25"/>
                <a:gd name="T7" fmla="*/ 14 h 27"/>
                <a:gd name="T8" fmla="*/ 13 w 25"/>
                <a:gd name="T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7">
                  <a:moveTo>
                    <a:pt x="13" y="27"/>
                  </a:moveTo>
                  <a:lnTo>
                    <a:pt x="0" y="14"/>
                  </a:lnTo>
                  <a:lnTo>
                    <a:pt x="13" y="0"/>
                  </a:lnTo>
                  <a:lnTo>
                    <a:pt x="25" y="14"/>
                  </a:lnTo>
                  <a:lnTo>
                    <a:pt x="13" y="27"/>
                  </a:lnTo>
                  <a:close/>
                </a:path>
              </a:pathLst>
            </a:custGeom>
            <a:solidFill>
              <a:srgbClr val="E5E5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50" name="Freeform 322">
              <a:extLst>
                <a:ext uri="{FF2B5EF4-FFF2-40B4-BE49-F238E27FC236}">
                  <a16:creationId xmlns:a16="http://schemas.microsoft.com/office/drawing/2014/main" id="{F4565D08-2773-449B-A893-2C52B9DC6FC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863498" y="3118145"/>
              <a:ext cx="34923" cy="29408"/>
            </a:xfrm>
            <a:custGeom>
              <a:avLst/>
              <a:gdLst>
                <a:gd name="T0" fmla="*/ 4 w 19"/>
                <a:gd name="T1" fmla="*/ 16 h 16"/>
                <a:gd name="T2" fmla="*/ 0 w 19"/>
                <a:gd name="T3" fmla="*/ 12 h 16"/>
                <a:gd name="T4" fmla="*/ 14 w 19"/>
                <a:gd name="T5" fmla="*/ 0 h 16"/>
                <a:gd name="T6" fmla="*/ 19 w 19"/>
                <a:gd name="T7" fmla="*/ 4 h 16"/>
                <a:gd name="T8" fmla="*/ 4 w 19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6">
                  <a:moveTo>
                    <a:pt x="4" y="16"/>
                  </a:moveTo>
                  <a:lnTo>
                    <a:pt x="0" y="12"/>
                  </a:lnTo>
                  <a:lnTo>
                    <a:pt x="14" y="0"/>
                  </a:lnTo>
                  <a:lnTo>
                    <a:pt x="19" y="4"/>
                  </a:lnTo>
                  <a:lnTo>
                    <a:pt x="4" y="16"/>
                  </a:lnTo>
                  <a:close/>
                </a:path>
              </a:pathLst>
            </a:custGeom>
            <a:solidFill>
              <a:srgbClr val="E5E5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51" name="Oval 323">
              <a:extLst>
                <a:ext uri="{FF2B5EF4-FFF2-40B4-BE49-F238E27FC236}">
                  <a16:creationId xmlns:a16="http://schemas.microsoft.com/office/drawing/2014/main" id="{2DA449C0-18E3-4B92-A69C-95169349409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714620" y="3221073"/>
              <a:ext cx="49627" cy="49627"/>
            </a:xfrm>
            <a:prstGeom prst="ellipse">
              <a:avLst/>
            </a:prstGeom>
            <a:solidFill>
              <a:srgbClr val="697A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52" name="Oval 324">
              <a:extLst>
                <a:ext uri="{FF2B5EF4-FFF2-40B4-BE49-F238E27FC236}">
                  <a16:creationId xmlns:a16="http://schemas.microsoft.com/office/drawing/2014/main" id="{50BFE50A-F033-4F6E-A874-376D92033B7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813872" y="2583283"/>
              <a:ext cx="354737" cy="358413"/>
            </a:xfrm>
            <a:prstGeom prst="ellipse">
              <a:avLst/>
            </a:prstGeom>
            <a:solidFill>
              <a:srgbClr val="86AF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53" name="Freeform 325">
              <a:extLst>
                <a:ext uri="{FF2B5EF4-FFF2-40B4-BE49-F238E27FC236}">
                  <a16:creationId xmlns:a16="http://schemas.microsoft.com/office/drawing/2014/main" id="{FE89A95F-BB97-4D1D-B918-77412132B85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813872" y="2651290"/>
              <a:ext cx="354737" cy="290406"/>
            </a:xfrm>
            <a:custGeom>
              <a:avLst/>
              <a:gdLst>
                <a:gd name="T0" fmla="*/ 56 w 93"/>
                <a:gd name="T1" fmla="*/ 44 h 76"/>
                <a:gd name="T2" fmla="*/ 10 w 93"/>
                <a:gd name="T3" fmla="*/ 0 h 76"/>
                <a:gd name="T4" fmla="*/ 0 w 93"/>
                <a:gd name="T5" fmla="*/ 29 h 76"/>
                <a:gd name="T6" fmla="*/ 47 w 93"/>
                <a:gd name="T7" fmla="*/ 76 h 76"/>
                <a:gd name="T8" fmla="*/ 93 w 93"/>
                <a:gd name="T9" fmla="*/ 29 h 76"/>
                <a:gd name="T10" fmla="*/ 93 w 93"/>
                <a:gd name="T11" fmla="*/ 26 h 76"/>
                <a:gd name="T12" fmla="*/ 56 w 93"/>
                <a:gd name="T13" fmla="*/ 44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" h="76">
                  <a:moveTo>
                    <a:pt x="56" y="44"/>
                  </a:moveTo>
                  <a:cubicBezTo>
                    <a:pt x="31" y="44"/>
                    <a:pt x="11" y="25"/>
                    <a:pt x="10" y="0"/>
                  </a:cubicBezTo>
                  <a:cubicBezTo>
                    <a:pt x="3" y="8"/>
                    <a:pt x="0" y="18"/>
                    <a:pt x="0" y="29"/>
                  </a:cubicBezTo>
                  <a:cubicBezTo>
                    <a:pt x="0" y="55"/>
                    <a:pt x="21" y="76"/>
                    <a:pt x="47" y="76"/>
                  </a:cubicBezTo>
                  <a:cubicBezTo>
                    <a:pt x="72" y="76"/>
                    <a:pt x="93" y="55"/>
                    <a:pt x="93" y="29"/>
                  </a:cubicBezTo>
                  <a:cubicBezTo>
                    <a:pt x="93" y="28"/>
                    <a:pt x="93" y="27"/>
                    <a:pt x="93" y="26"/>
                  </a:cubicBezTo>
                  <a:cubicBezTo>
                    <a:pt x="85" y="37"/>
                    <a:pt x="71" y="44"/>
                    <a:pt x="56" y="44"/>
                  </a:cubicBezTo>
                  <a:close/>
                </a:path>
              </a:pathLst>
            </a:custGeom>
            <a:solidFill>
              <a:srgbClr val="648C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54" name="Freeform 326">
              <a:extLst>
                <a:ext uri="{FF2B5EF4-FFF2-40B4-BE49-F238E27FC236}">
                  <a16:creationId xmlns:a16="http://schemas.microsoft.com/office/drawing/2014/main" id="{A0E16F20-4084-403B-939B-57AD1D2FA3D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782625" y="2689888"/>
              <a:ext cx="205857" cy="163583"/>
            </a:xfrm>
            <a:custGeom>
              <a:avLst/>
              <a:gdLst>
                <a:gd name="T0" fmla="*/ 40 w 54"/>
                <a:gd name="T1" fmla="*/ 5 h 43"/>
                <a:gd name="T2" fmla="*/ 40 w 54"/>
                <a:gd name="T3" fmla="*/ 5 h 43"/>
                <a:gd name="T4" fmla="*/ 40 w 54"/>
                <a:gd name="T5" fmla="*/ 5 h 43"/>
                <a:gd name="T6" fmla="*/ 40 w 54"/>
                <a:gd name="T7" fmla="*/ 5 h 43"/>
                <a:gd name="T8" fmla="*/ 25 w 54"/>
                <a:gd name="T9" fmla="*/ 1 h 43"/>
                <a:gd name="T10" fmla="*/ 23 w 54"/>
                <a:gd name="T11" fmla="*/ 0 h 43"/>
                <a:gd name="T12" fmla="*/ 23 w 54"/>
                <a:gd name="T13" fmla="*/ 0 h 43"/>
                <a:gd name="T14" fmla="*/ 23 w 54"/>
                <a:gd name="T15" fmla="*/ 0 h 43"/>
                <a:gd name="T16" fmla="*/ 19 w 54"/>
                <a:gd name="T17" fmla="*/ 0 h 43"/>
                <a:gd name="T18" fmla="*/ 0 w 54"/>
                <a:gd name="T19" fmla="*/ 19 h 43"/>
                <a:gd name="T20" fmla="*/ 12 w 54"/>
                <a:gd name="T21" fmla="*/ 37 h 43"/>
                <a:gd name="T22" fmla="*/ 12 w 54"/>
                <a:gd name="T23" fmla="*/ 37 h 43"/>
                <a:gd name="T24" fmla="*/ 12 w 54"/>
                <a:gd name="T25" fmla="*/ 37 h 43"/>
                <a:gd name="T26" fmla="*/ 17 w 54"/>
                <a:gd name="T27" fmla="*/ 38 h 43"/>
                <a:gd name="T28" fmla="*/ 27 w 54"/>
                <a:gd name="T29" fmla="*/ 41 h 43"/>
                <a:gd name="T30" fmla="*/ 32 w 54"/>
                <a:gd name="T31" fmla="*/ 42 h 43"/>
                <a:gd name="T32" fmla="*/ 32 w 54"/>
                <a:gd name="T33" fmla="*/ 42 h 43"/>
                <a:gd name="T34" fmla="*/ 32 w 54"/>
                <a:gd name="T35" fmla="*/ 42 h 43"/>
                <a:gd name="T36" fmla="*/ 34 w 54"/>
                <a:gd name="T37" fmla="*/ 43 h 43"/>
                <a:gd name="T38" fmla="*/ 54 w 54"/>
                <a:gd name="T39" fmla="*/ 23 h 43"/>
                <a:gd name="T40" fmla="*/ 40 w 54"/>
                <a:gd name="T41" fmla="*/ 5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4" h="43">
                  <a:moveTo>
                    <a:pt x="40" y="5"/>
                  </a:move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5" y="1"/>
                    <a:pt x="24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2" y="0"/>
                    <a:pt x="20" y="0"/>
                    <a:pt x="19" y="0"/>
                  </a:cubicBezTo>
                  <a:cubicBezTo>
                    <a:pt x="8" y="0"/>
                    <a:pt x="0" y="8"/>
                    <a:pt x="0" y="19"/>
                  </a:cubicBezTo>
                  <a:cubicBezTo>
                    <a:pt x="0" y="27"/>
                    <a:pt x="5" y="34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3" y="38"/>
                    <a:pt x="15" y="38"/>
                    <a:pt x="17" y="38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8" y="42"/>
                    <a:pt x="30" y="42"/>
                    <a:pt x="32" y="42"/>
                  </a:cubicBezTo>
                  <a:cubicBezTo>
                    <a:pt x="32" y="42"/>
                    <a:pt x="32" y="42"/>
                    <a:pt x="32" y="42"/>
                  </a:cubicBezTo>
                  <a:cubicBezTo>
                    <a:pt x="32" y="42"/>
                    <a:pt x="32" y="42"/>
                    <a:pt x="32" y="42"/>
                  </a:cubicBezTo>
                  <a:cubicBezTo>
                    <a:pt x="33" y="43"/>
                    <a:pt x="33" y="43"/>
                    <a:pt x="34" y="43"/>
                  </a:cubicBezTo>
                  <a:cubicBezTo>
                    <a:pt x="45" y="43"/>
                    <a:pt x="54" y="34"/>
                    <a:pt x="54" y="23"/>
                  </a:cubicBezTo>
                  <a:cubicBezTo>
                    <a:pt x="54" y="15"/>
                    <a:pt x="48" y="7"/>
                    <a:pt x="40" y="5"/>
                  </a:cubicBezTo>
                  <a:close/>
                </a:path>
              </a:pathLst>
            </a:custGeom>
            <a:solidFill>
              <a:srgbClr val="697A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55" name="Freeform 327">
              <a:extLst>
                <a:ext uri="{FF2B5EF4-FFF2-40B4-BE49-F238E27FC236}">
                  <a16:creationId xmlns:a16="http://schemas.microsoft.com/office/drawing/2014/main" id="{FD117BB9-52EF-4435-8E17-4103CAA122A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782625" y="2689888"/>
              <a:ext cx="205857" cy="137851"/>
            </a:xfrm>
            <a:custGeom>
              <a:avLst/>
              <a:gdLst>
                <a:gd name="T0" fmla="*/ 14 w 54"/>
                <a:gd name="T1" fmla="*/ 14 h 36"/>
                <a:gd name="T2" fmla="*/ 18 w 54"/>
                <a:gd name="T3" fmla="*/ 14 h 36"/>
                <a:gd name="T4" fmla="*/ 18 w 54"/>
                <a:gd name="T5" fmla="*/ 14 h 36"/>
                <a:gd name="T6" fmla="*/ 18 w 54"/>
                <a:gd name="T7" fmla="*/ 14 h 36"/>
                <a:gd name="T8" fmla="*/ 20 w 54"/>
                <a:gd name="T9" fmla="*/ 15 h 36"/>
                <a:gd name="T10" fmla="*/ 35 w 54"/>
                <a:gd name="T11" fmla="*/ 19 h 36"/>
                <a:gd name="T12" fmla="*/ 35 w 54"/>
                <a:gd name="T13" fmla="*/ 19 h 36"/>
                <a:gd name="T14" fmla="*/ 35 w 54"/>
                <a:gd name="T15" fmla="*/ 19 h 36"/>
                <a:gd name="T16" fmla="*/ 49 w 54"/>
                <a:gd name="T17" fmla="*/ 36 h 36"/>
                <a:gd name="T18" fmla="*/ 54 w 54"/>
                <a:gd name="T19" fmla="*/ 23 h 36"/>
                <a:gd name="T20" fmla="*/ 40 w 54"/>
                <a:gd name="T21" fmla="*/ 5 h 36"/>
                <a:gd name="T22" fmla="*/ 40 w 54"/>
                <a:gd name="T23" fmla="*/ 5 h 36"/>
                <a:gd name="T24" fmla="*/ 40 w 54"/>
                <a:gd name="T25" fmla="*/ 5 h 36"/>
                <a:gd name="T26" fmla="*/ 25 w 54"/>
                <a:gd name="T27" fmla="*/ 1 h 36"/>
                <a:gd name="T28" fmla="*/ 23 w 54"/>
                <a:gd name="T29" fmla="*/ 0 h 36"/>
                <a:gd name="T30" fmla="*/ 23 w 54"/>
                <a:gd name="T31" fmla="*/ 0 h 36"/>
                <a:gd name="T32" fmla="*/ 23 w 54"/>
                <a:gd name="T33" fmla="*/ 0 h 36"/>
                <a:gd name="T34" fmla="*/ 19 w 54"/>
                <a:gd name="T35" fmla="*/ 0 h 36"/>
                <a:gd name="T36" fmla="*/ 0 w 54"/>
                <a:gd name="T37" fmla="*/ 19 h 36"/>
                <a:gd name="T38" fmla="*/ 0 w 54"/>
                <a:gd name="T39" fmla="*/ 20 h 36"/>
                <a:gd name="T40" fmla="*/ 14 w 54"/>
                <a:gd name="T41" fmla="*/ 14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4" h="36">
                  <a:moveTo>
                    <a:pt x="14" y="14"/>
                  </a:moveTo>
                  <a:cubicBezTo>
                    <a:pt x="16" y="14"/>
                    <a:pt x="17" y="14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9" y="14"/>
                    <a:pt x="20" y="15"/>
                    <a:pt x="20" y="15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43" y="21"/>
                    <a:pt x="48" y="28"/>
                    <a:pt x="49" y="36"/>
                  </a:cubicBezTo>
                  <a:cubicBezTo>
                    <a:pt x="52" y="33"/>
                    <a:pt x="54" y="28"/>
                    <a:pt x="54" y="23"/>
                  </a:cubicBezTo>
                  <a:cubicBezTo>
                    <a:pt x="54" y="15"/>
                    <a:pt x="48" y="7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5" y="1"/>
                    <a:pt x="24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2" y="0"/>
                    <a:pt x="20" y="0"/>
                    <a:pt x="19" y="0"/>
                  </a:cubicBezTo>
                  <a:cubicBezTo>
                    <a:pt x="8" y="0"/>
                    <a:pt x="0" y="8"/>
                    <a:pt x="0" y="1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3" y="16"/>
                    <a:pt x="9" y="14"/>
                    <a:pt x="14" y="14"/>
                  </a:cubicBezTo>
                  <a:close/>
                </a:path>
              </a:pathLst>
            </a:custGeom>
            <a:solidFill>
              <a:srgbClr val="4358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56" name="Oval 328">
              <a:extLst>
                <a:ext uri="{FF2B5EF4-FFF2-40B4-BE49-F238E27FC236}">
                  <a16:creationId xmlns:a16="http://schemas.microsoft.com/office/drawing/2014/main" id="{53C4C55F-5E58-4A20-A787-E12A64E727B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782625" y="2689888"/>
              <a:ext cx="148879" cy="148879"/>
            </a:xfrm>
            <a:prstGeom prst="ellipse">
              <a:avLst/>
            </a:prstGeom>
            <a:solidFill>
              <a:srgbClr val="5C81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57" name="Freeform 329">
              <a:extLst>
                <a:ext uri="{FF2B5EF4-FFF2-40B4-BE49-F238E27FC236}">
                  <a16:creationId xmlns:a16="http://schemas.microsoft.com/office/drawing/2014/main" id="{DB0ACA36-B28A-4F48-B5FF-D4D774AB924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87796" y="2838767"/>
              <a:ext cx="321652" cy="408038"/>
            </a:xfrm>
            <a:custGeom>
              <a:avLst/>
              <a:gdLst>
                <a:gd name="T0" fmla="*/ 70 w 84"/>
                <a:gd name="T1" fmla="*/ 0 h 107"/>
                <a:gd name="T2" fmla="*/ 36 w 84"/>
                <a:gd name="T3" fmla="*/ 107 h 107"/>
                <a:gd name="T4" fmla="*/ 44 w 84"/>
                <a:gd name="T5" fmla="*/ 107 h 107"/>
                <a:gd name="T6" fmla="*/ 84 w 84"/>
                <a:gd name="T7" fmla="*/ 0 h 107"/>
                <a:gd name="T8" fmla="*/ 70 w 84"/>
                <a:gd name="T9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107">
                  <a:moveTo>
                    <a:pt x="70" y="0"/>
                  </a:moveTo>
                  <a:cubicBezTo>
                    <a:pt x="70" y="0"/>
                    <a:pt x="0" y="18"/>
                    <a:pt x="36" y="107"/>
                  </a:cubicBezTo>
                  <a:cubicBezTo>
                    <a:pt x="44" y="107"/>
                    <a:pt x="44" y="107"/>
                    <a:pt x="44" y="107"/>
                  </a:cubicBezTo>
                  <a:cubicBezTo>
                    <a:pt x="8" y="18"/>
                    <a:pt x="84" y="0"/>
                    <a:pt x="84" y="0"/>
                  </a:cubicBezTo>
                  <a:lnTo>
                    <a:pt x="70" y="0"/>
                  </a:lnTo>
                  <a:close/>
                </a:path>
              </a:pathLst>
            </a:custGeom>
            <a:solidFill>
              <a:srgbClr val="697A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58" name="Freeform 330">
              <a:extLst>
                <a:ext uri="{FF2B5EF4-FFF2-40B4-BE49-F238E27FC236}">
                  <a16:creationId xmlns:a16="http://schemas.microsoft.com/office/drawing/2014/main" id="{9AC3DFE5-7FB4-4742-B108-B8809922D17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027081" y="3175122"/>
              <a:ext cx="34923" cy="34923"/>
            </a:xfrm>
            <a:custGeom>
              <a:avLst/>
              <a:gdLst>
                <a:gd name="T0" fmla="*/ 15 w 19"/>
                <a:gd name="T1" fmla="*/ 0 h 19"/>
                <a:gd name="T2" fmla="*/ 11 w 19"/>
                <a:gd name="T3" fmla="*/ 2 h 19"/>
                <a:gd name="T4" fmla="*/ 2 w 19"/>
                <a:gd name="T5" fmla="*/ 10 h 19"/>
                <a:gd name="T6" fmla="*/ 0 w 19"/>
                <a:gd name="T7" fmla="*/ 14 h 19"/>
                <a:gd name="T8" fmla="*/ 6 w 19"/>
                <a:gd name="T9" fmla="*/ 19 h 19"/>
                <a:gd name="T10" fmla="*/ 8 w 19"/>
                <a:gd name="T11" fmla="*/ 17 h 19"/>
                <a:gd name="T12" fmla="*/ 17 w 19"/>
                <a:gd name="T13" fmla="*/ 8 h 19"/>
                <a:gd name="T14" fmla="*/ 19 w 19"/>
                <a:gd name="T15" fmla="*/ 6 h 19"/>
                <a:gd name="T16" fmla="*/ 15 w 19"/>
                <a:gd name="T1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5" y="0"/>
                  </a:moveTo>
                  <a:lnTo>
                    <a:pt x="11" y="2"/>
                  </a:lnTo>
                  <a:lnTo>
                    <a:pt x="2" y="10"/>
                  </a:lnTo>
                  <a:lnTo>
                    <a:pt x="0" y="14"/>
                  </a:lnTo>
                  <a:lnTo>
                    <a:pt x="6" y="19"/>
                  </a:lnTo>
                  <a:lnTo>
                    <a:pt x="8" y="17"/>
                  </a:lnTo>
                  <a:lnTo>
                    <a:pt x="17" y="8"/>
                  </a:lnTo>
                  <a:lnTo>
                    <a:pt x="19" y="6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DFCC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59" name="Freeform 331">
              <a:extLst>
                <a:ext uri="{FF2B5EF4-FFF2-40B4-BE49-F238E27FC236}">
                  <a16:creationId xmlns:a16="http://schemas.microsoft.com/office/drawing/2014/main" id="{7496A490-9A2F-422F-AD17-48EF4E5EDF4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027081" y="3175122"/>
              <a:ext cx="34923" cy="34923"/>
            </a:xfrm>
            <a:custGeom>
              <a:avLst/>
              <a:gdLst>
                <a:gd name="T0" fmla="*/ 15 w 19"/>
                <a:gd name="T1" fmla="*/ 0 h 19"/>
                <a:gd name="T2" fmla="*/ 11 w 19"/>
                <a:gd name="T3" fmla="*/ 2 h 19"/>
                <a:gd name="T4" fmla="*/ 2 w 19"/>
                <a:gd name="T5" fmla="*/ 10 h 19"/>
                <a:gd name="T6" fmla="*/ 0 w 19"/>
                <a:gd name="T7" fmla="*/ 14 h 19"/>
                <a:gd name="T8" fmla="*/ 6 w 19"/>
                <a:gd name="T9" fmla="*/ 19 h 19"/>
                <a:gd name="T10" fmla="*/ 8 w 19"/>
                <a:gd name="T11" fmla="*/ 17 h 19"/>
                <a:gd name="T12" fmla="*/ 17 w 19"/>
                <a:gd name="T13" fmla="*/ 8 h 19"/>
                <a:gd name="T14" fmla="*/ 19 w 19"/>
                <a:gd name="T15" fmla="*/ 6 h 19"/>
                <a:gd name="T16" fmla="*/ 15 w 19"/>
                <a:gd name="T1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5" y="0"/>
                  </a:moveTo>
                  <a:lnTo>
                    <a:pt x="11" y="2"/>
                  </a:lnTo>
                  <a:lnTo>
                    <a:pt x="2" y="10"/>
                  </a:lnTo>
                  <a:lnTo>
                    <a:pt x="0" y="14"/>
                  </a:lnTo>
                  <a:lnTo>
                    <a:pt x="6" y="19"/>
                  </a:lnTo>
                  <a:lnTo>
                    <a:pt x="8" y="17"/>
                  </a:lnTo>
                  <a:lnTo>
                    <a:pt x="17" y="8"/>
                  </a:lnTo>
                  <a:lnTo>
                    <a:pt x="19" y="6"/>
                  </a:lnTo>
                  <a:lnTo>
                    <a:pt x="1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60" name="Freeform 332">
              <a:extLst>
                <a:ext uri="{FF2B5EF4-FFF2-40B4-BE49-F238E27FC236}">
                  <a16:creationId xmlns:a16="http://schemas.microsoft.com/office/drawing/2014/main" id="{DFC3C80E-9EF5-4507-83AE-BB2732E8BAC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18479" y="3289079"/>
              <a:ext cx="178288" cy="325328"/>
            </a:xfrm>
            <a:custGeom>
              <a:avLst/>
              <a:gdLst>
                <a:gd name="T0" fmla="*/ 5 w 47"/>
                <a:gd name="T1" fmla="*/ 3 h 85"/>
                <a:gd name="T2" fmla="*/ 29 w 47"/>
                <a:gd name="T3" fmla="*/ 15 h 85"/>
                <a:gd name="T4" fmla="*/ 44 w 47"/>
                <a:gd name="T5" fmla="*/ 59 h 85"/>
                <a:gd name="T6" fmla="*/ 31 w 47"/>
                <a:gd name="T7" fmla="*/ 83 h 85"/>
                <a:gd name="T8" fmla="*/ 26 w 47"/>
                <a:gd name="T9" fmla="*/ 85 h 85"/>
                <a:gd name="T10" fmla="*/ 0 w 47"/>
                <a:gd name="T11" fmla="*/ 5 h 85"/>
                <a:gd name="T12" fmla="*/ 5 w 47"/>
                <a:gd name="T13" fmla="*/ 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85">
                  <a:moveTo>
                    <a:pt x="5" y="3"/>
                  </a:moveTo>
                  <a:cubicBezTo>
                    <a:pt x="15" y="0"/>
                    <a:pt x="26" y="5"/>
                    <a:pt x="29" y="15"/>
                  </a:cubicBezTo>
                  <a:cubicBezTo>
                    <a:pt x="44" y="59"/>
                    <a:pt x="44" y="59"/>
                    <a:pt x="44" y="59"/>
                  </a:cubicBezTo>
                  <a:cubicBezTo>
                    <a:pt x="47" y="69"/>
                    <a:pt x="41" y="80"/>
                    <a:pt x="31" y="83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0" y="5"/>
                    <a:pt x="0" y="5"/>
                    <a:pt x="0" y="5"/>
                  </a:cubicBezTo>
                  <a:lnTo>
                    <a:pt x="5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61" name="Freeform 333">
              <a:extLst>
                <a:ext uri="{FF2B5EF4-FFF2-40B4-BE49-F238E27FC236}">
                  <a16:creationId xmlns:a16="http://schemas.microsoft.com/office/drawing/2014/main" id="{1F61968E-EA2E-460F-AF01-FFFE8145F07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141283" y="3309298"/>
              <a:ext cx="176449" cy="323490"/>
            </a:xfrm>
            <a:custGeom>
              <a:avLst/>
              <a:gdLst>
                <a:gd name="T0" fmla="*/ 15 w 46"/>
                <a:gd name="T1" fmla="*/ 1 h 85"/>
                <a:gd name="T2" fmla="*/ 20 w 46"/>
                <a:gd name="T3" fmla="*/ 0 h 85"/>
                <a:gd name="T4" fmla="*/ 46 w 46"/>
                <a:gd name="T5" fmla="*/ 80 h 85"/>
                <a:gd name="T6" fmla="*/ 42 w 46"/>
                <a:gd name="T7" fmla="*/ 82 h 85"/>
                <a:gd name="T8" fmla="*/ 17 w 46"/>
                <a:gd name="T9" fmla="*/ 69 h 85"/>
                <a:gd name="T10" fmla="*/ 3 w 46"/>
                <a:gd name="T11" fmla="*/ 25 h 85"/>
                <a:gd name="T12" fmla="*/ 15 w 46"/>
                <a:gd name="T13" fmla="*/ 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85">
                  <a:moveTo>
                    <a:pt x="15" y="1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2" y="82"/>
                    <a:pt x="42" y="82"/>
                    <a:pt x="42" y="82"/>
                  </a:cubicBezTo>
                  <a:cubicBezTo>
                    <a:pt x="32" y="85"/>
                    <a:pt x="21" y="79"/>
                    <a:pt x="17" y="69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0" y="15"/>
                    <a:pt x="5" y="4"/>
                    <a:pt x="15" y="1"/>
                  </a:cubicBezTo>
                  <a:close/>
                </a:path>
              </a:pathLst>
            </a:custGeom>
            <a:solidFill>
              <a:srgbClr val="E5E5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62" name="Freeform 334">
              <a:extLst>
                <a:ext uri="{FF2B5EF4-FFF2-40B4-BE49-F238E27FC236}">
                  <a16:creationId xmlns:a16="http://schemas.microsoft.com/office/drawing/2014/main" id="{70025B68-F375-4B22-8680-C1676115806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36859" y="3355247"/>
              <a:ext cx="38599" cy="64331"/>
            </a:xfrm>
            <a:custGeom>
              <a:avLst/>
              <a:gdLst>
                <a:gd name="T0" fmla="*/ 8 w 10"/>
                <a:gd name="T1" fmla="*/ 5 h 17"/>
                <a:gd name="T2" fmla="*/ 9 w 10"/>
                <a:gd name="T3" fmla="*/ 9 h 17"/>
                <a:gd name="T4" fmla="*/ 5 w 10"/>
                <a:gd name="T5" fmla="*/ 17 h 17"/>
                <a:gd name="T6" fmla="*/ 0 w 10"/>
                <a:gd name="T7" fmla="*/ 1 h 17"/>
                <a:gd name="T8" fmla="*/ 8 w 10"/>
                <a:gd name="T9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7">
                  <a:moveTo>
                    <a:pt x="8" y="5"/>
                  </a:moveTo>
                  <a:cubicBezTo>
                    <a:pt x="9" y="9"/>
                    <a:pt x="9" y="9"/>
                    <a:pt x="9" y="9"/>
                  </a:cubicBezTo>
                  <a:cubicBezTo>
                    <a:pt x="10" y="12"/>
                    <a:pt x="8" y="16"/>
                    <a:pt x="5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3" y="0"/>
                    <a:pt x="7" y="2"/>
                    <a:pt x="8" y="5"/>
                  </a:cubicBezTo>
                  <a:close/>
                </a:path>
              </a:pathLst>
            </a:custGeom>
            <a:solidFill>
              <a:srgbClr val="253A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63" name="Freeform 335">
              <a:extLst>
                <a:ext uri="{FF2B5EF4-FFF2-40B4-BE49-F238E27FC236}">
                  <a16:creationId xmlns:a16="http://schemas.microsoft.com/office/drawing/2014/main" id="{760AC02F-C88B-40B3-A9E5-5F9B7DD34EF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14803" y="3358923"/>
              <a:ext cx="40436" cy="64331"/>
            </a:xfrm>
            <a:custGeom>
              <a:avLst/>
              <a:gdLst>
                <a:gd name="T0" fmla="*/ 6 w 11"/>
                <a:gd name="T1" fmla="*/ 0 h 17"/>
                <a:gd name="T2" fmla="*/ 6 w 11"/>
                <a:gd name="T3" fmla="*/ 0 h 17"/>
                <a:gd name="T4" fmla="*/ 11 w 11"/>
                <a:gd name="T5" fmla="*/ 16 h 17"/>
                <a:gd name="T6" fmla="*/ 3 w 11"/>
                <a:gd name="T7" fmla="*/ 12 h 17"/>
                <a:gd name="T8" fmla="*/ 1 w 11"/>
                <a:gd name="T9" fmla="*/ 8 h 17"/>
                <a:gd name="T10" fmla="*/ 6 w 11"/>
                <a:gd name="T1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" h="17">
                  <a:moveTo>
                    <a:pt x="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7" y="17"/>
                    <a:pt x="4" y="15"/>
                    <a:pt x="3" y="12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5"/>
                    <a:pt x="2" y="1"/>
                    <a:pt x="6" y="0"/>
                  </a:cubicBezTo>
                  <a:close/>
                </a:path>
              </a:pathLst>
            </a:custGeom>
            <a:solidFill>
              <a:srgbClr val="2233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64" name="Freeform 336">
              <a:extLst>
                <a:ext uri="{FF2B5EF4-FFF2-40B4-BE49-F238E27FC236}">
                  <a16:creationId xmlns:a16="http://schemas.microsoft.com/office/drawing/2014/main" id="{53B14A10-EBC8-4908-ADEA-6B6A8A580B8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6451" y="3217397"/>
              <a:ext cx="1268227" cy="485235"/>
            </a:xfrm>
            <a:custGeom>
              <a:avLst/>
              <a:gdLst>
                <a:gd name="T0" fmla="*/ 332 w 332"/>
                <a:gd name="T1" fmla="*/ 4 h 127"/>
                <a:gd name="T2" fmla="*/ 328 w 332"/>
                <a:gd name="T3" fmla="*/ 0 h 127"/>
                <a:gd name="T4" fmla="*/ 4 w 332"/>
                <a:gd name="T5" fmla="*/ 0 h 127"/>
                <a:gd name="T6" fmla="*/ 0 w 332"/>
                <a:gd name="T7" fmla="*/ 4 h 127"/>
                <a:gd name="T8" fmla="*/ 0 w 332"/>
                <a:gd name="T9" fmla="*/ 123 h 127"/>
                <a:gd name="T10" fmla="*/ 4 w 332"/>
                <a:gd name="T11" fmla="*/ 127 h 127"/>
                <a:gd name="T12" fmla="*/ 328 w 332"/>
                <a:gd name="T13" fmla="*/ 127 h 127"/>
                <a:gd name="T14" fmla="*/ 332 w 332"/>
                <a:gd name="T15" fmla="*/ 123 h 127"/>
                <a:gd name="T16" fmla="*/ 332 w 332"/>
                <a:gd name="T17" fmla="*/ 4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2" h="127">
                  <a:moveTo>
                    <a:pt x="332" y="4"/>
                  </a:moveTo>
                  <a:cubicBezTo>
                    <a:pt x="332" y="2"/>
                    <a:pt x="330" y="0"/>
                    <a:pt x="328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25"/>
                    <a:pt x="2" y="127"/>
                    <a:pt x="4" y="127"/>
                  </a:cubicBezTo>
                  <a:cubicBezTo>
                    <a:pt x="328" y="127"/>
                    <a:pt x="328" y="127"/>
                    <a:pt x="328" y="127"/>
                  </a:cubicBezTo>
                  <a:cubicBezTo>
                    <a:pt x="330" y="127"/>
                    <a:pt x="332" y="125"/>
                    <a:pt x="332" y="123"/>
                  </a:cubicBezTo>
                  <a:lnTo>
                    <a:pt x="332" y="4"/>
                  </a:lnTo>
                  <a:close/>
                </a:path>
              </a:pathLst>
            </a:custGeom>
            <a:solidFill>
              <a:srgbClr val="F0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65" name="Freeform 337">
              <a:extLst>
                <a:ext uri="{FF2B5EF4-FFF2-40B4-BE49-F238E27FC236}">
                  <a16:creationId xmlns:a16="http://schemas.microsoft.com/office/drawing/2014/main" id="{14A64E73-12EB-4265-BA9D-C8E5D14336D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97697" y="3255995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66" name="Freeform 338">
              <a:extLst>
                <a:ext uri="{FF2B5EF4-FFF2-40B4-BE49-F238E27FC236}">
                  <a16:creationId xmlns:a16="http://schemas.microsoft.com/office/drawing/2014/main" id="{05AC1EDD-3C67-41D6-ACB1-559FC4442B5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4520" y="3338706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67" name="Freeform 339">
              <a:extLst>
                <a:ext uri="{FF2B5EF4-FFF2-40B4-BE49-F238E27FC236}">
                  <a16:creationId xmlns:a16="http://schemas.microsoft.com/office/drawing/2014/main" id="{53043ADA-3572-4BBF-B396-A6F4BD69C39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42900" y="3423254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68" name="Freeform 340">
              <a:extLst>
                <a:ext uri="{FF2B5EF4-FFF2-40B4-BE49-F238E27FC236}">
                  <a16:creationId xmlns:a16="http://schemas.microsoft.com/office/drawing/2014/main" id="{925E4289-2471-49AC-A56F-3A108688F71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04301" y="3507803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69" name="Freeform 341">
              <a:extLst>
                <a:ext uri="{FF2B5EF4-FFF2-40B4-BE49-F238E27FC236}">
                  <a16:creationId xmlns:a16="http://schemas.microsoft.com/office/drawing/2014/main" id="{6DEABE96-A791-47FC-8980-B827FE81863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97697" y="3590513"/>
              <a:ext cx="68007" cy="80872"/>
            </a:xfrm>
            <a:custGeom>
              <a:avLst/>
              <a:gdLst>
                <a:gd name="T0" fmla="*/ 18 w 18"/>
                <a:gd name="T1" fmla="*/ 20 h 21"/>
                <a:gd name="T2" fmla="*/ 17 w 18"/>
                <a:gd name="T3" fmla="*/ 21 h 21"/>
                <a:gd name="T4" fmla="*/ 1 w 18"/>
                <a:gd name="T5" fmla="*/ 21 h 21"/>
                <a:gd name="T6" fmla="*/ 0 w 18"/>
                <a:gd name="T7" fmla="*/ 20 h 21"/>
                <a:gd name="T8" fmla="*/ 0 w 18"/>
                <a:gd name="T9" fmla="*/ 1 h 21"/>
                <a:gd name="T10" fmla="*/ 1 w 18"/>
                <a:gd name="T11" fmla="*/ 0 h 21"/>
                <a:gd name="T12" fmla="*/ 17 w 18"/>
                <a:gd name="T13" fmla="*/ 0 h 21"/>
                <a:gd name="T14" fmla="*/ 18 w 18"/>
                <a:gd name="T15" fmla="*/ 1 h 21"/>
                <a:gd name="T16" fmla="*/ 18 w 18"/>
                <a:gd name="T1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21">
                  <a:moveTo>
                    <a:pt x="18" y="20"/>
                  </a:moveTo>
                  <a:cubicBezTo>
                    <a:pt x="18" y="21"/>
                    <a:pt x="18" y="21"/>
                    <a:pt x="17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1"/>
                    <a:pt x="0" y="2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2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70" name="Freeform 342">
              <a:extLst>
                <a:ext uri="{FF2B5EF4-FFF2-40B4-BE49-F238E27FC236}">
                  <a16:creationId xmlns:a16="http://schemas.microsoft.com/office/drawing/2014/main" id="{A5AA2AE0-F858-48D8-9952-3F9D301676D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82245" y="3590513"/>
              <a:ext cx="68007" cy="80872"/>
            </a:xfrm>
            <a:custGeom>
              <a:avLst/>
              <a:gdLst>
                <a:gd name="T0" fmla="*/ 18 w 18"/>
                <a:gd name="T1" fmla="*/ 20 h 21"/>
                <a:gd name="T2" fmla="*/ 17 w 18"/>
                <a:gd name="T3" fmla="*/ 21 h 21"/>
                <a:gd name="T4" fmla="*/ 1 w 18"/>
                <a:gd name="T5" fmla="*/ 21 h 21"/>
                <a:gd name="T6" fmla="*/ 0 w 18"/>
                <a:gd name="T7" fmla="*/ 20 h 21"/>
                <a:gd name="T8" fmla="*/ 0 w 18"/>
                <a:gd name="T9" fmla="*/ 1 h 21"/>
                <a:gd name="T10" fmla="*/ 1 w 18"/>
                <a:gd name="T11" fmla="*/ 0 h 21"/>
                <a:gd name="T12" fmla="*/ 17 w 18"/>
                <a:gd name="T13" fmla="*/ 0 h 21"/>
                <a:gd name="T14" fmla="*/ 18 w 18"/>
                <a:gd name="T15" fmla="*/ 1 h 21"/>
                <a:gd name="T16" fmla="*/ 18 w 18"/>
                <a:gd name="T1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21">
                  <a:moveTo>
                    <a:pt x="18" y="20"/>
                  </a:moveTo>
                  <a:cubicBezTo>
                    <a:pt x="18" y="21"/>
                    <a:pt x="18" y="21"/>
                    <a:pt x="17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1"/>
                    <a:pt x="0" y="2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2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71" name="Freeform 343">
              <a:extLst>
                <a:ext uri="{FF2B5EF4-FFF2-40B4-BE49-F238E27FC236}">
                  <a16:creationId xmlns:a16="http://schemas.microsoft.com/office/drawing/2014/main" id="{DC6841D3-49C0-475B-AD9A-B804F7CBBC7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64956" y="3590513"/>
              <a:ext cx="69844" cy="80872"/>
            </a:xfrm>
            <a:custGeom>
              <a:avLst/>
              <a:gdLst>
                <a:gd name="T0" fmla="*/ 18 w 18"/>
                <a:gd name="T1" fmla="*/ 20 h 21"/>
                <a:gd name="T2" fmla="*/ 17 w 18"/>
                <a:gd name="T3" fmla="*/ 21 h 21"/>
                <a:gd name="T4" fmla="*/ 1 w 18"/>
                <a:gd name="T5" fmla="*/ 21 h 21"/>
                <a:gd name="T6" fmla="*/ 0 w 18"/>
                <a:gd name="T7" fmla="*/ 20 h 21"/>
                <a:gd name="T8" fmla="*/ 0 w 18"/>
                <a:gd name="T9" fmla="*/ 1 h 21"/>
                <a:gd name="T10" fmla="*/ 1 w 18"/>
                <a:gd name="T11" fmla="*/ 0 h 21"/>
                <a:gd name="T12" fmla="*/ 17 w 18"/>
                <a:gd name="T13" fmla="*/ 0 h 21"/>
                <a:gd name="T14" fmla="*/ 18 w 18"/>
                <a:gd name="T15" fmla="*/ 1 h 21"/>
                <a:gd name="T16" fmla="*/ 18 w 18"/>
                <a:gd name="T1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21">
                  <a:moveTo>
                    <a:pt x="18" y="20"/>
                  </a:moveTo>
                  <a:cubicBezTo>
                    <a:pt x="18" y="21"/>
                    <a:pt x="18" y="21"/>
                    <a:pt x="17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1"/>
                    <a:pt x="0" y="2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2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72" name="Freeform 344">
              <a:extLst>
                <a:ext uri="{FF2B5EF4-FFF2-40B4-BE49-F238E27FC236}">
                  <a16:creationId xmlns:a16="http://schemas.microsoft.com/office/drawing/2014/main" id="{8E5147FB-EC20-441D-9D73-80990F574CD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83618" y="3590513"/>
              <a:ext cx="68007" cy="80872"/>
            </a:xfrm>
            <a:custGeom>
              <a:avLst/>
              <a:gdLst>
                <a:gd name="T0" fmla="*/ 18 w 18"/>
                <a:gd name="T1" fmla="*/ 20 h 21"/>
                <a:gd name="T2" fmla="*/ 17 w 18"/>
                <a:gd name="T3" fmla="*/ 21 h 21"/>
                <a:gd name="T4" fmla="*/ 1 w 18"/>
                <a:gd name="T5" fmla="*/ 21 h 21"/>
                <a:gd name="T6" fmla="*/ 0 w 18"/>
                <a:gd name="T7" fmla="*/ 20 h 21"/>
                <a:gd name="T8" fmla="*/ 0 w 18"/>
                <a:gd name="T9" fmla="*/ 1 h 21"/>
                <a:gd name="T10" fmla="*/ 1 w 18"/>
                <a:gd name="T11" fmla="*/ 0 h 21"/>
                <a:gd name="T12" fmla="*/ 17 w 18"/>
                <a:gd name="T13" fmla="*/ 0 h 21"/>
                <a:gd name="T14" fmla="*/ 18 w 18"/>
                <a:gd name="T15" fmla="*/ 1 h 21"/>
                <a:gd name="T16" fmla="*/ 18 w 18"/>
                <a:gd name="T1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21">
                  <a:moveTo>
                    <a:pt x="18" y="20"/>
                  </a:moveTo>
                  <a:cubicBezTo>
                    <a:pt x="18" y="21"/>
                    <a:pt x="17" y="21"/>
                    <a:pt x="17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1"/>
                    <a:pt x="0" y="2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2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73" name="Freeform 345">
              <a:extLst>
                <a:ext uri="{FF2B5EF4-FFF2-40B4-BE49-F238E27FC236}">
                  <a16:creationId xmlns:a16="http://schemas.microsoft.com/office/drawing/2014/main" id="{29F57CF7-24F6-400A-A3BD-250FC773853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768166" y="3632787"/>
              <a:ext cx="68007" cy="38599"/>
            </a:xfrm>
            <a:custGeom>
              <a:avLst/>
              <a:gdLst>
                <a:gd name="T0" fmla="*/ 18 w 18"/>
                <a:gd name="T1" fmla="*/ 9 h 10"/>
                <a:gd name="T2" fmla="*/ 17 w 18"/>
                <a:gd name="T3" fmla="*/ 10 h 10"/>
                <a:gd name="T4" fmla="*/ 1 w 18"/>
                <a:gd name="T5" fmla="*/ 10 h 10"/>
                <a:gd name="T6" fmla="*/ 0 w 18"/>
                <a:gd name="T7" fmla="*/ 9 h 10"/>
                <a:gd name="T8" fmla="*/ 0 w 18"/>
                <a:gd name="T9" fmla="*/ 1 h 10"/>
                <a:gd name="T10" fmla="*/ 1 w 18"/>
                <a:gd name="T11" fmla="*/ 0 h 10"/>
                <a:gd name="T12" fmla="*/ 17 w 18"/>
                <a:gd name="T13" fmla="*/ 0 h 10"/>
                <a:gd name="T14" fmla="*/ 18 w 18"/>
                <a:gd name="T15" fmla="*/ 1 h 10"/>
                <a:gd name="T16" fmla="*/ 18 w 18"/>
                <a:gd name="T1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0">
                  <a:moveTo>
                    <a:pt x="18" y="9"/>
                  </a:moveTo>
                  <a:cubicBezTo>
                    <a:pt x="18" y="10"/>
                    <a:pt x="17" y="10"/>
                    <a:pt x="17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lnTo>
                    <a:pt x="18" y="9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74" name="Freeform 346">
              <a:extLst>
                <a:ext uri="{FF2B5EF4-FFF2-40B4-BE49-F238E27FC236}">
                  <a16:creationId xmlns:a16="http://schemas.microsoft.com/office/drawing/2014/main" id="{BF543744-BD4F-41CC-A127-28E03138F2B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935426" y="3632787"/>
              <a:ext cx="68007" cy="38599"/>
            </a:xfrm>
            <a:custGeom>
              <a:avLst/>
              <a:gdLst>
                <a:gd name="T0" fmla="*/ 18 w 18"/>
                <a:gd name="T1" fmla="*/ 9 h 10"/>
                <a:gd name="T2" fmla="*/ 17 w 18"/>
                <a:gd name="T3" fmla="*/ 10 h 10"/>
                <a:gd name="T4" fmla="*/ 1 w 18"/>
                <a:gd name="T5" fmla="*/ 10 h 10"/>
                <a:gd name="T6" fmla="*/ 0 w 18"/>
                <a:gd name="T7" fmla="*/ 9 h 10"/>
                <a:gd name="T8" fmla="*/ 0 w 18"/>
                <a:gd name="T9" fmla="*/ 1 h 10"/>
                <a:gd name="T10" fmla="*/ 1 w 18"/>
                <a:gd name="T11" fmla="*/ 0 h 10"/>
                <a:gd name="T12" fmla="*/ 17 w 18"/>
                <a:gd name="T13" fmla="*/ 0 h 10"/>
                <a:gd name="T14" fmla="*/ 18 w 18"/>
                <a:gd name="T15" fmla="*/ 1 h 10"/>
                <a:gd name="T16" fmla="*/ 18 w 18"/>
                <a:gd name="T17" fmla="*/ 9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0">
                  <a:moveTo>
                    <a:pt x="18" y="9"/>
                  </a:moveTo>
                  <a:cubicBezTo>
                    <a:pt x="18" y="10"/>
                    <a:pt x="17" y="10"/>
                    <a:pt x="17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lnTo>
                    <a:pt x="18" y="9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75" name="Freeform 347">
              <a:extLst>
                <a:ext uri="{FF2B5EF4-FFF2-40B4-BE49-F238E27FC236}">
                  <a16:creationId xmlns:a16="http://schemas.microsoft.com/office/drawing/2014/main" id="{A47956A5-1929-4627-B5C2-E2CF7D830F1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49505" y="3590513"/>
              <a:ext cx="91901" cy="80872"/>
            </a:xfrm>
            <a:custGeom>
              <a:avLst/>
              <a:gdLst>
                <a:gd name="T0" fmla="*/ 24 w 24"/>
                <a:gd name="T1" fmla="*/ 20 h 21"/>
                <a:gd name="T2" fmla="*/ 23 w 24"/>
                <a:gd name="T3" fmla="*/ 21 h 21"/>
                <a:gd name="T4" fmla="*/ 1 w 24"/>
                <a:gd name="T5" fmla="*/ 21 h 21"/>
                <a:gd name="T6" fmla="*/ 0 w 24"/>
                <a:gd name="T7" fmla="*/ 20 h 21"/>
                <a:gd name="T8" fmla="*/ 0 w 24"/>
                <a:gd name="T9" fmla="*/ 1 h 21"/>
                <a:gd name="T10" fmla="*/ 1 w 24"/>
                <a:gd name="T11" fmla="*/ 0 h 21"/>
                <a:gd name="T12" fmla="*/ 23 w 24"/>
                <a:gd name="T13" fmla="*/ 0 h 21"/>
                <a:gd name="T14" fmla="*/ 24 w 24"/>
                <a:gd name="T15" fmla="*/ 1 h 21"/>
                <a:gd name="T16" fmla="*/ 24 w 24"/>
                <a:gd name="T1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1">
                  <a:moveTo>
                    <a:pt x="24" y="20"/>
                  </a:moveTo>
                  <a:cubicBezTo>
                    <a:pt x="24" y="21"/>
                    <a:pt x="23" y="21"/>
                    <a:pt x="23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1"/>
                    <a:pt x="0" y="2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4" y="1"/>
                    <a:pt x="24" y="1"/>
                  </a:cubicBezTo>
                  <a:lnTo>
                    <a:pt x="24" y="2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76" name="Freeform 348">
              <a:extLst>
                <a:ext uri="{FF2B5EF4-FFF2-40B4-BE49-F238E27FC236}">
                  <a16:creationId xmlns:a16="http://schemas.microsoft.com/office/drawing/2014/main" id="{1C213F2F-1DAD-42FA-88CF-6A96EE0C7E4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577013" y="3590513"/>
              <a:ext cx="91901" cy="80872"/>
            </a:xfrm>
            <a:custGeom>
              <a:avLst/>
              <a:gdLst>
                <a:gd name="T0" fmla="*/ 24 w 24"/>
                <a:gd name="T1" fmla="*/ 20 h 21"/>
                <a:gd name="T2" fmla="*/ 23 w 24"/>
                <a:gd name="T3" fmla="*/ 21 h 21"/>
                <a:gd name="T4" fmla="*/ 1 w 24"/>
                <a:gd name="T5" fmla="*/ 21 h 21"/>
                <a:gd name="T6" fmla="*/ 0 w 24"/>
                <a:gd name="T7" fmla="*/ 20 h 21"/>
                <a:gd name="T8" fmla="*/ 0 w 24"/>
                <a:gd name="T9" fmla="*/ 1 h 21"/>
                <a:gd name="T10" fmla="*/ 1 w 24"/>
                <a:gd name="T11" fmla="*/ 0 h 21"/>
                <a:gd name="T12" fmla="*/ 23 w 24"/>
                <a:gd name="T13" fmla="*/ 0 h 21"/>
                <a:gd name="T14" fmla="*/ 24 w 24"/>
                <a:gd name="T15" fmla="*/ 1 h 21"/>
                <a:gd name="T16" fmla="*/ 24 w 24"/>
                <a:gd name="T1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1">
                  <a:moveTo>
                    <a:pt x="24" y="20"/>
                  </a:moveTo>
                  <a:cubicBezTo>
                    <a:pt x="24" y="21"/>
                    <a:pt x="23" y="21"/>
                    <a:pt x="23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1"/>
                    <a:pt x="0" y="2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4" y="1"/>
                    <a:pt x="24" y="1"/>
                  </a:cubicBezTo>
                  <a:lnTo>
                    <a:pt x="24" y="2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77" name="Freeform 349">
              <a:extLst>
                <a:ext uri="{FF2B5EF4-FFF2-40B4-BE49-F238E27FC236}">
                  <a16:creationId xmlns:a16="http://schemas.microsoft.com/office/drawing/2014/main" id="{335CB3FE-CB16-4CF3-BA5A-749E7B72171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6109" y="3590513"/>
              <a:ext cx="404362" cy="80872"/>
            </a:xfrm>
            <a:custGeom>
              <a:avLst/>
              <a:gdLst>
                <a:gd name="T0" fmla="*/ 106 w 106"/>
                <a:gd name="T1" fmla="*/ 20 h 21"/>
                <a:gd name="T2" fmla="*/ 105 w 106"/>
                <a:gd name="T3" fmla="*/ 21 h 21"/>
                <a:gd name="T4" fmla="*/ 1 w 106"/>
                <a:gd name="T5" fmla="*/ 21 h 21"/>
                <a:gd name="T6" fmla="*/ 0 w 106"/>
                <a:gd name="T7" fmla="*/ 20 h 21"/>
                <a:gd name="T8" fmla="*/ 0 w 106"/>
                <a:gd name="T9" fmla="*/ 1 h 21"/>
                <a:gd name="T10" fmla="*/ 1 w 106"/>
                <a:gd name="T11" fmla="*/ 0 h 21"/>
                <a:gd name="T12" fmla="*/ 105 w 106"/>
                <a:gd name="T13" fmla="*/ 0 h 21"/>
                <a:gd name="T14" fmla="*/ 106 w 106"/>
                <a:gd name="T15" fmla="*/ 1 h 21"/>
                <a:gd name="T16" fmla="*/ 106 w 106"/>
                <a:gd name="T1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">
                  <a:moveTo>
                    <a:pt x="106" y="20"/>
                  </a:moveTo>
                  <a:cubicBezTo>
                    <a:pt x="106" y="21"/>
                    <a:pt x="106" y="21"/>
                    <a:pt x="105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1"/>
                    <a:pt x="0" y="2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106" y="0"/>
                    <a:pt x="106" y="1"/>
                    <a:pt x="106" y="1"/>
                  </a:cubicBezTo>
                  <a:lnTo>
                    <a:pt x="106" y="2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78" name="Freeform 350">
              <a:extLst>
                <a:ext uri="{FF2B5EF4-FFF2-40B4-BE49-F238E27FC236}">
                  <a16:creationId xmlns:a16="http://schemas.microsoft.com/office/drawing/2014/main" id="{63079208-70A0-46AB-B556-3E768BCB6BB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8850" y="3507803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79" name="Freeform 351">
              <a:extLst>
                <a:ext uri="{FF2B5EF4-FFF2-40B4-BE49-F238E27FC236}">
                  <a16:creationId xmlns:a16="http://schemas.microsoft.com/office/drawing/2014/main" id="{5A287D41-6F3B-4F6F-9A83-27ECD1BFA81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3398" y="3507803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80" name="Freeform 352">
              <a:extLst>
                <a:ext uri="{FF2B5EF4-FFF2-40B4-BE49-F238E27FC236}">
                  <a16:creationId xmlns:a16="http://schemas.microsoft.com/office/drawing/2014/main" id="{AD6D9D3D-6165-4409-AF7F-B08CAE58E64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6109" y="3507803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81" name="Freeform 353">
              <a:extLst>
                <a:ext uri="{FF2B5EF4-FFF2-40B4-BE49-F238E27FC236}">
                  <a16:creationId xmlns:a16="http://schemas.microsoft.com/office/drawing/2014/main" id="{77F11821-48D7-4704-BD87-C15EDD22AA5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240658" y="3507803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82" name="Freeform 354">
              <a:extLst>
                <a:ext uri="{FF2B5EF4-FFF2-40B4-BE49-F238E27FC236}">
                  <a16:creationId xmlns:a16="http://schemas.microsoft.com/office/drawing/2014/main" id="{72F0F4E6-387E-448D-9C21-AF0B14B8250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325206" y="3507803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83" name="Freeform 355">
              <a:extLst>
                <a:ext uri="{FF2B5EF4-FFF2-40B4-BE49-F238E27FC236}">
                  <a16:creationId xmlns:a16="http://schemas.microsoft.com/office/drawing/2014/main" id="{BDF927B1-08AD-4BD5-B6C6-087B3E72A38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407916" y="3507803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84" name="Freeform 356">
              <a:extLst>
                <a:ext uri="{FF2B5EF4-FFF2-40B4-BE49-F238E27FC236}">
                  <a16:creationId xmlns:a16="http://schemas.microsoft.com/office/drawing/2014/main" id="{88DD3D9A-4DEF-4AB1-B8AC-05027D5EF7B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492464" y="3507803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85" name="Freeform 357">
              <a:extLst>
                <a:ext uri="{FF2B5EF4-FFF2-40B4-BE49-F238E27FC236}">
                  <a16:creationId xmlns:a16="http://schemas.microsoft.com/office/drawing/2014/main" id="{0F76BBAB-E6D8-4C89-B210-C35C20B9195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577013" y="3507803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86" name="Freeform 358">
              <a:extLst>
                <a:ext uri="{FF2B5EF4-FFF2-40B4-BE49-F238E27FC236}">
                  <a16:creationId xmlns:a16="http://schemas.microsoft.com/office/drawing/2014/main" id="{281CD6B9-00FF-4F85-ACA6-6D1BA9C0669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59724" y="3507803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87" name="Freeform 359">
              <a:extLst>
                <a:ext uri="{FF2B5EF4-FFF2-40B4-BE49-F238E27FC236}">
                  <a16:creationId xmlns:a16="http://schemas.microsoft.com/office/drawing/2014/main" id="{D36B4B9D-5189-4B65-BDAF-99BF2432316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744272" y="3507803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88" name="Freeform 360">
              <a:extLst>
                <a:ext uri="{FF2B5EF4-FFF2-40B4-BE49-F238E27FC236}">
                  <a16:creationId xmlns:a16="http://schemas.microsoft.com/office/drawing/2014/main" id="{52482F59-3C2A-483C-BF29-A00E15E3D5B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828821" y="3507803"/>
              <a:ext cx="174612" cy="68007"/>
            </a:xfrm>
            <a:custGeom>
              <a:avLst/>
              <a:gdLst>
                <a:gd name="T0" fmla="*/ 46 w 46"/>
                <a:gd name="T1" fmla="*/ 17 h 18"/>
                <a:gd name="T2" fmla="*/ 45 w 46"/>
                <a:gd name="T3" fmla="*/ 18 h 18"/>
                <a:gd name="T4" fmla="*/ 1 w 46"/>
                <a:gd name="T5" fmla="*/ 18 h 18"/>
                <a:gd name="T6" fmla="*/ 0 w 46"/>
                <a:gd name="T7" fmla="*/ 17 h 18"/>
                <a:gd name="T8" fmla="*/ 0 w 46"/>
                <a:gd name="T9" fmla="*/ 1 h 18"/>
                <a:gd name="T10" fmla="*/ 1 w 46"/>
                <a:gd name="T11" fmla="*/ 0 h 18"/>
                <a:gd name="T12" fmla="*/ 45 w 46"/>
                <a:gd name="T13" fmla="*/ 0 h 18"/>
                <a:gd name="T14" fmla="*/ 46 w 46"/>
                <a:gd name="T15" fmla="*/ 1 h 18"/>
                <a:gd name="T16" fmla="*/ 46 w 46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18">
                  <a:moveTo>
                    <a:pt x="46" y="17"/>
                  </a:moveTo>
                  <a:cubicBezTo>
                    <a:pt x="46" y="18"/>
                    <a:pt x="45" y="18"/>
                    <a:pt x="45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6" y="1"/>
                    <a:pt x="46" y="1"/>
                  </a:cubicBezTo>
                  <a:lnTo>
                    <a:pt x="46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89" name="Freeform 361">
              <a:extLst>
                <a:ext uri="{FF2B5EF4-FFF2-40B4-BE49-F238E27FC236}">
                  <a16:creationId xmlns:a16="http://schemas.microsoft.com/office/drawing/2014/main" id="{E5FEB32D-2B4C-417B-BCA2-7EC6D563F5C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27448" y="3423254"/>
              <a:ext cx="71683" cy="68007"/>
            </a:xfrm>
            <a:custGeom>
              <a:avLst/>
              <a:gdLst>
                <a:gd name="T0" fmla="*/ 19 w 19"/>
                <a:gd name="T1" fmla="*/ 17 h 18"/>
                <a:gd name="T2" fmla="*/ 17 w 19"/>
                <a:gd name="T3" fmla="*/ 18 h 18"/>
                <a:gd name="T4" fmla="*/ 1 w 19"/>
                <a:gd name="T5" fmla="*/ 18 h 18"/>
                <a:gd name="T6" fmla="*/ 0 w 19"/>
                <a:gd name="T7" fmla="*/ 17 h 18"/>
                <a:gd name="T8" fmla="*/ 0 w 19"/>
                <a:gd name="T9" fmla="*/ 1 h 18"/>
                <a:gd name="T10" fmla="*/ 1 w 19"/>
                <a:gd name="T11" fmla="*/ 0 h 18"/>
                <a:gd name="T12" fmla="*/ 17 w 19"/>
                <a:gd name="T13" fmla="*/ 0 h 18"/>
                <a:gd name="T14" fmla="*/ 19 w 19"/>
                <a:gd name="T15" fmla="*/ 1 h 18"/>
                <a:gd name="T16" fmla="*/ 19 w 19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8">
                  <a:moveTo>
                    <a:pt x="19" y="17"/>
                  </a:moveTo>
                  <a:cubicBezTo>
                    <a:pt x="19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9" y="1"/>
                    <a:pt x="19" y="1"/>
                  </a:cubicBezTo>
                  <a:lnTo>
                    <a:pt x="19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90" name="Freeform 362">
              <a:extLst>
                <a:ext uri="{FF2B5EF4-FFF2-40B4-BE49-F238E27FC236}">
                  <a16:creationId xmlns:a16="http://schemas.microsoft.com/office/drawing/2014/main" id="{79B47579-B41B-44C2-A6B7-0D3B68BFC69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10158" y="3423254"/>
              <a:ext cx="73520" cy="68007"/>
            </a:xfrm>
            <a:custGeom>
              <a:avLst/>
              <a:gdLst>
                <a:gd name="T0" fmla="*/ 19 w 19"/>
                <a:gd name="T1" fmla="*/ 17 h 18"/>
                <a:gd name="T2" fmla="*/ 18 w 19"/>
                <a:gd name="T3" fmla="*/ 18 h 18"/>
                <a:gd name="T4" fmla="*/ 2 w 19"/>
                <a:gd name="T5" fmla="*/ 18 h 18"/>
                <a:gd name="T6" fmla="*/ 0 w 19"/>
                <a:gd name="T7" fmla="*/ 17 h 18"/>
                <a:gd name="T8" fmla="*/ 0 w 19"/>
                <a:gd name="T9" fmla="*/ 1 h 18"/>
                <a:gd name="T10" fmla="*/ 2 w 19"/>
                <a:gd name="T11" fmla="*/ 0 h 18"/>
                <a:gd name="T12" fmla="*/ 18 w 19"/>
                <a:gd name="T13" fmla="*/ 0 h 18"/>
                <a:gd name="T14" fmla="*/ 19 w 19"/>
                <a:gd name="T15" fmla="*/ 1 h 18"/>
                <a:gd name="T16" fmla="*/ 19 w 19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8">
                  <a:moveTo>
                    <a:pt x="19" y="17"/>
                  </a:moveTo>
                  <a:cubicBezTo>
                    <a:pt x="19" y="18"/>
                    <a:pt x="18" y="18"/>
                    <a:pt x="18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9" y="1"/>
                    <a:pt x="19" y="1"/>
                  </a:cubicBezTo>
                  <a:lnTo>
                    <a:pt x="19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91" name="Freeform 363">
              <a:extLst>
                <a:ext uri="{FF2B5EF4-FFF2-40B4-BE49-F238E27FC236}">
                  <a16:creationId xmlns:a16="http://schemas.microsoft.com/office/drawing/2014/main" id="{ACBB742A-A5CF-47E3-B376-F88EC4E8E7D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98383" y="3423254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92" name="Freeform 364">
              <a:extLst>
                <a:ext uri="{FF2B5EF4-FFF2-40B4-BE49-F238E27FC236}">
                  <a16:creationId xmlns:a16="http://schemas.microsoft.com/office/drawing/2014/main" id="{79BA4D86-B497-4800-8833-DCA5C577595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282931" y="3423254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93" name="Freeform 365">
              <a:extLst>
                <a:ext uri="{FF2B5EF4-FFF2-40B4-BE49-F238E27FC236}">
                  <a16:creationId xmlns:a16="http://schemas.microsoft.com/office/drawing/2014/main" id="{45918E62-3C8F-4AFC-A7DD-EED87282E62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367480" y="3423254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94" name="Freeform 366">
              <a:extLst>
                <a:ext uri="{FF2B5EF4-FFF2-40B4-BE49-F238E27FC236}">
                  <a16:creationId xmlns:a16="http://schemas.microsoft.com/office/drawing/2014/main" id="{2EE56C1F-E67D-4193-806E-8FBBB4A5244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450191" y="3423254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95" name="Freeform 367">
              <a:extLst>
                <a:ext uri="{FF2B5EF4-FFF2-40B4-BE49-F238E27FC236}">
                  <a16:creationId xmlns:a16="http://schemas.microsoft.com/office/drawing/2014/main" id="{69125B75-D88E-4A82-84D7-EDD08B8A340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534739" y="3423254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96" name="Freeform 368">
              <a:extLst>
                <a:ext uri="{FF2B5EF4-FFF2-40B4-BE49-F238E27FC236}">
                  <a16:creationId xmlns:a16="http://schemas.microsoft.com/office/drawing/2014/main" id="{49B4C5A6-6026-407D-88BC-D841F9C6F39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19288" y="3423254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97" name="Freeform 369">
              <a:extLst>
                <a:ext uri="{FF2B5EF4-FFF2-40B4-BE49-F238E27FC236}">
                  <a16:creationId xmlns:a16="http://schemas.microsoft.com/office/drawing/2014/main" id="{9C7C25A7-BDCA-4483-A967-FE6682EB15A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701998" y="3423254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98" name="Freeform 370">
              <a:extLst>
                <a:ext uri="{FF2B5EF4-FFF2-40B4-BE49-F238E27FC236}">
                  <a16:creationId xmlns:a16="http://schemas.microsoft.com/office/drawing/2014/main" id="{B6B5E037-444F-419D-B35A-F0012997474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786546" y="3423254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99" name="Freeform 371">
              <a:extLst>
                <a:ext uri="{FF2B5EF4-FFF2-40B4-BE49-F238E27FC236}">
                  <a16:creationId xmlns:a16="http://schemas.microsoft.com/office/drawing/2014/main" id="{76C344E0-9C4B-45DA-97DD-61C29CE705F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871095" y="3423254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00" name="Freeform 372">
              <a:extLst>
                <a:ext uri="{FF2B5EF4-FFF2-40B4-BE49-F238E27FC236}">
                  <a16:creationId xmlns:a16="http://schemas.microsoft.com/office/drawing/2014/main" id="{F57C9DF3-15C6-40DC-82E3-644392D7A6D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7230" y="3338706"/>
              <a:ext cx="69844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01" name="Freeform 373">
              <a:extLst>
                <a:ext uri="{FF2B5EF4-FFF2-40B4-BE49-F238E27FC236}">
                  <a16:creationId xmlns:a16="http://schemas.microsoft.com/office/drawing/2014/main" id="{466D6390-C926-4BDF-B9F9-AE52E808430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91778" y="3338706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02" name="Freeform 374">
              <a:extLst>
                <a:ext uri="{FF2B5EF4-FFF2-40B4-BE49-F238E27FC236}">
                  <a16:creationId xmlns:a16="http://schemas.microsoft.com/office/drawing/2014/main" id="{B8405790-9459-45CC-A211-FD84913BB62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76327" y="3338706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03" name="Freeform 375">
              <a:extLst>
                <a:ext uri="{FF2B5EF4-FFF2-40B4-BE49-F238E27FC236}">
                  <a16:creationId xmlns:a16="http://schemas.microsoft.com/office/drawing/2014/main" id="{50027016-075D-4B74-961D-27FC0B7FD38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259038" y="3338706"/>
              <a:ext cx="69844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04" name="Freeform 376">
              <a:extLst>
                <a:ext uri="{FF2B5EF4-FFF2-40B4-BE49-F238E27FC236}">
                  <a16:creationId xmlns:a16="http://schemas.microsoft.com/office/drawing/2014/main" id="{F40FC9F7-6D04-497D-AE51-EB60249C4AD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343586" y="3338706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05" name="Freeform 377">
              <a:extLst>
                <a:ext uri="{FF2B5EF4-FFF2-40B4-BE49-F238E27FC236}">
                  <a16:creationId xmlns:a16="http://schemas.microsoft.com/office/drawing/2014/main" id="{1099C28A-A2AE-4556-8D19-23B6ECD97E0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428135" y="3338706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06" name="Freeform 378">
              <a:extLst>
                <a:ext uri="{FF2B5EF4-FFF2-40B4-BE49-F238E27FC236}">
                  <a16:creationId xmlns:a16="http://schemas.microsoft.com/office/drawing/2014/main" id="{3A11C356-3325-4B7E-A4B8-B0E1B5935E4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510845" y="3338706"/>
              <a:ext cx="73520" cy="69844"/>
            </a:xfrm>
            <a:custGeom>
              <a:avLst/>
              <a:gdLst>
                <a:gd name="T0" fmla="*/ 19 w 19"/>
                <a:gd name="T1" fmla="*/ 17 h 18"/>
                <a:gd name="T2" fmla="*/ 17 w 19"/>
                <a:gd name="T3" fmla="*/ 18 h 18"/>
                <a:gd name="T4" fmla="*/ 1 w 19"/>
                <a:gd name="T5" fmla="*/ 18 h 18"/>
                <a:gd name="T6" fmla="*/ 0 w 19"/>
                <a:gd name="T7" fmla="*/ 17 h 18"/>
                <a:gd name="T8" fmla="*/ 0 w 19"/>
                <a:gd name="T9" fmla="*/ 1 h 18"/>
                <a:gd name="T10" fmla="*/ 1 w 19"/>
                <a:gd name="T11" fmla="*/ 0 h 18"/>
                <a:gd name="T12" fmla="*/ 17 w 19"/>
                <a:gd name="T13" fmla="*/ 0 h 18"/>
                <a:gd name="T14" fmla="*/ 19 w 19"/>
                <a:gd name="T15" fmla="*/ 1 h 18"/>
                <a:gd name="T16" fmla="*/ 19 w 19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8">
                  <a:moveTo>
                    <a:pt x="19" y="17"/>
                  </a:moveTo>
                  <a:cubicBezTo>
                    <a:pt x="19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9" y="1"/>
                    <a:pt x="19" y="1"/>
                  </a:cubicBezTo>
                  <a:lnTo>
                    <a:pt x="19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07" name="Freeform 379">
              <a:extLst>
                <a:ext uri="{FF2B5EF4-FFF2-40B4-BE49-F238E27FC236}">
                  <a16:creationId xmlns:a16="http://schemas.microsoft.com/office/drawing/2014/main" id="{E12347E5-49CC-4E70-8788-295CF4C3FA2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595393" y="3338706"/>
              <a:ext cx="73520" cy="69844"/>
            </a:xfrm>
            <a:custGeom>
              <a:avLst/>
              <a:gdLst>
                <a:gd name="T0" fmla="*/ 19 w 19"/>
                <a:gd name="T1" fmla="*/ 17 h 18"/>
                <a:gd name="T2" fmla="*/ 18 w 19"/>
                <a:gd name="T3" fmla="*/ 18 h 18"/>
                <a:gd name="T4" fmla="*/ 2 w 19"/>
                <a:gd name="T5" fmla="*/ 18 h 18"/>
                <a:gd name="T6" fmla="*/ 0 w 19"/>
                <a:gd name="T7" fmla="*/ 17 h 18"/>
                <a:gd name="T8" fmla="*/ 0 w 19"/>
                <a:gd name="T9" fmla="*/ 1 h 18"/>
                <a:gd name="T10" fmla="*/ 2 w 19"/>
                <a:gd name="T11" fmla="*/ 0 h 18"/>
                <a:gd name="T12" fmla="*/ 18 w 19"/>
                <a:gd name="T13" fmla="*/ 0 h 18"/>
                <a:gd name="T14" fmla="*/ 19 w 19"/>
                <a:gd name="T15" fmla="*/ 1 h 18"/>
                <a:gd name="T16" fmla="*/ 19 w 19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8">
                  <a:moveTo>
                    <a:pt x="19" y="17"/>
                  </a:moveTo>
                  <a:cubicBezTo>
                    <a:pt x="19" y="18"/>
                    <a:pt x="18" y="18"/>
                    <a:pt x="18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9" y="1"/>
                    <a:pt x="19" y="1"/>
                  </a:cubicBezTo>
                  <a:lnTo>
                    <a:pt x="19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08" name="Freeform 380">
              <a:extLst>
                <a:ext uri="{FF2B5EF4-FFF2-40B4-BE49-F238E27FC236}">
                  <a16:creationId xmlns:a16="http://schemas.microsoft.com/office/drawing/2014/main" id="{39F81397-FC39-449D-B373-C9105596E89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83618" y="3338706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09" name="Freeform 381">
              <a:extLst>
                <a:ext uri="{FF2B5EF4-FFF2-40B4-BE49-F238E27FC236}">
                  <a16:creationId xmlns:a16="http://schemas.microsoft.com/office/drawing/2014/main" id="{3B28557C-93BC-4A2C-8F57-6A94A161DE2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768166" y="3338706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10" name="Freeform 382">
              <a:extLst>
                <a:ext uri="{FF2B5EF4-FFF2-40B4-BE49-F238E27FC236}">
                  <a16:creationId xmlns:a16="http://schemas.microsoft.com/office/drawing/2014/main" id="{D6174889-D619-403A-89CC-B928723F57A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850877" y="3338706"/>
              <a:ext cx="69844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11" name="Freeform 383">
              <a:extLst>
                <a:ext uri="{FF2B5EF4-FFF2-40B4-BE49-F238E27FC236}">
                  <a16:creationId xmlns:a16="http://schemas.microsoft.com/office/drawing/2014/main" id="{BBB9ECD8-DFA5-4E08-933B-0D65DB83AC5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97697" y="3338706"/>
              <a:ext cx="110281" cy="69844"/>
            </a:xfrm>
            <a:custGeom>
              <a:avLst/>
              <a:gdLst>
                <a:gd name="T0" fmla="*/ 29 w 29"/>
                <a:gd name="T1" fmla="*/ 17 h 18"/>
                <a:gd name="T2" fmla="*/ 28 w 29"/>
                <a:gd name="T3" fmla="*/ 18 h 18"/>
                <a:gd name="T4" fmla="*/ 1 w 29"/>
                <a:gd name="T5" fmla="*/ 18 h 18"/>
                <a:gd name="T6" fmla="*/ 0 w 29"/>
                <a:gd name="T7" fmla="*/ 17 h 18"/>
                <a:gd name="T8" fmla="*/ 0 w 29"/>
                <a:gd name="T9" fmla="*/ 1 h 18"/>
                <a:gd name="T10" fmla="*/ 1 w 29"/>
                <a:gd name="T11" fmla="*/ 0 h 18"/>
                <a:gd name="T12" fmla="*/ 28 w 29"/>
                <a:gd name="T13" fmla="*/ 0 h 18"/>
                <a:gd name="T14" fmla="*/ 29 w 29"/>
                <a:gd name="T15" fmla="*/ 1 h 18"/>
                <a:gd name="T16" fmla="*/ 29 w 29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8">
                  <a:moveTo>
                    <a:pt x="29" y="17"/>
                  </a:moveTo>
                  <a:cubicBezTo>
                    <a:pt x="29" y="18"/>
                    <a:pt x="29" y="18"/>
                    <a:pt x="28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9" y="0"/>
                    <a:pt x="29" y="1"/>
                    <a:pt x="29" y="1"/>
                  </a:cubicBezTo>
                  <a:lnTo>
                    <a:pt x="29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12" name="Freeform 384">
              <a:extLst>
                <a:ext uri="{FF2B5EF4-FFF2-40B4-BE49-F238E27FC236}">
                  <a16:creationId xmlns:a16="http://schemas.microsoft.com/office/drawing/2014/main" id="{2752F12A-2B46-43EE-827E-35D10BDEE75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893151" y="3255995"/>
              <a:ext cx="110281" cy="68007"/>
            </a:xfrm>
            <a:custGeom>
              <a:avLst/>
              <a:gdLst>
                <a:gd name="T0" fmla="*/ 29 w 29"/>
                <a:gd name="T1" fmla="*/ 17 h 18"/>
                <a:gd name="T2" fmla="*/ 28 w 29"/>
                <a:gd name="T3" fmla="*/ 18 h 18"/>
                <a:gd name="T4" fmla="*/ 1 w 29"/>
                <a:gd name="T5" fmla="*/ 18 h 18"/>
                <a:gd name="T6" fmla="*/ 0 w 29"/>
                <a:gd name="T7" fmla="*/ 17 h 18"/>
                <a:gd name="T8" fmla="*/ 0 w 29"/>
                <a:gd name="T9" fmla="*/ 1 h 18"/>
                <a:gd name="T10" fmla="*/ 1 w 29"/>
                <a:gd name="T11" fmla="*/ 0 h 18"/>
                <a:gd name="T12" fmla="*/ 28 w 29"/>
                <a:gd name="T13" fmla="*/ 0 h 18"/>
                <a:gd name="T14" fmla="*/ 29 w 29"/>
                <a:gd name="T15" fmla="*/ 1 h 18"/>
                <a:gd name="T16" fmla="*/ 29 w 29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8">
                  <a:moveTo>
                    <a:pt x="29" y="17"/>
                  </a:moveTo>
                  <a:cubicBezTo>
                    <a:pt x="29" y="18"/>
                    <a:pt x="28" y="18"/>
                    <a:pt x="28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9" y="1"/>
                    <a:pt x="29" y="1"/>
                  </a:cubicBezTo>
                  <a:lnTo>
                    <a:pt x="29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13" name="Freeform 385">
              <a:extLst>
                <a:ext uri="{FF2B5EF4-FFF2-40B4-BE49-F238E27FC236}">
                  <a16:creationId xmlns:a16="http://schemas.microsoft.com/office/drawing/2014/main" id="{79970AC5-24FC-45BC-B369-364BC026A3F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97697" y="3423254"/>
              <a:ext cx="130499" cy="68007"/>
            </a:xfrm>
            <a:custGeom>
              <a:avLst/>
              <a:gdLst>
                <a:gd name="T0" fmla="*/ 34 w 34"/>
                <a:gd name="T1" fmla="*/ 17 h 18"/>
                <a:gd name="T2" fmla="*/ 33 w 34"/>
                <a:gd name="T3" fmla="*/ 18 h 18"/>
                <a:gd name="T4" fmla="*/ 1 w 34"/>
                <a:gd name="T5" fmla="*/ 18 h 18"/>
                <a:gd name="T6" fmla="*/ 0 w 34"/>
                <a:gd name="T7" fmla="*/ 17 h 18"/>
                <a:gd name="T8" fmla="*/ 0 w 34"/>
                <a:gd name="T9" fmla="*/ 1 h 18"/>
                <a:gd name="T10" fmla="*/ 1 w 34"/>
                <a:gd name="T11" fmla="*/ 0 h 18"/>
                <a:gd name="T12" fmla="*/ 33 w 34"/>
                <a:gd name="T13" fmla="*/ 0 h 18"/>
                <a:gd name="T14" fmla="*/ 34 w 34"/>
                <a:gd name="T15" fmla="*/ 1 h 18"/>
                <a:gd name="T16" fmla="*/ 34 w 34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8">
                  <a:moveTo>
                    <a:pt x="34" y="17"/>
                  </a:moveTo>
                  <a:cubicBezTo>
                    <a:pt x="34" y="18"/>
                    <a:pt x="34" y="18"/>
                    <a:pt x="33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1"/>
                    <a:pt x="34" y="1"/>
                  </a:cubicBezTo>
                  <a:lnTo>
                    <a:pt x="34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14" name="Freeform 386">
              <a:extLst>
                <a:ext uri="{FF2B5EF4-FFF2-40B4-BE49-F238E27FC236}">
                  <a16:creationId xmlns:a16="http://schemas.microsoft.com/office/drawing/2014/main" id="{E0F32CD8-E652-472F-8F28-EA027198FAD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97697" y="3507803"/>
              <a:ext cx="91901" cy="68007"/>
            </a:xfrm>
            <a:custGeom>
              <a:avLst/>
              <a:gdLst>
                <a:gd name="T0" fmla="*/ 24 w 24"/>
                <a:gd name="T1" fmla="*/ 17 h 18"/>
                <a:gd name="T2" fmla="*/ 23 w 24"/>
                <a:gd name="T3" fmla="*/ 18 h 18"/>
                <a:gd name="T4" fmla="*/ 1 w 24"/>
                <a:gd name="T5" fmla="*/ 18 h 18"/>
                <a:gd name="T6" fmla="*/ 0 w 24"/>
                <a:gd name="T7" fmla="*/ 17 h 18"/>
                <a:gd name="T8" fmla="*/ 0 w 24"/>
                <a:gd name="T9" fmla="*/ 1 h 18"/>
                <a:gd name="T10" fmla="*/ 1 w 24"/>
                <a:gd name="T11" fmla="*/ 0 h 18"/>
                <a:gd name="T12" fmla="*/ 23 w 24"/>
                <a:gd name="T13" fmla="*/ 0 h 18"/>
                <a:gd name="T14" fmla="*/ 24 w 24"/>
                <a:gd name="T15" fmla="*/ 1 h 18"/>
                <a:gd name="T16" fmla="*/ 24 w 24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18">
                  <a:moveTo>
                    <a:pt x="24" y="17"/>
                  </a:moveTo>
                  <a:cubicBezTo>
                    <a:pt x="24" y="18"/>
                    <a:pt x="23" y="18"/>
                    <a:pt x="23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4" y="1"/>
                    <a:pt x="24" y="1"/>
                  </a:cubicBezTo>
                  <a:lnTo>
                    <a:pt x="24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15" name="Freeform 387">
              <a:extLst>
                <a:ext uri="{FF2B5EF4-FFF2-40B4-BE49-F238E27FC236}">
                  <a16:creationId xmlns:a16="http://schemas.microsoft.com/office/drawing/2014/main" id="{0EF87E31-F334-4C97-9CA1-F63A1365B2C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82245" y="3255995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16" name="Freeform 388">
              <a:extLst>
                <a:ext uri="{FF2B5EF4-FFF2-40B4-BE49-F238E27FC236}">
                  <a16:creationId xmlns:a16="http://schemas.microsoft.com/office/drawing/2014/main" id="{2C495328-5413-4D0B-AFD1-214EA84FE65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64956" y="3255995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17" name="Freeform 389">
              <a:extLst>
                <a:ext uri="{FF2B5EF4-FFF2-40B4-BE49-F238E27FC236}">
                  <a16:creationId xmlns:a16="http://schemas.microsoft.com/office/drawing/2014/main" id="{C6607226-668E-4016-B2EE-D14F806D80D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49505" y="3255995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18" name="Freeform 390">
              <a:extLst>
                <a:ext uri="{FF2B5EF4-FFF2-40B4-BE49-F238E27FC236}">
                  <a16:creationId xmlns:a16="http://schemas.microsoft.com/office/drawing/2014/main" id="{6739B591-77EB-4098-B3A4-062B8EA0BBD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34053" y="3255995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19" name="Freeform 391">
              <a:extLst>
                <a:ext uri="{FF2B5EF4-FFF2-40B4-BE49-F238E27FC236}">
                  <a16:creationId xmlns:a16="http://schemas.microsoft.com/office/drawing/2014/main" id="{2C1D9B01-2922-4D3D-B344-DB098ABE088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218601" y="3255995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20" name="Freeform 392">
              <a:extLst>
                <a:ext uri="{FF2B5EF4-FFF2-40B4-BE49-F238E27FC236}">
                  <a16:creationId xmlns:a16="http://schemas.microsoft.com/office/drawing/2014/main" id="{2E2A0CCA-E3A3-4B77-A41C-DA52E17C12A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301311" y="3255995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21" name="Freeform 393">
              <a:extLst>
                <a:ext uri="{FF2B5EF4-FFF2-40B4-BE49-F238E27FC236}">
                  <a16:creationId xmlns:a16="http://schemas.microsoft.com/office/drawing/2014/main" id="{5A78AC55-5866-4B5D-8DA7-0E2484638CE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385860" y="3255995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22" name="Freeform 394">
              <a:extLst>
                <a:ext uri="{FF2B5EF4-FFF2-40B4-BE49-F238E27FC236}">
                  <a16:creationId xmlns:a16="http://schemas.microsoft.com/office/drawing/2014/main" id="{B917BB3E-2AF3-48DB-9AF2-78CB27238E5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470408" y="3255995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23" name="Freeform 395">
              <a:extLst>
                <a:ext uri="{FF2B5EF4-FFF2-40B4-BE49-F238E27FC236}">
                  <a16:creationId xmlns:a16="http://schemas.microsoft.com/office/drawing/2014/main" id="{1384B667-A05B-41EE-BE80-2597EF04FA4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553119" y="3255995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24" name="Freeform 396">
              <a:extLst>
                <a:ext uri="{FF2B5EF4-FFF2-40B4-BE49-F238E27FC236}">
                  <a16:creationId xmlns:a16="http://schemas.microsoft.com/office/drawing/2014/main" id="{2566E0BC-7B27-4520-901A-60EF7CCE6D2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37668" y="3255995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25" name="Freeform 397">
              <a:extLst>
                <a:ext uri="{FF2B5EF4-FFF2-40B4-BE49-F238E27FC236}">
                  <a16:creationId xmlns:a16="http://schemas.microsoft.com/office/drawing/2014/main" id="{731EAE3F-5C41-48F5-AF13-78C03D27C31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722216" y="3255995"/>
              <a:ext cx="71683" cy="68007"/>
            </a:xfrm>
            <a:custGeom>
              <a:avLst/>
              <a:gdLst>
                <a:gd name="T0" fmla="*/ 19 w 19"/>
                <a:gd name="T1" fmla="*/ 17 h 18"/>
                <a:gd name="T2" fmla="*/ 17 w 19"/>
                <a:gd name="T3" fmla="*/ 18 h 18"/>
                <a:gd name="T4" fmla="*/ 1 w 19"/>
                <a:gd name="T5" fmla="*/ 18 h 18"/>
                <a:gd name="T6" fmla="*/ 0 w 19"/>
                <a:gd name="T7" fmla="*/ 17 h 18"/>
                <a:gd name="T8" fmla="*/ 0 w 19"/>
                <a:gd name="T9" fmla="*/ 1 h 18"/>
                <a:gd name="T10" fmla="*/ 1 w 19"/>
                <a:gd name="T11" fmla="*/ 0 h 18"/>
                <a:gd name="T12" fmla="*/ 17 w 19"/>
                <a:gd name="T13" fmla="*/ 0 h 18"/>
                <a:gd name="T14" fmla="*/ 19 w 19"/>
                <a:gd name="T15" fmla="*/ 1 h 18"/>
                <a:gd name="T16" fmla="*/ 19 w 19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8">
                  <a:moveTo>
                    <a:pt x="19" y="17"/>
                  </a:moveTo>
                  <a:cubicBezTo>
                    <a:pt x="19" y="18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9" y="1"/>
                    <a:pt x="19" y="1"/>
                  </a:cubicBezTo>
                  <a:lnTo>
                    <a:pt x="19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26" name="Freeform 398">
              <a:extLst>
                <a:ext uri="{FF2B5EF4-FFF2-40B4-BE49-F238E27FC236}">
                  <a16:creationId xmlns:a16="http://schemas.microsoft.com/office/drawing/2014/main" id="{D148D375-6761-4C09-972E-B09550A9C47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804926" y="3255995"/>
              <a:ext cx="73520" cy="68007"/>
            </a:xfrm>
            <a:custGeom>
              <a:avLst/>
              <a:gdLst>
                <a:gd name="T0" fmla="*/ 19 w 19"/>
                <a:gd name="T1" fmla="*/ 17 h 18"/>
                <a:gd name="T2" fmla="*/ 18 w 19"/>
                <a:gd name="T3" fmla="*/ 18 h 18"/>
                <a:gd name="T4" fmla="*/ 2 w 19"/>
                <a:gd name="T5" fmla="*/ 18 h 18"/>
                <a:gd name="T6" fmla="*/ 0 w 19"/>
                <a:gd name="T7" fmla="*/ 17 h 18"/>
                <a:gd name="T8" fmla="*/ 0 w 19"/>
                <a:gd name="T9" fmla="*/ 1 h 18"/>
                <a:gd name="T10" fmla="*/ 2 w 19"/>
                <a:gd name="T11" fmla="*/ 0 h 18"/>
                <a:gd name="T12" fmla="*/ 18 w 19"/>
                <a:gd name="T13" fmla="*/ 0 h 18"/>
                <a:gd name="T14" fmla="*/ 19 w 19"/>
                <a:gd name="T15" fmla="*/ 1 h 18"/>
                <a:gd name="T16" fmla="*/ 19 w 19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8">
                  <a:moveTo>
                    <a:pt x="19" y="17"/>
                  </a:moveTo>
                  <a:cubicBezTo>
                    <a:pt x="19" y="18"/>
                    <a:pt x="18" y="18"/>
                    <a:pt x="18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1" y="18"/>
                    <a:pt x="0" y="18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9" y="1"/>
                    <a:pt x="19" y="1"/>
                  </a:cubicBezTo>
                  <a:lnTo>
                    <a:pt x="19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27" name="Freeform 399">
              <a:extLst>
                <a:ext uri="{FF2B5EF4-FFF2-40B4-BE49-F238E27FC236}">
                  <a16:creationId xmlns:a16="http://schemas.microsoft.com/office/drawing/2014/main" id="{D31D6DB9-26AB-4292-91C5-1305C09C30F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850877" y="3632787"/>
              <a:ext cx="69844" cy="38599"/>
            </a:xfrm>
            <a:custGeom>
              <a:avLst/>
              <a:gdLst>
                <a:gd name="T0" fmla="*/ 0 w 38"/>
                <a:gd name="T1" fmla="*/ 0 h 21"/>
                <a:gd name="T2" fmla="*/ 0 w 38"/>
                <a:gd name="T3" fmla="*/ 19 h 21"/>
                <a:gd name="T4" fmla="*/ 0 w 38"/>
                <a:gd name="T5" fmla="*/ 21 h 21"/>
                <a:gd name="T6" fmla="*/ 2 w 38"/>
                <a:gd name="T7" fmla="*/ 21 h 21"/>
                <a:gd name="T8" fmla="*/ 36 w 38"/>
                <a:gd name="T9" fmla="*/ 21 h 21"/>
                <a:gd name="T10" fmla="*/ 38 w 38"/>
                <a:gd name="T11" fmla="*/ 21 h 21"/>
                <a:gd name="T12" fmla="*/ 38 w 38"/>
                <a:gd name="T13" fmla="*/ 19 h 21"/>
                <a:gd name="T14" fmla="*/ 38 w 38"/>
                <a:gd name="T15" fmla="*/ 0 h 21"/>
                <a:gd name="T16" fmla="*/ 0 w 38"/>
                <a:gd name="T1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1">
                  <a:moveTo>
                    <a:pt x="0" y="0"/>
                  </a:moveTo>
                  <a:lnTo>
                    <a:pt x="0" y="19"/>
                  </a:lnTo>
                  <a:lnTo>
                    <a:pt x="0" y="21"/>
                  </a:lnTo>
                  <a:lnTo>
                    <a:pt x="2" y="21"/>
                  </a:lnTo>
                  <a:lnTo>
                    <a:pt x="36" y="21"/>
                  </a:lnTo>
                  <a:lnTo>
                    <a:pt x="38" y="21"/>
                  </a:lnTo>
                  <a:lnTo>
                    <a:pt x="38" y="19"/>
                  </a:lnTo>
                  <a:lnTo>
                    <a:pt x="3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28" name="Freeform 400">
              <a:extLst>
                <a:ext uri="{FF2B5EF4-FFF2-40B4-BE49-F238E27FC236}">
                  <a16:creationId xmlns:a16="http://schemas.microsoft.com/office/drawing/2014/main" id="{AA1C0C96-45F4-4747-A22A-A743442C470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850877" y="3590513"/>
              <a:ext cx="69844" cy="38599"/>
            </a:xfrm>
            <a:custGeom>
              <a:avLst/>
              <a:gdLst>
                <a:gd name="T0" fmla="*/ 38 w 38"/>
                <a:gd name="T1" fmla="*/ 21 h 21"/>
                <a:gd name="T2" fmla="*/ 38 w 38"/>
                <a:gd name="T3" fmla="*/ 2 h 21"/>
                <a:gd name="T4" fmla="*/ 38 w 38"/>
                <a:gd name="T5" fmla="*/ 2 h 21"/>
                <a:gd name="T6" fmla="*/ 36 w 38"/>
                <a:gd name="T7" fmla="*/ 0 h 21"/>
                <a:gd name="T8" fmla="*/ 2 w 38"/>
                <a:gd name="T9" fmla="*/ 0 h 21"/>
                <a:gd name="T10" fmla="*/ 0 w 38"/>
                <a:gd name="T11" fmla="*/ 2 h 21"/>
                <a:gd name="T12" fmla="*/ 0 w 38"/>
                <a:gd name="T13" fmla="*/ 2 h 21"/>
                <a:gd name="T14" fmla="*/ 0 w 38"/>
                <a:gd name="T15" fmla="*/ 21 h 21"/>
                <a:gd name="T16" fmla="*/ 38 w 38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1">
                  <a:moveTo>
                    <a:pt x="38" y="21"/>
                  </a:moveTo>
                  <a:lnTo>
                    <a:pt x="38" y="2"/>
                  </a:lnTo>
                  <a:lnTo>
                    <a:pt x="38" y="2"/>
                  </a:lnTo>
                  <a:lnTo>
                    <a:pt x="36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1"/>
                  </a:lnTo>
                  <a:lnTo>
                    <a:pt x="38" y="2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29" name="Freeform 401">
              <a:extLst>
                <a:ext uri="{FF2B5EF4-FFF2-40B4-BE49-F238E27FC236}">
                  <a16:creationId xmlns:a16="http://schemas.microsoft.com/office/drawing/2014/main" id="{A027C1C8-2CE6-4056-A897-445EB145B07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935426" y="3338706"/>
              <a:ext cx="68007" cy="152555"/>
            </a:xfrm>
            <a:custGeom>
              <a:avLst/>
              <a:gdLst>
                <a:gd name="T0" fmla="*/ 2 w 37"/>
                <a:gd name="T1" fmla="*/ 0 h 83"/>
                <a:gd name="T2" fmla="*/ 0 w 37"/>
                <a:gd name="T3" fmla="*/ 0 h 83"/>
                <a:gd name="T4" fmla="*/ 0 w 37"/>
                <a:gd name="T5" fmla="*/ 2 h 83"/>
                <a:gd name="T6" fmla="*/ 0 w 37"/>
                <a:gd name="T7" fmla="*/ 36 h 83"/>
                <a:gd name="T8" fmla="*/ 0 w 37"/>
                <a:gd name="T9" fmla="*/ 38 h 83"/>
                <a:gd name="T10" fmla="*/ 2 w 37"/>
                <a:gd name="T11" fmla="*/ 38 h 83"/>
                <a:gd name="T12" fmla="*/ 10 w 37"/>
                <a:gd name="T13" fmla="*/ 38 h 83"/>
                <a:gd name="T14" fmla="*/ 10 w 37"/>
                <a:gd name="T15" fmla="*/ 81 h 83"/>
                <a:gd name="T16" fmla="*/ 10 w 37"/>
                <a:gd name="T17" fmla="*/ 83 h 83"/>
                <a:gd name="T18" fmla="*/ 12 w 37"/>
                <a:gd name="T19" fmla="*/ 83 h 83"/>
                <a:gd name="T20" fmla="*/ 35 w 37"/>
                <a:gd name="T21" fmla="*/ 83 h 83"/>
                <a:gd name="T22" fmla="*/ 35 w 37"/>
                <a:gd name="T23" fmla="*/ 83 h 83"/>
                <a:gd name="T24" fmla="*/ 37 w 37"/>
                <a:gd name="T25" fmla="*/ 81 h 83"/>
                <a:gd name="T26" fmla="*/ 37 w 37"/>
                <a:gd name="T27" fmla="*/ 2 h 83"/>
                <a:gd name="T28" fmla="*/ 35 w 37"/>
                <a:gd name="T29" fmla="*/ 0 h 83"/>
                <a:gd name="T30" fmla="*/ 35 w 37"/>
                <a:gd name="T31" fmla="*/ 0 h 83"/>
                <a:gd name="T32" fmla="*/ 2 w 37"/>
                <a:gd name="T33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7" h="83">
                  <a:moveTo>
                    <a:pt x="2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36"/>
                  </a:lnTo>
                  <a:lnTo>
                    <a:pt x="0" y="38"/>
                  </a:lnTo>
                  <a:lnTo>
                    <a:pt x="2" y="38"/>
                  </a:lnTo>
                  <a:lnTo>
                    <a:pt x="10" y="38"/>
                  </a:lnTo>
                  <a:lnTo>
                    <a:pt x="10" y="81"/>
                  </a:lnTo>
                  <a:lnTo>
                    <a:pt x="10" y="83"/>
                  </a:lnTo>
                  <a:lnTo>
                    <a:pt x="12" y="83"/>
                  </a:lnTo>
                  <a:lnTo>
                    <a:pt x="35" y="83"/>
                  </a:lnTo>
                  <a:lnTo>
                    <a:pt x="35" y="83"/>
                  </a:lnTo>
                  <a:lnTo>
                    <a:pt x="37" y="81"/>
                  </a:lnTo>
                  <a:lnTo>
                    <a:pt x="37" y="2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30" name="Freeform 402">
              <a:extLst>
                <a:ext uri="{FF2B5EF4-FFF2-40B4-BE49-F238E27FC236}">
                  <a16:creationId xmlns:a16="http://schemas.microsoft.com/office/drawing/2014/main" id="{42F43FCB-2DE0-407D-B10E-FF06BB2E022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53181" y="2717458"/>
              <a:ext cx="771964" cy="244456"/>
            </a:xfrm>
            <a:custGeom>
              <a:avLst/>
              <a:gdLst>
                <a:gd name="T0" fmla="*/ 202 w 202"/>
                <a:gd name="T1" fmla="*/ 36 h 64"/>
                <a:gd name="T2" fmla="*/ 173 w 202"/>
                <a:gd name="T3" fmla="*/ 64 h 64"/>
                <a:gd name="T4" fmla="*/ 29 w 202"/>
                <a:gd name="T5" fmla="*/ 64 h 64"/>
                <a:gd name="T6" fmla="*/ 0 w 202"/>
                <a:gd name="T7" fmla="*/ 36 h 64"/>
                <a:gd name="T8" fmla="*/ 0 w 202"/>
                <a:gd name="T9" fmla="*/ 28 h 64"/>
                <a:gd name="T10" fmla="*/ 29 w 202"/>
                <a:gd name="T11" fmla="*/ 0 h 64"/>
                <a:gd name="T12" fmla="*/ 173 w 202"/>
                <a:gd name="T13" fmla="*/ 0 h 64"/>
                <a:gd name="T14" fmla="*/ 202 w 202"/>
                <a:gd name="T15" fmla="*/ 28 h 64"/>
                <a:gd name="T16" fmla="*/ 202 w 202"/>
                <a:gd name="T17" fmla="*/ 3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2" h="64">
                  <a:moveTo>
                    <a:pt x="202" y="36"/>
                  </a:moveTo>
                  <a:cubicBezTo>
                    <a:pt x="202" y="51"/>
                    <a:pt x="189" y="64"/>
                    <a:pt x="173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13" y="64"/>
                    <a:pt x="0" y="51"/>
                    <a:pt x="0" y="36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173" y="0"/>
                    <a:pt x="173" y="0"/>
                    <a:pt x="173" y="0"/>
                  </a:cubicBezTo>
                  <a:cubicBezTo>
                    <a:pt x="189" y="0"/>
                    <a:pt x="202" y="13"/>
                    <a:pt x="202" y="28"/>
                  </a:cubicBezTo>
                  <a:lnTo>
                    <a:pt x="202" y="3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31" name="Freeform 403">
              <a:extLst>
                <a:ext uri="{FF2B5EF4-FFF2-40B4-BE49-F238E27FC236}">
                  <a16:creationId xmlns:a16="http://schemas.microsoft.com/office/drawing/2014/main" id="{6A018BAF-AF7F-46BE-9075-6CF9E4B5656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3989" y="2335152"/>
              <a:ext cx="1970347" cy="408038"/>
            </a:xfrm>
            <a:custGeom>
              <a:avLst/>
              <a:gdLst>
                <a:gd name="T0" fmla="*/ 0 w 516"/>
                <a:gd name="T1" fmla="*/ 0 h 107"/>
                <a:gd name="T2" fmla="*/ 1 w 516"/>
                <a:gd name="T3" fmla="*/ 3 h 107"/>
                <a:gd name="T4" fmla="*/ 38 w 516"/>
                <a:gd name="T5" fmla="*/ 107 h 107"/>
                <a:gd name="T6" fmla="*/ 476 w 516"/>
                <a:gd name="T7" fmla="*/ 107 h 107"/>
                <a:gd name="T8" fmla="*/ 516 w 516"/>
                <a:gd name="T9" fmla="*/ 0 h 107"/>
                <a:gd name="T10" fmla="*/ 0 w 516"/>
                <a:gd name="T1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6" h="107">
                  <a:moveTo>
                    <a:pt x="0" y="0"/>
                  </a:moveTo>
                  <a:cubicBezTo>
                    <a:pt x="0" y="1"/>
                    <a:pt x="1" y="2"/>
                    <a:pt x="1" y="3"/>
                  </a:cubicBezTo>
                  <a:cubicBezTo>
                    <a:pt x="38" y="107"/>
                    <a:pt x="38" y="107"/>
                    <a:pt x="38" y="107"/>
                  </a:cubicBezTo>
                  <a:cubicBezTo>
                    <a:pt x="476" y="107"/>
                    <a:pt x="476" y="107"/>
                    <a:pt x="476" y="107"/>
                  </a:cubicBezTo>
                  <a:cubicBezTo>
                    <a:pt x="516" y="0"/>
                    <a:pt x="516" y="0"/>
                    <a:pt x="51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30A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32" name="Freeform 404">
              <a:extLst>
                <a:ext uri="{FF2B5EF4-FFF2-40B4-BE49-F238E27FC236}">
                  <a16:creationId xmlns:a16="http://schemas.microsoft.com/office/drawing/2014/main" id="{33A4232A-C3F0-4BDB-BE3C-AF8742D0DFF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46637" y="2300229"/>
              <a:ext cx="1985051" cy="38599"/>
            </a:xfrm>
            <a:custGeom>
              <a:avLst/>
              <a:gdLst>
                <a:gd name="T0" fmla="*/ 518 w 520"/>
                <a:gd name="T1" fmla="*/ 10 h 10"/>
                <a:gd name="T2" fmla="*/ 519 w 520"/>
                <a:gd name="T3" fmla="*/ 8 h 10"/>
                <a:gd name="T4" fmla="*/ 514 w 520"/>
                <a:gd name="T5" fmla="*/ 0 h 10"/>
                <a:gd name="T6" fmla="*/ 7 w 520"/>
                <a:gd name="T7" fmla="*/ 0 h 10"/>
                <a:gd name="T8" fmla="*/ 2 w 520"/>
                <a:gd name="T9" fmla="*/ 10 h 10"/>
                <a:gd name="T10" fmla="*/ 518 w 520"/>
                <a:gd name="T11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0" h="10">
                  <a:moveTo>
                    <a:pt x="518" y="10"/>
                  </a:moveTo>
                  <a:cubicBezTo>
                    <a:pt x="519" y="8"/>
                    <a:pt x="519" y="8"/>
                    <a:pt x="519" y="8"/>
                  </a:cubicBezTo>
                  <a:cubicBezTo>
                    <a:pt x="520" y="4"/>
                    <a:pt x="518" y="0"/>
                    <a:pt x="514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2" y="0"/>
                    <a:pt x="0" y="5"/>
                    <a:pt x="2" y="10"/>
                  </a:cubicBezTo>
                  <a:lnTo>
                    <a:pt x="518" y="10"/>
                  </a:lnTo>
                  <a:close/>
                </a:path>
              </a:pathLst>
            </a:custGeom>
            <a:solidFill>
              <a:srgbClr val="5B66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33" name="Freeform 405">
              <a:extLst>
                <a:ext uri="{FF2B5EF4-FFF2-40B4-BE49-F238E27FC236}">
                  <a16:creationId xmlns:a16="http://schemas.microsoft.com/office/drawing/2014/main" id="{24ACBCB5-EC2B-4A67-8119-64D119BBF6C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38538" y="2384778"/>
              <a:ext cx="1793898" cy="323490"/>
            </a:xfrm>
            <a:custGeom>
              <a:avLst/>
              <a:gdLst>
                <a:gd name="T0" fmla="*/ 976 w 976"/>
                <a:gd name="T1" fmla="*/ 0 h 176"/>
                <a:gd name="T2" fmla="*/ 912 w 976"/>
                <a:gd name="T3" fmla="*/ 176 h 176"/>
                <a:gd name="T4" fmla="*/ 64 w 976"/>
                <a:gd name="T5" fmla="*/ 176 h 176"/>
                <a:gd name="T6" fmla="*/ 0 w 976"/>
                <a:gd name="T7" fmla="*/ 0 h 176"/>
                <a:gd name="T8" fmla="*/ 976 w 976"/>
                <a:gd name="T9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6" h="176">
                  <a:moveTo>
                    <a:pt x="976" y="0"/>
                  </a:moveTo>
                  <a:lnTo>
                    <a:pt x="912" y="176"/>
                  </a:lnTo>
                  <a:lnTo>
                    <a:pt x="64" y="176"/>
                  </a:lnTo>
                  <a:lnTo>
                    <a:pt x="0" y="0"/>
                  </a:lnTo>
                  <a:lnTo>
                    <a:pt x="976" y="0"/>
                  </a:lnTo>
                  <a:close/>
                </a:path>
              </a:pathLst>
            </a:custGeom>
            <a:solidFill>
              <a:srgbClr val="86AF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34" name="Freeform 406">
              <a:extLst>
                <a:ext uri="{FF2B5EF4-FFF2-40B4-BE49-F238E27FC236}">
                  <a16:creationId xmlns:a16="http://schemas.microsoft.com/office/drawing/2014/main" id="{278725D9-42A7-46E0-B2BF-A04120CEE6A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99191" y="2743190"/>
              <a:ext cx="1672589" cy="95577"/>
            </a:xfrm>
            <a:custGeom>
              <a:avLst/>
              <a:gdLst>
                <a:gd name="T0" fmla="*/ 0 w 438"/>
                <a:gd name="T1" fmla="*/ 0 h 25"/>
                <a:gd name="T2" fmla="*/ 5 w 438"/>
                <a:gd name="T3" fmla="*/ 15 h 25"/>
                <a:gd name="T4" fmla="*/ 20 w 438"/>
                <a:gd name="T5" fmla="*/ 25 h 25"/>
                <a:gd name="T6" fmla="*/ 417 w 438"/>
                <a:gd name="T7" fmla="*/ 25 h 25"/>
                <a:gd name="T8" fmla="*/ 432 w 438"/>
                <a:gd name="T9" fmla="*/ 15 h 25"/>
                <a:gd name="T10" fmla="*/ 438 w 438"/>
                <a:gd name="T11" fmla="*/ 0 h 25"/>
                <a:gd name="T12" fmla="*/ 0 w 438"/>
                <a:gd name="T13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8" h="25">
                  <a:moveTo>
                    <a:pt x="0" y="0"/>
                  </a:moveTo>
                  <a:cubicBezTo>
                    <a:pt x="5" y="15"/>
                    <a:pt x="5" y="15"/>
                    <a:pt x="5" y="15"/>
                  </a:cubicBezTo>
                  <a:cubicBezTo>
                    <a:pt x="7" y="20"/>
                    <a:pt x="14" y="25"/>
                    <a:pt x="20" y="25"/>
                  </a:cubicBezTo>
                  <a:cubicBezTo>
                    <a:pt x="417" y="25"/>
                    <a:pt x="417" y="25"/>
                    <a:pt x="417" y="25"/>
                  </a:cubicBezTo>
                  <a:cubicBezTo>
                    <a:pt x="423" y="25"/>
                    <a:pt x="430" y="20"/>
                    <a:pt x="432" y="15"/>
                  </a:cubicBezTo>
                  <a:cubicBezTo>
                    <a:pt x="438" y="0"/>
                    <a:pt x="438" y="0"/>
                    <a:pt x="43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35" name="Freeform 407">
              <a:extLst>
                <a:ext uri="{FF2B5EF4-FFF2-40B4-BE49-F238E27FC236}">
                  <a16:creationId xmlns:a16="http://schemas.microsoft.com/office/drawing/2014/main" id="{EE63150C-6591-4126-9549-E73B53955C9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23772" y="3632787"/>
              <a:ext cx="159907" cy="110281"/>
            </a:xfrm>
            <a:custGeom>
              <a:avLst/>
              <a:gdLst>
                <a:gd name="T0" fmla="*/ 74 w 87"/>
                <a:gd name="T1" fmla="*/ 60 h 60"/>
                <a:gd name="T2" fmla="*/ 0 w 87"/>
                <a:gd name="T3" fmla="*/ 29 h 60"/>
                <a:gd name="T4" fmla="*/ 12 w 87"/>
                <a:gd name="T5" fmla="*/ 0 h 60"/>
                <a:gd name="T6" fmla="*/ 87 w 87"/>
                <a:gd name="T7" fmla="*/ 31 h 60"/>
                <a:gd name="T8" fmla="*/ 74 w 87"/>
                <a:gd name="T9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60">
                  <a:moveTo>
                    <a:pt x="74" y="60"/>
                  </a:moveTo>
                  <a:lnTo>
                    <a:pt x="0" y="29"/>
                  </a:lnTo>
                  <a:lnTo>
                    <a:pt x="12" y="0"/>
                  </a:lnTo>
                  <a:lnTo>
                    <a:pt x="87" y="31"/>
                  </a:lnTo>
                  <a:lnTo>
                    <a:pt x="74" y="60"/>
                  </a:lnTo>
                  <a:close/>
                </a:path>
              </a:pathLst>
            </a:custGeom>
            <a:solidFill>
              <a:srgbClr val="FA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36" name="Freeform 408">
              <a:extLst>
                <a:ext uri="{FF2B5EF4-FFF2-40B4-BE49-F238E27FC236}">
                  <a16:creationId xmlns:a16="http://schemas.microsoft.com/office/drawing/2014/main" id="{6D994A91-906B-4FCF-A6B2-6D077026972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32619" y="3682413"/>
              <a:ext cx="777479" cy="1157946"/>
            </a:xfrm>
            <a:custGeom>
              <a:avLst/>
              <a:gdLst>
                <a:gd name="T0" fmla="*/ 184 w 204"/>
                <a:gd name="T1" fmla="*/ 180 h 303"/>
                <a:gd name="T2" fmla="*/ 98 w 204"/>
                <a:gd name="T3" fmla="*/ 191 h 303"/>
                <a:gd name="T4" fmla="*/ 89 w 204"/>
                <a:gd name="T5" fmla="*/ 16 h 303"/>
                <a:gd name="T6" fmla="*/ 47 w 204"/>
                <a:gd name="T7" fmla="*/ 0 h 303"/>
                <a:gd name="T8" fmla="*/ 11 w 204"/>
                <a:gd name="T9" fmla="*/ 160 h 303"/>
                <a:gd name="T10" fmla="*/ 59 w 204"/>
                <a:gd name="T11" fmla="*/ 269 h 303"/>
                <a:gd name="T12" fmla="*/ 171 w 204"/>
                <a:gd name="T13" fmla="*/ 299 h 303"/>
                <a:gd name="T14" fmla="*/ 184 w 204"/>
                <a:gd name="T15" fmla="*/ 180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4" h="303">
                  <a:moveTo>
                    <a:pt x="184" y="180"/>
                  </a:moveTo>
                  <a:cubicBezTo>
                    <a:pt x="184" y="180"/>
                    <a:pt x="132" y="200"/>
                    <a:pt x="98" y="191"/>
                  </a:cubicBezTo>
                  <a:cubicBezTo>
                    <a:pt x="64" y="181"/>
                    <a:pt x="59" y="84"/>
                    <a:pt x="89" y="16"/>
                  </a:cubicBezTo>
                  <a:cubicBezTo>
                    <a:pt x="65" y="6"/>
                    <a:pt x="47" y="0"/>
                    <a:pt x="47" y="0"/>
                  </a:cubicBezTo>
                  <a:cubicBezTo>
                    <a:pt x="47" y="0"/>
                    <a:pt x="0" y="110"/>
                    <a:pt x="11" y="160"/>
                  </a:cubicBezTo>
                  <a:cubicBezTo>
                    <a:pt x="23" y="209"/>
                    <a:pt x="59" y="269"/>
                    <a:pt x="59" y="269"/>
                  </a:cubicBezTo>
                  <a:cubicBezTo>
                    <a:pt x="59" y="269"/>
                    <a:pt x="139" y="296"/>
                    <a:pt x="171" y="299"/>
                  </a:cubicBezTo>
                  <a:cubicBezTo>
                    <a:pt x="204" y="303"/>
                    <a:pt x="184" y="180"/>
                    <a:pt x="184" y="180"/>
                  </a:cubicBezTo>
                  <a:close/>
                </a:path>
              </a:pathLst>
            </a:custGeom>
            <a:solidFill>
              <a:srgbClr val="7AA7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37" name="Freeform 409">
              <a:extLst>
                <a:ext uri="{FF2B5EF4-FFF2-40B4-BE49-F238E27FC236}">
                  <a16:creationId xmlns:a16="http://schemas.microsoft.com/office/drawing/2014/main" id="{5593D05B-A3B6-42FC-B8AE-B907E7C4AA4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32619" y="3682413"/>
              <a:ext cx="716824" cy="1146918"/>
            </a:xfrm>
            <a:custGeom>
              <a:avLst/>
              <a:gdLst>
                <a:gd name="T0" fmla="*/ 80 w 188"/>
                <a:gd name="T1" fmla="*/ 247 h 300"/>
                <a:gd name="T2" fmla="*/ 33 w 188"/>
                <a:gd name="T3" fmla="*/ 138 h 300"/>
                <a:gd name="T4" fmla="*/ 59 w 188"/>
                <a:gd name="T5" fmla="*/ 4 h 300"/>
                <a:gd name="T6" fmla="*/ 47 w 188"/>
                <a:gd name="T7" fmla="*/ 0 h 300"/>
                <a:gd name="T8" fmla="*/ 11 w 188"/>
                <a:gd name="T9" fmla="*/ 160 h 300"/>
                <a:gd name="T10" fmla="*/ 59 w 188"/>
                <a:gd name="T11" fmla="*/ 269 h 300"/>
                <a:gd name="T12" fmla="*/ 171 w 188"/>
                <a:gd name="T13" fmla="*/ 299 h 300"/>
                <a:gd name="T14" fmla="*/ 188 w 188"/>
                <a:gd name="T15" fmla="*/ 277 h 300"/>
                <a:gd name="T16" fmla="*/ 80 w 188"/>
                <a:gd name="T17" fmla="*/ 247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300">
                  <a:moveTo>
                    <a:pt x="80" y="247"/>
                  </a:moveTo>
                  <a:cubicBezTo>
                    <a:pt x="80" y="247"/>
                    <a:pt x="45" y="188"/>
                    <a:pt x="33" y="138"/>
                  </a:cubicBezTo>
                  <a:cubicBezTo>
                    <a:pt x="25" y="103"/>
                    <a:pt x="46" y="39"/>
                    <a:pt x="59" y="4"/>
                  </a:cubicBezTo>
                  <a:cubicBezTo>
                    <a:pt x="52" y="1"/>
                    <a:pt x="47" y="0"/>
                    <a:pt x="47" y="0"/>
                  </a:cubicBezTo>
                  <a:cubicBezTo>
                    <a:pt x="47" y="0"/>
                    <a:pt x="0" y="110"/>
                    <a:pt x="11" y="160"/>
                  </a:cubicBezTo>
                  <a:cubicBezTo>
                    <a:pt x="23" y="209"/>
                    <a:pt x="59" y="269"/>
                    <a:pt x="59" y="269"/>
                  </a:cubicBezTo>
                  <a:cubicBezTo>
                    <a:pt x="59" y="269"/>
                    <a:pt x="139" y="296"/>
                    <a:pt x="171" y="299"/>
                  </a:cubicBezTo>
                  <a:cubicBezTo>
                    <a:pt x="181" y="300"/>
                    <a:pt x="186" y="291"/>
                    <a:pt x="188" y="277"/>
                  </a:cubicBezTo>
                  <a:cubicBezTo>
                    <a:pt x="153" y="272"/>
                    <a:pt x="80" y="247"/>
                    <a:pt x="80" y="247"/>
                  </a:cubicBezTo>
                  <a:close/>
                </a:path>
              </a:pathLst>
            </a:custGeom>
            <a:solidFill>
              <a:srgbClr val="5C81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38" name="Freeform 410">
              <a:extLst>
                <a:ext uri="{FF2B5EF4-FFF2-40B4-BE49-F238E27FC236}">
                  <a16:creationId xmlns:a16="http://schemas.microsoft.com/office/drawing/2014/main" id="{613B13D7-C882-41FD-883D-7BCA4E6FCD5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97513" y="3820264"/>
              <a:ext cx="156231" cy="77196"/>
            </a:xfrm>
            <a:custGeom>
              <a:avLst/>
              <a:gdLst>
                <a:gd name="T0" fmla="*/ 2 w 85"/>
                <a:gd name="T1" fmla="*/ 42 h 42"/>
                <a:gd name="T2" fmla="*/ 85 w 85"/>
                <a:gd name="T3" fmla="*/ 31 h 42"/>
                <a:gd name="T4" fmla="*/ 81 w 85"/>
                <a:gd name="T5" fmla="*/ 0 h 42"/>
                <a:gd name="T6" fmla="*/ 0 w 85"/>
                <a:gd name="T7" fmla="*/ 10 h 42"/>
                <a:gd name="T8" fmla="*/ 2 w 85"/>
                <a:gd name="T9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42">
                  <a:moveTo>
                    <a:pt x="2" y="42"/>
                  </a:moveTo>
                  <a:lnTo>
                    <a:pt x="85" y="31"/>
                  </a:lnTo>
                  <a:lnTo>
                    <a:pt x="81" y="0"/>
                  </a:lnTo>
                  <a:lnTo>
                    <a:pt x="0" y="10"/>
                  </a:lnTo>
                  <a:lnTo>
                    <a:pt x="2" y="42"/>
                  </a:lnTo>
                  <a:close/>
                </a:path>
              </a:pathLst>
            </a:custGeom>
            <a:solidFill>
              <a:srgbClr val="FA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39" name="Freeform 411">
              <a:extLst>
                <a:ext uri="{FF2B5EF4-FFF2-40B4-BE49-F238E27FC236}">
                  <a16:creationId xmlns:a16="http://schemas.microsoft.com/office/drawing/2014/main" id="{AEC4350E-AA17-4146-AAA4-A2C833659A8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577013" y="3869890"/>
              <a:ext cx="950252" cy="996202"/>
            </a:xfrm>
            <a:custGeom>
              <a:avLst/>
              <a:gdLst>
                <a:gd name="T0" fmla="*/ 52 w 249"/>
                <a:gd name="T1" fmla="*/ 137 h 261"/>
                <a:gd name="T2" fmla="*/ 133 w 249"/>
                <a:gd name="T3" fmla="*/ 170 h 261"/>
                <a:gd name="T4" fmla="*/ 188 w 249"/>
                <a:gd name="T5" fmla="*/ 4 h 261"/>
                <a:gd name="T6" fmla="*/ 233 w 249"/>
                <a:gd name="T7" fmla="*/ 0 h 261"/>
                <a:gd name="T8" fmla="*/ 224 w 249"/>
                <a:gd name="T9" fmla="*/ 164 h 261"/>
                <a:gd name="T10" fmla="*/ 149 w 249"/>
                <a:gd name="T11" fmla="*/ 256 h 261"/>
                <a:gd name="T12" fmla="*/ 33 w 249"/>
                <a:gd name="T13" fmla="*/ 255 h 261"/>
                <a:gd name="T14" fmla="*/ 52 w 249"/>
                <a:gd name="T15" fmla="*/ 137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9" h="261">
                  <a:moveTo>
                    <a:pt x="52" y="137"/>
                  </a:moveTo>
                  <a:cubicBezTo>
                    <a:pt x="52" y="137"/>
                    <a:pt x="97" y="170"/>
                    <a:pt x="133" y="170"/>
                  </a:cubicBezTo>
                  <a:cubicBezTo>
                    <a:pt x="168" y="170"/>
                    <a:pt x="199" y="78"/>
                    <a:pt x="188" y="4"/>
                  </a:cubicBezTo>
                  <a:cubicBezTo>
                    <a:pt x="214" y="1"/>
                    <a:pt x="233" y="0"/>
                    <a:pt x="233" y="0"/>
                  </a:cubicBezTo>
                  <a:cubicBezTo>
                    <a:pt x="233" y="0"/>
                    <a:pt x="249" y="119"/>
                    <a:pt x="224" y="164"/>
                  </a:cubicBezTo>
                  <a:cubicBezTo>
                    <a:pt x="200" y="208"/>
                    <a:pt x="149" y="256"/>
                    <a:pt x="149" y="256"/>
                  </a:cubicBezTo>
                  <a:cubicBezTo>
                    <a:pt x="149" y="256"/>
                    <a:pt x="65" y="261"/>
                    <a:pt x="33" y="255"/>
                  </a:cubicBezTo>
                  <a:cubicBezTo>
                    <a:pt x="0" y="250"/>
                    <a:pt x="52" y="137"/>
                    <a:pt x="52" y="137"/>
                  </a:cubicBezTo>
                  <a:close/>
                </a:path>
              </a:pathLst>
            </a:custGeom>
            <a:solidFill>
              <a:srgbClr val="7AA7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40" name="Freeform 412">
              <a:extLst>
                <a:ext uri="{FF2B5EF4-FFF2-40B4-BE49-F238E27FC236}">
                  <a16:creationId xmlns:a16="http://schemas.microsoft.com/office/drawing/2014/main" id="{7F738ADB-A6F6-4ADB-A7A8-EF81EB63B10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56048" y="3869890"/>
              <a:ext cx="871217" cy="996202"/>
            </a:xfrm>
            <a:custGeom>
              <a:avLst/>
              <a:gdLst>
                <a:gd name="T0" fmla="*/ 114 w 228"/>
                <a:gd name="T1" fmla="*/ 230 h 261"/>
                <a:gd name="T2" fmla="*/ 189 w 228"/>
                <a:gd name="T3" fmla="*/ 137 h 261"/>
                <a:gd name="T4" fmla="*/ 200 w 228"/>
                <a:gd name="T5" fmla="*/ 1 h 261"/>
                <a:gd name="T6" fmla="*/ 212 w 228"/>
                <a:gd name="T7" fmla="*/ 0 h 261"/>
                <a:gd name="T8" fmla="*/ 203 w 228"/>
                <a:gd name="T9" fmla="*/ 164 h 261"/>
                <a:gd name="T10" fmla="*/ 128 w 228"/>
                <a:gd name="T11" fmla="*/ 256 h 261"/>
                <a:gd name="T12" fmla="*/ 12 w 228"/>
                <a:gd name="T13" fmla="*/ 255 h 261"/>
                <a:gd name="T14" fmla="*/ 1 w 228"/>
                <a:gd name="T15" fmla="*/ 229 h 261"/>
                <a:gd name="T16" fmla="*/ 114 w 228"/>
                <a:gd name="T17" fmla="*/ 23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8" h="261">
                  <a:moveTo>
                    <a:pt x="114" y="230"/>
                  </a:moveTo>
                  <a:cubicBezTo>
                    <a:pt x="114" y="230"/>
                    <a:pt x="164" y="182"/>
                    <a:pt x="189" y="137"/>
                  </a:cubicBezTo>
                  <a:cubicBezTo>
                    <a:pt x="206" y="106"/>
                    <a:pt x="203" y="39"/>
                    <a:pt x="200" y="1"/>
                  </a:cubicBezTo>
                  <a:cubicBezTo>
                    <a:pt x="207" y="0"/>
                    <a:pt x="212" y="0"/>
                    <a:pt x="212" y="0"/>
                  </a:cubicBezTo>
                  <a:cubicBezTo>
                    <a:pt x="212" y="0"/>
                    <a:pt x="228" y="119"/>
                    <a:pt x="203" y="164"/>
                  </a:cubicBezTo>
                  <a:cubicBezTo>
                    <a:pt x="179" y="208"/>
                    <a:pt x="128" y="256"/>
                    <a:pt x="128" y="256"/>
                  </a:cubicBezTo>
                  <a:cubicBezTo>
                    <a:pt x="128" y="256"/>
                    <a:pt x="44" y="261"/>
                    <a:pt x="12" y="255"/>
                  </a:cubicBezTo>
                  <a:cubicBezTo>
                    <a:pt x="3" y="254"/>
                    <a:pt x="0" y="243"/>
                    <a:pt x="1" y="229"/>
                  </a:cubicBezTo>
                  <a:cubicBezTo>
                    <a:pt x="37" y="234"/>
                    <a:pt x="114" y="230"/>
                    <a:pt x="114" y="230"/>
                  </a:cubicBezTo>
                  <a:close/>
                </a:path>
              </a:pathLst>
            </a:custGeom>
            <a:solidFill>
              <a:srgbClr val="5C81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41" name="Freeform 413">
              <a:extLst>
                <a:ext uri="{FF2B5EF4-FFF2-40B4-BE49-F238E27FC236}">
                  <a16:creationId xmlns:a16="http://schemas.microsoft.com/office/drawing/2014/main" id="{6D99DCC9-AEA9-4A37-B55B-4079EDAA13E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172528" y="3415902"/>
              <a:ext cx="277540" cy="419066"/>
            </a:xfrm>
            <a:custGeom>
              <a:avLst/>
              <a:gdLst>
                <a:gd name="T0" fmla="*/ 61 w 73"/>
                <a:gd name="T1" fmla="*/ 107 h 110"/>
                <a:gd name="T2" fmla="*/ 71 w 73"/>
                <a:gd name="T3" fmla="*/ 54 h 110"/>
                <a:gd name="T4" fmla="*/ 60 w 73"/>
                <a:gd name="T5" fmla="*/ 28 h 110"/>
                <a:gd name="T6" fmla="*/ 41 w 73"/>
                <a:gd name="T7" fmla="*/ 5 h 110"/>
                <a:gd name="T8" fmla="*/ 41 w 73"/>
                <a:gd name="T9" fmla="*/ 7 h 110"/>
                <a:gd name="T10" fmla="*/ 34 w 73"/>
                <a:gd name="T11" fmla="*/ 0 h 110"/>
                <a:gd name="T12" fmla="*/ 32 w 73"/>
                <a:gd name="T13" fmla="*/ 9 h 110"/>
                <a:gd name="T14" fmla="*/ 23 w 73"/>
                <a:gd name="T15" fmla="*/ 2 h 110"/>
                <a:gd name="T16" fmla="*/ 21 w 73"/>
                <a:gd name="T17" fmla="*/ 14 h 110"/>
                <a:gd name="T18" fmla="*/ 11 w 73"/>
                <a:gd name="T19" fmla="*/ 8 h 110"/>
                <a:gd name="T20" fmla="*/ 11 w 73"/>
                <a:gd name="T21" fmla="*/ 22 h 110"/>
                <a:gd name="T22" fmla="*/ 24 w 73"/>
                <a:gd name="T23" fmla="*/ 56 h 110"/>
                <a:gd name="T24" fmla="*/ 9 w 73"/>
                <a:gd name="T25" fmla="*/ 31 h 110"/>
                <a:gd name="T26" fmla="*/ 5 w 73"/>
                <a:gd name="T27" fmla="*/ 42 h 110"/>
                <a:gd name="T28" fmla="*/ 17 w 73"/>
                <a:gd name="T29" fmla="*/ 80 h 110"/>
                <a:gd name="T30" fmla="*/ 36 w 73"/>
                <a:gd name="T31" fmla="*/ 110 h 110"/>
                <a:gd name="T32" fmla="*/ 61 w 73"/>
                <a:gd name="T33" fmla="*/ 107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3" h="110">
                  <a:moveTo>
                    <a:pt x="61" y="107"/>
                  </a:moveTo>
                  <a:cubicBezTo>
                    <a:pt x="61" y="107"/>
                    <a:pt x="69" y="69"/>
                    <a:pt x="71" y="54"/>
                  </a:cubicBezTo>
                  <a:cubicBezTo>
                    <a:pt x="73" y="39"/>
                    <a:pt x="67" y="40"/>
                    <a:pt x="60" y="28"/>
                  </a:cubicBezTo>
                  <a:cubicBezTo>
                    <a:pt x="53" y="17"/>
                    <a:pt x="47" y="5"/>
                    <a:pt x="41" y="5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7"/>
                    <a:pt x="38" y="1"/>
                    <a:pt x="34" y="0"/>
                  </a:cubicBezTo>
                  <a:cubicBezTo>
                    <a:pt x="29" y="0"/>
                    <a:pt x="31" y="6"/>
                    <a:pt x="32" y="9"/>
                  </a:cubicBezTo>
                  <a:cubicBezTo>
                    <a:pt x="29" y="2"/>
                    <a:pt x="26" y="0"/>
                    <a:pt x="23" y="2"/>
                  </a:cubicBezTo>
                  <a:cubicBezTo>
                    <a:pt x="19" y="3"/>
                    <a:pt x="20" y="9"/>
                    <a:pt x="21" y="14"/>
                  </a:cubicBezTo>
                  <a:cubicBezTo>
                    <a:pt x="19" y="9"/>
                    <a:pt x="14" y="7"/>
                    <a:pt x="11" y="8"/>
                  </a:cubicBezTo>
                  <a:cubicBezTo>
                    <a:pt x="8" y="9"/>
                    <a:pt x="5" y="14"/>
                    <a:pt x="11" y="22"/>
                  </a:cubicBezTo>
                  <a:cubicBezTo>
                    <a:pt x="16" y="30"/>
                    <a:pt x="24" y="56"/>
                    <a:pt x="24" y="56"/>
                  </a:cubicBezTo>
                  <a:cubicBezTo>
                    <a:pt x="24" y="56"/>
                    <a:pt x="10" y="32"/>
                    <a:pt x="9" y="31"/>
                  </a:cubicBezTo>
                  <a:cubicBezTo>
                    <a:pt x="9" y="29"/>
                    <a:pt x="0" y="31"/>
                    <a:pt x="5" y="42"/>
                  </a:cubicBezTo>
                  <a:cubicBezTo>
                    <a:pt x="11" y="53"/>
                    <a:pt x="13" y="68"/>
                    <a:pt x="17" y="80"/>
                  </a:cubicBezTo>
                  <a:cubicBezTo>
                    <a:pt x="21" y="91"/>
                    <a:pt x="29" y="108"/>
                    <a:pt x="36" y="110"/>
                  </a:cubicBezTo>
                  <a:cubicBezTo>
                    <a:pt x="56" y="108"/>
                    <a:pt x="61" y="107"/>
                    <a:pt x="61" y="107"/>
                  </a:cubicBezTo>
                  <a:close/>
                </a:path>
              </a:pathLst>
            </a:custGeom>
            <a:solidFill>
              <a:srgbClr val="D8AF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42" name="Freeform 414">
              <a:extLst>
                <a:ext uri="{FF2B5EF4-FFF2-40B4-BE49-F238E27FC236}">
                  <a16:creationId xmlns:a16="http://schemas.microsoft.com/office/drawing/2014/main" id="{F8C4DCCA-4F10-476F-9459-96CEEE7A1B8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64209" y="3278051"/>
              <a:ext cx="306948" cy="404362"/>
            </a:xfrm>
            <a:custGeom>
              <a:avLst/>
              <a:gdLst>
                <a:gd name="T0" fmla="*/ 0 w 80"/>
                <a:gd name="T1" fmla="*/ 96 h 106"/>
                <a:gd name="T2" fmla="*/ 5 w 80"/>
                <a:gd name="T3" fmla="*/ 42 h 106"/>
                <a:gd name="T4" fmla="*/ 23 w 80"/>
                <a:gd name="T5" fmla="*/ 21 h 106"/>
                <a:gd name="T6" fmla="*/ 47 w 80"/>
                <a:gd name="T7" fmla="*/ 3 h 106"/>
                <a:gd name="T8" fmla="*/ 47 w 80"/>
                <a:gd name="T9" fmla="*/ 5 h 106"/>
                <a:gd name="T10" fmla="*/ 56 w 80"/>
                <a:gd name="T11" fmla="*/ 1 h 106"/>
                <a:gd name="T12" fmla="*/ 55 w 80"/>
                <a:gd name="T13" fmla="*/ 9 h 106"/>
                <a:gd name="T14" fmla="*/ 66 w 80"/>
                <a:gd name="T15" fmla="*/ 5 h 106"/>
                <a:gd name="T16" fmla="*/ 64 w 80"/>
                <a:gd name="T17" fmla="*/ 18 h 106"/>
                <a:gd name="T18" fmla="*/ 75 w 80"/>
                <a:gd name="T19" fmla="*/ 14 h 106"/>
                <a:gd name="T20" fmla="*/ 72 w 80"/>
                <a:gd name="T21" fmla="*/ 28 h 106"/>
                <a:gd name="T22" fmla="*/ 50 w 80"/>
                <a:gd name="T23" fmla="*/ 57 h 106"/>
                <a:gd name="T24" fmla="*/ 71 w 80"/>
                <a:gd name="T25" fmla="*/ 36 h 106"/>
                <a:gd name="T26" fmla="*/ 72 w 80"/>
                <a:gd name="T27" fmla="*/ 48 h 106"/>
                <a:gd name="T28" fmla="*/ 51 w 80"/>
                <a:gd name="T29" fmla="*/ 82 h 106"/>
                <a:gd name="T30" fmla="*/ 24 w 80"/>
                <a:gd name="T31" fmla="*/ 106 h 106"/>
                <a:gd name="T32" fmla="*/ 0 w 80"/>
                <a:gd name="T33" fmla="*/ 9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" h="106">
                  <a:moveTo>
                    <a:pt x="0" y="96"/>
                  </a:moveTo>
                  <a:cubicBezTo>
                    <a:pt x="0" y="96"/>
                    <a:pt x="3" y="57"/>
                    <a:pt x="5" y="42"/>
                  </a:cubicBezTo>
                  <a:cubicBezTo>
                    <a:pt x="8" y="27"/>
                    <a:pt x="13" y="30"/>
                    <a:pt x="23" y="21"/>
                  </a:cubicBezTo>
                  <a:cubicBezTo>
                    <a:pt x="33" y="12"/>
                    <a:pt x="41" y="2"/>
                    <a:pt x="47" y="3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51" y="0"/>
                    <a:pt x="56" y="1"/>
                  </a:cubicBezTo>
                  <a:cubicBezTo>
                    <a:pt x="60" y="2"/>
                    <a:pt x="57" y="7"/>
                    <a:pt x="55" y="9"/>
                  </a:cubicBezTo>
                  <a:cubicBezTo>
                    <a:pt x="59" y="4"/>
                    <a:pt x="63" y="3"/>
                    <a:pt x="66" y="5"/>
                  </a:cubicBezTo>
                  <a:cubicBezTo>
                    <a:pt x="69" y="7"/>
                    <a:pt x="67" y="13"/>
                    <a:pt x="64" y="18"/>
                  </a:cubicBezTo>
                  <a:cubicBezTo>
                    <a:pt x="68" y="13"/>
                    <a:pt x="72" y="13"/>
                    <a:pt x="75" y="14"/>
                  </a:cubicBezTo>
                  <a:cubicBezTo>
                    <a:pt x="78" y="16"/>
                    <a:pt x="79" y="21"/>
                    <a:pt x="72" y="28"/>
                  </a:cubicBezTo>
                  <a:cubicBezTo>
                    <a:pt x="65" y="35"/>
                    <a:pt x="50" y="57"/>
                    <a:pt x="50" y="57"/>
                  </a:cubicBezTo>
                  <a:cubicBezTo>
                    <a:pt x="50" y="57"/>
                    <a:pt x="70" y="38"/>
                    <a:pt x="71" y="36"/>
                  </a:cubicBezTo>
                  <a:cubicBezTo>
                    <a:pt x="72" y="35"/>
                    <a:pt x="80" y="39"/>
                    <a:pt x="72" y="48"/>
                  </a:cubicBezTo>
                  <a:cubicBezTo>
                    <a:pt x="63" y="58"/>
                    <a:pt x="58" y="72"/>
                    <a:pt x="51" y="82"/>
                  </a:cubicBezTo>
                  <a:cubicBezTo>
                    <a:pt x="44" y="92"/>
                    <a:pt x="31" y="105"/>
                    <a:pt x="24" y="106"/>
                  </a:cubicBezTo>
                  <a:cubicBezTo>
                    <a:pt x="5" y="98"/>
                    <a:pt x="0" y="96"/>
                    <a:pt x="0" y="96"/>
                  </a:cubicBezTo>
                  <a:close/>
                </a:path>
              </a:pathLst>
            </a:custGeom>
            <a:solidFill>
              <a:srgbClr val="D8AF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43" name="Freeform 415">
              <a:extLst>
                <a:ext uri="{FF2B5EF4-FFF2-40B4-BE49-F238E27FC236}">
                  <a16:creationId xmlns:a16="http://schemas.microsoft.com/office/drawing/2014/main" id="{73366FD5-0B41-49D3-9809-D614AE59974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271903" y="4136402"/>
              <a:ext cx="731528" cy="409877"/>
            </a:xfrm>
            <a:custGeom>
              <a:avLst/>
              <a:gdLst>
                <a:gd name="T0" fmla="*/ 167 w 192"/>
                <a:gd name="T1" fmla="*/ 16 h 107"/>
                <a:gd name="T2" fmla="*/ 143 w 192"/>
                <a:gd name="T3" fmla="*/ 0 h 107"/>
                <a:gd name="T4" fmla="*/ 37 w 192"/>
                <a:gd name="T5" fmla="*/ 0 h 107"/>
                <a:gd name="T6" fmla="*/ 15 w 192"/>
                <a:gd name="T7" fmla="*/ 17 h 107"/>
                <a:gd name="T8" fmla="*/ 2 w 192"/>
                <a:gd name="T9" fmla="*/ 76 h 107"/>
                <a:gd name="T10" fmla="*/ 16 w 192"/>
                <a:gd name="T11" fmla="*/ 96 h 107"/>
                <a:gd name="T12" fmla="*/ 73 w 192"/>
                <a:gd name="T13" fmla="*/ 105 h 107"/>
                <a:gd name="T14" fmla="*/ 109 w 192"/>
                <a:gd name="T15" fmla="*/ 106 h 107"/>
                <a:gd name="T16" fmla="*/ 176 w 192"/>
                <a:gd name="T17" fmla="*/ 96 h 107"/>
                <a:gd name="T18" fmla="*/ 188 w 192"/>
                <a:gd name="T19" fmla="*/ 77 h 107"/>
                <a:gd name="T20" fmla="*/ 167 w 192"/>
                <a:gd name="T21" fmla="*/ 16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2" h="107">
                  <a:moveTo>
                    <a:pt x="167" y="16"/>
                  </a:moveTo>
                  <a:cubicBezTo>
                    <a:pt x="164" y="7"/>
                    <a:pt x="153" y="0"/>
                    <a:pt x="143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7" y="0"/>
                    <a:pt x="17" y="7"/>
                    <a:pt x="15" y="17"/>
                  </a:cubicBezTo>
                  <a:cubicBezTo>
                    <a:pt x="2" y="76"/>
                    <a:pt x="2" y="76"/>
                    <a:pt x="2" y="76"/>
                  </a:cubicBezTo>
                  <a:cubicBezTo>
                    <a:pt x="0" y="85"/>
                    <a:pt x="6" y="94"/>
                    <a:pt x="16" y="96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82" y="107"/>
                    <a:pt x="99" y="107"/>
                    <a:pt x="109" y="106"/>
                  </a:cubicBezTo>
                  <a:cubicBezTo>
                    <a:pt x="176" y="96"/>
                    <a:pt x="176" y="96"/>
                    <a:pt x="176" y="96"/>
                  </a:cubicBezTo>
                  <a:cubicBezTo>
                    <a:pt x="186" y="94"/>
                    <a:pt x="192" y="86"/>
                    <a:pt x="188" y="77"/>
                  </a:cubicBezTo>
                  <a:lnTo>
                    <a:pt x="167" y="16"/>
                  </a:lnTo>
                  <a:close/>
                </a:path>
              </a:pathLst>
            </a:custGeom>
            <a:solidFill>
              <a:srgbClr val="7AA7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44" name="Oval 416">
              <a:extLst>
                <a:ext uri="{FF2B5EF4-FFF2-40B4-BE49-F238E27FC236}">
                  <a16:creationId xmlns:a16="http://schemas.microsoft.com/office/drawing/2014/main" id="{F14E840D-7EF7-471F-B471-D4AC59965297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308663" y="4290795"/>
              <a:ext cx="608382" cy="663522"/>
            </a:xfrm>
            <a:prstGeom prst="ellipse">
              <a:avLst/>
            </a:prstGeom>
            <a:solidFill>
              <a:srgbClr val="4C4D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45" name="Freeform 417">
              <a:extLst>
                <a:ext uri="{FF2B5EF4-FFF2-40B4-BE49-F238E27FC236}">
                  <a16:creationId xmlns:a16="http://schemas.microsoft.com/office/drawing/2014/main" id="{6CB1F47A-D806-42EC-BB00-1B0958230A0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308663" y="4290795"/>
              <a:ext cx="439285" cy="663522"/>
            </a:xfrm>
            <a:custGeom>
              <a:avLst/>
              <a:gdLst>
                <a:gd name="T0" fmla="*/ 41 w 115"/>
                <a:gd name="T1" fmla="*/ 95 h 174"/>
                <a:gd name="T2" fmla="*/ 115 w 115"/>
                <a:gd name="T3" fmla="*/ 9 h 174"/>
                <a:gd name="T4" fmla="*/ 79 w 115"/>
                <a:gd name="T5" fmla="*/ 0 h 174"/>
                <a:gd name="T6" fmla="*/ 0 w 115"/>
                <a:gd name="T7" fmla="*/ 87 h 174"/>
                <a:gd name="T8" fmla="*/ 79 w 115"/>
                <a:gd name="T9" fmla="*/ 174 h 174"/>
                <a:gd name="T10" fmla="*/ 86 w 115"/>
                <a:gd name="T11" fmla="*/ 173 h 174"/>
                <a:gd name="T12" fmla="*/ 41 w 115"/>
                <a:gd name="T13" fmla="*/ 95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" h="174">
                  <a:moveTo>
                    <a:pt x="41" y="95"/>
                  </a:moveTo>
                  <a:cubicBezTo>
                    <a:pt x="41" y="50"/>
                    <a:pt x="73" y="12"/>
                    <a:pt x="115" y="9"/>
                  </a:cubicBezTo>
                  <a:cubicBezTo>
                    <a:pt x="104" y="3"/>
                    <a:pt x="92" y="0"/>
                    <a:pt x="79" y="0"/>
                  </a:cubicBezTo>
                  <a:cubicBezTo>
                    <a:pt x="35" y="0"/>
                    <a:pt x="0" y="39"/>
                    <a:pt x="0" y="87"/>
                  </a:cubicBezTo>
                  <a:cubicBezTo>
                    <a:pt x="0" y="135"/>
                    <a:pt x="35" y="174"/>
                    <a:pt x="79" y="174"/>
                  </a:cubicBezTo>
                  <a:cubicBezTo>
                    <a:pt x="82" y="174"/>
                    <a:pt x="84" y="173"/>
                    <a:pt x="86" y="173"/>
                  </a:cubicBezTo>
                  <a:cubicBezTo>
                    <a:pt x="59" y="159"/>
                    <a:pt x="41" y="130"/>
                    <a:pt x="41" y="95"/>
                  </a:cubicBezTo>
                  <a:close/>
                </a:path>
              </a:pathLst>
            </a:custGeom>
            <a:solidFill>
              <a:srgbClr val="3738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46" name="Freeform 418">
              <a:extLst>
                <a:ext uri="{FF2B5EF4-FFF2-40B4-BE49-F238E27FC236}">
                  <a16:creationId xmlns:a16="http://schemas.microsoft.com/office/drawing/2014/main" id="{C9B3D7C6-599B-4D58-9237-BC6EBA69C07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054651" y="2289201"/>
              <a:ext cx="174612" cy="325328"/>
            </a:xfrm>
            <a:custGeom>
              <a:avLst/>
              <a:gdLst>
                <a:gd name="T0" fmla="*/ 42 w 46"/>
                <a:gd name="T1" fmla="*/ 82 h 85"/>
                <a:gd name="T2" fmla="*/ 17 w 46"/>
                <a:gd name="T3" fmla="*/ 70 h 85"/>
                <a:gd name="T4" fmla="*/ 3 w 46"/>
                <a:gd name="T5" fmla="*/ 26 h 85"/>
                <a:gd name="T6" fmla="*/ 15 w 46"/>
                <a:gd name="T7" fmla="*/ 2 h 85"/>
                <a:gd name="T8" fmla="*/ 20 w 46"/>
                <a:gd name="T9" fmla="*/ 0 h 85"/>
                <a:gd name="T10" fmla="*/ 46 w 46"/>
                <a:gd name="T11" fmla="*/ 80 h 85"/>
                <a:gd name="T12" fmla="*/ 42 w 46"/>
                <a:gd name="T13" fmla="*/ 8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85">
                  <a:moveTo>
                    <a:pt x="42" y="82"/>
                  </a:moveTo>
                  <a:cubicBezTo>
                    <a:pt x="32" y="85"/>
                    <a:pt x="21" y="80"/>
                    <a:pt x="17" y="70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16"/>
                    <a:pt x="5" y="5"/>
                    <a:pt x="15" y="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6" y="80"/>
                    <a:pt x="46" y="80"/>
                    <a:pt x="46" y="80"/>
                  </a:cubicBezTo>
                  <a:lnTo>
                    <a:pt x="42" y="8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47" name="Freeform 419">
              <a:extLst>
                <a:ext uri="{FF2B5EF4-FFF2-40B4-BE49-F238E27FC236}">
                  <a16:creationId xmlns:a16="http://schemas.microsoft.com/office/drawing/2014/main" id="{B0AC27FF-EC1B-4AC6-85FD-95ADFFDE103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130010" y="2270821"/>
              <a:ext cx="180125" cy="323490"/>
            </a:xfrm>
            <a:custGeom>
              <a:avLst/>
              <a:gdLst>
                <a:gd name="T0" fmla="*/ 31 w 47"/>
                <a:gd name="T1" fmla="*/ 84 h 85"/>
                <a:gd name="T2" fmla="*/ 26 w 47"/>
                <a:gd name="T3" fmla="*/ 85 h 85"/>
                <a:gd name="T4" fmla="*/ 0 w 47"/>
                <a:gd name="T5" fmla="*/ 5 h 85"/>
                <a:gd name="T6" fmla="*/ 5 w 47"/>
                <a:gd name="T7" fmla="*/ 3 h 85"/>
                <a:gd name="T8" fmla="*/ 29 w 47"/>
                <a:gd name="T9" fmla="*/ 16 h 85"/>
                <a:gd name="T10" fmla="*/ 44 w 47"/>
                <a:gd name="T11" fmla="*/ 59 h 85"/>
                <a:gd name="T12" fmla="*/ 31 w 47"/>
                <a:gd name="T13" fmla="*/ 84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85">
                  <a:moveTo>
                    <a:pt x="31" y="84"/>
                  </a:moveTo>
                  <a:cubicBezTo>
                    <a:pt x="26" y="85"/>
                    <a:pt x="26" y="85"/>
                    <a:pt x="26" y="8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15" y="0"/>
                    <a:pt x="26" y="6"/>
                    <a:pt x="29" y="16"/>
                  </a:cubicBezTo>
                  <a:cubicBezTo>
                    <a:pt x="44" y="59"/>
                    <a:pt x="44" y="59"/>
                    <a:pt x="44" y="59"/>
                  </a:cubicBezTo>
                  <a:cubicBezTo>
                    <a:pt x="47" y="70"/>
                    <a:pt x="41" y="80"/>
                    <a:pt x="31" y="84"/>
                  </a:cubicBezTo>
                  <a:close/>
                </a:path>
              </a:pathLst>
            </a:custGeom>
            <a:solidFill>
              <a:srgbClr val="E5E5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48" name="Freeform 420">
              <a:extLst>
                <a:ext uri="{FF2B5EF4-FFF2-40B4-BE49-F238E27FC236}">
                  <a16:creationId xmlns:a16="http://schemas.microsoft.com/office/drawing/2014/main" id="{065C4FF3-BA94-4210-839C-23D3E385E93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175960" y="2484030"/>
              <a:ext cx="38599" cy="64331"/>
            </a:xfrm>
            <a:custGeom>
              <a:avLst/>
              <a:gdLst>
                <a:gd name="T0" fmla="*/ 2 w 10"/>
                <a:gd name="T1" fmla="*/ 12 h 17"/>
                <a:gd name="T2" fmla="*/ 1 w 10"/>
                <a:gd name="T3" fmla="*/ 8 h 17"/>
                <a:gd name="T4" fmla="*/ 5 w 10"/>
                <a:gd name="T5" fmla="*/ 0 h 17"/>
                <a:gd name="T6" fmla="*/ 10 w 10"/>
                <a:gd name="T7" fmla="*/ 16 h 17"/>
                <a:gd name="T8" fmla="*/ 2 w 10"/>
                <a:gd name="T9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7">
                  <a:moveTo>
                    <a:pt x="2" y="12"/>
                  </a:moveTo>
                  <a:cubicBezTo>
                    <a:pt x="1" y="8"/>
                    <a:pt x="1" y="8"/>
                    <a:pt x="1" y="8"/>
                  </a:cubicBezTo>
                  <a:cubicBezTo>
                    <a:pt x="0" y="5"/>
                    <a:pt x="2" y="1"/>
                    <a:pt x="5" y="0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7" y="17"/>
                    <a:pt x="3" y="15"/>
                    <a:pt x="2" y="12"/>
                  </a:cubicBezTo>
                  <a:close/>
                </a:path>
              </a:pathLst>
            </a:custGeom>
            <a:solidFill>
              <a:srgbClr val="253A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49" name="Freeform 421">
              <a:extLst>
                <a:ext uri="{FF2B5EF4-FFF2-40B4-BE49-F238E27FC236}">
                  <a16:creationId xmlns:a16="http://schemas.microsoft.com/office/drawing/2014/main" id="{636D6524-4E94-4F5C-A0D9-C3D02F5006A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196178" y="2480354"/>
              <a:ext cx="36760" cy="64331"/>
            </a:xfrm>
            <a:custGeom>
              <a:avLst/>
              <a:gdLst>
                <a:gd name="T0" fmla="*/ 5 w 10"/>
                <a:gd name="T1" fmla="*/ 17 h 17"/>
                <a:gd name="T2" fmla="*/ 5 w 10"/>
                <a:gd name="T3" fmla="*/ 17 h 17"/>
                <a:gd name="T4" fmla="*/ 0 w 10"/>
                <a:gd name="T5" fmla="*/ 1 h 17"/>
                <a:gd name="T6" fmla="*/ 8 w 10"/>
                <a:gd name="T7" fmla="*/ 5 h 17"/>
                <a:gd name="T8" fmla="*/ 9 w 10"/>
                <a:gd name="T9" fmla="*/ 9 h 17"/>
                <a:gd name="T10" fmla="*/ 5 w 10"/>
                <a:gd name="T11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17">
                  <a:moveTo>
                    <a:pt x="5" y="17"/>
                  </a:moveTo>
                  <a:cubicBezTo>
                    <a:pt x="5" y="17"/>
                    <a:pt x="5" y="17"/>
                    <a:pt x="5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3" y="0"/>
                    <a:pt x="7" y="2"/>
                    <a:pt x="8" y="5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10" y="12"/>
                    <a:pt x="9" y="16"/>
                    <a:pt x="5" y="17"/>
                  </a:cubicBezTo>
                  <a:close/>
                </a:path>
              </a:pathLst>
            </a:custGeom>
            <a:solidFill>
              <a:srgbClr val="2233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50" name="Freeform 422">
              <a:extLst>
                <a:ext uri="{FF2B5EF4-FFF2-40B4-BE49-F238E27FC236}">
                  <a16:creationId xmlns:a16="http://schemas.microsoft.com/office/drawing/2014/main" id="{9838284D-876A-4759-AB4E-45999652DCD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413064" y="2200977"/>
              <a:ext cx="1271903" cy="485235"/>
            </a:xfrm>
            <a:custGeom>
              <a:avLst/>
              <a:gdLst>
                <a:gd name="T0" fmla="*/ 0 w 333"/>
                <a:gd name="T1" fmla="*/ 123 h 127"/>
                <a:gd name="T2" fmla="*/ 5 w 333"/>
                <a:gd name="T3" fmla="*/ 127 h 127"/>
                <a:gd name="T4" fmla="*/ 329 w 333"/>
                <a:gd name="T5" fmla="*/ 127 h 127"/>
                <a:gd name="T6" fmla="*/ 333 w 333"/>
                <a:gd name="T7" fmla="*/ 123 h 127"/>
                <a:gd name="T8" fmla="*/ 333 w 333"/>
                <a:gd name="T9" fmla="*/ 4 h 127"/>
                <a:gd name="T10" fmla="*/ 329 w 333"/>
                <a:gd name="T11" fmla="*/ 0 h 127"/>
                <a:gd name="T12" fmla="*/ 5 w 333"/>
                <a:gd name="T13" fmla="*/ 0 h 127"/>
                <a:gd name="T14" fmla="*/ 0 w 333"/>
                <a:gd name="T15" fmla="*/ 4 h 127"/>
                <a:gd name="T16" fmla="*/ 0 w 333"/>
                <a:gd name="T17" fmla="*/ 123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3" h="127">
                  <a:moveTo>
                    <a:pt x="0" y="123"/>
                  </a:moveTo>
                  <a:cubicBezTo>
                    <a:pt x="0" y="125"/>
                    <a:pt x="2" y="127"/>
                    <a:pt x="5" y="127"/>
                  </a:cubicBezTo>
                  <a:cubicBezTo>
                    <a:pt x="329" y="127"/>
                    <a:pt x="329" y="127"/>
                    <a:pt x="329" y="127"/>
                  </a:cubicBezTo>
                  <a:cubicBezTo>
                    <a:pt x="331" y="127"/>
                    <a:pt x="333" y="125"/>
                    <a:pt x="333" y="123"/>
                  </a:cubicBezTo>
                  <a:cubicBezTo>
                    <a:pt x="333" y="4"/>
                    <a:pt x="333" y="4"/>
                    <a:pt x="333" y="4"/>
                  </a:cubicBezTo>
                  <a:cubicBezTo>
                    <a:pt x="333" y="2"/>
                    <a:pt x="331" y="0"/>
                    <a:pt x="32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lnTo>
                    <a:pt x="0" y="123"/>
                  </a:lnTo>
                  <a:close/>
                </a:path>
              </a:pathLst>
            </a:custGeom>
            <a:solidFill>
              <a:srgbClr val="F0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51" name="Freeform 423">
              <a:extLst>
                <a:ext uri="{FF2B5EF4-FFF2-40B4-BE49-F238E27FC236}">
                  <a16:creationId xmlns:a16="http://schemas.microsoft.com/office/drawing/2014/main" id="{DBEB91F9-51D2-47FE-AC74-080B84E4112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585714" y="2579607"/>
              <a:ext cx="68007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52" name="Freeform 424">
              <a:extLst>
                <a:ext uri="{FF2B5EF4-FFF2-40B4-BE49-F238E27FC236}">
                  <a16:creationId xmlns:a16="http://schemas.microsoft.com/office/drawing/2014/main" id="{DF1C052E-C2A5-4531-85B7-49A1188D489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455215" y="2495058"/>
              <a:ext cx="71683" cy="69844"/>
            </a:xfrm>
            <a:custGeom>
              <a:avLst/>
              <a:gdLst>
                <a:gd name="T0" fmla="*/ 0 w 19"/>
                <a:gd name="T1" fmla="*/ 1 h 18"/>
                <a:gd name="T2" fmla="*/ 1 w 19"/>
                <a:gd name="T3" fmla="*/ 0 h 18"/>
                <a:gd name="T4" fmla="*/ 17 w 19"/>
                <a:gd name="T5" fmla="*/ 0 h 18"/>
                <a:gd name="T6" fmla="*/ 19 w 19"/>
                <a:gd name="T7" fmla="*/ 1 h 18"/>
                <a:gd name="T8" fmla="*/ 19 w 19"/>
                <a:gd name="T9" fmla="*/ 17 h 18"/>
                <a:gd name="T10" fmla="*/ 17 w 19"/>
                <a:gd name="T11" fmla="*/ 18 h 18"/>
                <a:gd name="T12" fmla="*/ 1 w 19"/>
                <a:gd name="T13" fmla="*/ 18 h 18"/>
                <a:gd name="T14" fmla="*/ 0 w 19"/>
                <a:gd name="T15" fmla="*/ 17 h 18"/>
                <a:gd name="T16" fmla="*/ 0 w 19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9" y="0"/>
                    <a:pt x="19" y="1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9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53" name="Freeform 425">
              <a:extLst>
                <a:ext uri="{FF2B5EF4-FFF2-40B4-BE49-F238E27FC236}">
                  <a16:creationId xmlns:a16="http://schemas.microsoft.com/office/drawing/2014/main" id="{5F2CDE5F-E043-4DA5-98BA-14AEC2D2FDB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436835" y="2410510"/>
              <a:ext cx="68007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54" name="Freeform 426">
              <a:extLst>
                <a:ext uri="{FF2B5EF4-FFF2-40B4-BE49-F238E27FC236}">
                  <a16:creationId xmlns:a16="http://schemas.microsoft.com/office/drawing/2014/main" id="{C5D1A3AE-0C39-4001-80CE-75DF13E1CFE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477271" y="2327800"/>
              <a:ext cx="69844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55" name="Freeform 427">
              <a:extLst>
                <a:ext uri="{FF2B5EF4-FFF2-40B4-BE49-F238E27FC236}">
                  <a16:creationId xmlns:a16="http://schemas.microsoft.com/office/drawing/2014/main" id="{F27B1909-D6FA-4183-BF3C-09535B195F0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585714" y="2232224"/>
              <a:ext cx="68007" cy="79035"/>
            </a:xfrm>
            <a:custGeom>
              <a:avLst/>
              <a:gdLst>
                <a:gd name="T0" fmla="*/ 0 w 18"/>
                <a:gd name="T1" fmla="*/ 1 h 21"/>
                <a:gd name="T2" fmla="*/ 1 w 18"/>
                <a:gd name="T3" fmla="*/ 0 h 21"/>
                <a:gd name="T4" fmla="*/ 17 w 18"/>
                <a:gd name="T5" fmla="*/ 0 h 21"/>
                <a:gd name="T6" fmla="*/ 18 w 18"/>
                <a:gd name="T7" fmla="*/ 1 h 21"/>
                <a:gd name="T8" fmla="*/ 18 w 18"/>
                <a:gd name="T9" fmla="*/ 20 h 21"/>
                <a:gd name="T10" fmla="*/ 17 w 18"/>
                <a:gd name="T11" fmla="*/ 21 h 21"/>
                <a:gd name="T12" fmla="*/ 1 w 18"/>
                <a:gd name="T13" fmla="*/ 21 h 21"/>
                <a:gd name="T14" fmla="*/ 0 w 18"/>
                <a:gd name="T15" fmla="*/ 20 h 21"/>
                <a:gd name="T16" fmla="*/ 0 w 18"/>
                <a:gd name="T17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21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7" y="21"/>
                    <a:pt x="17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0"/>
                    <a:pt x="0" y="2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56" name="Freeform 428">
              <a:extLst>
                <a:ext uri="{FF2B5EF4-FFF2-40B4-BE49-F238E27FC236}">
                  <a16:creationId xmlns:a16="http://schemas.microsoft.com/office/drawing/2014/main" id="{23A694F3-E6E9-4D3A-88D5-C45E36F2753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501166" y="2232224"/>
              <a:ext cx="68007" cy="79035"/>
            </a:xfrm>
            <a:custGeom>
              <a:avLst/>
              <a:gdLst>
                <a:gd name="T0" fmla="*/ 0 w 18"/>
                <a:gd name="T1" fmla="*/ 1 h 21"/>
                <a:gd name="T2" fmla="*/ 1 w 18"/>
                <a:gd name="T3" fmla="*/ 0 h 21"/>
                <a:gd name="T4" fmla="*/ 17 w 18"/>
                <a:gd name="T5" fmla="*/ 0 h 21"/>
                <a:gd name="T6" fmla="*/ 18 w 18"/>
                <a:gd name="T7" fmla="*/ 1 h 21"/>
                <a:gd name="T8" fmla="*/ 18 w 18"/>
                <a:gd name="T9" fmla="*/ 20 h 21"/>
                <a:gd name="T10" fmla="*/ 17 w 18"/>
                <a:gd name="T11" fmla="*/ 21 h 21"/>
                <a:gd name="T12" fmla="*/ 1 w 18"/>
                <a:gd name="T13" fmla="*/ 21 h 21"/>
                <a:gd name="T14" fmla="*/ 0 w 18"/>
                <a:gd name="T15" fmla="*/ 20 h 21"/>
                <a:gd name="T16" fmla="*/ 0 w 18"/>
                <a:gd name="T17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21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7" y="21"/>
                    <a:pt x="17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0"/>
                    <a:pt x="0" y="2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57" name="Freeform 429">
              <a:extLst>
                <a:ext uri="{FF2B5EF4-FFF2-40B4-BE49-F238E27FC236}">
                  <a16:creationId xmlns:a16="http://schemas.microsoft.com/office/drawing/2014/main" id="{24E33B7A-B8AA-4B5B-84E6-59CDC53CC51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416617" y="2232224"/>
              <a:ext cx="69844" cy="79035"/>
            </a:xfrm>
            <a:custGeom>
              <a:avLst/>
              <a:gdLst>
                <a:gd name="T0" fmla="*/ 0 w 18"/>
                <a:gd name="T1" fmla="*/ 1 h 21"/>
                <a:gd name="T2" fmla="*/ 1 w 18"/>
                <a:gd name="T3" fmla="*/ 0 h 21"/>
                <a:gd name="T4" fmla="*/ 17 w 18"/>
                <a:gd name="T5" fmla="*/ 0 h 21"/>
                <a:gd name="T6" fmla="*/ 18 w 18"/>
                <a:gd name="T7" fmla="*/ 1 h 21"/>
                <a:gd name="T8" fmla="*/ 18 w 18"/>
                <a:gd name="T9" fmla="*/ 20 h 21"/>
                <a:gd name="T10" fmla="*/ 17 w 18"/>
                <a:gd name="T11" fmla="*/ 21 h 21"/>
                <a:gd name="T12" fmla="*/ 1 w 18"/>
                <a:gd name="T13" fmla="*/ 21 h 21"/>
                <a:gd name="T14" fmla="*/ 0 w 18"/>
                <a:gd name="T15" fmla="*/ 20 h 21"/>
                <a:gd name="T16" fmla="*/ 0 w 18"/>
                <a:gd name="T17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21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7" y="21"/>
                    <a:pt x="17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0"/>
                    <a:pt x="0" y="2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58" name="Freeform 430">
              <a:extLst>
                <a:ext uri="{FF2B5EF4-FFF2-40B4-BE49-F238E27FC236}">
                  <a16:creationId xmlns:a16="http://schemas.microsoft.com/office/drawing/2014/main" id="{6096CC50-E984-42A2-917F-29407B078FE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99793" y="2232224"/>
              <a:ext cx="68007" cy="79035"/>
            </a:xfrm>
            <a:custGeom>
              <a:avLst/>
              <a:gdLst>
                <a:gd name="T0" fmla="*/ 0 w 18"/>
                <a:gd name="T1" fmla="*/ 1 h 21"/>
                <a:gd name="T2" fmla="*/ 1 w 18"/>
                <a:gd name="T3" fmla="*/ 0 h 21"/>
                <a:gd name="T4" fmla="*/ 17 w 18"/>
                <a:gd name="T5" fmla="*/ 0 h 21"/>
                <a:gd name="T6" fmla="*/ 18 w 18"/>
                <a:gd name="T7" fmla="*/ 1 h 21"/>
                <a:gd name="T8" fmla="*/ 18 w 18"/>
                <a:gd name="T9" fmla="*/ 20 h 21"/>
                <a:gd name="T10" fmla="*/ 17 w 18"/>
                <a:gd name="T11" fmla="*/ 21 h 21"/>
                <a:gd name="T12" fmla="*/ 1 w 18"/>
                <a:gd name="T13" fmla="*/ 21 h 21"/>
                <a:gd name="T14" fmla="*/ 0 w 18"/>
                <a:gd name="T15" fmla="*/ 20 h 21"/>
                <a:gd name="T16" fmla="*/ 0 w 18"/>
                <a:gd name="T17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21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7" y="21"/>
                    <a:pt x="17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0"/>
                    <a:pt x="0" y="2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59" name="Freeform 431">
              <a:extLst>
                <a:ext uri="{FF2B5EF4-FFF2-40B4-BE49-F238E27FC236}">
                  <a16:creationId xmlns:a16="http://schemas.microsoft.com/office/drawing/2014/main" id="{AFA88DF9-89F5-4314-A594-1DEA73FEFE1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15245" y="2232224"/>
              <a:ext cx="68007" cy="38599"/>
            </a:xfrm>
            <a:custGeom>
              <a:avLst/>
              <a:gdLst>
                <a:gd name="T0" fmla="*/ 0 w 18"/>
                <a:gd name="T1" fmla="*/ 1 h 10"/>
                <a:gd name="T2" fmla="*/ 1 w 18"/>
                <a:gd name="T3" fmla="*/ 0 h 10"/>
                <a:gd name="T4" fmla="*/ 17 w 18"/>
                <a:gd name="T5" fmla="*/ 0 h 10"/>
                <a:gd name="T6" fmla="*/ 18 w 18"/>
                <a:gd name="T7" fmla="*/ 1 h 10"/>
                <a:gd name="T8" fmla="*/ 18 w 18"/>
                <a:gd name="T9" fmla="*/ 9 h 10"/>
                <a:gd name="T10" fmla="*/ 17 w 18"/>
                <a:gd name="T11" fmla="*/ 10 h 10"/>
                <a:gd name="T12" fmla="*/ 1 w 18"/>
                <a:gd name="T13" fmla="*/ 10 h 10"/>
                <a:gd name="T14" fmla="*/ 0 w 18"/>
                <a:gd name="T15" fmla="*/ 9 h 10"/>
                <a:gd name="T16" fmla="*/ 0 w 18"/>
                <a:gd name="T17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0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0"/>
                    <a:pt x="17" y="10"/>
                    <a:pt x="17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10"/>
                    <a:pt x="0" y="9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60" name="Freeform 432">
              <a:extLst>
                <a:ext uri="{FF2B5EF4-FFF2-40B4-BE49-F238E27FC236}">
                  <a16:creationId xmlns:a16="http://schemas.microsoft.com/office/drawing/2014/main" id="{BCCB17B8-86DE-4E57-AA92-6234F13795F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447985" y="2232224"/>
              <a:ext cx="68007" cy="38599"/>
            </a:xfrm>
            <a:custGeom>
              <a:avLst/>
              <a:gdLst>
                <a:gd name="T0" fmla="*/ 0 w 18"/>
                <a:gd name="T1" fmla="*/ 1 h 10"/>
                <a:gd name="T2" fmla="*/ 1 w 18"/>
                <a:gd name="T3" fmla="*/ 0 h 10"/>
                <a:gd name="T4" fmla="*/ 17 w 18"/>
                <a:gd name="T5" fmla="*/ 0 h 10"/>
                <a:gd name="T6" fmla="*/ 18 w 18"/>
                <a:gd name="T7" fmla="*/ 1 h 10"/>
                <a:gd name="T8" fmla="*/ 18 w 18"/>
                <a:gd name="T9" fmla="*/ 9 h 10"/>
                <a:gd name="T10" fmla="*/ 17 w 18"/>
                <a:gd name="T11" fmla="*/ 10 h 10"/>
                <a:gd name="T12" fmla="*/ 1 w 18"/>
                <a:gd name="T13" fmla="*/ 10 h 10"/>
                <a:gd name="T14" fmla="*/ 0 w 18"/>
                <a:gd name="T15" fmla="*/ 9 h 10"/>
                <a:gd name="T16" fmla="*/ 0 w 18"/>
                <a:gd name="T17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0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0"/>
                    <a:pt x="17" y="10"/>
                    <a:pt x="17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10"/>
                    <a:pt x="0" y="9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61" name="Freeform 433">
              <a:extLst>
                <a:ext uri="{FF2B5EF4-FFF2-40B4-BE49-F238E27FC236}">
                  <a16:creationId xmlns:a16="http://schemas.microsoft.com/office/drawing/2014/main" id="{C3A4D1D3-9F8A-4B90-9B44-6B96DDB1274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310013" y="2232224"/>
              <a:ext cx="91901" cy="79035"/>
            </a:xfrm>
            <a:custGeom>
              <a:avLst/>
              <a:gdLst>
                <a:gd name="T0" fmla="*/ 0 w 24"/>
                <a:gd name="T1" fmla="*/ 1 h 21"/>
                <a:gd name="T2" fmla="*/ 1 w 24"/>
                <a:gd name="T3" fmla="*/ 0 h 21"/>
                <a:gd name="T4" fmla="*/ 23 w 24"/>
                <a:gd name="T5" fmla="*/ 0 h 21"/>
                <a:gd name="T6" fmla="*/ 24 w 24"/>
                <a:gd name="T7" fmla="*/ 1 h 21"/>
                <a:gd name="T8" fmla="*/ 24 w 24"/>
                <a:gd name="T9" fmla="*/ 20 h 21"/>
                <a:gd name="T10" fmla="*/ 23 w 24"/>
                <a:gd name="T11" fmla="*/ 21 h 21"/>
                <a:gd name="T12" fmla="*/ 1 w 24"/>
                <a:gd name="T13" fmla="*/ 21 h 21"/>
                <a:gd name="T14" fmla="*/ 0 w 24"/>
                <a:gd name="T15" fmla="*/ 20 h 21"/>
                <a:gd name="T16" fmla="*/ 0 w 24"/>
                <a:gd name="T17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1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4" y="0"/>
                    <a:pt x="24" y="1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4" y="20"/>
                    <a:pt x="23" y="21"/>
                    <a:pt x="23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0"/>
                    <a:pt x="0" y="2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01" name="Freeform 435">
              <a:extLst>
                <a:ext uri="{FF2B5EF4-FFF2-40B4-BE49-F238E27FC236}">
                  <a16:creationId xmlns:a16="http://schemas.microsoft.com/office/drawing/2014/main" id="{697E0846-F297-4CBE-8AFB-7A193CD41B7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782503" y="2232224"/>
              <a:ext cx="91901" cy="79035"/>
            </a:xfrm>
            <a:custGeom>
              <a:avLst/>
              <a:gdLst>
                <a:gd name="T0" fmla="*/ 0 w 24"/>
                <a:gd name="T1" fmla="*/ 1 h 21"/>
                <a:gd name="T2" fmla="*/ 1 w 24"/>
                <a:gd name="T3" fmla="*/ 0 h 21"/>
                <a:gd name="T4" fmla="*/ 23 w 24"/>
                <a:gd name="T5" fmla="*/ 0 h 21"/>
                <a:gd name="T6" fmla="*/ 24 w 24"/>
                <a:gd name="T7" fmla="*/ 1 h 21"/>
                <a:gd name="T8" fmla="*/ 24 w 24"/>
                <a:gd name="T9" fmla="*/ 20 h 21"/>
                <a:gd name="T10" fmla="*/ 23 w 24"/>
                <a:gd name="T11" fmla="*/ 21 h 21"/>
                <a:gd name="T12" fmla="*/ 1 w 24"/>
                <a:gd name="T13" fmla="*/ 21 h 21"/>
                <a:gd name="T14" fmla="*/ 0 w 24"/>
                <a:gd name="T15" fmla="*/ 20 h 21"/>
                <a:gd name="T16" fmla="*/ 0 w 24"/>
                <a:gd name="T17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1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4" y="0"/>
                    <a:pt x="24" y="1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4" y="20"/>
                    <a:pt x="23" y="21"/>
                    <a:pt x="23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0"/>
                    <a:pt x="0" y="2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02" name="Freeform 436">
              <a:extLst>
                <a:ext uri="{FF2B5EF4-FFF2-40B4-BE49-F238E27FC236}">
                  <a16:creationId xmlns:a16="http://schemas.microsoft.com/office/drawing/2014/main" id="{515DCE74-3AA1-4B48-A5CA-6ABBE0611D0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890946" y="2232224"/>
              <a:ext cx="404362" cy="79035"/>
            </a:xfrm>
            <a:custGeom>
              <a:avLst/>
              <a:gdLst>
                <a:gd name="T0" fmla="*/ 0 w 106"/>
                <a:gd name="T1" fmla="*/ 1 h 21"/>
                <a:gd name="T2" fmla="*/ 1 w 106"/>
                <a:gd name="T3" fmla="*/ 0 h 21"/>
                <a:gd name="T4" fmla="*/ 105 w 106"/>
                <a:gd name="T5" fmla="*/ 0 h 21"/>
                <a:gd name="T6" fmla="*/ 106 w 106"/>
                <a:gd name="T7" fmla="*/ 1 h 21"/>
                <a:gd name="T8" fmla="*/ 106 w 106"/>
                <a:gd name="T9" fmla="*/ 20 h 21"/>
                <a:gd name="T10" fmla="*/ 105 w 106"/>
                <a:gd name="T11" fmla="*/ 21 h 21"/>
                <a:gd name="T12" fmla="*/ 1 w 106"/>
                <a:gd name="T13" fmla="*/ 21 h 21"/>
                <a:gd name="T14" fmla="*/ 0 w 106"/>
                <a:gd name="T15" fmla="*/ 20 h 21"/>
                <a:gd name="T16" fmla="*/ 0 w 106"/>
                <a:gd name="T17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105" y="0"/>
                    <a:pt x="106" y="0"/>
                    <a:pt x="106" y="1"/>
                  </a:cubicBezTo>
                  <a:cubicBezTo>
                    <a:pt x="106" y="20"/>
                    <a:pt x="106" y="20"/>
                    <a:pt x="106" y="20"/>
                  </a:cubicBezTo>
                  <a:cubicBezTo>
                    <a:pt x="106" y="20"/>
                    <a:pt x="105" y="21"/>
                    <a:pt x="105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0"/>
                    <a:pt x="0" y="2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03" name="Freeform 437">
              <a:extLst>
                <a:ext uri="{FF2B5EF4-FFF2-40B4-BE49-F238E27FC236}">
                  <a16:creationId xmlns:a16="http://schemas.microsoft.com/office/drawing/2014/main" id="{1E1D2036-796A-4BA2-B525-0D5546DA138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394561" y="2327800"/>
              <a:ext cx="68007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04" name="Freeform 438">
              <a:extLst>
                <a:ext uri="{FF2B5EF4-FFF2-40B4-BE49-F238E27FC236}">
                  <a16:creationId xmlns:a16="http://schemas.microsoft.com/office/drawing/2014/main" id="{4A252E13-E4AA-4F7A-8A41-D775EA3B1D4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310013" y="2327800"/>
              <a:ext cx="68007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05" name="Freeform 439">
              <a:extLst>
                <a:ext uri="{FF2B5EF4-FFF2-40B4-BE49-F238E27FC236}">
                  <a16:creationId xmlns:a16="http://schemas.microsoft.com/office/drawing/2014/main" id="{2F9762E1-7B39-47F7-A5AD-1FD5EF96399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25464" y="2327800"/>
              <a:ext cx="69844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06" name="Freeform 440">
              <a:extLst>
                <a:ext uri="{FF2B5EF4-FFF2-40B4-BE49-F238E27FC236}">
                  <a16:creationId xmlns:a16="http://schemas.microsoft.com/office/drawing/2014/main" id="{996D339D-1CA2-4D2B-AC33-1F9DB39ADD9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142753" y="2327800"/>
              <a:ext cx="68007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07" name="Freeform 441">
              <a:extLst>
                <a:ext uri="{FF2B5EF4-FFF2-40B4-BE49-F238E27FC236}">
                  <a16:creationId xmlns:a16="http://schemas.microsoft.com/office/drawing/2014/main" id="{0E2F3778-7C8F-435A-BD1D-20A0F9D43A0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058205" y="2327800"/>
              <a:ext cx="68007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08" name="Freeform 442">
              <a:extLst>
                <a:ext uri="{FF2B5EF4-FFF2-40B4-BE49-F238E27FC236}">
                  <a16:creationId xmlns:a16="http://schemas.microsoft.com/office/drawing/2014/main" id="{A80F4F29-C6A1-4A5E-964B-2306F829FF0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973656" y="2327800"/>
              <a:ext cx="69844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09" name="Freeform 443">
              <a:extLst>
                <a:ext uri="{FF2B5EF4-FFF2-40B4-BE49-F238E27FC236}">
                  <a16:creationId xmlns:a16="http://schemas.microsoft.com/office/drawing/2014/main" id="{497AADA9-2F37-4372-8E81-EDF7961D8EB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890946" y="2327800"/>
              <a:ext cx="68007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10" name="Freeform 444">
              <a:extLst>
                <a:ext uri="{FF2B5EF4-FFF2-40B4-BE49-F238E27FC236}">
                  <a16:creationId xmlns:a16="http://schemas.microsoft.com/office/drawing/2014/main" id="{35C244BD-C4D0-4C73-9737-179AE012D9A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806398" y="2327800"/>
              <a:ext cx="68007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11" name="Freeform 445">
              <a:extLst>
                <a:ext uri="{FF2B5EF4-FFF2-40B4-BE49-F238E27FC236}">
                  <a16:creationId xmlns:a16="http://schemas.microsoft.com/office/drawing/2014/main" id="{D1F9CA10-A631-4752-B1F4-725CD78F924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721849" y="2327800"/>
              <a:ext cx="69844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12" name="Freeform 446">
              <a:extLst>
                <a:ext uri="{FF2B5EF4-FFF2-40B4-BE49-F238E27FC236}">
                  <a16:creationId xmlns:a16="http://schemas.microsoft.com/office/drawing/2014/main" id="{F24231FD-4413-40EF-9EA6-6C13852341A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37301" y="2327800"/>
              <a:ext cx="69844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13" name="Freeform 447">
              <a:extLst>
                <a:ext uri="{FF2B5EF4-FFF2-40B4-BE49-F238E27FC236}">
                  <a16:creationId xmlns:a16="http://schemas.microsoft.com/office/drawing/2014/main" id="{03B4D5CF-782D-4BAA-8072-30518457601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447985" y="2327800"/>
              <a:ext cx="174612" cy="68007"/>
            </a:xfrm>
            <a:custGeom>
              <a:avLst/>
              <a:gdLst>
                <a:gd name="T0" fmla="*/ 0 w 46"/>
                <a:gd name="T1" fmla="*/ 1 h 18"/>
                <a:gd name="T2" fmla="*/ 1 w 46"/>
                <a:gd name="T3" fmla="*/ 0 h 18"/>
                <a:gd name="T4" fmla="*/ 45 w 46"/>
                <a:gd name="T5" fmla="*/ 0 h 18"/>
                <a:gd name="T6" fmla="*/ 46 w 46"/>
                <a:gd name="T7" fmla="*/ 1 h 18"/>
                <a:gd name="T8" fmla="*/ 46 w 46"/>
                <a:gd name="T9" fmla="*/ 17 h 18"/>
                <a:gd name="T10" fmla="*/ 45 w 46"/>
                <a:gd name="T11" fmla="*/ 18 h 18"/>
                <a:gd name="T12" fmla="*/ 1 w 46"/>
                <a:gd name="T13" fmla="*/ 18 h 18"/>
                <a:gd name="T14" fmla="*/ 0 w 46"/>
                <a:gd name="T15" fmla="*/ 17 h 18"/>
                <a:gd name="T16" fmla="*/ 0 w 46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6" y="0"/>
                    <a:pt x="46" y="1"/>
                  </a:cubicBezTo>
                  <a:cubicBezTo>
                    <a:pt x="46" y="17"/>
                    <a:pt x="46" y="17"/>
                    <a:pt x="46" y="17"/>
                  </a:cubicBezTo>
                  <a:cubicBezTo>
                    <a:pt x="46" y="17"/>
                    <a:pt x="45" y="18"/>
                    <a:pt x="45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14" name="Freeform 448">
              <a:extLst>
                <a:ext uri="{FF2B5EF4-FFF2-40B4-BE49-F238E27FC236}">
                  <a16:creationId xmlns:a16="http://schemas.microsoft.com/office/drawing/2014/main" id="{6967D2A4-607A-4806-9450-795D22ED858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352286" y="2410510"/>
              <a:ext cx="68007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15" name="Freeform 449">
              <a:extLst>
                <a:ext uri="{FF2B5EF4-FFF2-40B4-BE49-F238E27FC236}">
                  <a16:creationId xmlns:a16="http://schemas.microsoft.com/office/drawing/2014/main" id="{50C6B97D-8DFD-4C84-8FBD-E71946EECE0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67738" y="2410510"/>
              <a:ext cx="69844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16" name="Freeform 450">
              <a:extLst>
                <a:ext uri="{FF2B5EF4-FFF2-40B4-BE49-F238E27FC236}">
                  <a16:creationId xmlns:a16="http://schemas.microsoft.com/office/drawing/2014/main" id="{9244C2A7-E126-420D-A998-73B5989EEF1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183189" y="2410510"/>
              <a:ext cx="69844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17" name="Freeform 451">
              <a:extLst>
                <a:ext uri="{FF2B5EF4-FFF2-40B4-BE49-F238E27FC236}">
                  <a16:creationId xmlns:a16="http://schemas.microsoft.com/office/drawing/2014/main" id="{3BAD0BA0-44A3-4462-AF00-6B3AA3EFC3C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100479" y="2410510"/>
              <a:ext cx="68007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18" name="Freeform 452">
              <a:extLst>
                <a:ext uri="{FF2B5EF4-FFF2-40B4-BE49-F238E27FC236}">
                  <a16:creationId xmlns:a16="http://schemas.microsoft.com/office/drawing/2014/main" id="{AE8EA9FA-8A38-489F-9DC9-702822C06CB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015931" y="2410510"/>
              <a:ext cx="68007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19" name="Freeform 453">
              <a:extLst>
                <a:ext uri="{FF2B5EF4-FFF2-40B4-BE49-F238E27FC236}">
                  <a16:creationId xmlns:a16="http://schemas.microsoft.com/office/drawing/2014/main" id="{9ED6F701-5445-4D57-812F-B33AE47BFA0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931383" y="2410510"/>
              <a:ext cx="69844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20" name="Freeform 454">
              <a:extLst>
                <a:ext uri="{FF2B5EF4-FFF2-40B4-BE49-F238E27FC236}">
                  <a16:creationId xmlns:a16="http://schemas.microsoft.com/office/drawing/2014/main" id="{115B03E3-06D8-4E56-8F6D-8B249FF7633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848671" y="2410510"/>
              <a:ext cx="68007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21" name="Freeform 455">
              <a:extLst>
                <a:ext uri="{FF2B5EF4-FFF2-40B4-BE49-F238E27FC236}">
                  <a16:creationId xmlns:a16="http://schemas.microsoft.com/office/drawing/2014/main" id="{3D986C19-A414-47C5-AFB8-151341E1A14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764123" y="2410510"/>
              <a:ext cx="68007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22" name="Freeform 456">
              <a:extLst>
                <a:ext uri="{FF2B5EF4-FFF2-40B4-BE49-F238E27FC236}">
                  <a16:creationId xmlns:a16="http://schemas.microsoft.com/office/drawing/2014/main" id="{2686AC0B-A075-405C-B741-0FD5040E82F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79575" y="2410510"/>
              <a:ext cx="69844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23" name="Freeform 457">
              <a:extLst>
                <a:ext uri="{FF2B5EF4-FFF2-40B4-BE49-F238E27FC236}">
                  <a16:creationId xmlns:a16="http://schemas.microsoft.com/office/drawing/2014/main" id="{96C9C65B-4154-4FE3-B1CD-2CA76F03002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96865" y="2410510"/>
              <a:ext cx="68007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24" name="Freeform 458">
              <a:extLst>
                <a:ext uri="{FF2B5EF4-FFF2-40B4-BE49-F238E27FC236}">
                  <a16:creationId xmlns:a16="http://schemas.microsoft.com/office/drawing/2014/main" id="{F46D8F95-874B-4C9B-A86D-A3A8148911A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12316" y="2410510"/>
              <a:ext cx="68007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25" name="Freeform 459">
              <a:extLst>
                <a:ext uri="{FF2B5EF4-FFF2-40B4-BE49-F238E27FC236}">
                  <a16:creationId xmlns:a16="http://schemas.microsoft.com/office/drawing/2014/main" id="{B2BDD448-A7E4-4378-9C02-C3AC79943AF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370666" y="2495058"/>
              <a:ext cx="69844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26" name="Freeform 460">
              <a:extLst>
                <a:ext uri="{FF2B5EF4-FFF2-40B4-BE49-F238E27FC236}">
                  <a16:creationId xmlns:a16="http://schemas.microsoft.com/office/drawing/2014/main" id="{1A269348-E784-41C4-8EDB-835F6339E1A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87957" y="2495058"/>
              <a:ext cx="68007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27" name="Freeform 461">
              <a:extLst>
                <a:ext uri="{FF2B5EF4-FFF2-40B4-BE49-F238E27FC236}">
                  <a16:creationId xmlns:a16="http://schemas.microsoft.com/office/drawing/2014/main" id="{6654C167-0934-47A5-AA67-A7662F3DFD6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03408" y="2495058"/>
              <a:ext cx="68007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28" name="Freeform 462">
              <a:extLst>
                <a:ext uri="{FF2B5EF4-FFF2-40B4-BE49-F238E27FC236}">
                  <a16:creationId xmlns:a16="http://schemas.microsoft.com/office/drawing/2014/main" id="{8734392C-D44E-4105-8C03-901A83F6C8B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118860" y="2495058"/>
              <a:ext cx="69844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29" name="Freeform 463">
              <a:extLst>
                <a:ext uri="{FF2B5EF4-FFF2-40B4-BE49-F238E27FC236}">
                  <a16:creationId xmlns:a16="http://schemas.microsoft.com/office/drawing/2014/main" id="{4824E363-0305-4D47-9AC2-08005368AC1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034311" y="2495058"/>
              <a:ext cx="69844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30" name="Freeform 464">
              <a:extLst>
                <a:ext uri="{FF2B5EF4-FFF2-40B4-BE49-F238E27FC236}">
                  <a16:creationId xmlns:a16="http://schemas.microsoft.com/office/drawing/2014/main" id="{07ED8F1E-D5A9-447F-B5BA-10FA7A62F31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951600" y="2495058"/>
              <a:ext cx="68007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31" name="Freeform 465">
              <a:extLst>
                <a:ext uri="{FF2B5EF4-FFF2-40B4-BE49-F238E27FC236}">
                  <a16:creationId xmlns:a16="http://schemas.microsoft.com/office/drawing/2014/main" id="{62E3E291-AA76-4FEC-A2D7-8253B0B8461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867052" y="2495058"/>
              <a:ext cx="68007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32" name="Freeform 466">
              <a:extLst>
                <a:ext uri="{FF2B5EF4-FFF2-40B4-BE49-F238E27FC236}">
                  <a16:creationId xmlns:a16="http://schemas.microsoft.com/office/drawing/2014/main" id="{AE45E4A5-9B3F-49CF-B20A-F120A103D7E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782503" y="2495058"/>
              <a:ext cx="69844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33" name="Freeform 467">
              <a:extLst>
                <a:ext uri="{FF2B5EF4-FFF2-40B4-BE49-F238E27FC236}">
                  <a16:creationId xmlns:a16="http://schemas.microsoft.com/office/drawing/2014/main" id="{9B51BDAA-FC36-45B5-A97F-48470FE160A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99793" y="2495058"/>
              <a:ext cx="68007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34" name="Freeform 468">
              <a:extLst>
                <a:ext uri="{FF2B5EF4-FFF2-40B4-BE49-F238E27FC236}">
                  <a16:creationId xmlns:a16="http://schemas.microsoft.com/office/drawing/2014/main" id="{EC300A32-D5D5-410F-8424-23BBB166EDA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15245" y="2495058"/>
              <a:ext cx="68007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35" name="Freeform 469">
              <a:extLst>
                <a:ext uri="{FF2B5EF4-FFF2-40B4-BE49-F238E27FC236}">
                  <a16:creationId xmlns:a16="http://schemas.microsoft.com/office/drawing/2014/main" id="{9B2FCFE5-F46C-48F0-90B9-C2D9265F213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30696" y="2495058"/>
              <a:ext cx="69844" cy="69844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36" name="Freeform 470">
              <a:extLst>
                <a:ext uri="{FF2B5EF4-FFF2-40B4-BE49-F238E27FC236}">
                  <a16:creationId xmlns:a16="http://schemas.microsoft.com/office/drawing/2014/main" id="{A0A9A2B7-6248-4209-807B-A4195315909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539763" y="2495058"/>
              <a:ext cx="113957" cy="69844"/>
            </a:xfrm>
            <a:custGeom>
              <a:avLst/>
              <a:gdLst>
                <a:gd name="T0" fmla="*/ 0 w 30"/>
                <a:gd name="T1" fmla="*/ 1 h 18"/>
                <a:gd name="T2" fmla="*/ 1 w 30"/>
                <a:gd name="T3" fmla="*/ 0 h 18"/>
                <a:gd name="T4" fmla="*/ 29 w 30"/>
                <a:gd name="T5" fmla="*/ 0 h 18"/>
                <a:gd name="T6" fmla="*/ 30 w 30"/>
                <a:gd name="T7" fmla="*/ 1 h 18"/>
                <a:gd name="T8" fmla="*/ 30 w 30"/>
                <a:gd name="T9" fmla="*/ 17 h 18"/>
                <a:gd name="T10" fmla="*/ 29 w 30"/>
                <a:gd name="T11" fmla="*/ 18 h 18"/>
                <a:gd name="T12" fmla="*/ 1 w 30"/>
                <a:gd name="T13" fmla="*/ 18 h 18"/>
                <a:gd name="T14" fmla="*/ 0 w 30"/>
                <a:gd name="T15" fmla="*/ 17 h 18"/>
                <a:gd name="T16" fmla="*/ 0 w 30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30" y="0"/>
                    <a:pt x="30" y="1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29" y="18"/>
                    <a:pt x="29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37" name="Freeform 471">
              <a:extLst>
                <a:ext uri="{FF2B5EF4-FFF2-40B4-BE49-F238E27FC236}">
                  <a16:creationId xmlns:a16="http://schemas.microsoft.com/office/drawing/2014/main" id="{31684F6E-46BC-4FE2-BBA8-B606DFED31A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447985" y="2579607"/>
              <a:ext cx="110281" cy="68007"/>
            </a:xfrm>
            <a:custGeom>
              <a:avLst/>
              <a:gdLst>
                <a:gd name="T0" fmla="*/ 0 w 29"/>
                <a:gd name="T1" fmla="*/ 1 h 18"/>
                <a:gd name="T2" fmla="*/ 1 w 29"/>
                <a:gd name="T3" fmla="*/ 0 h 18"/>
                <a:gd name="T4" fmla="*/ 28 w 29"/>
                <a:gd name="T5" fmla="*/ 0 h 18"/>
                <a:gd name="T6" fmla="*/ 29 w 29"/>
                <a:gd name="T7" fmla="*/ 1 h 18"/>
                <a:gd name="T8" fmla="*/ 29 w 29"/>
                <a:gd name="T9" fmla="*/ 17 h 18"/>
                <a:gd name="T10" fmla="*/ 28 w 29"/>
                <a:gd name="T11" fmla="*/ 18 h 18"/>
                <a:gd name="T12" fmla="*/ 1 w 29"/>
                <a:gd name="T13" fmla="*/ 18 h 18"/>
                <a:gd name="T14" fmla="*/ 0 w 29"/>
                <a:gd name="T15" fmla="*/ 17 h 18"/>
                <a:gd name="T16" fmla="*/ 0 w 29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9" y="0"/>
                    <a:pt x="29" y="0"/>
                    <a:pt x="29" y="1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17"/>
                    <a:pt x="29" y="18"/>
                    <a:pt x="28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38" name="Freeform 472">
              <a:extLst>
                <a:ext uri="{FF2B5EF4-FFF2-40B4-BE49-F238E27FC236}">
                  <a16:creationId xmlns:a16="http://schemas.microsoft.com/office/drawing/2014/main" id="{2FE3B7F5-F3B7-4C8D-9D3D-01F637AFCE3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519546" y="2410510"/>
              <a:ext cx="134175" cy="69844"/>
            </a:xfrm>
            <a:custGeom>
              <a:avLst/>
              <a:gdLst>
                <a:gd name="T0" fmla="*/ 0 w 35"/>
                <a:gd name="T1" fmla="*/ 1 h 18"/>
                <a:gd name="T2" fmla="*/ 1 w 35"/>
                <a:gd name="T3" fmla="*/ 0 h 18"/>
                <a:gd name="T4" fmla="*/ 34 w 35"/>
                <a:gd name="T5" fmla="*/ 0 h 18"/>
                <a:gd name="T6" fmla="*/ 35 w 35"/>
                <a:gd name="T7" fmla="*/ 1 h 18"/>
                <a:gd name="T8" fmla="*/ 35 w 35"/>
                <a:gd name="T9" fmla="*/ 17 h 18"/>
                <a:gd name="T10" fmla="*/ 34 w 35"/>
                <a:gd name="T11" fmla="*/ 18 h 18"/>
                <a:gd name="T12" fmla="*/ 1 w 35"/>
                <a:gd name="T13" fmla="*/ 18 h 18"/>
                <a:gd name="T14" fmla="*/ 0 w 35"/>
                <a:gd name="T15" fmla="*/ 17 h 18"/>
                <a:gd name="T16" fmla="*/ 0 w 35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5" y="0"/>
                    <a:pt x="35" y="1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4" y="18"/>
                    <a:pt x="34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39" name="Freeform 473">
              <a:extLst>
                <a:ext uri="{FF2B5EF4-FFF2-40B4-BE49-F238E27FC236}">
                  <a16:creationId xmlns:a16="http://schemas.microsoft.com/office/drawing/2014/main" id="{1AA1556E-A8DA-4C76-8F29-B4D1148FB5B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561819" y="2327800"/>
              <a:ext cx="91901" cy="68007"/>
            </a:xfrm>
            <a:custGeom>
              <a:avLst/>
              <a:gdLst>
                <a:gd name="T0" fmla="*/ 0 w 24"/>
                <a:gd name="T1" fmla="*/ 1 h 18"/>
                <a:gd name="T2" fmla="*/ 1 w 24"/>
                <a:gd name="T3" fmla="*/ 0 h 18"/>
                <a:gd name="T4" fmla="*/ 23 w 24"/>
                <a:gd name="T5" fmla="*/ 0 h 18"/>
                <a:gd name="T6" fmla="*/ 24 w 24"/>
                <a:gd name="T7" fmla="*/ 1 h 18"/>
                <a:gd name="T8" fmla="*/ 24 w 24"/>
                <a:gd name="T9" fmla="*/ 17 h 18"/>
                <a:gd name="T10" fmla="*/ 23 w 24"/>
                <a:gd name="T11" fmla="*/ 18 h 18"/>
                <a:gd name="T12" fmla="*/ 1 w 24"/>
                <a:gd name="T13" fmla="*/ 18 h 18"/>
                <a:gd name="T14" fmla="*/ 0 w 24"/>
                <a:gd name="T15" fmla="*/ 17 h 18"/>
                <a:gd name="T16" fmla="*/ 0 w 24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4" y="0"/>
                    <a:pt x="24" y="1"/>
                  </a:cubicBezTo>
                  <a:cubicBezTo>
                    <a:pt x="24" y="17"/>
                    <a:pt x="24" y="17"/>
                    <a:pt x="24" y="17"/>
                  </a:cubicBezTo>
                  <a:cubicBezTo>
                    <a:pt x="24" y="17"/>
                    <a:pt x="23" y="18"/>
                    <a:pt x="23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40" name="Freeform 474">
              <a:extLst>
                <a:ext uri="{FF2B5EF4-FFF2-40B4-BE49-F238E27FC236}">
                  <a16:creationId xmlns:a16="http://schemas.microsoft.com/office/drawing/2014/main" id="{4479B7C4-BC63-40E9-A1CA-84987BB52FE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501166" y="2579607"/>
              <a:ext cx="68007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41" name="Freeform 475">
              <a:extLst>
                <a:ext uri="{FF2B5EF4-FFF2-40B4-BE49-F238E27FC236}">
                  <a16:creationId xmlns:a16="http://schemas.microsoft.com/office/drawing/2014/main" id="{0281EC33-E9E6-4263-9FC7-1BDAB64FC56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416617" y="2579607"/>
              <a:ext cx="69844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42" name="Freeform 476">
              <a:extLst>
                <a:ext uri="{FF2B5EF4-FFF2-40B4-BE49-F238E27FC236}">
                  <a16:creationId xmlns:a16="http://schemas.microsoft.com/office/drawing/2014/main" id="{DBD4D23E-0653-4241-8F42-E5DE985E3D4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328393" y="2579607"/>
              <a:ext cx="73520" cy="68007"/>
            </a:xfrm>
            <a:custGeom>
              <a:avLst/>
              <a:gdLst>
                <a:gd name="T0" fmla="*/ 0 w 19"/>
                <a:gd name="T1" fmla="*/ 1 h 18"/>
                <a:gd name="T2" fmla="*/ 2 w 19"/>
                <a:gd name="T3" fmla="*/ 0 h 18"/>
                <a:gd name="T4" fmla="*/ 18 w 19"/>
                <a:gd name="T5" fmla="*/ 0 h 18"/>
                <a:gd name="T6" fmla="*/ 19 w 19"/>
                <a:gd name="T7" fmla="*/ 1 h 18"/>
                <a:gd name="T8" fmla="*/ 19 w 19"/>
                <a:gd name="T9" fmla="*/ 17 h 18"/>
                <a:gd name="T10" fmla="*/ 18 w 19"/>
                <a:gd name="T11" fmla="*/ 18 h 18"/>
                <a:gd name="T12" fmla="*/ 2 w 19"/>
                <a:gd name="T13" fmla="*/ 18 h 18"/>
                <a:gd name="T14" fmla="*/ 0 w 19"/>
                <a:gd name="T15" fmla="*/ 17 h 18"/>
                <a:gd name="T16" fmla="*/ 0 w 19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8">
                  <a:moveTo>
                    <a:pt x="0" y="1"/>
                  </a:moveTo>
                  <a:cubicBezTo>
                    <a:pt x="0" y="0"/>
                    <a:pt x="1" y="0"/>
                    <a:pt x="2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9" y="0"/>
                    <a:pt x="19" y="1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9" y="17"/>
                    <a:pt x="18" y="18"/>
                    <a:pt x="18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43" name="Freeform 477">
              <a:extLst>
                <a:ext uri="{FF2B5EF4-FFF2-40B4-BE49-F238E27FC236}">
                  <a16:creationId xmlns:a16="http://schemas.microsoft.com/office/drawing/2014/main" id="{EBFB02FD-B642-4B3D-8269-5204E53DD8E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45682" y="2579607"/>
              <a:ext cx="71683" cy="68007"/>
            </a:xfrm>
            <a:custGeom>
              <a:avLst/>
              <a:gdLst>
                <a:gd name="T0" fmla="*/ 0 w 19"/>
                <a:gd name="T1" fmla="*/ 1 h 18"/>
                <a:gd name="T2" fmla="*/ 1 w 19"/>
                <a:gd name="T3" fmla="*/ 0 h 18"/>
                <a:gd name="T4" fmla="*/ 17 w 19"/>
                <a:gd name="T5" fmla="*/ 0 h 18"/>
                <a:gd name="T6" fmla="*/ 19 w 19"/>
                <a:gd name="T7" fmla="*/ 1 h 18"/>
                <a:gd name="T8" fmla="*/ 19 w 19"/>
                <a:gd name="T9" fmla="*/ 17 h 18"/>
                <a:gd name="T10" fmla="*/ 17 w 19"/>
                <a:gd name="T11" fmla="*/ 18 h 18"/>
                <a:gd name="T12" fmla="*/ 1 w 19"/>
                <a:gd name="T13" fmla="*/ 18 h 18"/>
                <a:gd name="T14" fmla="*/ 0 w 19"/>
                <a:gd name="T15" fmla="*/ 17 h 18"/>
                <a:gd name="T16" fmla="*/ 0 w 19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9" y="0"/>
                    <a:pt x="19" y="1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9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44" name="Freeform 478">
              <a:extLst>
                <a:ext uri="{FF2B5EF4-FFF2-40B4-BE49-F238E27FC236}">
                  <a16:creationId xmlns:a16="http://schemas.microsoft.com/office/drawing/2014/main" id="{30C88393-7A00-425B-8788-B41F7CFD6FD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161133" y="2579607"/>
              <a:ext cx="68007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45" name="Freeform 479">
              <a:extLst>
                <a:ext uri="{FF2B5EF4-FFF2-40B4-BE49-F238E27FC236}">
                  <a16:creationId xmlns:a16="http://schemas.microsoft.com/office/drawing/2014/main" id="{591C9548-658C-4C6A-96C6-6F71872ACB5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076585" y="2579607"/>
              <a:ext cx="69844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46" name="Freeform 480">
              <a:extLst>
                <a:ext uri="{FF2B5EF4-FFF2-40B4-BE49-F238E27FC236}">
                  <a16:creationId xmlns:a16="http://schemas.microsoft.com/office/drawing/2014/main" id="{B3DB93EF-871F-4222-B9A0-CA4C4CD6D16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993875" y="2579607"/>
              <a:ext cx="68007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47" name="Freeform 481">
              <a:extLst>
                <a:ext uri="{FF2B5EF4-FFF2-40B4-BE49-F238E27FC236}">
                  <a16:creationId xmlns:a16="http://schemas.microsoft.com/office/drawing/2014/main" id="{F63031F4-74FD-4F3E-BCB9-E1A5A659F99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909326" y="2579607"/>
              <a:ext cx="68007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48" name="Freeform 482">
              <a:extLst>
                <a:ext uri="{FF2B5EF4-FFF2-40B4-BE49-F238E27FC236}">
                  <a16:creationId xmlns:a16="http://schemas.microsoft.com/office/drawing/2014/main" id="{FE96CEA2-51B8-4D6E-B3C6-CEB562D0A7E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824778" y="2579607"/>
              <a:ext cx="69844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49" name="Freeform 483">
              <a:extLst>
                <a:ext uri="{FF2B5EF4-FFF2-40B4-BE49-F238E27FC236}">
                  <a16:creationId xmlns:a16="http://schemas.microsoft.com/office/drawing/2014/main" id="{3769097C-2DB1-4C6E-AC18-8A93D8BF70C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742067" y="2579607"/>
              <a:ext cx="68007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50" name="Freeform 484">
              <a:extLst>
                <a:ext uri="{FF2B5EF4-FFF2-40B4-BE49-F238E27FC236}">
                  <a16:creationId xmlns:a16="http://schemas.microsoft.com/office/drawing/2014/main" id="{C0E63562-7264-4B57-BD9D-361BD8EEBCA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57518" y="2579607"/>
              <a:ext cx="68007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51" name="Freeform 485">
              <a:extLst>
                <a:ext uri="{FF2B5EF4-FFF2-40B4-BE49-F238E27FC236}">
                  <a16:creationId xmlns:a16="http://schemas.microsoft.com/office/drawing/2014/main" id="{BC331994-CF56-419F-AA17-78D0F4979B1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72970" y="2579607"/>
              <a:ext cx="69844" cy="68007"/>
            </a:xfrm>
            <a:custGeom>
              <a:avLst/>
              <a:gdLst>
                <a:gd name="T0" fmla="*/ 0 w 18"/>
                <a:gd name="T1" fmla="*/ 1 h 18"/>
                <a:gd name="T2" fmla="*/ 1 w 18"/>
                <a:gd name="T3" fmla="*/ 0 h 18"/>
                <a:gd name="T4" fmla="*/ 17 w 18"/>
                <a:gd name="T5" fmla="*/ 0 h 18"/>
                <a:gd name="T6" fmla="*/ 18 w 18"/>
                <a:gd name="T7" fmla="*/ 1 h 18"/>
                <a:gd name="T8" fmla="*/ 18 w 18"/>
                <a:gd name="T9" fmla="*/ 17 h 18"/>
                <a:gd name="T10" fmla="*/ 17 w 18"/>
                <a:gd name="T11" fmla="*/ 18 h 18"/>
                <a:gd name="T12" fmla="*/ 1 w 18"/>
                <a:gd name="T13" fmla="*/ 18 h 18"/>
                <a:gd name="T14" fmla="*/ 0 w 18"/>
                <a:gd name="T15" fmla="*/ 17 h 18"/>
                <a:gd name="T16" fmla="*/ 0 w 18"/>
                <a:gd name="T17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0" y="1"/>
                  </a:move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52" name="Freeform 486">
              <a:extLst>
                <a:ext uri="{FF2B5EF4-FFF2-40B4-BE49-F238E27FC236}">
                  <a16:creationId xmlns:a16="http://schemas.microsoft.com/office/drawing/2014/main" id="{7973B08A-3A8B-4FED-B19C-D095F387BC6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30696" y="2232224"/>
              <a:ext cx="69844" cy="38599"/>
            </a:xfrm>
            <a:custGeom>
              <a:avLst/>
              <a:gdLst>
                <a:gd name="T0" fmla="*/ 38 w 38"/>
                <a:gd name="T1" fmla="*/ 21 h 21"/>
                <a:gd name="T2" fmla="*/ 38 w 38"/>
                <a:gd name="T3" fmla="*/ 2 h 21"/>
                <a:gd name="T4" fmla="*/ 38 w 38"/>
                <a:gd name="T5" fmla="*/ 0 h 21"/>
                <a:gd name="T6" fmla="*/ 36 w 38"/>
                <a:gd name="T7" fmla="*/ 0 h 21"/>
                <a:gd name="T8" fmla="*/ 2 w 38"/>
                <a:gd name="T9" fmla="*/ 0 h 21"/>
                <a:gd name="T10" fmla="*/ 0 w 38"/>
                <a:gd name="T11" fmla="*/ 0 h 21"/>
                <a:gd name="T12" fmla="*/ 0 w 38"/>
                <a:gd name="T13" fmla="*/ 2 h 21"/>
                <a:gd name="T14" fmla="*/ 0 w 38"/>
                <a:gd name="T15" fmla="*/ 21 h 21"/>
                <a:gd name="T16" fmla="*/ 38 w 38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1">
                  <a:moveTo>
                    <a:pt x="38" y="21"/>
                  </a:moveTo>
                  <a:lnTo>
                    <a:pt x="38" y="2"/>
                  </a:lnTo>
                  <a:lnTo>
                    <a:pt x="38" y="0"/>
                  </a:lnTo>
                  <a:lnTo>
                    <a:pt x="36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1"/>
                  </a:lnTo>
                  <a:lnTo>
                    <a:pt x="38" y="2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53" name="Freeform 487">
              <a:extLst>
                <a:ext uri="{FF2B5EF4-FFF2-40B4-BE49-F238E27FC236}">
                  <a16:creationId xmlns:a16="http://schemas.microsoft.com/office/drawing/2014/main" id="{3C202F6D-7105-487D-9D93-9114EBCBB3B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30696" y="2274497"/>
              <a:ext cx="69844" cy="36760"/>
            </a:xfrm>
            <a:custGeom>
              <a:avLst/>
              <a:gdLst>
                <a:gd name="T0" fmla="*/ 0 w 38"/>
                <a:gd name="T1" fmla="*/ 0 h 20"/>
                <a:gd name="T2" fmla="*/ 0 w 38"/>
                <a:gd name="T3" fmla="*/ 18 h 20"/>
                <a:gd name="T4" fmla="*/ 0 w 38"/>
                <a:gd name="T5" fmla="*/ 18 h 20"/>
                <a:gd name="T6" fmla="*/ 2 w 38"/>
                <a:gd name="T7" fmla="*/ 20 h 20"/>
                <a:gd name="T8" fmla="*/ 36 w 38"/>
                <a:gd name="T9" fmla="*/ 20 h 20"/>
                <a:gd name="T10" fmla="*/ 38 w 38"/>
                <a:gd name="T11" fmla="*/ 18 h 20"/>
                <a:gd name="T12" fmla="*/ 38 w 38"/>
                <a:gd name="T13" fmla="*/ 18 h 20"/>
                <a:gd name="T14" fmla="*/ 38 w 38"/>
                <a:gd name="T15" fmla="*/ 0 h 20"/>
                <a:gd name="T16" fmla="*/ 0 w 38"/>
                <a:gd name="T1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20">
                  <a:moveTo>
                    <a:pt x="0" y="0"/>
                  </a:moveTo>
                  <a:lnTo>
                    <a:pt x="0" y="18"/>
                  </a:lnTo>
                  <a:lnTo>
                    <a:pt x="0" y="18"/>
                  </a:lnTo>
                  <a:lnTo>
                    <a:pt x="2" y="20"/>
                  </a:lnTo>
                  <a:lnTo>
                    <a:pt x="36" y="20"/>
                  </a:lnTo>
                  <a:lnTo>
                    <a:pt x="38" y="18"/>
                  </a:lnTo>
                  <a:lnTo>
                    <a:pt x="38" y="18"/>
                  </a:lnTo>
                  <a:lnTo>
                    <a:pt x="3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54" name="Freeform 488">
              <a:extLst>
                <a:ext uri="{FF2B5EF4-FFF2-40B4-BE49-F238E27FC236}">
                  <a16:creationId xmlns:a16="http://schemas.microsoft.com/office/drawing/2014/main" id="{BCBA72C1-4303-459B-942B-628C1BDD419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447985" y="2410510"/>
              <a:ext cx="68007" cy="154393"/>
            </a:xfrm>
            <a:custGeom>
              <a:avLst/>
              <a:gdLst>
                <a:gd name="T0" fmla="*/ 35 w 37"/>
                <a:gd name="T1" fmla="*/ 84 h 84"/>
                <a:gd name="T2" fmla="*/ 37 w 37"/>
                <a:gd name="T3" fmla="*/ 81 h 84"/>
                <a:gd name="T4" fmla="*/ 37 w 37"/>
                <a:gd name="T5" fmla="*/ 81 h 84"/>
                <a:gd name="T6" fmla="*/ 37 w 37"/>
                <a:gd name="T7" fmla="*/ 48 h 84"/>
                <a:gd name="T8" fmla="*/ 37 w 37"/>
                <a:gd name="T9" fmla="*/ 46 h 84"/>
                <a:gd name="T10" fmla="*/ 35 w 37"/>
                <a:gd name="T11" fmla="*/ 46 h 84"/>
                <a:gd name="T12" fmla="*/ 27 w 37"/>
                <a:gd name="T13" fmla="*/ 46 h 84"/>
                <a:gd name="T14" fmla="*/ 27 w 37"/>
                <a:gd name="T15" fmla="*/ 2 h 84"/>
                <a:gd name="T16" fmla="*/ 25 w 37"/>
                <a:gd name="T17" fmla="*/ 0 h 84"/>
                <a:gd name="T18" fmla="*/ 25 w 37"/>
                <a:gd name="T19" fmla="*/ 0 h 84"/>
                <a:gd name="T20" fmla="*/ 2 w 37"/>
                <a:gd name="T21" fmla="*/ 0 h 84"/>
                <a:gd name="T22" fmla="*/ 0 w 37"/>
                <a:gd name="T23" fmla="*/ 0 h 84"/>
                <a:gd name="T24" fmla="*/ 0 w 37"/>
                <a:gd name="T25" fmla="*/ 2 h 84"/>
                <a:gd name="T26" fmla="*/ 0 w 37"/>
                <a:gd name="T27" fmla="*/ 81 h 84"/>
                <a:gd name="T28" fmla="*/ 0 w 37"/>
                <a:gd name="T29" fmla="*/ 81 h 84"/>
                <a:gd name="T30" fmla="*/ 2 w 37"/>
                <a:gd name="T31" fmla="*/ 84 h 84"/>
                <a:gd name="T32" fmla="*/ 35 w 37"/>
                <a:gd name="T33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7" h="84">
                  <a:moveTo>
                    <a:pt x="35" y="84"/>
                  </a:moveTo>
                  <a:lnTo>
                    <a:pt x="37" y="81"/>
                  </a:lnTo>
                  <a:lnTo>
                    <a:pt x="37" y="81"/>
                  </a:lnTo>
                  <a:lnTo>
                    <a:pt x="37" y="48"/>
                  </a:lnTo>
                  <a:lnTo>
                    <a:pt x="37" y="46"/>
                  </a:lnTo>
                  <a:lnTo>
                    <a:pt x="35" y="46"/>
                  </a:lnTo>
                  <a:lnTo>
                    <a:pt x="27" y="46"/>
                  </a:lnTo>
                  <a:lnTo>
                    <a:pt x="27" y="2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81"/>
                  </a:lnTo>
                  <a:lnTo>
                    <a:pt x="0" y="81"/>
                  </a:lnTo>
                  <a:lnTo>
                    <a:pt x="2" y="84"/>
                  </a:lnTo>
                  <a:lnTo>
                    <a:pt x="35" y="84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55" name="Freeform 489">
              <a:extLst>
                <a:ext uri="{FF2B5EF4-FFF2-40B4-BE49-F238E27FC236}">
                  <a16:creationId xmlns:a16="http://schemas.microsoft.com/office/drawing/2014/main" id="{B11E7EC2-818C-42F8-BE13-29F9E10FDA7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26273" y="2941696"/>
              <a:ext cx="768288" cy="244456"/>
            </a:xfrm>
            <a:custGeom>
              <a:avLst/>
              <a:gdLst>
                <a:gd name="T0" fmla="*/ 0 w 201"/>
                <a:gd name="T1" fmla="*/ 28 h 64"/>
                <a:gd name="T2" fmla="*/ 28 w 201"/>
                <a:gd name="T3" fmla="*/ 0 h 64"/>
                <a:gd name="T4" fmla="*/ 173 w 201"/>
                <a:gd name="T5" fmla="*/ 0 h 64"/>
                <a:gd name="T6" fmla="*/ 201 w 201"/>
                <a:gd name="T7" fmla="*/ 28 h 64"/>
                <a:gd name="T8" fmla="*/ 201 w 201"/>
                <a:gd name="T9" fmla="*/ 35 h 64"/>
                <a:gd name="T10" fmla="*/ 173 w 201"/>
                <a:gd name="T11" fmla="*/ 64 h 64"/>
                <a:gd name="T12" fmla="*/ 28 w 201"/>
                <a:gd name="T13" fmla="*/ 64 h 64"/>
                <a:gd name="T14" fmla="*/ 0 w 201"/>
                <a:gd name="T15" fmla="*/ 35 h 64"/>
                <a:gd name="T16" fmla="*/ 0 w 201"/>
                <a:gd name="T17" fmla="*/ 28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1" h="64">
                  <a:moveTo>
                    <a:pt x="0" y="28"/>
                  </a:moveTo>
                  <a:cubicBezTo>
                    <a:pt x="0" y="13"/>
                    <a:pt x="13" y="0"/>
                    <a:pt x="28" y="0"/>
                  </a:cubicBezTo>
                  <a:cubicBezTo>
                    <a:pt x="173" y="0"/>
                    <a:pt x="173" y="0"/>
                    <a:pt x="173" y="0"/>
                  </a:cubicBezTo>
                  <a:cubicBezTo>
                    <a:pt x="188" y="0"/>
                    <a:pt x="201" y="13"/>
                    <a:pt x="201" y="28"/>
                  </a:cubicBezTo>
                  <a:cubicBezTo>
                    <a:pt x="201" y="35"/>
                    <a:pt x="201" y="35"/>
                    <a:pt x="201" y="35"/>
                  </a:cubicBezTo>
                  <a:cubicBezTo>
                    <a:pt x="201" y="51"/>
                    <a:pt x="188" y="64"/>
                    <a:pt x="173" y="64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13" y="64"/>
                    <a:pt x="0" y="51"/>
                    <a:pt x="0" y="35"/>
                  </a:cubicBezTo>
                  <a:lnTo>
                    <a:pt x="0" y="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56" name="Freeform 490">
              <a:extLst>
                <a:ext uri="{FF2B5EF4-FFF2-40B4-BE49-F238E27FC236}">
                  <a16:creationId xmlns:a16="http://schemas.microsoft.com/office/drawing/2014/main" id="{C6C81FAF-20A5-4AEF-A687-4C0B1EFA535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027081" y="3160418"/>
              <a:ext cx="1970347" cy="408038"/>
            </a:xfrm>
            <a:custGeom>
              <a:avLst/>
              <a:gdLst>
                <a:gd name="T0" fmla="*/ 516 w 516"/>
                <a:gd name="T1" fmla="*/ 107 h 107"/>
                <a:gd name="T2" fmla="*/ 514 w 516"/>
                <a:gd name="T3" fmla="*/ 104 h 107"/>
                <a:gd name="T4" fmla="*/ 477 w 516"/>
                <a:gd name="T5" fmla="*/ 0 h 107"/>
                <a:gd name="T6" fmla="*/ 40 w 516"/>
                <a:gd name="T7" fmla="*/ 0 h 107"/>
                <a:gd name="T8" fmla="*/ 0 w 516"/>
                <a:gd name="T9" fmla="*/ 107 h 107"/>
                <a:gd name="T10" fmla="*/ 516 w 516"/>
                <a:gd name="T11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6" h="107">
                  <a:moveTo>
                    <a:pt x="516" y="107"/>
                  </a:moveTo>
                  <a:cubicBezTo>
                    <a:pt x="515" y="106"/>
                    <a:pt x="515" y="105"/>
                    <a:pt x="514" y="104"/>
                  </a:cubicBezTo>
                  <a:cubicBezTo>
                    <a:pt x="477" y="0"/>
                    <a:pt x="477" y="0"/>
                    <a:pt x="477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0" y="107"/>
                    <a:pt x="0" y="107"/>
                    <a:pt x="0" y="107"/>
                  </a:cubicBezTo>
                  <a:lnTo>
                    <a:pt x="516" y="107"/>
                  </a:lnTo>
                  <a:close/>
                </a:path>
              </a:pathLst>
            </a:custGeom>
            <a:solidFill>
              <a:srgbClr val="030A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57" name="Freeform 491">
              <a:extLst>
                <a:ext uri="{FF2B5EF4-FFF2-40B4-BE49-F238E27FC236}">
                  <a16:creationId xmlns:a16="http://schemas.microsoft.com/office/drawing/2014/main" id="{FE7990F8-4A10-47ED-8993-52900A41844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019729" y="3564780"/>
              <a:ext cx="1981375" cy="34923"/>
            </a:xfrm>
            <a:custGeom>
              <a:avLst/>
              <a:gdLst>
                <a:gd name="T0" fmla="*/ 2 w 519"/>
                <a:gd name="T1" fmla="*/ 0 h 9"/>
                <a:gd name="T2" fmla="*/ 1 w 519"/>
                <a:gd name="T3" fmla="*/ 2 h 9"/>
                <a:gd name="T4" fmla="*/ 5 w 519"/>
                <a:gd name="T5" fmla="*/ 9 h 9"/>
                <a:gd name="T6" fmla="*/ 513 w 519"/>
                <a:gd name="T7" fmla="*/ 9 h 9"/>
                <a:gd name="T8" fmla="*/ 517 w 519"/>
                <a:gd name="T9" fmla="*/ 0 h 9"/>
                <a:gd name="T10" fmla="*/ 2 w 519"/>
                <a:gd name="T1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9" h="9">
                  <a:moveTo>
                    <a:pt x="2" y="0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0" y="6"/>
                    <a:pt x="1" y="9"/>
                    <a:pt x="5" y="9"/>
                  </a:cubicBezTo>
                  <a:cubicBezTo>
                    <a:pt x="513" y="9"/>
                    <a:pt x="513" y="9"/>
                    <a:pt x="513" y="9"/>
                  </a:cubicBezTo>
                  <a:cubicBezTo>
                    <a:pt x="517" y="9"/>
                    <a:pt x="519" y="5"/>
                    <a:pt x="517" y="0"/>
                  </a:cubicBezTo>
                  <a:lnTo>
                    <a:pt x="2" y="0"/>
                  </a:lnTo>
                  <a:close/>
                </a:path>
              </a:pathLst>
            </a:custGeom>
            <a:solidFill>
              <a:srgbClr val="5B66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58" name="Freeform 492">
              <a:extLst>
                <a:ext uri="{FF2B5EF4-FFF2-40B4-BE49-F238E27FC236}">
                  <a16:creationId xmlns:a16="http://schemas.microsoft.com/office/drawing/2014/main" id="{3B2D04EF-675F-4430-AF49-8379B76B764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118982" y="3193502"/>
              <a:ext cx="1790222" cy="325328"/>
            </a:xfrm>
            <a:custGeom>
              <a:avLst/>
              <a:gdLst>
                <a:gd name="T0" fmla="*/ 0 w 974"/>
                <a:gd name="T1" fmla="*/ 177 h 177"/>
                <a:gd name="T2" fmla="*/ 62 w 974"/>
                <a:gd name="T3" fmla="*/ 0 h 177"/>
                <a:gd name="T4" fmla="*/ 912 w 974"/>
                <a:gd name="T5" fmla="*/ 0 h 177"/>
                <a:gd name="T6" fmla="*/ 974 w 974"/>
                <a:gd name="T7" fmla="*/ 177 h 177"/>
                <a:gd name="T8" fmla="*/ 0 w 974"/>
                <a:gd name="T9" fmla="*/ 177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4" h="177">
                  <a:moveTo>
                    <a:pt x="0" y="177"/>
                  </a:moveTo>
                  <a:lnTo>
                    <a:pt x="62" y="0"/>
                  </a:lnTo>
                  <a:lnTo>
                    <a:pt x="912" y="0"/>
                  </a:lnTo>
                  <a:lnTo>
                    <a:pt x="974" y="177"/>
                  </a:lnTo>
                  <a:lnTo>
                    <a:pt x="0" y="177"/>
                  </a:lnTo>
                  <a:close/>
                </a:path>
              </a:pathLst>
            </a:custGeom>
            <a:solidFill>
              <a:srgbClr val="86AF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59" name="Freeform 493">
              <a:extLst>
                <a:ext uri="{FF2B5EF4-FFF2-40B4-BE49-F238E27FC236}">
                  <a16:creationId xmlns:a16="http://schemas.microsoft.com/office/drawing/2014/main" id="{AB897AF0-FA64-481C-AC38-5D4EE8E1F99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179636" y="3064842"/>
              <a:ext cx="1668913" cy="95577"/>
            </a:xfrm>
            <a:custGeom>
              <a:avLst/>
              <a:gdLst>
                <a:gd name="T0" fmla="*/ 437 w 437"/>
                <a:gd name="T1" fmla="*/ 25 h 25"/>
                <a:gd name="T2" fmla="*/ 432 w 437"/>
                <a:gd name="T3" fmla="*/ 10 h 25"/>
                <a:gd name="T4" fmla="*/ 417 w 437"/>
                <a:gd name="T5" fmla="*/ 0 h 25"/>
                <a:gd name="T6" fmla="*/ 21 w 437"/>
                <a:gd name="T7" fmla="*/ 0 h 25"/>
                <a:gd name="T8" fmla="*/ 6 w 437"/>
                <a:gd name="T9" fmla="*/ 10 h 25"/>
                <a:gd name="T10" fmla="*/ 0 w 437"/>
                <a:gd name="T11" fmla="*/ 25 h 25"/>
                <a:gd name="T12" fmla="*/ 437 w 437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7" h="25">
                  <a:moveTo>
                    <a:pt x="437" y="25"/>
                  </a:moveTo>
                  <a:cubicBezTo>
                    <a:pt x="432" y="10"/>
                    <a:pt x="432" y="10"/>
                    <a:pt x="432" y="10"/>
                  </a:cubicBezTo>
                  <a:cubicBezTo>
                    <a:pt x="430" y="5"/>
                    <a:pt x="424" y="0"/>
                    <a:pt x="417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4" y="0"/>
                    <a:pt x="8" y="5"/>
                    <a:pt x="6" y="10"/>
                  </a:cubicBezTo>
                  <a:cubicBezTo>
                    <a:pt x="0" y="25"/>
                    <a:pt x="0" y="25"/>
                    <a:pt x="0" y="25"/>
                  </a:cubicBezTo>
                  <a:lnTo>
                    <a:pt x="437" y="25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60" name="Freeform 494">
              <a:extLst>
                <a:ext uri="{FF2B5EF4-FFF2-40B4-BE49-F238E27FC236}">
                  <a16:creationId xmlns:a16="http://schemas.microsoft.com/office/drawing/2014/main" id="{51069B7C-0DC4-48DE-834C-4CF0B25A112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382921" y="3369951"/>
              <a:ext cx="180125" cy="323490"/>
            </a:xfrm>
            <a:custGeom>
              <a:avLst/>
              <a:gdLst>
                <a:gd name="T0" fmla="*/ 5 w 47"/>
                <a:gd name="T1" fmla="*/ 4 h 85"/>
                <a:gd name="T2" fmla="*/ 29 w 47"/>
                <a:gd name="T3" fmla="*/ 16 h 85"/>
                <a:gd name="T4" fmla="*/ 43 w 47"/>
                <a:gd name="T5" fmla="*/ 60 h 85"/>
                <a:gd name="T6" fmla="*/ 31 w 47"/>
                <a:gd name="T7" fmla="*/ 84 h 85"/>
                <a:gd name="T8" fmla="*/ 26 w 47"/>
                <a:gd name="T9" fmla="*/ 85 h 85"/>
                <a:gd name="T10" fmla="*/ 0 w 47"/>
                <a:gd name="T11" fmla="*/ 5 h 85"/>
                <a:gd name="T12" fmla="*/ 5 w 47"/>
                <a:gd name="T13" fmla="*/ 4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85">
                  <a:moveTo>
                    <a:pt x="5" y="4"/>
                  </a:moveTo>
                  <a:cubicBezTo>
                    <a:pt x="15" y="0"/>
                    <a:pt x="26" y="6"/>
                    <a:pt x="29" y="16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7" y="70"/>
                    <a:pt x="41" y="81"/>
                    <a:pt x="31" y="84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0" y="5"/>
                    <a:pt x="0" y="5"/>
                    <a:pt x="0" y="5"/>
                  </a:cubicBezTo>
                  <a:lnTo>
                    <a:pt x="5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61" name="Freeform 495">
              <a:extLst>
                <a:ext uri="{FF2B5EF4-FFF2-40B4-BE49-F238E27FC236}">
                  <a16:creationId xmlns:a16="http://schemas.microsoft.com/office/drawing/2014/main" id="{36DB3F15-67BE-460E-8D50-9A57168908C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303886" y="3388331"/>
              <a:ext cx="178288" cy="325328"/>
            </a:xfrm>
            <a:custGeom>
              <a:avLst/>
              <a:gdLst>
                <a:gd name="T0" fmla="*/ 16 w 47"/>
                <a:gd name="T1" fmla="*/ 2 h 85"/>
                <a:gd name="T2" fmla="*/ 21 w 47"/>
                <a:gd name="T3" fmla="*/ 0 h 85"/>
                <a:gd name="T4" fmla="*/ 47 w 47"/>
                <a:gd name="T5" fmla="*/ 80 h 85"/>
                <a:gd name="T6" fmla="*/ 42 w 47"/>
                <a:gd name="T7" fmla="*/ 82 h 85"/>
                <a:gd name="T8" fmla="*/ 18 w 47"/>
                <a:gd name="T9" fmla="*/ 70 h 85"/>
                <a:gd name="T10" fmla="*/ 4 w 47"/>
                <a:gd name="T11" fmla="*/ 26 h 85"/>
                <a:gd name="T12" fmla="*/ 16 w 47"/>
                <a:gd name="T13" fmla="*/ 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85">
                  <a:moveTo>
                    <a:pt x="16" y="2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2" y="82"/>
                    <a:pt x="42" y="82"/>
                    <a:pt x="42" y="82"/>
                  </a:cubicBezTo>
                  <a:cubicBezTo>
                    <a:pt x="32" y="85"/>
                    <a:pt x="21" y="80"/>
                    <a:pt x="18" y="70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0" y="16"/>
                    <a:pt x="6" y="5"/>
                    <a:pt x="16" y="2"/>
                  </a:cubicBezTo>
                  <a:close/>
                </a:path>
              </a:pathLst>
            </a:custGeom>
            <a:solidFill>
              <a:srgbClr val="E5E5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62" name="Freeform 496">
              <a:extLst>
                <a:ext uri="{FF2B5EF4-FFF2-40B4-BE49-F238E27FC236}">
                  <a16:creationId xmlns:a16="http://schemas.microsoft.com/office/drawing/2014/main" id="{B2AE9DFD-E7FC-4335-A0A7-7892B560604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399463" y="3434282"/>
              <a:ext cx="40436" cy="69844"/>
            </a:xfrm>
            <a:custGeom>
              <a:avLst/>
              <a:gdLst>
                <a:gd name="T0" fmla="*/ 8 w 11"/>
                <a:gd name="T1" fmla="*/ 6 h 18"/>
                <a:gd name="T2" fmla="*/ 10 w 11"/>
                <a:gd name="T3" fmla="*/ 9 h 18"/>
                <a:gd name="T4" fmla="*/ 5 w 11"/>
                <a:gd name="T5" fmla="*/ 18 h 18"/>
                <a:gd name="T6" fmla="*/ 0 w 11"/>
                <a:gd name="T7" fmla="*/ 1 h 18"/>
                <a:gd name="T8" fmla="*/ 8 w 11"/>
                <a:gd name="T9" fmla="*/ 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8">
                  <a:moveTo>
                    <a:pt x="8" y="6"/>
                  </a:moveTo>
                  <a:cubicBezTo>
                    <a:pt x="10" y="9"/>
                    <a:pt x="10" y="9"/>
                    <a:pt x="10" y="9"/>
                  </a:cubicBezTo>
                  <a:cubicBezTo>
                    <a:pt x="11" y="13"/>
                    <a:pt x="9" y="16"/>
                    <a:pt x="5" y="1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4" y="0"/>
                    <a:pt x="7" y="2"/>
                    <a:pt x="8" y="6"/>
                  </a:cubicBezTo>
                  <a:close/>
                </a:path>
              </a:pathLst>
            </a:custGeom>
            <a:solidFill>
              <a:srgbClr val="253A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63" name="Freeform 497">
              <a:extLst>
                <a:ext uri="{FF2B5EF4-FFF2-40B4-BE49-F238E27FC236}">
                  <a16:creationId xmlns:a16="http://schemas.microsoft.com/office/drawing/2014/main" id="{CCD3CC86-5B52-44D1-988A-1337C2BF36F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379245" y="3437958"/>
              <a:ext cx="38599" cy="69844"/>
            </a:xfrm>
            <a:custGeom>
              <a:avLst/>
              <a:gdLst>
                <a:gd name="T0" fmla="*/ 5 w 10"/>
                <a:gd name="T1" fmla="*/ 0 h 18"/>
                <a:gd name="T2" fmla="*/ 5 w 10"/>
                <a:gd name="T3" fmla="*/ 0 h 18"/>
                <a:gd name="T4" fmla="*/ 10 w 10"/>
                <a:gd name="T5" fmla="*/ 17 h 18"/>
                <a:gd name="T6" fmla="*/ 2 w 10"/>
                <a:gd name="T7" fmla="*/ 12 h 18"/>
                <a:gd name="T8" fmla="*/ 1 w 10"/>
                <a:gd name="T9" fmla="*/ 8 h 18"/>
                <a:gd name="T10" fmla="*/ 5 w 10"/>
                <a:gd name="T11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18">
                  <a:moveTo>
                    <a:pt x="5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7" y="18"/>
                    <a:pt x="3" y="16"/>
                    <a:pt x="2" y="12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5"/>
                    <a:pt x="2" y="2"/>
                    <a:pt x="5" y="0"/>
                  </a:cubicBezTo>
                  <a:close/>
                </a:path>
              </a:pathLst>
            </a:custGeom>
            <a:solidFill>
              <a:srgbClr val="2233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64" name="Freeform 498">
              <a:extLst>
                <a:ext uri="{FF2B5EF4-FFF2-40B4-BE49-F238E27FC236}">
                  <a16:creationId xmlns:a16="http://schemas.microsoft.com/office/drawing/2014/main" id="{230F6635-9021-43BC-8457-66F819837DC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929055" y="3296431"/>
              <a:ext cx="1271903" cy="485235"/>
            </a:xfrm>
            <a:custGeom>
              <a:avLst/>
              <a:gdLst>
                <a:gd name="T0" fmla="*/ 333 w 333"/>
                <a:gd name="T1" fmla="*/ 4 h 127"/>
                <a:gd name="T2" fmla="*/ 329 w 333"/>
                <a:gd name="T3" fmla="*/ 0 h 127"/>
                <a:gd name="T4" fmla="*/ 5 w 333"/>
                <a:gd name="T5" fmla="*/ 0 h 127"/>
                <a:gd name="T6" fmla="*/ 0 w 333"/>
                <a:gd name="T7" fmla="*/ 4 h 127"/>
                <a:gd name="T8" fmla="*/ 0 w 333"/>
                <a:gd name="T9" fmla="*/ 123 h 127"/>
                <a:gd name="T10" fmla="*/ 5 w 333"/>
                <a:gd name="T11" fmla="*/ 127 h 127"/>
                <a:gd name="T12" fmla="*/ 329 w 333"/>
                <a:gd name="T13" fmla="*/ 127 h 127"/>
                <a:gd name="T14" fmla="*/ 333 w 333"/>
                <a:gd name="T15" fmla="*/ 123 h 127"/>
                <a:gd name="T16" fmla="*/ 333 w 333"/>
                <a:gd name="T17" fmla="*/ 4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3" h="127">
                  <a:moveTo>
                    <a:pt x="333" y="4"/>
                  </a:moveTo>
                  <a:cubicBezTo>
                    <a:pt x="333" y="2"/>
                    <a:pt x="331" y="0"/>
                    <a:pt x="32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26"/>
                    <a:pt x="2" y="127"/>
                    <a:pt x="5" y="127"/>
                  </a:cubicBezTo>
                  <a:cubicBezTo>
                    <a:pt x="329" y="127"/>
                    <a:pt x="329" y="127"/>
                    <a:pt x="329" y="127"/>
                  </a:cubicBezTo>
                  <a:cubicBezTo>
                    <a:pt x="331" y="127"/>
                    <a:pt x="333" y="126"/>
                    <a:pt x="333" y="123"/>
                  </a:cubicBezTo>
                  <a:lnTo>
                    <a:pt x="333" y="4"/>
                  </a:lnTo>
                  <a:close/>
                </a:path>
              </a:pathLst>
            </a:custGeom>
            <a:solidFill>
              <a:srgbClr val="F0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65" name="Freeform 499">
              <a:extLst>
                <a:ext uri="{FF2B5EF4-FFF2-40B4-BE49-F238E27FC236}">
                  <a16:creationId xmlns:a16="http://schemas.microsoft.com/office/drawing/2014/main" id="{E60F4828-4FC1-4C2F-916B-B8E2E4B80D8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963977" y="3338706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66" name="Freeform 500">
              <a:extLst>
                <a:ext uri="{FF2B5EF4-FFF2-40B4-BE49-F238E27FC236}">
                  <a16:creationId xmlns:a16="http://schemas.microsoft.com/office/drawing/2014/main" id="{E0188AD2-F702-48AD-898B-9FD3F470564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088962" y="3423254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67" name="Freeform 501">
              <a:extLst>
                <a:ext uri="{FF2B5EF4-FFF2-40B4-BE49-F238E27FC236}">
                  <a16:creationId xmlns:a16="http://schemas.microsoft.com/office/drawing/2014/main" id="{9064C057-D756-42BC-ACB4-9D8071D5665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109180" y="3507803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68" name="Freeform 502">
              <a:extLst>
                <a:ext uri="{FF2B5EF4-FFF2-40B4-BE49-F238E27FC236}">
                  <a16:creationId xmlns:a16="http://schemas.microsoft.com/office/drawing/2014/main" id="{BED11569-2183-49B9-BAE1-C32608C99A8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066906" y="3590513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69" name="Freeform 503">
              <a:extLst>
                <a:ext uri="{FF2B5EF4-FFF2-40B4-BE49-F238E27FC236}">
                  <a16:creationId xmlns:a16="http://schemas.microsoft.com/office/drawing/2014/main" id="{04E93A0E-5C84-431A-A83C-4418D267CF2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963977" y="3675061"/>
              <a:ext cx="68007" cy="80872"/>
            </a:xfrm>
            <a:custGeom>
              <a:avLst/>
              <a:gdLst>
                <a:gd name="T0" fmla="*/ 18 w 18"/>
                <a:gd name="T1" fmla="*/ 20 h 21"/>
                <a:gd name="T2" fmla="*/ 17 w 18"/>
                <a:gd name="T3" fmla="*/ 21 h 21"/>
                <a:gd name="T4" fmla="*/ 1 w 18"/>
                <a:gd name="T5" fmla="*/ 21 h 21"/>
                <a:gd name="T6" fmla="*/ 0 w 18"/>
                <a:gd name="T7" fmla="*/ 20 h 21"/>
                <a:gd name="T8" fmla="*/ 0 w 18"/>
                <a:gd name="T9" fmla="*/ 1 h 21"/>
                <a:gd name="T10" fmla="*/ 1 w 18"/>
                <a:gd name="T11" fmla="*/ 0 h 21"/>
                <a:gd name="T12" fmla="*/ 17 w 18"/>
                <a:gd name="T13" fmla="*/ 0 h 21"/>
                <a:gd name="T14" fmla="*/ 18 w 18"/>
                <a:gd name="T15" fmla="*/ 1 h 21"/>
                <a:gd name="T16" fmla="*/ 18 w 18"/>
                <a:gd name="T1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21">
                  <a:moveTo>
                    <a:pt x="18" y="20"/>
                  </a:moveTo>
                  <a:cubicBezTo>
                    <a:pt x="18" y="20"/>
                    <a:pt x="17" y="21"/>
                    <a:pt x="17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0"/>
                    <a:pt x="0" y="2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lnTo>
                    <a:pt x="18" y="2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70" name="Freeform 504">
              <a:extLst>
                <a:ext uri="{FF2B5EF4-FFF2-40B4-BE49-F238E27FC236}">
                  <a16:creationId xmlns:a16="http://schemas.microsoft.com/office/drawing/2014/main" id="{5F442E4F-E6AA-4D5A-AC3A-9BBDB9BFA5D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046687" y="3675061"/>
              <a:ext cx="69844" cy="80872"/>
            </a:xfrm>
            <a:custGeom>
              <a:avLst/>
              <a:gdLst>
                <a:gd name="T0" fmla="*/ 18 w 18"/>
                <a:gd name="T1" fmla="*/ 20 h 21"/>
                <a:gd name="T2" fmla="*/ 17 w 18"/>
                <a:gd name="T3" fmla="*/ 21 h 21"/>
                <a:gd name="T4" fmla="*/ 1 w 18"/>
                <a:gd name="T5" fmla="*/ 21 h 21"/>
                <a:gd name="T6" fmla="*/ 0 w 18"/>
                <a:gd name="T7" fmla="*/ 20 h 21"/>
                <a:gd name="T8" fmla="*/ 0 w 18"/>
                <a:gd name="T9" fmla="*/ 1 h 21"/>
                <a:gd name="T10" fmla="*/ 1 w 18"/>
                <a:gd name="T11" fmla="*/ 0 h 21"/>
                <a:gd name="T12" fmla="*/ 17 w 18"/>
                <a:gd name="T13" fmla="*/ 0 h 21"/>
                <a:gd name="T14" fmla="*/ 18 w 18"/>
                <a:gd name="T15" fmla="*/ 1 h 21"/>
                <a:gd name="T16" fmla="*/ 18 w 18"/>
                <a:gd name="T1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21">
                  <a:moveTo>
                    <a:pt x="18" y="20"/>
                  </a:moveTo>
                  <a:cubicBezTo>
                    <a:pt x="18" y="20"/>
                    <a:pt x="17" y="21"/>
                    <a:pt x="17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0"/>
                    <a:pt x="0" y="2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lnTo>
                    <a:pt x="18" y="2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71" name="Freeform 505">
              <a:extLst>
                <a:ext uri="{FF2B5EF4-FFF2-40B4-BE49-F238E27FC236}">
                  <a16:creationId xmlns:a16="http://schemas.microsoft.com/office/drawing/2014/main" id="{63E44FAB-F681-42ED-B441-1ED5FADEBCB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131236" y="3675061"/>
              <a:ext cx="68007" cy="80872"/>
            </a:xfrm>
            <a:custGeom>
              <a:avLst/>
              <a:gdLst>
                <a:gd name="T0" fmla="*/ 18 w 18"/>
                <a:gd name="T1" fmla="*/ 20 h 21"/>
                <a:gd name="T2" fmla="*/ 17 w 18"/>
                <a:gd name="T3" fmla="*/ 21 h 21"/>
                <a:gd name="T4" fmla="*/ 1 w 18"/>
                <a:gd name="T5" fmla="*/ 21 h 21"/>
                <a:gd name="T6" fmla="*/ 0 w 18"/>
                <a:gd name="T7" fmla="*/ 20 h 21"/>
                <a:gd name="T8" fmla="*/ 0 w 18"/>
                <a:gd name="T9" fmla="*/ 1 h 21"/>
                <a:gd name="T10" fmla="*/ 1 w 18"/>
                <a:gd name="T11" fmla="*/ 0 h 21"/>
                <a:gd name="T12" fmla="*/ 17 w 18"/>
                <a:gd name="T13" fmla="*/ 0 h 21"/>
                <a:gd name="T14" fmla="*/ 18 w 18"/>
                <a:gd name="T15" fmla="*/ 1 h 21"/>
                <a:gd name="T16" fmla="*/ 18 w 18"/>
                <a:gd name="T1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21">
                  <a:moveTo>
                    <a:pt x="18" y="20"/>
                  </a:moveTo>
                  <a:cubicBezTo>
                    <a:pt x="18" y="20"/>
                    <a:pt x="17" y="21"/>
                    <a:pt x="17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0"/>
                    <a:pt x="0" y="2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lnTo>
                    <a:pt x="18" y="2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72" name="Freeform 506">
              <a:extLst>
                <a:ext uri="{FF2B5EF4-FFF2-40B4-BE49-F238E27FC236}">
                  <a16:creationId xmlns:a16="http://schemas.microsoft.com/office/drawing/2014/main" id="{C191E65B-D931-44F0-B9CA-877E157D5DF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44384" y="3675061"/>
              <a:ext cx="69844" cy="80872"/>
            </a:xfrm>
            <a:custGeom>
              <a:avLst/>
              <a:gdLst>
                <a:gd name="T0" fmla="*/ 18 w 18"/>
                <a:gd name="T1" fmla="*/ 20 h 21"/>
                <a:gd name="T2" fmla="*/ 17 w 18"/>
                <a:gd name="T3" fmla="*/ 21 h 21"/>
                <a:gd name="T4" fmla="*/ 1 w 18"/>
                <a:gd name="T5" fmla="*/ 21 h 21"/>
                <a:gd name="T6" fmla="*/ 0 w 18"/>
                <a:gd name="T7" fmla="*/ 20 h 21"/>
                <a:gd name="T8" fmla="*/ 0 w 18"/>
                <a:gd name="T9" fmla="*/ 1 h 21"/>
                <a:gd name="T10" fmla="*/ 1 w 18"/>
                <a:gd name="T11" fmla="*/ 0 h 21"/>
                <a:gd name="T12" fmla="*/ 17 w 18"/>
                <a:gd name="T13" fmla="*/ 0 h 21"/>
                <a:gd name="T14" fmla="*/ 18 w 18"/>
                <a:gd name="T15" fmla="*/ 1 h 21"/>
                <a:gd name="T16" fmla="*/ 18 w 18"/>
                <a:gd name="T1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21">
                  <a:moveTo>
                    <a:pt x="18" y="20"/>
                  </a:moveTo>
                  <a:cubicBezTo>
                    <a:pt x="18" y="20"/>
                    <a:pt x="18" y="21"/>
                    <a:pt x="17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1"/>
                    <a:pt x="0" y="20"/>
                    <a:pt x="0" y="2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2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73" name="Freeform 507">
              <a:extLst>
                <a:ext uri="{FF2B5EF4-FFF2-40B4-BE49-F238E27FC236}">
                  <a16:creationId xmlns:a16="http://schemas.microsoft.com/office/drawing/2014/main" id="{CFDA6E65-F5E5-422F-BC76-4E662BC5833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928932" y="3713660"/>
              <a:ext cx="68007" cy="42275"/>
            </a:xfrm>
            <a:custGeom>
              <a:avLst/>
              <a:gdLst>
                <a:gd name="T0" fmla="*/ 18 w 18"/>
                <a:gd name="T1" fmla="*/ 10 h 11"/>
                <a:gd name="T2" fmla="*/ 17 w 18"/>
                <a:gd name="T3" fmla="*/ 11 h 11"/>
                <a:gd name="T4" fmla="*/ 1 w 18"/>
                <a:gd name="T5" fmla="*/ 11 h 11"/>
                <a:gd name="T6" fmla="*/ 0 w 18"/>
                <a:gd name="T7" fmla="*/ 10 h 11"/>
                <a:gd name="T8" fmla="*/ 0 w 18"/>
                <a:gd name="T9" fmla="*/ 1 h 11"/>
                <a:gd name="T10" fmla="*/ 1 w 18"/>
                <a:gd name="T11" fmla="*/ 0 h 11"/>
                <a:gd name="T12" fmla="*/ 17 w 18"/>
                <a:gd name="T13" fmla="*/ 0 h 11"/>
                <a:gd name="T14" fmla="*/ 18 w 18"/>
                <a:gd name="T15" fmla="*/ 1 h 11"/>
                <a:gd name="T16" fmla="*/ 18 w 18"/>
                <a:gd name="T17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1">
                  <a:moveTo>
                    <a:pt x="18" y="10"/>
                  </a:moveTo>
                  <a:cubicBezTo>
                    <a:pt x="18" y="10"/>
                    <a:pt x="18" y="11"/>
                    <a:pt x="17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0" y="10"/>
                    <a:pt x="0" y="1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1"/>
                    <a:pt x="18" y="1"/>
                  </a:cubicBezTo>
                  <a:lnTo>
                    <a:pt x="18" y="1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74" name="Freeform 508">
              <a:extLst>
                <a:ext uri="{FF2B5EF4-FFF2-40B4-BE49-F238E27FC236}">
                  <a16:creationId xmlns:a16="http://schemas.microsoft.com/office/drawing/2014/main" id="{D968891E-5EB7-4B25-9A74-16E2F85CD33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96192" y="3713660"/>
              <a:ext cx="73520" cy="42275"/>
            </a:xfrm>
            <a:custGeom>
              <a:avLst/>
              <a:gdLst>
                <a:gd name="T0" fmla="*/ 19 w 19"/>
                <a:gd name="T1" fmla="*/ 10 h 11"/>
                <a:gd name="T2" fmla="*/ 18 w 19"/>
                <a:gd name="T3" fmla="*/ 11 h 11"/>
                <a:gd name="T4" fmla="*/ 2 w 19"/>
                <a:gd name="T5" fmla="*/ 11 h 11"/>
                <a:gd name="T6" fmla="*/ 0 w 19"/>
                <a:gd name="T7" fmla="*/ 10 h 11"/>
                <a:gd name="T8" fmla="*/ 0 w 19"/>
                <a:gd name="T9" fmla="*/ 1 h 11"/>
                <a:gd name="T10" fmla="*/ 2 w 19"/>
                <a:gd name="T11" fmla="*/ 0 h 11"/>
                <a:gd name="T12" fmla="*/ 18 w 19"/>
                <a:gd name="T13" fmla="*/ 0 h 11"/>
                <a:gd name="T14" fmla="*/ 19 w 19"/>
                <a:gd name="T15" fmla="*/ 1 h 11"/>
                <a:gd name="T16" fmla="*/ 19 w 19"/>
                <a:gd name="T17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1">
                  <a:moveTo>
                    <a:pt x="19" y="10"/>
                  </a:moveTo>
                  <a:cubicBezTo>
                    <a:pt x="19" y="10"/>
                    <a:pt x="18" y="11"/>
                    <a:pt x="18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1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9" y="1"/>
                    <a:pt x="19" y="1"/>
                  </a:cubicBezTo>
                  <a:lnTo>
                    <a:pt x="19" y="1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75" name="Freeform 509">
              <a:extLst>
                <a:ext uri="{FF2B5EF4-FFF2-40B4-BE49-F238E27FC236}">
                  <a16:creationId xmlns:a16="http://schemas.microsoft.com/office/drawing/2014/main" id="{5339FE61-E707-445B-8563-CCBB48E1409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15784" y="3675061"/>
              <a:ext cx="86387" cy="80872"/>
            </a:xfrm>
            <a:custGeom>
              <a:avLst/>
              <a:gdLst>
                <a:gd name="T0" fmla="*/ 23 w 23"/>
                <a:gd name="T1" fmla="*/ 20 h 21"/>
                <a:gd name="T2" fmla="*/ 22 w 23"/>
                <a:gd name="T3" fmla="*/ 21 h 21"/>
                <a:gd name="T4" fmla="*/ 1 w 23"/>
                <a:gd name="T5" fmla="*/ 21 h 21"/>
                <a:gd name="T6" fmla="*/ 0 w 23"/>
                <a:gd name="T7" fmla="*/ 20 h 21"/>
                <a:gd name="T8" fmla="*/ 0 w 23"/>
                <a:gd name="T9" fmla="*/ 1 h 21"/>
                <a:gd name="T10" fmla="*/ 1 w 23"/>
                <a:gd name="T11" fmla="*/ 0 h 21"/>
                <a:gd name="T12" fmla="*/ 22 w 23"/>
                <a:gd name="T13" fmla="*/ 0 h 21"/>
                <a:gd name="T14" fmla="*/ 23 w 23"/>
                <a:gd name="T15" fmla="*/ 1 h 21"/>
                <a:gd name="T16" fmla="*/ 23 w 23"/>
                <a:gd name="T1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1">
                  <a:moveTo>
                    <a:pt x="23" y="20"/>
                  </a:moveTo>
                  <a:cubicBezTo>
                    <a:pt x="23" y="20"/>
                    <a:pt x="23" y="21"/>
                    <a:pt x="22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0"/>
                    <a:pt x="0" y="2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3" y="0"/>
                    <a:pt x="23" y="0"/>
                    <a:pt x="23" y="1"/>
                  </a:cubicBezTo>
                  <a:lnTo>
                    <a:pt x="23" y="2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76" name="Freeform 510">
              <a:extLst>
                <a:ext uri="{FF2B5EF4-FFF2-40B4-BE49-F238E27FC236}">
                  <a16:creationId xmlns:a16="http://schemas.microsoft.com/office/drawing/2014/main" id="{C536A988-A40F-464B-AF10-F3D83EEF923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41455" y="3675061"/>
              <a:ext cx="88224" cy="80872"/>
            </a:xfrm>
            <a:custGeom>
              <a:avLst/>
              <a:gdLst>
                <a:gd name="T0" fmla="*/ 23 w 23"/>
                <a:gd name="T1" fmla="*/ 20 h 21"/>
                <a:gd name="T2" fmla="*/ 22 w 23"/>
                <a:gd name="T3" fmla="*/ 21 h 21"/>
                <a:gd name="T4" fmla="*/ 1 w 23"/>
                <a:gd name="T5" fmla="*/ 21 h 21"/>
                <a:gd name="T6" fmla="*/ 0 w 23"/>
                <a:gd name="T7" fmla="*/ 20 h 21"/>
                <a:gd name="T8" fmla="*/ 0 w 23"/>
                <a:gd name="T9" fmla="*/ 1 h 21"/>
                <a:gd name="T10" fmla="*/ 1 w 23"/>
                <a:gd name="T11" fmla="*/ 0 h 21"/>
                <a:gd name="T12" fmla="*/ 22 w 23"/>
                <a:gd name="T13" fmla="*/ 0 h 21"/>
                <a:gd name="T14" fmla="*/ 23 w 23"/>
                <a:gd name="T15" fmla="*/ 1 h 21"/>
                <a:gd name="T16" fmla="*/ 23 w 23"/>
                <a:gd name="T1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1">
                  <a:moveTo>
                    <a:pt x="23" y="20"/>
                  </a:moveTo>
                  <a:cubicBezTo>
                    <a:pt x="23" y="20"/>
                    <a:pt x="23" y="21"/>
                    <a:pt x="22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1"/>
                    <a:pt x="0" y="20"/>
                    <a:pt x="0" y="2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3" y="0"/>
                    <a:pt x="23" y="0"/>
                    <a:pt x="23" y="1"/>
                  </a:cubicBezTo>
                  <a:lnTo>
                    <a:pt x="23" y="2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77" name="Freeform 511">
              <a:extLst>
                <a:ext uri="{FF2B5EF4-FFF2-40B4-BE49-F238E27FC236}">
                  <a16:creationId xmlns:a16="http://schemas.microsoft.com/office/drawing/2014/main" id="{95CCB95B-7423-4775-97F5-27701C7A5A3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318713" y="3675061"/>
              <a:ext cx="408038" cy="80872"/>
            </a:xfrm>
            <a:custGeom>
              <a:avLst/>
              <a:gdLst>
                <a:gd name="T0" fmla="*/ 107 w 107"/>
                <a:gd name="T1" fmla="*/ 20 h 21"/>
                <a:gd name="T2" fmla="*/ 106 w 107"/>
                <a:gd name="T3" fmla="*/ 21 h 21"/>
                <a:gd name="T4" fmla="*/ 1 w 107"/>
                <a:gd name="T5" fmla="*/ 21 h 21"/>
                <a:gd name="T6" fmla="*/ 0 w 107"/>
                <a:gd name="T7" fmla="*/ 20 h 21"/>
                <a:gd name="T8" fmla="*/ 0 w 107"/>
                <a:gd name="T9" fmla="*/ 1 h 21"/>
                <a:gd name="T10" fmla="*/ 1 w 107"/>
                <a:gd name="T11" fmla="*/ 0 h 21"/>
                <a:gd name="T12" fmla="*/ 106 w 107"/>
                <a:gd name="T13" fmla="*/ 0 h 21"/>
                <a:gd name="T14" fmla="*/ 107 w 107"/>
                <a:gd name="T15" fmla="*/ 1 h 21"/>
                <a:gd name="T16" fmla="*/ 107 w 107"/>
                <a:gd name="T17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21">
                  <a:moveTo>
                    <a:pt x="107" y="20"/>
                  </a:moveTo>
                  <a:cubicBezTo>
                    <a:pt x="107" y="20"/>
                    <a:pt x="106" y="21"/>
                    <a:pt x="106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1"/>
                    <a:pt x="0" y="20"/>
                    <a:pt x="0" y="2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6" y="0"/>
                    <a:pt x="107" y="0"/>
                    <a:pt x="107" y="1"/>
                  </a:cubicBezTo>
                  <a:lnTo>
                    <a:pt x="107" y="2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78" name="Freeform 512">
              <a:extLst>
                <a:ext uri="{FF2B5EF4-FFF2-40B4-BE49-F238E27FC236}">
                  <a16:creationId xmlns:a16="http://schemas.microsoft.com/office/drawing/2014/main" id="{33C4F14B-3982-43A1-A887-7871D0CA980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149616" y="3590513"/>
              <a:ext cx="69844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79" name="Freeform 513">
              <a:extLst>
                <a:ext uri="{FF2B5EF4-FFF2-40B4-BE49-F238E27FC236}">
                  <a16:creationId xmlns:a16="http://schemas.microsoft.com/office/drawing/2014/main" id="{60089163-002E-4CDD-B0DD-C54DDD139A8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34164" y="3590513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80" name="Freeform 514">
              <a:extLst>
                <a:ext uri="{FF2B5EF4-FFF2-40B4-BE49-F238E27FC236}">
                  <a16:creationId xmlns:a16="http://schemas.microsoft.com/office/drawing/2014/main" id="{4C6268BE-BE03-474B-B992-293FD52F57E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318713" y="3590513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81" name="Freeform 515">
              <a:extLst>
                <a:ext uri="{FF2B5EF4-FFF2-40B4-BE49-F238E27FC236}">
                  <a16:creationId xmlns:a16="http://schemas.microsoft.com/office/drawing/2014/main" id="{D02BFA27-07E1-4FBF-8A2A-3E8CF753AB1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401424" y="3590513"/>
              <a:ext cx="69844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82" name="Freeform 516">
              <a:extLst>
                <a:ext uri="{FF2B5EF4-FFF2-40B4-BE49-F238E27FC236}">
                  <a16:creationId xmlns:a16="http://schemas.microsoft.com/office/drawing/2014/main" id="{40A564BB-5CCF-4F91-B5D3-4D0D9137A30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485972" y="3590513"/>
              <a:ext cx="73520" cy="69844"/>
            </a:xfrm>
            <a:custGeom>
              <a:avLst/>
              <a:gdLst>
                <a:gd name="T0" fmla="*/ 19 w 19"/>
                <a:gd name="T1" fmla="*/ 17 h 18"/>
                <a:gd name="T2" fmla="*/ 17 w 19"/>
                <a:gd name="T3" fmla="*/ 18 h 18"/>
                <a:gd name="T4" fmla="*/ 1 w 19"/>
                <a:gd name="T5" fmla="*/ 18 h 18"/>
                <a:gd name="T6" fmla="*/ 0 w 19"/>
                <a:gd name="T7" fmla="*/ 17 h 18"/>
                <a:gd name="T8" fmla="*/ 0 w 19"/>
                <a:gd name="T9" fmla="*/ 1 h 18"/>
                <a:gd name="T10" fmla="*/ 1 w 19"/>
                <a:gd name="T11" fmla="*/ 0 h 18"/>
                <a:gd name="T12" fmla="*/ 17 w 19"/>
                <a:gd name="T13" fmla="*/ 0 h 18"/>
                <a:gd name="T14" fmla="*/ 19 w 19"/>
                <a:gd name="T15" fmla="*/ 1 h 18"/>
                <a:gd name="T16" fmla="*/ 19 w 19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8">
                  <a:moveTo>
                    <a:pt x="19" y="17"/>
                  </a:moveTo>
                  <a:cubicBezTo>
                    <a:pt x="19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9" y="0"/>
                    <a:pt x="19" y="1"/>
                  </a:cubicBezTo>
                  <a:lnTo>
                    <a:pt x="19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83" name="Freeform 517">
              <a:extLst>
                <a:ext uri="{FF2B5EF4-FFF2-40B4-BE49-F238E27FC236}">
                  <a16:creationId xmlns:a16="http://schemas.microsoft.com/office/drawing/2014/main" id="{A7A0DB5F-B54D-43A8-9B22-1234D37FE30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70521" y="3590513"/>
              <a:ext cx="71683" cy="69844"/>
            </a:xfrm>
            <a:custGeom>
              <a:avLst/>
              <a:gdLst>
                <a:gd name="T0" fmla="*/ 19 w 19"/>
                <a:gd name="T1" fmla="*/ 17 h 18"/>
                <a:gd name="T2" fmla="*/ 18 w 19"/>
                <a:gd name="T3" fmla="*/ 18 h 18"/>
                <a:gd name="T4" fmla="*/ 2 w 19"/>
                <a:gd name="T5" fmla="*/ 18 h 18"/>
                <a:gd name="T6" fmla="*/ 0 w 19"/>
                <a:gd name="T7" fmla="*/ 17 h 18"/>
                <a:gd name="T8" fmla="*/ 0 w 19"/>
                <a:gd name="T9" fmla="*/ 1 h 18"/>
                <a:gd name="T10" fmla="*/ 2 w 19"/>
                <a:gd name="T11" fmla="*/ 0 h 18"/>
                <a:gd name="T12" fmla="*/ 18 w 19"/>
                <a:gd name="T13" fmla="*/ 0 h 18"/>
                <a:gd name="T14" fmla="*/ 19 w 19"/>
                <a:gd name="T15" fmla="*/ 1 h 18"/>
                <a:gd name="T16" fmla="*/ 19 w 19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8">
                  <a:moveTo>
                    <a:pt x="19" y="17"/>
                  </a:moveTo>
                  <a:cubicBezTo>
                    <a:pt x="19" y="17"/>
                    <a:pt x="18" y="18"/>
                    <a:pt x="18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9" y="0"/>
                    <a:pt x="19" y="1"/>
                  </a:cubicBezTo>
                  <a:lnTo>
                    <a:pt x="19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84" name="Freeform 518">
              <a:extLst>
                <a:ext uri="{FF2B5EF4-FFF2-40B4-BE49-F238E27FC236}">
                  <a16:creationId xmlns:a16="http://schemas.microsoft.com/office/drawing/2014/main" id="{377326C1-89C4-44ED-AA1D-9F4C27AA7B4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658745" y="3590513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85" name="Freeform 519">
              <a:extLst>
                <a:ext uri="{FF2B5EF4-FFF2-40B4-BE49-F238E27FC236}">
                  <a16:creationId xmlns:a16="http://schemas.microsoft.com/office/drawing/2014/main" id="{ADBB02F9-AED2-477B-B5CF-5943CCA53CD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41455" y="3590513"/>
              <a:ext cx="69844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86" name="Freeform 520">
              <a:extLst>
                <a:ext uri="{FF2B5EF4-FFF2-40B4-BE49-F238E27FC236}">
                  <a16:creationId xmlns:a16="http://schemas.microsoft.com/office/drawing/2014/main" id="{BF077E58-F7EB-43F5-8216-BED5917AFDC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26004" y="3590513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87" name="Freeform 521">
              <a:extLst>
                <a:ext uri="{FF2B5EF4-FFF2-40B4-BE49-F238E27FC236}">
                  <a16:creationId xmlns:a16="http://schemas.microsoft.com/office/drawing/2014/main" id="{821DE887-18F3-4843-8E03-B152327841F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910552" y="3590513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88" name="Freeform 522">
              <a:extLst>
                <a:ext uri="{FF2B5EF4-FFF2-40B4-BE49-F238E27FC236}">
                  <a16:creationId xmlns:a16="http://schemas.microsoft.com/office/drawing/2014/main" id="{ED4F3F2C-6B27-4D10-8EAA-4EBF1F4F39A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993263" y="3590513"/>
              <a:ext cx="172773" cy="69844"/>
            </a:xfrm>
            <a:custGeom>
              <a:avLst/>
              <a:gdLst>
                <a:gd name="T0" fmla="*/ 45 w 45"/>
                <a:gd name="T1" fmla="*/ 17 h 18"/>
                <a:gd name="T2" fmla="*/ 44 w 45"/>
                <a:gd name="T3" fmla="*/ 18 h 18"/>
                <a:gd name="T4" fmla="*/ 1 w 45"/>
                <a:gd name="T5" fmla="*/ 18 h 18"/>
                <a:gd name="T6" fmla="*/ 0 w 45"/>
                <a:gd name="T7" fmla="*/ 17 h 18"/>
                <a:gd name="T8" fmla="*/ 0 w 45"/>
                <a:gd name="T9" fmla="*/ 1 h 18"/>
                <a:gd name="T10" fmla="*/ 1 w 45"/>
                <a:gd name="T11" fmla="*/ 0 h 18"/>
                <a:gd name="T12" fmla="*/ 44 w 45"/>
                <a:gd name="T13" fmla="*/ 0 h 18"/>
                <a:gd name="T14" fmla="*/ 45 w 45"/>
                <a:gd name="T15" fmla="*/ 1 h 18"/>
                <a:gd name="T16" fmla="*/ 45 w 45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18">
                  <a:moveTo>
                    <a:pt x="45" y="17"/>
                  </a:moveTo>
                  <a:cubicBezTo>
                    <a:pt x="45" y="17"/>
                    <a:pt x="45" y="18"/>
                    <a:pt x="44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5" y="0"/>
                    <a:pt x="45" y="0"/>
                    <a:pt x="45" y="1"/>
                  </a:cubicBezTo>
                  <a:lnTo>
                    <a:pt x="45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89" name="Freeform 523">
              <a:extLst>
                <a:ext uri="{FF2B5EF4-FFF2-40B4-BE49-F238E27FC236}">
                  <a16:creationId xmlns:a16="http://schemas.microsoft.com/office/drawing/2014/main" id="{9482E68A-F370-4EED-88E1-EAB3903110F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191891" y="3507803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90" name="Freeform 524">
              <a:extLst>
                <a:ext uri="{FF2B5EF4-FFF2-40B4-BE49-F238E27FC236}">
                  <a16:creationId xmlns:a16="http://schemas.microsoft.com/office/drawing/2014/main" id="{7772C92D-7937-4066-86AC-2F07C1E18B2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76439" y="3507803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91" name="Freeform 525">
              <a:extLst>
                <a:ext uri="{FF2B5EF4-FFF2-40B4-BE49-F238E27FC236}">
                  <a16:creationId xmlns:a16="http://schemas.microsoft.com/office/drawing/2014/main" id="{9D328B90-B077-455D-BB1B-178AE2B8AC4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360988" y="3507803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92" name="Freeform 526">
              <a:extLst>
                <a:ext uri="{FF2B5EF4-FFF2-40B4-BE49-F238E27FC236}">
                  <a16:creationId xmlns:a16="http://schemas.microsoft.com/office/drawing/2014/main" id="{96BF03B7-609A-44AD-85BE-A3FA102B0A5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443697" y="3507803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93" name="Freeform 527">
              <a:extLst>
                <a:ext uri="{FF2B5EF4-FFF2-40B4-BE49-F238E27FC236}">
                  <a16:creationId xmlns:a16="http://schemas.microsoft.com/office/drawing/2014/main" id="{F6D06CBE-60AE-4534-9728-137557F606D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28246" y="3507803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94" name="Freeform 528">
              <a:extLst>
                <a:ext uri="{FF2B5EF4-FFF2-40B4-BE49-F238E27FC236}">
                  <a16:creationId xmlns:a16="http://schemas.microsoft.com/office/drawing/2014/main" id="{2846BB48-8D5C-4298-91CC-2499CAA81CF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612794" y="3507803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95" name="Freeform 529">
              <a:extLst>
                <a:ext uri="{FF2B5EF4-FFF2-40B4-BE49-F238E27FC236}">
                  <a16:creationId xmlns:a16="http://schemas.microsoft.com/office/drawing/2014/main" id="{7F0CC7AF-F568-48CC-8F46-3A596D1F562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695505" y="3507803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96" name="Freeform 530">
              <a:extLst>
                <a:ext uri="{FF2B5EF4-FFF2-40B4-BE49-F238E27FC236}">
                  <a16:creationId xmlns:a16="http://schemas.microsoft.com/office/drawing/2014/main" id="{FC6E28AE-046A-4FD1-A8AD-06A39FC6E26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80054" y="3507803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97" name="Freeform 531">
              <a:extLst>
                <a:ext uri="{FF2B5EF4-FFF2-40B4-BE49-F238E27FC236}">
                  <a16:creationId xmlns:a16="http://schemas.microsoft.com/office/drawing/2014/main" id="{8581A5CC-F8EA-4D53-ADDD-0B22755B23B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64602" y="3507803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98" name="Freeform 532">
              <a:extLst>
                <a:ext uri="{FF2B5EF4-FFF2-40B4-BE49-F238E27FC236}">
                  <a16:creationId xmlns:a16="http://schemas.microsoft.com/office/drawing/2014/main" id="{B8A3178F-76D6-4DDB-82BC-8B7CF9FBF61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947312" y="3507803"/>
              <a:ext cx="73520" cy="68007"/>
            </a:xfrm>
            <a:custGeom>
              <a:avLst/>
              <a:gdLst>
                <a:gd name="T0" fmla="*/ 19 w 19"/>
                <a:gd name="T1" fmla="*/ 17 h 18"/>
                <a:gd name="T2" fmla="*/ 17 w 19"/>
                <a:gd name="T3" fmla="*/ 18 h 18"/>
                <a:gd name="T4" fmla="*/ 1 w 19"/>
                <a:gd name="T5" fmla="*/ 18 h 18"/>
                <a:gd name="T6" fmla="*/ 0 w 19"/>
                <a:gd name="T7" fmla="*/ 17 h 18"/>
                <a:gd name="T8" fmla="*/ 0 w 19"/>
                <a:gd name="T9" fmla="*/ 1 h 18"/>
                <a:gd name="T10" fmla="*/ 1 w 19"/>
                <a:gd name="T11" fmla="*/ 0 h 18"/>
                <a:gd name="T12" fmla="*/ 17 w 19"/>
                <a:gd name="T13" fmla="*/ 0 h 18"/>
                <a:gd name="T14" fmla="*/ 19 w 19"/>
                <a:gd name="T15" fmla="*/ 1 h 18"/>
                <a:gd name="T16" fmla="*/ 19 w 19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8">
                  <a:moveTo>
                    <a:pt x="19" y="17"/>
                  </a:moveTo>
                  <a:cubicBezTo>
                    <a:pt x="19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9" y="0"/>
                    <a:pt x="19" y="1"/>
                  </a:cubicBezTo>
                  <a:lnTo>
                    <a:pt x="19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99" name="Freeform 533">
              <a:extLst>
                <a:ext uri="{FF2B5EF4-FFF2-40B4-BE49-F238E27FC236}">
                  <a16:creationId xmlns:a16="http://schemas.microsoft.com/office/drawing/2014/main" id="{8365282E-984D-40D9-8E4E-02EAB1D98A6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31861" y="3507803"/>
              <a:ext cx="73520" cy="68007"/>
            </a:xfrm>
            <a:custGeom>
              <a:avLst/>
              <a:gdLst>
                <a:gd name="T0" fmla="*/ 19 w 19"/>
                <a:gd name="T1" fmla="*/ 17 h 18"/>
                <a:gd name="T2" fmla="*/ 18 w 19"/>
                <a:gd name="T3" fmla="*/ 18 h 18"/>
                <a:gd name="T4" fmla="*/ 2 w 19"/>
                <a:gd name="T5" fmla="*/ 18 h 18"/>
                <a:gd name="T6" fmla="*/ 0 w 19"/>
                <a:gd name="T7" fmla="*/ 17 h 18"/>
                <a:gd name="T8" fmla="*/ 0 w 19"/>
                <a:gd name="T9" fmla="*/ 1 h 18"/>
                <a:gd name="T10" fmla="*/ 2 w 19"/>
                <a:gd name="T11" fmla="*/ 0 h 18"/>
                <a:gd name="T12" fmla="*/ 18 w 19"/>
                <a:gd name="T13" fmla="*/ 0 h 18"/>
                <a:gd name="T14" fmla="*/ 19 w 19"/>
                <a:gd name="T15" fmla="*/ 1 h 18"/>
                <a:gd name="T16" fmla="*/ 19 w 19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8">
                  <a:moveTo>
                    <a:pt x="19" y="17"/>
                  </a:moveTo>
                  <a:cubicBezTo>
                    <a:pt x="19" y="17"/>
                    <a:pt x="18" y="18"/>
                    <a:pt x="18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9" y="0"/>
                    <a:pt x="19" y="1"/>
                  </a:cubicBezTo>
                  <a:lnTo>
                    <a:pt x="19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00" name="Freeform 534">
              <a:extLst>
                <a:ext uri="{FF2B5EF4-FFF2-40B4-BE49-F238E27FC236}">
                  <a16:creationId xmlns:a16="http://schemas.microsoft.com/office/drawing/2014/main" id="{F0DF71E9-46B2-4CF7-95A7-66222845CAB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173511" y="3423254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01" name="Freeform 535">
              <a:extLst>
                <a:ext uri="{FF2B5EF4-FFF2-40B4-BE49-F238E27FC236}">
                  <a16:creationId xmlns:a16="http://schemas.microsoft.com/office/drawing/2014/main" id="{79B48F3D-306F-44EE-8229-D1231C723F5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58059" y="3423254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02" name="Freeform 536">
              <a:extLst>
                <a:ext uri="{FF2B5EF4-FFF2-40B4-BE49-F238E27FC236}">
                  <a16:creationId xmlns:a16="http://schemas.microsoft.com/office/drawing/2014/main" id="{3275B31B-0082-4422-948F-3BCED7A2C3C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340769" y="3423254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03" name="Freeform 537">
              <a:extLst>
                <a:ext uri="{FF2B5EF4-FFF2-40B4-BE49-F238E27FC236}">
                  <a16:creationId xmlns:a16="http://schemas.microsoft.com/office/drawing/2014/main" id="{8B04EF13-BEA0-4C14-86E6-292721D979B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425317" y="3423254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04" name="Freeform 538">
              <a:extLst>
                <a:ext uri="{FF2B5EF4-FFF2-40B4-BE49-F238E27FC236}">
                  <a16:creationId xmlns:a16="http://schemas.microsoft.com/office/drawing/2014/main" id="{BE1C7D59-DAEB-4FE7-A327-0ACC030C66E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09866" y="3423254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05" name="Freeform 539">
              <a:extLst>
                <a:ext uri="{FF2B5EF4-FFF2-40B4-BE49-F238E27FC236}">
                  <a16:creationId xmlns:a16="http://schemas.microsoft.com/office/drawing/2014/main" id="{A86DDF17-8562-4A40-9BE6-E5A1DD67618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92577" y="3423254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06" name="Freeform 540">
              <a:extLst>
                <a:ext uri="{FF2B5EF4-FFF2-40B4-BE49-F238E27FC236}">
                  <a16:creationId xmlns:a16="http://schemas.microsoft.com/office/drawing/2014/main" id="{0601D447-0A36-4F6A-91ED-B2B59B06AF1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677125" y="3423254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07" name="Freeform 541">
              <a:extLst>
                <a:ext uri="{FF2B5EF4-FFF2-40B4-BE49-F238E27FC236}">
                  <a16:creationId xmlns:a16="http://schemas.microsoft.com/office/drawing/2014/main" id="{D3B10ED9-CC8A-43E0-88C1-7724B5B8ECA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61674" y="3423254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08" name="Freeform 542">
              <a:extLst>
                <a:ext uri="{FF2B5EF4-FFF2-40B4-BE49-F238E27FC236}">
                  <a16:creationId xmlns:a16="http://schemas.microsoft.com/office/drawing/2014/main" id="{4E069D38-3345-41BB-9267-80CB1CAB544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44384" y="3423254"/>
              <a:ext cx="69844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09" name="Freeform 543">
              <a:extLst>
                <a:ext uri="{FF2B5EF4-FFF2-40B4-BE49-F238E27FC236}">
                  <a16:creationId xmlns:a16="http://schemas.microsoft.com/office/drawing/2014/main" id="{A5876DB6-E410-4E97-A68E-B3617681672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928932" y="3423254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10" name="Freeform 544">
              <a:extLst>
                <a:ext uri="{FF2B5EF4-FFF2-40B4-BE49-F238E27FC236}">
                  <a16:creationId xmlns:a16="http://schemas.microsoft.com/office/drawing/2014/main" id="{1CC6C6E2-A593-41E9-BE64-27D3202DF09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13481" y="3423254"/>
              <a:ext cx="68007" cy="68007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11" name="Freeform 545">
              <a:extLst>
                <a:ext uri="{FF2B5EF4-FFF2-40B4-BE49-F238E27FC236}">
                  <a16:creationId xmlns:a16="http://schemas.microsoft.com/office/drawing/2014/main" id="{276FA86E-1760-40A5-AE64-A36FF690C53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963977" y="3423254"/>
              <a:ext cx="110281" cy="68007"/>
            </a:xfrm>
            <a:custGeom>
              <a:avLst/>
              <a:gdLst>
                <a:gd name="T0" fmla="*/ 29 w 29"/>
                <a:gd name="T1" fmla="*/ 17 h 18"/>
                <a:gd name="T2" fmla="*/ 28 w 29"/>
                <a:gd name="T3" fmla="*/ 18 h 18"/>
                <a:gd name="T4" fmla="*/ 1 w 29"/>
                <a:gd name="T5" fmla="*/ 18 h 18"/>
                <a:gd name="T6" fmla="*/ 0 w 29"/>
                <a:gd name="T7" fmla="*/ 17 h 18"/>
                <a:gd name="T8" fmla="*/ 0 w 29"/>
                <a:gd name="T9" fmla="*/ 1 h 18"/>
                <a:gd name="T10" fmla="*/ 1 w 29"/>
                <a:gd name="T11" fmla="*/ 0 h 18"/>
                <a:gd name="T12" fmla="*/ 28 w 29"/>
                <a:gd name="T13" fmla="*/ 0 h 18"/>
                <a:gd name="T14" fmla="*/ 29 w 29"/>
                <a:gd name="T15" fmla="*/ 1 h 18"/>
                <a:gd name="T16" fmla="*/ 29 w 29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8">
                  <a:moveTo>
                    <a:pt x="29" y="17"/>
                  </a:moveTo>
                  <a:cubicBezTo>
                    <a:pt x="29" y="17"/>
                    <a:pt x="28" y="18"/>
                    <a:pt x="28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0"/>
                    <a:pt x="29" y="0"/>
                    <a:pt x="29" y="1"/>
                  </a:cubicBezTo>
                  <a:lnTo>
                    <a:pt x="29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12" name="Freeform 546">
              <a:extLst>
                <a:ext uri="{FF2B5EF4-FFF2-40B4-BE49-F238E27FC236}">
                  <a16:creationId xmlns:a16="http://schemas.microsoft.com/office/drawing/2014/main" id="{4F7421E1-B129-4EAD-AF68-56ECB22845C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55756" y="3338706"/>
              <a:ext cx="110281" cy="69844"/>
            </a:xfrm>
            <a:custGeom>
              <a:avLst/>
              <a:gdLst>
                <a:gd name="T0" fmla="*/ 29 w 29"/>
                <a:gd name="T1" fmla="*/ 17 h 18"/>
                <a:gd name="T2" fmla="*/ 28 w 29"/>
                <a:gd name="T3" fmla="*/ 18 h 18"/>
                <a:gd name="T4" fmla="*/ 1 w 29"/>
                <a:gd name="T5" fmla="*/ 18 h 18"/>
                <a:gd name="T6" fmla="*/ 0 w 29"/>
                <a:gd name="T7" fmla="*/ 17 h 18"/>
                <a:gd name="T8" fmla="*/ 0 w 29"/>
                <a:gd name="T9" fmla="*/ 1 h 18"/>
                <a:gd name="T10" fmla="*/ 1 w 29"/>
                <a:gd name="T11" fmla="*/ 0 h 18"/>
                <a:gd name="T12" fmla="*/ 28 w 29"/>
                <a:gd name="T13" fmla="*/ 0 h 18"/>
                <a:gd name="T14" fmla="*/ 29 w 29"/>
                <a:gd name="T15" fmla="*/ 1 h 18"/>
                <a:gd name="T16" fmla="*/ 29 w 29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8">
                  <a:moveTo>
                    <a:pt x="29" y="17"/>
                  </a:moveTo>
                  <a:cubicBezTo>
                    <a:pt x="29" y="17"/>
                    <a:pt x="29" y="18"/>
                    <a:pt x="28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9" y="0"/>
                    <a:pt x="29" y="0"/>
                    <a:pt x="29" y="1"/>
                  </a:cubicBezTo>
                  <a:lnTo>
                    <a:pt x="29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13" name="Freeform 547">
              <a:extLst>
                <a:ext uri="{FF2B5EF4-FFF2-40B4-BE49-F238E27FC236}">
                  <a16:creationId xmlns:a16="http://schemas.microsoft.com/office/drawing/2014/main" id="{8F6DF9A4-88D9-42CE-922E-9D925351CE7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963977" y="3507803"/>
              <a:ext cx="128661" cy="68007"/>
            </a:xfrm>
            <a:custGeom>
              <a:avLst/>
              <a:gdLst>
                <a:gd name="T0" fmla="*/ 34 w 34"/>
                <a:gd name="T1" fmla="*/ 17 h 18"/>
                <a:gd name="T2" fmla="*/ 33 w 34"/>
                <a:gd name="T3" fmla="*/ 18 h 18"/>
                <a:gd name="T4" fmla="*/ 1 w 34"/>
                <a:gd name="T5" fmla="*/ 18 h 18"/>
                <a:gd name="T6" fmla="*/ 0 w 34"/>
                <a:gd name="T7" fmla="*/ 17 h 18"/>
                <a:gd name="T8" fmla="*/ 0 w 34"/>
                <a:gd name="T9" fmla="*/ 1 h 18"/>
                <a:gd name="T10" fmla="*/ 1 w 34"/>
                <a:gd name="T11" fmla="*/ 0 h 18"/>
                <a:gd name="T12" fmla="*/ 33 w 34"/>
                <a:gd name="T13" fmla="*/ 0 h 18"/>
                <a:gd name="T14" fmla="*/ 34 w 34"/>
                <a:gd name="T15" fmla="*/ 1 h 18"/>
                <a:gd name="T16" fmla="*/ 34 w 34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18">
                  <a:moveTo>
                    <a:pt x="34" y="17"/>
                  </a:moveTo>
                  <a:cubicBezTo>
                    <a:pt x="34" y="17"/>
                    <a:pt x="34" y="18"/>
                    <a:pt x="33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lnTo>
                    <a:pt x="34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14" name="Freeform 548">
              <a:extLst>
                <a:ext uri="{FF2B5EF4-FFF2-40B4-BE49-F238E27FC236}">
                  <a16:creationId xmlns:a16="http://schemas.microsoft.com/office/drawing/2014/main" id="{626ADF56-9BE1-4A83-A10F-5EDFB85178F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963977" y="3590513"/>
              <a:ext cx="86387" cy="69844"/>
            </a:xfrm>
            <a:custGeom>
              <a:avLst/>
              <a:gdLst>
                <a:gd name="T0" fmla="*/ 23 w 23"/>
                <a:gd name="T1" fmla="*/ 17 h 18"/>
                <a:gd name="T2" fmla="*/ 22 w 23"/>
                <a:gd name="T3" fmla="*/ 18 h 18"/>
                <a:gd name="T4" fmla="*/ 1 w 23"/>
                <a:gd name="T5" fmla="*/ 18 h 18"/>
                <a:gd name="T6" fmla="*/ 0 w 23"/>
                <a:gd name="T7" fmla="*/ 17 h 18"/>
                <a:gd name="T8" fmla="*/ 0 w 23"/>
                <a:gd name="T9" fmla="*/ 1 h 18"/>
                <a:gd name="T10" fmla="*/ 1 w 23"/>
                <a:gd name="T11" fmla="*/ 0 h 18"/>
                <a:gd name="T12" fmla="*/ 22 w 23"/>
                <a:gd name="T13" fmla="*/ 0 h 18"/>
                <a:gd name="T14" fmla="*/ 23 w 23"/>
                <a:gd name="T15" fmla="*/ 1 h 18"/>
                <a:gd name="T16" fmla="*/ 23 w 23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18">
                  <a:moveTo>
                    <a:pt x="23" y="17"/>
                  </a:moveTo>
                  <a:cubicBezTo>
                    <a:pt x="23" y="17"/>
                    <a:pt x="23" y="18"/>
                    <a:pt x="22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3" y="0"/>
                    <a:pt x="23" y="0"/>
                    <a:pt x="23" y="1"/>
                  </a:cubicBezTo>
                  <a:lnTo>
                    <a:pt x="23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15" name="Freeform 549">
              <a:extLst>
                <a:ext uri="{FF2B5EF4-FFF2-40B4-BE49-F238E27FC236}">
                  <a16:creationId xmlns:a16="http://schemas.microsoft.com/office/drawing/2014/main" id="{90CF9F50-0CF7-49A2-AC8A-CA2150F2455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046687" y="3338706"/>
              <a:ext cx="69844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16" name="Freeform 550">
              <a:extLst>
                <a:ext uri="{FF2B5EF4-FFF2-40B4-BE49-F238E27FC236}">
                  <a16:creationId xmlns:a16="http://schemas.microsoft.com/office/drawing/2014/main" id="{7DE968D3-A7C6-4A72-AD95-4E86090B080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131236" y="3338706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17" name="Freeform 551">
              <a:extLst>
                <a:ext uri="{FF2B5EF4-FFF2-40B4-BE49-F238E27FC236}">
                  <a16:creationId xmlns:a16="http://schemas.microsoft.com/office/drawing/2014/main" id="{B735B6FD-1177-46E6-815B-AA10E74E3CF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15784" y="3338706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18" name="Freeform 552">
              <a:extLst>
                <a:ext uri="{FF2B5EF4-FFF2-40B4-BE49-F238E27FC236}">
                  <a16:creationId xmlns:a16="http://schemas.microsoft.com/office/drawing/2014/main" id="{2297D1B8-360D-4DFA-ADB3-DA1BB45858B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98495" y="3338706"/>
              <a:ext cx="69844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19" name="Freeform 553">
              <a:extLst>
                <a:ext uri="{FF2B5EF4-FFF2-40B4-BE49-F238E27FC236}">
                  <a16:creationId xmlns:a16="http://schemas.microsoft.com/office/drawing/2014/main" id="{6B1FE1EC-813B-43A1-95ED-68B2632E63E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383044" y="3338706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20" name="Freeform 554">
              <a:extLst>
                <a:ext uri="{FF2B5EF4-FFF2-40B4-BE49-F238E27FC236}">
                  <a16:creationId xmlns:a16="http://schemas.microsoft.com/office/drawing/2014/main" id="{8245FB7F-469F-4FCD-AB46-BB4C05C6417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467592" y="3338706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7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21" name="Freeform 555">
              <a:extLst>
                <a:ext uri="{FF2B5EF4-FFF2-40B4-BE49-F238E27FC236}">
                  <a16:creationId xmlns:a16="http://schemas.microsoft.com/office/drawing/2014/main" id="{F1E653E9-D63E-4A95-AF63-7EF6D402B46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50302" y="3338706"/>
              <a:ext cx="69844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22" name="Freeform 556">
              <a:extLst>
                <a:ext uri="{FF2B5EF4-FFF2-40B4-BE49-F238E27FC236}">
                  <a16:creationId xmlns:a16="http://schemas.microsoft.com/office/drawing/2014/main" id="{B1195C80-8361-4054-87FC-C094C6B53FC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634851" y="3338706"/>
              <a:ext cx="69844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23" name="Freeform 557">
              <a:extLst>
                <a:ext uri="{FF2B5EF4-FFF2-40B4-BE49-F238E27FC236}">
                  <a16:creationId xmlns:a16="http://schemas.microsoft.com/office/drawing/2014/main" id="{C28E2889-9A0E-4287-8115-4E7C8BA6ECC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19399" y="3338706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24" name="Freeform 558">
              <a:extLst>
                <a:ext uri="{FF2B5EF4-FFF2-40B4-BE49-F238E27FC236}">
                  <a16:creationId xmlns:a16="http://schemas.microsoft.com/office/drawing/2014/main" id="{CEDC41F5-9249-47E1-8BC4-FA8F9534BCD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03948" y="3338706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25" name="Freeform 559">
              <a:extLst>
                <a:ext uri="{FF2B5EF4-FFF2-40B4-BE49-F238E27FC236}">
                  <a16:creationId xmlns:a16="http://schemas.microsoft.com/office/drawing/2014/main" id="{D3798D78-BEC0-4E3F-975C-BE38381C2F2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86659" y="3338706"/>
              <a:ext cx="69844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26" name="Freeform 560">
              <a:extLst>
                <a:ext uri="{FF2B5EF4-FFF2-40B4-BE49-F238E27FC236}">
                  <a16:creationId xmlns:a16="http://schemas.microsoft.com/office/drawing/2014/main" id="{350FA3B8-2246-4F11-8829-7FBF0093CCF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971207" y="3338706"/>
              <a:ext cx="68007" cy="69844"/>
            </a:xfrm>
            <a:custGeom>
              <a:avLst/>
              <a:gdLst>
                <a:gd name="T0" fmla="*/ 18 w 18"/>
                <a:gd name="T1" fmla="*/ 17 h 18"/>
                <a:gd name="T2" fmla="*/ 17 w 18"/>
                <a:gd name="T3" fmla="*/ 18 h 18"/>
                <a:gd name="T4" fmla="*/ 1 w 18"/>
                <a:gd name="T5" fmla="*/ 18 h 18"/>
                <a:gd name="T6" fmla="*/ 0 w 18"/>
                <a:gd name="T7" fmla="*/ 17 h 18"/>
                <a:gd name="T8" fmla="*/ 0 w 18"/>
                <a:gd name="T9" fmla="*/ 1 h 18"/>
                <a:gd name="T10" fmla="*/ 1 w 18"/>
                <a:gd name="T11" fmla="*/ 0 h 18"/>
                <a:gd name="T12" fmla="*/ 17 w 18"/>
                <a:gd name="T13" fmla="*/ 0 h 18"/>
                <a:gd name="T14" fmla="*/ 18 w 18"/>
                <a:gd name="T15" fmla="*/ 1 h 18"/>
                <a:gd name="T16" fmla="*/ 18 w 18"/>
                <a:gd name="T1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8" y="17"/>
                  </a:moveTo>
                  <a:cubicBezTo>
                    <a:pt x="18" y="17"/>
                    <a:pt x="18" y="18"/>
                    <a:pt x="17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1" y="18"/>
                    <a:pt x="0" y="17"/>
                    <a:pt x="0" y="1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1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27" name="Freeform 561">
              <a:extLst>
                <a:ext uri="{FF2B5EF4-FFF2-40B4-BE49-F238E27FC236}">
                  <a16:creationId xmlns:a16="http://schemas.microsoft.com/office/drawing/2014/main" id="{7690161F-8EB9-4485-8404-CED641ACE5F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13481" y="3717336"/>
              <a:ext cx="71683" cy="38599"/>
            </a:xfrm>
            <a:custGeom>
              <a:avLst/>
              <a:gdLst>
                <a:gd name="T0" fmla="*/ 0 w 39"/>
                <a:gd name="T1" fmla="*/ 0 h 21"/>
                <a:gd name="T2" fmla="*/ 0 w 39"/>
                <a:gd name="T3" fmla="*/ 19 h 21"/>
                <a:gd name="T4" fmla="*/ 2 w 39"/>
                <a:gd name="T5" fmla="*/ 19 h 21"/>
                <a:gd name="T6" fmla="*/ 2 w 39"/>
                <a:gd name="T7" fmla="*/ 21 h 21"/>
                <a:gd name="T8" fmla="*/ 35 w 39"/>
                <a:gd name="T9" fmla="*/ 21 h 21"/>
                <a:gd name="T10" fmla="*/ 37 w 39"/>
                <a:gd name="T11" fmla="*/ 19 h 21"/>
                <a:gd name="T12" fmla="*/ 39 w 39"/>
                <a:gd name="T13" fmla="*/ 19 h 21"/>
                <a:gd name="T14" fmla="*/ 39 w 39"/>
                <a:gd name="T15" fmla="*/ 0 h 21"/>
                <a:gd name="T16" fmla="*/ 0 w 39"/>
                <a:gd name="T1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1">
                  <a:moveTo>
                    <a:pt x="0" y="0"/>
                  </a:moveTo>
                  <a:lnTo>
                    <a:pt x="0" y="19"/>
                  </a:lnTo>
                  <a:lnTo>
                    <a:pt x="2" y="19"/>
                  </a:lnTo>
                  <a:lnTo>
                    <a:pt x="2" y="21"/>
                  </a:lnTo>
                  <a:lnTo>
                    <a:pt x="35" y="21"/>
                  </a:lnTo>
                  <a:lnTo>
                    <a:pt x="37" y="19"/>
                  </a:lnTo>
                  <a:lnTo>
                    <a:pt x="39" y="19"/>
                  </a:lnTo>
                  <a:lnTo>
                    <a:pt x="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28" name="Freeform 562">
              <a:extLst>
                <a:ext uri="{FF2B5EF4-FFF2-40B4-BE49-F238E27FC236}">
                  <a16:creationId xmlns:a16="http://schemas.microsoft.com/office/drawing/2014/main" id="{D6E60D8D-5ED7-456E-8E04-9D141E37F59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13481" y="3675061"/>
              <a:ext cx="71683" cy="38599"/>
            </a:xfrm>
            <a:custGeom>
              <a:avLst/>
              <a:gdLst>
                <a:gd name="T0" fmla="*/ 39 w 39"/>
                <a:gd name="T1" fmla="*/ 21 h 21"/>
                <a:gd name="T2" fmla="*/ 39 w 39"/>
                <a:gd name="T3" fmla="*/ 2 h 21"/>
                <a:gd name="T4" fmla="*/ 37 w 39"/>
                <a:gd name="T5" fmla="*/ 0 h 21"/>
                <a:gd name="T6" fmla="*/ 35 w 39"/>
                <a:gd name="T7" fmla="*/ 0 h 21"/>
                <a:gd name="T8" fmla="*/ 2 w 39"/>
                <a:gd name="T9" fmla="*/ 0 h 21"/>
                <a:gd name="T10" fmla="*/ 2 w 39"/>
                <a:gd name="T11" fmla="*/ 0 h 21"/>
                <a:gd name="T12" fmla="*/ 0 w 39"/>
                <a:gd name="T13" fmla="*/ 2 h 21"/>
                <a:gd name="T14" fmla="*/ 0 w 39"/>
                <a:gd name="T15" fmla="*/ 21 h 21"/>
                <a:gd name="T16" fmla="*/ 39 w 39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21">
                  <a:moveTo>
                    <a:pt x="39" y="21"/>
                  </a:moveTo>
                  <a:lnTo>
                    <a:pt x="39" y="2"/>
                  </a:lnTo>
                  <a:lnTo>
                    <a:pt x="37" y="0"/>
                  </a:lnTo>
                  <a:lnTo>
                    <a:pt x="35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21"/>
                  </a:lnTo>
                  <a:lnTo>
                    <a:pt x="39" y="21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29" name="Freeform 563">
              <a:extLst>
                <a:ext uri="{FF2B5EF4-FFF2-40B4-BE49-F238E27FC236}">
                  <a16:creationId xmlns:a16="http://schemas.microsoft.com/office/drawing/2014/main" id="{0A3E1A96-33D7-4BE9-B18B-13E0F956765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96192" y="3423254"/>
              <a:ext cx="69844" cy="152555"/>
            </a:xfrm>
            <a:custGeom>
              <a:avLst/>
              <a:gdLst>
                <a:gd name="T0" fmla="*/ 3 w 38"/>
                <a:gd name="T1" fmla="*/ 0 h 83"/>
                <a:gd name="T2" fmla="*/ 3 w 38"/>
                <a:gd name="T3" fmla="*/ 0 h 83"/>
                <a:gd name="T4" fmla="*/ 0 w 38"/>
                <a:gd name="T5" fmla="*/ 2 h 83"/>
                <a:gd name="T6" fmla="*/ 0 w 38"/>
                <a:gd name="T7" fmla="*/ 35 h 83"/>
                <a:gd name="T8" fmla="*/ 3 w 38"/>
                <a:gd name="T9" fmla="*/ 35 h 83"/>
                <a:gd name="T10" fmla="*/ 3 w 38"/>
                <a:gd name="T11" fmla="*/ 37 h 83"/>
                <a:gd name="T12" fmla="*/ 13 w 38"/>
                <a:gd name="T13" fmla="*/ 37 h 83"/>
                <a:gd name="T14" fmla="*/ 13 w 38"/>
                <a:gd name="T15" fmla="*/ 81 h 83"/>
                <a:gd name="T16" fmla="*/ 13 w 38"/>
                <a:gd name="T17" fmla="*/ 83 h 83"/>
                <a:gd name="T18" fmla="*/ 15 w 38"/>
                <a:gd name="T19" fmla="*/ 83 h 83"/>
                <a:gd name="T20" fmla="*/ 36 w 38"/>
                <a:gd name="T21" fmla="*/ 83 h 83"/>
                <a:gd name="T22" fmla="*/ 38 w 38"/>
                <a:gd name="T23" fmla="*/ 83 h 83"/>
                <a:gd name="T24" fmla="*/ 38 w 38"/>
                <a:gd name="T25" fmla="*/ 81 h 83"/>
                <a:gd name="T26" fmla="*/ 38 w 38"/>
                <a:gd name="T27" fmla="*/ 2 h 83"/>
                <a:gd name="T28" fmla="*/ 38 w 38"/>
                <a:gd name="T29" fmla="*/ 0 h 83"/>
                <a:gd name="T30" fmla="*/ 36 w 38"/>
                <a:gd name="T31" fmla="*/ 0 h 83"/>
                <a:gd name="T32" fmla="*/ 3 w 38"/>
                <a:gd name="T33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8" h="83">
                  <a:moveTo>
                    <a:pt x="3" y="0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0" y="35"/>
                  </a:lnTo>
                  <a:lnTo>
                    <a:pt x="3" y="35"/>
                  </a:lnTo>
                  <a:lnTo>
                    <a:pt x="3" y="37"/>
                  </a:lnTo>
                  <a:lnTo>
                    <a:pt x="13" y="37"/>
                  </a:lnTo>
                  <a:lnTo>
                    <a:pt x="13" y="81"/>
                  </a:lnTo>
                  <a:lnTo>
                    <a:pt x="13" y="83"/>
                  </a:lnTo>
                  <a:lnTo>
                    <a:pt x="15" y="83"/>
                  </a:lnTo>
                  <a:lnTo>
                    <a:pt x="36" y="83"/>
                  </a:lnTo>
                  <a:lnTo>
                    <a:pt x="38" y="83"/>
                  </a:lnTo>
                  <a:lnTo>
                    <a:pt x="38" y="81"/>
                  </a:lnTo>
                  <a:lnTo>
                    <a:pt x="38" y="2"/>
                  </a:lnTo>
                  <a:lnTo>
                    <a:pt x="38" y="0"/>
                  </a:lnTo>
                  <a:lnTo>
                    <a:pt x="36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2C39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30" name="Freeform 564">
              <a:extLst>
                <a:ext uri="{FF2B5EF4-FFF2-40B4-BE49-F238E27FC236}">
                  <a16:creationId xmlns:a16="http://schemas.microsoft.com/office/drawing/2014/main" id="{08FDE0F8-764F-426D-A143-10AD38F9D44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19460" y="2796492"/>
              <a:ext cx="766451" cy="248132"/>
            </a:xfrm>
            <a:custGeom>
              <a:avLst/>
              <a:gdLst>
                <a:gd name="T0" fmla="*/ 201 w 201"/>
                <a:gd name="T1" fmla="*/ 36 h 65"/>
                <a:gd name="T2" fmla="*/ 173 w 201"/>
                <a:gd name="T3" fmla="*/ 65 h 65"/>
                <a:gd name="T4" fmla="*/ 29 w 201"/>
                <a:gd name="T5" fmla="*/ 65 h 65"/>
                <a:gd name="T6" fmla="*/ 0 w 201"/>
                <a:gd name="T7" fmla="*/ 36 h 65"/>
                <a:gd name="T8" fmla="*/ 0 w 201"/>
                <a:gd name="T9" fmla="*/ 29 h 65"/>
                <a:gd name="T10" fmla="*/ 29 w 201"/>
                <a:gd name="T11" fmla="*/ 0 h 65"/>
                <a:gd name="T12" fmla="*/ 173 w 201"/>
                <a:gd name="T13" fmla="*/ 0 h 65"/>
                <a:gd name="T14" fmla="*/ 201 w 201"/>
                <a:gd name="T15" fmla="*/ 29 h 65"/>
                <a:gd name="T16" fmla="*/ 201 w 201"/>
                <a:gd name="T17" fmla="*/ 36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1" h="65">
                  <a:moveTo>
                    <a:pt x="201" y="36"/>
                  </a:moveTo>
                  <a:cubicBezTo>
                    <a:pt x="201" y="52"/>
                    <a:pt x="189" y="65"/>
                    <a:pt x="173" y="65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13" y="65"/>
                    <a:pt x="0" y="52"/>
                    <a:pt x="0" y="36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173" y="0"/>
                    <a:pt x="173" y="0"/>
                    <a:pt x="173" y="0"/>
                  </a:cubicBezTo>
                  <a:cubicBezTo>
                    <a:pt x="189" y="0"/>
                    <a:pt x="201" y="13"/>
                    <a:pt x="201" y="29"/>
                  </a:cubicBezTo>
                  <a:lnTo>
                    <a:pt x="201" y="3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31" name="Freeform 565">
              <a:extLst>
                <a:ext uri="{FF2B5EF4-FFF2-40B4-BE49-F238E27FC236}">
                  <a16:creationId xmlns:a16="http://schemas.microsoft.com/office/drawing/2014/main" id="{363FD55E-264B-4F3A-947D-A7C6BFC11BD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620269" y="2419701"/>
              <a:ext cx="1968510" cy="408038"/>
            </a:xfrm>
            <a:custGeom>
              <a:avLst/>
              <a:gdLst>
                <a:gd name="T0" fmla="*/ 0 w 516"/>
                <a:gd name="T1" fmla="*/ 0 h 107"/>
                <a:gd name="T2" fmla="*/ 1 w 516"/>
                <a:gd name="T3" fmla="*/ 3 h 107"/>
                <a:gd name="T4" fmla="*/ 38 w 516"/>
                <a:gd name="T5" fmla="*/ 107 h 107"/>
                <a:gd name="T6" fmla="*/ 475 w 516"/>
                <a:gd name="T7" fmla="*/ 107 h 107"/>
                <a:gd name="T8" fmla="*/ 516 w 516"/>
                <a:gd name="T9" fmla="*/ 0 h 107"/>
                <a:gd name="T10" fmla="*/ 0 w 516"/>
                <a:gd name="T11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6" h="107">
                  <a:moveTo>
                    <a:pt x="0" y="0"/>
                  </a:moveTo>
                  <a:cubicBezTo>
                    <a:pt x="0" y="1"/>
                    <a:pt x="0" y="2"/>
                    <a:pt x="1" y="3"/>
                  </a:cubicBezTo>
                  <a:cubicBezTo>
                    <a:pt x="38" y="107"/>
                    <a:pt x="38" y="107"/>
                    <a:pt x="38" y="107"/>
                  </a:cubicBezTo>
                  <a:cubicBezTo>
                    <a:pt x="475" y="107"/>
                    <a:pt x="475" y="107"/>
                    <a:pt x="475" y="107"/>
                  </a:cubicBezTo>
                  <a:cubicBezTo>
                    <a:pt x="516" y="0"/>
                    <a:pt x="516" y="0"/>
                    <a:pt x="51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30A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32" name="Freeform 566">
              <a:extLst>
                <a:ext uri="{FF2B5EF4-FFF2-40B4-BE49-F238E27FC236}">
                  <a16:creationId xmlns:a16="http://schemas.microsoft.com/office/drawing/2014/main" id="{C0943E7E-C840-4BEF-B7B4-0796170DF4C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612917" y="2384778"/>
              <a:ext cx="1985051" cy="34923"/>
            </a:xfrm>
            <a:custGeom>
              <a:avLst/>
              <a:gdLst>
                <a:gd name="T0" fmla="*/ 517 w 520"/>
                <a:gd name="T1" fmla="*/ 9 h 9"/>
                <a:gd name="T2" fmla="*/ 518 w 520"/>
                <a:gd name="T3" fmla="*/ 7 h 9"/>
                <a:gd name="T4" fmla="*/ 514 w 520"/>
                <a:gd name="T5" fmla="*/ 0 h 9"/>
                <a:gd name="T6" fmla="*/ 6 w 520"/>
                <a:gd name="T7" fmla="*/ 0 h 9"/>
                <a:gd name="T8" fmla="*/ 2 w 520"/>
                <a:gd name="T9" fmla="*/ 9 h 9"/>
                <a:gd name="T10" fmla="*/ 517 w 520"/>
                <a:gd name="T11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0" h="9">
                  <a:moveTo>
                    <a:pt x="517" y="9"/>
                  </a:moveTo>
                  <a:cubicBezTo>
                    <a:pt x="518" y="7"/>
                    <a:pt x="518" y="7"/>
                    <a:pt x="518" y="7"/>
                  </a:cubicBezTo>
                  <a:cubicBezTo>
                    <a:pt x="520" y="4"/>
                    <a:pt x="518" y="0"/>
                    <a:pt x="51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2" y="0"/>
                    <a:pt x="0" y="4"/>
                    <a:pt x="2" y="9"/>
                  </a:cubicBezTo>
                  <a:lnTo>
                    <a:pt x="517" y="9"/>
                  </a:lnTo>
                  <a:close/>
                </a:path>
              </a:pathLst>
            </a:custGeom>
            <a:solidFill>
              <a:srgbClr val="5B66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33" name="Freeform 567">
              <a:extLst>
                <a:ext uri="{FF2B5EF4-FFF2-40B4-BE49-F238E27FC236}">
                  <a16:creationId xmlns:a16="http://schemas.microsoft.com/office/drawing/2014/main" id="{64C1705B-CC66-403F-86A0-36CEA798242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702980" y="2463813"/>
              <a:ext cx="1790222" cy="329004"/>
            </a:xfrm>
            <a:custGeom>
              <a:avLst/>
              <a:gdLst>
                <a:gd name="T0" fmla="*/ 974 w 974"/>
                <a:gd name="T1" fmla="*/ 0 h 179"/>
                <a:gd name="T2" fmla="*/ 912 w 974"/>
                <a:gd name="T3" fmla="*/ 179 h 179"/>
                <a:gd name="T4" fmla="*/ 65 w 974"/>
                <a:gd name="T5" fmla="*/ 179 h 179"/>
                <a:gd name="T6" fmla="*/ 0 w 974"/>
                <a:gd name="T7" fmla="*/ 0 h 179"/>
                <a:gd name="T8" fmla="*/ 974 w 974"/>
                <a:gd name="T9" fmla="*/ 0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4" h="179">
                  <a:moveTo>
                    <a:pt x="974" y="0"/>
                  </a:moveTo>
                  <a:lnTo>
                    <a:pt x="912" y="179"/>
                  </a:lnTo>
                  <a:lnTo>
                    <a:pt x="65" y="179"/>
                  </a:lnTo>
                  <a:lnTo>
                    <a:pt x="0" y="0"/>
                  </a:lnTo>
                  <a:lnTo>
                    <a:pt x="974" y="0"/>
                  </a:lnTo>
                  <a:close/>
                </a:path>
              </a:pathLst>
            </a:custGeom>
            <a:solidFill>
              <a:srgbClr val="86AF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34" name="Freeform 568">
              <a:extLst>
                <a:ext uri="{FF2B5EF4-FFF2-40B4-BE49-F238E27FC236}">
                  <a16:creationId xmlns:a16="http://schemas.microsoft.com/office/drawing/2014/main" id="{CD6D4FC4-B51C-4A7A-8697-FE7251C5A11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765472" y="2827739"/>
              <a:ext cx="1667076" cy="91901"/>
            </a:xfrm>
            <a:custGeom>
              <a:avLst/>
              <a:gdLst>
                <a:gd name="T0" fmla="*/ 0 w 437"/>
                <a:gd name="T1" fmla="*/ 0 h 24"/>
                <a:gd name="T2" fmla="*/ 5 w 437"/>
                <a:gd name="T3" fmla="*/ 14 h 24"/>
                <a:gd name="T4" fmla="*/ 20 w 437"/>
                <a:gd name="T5" fmla="*/ 24 h 24"/>
                <a:gd name="T6" fmla="*/ 417 w 437"/>
                <a:gd name="T7" fmla="*/ 24 h 24"/>
                <a:gd name="T8" fmla="*/ 432 w 437"/>
                <a:gd name="T9" fmla="*/ 14 h 24"/>
                <a:gd name="T10" fmla="*/ 437 w 437"/>
                <a:gd name="T11" fmla="*/ 0 h 24"/>
                <a:gd name="T12" fmla="*/ 0 w 437"/>
                <a:gd name="T13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7" h="24">
                  <a:moveTo>
                    <a:pt x="0" y="0"/>
                  </a:moveTo>
                  <a:cubicBezTo>
                    <a:pt x="5" y="14"/>
                    <a:pt x="5" y="14"/>
                    <a:pt x="5" y="14"/>
                  </a:cubicBezTo>
                  <a:cubicBezTo>
                    <a:pt x="7" y="20"/>
                    <a:pt x="14" y="24"/>
                    <a:pt x="20" y="24"/>
                  </a:cubicBezTo>
                  <a:cubicBezTo>
                    <a:pt x="417" y="24"/>
                    <a:pt x="417" y="24"/>
                    <a:pt x="417" y="24"/>
                  </a:cubicBezTo>
                  <a:cubicBezTo>
                    <a:pt x="423" y="24"/>
                    <a:pt x="430" y="20"/>
                    <a:pt x="432" y="14"/>
                  </a:cubicBezTo>
                  <a:cubicBezTo>
                    <a:pt x="437" y="0"/>
                    <a:pt x="437" y="0"/>
                    <a:pt x="43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35" name="Freeform 569">
              <a:extLst>
                <a:ext uri="{FF2B5EF4-FFF2-40B4-BE49-F238E27FC236}">
                  <a16:creationId xmlns:a16="http://schemas.microsoft.com/office/drawing/2014/main" id="{75312FEB-B633-493E-97AE-D6877482D5E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42006" y="2155027"/>
              <a:ext cx="163584" cy="110281"/>
            </a:xfrm>
            <a:custGeom>
              <a:avLst/>
              <a:gdLst>
                <a:gd name="T0" fmla="*/ 12 w 89"/>
                <a:gd name="T1" fmla="*/ 0 h 60"/>
                <a:gd name="T2" fmla="*/ 89 w 89"/>
                <a:gd name="T3" fmla="*/ 31 h 60"/>
                <a:gd name="T4" fmla="*/ 76 w 89"/>
                <a:gd name="T5" fmla="*/ 60 h 60"/>
                <a:gd name="T6" fmla="*/ 0 w 89"/>
                <a:gd name="T7" fmla="*/ 29 h 60"/>
                <a:gd name="T8" fmla="*/ 12 w 89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60">
                  <a:moveTo>
                    <a:pt x="12" y="0"/>
                  </a:moveTo>
                  <a:lnTo>
                    <a:pt x="89" y="31"/>
                  </a:lnTo>
                  <a:lnTo>
                    <a:pt x="76" y="60"/>
                  </a:lnTo>
                  <a:lnTo>
                    <a:pt x="0" y="29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FA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36" name="Freeform 570">
              <a:extLst>
                <a:ext uri="{FF2B5EF4-FFF2-40B4-BE49-F238E27FC236}">
                  <a16:creationId xmlns:a16="http://schemas.microsoft.com/office/drawing/2014/main" id="{7BF29052-78D5-4E3F-A075-FAD305CC7A6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813750" y="1059573"/>
              <a:ext cx="782992" cy="1156109"/>
            </a:xfrm>
            <a:custGeom>
              <a:avLst/>
              <a:gdLst>
                <a:gd name="T0" fmla="*/ 20 w 205"/>
                <a:gd name="T1" fmla="*/ 123 h 303"/>
                <a:gd name="T2" fmla="*/ 107 w 205"/>
                <a:gd name="T3" fmla="*/ 112 h 303"/>
                <a:gd name="T4" fmla="*/ 116 w 205"/>
                <a:gd name="T5" fmla="*/ 287 h 303"/>
                <a:gd name="T6" fmla="*/ 157 w 205"/>
                <a:gd name="T7" fmla="*/ 303 h 303"/>
                <a:gd name="T8" fmla="*/ 193 w 205"/>
                <a:gd name="T9" fmla="*/ 143 h 303"/>
                <a:gd name="T10" fmla="*/ 146 w 205"/>
                <a:gd name="T11" fmla="*/ 34 h 303"/>
                <a:gd name="T12" fmla="*/ 33 w 205"/>
                <a:gd name="T13" fmla="*/ 4 h 303"/>
                <a:gd name="T14" fmla="*/ 20 w 205"/>
                <a:gd name="T15" fmla="*/ 123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5" h="303">
                  <a:moveTo>
                    <a:pt x="20" y="123"/>
                  </a:moveTo>
                  <a:cubicBezTo>
                    <a:pt x="20" y="123"/>
                    <a:pt x="73" y="103"/>
                    <a:pt x="107" y="112"/>
                  </a:cubicBezTo>
                  <a:cubicBezTo>
                    <a:pt x="141" y="122"/>
                    <a:pt x="146" y="219"/>
                    <a:pt x="116" y="287"/>
                  </a:cubicBezTo>
                  <a:cubicBezTo>
                    <a:pt x="140" y="297"/>
                    <a:pt x="157" y="303"/>
                    <a:pt x="157" y="303"/>
                  </a:cubicBezTo>
                  <a:cubicBezTo>
                    <a:pt x="157" y="303"/>
                    <a:pt x="205" y="193"/>
                    <a:pt x="193" y="143"/>
                  </a:cubicBezTo>
                  <a:cubicBezTo>
                    <a:pt x="181" y="94"/>
                    <a:pt x="146" y="34"/>
                    <a:pt x="146" y="34"/>
                  </a:cubicBezTo>
                  <a:cubicBezTo>
                    <a:pt x="146" y="34"/>
                    <a:pt x="66" y="7"/>
                    <a:pt x="33" y="4"/>
                  </a:cubicBezTo>
                  <a:cubicBezTo>
                    <a:pt x="0" y="0"/>
                    <a:pt x="20" y="123"/>
                    <a:pt x="20" y="123"/>
                  </a:cubicBezTo>
                  <a:close/>
                </a:path>
              </a:pathLst>
            </a:custGeom>
            <a:solidFill>
              <a:srgbClr val="9A99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37" name="Freeform 571">
              <a:extLst>
                <a:ext uri="{FF2B5EF4-FFF2-40B4-BE49-F238E27FC236}">
                  <a16:creationId xmlns:a16="http://schemas.microsoft.com/office/drawing/2014/main" id="{0848DE96-3979-4DDF-BDBB-477CD415F9D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874404" y="1070601"/>
              <a:ext cx="722339" cy="1145081"/>
            </a:xfrm>
            <a:custGeom>
              <a:avLst/>
              <a:gdLst>
                <a:gd name="T0" fmla="*/ 108 w 189"/>
                <a:gd name="T1" fmla="*/ 53 h 300"/>
                <a:gd name="T2" fmla="*/ 156 w 189"/>
                <a:gd name="T3" fmla="*/ 162 h 300"/>
                <a:gd name="T4" fmla="*/ 130 w 189"/>
                <a:gd name="T5" fmla="*/ 296 h 300"/>
                <a:gd name="T6" fmla="*/ 141 w 189"/>
                <a:gd name="T7" fmla="*/ 300 h 300"/>
                <a:gd name="T8" fmla="*/ 177 w 189"/>
                <a:gd name="T9" fmla="*/ 140 h 300"/>
                <a:gd name="T10" fmla="*/ 130 w 189"/>
                <a:gd name="T11" fmla="*/ 31 h 300"/>
                <a:gd name="T12" fmla="*/ 17 w 189"/>
                <a:gd name="T13" fmla="*/ 1 h 300"/>
                <a:gd name="T14" fmla="*/ 0 w 189"/>
                <a:gd name="T15" fmla="*/ 23 h 300"/>
                <a:gd name="T16" fmla="*/ 108 w 189"/>
                <a:gd name="T17" fmla="*/ 53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9" h="300">
                  <a:moveTo>
                    <a:pt x="108" y="53"/>
                  </a:moveTo>
                  <a:cubicBezTo>
                    <a:pt x="108" y="53"/>
                    <a:pt x="144" y="112"/>
                    <a:pt x="156" y="162"/>
                  </a:cubicBezTo>
                  <a:cubicBezTo>
                    <a:pt x="164" y="197"/>
                    <a:pt x="143" y="261"/>
                    <a:pt x="130" y="296"/>
                  </a:cubicBezTo>
                  <a:cubicBezTo>
                    <a:pt x="137" y="299"/>
                    <a:pt x="141" y="300"/>
                    <a:pt x="141" y="300"/>
                  </a:cubicBezTo>
                  <a:cubicBezTo>
                    <a:pt x="141" y="300"/>
                    <a:pt x="189" y="190"/>
                    <a:pt x="177" y="140"/>
                  </a:cubicBezTo>
                  <a:cubicBezTo>
                    <a:pt x="165" y="91"/>
                    <a:pt x="130" y="31"/>
                    <a:pt x="130" y="31"/>
                  </a:cubicBezTo>
                  <a:cubicBezTo>
                    <a:pt x="130" y="31"/>
                    <a:pt x="50" y="4"/>
                    <a:pt x="17" y="1"/>
                  </a:cubicBezTo>
                  <a:cubicBezTo>
                    <a:pt x="8" y="0"/>
                    <a:pt x="3" y="9"/>
                    <a:pt x="0" y="23"/>
                  </a:cubicBezTo>
                  <a:cubicBezTo>
                    <a:pt x="35" y="28"/>
                    <a:pt x="108" y="53"/>
                    <a:pt x="108" y="53"/>
                  </a:cubicBezTo>
                  <a:close/>
                </a:path>
              </a:pathLst>
            </a:custGeom>
            <a:solidFill>
              <a:srgbClr val="8786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38" name="Freeform 572">
              <a:extLst>
                <a:ext uri="{FF2B5EF4-FFF2-40B4-BE49-F238E27FC236}">
                  <a16:creationId xmlns:a16="http://schemas.microsoft.com/office/drawing/2014/main" id="{048067CD-D764-492E-95F5-793DC7AE479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973779" y="2002472"/>
              <a:ext cx="156231" cy="77196"/>
            </a:xfrm>
            <a:custGeom>
              <a:avLst/>
              <a:gdLst>
                <a:gd name="T0" fmla="*/ 81 w 85"/>
                <a:gd name="T1" fmla="*/ 0 h 42"/>
                <a:gd name="T2" fmla="*/ 0 w 85"/>
                <a:gd name="T3" fmla="*/ 10 h 42"/>
                <a:gd name="T4" fmla="*/ 4 w 85"/>
                <a:gd name="T5" fmla="*/ 42 h 42"/>
                <a:gd name="T6" fmla="*/ 85 w 85"/>
                <a:gd name="T7" fmla="*/ 31 h 42"/>
                <a:gd name="T8" fmla="*/ 81 w 85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42">
                  <a:moveTo>
                    <a:pt x="81" y="0"/>
                  </a:moveTo>
                  <a:lnTo>
                    <a:pt x="0" y="10"/>
                  </a:lnTo>
                  <a:lnTo>
                    <a:pt x="4" y="42"/>
                  </a:lnTo>
                  <a:lnTo>
                    <a:pt x="85" y="31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FA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39" name="Freeform 573">
              <a:extLst>
                <a:ext uri="{FF2B5EF4-FFF2-40B4-BE49-F238E27FC236}">
                  <a16:creationId xmlns:a16="http://schemas.microsoft.com/office/drawing/2014/main" id="{1FD3CAF5-650E-4CAE-8461-AEFF3779AEC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898421" y="1032002"/>
              <a:ext cx="950252" cy="998040"/>
            </a:xfrm>
            <a:custGeom>
              <a:avLst/>
              <a:gdLst>
                <a:gd name="T0" fmla="*/ 197 w 249"/>
                <a:gd name="T1" fmla="*/ 124 h 261"/>
                <a:gd name="T2" fmla="*/ 117 w 249"/>
                <a:gd name="T3" fmla="*/ 91 h 261"/>
                <a:gd name="T4" fmla="*/ 61 w 249"/>
                <a:gd name="T5" fmla="*/ 257 h 261"/>
                <a:gd name="T6" fmla="*/ 17 w 249"/>
                <a:gd name="T7" fmla="*/ 261 h 261"/>
                <a:gd name="T8" fmla="*/ 25 w 249"/>
                <a:gd name="T9" fmla="*/ 97 h 261"/>
                <a:gd name="T10" fmla="*/ 100 w 249"/>
                <a:gd name="T11" fmla="*/ 5 h 261"/>
                <a:gd name="T12" fmla="*/ 217 w 249"/>
                <a:gd name="T13" fmla="*/ 6 h 261"/>
                <a:gd name="T14" fmla="*/ 197 w 249"/>
                <a:gd name="T15" fmla="*/ 124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9" h="261">
                  <a:moveTo>
                    <a:pt x="197" y="124"/>
                  </a:moveTo>
                  <a:cubicBezTo>
                    <a:pt x="197" y="124"/>
                    <a:pt x="152" y="91"/>
                    <a:pt x="117" y="91"/>
                  </a:cubicBezTo>
                  <a:cubicBezTo>
                    <a:pt x="81" y="91"/>
                    <a:pt x="50" y="183"/>
                    <a:pt x="61" y="257"/>
                  </a:cubicBezTo>
                  <a:cubicBezTo>
                    <a:pt x="35" y="260"/>
                    <a:pt x="17" y="261"/>
                    <a:pt x="17" y="261"/>
                  </a:cubicBezTo>
                  <a:cubicBezTo>
                    <a:pt x="17" y="261"/>
                    <a:pt x="0" y="142"/>
                    <a:pt x="25" y="97"/>
                  </a:cubicBezTo>
                  <a:cubicBezTo>
                    <a:pt x="50" y="53"/>
                    <a:pt x="100" y="5"/>
                    <a:pt x="100" y="5"/>
                  </a:cubicBezTo>
                  <a:cubicBezTo>
                    <a:pt x="100" y="5"/>
                    <a:pt x="184" y="0"/>
                    <a:pt x="217" y="6"/>
                  </a:cubicBezTo>
                  <a:cubicBezTo>
                    <a:pt x="249" y="11"/>
                    <a:pt x="197" y="124"/>
                    <a:pt x="197" y="124"/>
                  </a:cubicBezTo>
                  <a:close/>
                </a:path>
              </a:pathLst>
            </a:custGeom>
            <a:solidFill>
              <a:srgbClr val="9A99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40" name="Freeform 574">
              <a:extLst>
                <a:ext uri="{FF2B5EF4-FFF2-40B4-BE49-F238E27FC236}">
                  <a16:creationId xmlns:a16="http://schemas.microsoft.com/office/drawing/2014/main" id="{4D15F991-BEAE-45BE-BA8A-58707DE01FE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898421" y="1032002"/>
              <a:ext cx="869380" cy="998040"/>
            </a:xfrm>
            <a:custGeom>
              <a:avLst/>
              <a:gdLst>
                <a:gd name="T0" fmla="*/ 115 w 228"/>
                <a:gd name="T1" fmla="*/ 31 h 261"/>
                <a:gd name="T2" fmla="*/ 40 w 228"/>
                <a:gd name="T3" fmla="*/ 124 h 261"/>
                <a:gd name="T4" fmla="*/ 29 w 228"/>
                <a:gd name="T5" fmla="*/ 260 h 261"/>
                <a:gd name="T6" fmla="*/ 17 w 228"/>
                <a:gd name="T7" fmla="*/ 261 h 261"/>
                <a:gd name="T8" fmla="*/ 25 w 228"/>
                <a:gd name="T9" fmla="*/ 97 h 261"/>
                <a:gd name="T10" fmla="*/ 100 w 228"/>
                <a:gd name="T11" fmla="*/ 5 h 261"/>
                <a:gd name="T12" fmla="*/ 217 w 228"/>
                <a:gd name="T13" fmla="*/ 6 h 261"/>
                <a:gd name="T14" fmla="*/ 227 w 228"/>
                <a:gd name="T15" fmla="*/ 31 h 261"/>
                <a:gd name="T16" fmla="*/ 115 w 228"/>
                <a:gd name="T17" fmla="*/ 31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8" h="261">
                  <a:moveTo>
                    <a:pt x="115" y="31"/>
                  </a:moveTo>
                  <a:cubicBezTo>
                    <a:pt x="115" y="31"/>
                    <a:pt x="65" y="79"/>
                    <a:pt x="40" y="124"/>
                  </a:cubicBezTo>
                  <a:cubicBezTo>
                    <a:pt x="23" y="155"/>
                    <a:pt x="26" y="222"/>
                    <a:pt x="29" y="260"/>
                  </a:cubicBezTo>
                  <a:cubicBezTo>
                    <a:pt x="21" y="261"/>
                    <a:pt x="17" y="261"/>
                    <a:pt x="17" y="261"/>
                  </a:cubicBezTo>
                  <a:cubicBezTo>
                    <a:pt x="17" y="261"/>
                    <a:pt x="0" y="142"/>
                    <a:pt x="25" y="97"/>
                  </a:cubicBezTo>
                  <a:cubicBezTo>
                    <a:pt x="50" y="53"/>
                    <a:pt x="100" y="5"/>
                    <a:pt x="100" y="5"/>
                  </a:cubicBezTo>
                  <a:cubicBezTo>
                    <a:pt x="100" y="5"/>
                    <a:pt x="184" y="0"/>
                    <a:pt x="217" y="6"/>
                  </a:cubicBezTo>
                  <a:cubicBezTo>
                    <a:pt x="226" y="7"/>
                    <a:pt x="228" y="18"/>
                    <a:pt x="227" y="31"/>
                  </a:cubicBezTo>
                  <a:cubicBezTo>
                    <a:pt x="192" y="27"/>
                    <a:pt x="115" y="31"/>
                    <a:pt x="115" y="31"/>
                  </a:cubicBezTo>
                  <a:close/>
                </a:path>
              </a:pathLst>
            </a:custGeom>
            <a:solidFill>
              <a:srgbClr val="8786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41" name="Freeform 575">
              <a:extLst>
                <a:ext uri="{FF2B5EF4-FFF2-40B4-BE49-F238E27FC236}">
                  <a16:creationId xmlns:a16="http://schemas.microsoft.com/office/drawing/2014/main" id="{D9D328DE-EDE3-427D-96F5-6791E685A73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977455" y="2063127"/>
              <a:ext cx="279378" cy="420905"/>
            </a:xfrm>
            <a:custGeom>
              <a:avLst/>
              <a:gdLst>
                <a:gd name="T0" fmla="*/ 11 w 73"/>
                <a:gd name="T1" fmla="*/ 3 h 110"/>
                <a:gd name="T2" fmla="*/ 1 w 73"/>
                <a:gd name="T3" fmla="*/ 56 h 110"/>
                <a:gd name="T4" fmla="*/ 13 w 73"/>
                <a:gd name="T5" fmla="*/ 82 h 110"/>
                <a:gd name="T6" fmla="*/ 31 w 73"/>
                <a:gd name="T7" fmla="*/ 105 h 110"/>
                <a:gd name="T8" fmla="*/ 32 w 73"/>
                <a:gd name="T9" fmla="*/ 103 h 110"/>
                <a:gd name="T10" fmla="*/ 39 w 73"/>
                <a:gd name="T11" fmla="*/ 110 h 110"/>
                <a:gd name="T12" fmla="*/ 40 w 73"/>
                <a:gd name="T13" fmla="*/ 101 h 110"/>
                <a:gd name="T14" fmla="*/ 50 w 73"/>
                <a:gd name="T15" fmla="*/ 108 h 110"/>
                <a:gd name="T16" fmla="*/ 51 w 73"/>
                <a:gd name="T17" fmla="*/ 96 h 110"/>
                <a:gd name="T18" fmla="*/ 61 w 73"/>
                <a:gd name="T19" fmla="*/ 102 h 110"/>
                <a:gd name="T20" fmla="*/ 62 w 73"/>
                <a:gd name="T21" fmla="*/ 88 h 110"/>
                <a:gd name="T22" fmla="*/ 48 w 73"/>
                <a:gd name="T23" fmla="*/ 54 h 110"/>
                <a:gd name="T24" fmla="*/ 63 w 73"/>
                <a:gd name="T25" fmla="*/ 79 h 110"/>
                <a:gd name="T26" fmla="*/ 67 w 73"/>
                <a:gd name="T27" fmla="*/ 68 h 110"/>
                <a:gd name="T28" fmla="*/ 56 w 73"/>
                <a:gd name="T29" fmla="*/ 30 h 110"/>
                <a:gd name="T30" fmla="*/ 37 w 73"/>
                <a:gd name="T31" fmla="*/ 0 h 110"/>
                <a:gd name="T32" fmla="*/ 11 w 73"/>
                <a:gd name="T33" fmla="*/ 3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3" h="110">
                  <a:moveTo>
                    <a:pt x="11" y="3"/>
                  </a:moveTo>
                  <a:cubicBezTo>
                    <a:pt x="11" y="3"/>
                    <a:pt x="3" y="41"/>
                    <a:pt x="1" y="56"/>
                  </a:cubicBezTo>
                  <a:cubicBezTo>
                    <a:pt x="0" y="71"/>
                    <a:pt x="5" y="70"/>
                    <a:pt x="13" y="82"/>
                  </a:cubicBezTo>
                  <a:cubicBezTo>
                    <a:pt x="20" y="93"/>
                    <a:pt x="25" y="104"/>
                    <a:pt x="31" y="105"/>
                  </a:cubicBezTo>
                  <a:cubicBezTo>
                    <a:pt x="32" y="103"/>
                    <a:pt x="32" y="103"/>
                    <a:pt x="32" y="103"/>
                  </a:cubicBezTo>
                  <a:cubicBezTo>
                    <a:pt x="32" y="103"/>
                    <a:pt x="34" y="109"/>
                    <a:pt x="39" y="110"/>
                  </a:cubicBezTo>
                  <a:cubicBezTo>
                    <a:pt x="44" y="110"/>
                    <a:pt x="42" y="104"/>
                    <a:pt x="40" y="101"/>
                  </a:cubicBezTo>
                  <a:cubicBezTo>
                    <a:pt x="43" y="108"/>
                    <a:pt x="47" y="110"/>
                    <a:pt x="50" y="108"/>
                  </a:cubicBezTo>
                  <a:cubicBezTo>
                    <a:pt x="54" y="107"/>
                    <a:pt x="53" y="101"/>
                    <a:pt x="51" y="96"/>
                  </a:cubicBezTo>
                  <a:cubicBezTo>
                    <a:pt x="54" y="101"/>
                    <a:pt x="58" y="103"/>
                    <a:pt x="61" y="102"/>
                  </a:cubicBezTo>
                  <a:cubicBezTo>
                    <a:pt x="64" y="101"/>
                    <a:pt x="67" y="96"/>
                    <a:pt x="62" y="88"/>
                  </a:cubicBezTo>
                  <a:cubicBezTo>
                    <a:pt x="57" y="79"/>
                    <a:pt x="48" y="54"/>
                    <a:pt x="48" y="54"/>
                  </a:cubicBezTo>
                  <a:cubicBezTo>
                    <a:pt x="48" y="54"/>
                    <a:pt x="62" y="77"/>
                    <a:pt x="63" y="79"/>
                  </a:cubicBezTo>
                  <a:cubicBezTo>
                    <a:pt x="64" y="81"/>
                    <a:pt x="73" y="79"/>
                    <a:pt x="67" y="68"/>
                  </a:cubicBezTo>
                  <a:cubicBezTo>
                    <a:pt x="62" y="57"/>
                    <a:pt x="60" y="42"/>
                    <a:pt x="56" y="30"/>
                  </a:cubicBezTo>
                  <a:cubicBezTo>
                    <a:pt x="52" y="19"/>
                    <a:pt x="44" y="2"/>
                    <a:pt x="37" y="0"/>
                  </a:cubicBezTo>
                  <a:cubicBezTo>
                    <a:pt x="16" y="2"/>
                    <a:pt x="11" y="3"/>
                    <a:pt x="11" y="3"/>
                  </a:cubicBezTo>
                  <a:close/>
                </a:path>
              </a:pathLst>
            </a:custGeom>
            <a:solidFill>
              <a:srgbClr val="D8AF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42" name="Freeform 576">
              <a:extLst>
                <a:ext uri="{FF2B5EF4-FFF2-40B4-BE49-F238E27FC236}">
                  <a16:creationId xmlns:a16="http://schemas.microsoft.com/office/drawing/2014/main" id="{5CA2B444-09E2-4CFC-BEF4-21F0F3A1212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054529" y="2215681"/>
              <a:ext cx="305110" cy="406201"/>
            </a:xfrm>
            <a:custGeom>
              <a:avLst/>
              <a:gdLst>
                <a:gd name="T0" fmla="*/ 80 w 80"/>
                <a:gd name="T1" fmla="*/ 10 h 106"/>
                <a:gd name="T2" fmla="*/ 75 w 80"/>
                <a:gd name="T3" fmla="*/ 64 h 106"/>
                <a:gd name="T4" fmla="*/ 58 w 80"/>
                <a:gd name="T5" fmla="*/ 85 h 106"/>
                <a:gd name="T6" fmla="*/ 33 w 80"/>
                <a:gd name="T7" fmla="*/ 103 h 106"/>
                <a:gd name="T8" fmla="*/ 33 w 80"/>
                <a:gd name="T9" fmla="*/ 101 h 106"/>
                <a:gd name="T10" fmla="*/ 25 w 80"/>
                <a:gd name="T11" fmla="*/ 105 h 106"/>
                <a:gd name="T12" fmla="*/ 26 w 80"/>
                <a:gd name="T13" fmla="*/ 97 h 106"/>
                <a:gd name="T14" fmla="*/ 15 w 80"/>
                <a:gd name="T15" fmla="*/ 101 h 106"/>
                <a:gd name="T16" fmla="*/ 17 w 80"/>
                <a:gd name="T17" fmla="*/ 88 h 106"/>
                <a:gd name="T18" fmla="*/ 5 w 80"/>
                <a:gd name="T19" fmla="*/ 92 h 106"/>
                <a:gd name="T20" fmla="*/ 8 w 80"/>
                <a:gd name="T21" fmla="*/ 78 h 106"/>
                <a:gd name="T22" fmla="*/ 31 w 80"/>
                <a:gd name="T23" fmla="*/ 49 h 106"/>
                <a:gd name="T24" fmla="*/ 10 w 80"/>
                <a:gd name="T25" fmla="*/ 70 h 106"/>
                <a:gd name="T26" fmla="*/ 9 w 80"/>
                <a:gd name="T27" fmla="*/ 58 h 106"/>
                <a:gd name="T28" fmla="*/ 30 w 80"/>
                <a:gd name="T29" fmla="*/ 24 h 106"/>
                <a:gd name="T30" fmla="*/ 57 w 80"/>
                <a:gd name="T31" fmla="*/ 0 h 106"/>
                <a:gd name="T32" fmla="*/ 80 w 80"/>
                <a:gd name="T33" fmla="*/ 1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" h="106">
                  <a:moveTo>
                    <a:pt x="80" y="10"/>
                  </a:moveTo>
                  <a:cubicBezTo>
                    <a:pt x="80" y="10"/>
                    <a:pt x="78" y="49"/>
                    <a:pt x="75" y="64"/>
                  </a:cubicBezTo>
                  <a:cubicBezTo>
                    <a:pt x="73" y="79"/>
                    <a:pt x="68" y="76"/>
                    <a:pt x="58" y="85"/>
                  </a:cubicBezTo>
                  <a:cubicBezTo>
                    <a:pt x="48" y="94"/>
                    <a:pt x="39" y="104"/>
                    <a:pt x="33" y="103"/>
                  </a:cubicBezTo>
                  <a:cubicBezTo>
                    <a:pt x="33" y="101"/>
                    <a:pt x="33" y="101"/>
                    <a:pt x="33" y="101"/>
                  </a:cubicBezTo>
                  <a:cubicBezTo>
                    <a:pt x="33" y="101"/>
                    <a:pt x="30" y="106"/>
                    <a:pt x="25" y="105"/>
                  </a:cubicBezTo>
                  <a:cubicBezTo>
                    <a:pt x="20" y="104"/>
                    <a:pt x="24" y="99"/>
                    <a:pt x="26" y="97"/>
                  </a:cubicBezTo>
                  <a:cubicBezTo>
                    <a:pt x="21" y="102"/>
                    <a:pt x="18" y="103"/>
                    <a:pt x="15" y="101"/>
                  </a:cubicBezTo>
                  <a:cubicBezTo>
                    <a:pt x="12" y="99"/>
                    <a:pt x="14" y="93"/>
                    <a:pt x="17" y="88"/>
                  </a:cubicBezTo>
                  <a:cubicBezTo>
                    <a:pt x="13" y="93"/>
                    <a:pt x="8" y="93"/>
                    <a:pt x="5" y="92"/>
                  </a:cubicBezTo>
                  <a:cubicBezTo>
                    <a:pt x="3" y="90"/>
                    <a:pt x="1" y="85"/>
                    <a:pt x="8" y="78"/>
                  </a:cubicBezTo>
                  <a:cubicBezTo>
                    <a:pt x="16" y="71"/>
                    <a:pt x="31" y="49"/>
                    <a:pt x="31" y="49"/>
                  </a:cubicBezTo>
                  <a:cubicBezTo>
                    <a:pt x="31" y="49"/>
                    <a:pt x="11" y="68"/>
                    <a:pt x="10" y="70"/>
                  </a:cubicBezTo>
                  <a:cubicBezTo>
                    <a:pt x="8" y="71"/>
                    <a:pt x="0" y="67"/>
                    <a:pt x="9" y="58"/>
                  </a:cubicBezTo>
                  <a:cubicBezTo>
                    <a:pt x="17" y="48"/>
                    <a:pt x="23" y="34"/>
                    <a:pt x="30" y="24"/>
                  </a:cubicBezTo>
                  <a:cubicBezTo>
                    <a:pt x="37" y="14"/>
                    <a:pt x="49" y="1"/>
                    <a:pt x="57" y="0"/>
                  </a:cubicBezTo>
                  <a:cubicBezTo>
                    <a:pt x="76" y="8"/>
                    <a:pt x="80" y="10"/>
                    <a:pt x="80" y="10"/>
                  </a:cubicBezTo>
                  <a:close/>
                </a:path>
              </a:pathLst>
            </a:custGeom>
            <a:solidFill>
              <a:srgbClr val="D8AF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43" name="Freeform 577">
              <a:extLst>
                <a:ext uri="{FF2B5EF4-FFF2-40B4-BE49-F238E27FC236}">
                  <a16:creationId xmlns:a16="http://schemas.microsoft.com/office/drawing/2014/main" id="{A51B4844-020A-4A11-86D2-4F6B20B7F19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424092" y="1353655"/>
              <a:ext cx="733367" cy="408038"/>
            </a:xfrm>
            <a:custGeom>
              <a:avLst/>
              <a:gdLst>
                <a:gd name="T0" fmla="*/ 25 w 192"/>
                <a:gd name="T1" fmla="*/ 91 h 107"/>
                <a:gd name="T2" fmla="*/ 49 w 192"/>
                <a:gd name="T3" fmla="*/ 107 h 107"/>
                <a:gd name="T4" fmla="*/ 154 w 192"/>
                <a:gd name="T5" fmla="*/ 107 h 107"/>
                <a:gd name="T6" fmla="*/ 177 w 192"/>
                <a:gd name="T7" fmla="*/ 90 h 107"/>
                <a:gd name="T8" fmla="*/ 190 w 192"/>
                <a:gd name="T9" fmla="*/ 31 h 107"/>
                <a:gd name="T10" fmla="*/ 176 w 192"/>
                <a:gd name="T11" fmla="*/ 11 h 107"/>
                <a:gd name="T12" fmla="*/ 119 w 192"/>
                <a:gd name="T13" fmla="*/ 2 h 107"/>
                <a:gd name="T14" fmla="*/ 83 w 192"/>
                <a:gd name="T15" fmla="*/ 1 h 107"/>
                <a:gd name="T16" fmla="*/ 15 w 192"/>
                <a:gd name="T17" fmla="*/ 11 h 107"/>
                <a:gd name="T18" fmla="*/ 3 w 192"/>
                <a:gd name="T19" fmla="*/ 30 h 107"/>
                <a:gd name="T20" fmla="*/ 25 w 192"/>
                <a:gd name="T21" fmla="*/ 91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2" h="107">
                  <a:moveTo>
                    <a:pt x="25" y="91"/>
                  </a:moveTo>
                  <a:cubicBezTo>
                    <a:pt x="28" y="100"/>
                    <a:pt x="39" y="107"/>
                    <a:pt x="49" y="107"/>
                  </a:cubicBezTo>
                  <a:cubicBezTo>
                    <a:pt x="154" y="107"/>
                    <a:pt x="154" y="107"/>
                    <a:pt x="154" y="107"/>
                  </a:cubicBezTo>
                  <a:cubicBezTo>
                    <a:pt x="164" y="107"/>
                    <a:pt x="174" y="100"/>
                    <a:pt x="177" y="90"/>
                  </a:cubicBezTo>
                  <a:cubicBezTo>
                    <a:pt x="190" y="31"/>
                    <a:pt x="190" y="31"/>
                    <a:pt x="190" y="31"/>
                  </a:cubicBezTo>
                  <a:cubicBezTo>
                    <a:pt x="192" y="22"/>
                    <a:pt x="186" y="13"/>
                    <a:pt x="176" y="11"/>
                  </a:cubicBezTo>
                  <a:cubicBezTo>
                    <a:pt x="119" y="2"/>
                    <a:pt x="119" y="2"/>
                    <a:pt x="119" y="2"/>
                  </a:cubicBezTo>
                  <a:cubicBezTo>
                    <a:pt x="109" y="0"/>
                    <a:pt x="93" y="0"/>
                    <a:pt x="83" y="1"/>
                  </a:cubicBezTo>
                  <a:cubicBezTo>
                    <a:pt x="15" y="11"/>
                    <a:pt x="15" y="11"/>
                    <a:pt x="15" y="11"/>
                  </a:cubicBezTo>
                  <a:cubicBezTo>
                    <a:pt x="5" y="13"/>
                    <a:pt x="0" y="21"/>
                    <a:pt x="3" y="30"/>
                  </a:cubicBezTo>
                  <a:lnTo>
                    <a:pt x="25" y="91"/>
                  </a:lnTo>
                  <a:close/>
                </a:path>
              </a:pathLst>
            </a:custGeom>
            <a:solidFill>
              <a:srgbClr val="9A99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44" name="Oval 578">
              <a:extLst>
                <a:ext uri="{FF2B5EF4-FFF2-40B4-BE49-F238E27FC236}">
                  <a16:creationId xmlns:a16="http://schemas.microsoft.com/office/drawing/2014/main" id="{A35E5140-E4CD-49EA-A1BC-13878794578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508640" y="945616"/>
              <a:ext cx="610219" cy="663522"/>
            </a:xfrm>
            <a:prstGeom prst="ellipse">
              <a:avLst/>
            </a:prstGeom>
            <a:solidFill>
              <a:srgbClr val="4442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45" name="Freeform 579">
              <a:extLst>
                <a:ext uri="{FF2B5EF4-FFF2-40B4-BE49-F238E27FC236}">
                  <a16:creationId xmlns:a16="http://schemas.microsoft.com/office/drawing/2014/main" id="{91FC306D-989E-4967-9A12-4A37A6E5A1D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79575" y="945616"/>
              <a:ext cx="439285" cy="663522"/>
            </a:xfrm>
            <a:custGeom>
              <a:avLst/>
              <a:gdLst>
                <a:gd name="T0" fmla="*/ 74 w 115"/>
                <a:gd name="T1" fmla="*/ 79 h 174"/>
                <a:gd name="T2" fmla="*/ 0 w 115"/>
                <a:gd name="T3" fmla="*/ 165 h 174"/>
                <a:gd name="T4" fmla="*/ 35 w 115"/>
                <a:gd name="T5" fmla="*/ 174 h 174"/>
                <a:gd name="T6" fmla="*/ 115 w 115"/>
                <a:gd name="T7" fmla="*/ 87 h 174"/>
                <a:gd name="T8" fmla="*/ 35 w 115"/>
                <a:gd name="T9" fmla="*/ 0 h 174"/>
                <a:gd name="T10" fmla="*/ 29 w 115"/>
                <a:gd name="T11" fmla="*/ 1 h 174"/>
                <a:gd name="T12" fmla="*/ 74 w 115"/>
                <a:gd name="T13" fmla="*/ 79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" h="174">
                  <a:moveTo>
                    <a:pt x="74" y="79"/>
                  </a:moveTo>
                  <a:cubicBezTo>
                    <a:pt x="74" y="124"/>
                    <a:pt x="41" y="162"/>
                    <a:pt x="0" y="165"/>
                  </a:cubicBezTo>
                  <a:cubicBezTo>
                    <a:pt x="11" y="171"/>
                    <a:pt x="23" y="174"/>
                    <a:pt x="35" y="174"/>
                  </a:cubicBezTo>
                  <a:cubicBezTo>
                    <a:pt x="79" y="174"/>
                    <a:pt x="115" y="135"/>
                    <a:pt x="115" y="87"/>
                  </a:cubicBezTo>
                  <a:cubicBezTo>
                    <a:pt x="115" y="39"/>
                    <a:pt x="79" y="0"/>
                    <a:pt x="35" y="0"/>
                  </a:cubicBezTo>
                  <a:cubicBezTo>
                    <a:pt x="33" y="0"/>
                    <a:pt x="31" y="1"/>
                    <a:pt x="29" y="1"/>
                  </a:cubicBezTo>
                  <a:cubicBezTo>
                    <a:pt x="55" y="15"/>
                    <a:pt x="74" y="44"/>
                    <a:pt x="74" y="79"/>
                  </a:cubicBezTo>
                  <a:close/>
                </a:path>
              </a:pathLst>
            </a:custGeom>
            <a:solidFill>
              <a:srgbClr val="2119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46" name="Freeform 580">
              <a:extLst>
                <a:ext uri="{FF2B5EF4-FFF2-40B4-BE49-F238E27FC236}">
                  <a16:creationId xmlns:a16="http://schemas.microsoft.com/office/drawing/2014/main" id="{A0189CFE-DF54-4591-9452-CCE5EAC3603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502391" y="3789018"/>
              <a:ext cx="159907" cy="112119"/>
            </a:xfrm>
            <a:custGeom>
              <a:avLst/>
              <a:gdLst>
                <a:gd name="T0" fmla="*/ 10 w 87"/>
                <a:gd name="T1" fmla="*/ 61 h 61"/>
                <a:gd name="T2" fmla="*/ 87 w 87"/>
                <a:gd name="T3" fmla="*/ 30 h 61"/>
                <a:gd name="T4" fmla="*/ 74 w 87"/>
                <a:gd name="T5" fmla="*/ 0 h 61"/>
                <a:gd name="T6" fmla="*/ 0 w 87"/>
                <a:gd name="T7" fmla="*/ 32 h 61"/>
                <a:gd name="T8" fmla="*/ 10 w 87"/>
                <a:gd name="T9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61">
                  <a:moveTo>
                    <a:pt x="10" y="61"/>
                  </a:moveTo>
                  <a:lnTo>
                    <a:pt x="87" y="30"/>
                  </a:lnTo>
                  <a:lnTo>
                    <a:pt x="74" y="0"/>
                  </a:lnTo>
                  <a:lnTo>
                    <a:pt x="0" y="32"/>
                  </a:lnTo>
                  <a:lnTo>
                    <a:pt x="10" y="61"/>
                  </a:lnTo>
                  <a:close/>
                </a:path>
              </a:pathLst>
            </a:custGeom>
            <a:solidFill>
              <a:srgbClr val="FA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47" name="Freeform 581">
              <a:extLst>
                <a:ext uri="{FF2B5EF4-FFF2-40B4-BE49-F238E27FC236}">
                  <a16:creationId xmlns:a16="http://schemas.microsoft.com/office/drawing/2014/main" id="{ABF2DDCA-180F-40B8-9B24-D45F1A6F89A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74136" y="3838645"/>
              <a:ext cx="779316" cy="1154270"/>
            </a:xfrm>
            <a:custGeom>
              <a:avLst/>
              <a:gdLst>
                <a:gd name="T0" fmla="*/ 19 w 204"/>
                <a:gd name="T1" fmla="*/ 179 h 302"/>
                <a:gd name="T2" fmla="*/ 106 w 204"/>
                <a:gd name="T3" fmla="*/ 190 h 302"/>
                <a:gd name="T4" fmla="*/ 115 w 204"/>
                <a:gd name="T5" fmla="*/ 15 h 302"/>
                <a:gd name="T6" fmla="*/ 156 w 204"/>
                <a:gd name="T7" fmla="*/ 0 h 302"/>
                <a:gd name="T8" fmla="*/ 192 w 204"/>
                <a:gd name="T9" fmla="*/ 159 h 302"/>
                <a:gd name="T10" fmla="*/ 145 w 204"/>
                <a:gd name="T11" fmla="*/ 268 h 302"/>
                <a:gd name="T12" fmla="*/ 32 w 204"/>
                <a:gd name="T13" fmla="*/ 299 h 302"/>
                <a:gd name="T14" fmla="*/ 19 w 204"/>
                <a:gd name="T15" fmla="*/ 179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4" h="302">
                  <a:moveTo>
                    <a:pt x="19" y="179"/>
                  </a:moveTo>
                  <a:cubicBezTo>
                    <a:pt x="19" y="179"/>
                    <a:pt x="72" y="200"/>
                    <a:pt x="106" y="190"/>
                  </a:cubicBezTo>
                  <a:cubicBezTo>
                    <a:pt x="140" y="181"/>
                    <a:pt x="145" y="83"/>
                    <a:pt x="115" y="15"/>
                  </a:cubicBezTo>
                  <a:cubicBezTo>
                    <a:pt x="139" y="5"/>
                    <a:pt x="156" y="0"/>
                    <a:pt x="156" y="0"/>
                  </a:cubicBezTo>
                  <a:cubicBezTo>
                    <a:pt x="156" y="0"/>
                    <a:pt x="204" y="110"/>
                    <a:pt x="192" y="159"/>
                  </a:cubicBezTo>
                  <a:cubicBezTo>
                    <a:pt x="181" y="209"/>
                    <a:pt x="145" y="268"/>
                    <a:pt x="145" y="268"/>
                  </a:cubicBezTo>
                  <a:cubicBezTo>
                    <a:pt x="145" y="268"/>
                    <a:pt x="65" y="296"/>
                    <a:pt x="32" y="299"/>
                  </a:cubicBezTo>
                  <a:cubicBezTo>
                    <a:pt x="0" y="302"/>
                    <a:pt x="19" y="179"/>
                    <a:pt x="19" y="179"/>
                  </a:cubicBezTo>
                  <a:close/>
                </a:path>
              </a:pathLst>
            </a:custGeom>
            <a:solidFill>
              <a:srgbClr val="FF5A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48" name="Freeform 582">
              <a:extLst>
                <a:ext uri="{FF2B5EF4-FFF2-40B4-BE49-F238E27FC236}">
                  <a16:creationId xmlns:a16="http://schemas.microsoft.com/office/drawing/2014/main" id="{CC3840F3-59DD-47DC-9DF0-500FDD458FB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131113" y="3838645"/>
              <a:ext cx="722339" cy="1146918"/>
            </a:xfrm>
            <a:custGeom>
              <a:avLst/>
              <a:gdLst>
                <a:gd name="T0" fmla="*/ 108 w 189"/>
                <a:gd name="T1" fmla="*/ 247 h 300"/>
                <a:gd name="T2" fmla="*/ 156 w 189"/>
                <a:gd name="T3" fmla="*/ 138 h 300"/>
                <a:gd name="T4" fmla="*/ 130 w 189"/>
                <a:gd name="T5" fmla="*/ 3 h 300"/>
                <a:gd name="T6" fmla="*/ 141 w 189"/>
                <a:gd name="T7" fmla="*/ 0 h 300"/>
                <a:gd name="T8" fmla="*/ 177 w 189"/>
                <a:gd name="T9" fmla="*/ 159 h 300"/>
                <a:gd name="T10" fmla="*/ 130 w 189"/>
                <a:gd name="T11" fmla="*/ 268 h 300"/>
                <a:gd name="T12" fmla="*/ 17 w 189"/>
                <a:gd name="T13" fmla="*/ 299 h 300"/>
                <a:gd name="T14" fmla="*/ 0 w 189"/>
                <a:gd name="T15" fmla="*/ 277 h 300"/>
                <a:gd name="T16" fmla="*/ 108 w 189"/>
                <a:gd name="T17" fmla="*/ 247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9" h="300">
                  <a:moveTo>
                    <a:pt x="108" y="247"/>
                  </a:moveTo>
                  <a:cubicBezTo>
                    <a:pt x="108" y="247"/>
                    <a:pt x="144" y="187"/>
                    <a:pt x="156" y="138"/>
                  </a:cubicBezTo>
                  <a:cubicBezTo>
                    <a:pt x="164" y="103"/>
                    <a:pt x="143" y="39"/>
                    <a:pt x="130" y="3"/>
                  </a:cubicBezTo>
                  <a:cubicBezTo>
                    <a:pt x="137" y="1"/>
                    <a:pt x="141" y="0"/>
                    <a:pt x="141" y="0"/>
                  </a:cubicBezTo>
                  <a:cubicBezTo>
                    <a:pt x="141" y="0"/>
                    <a:pt x="189" y="110"/>
                    <a:pt x="177" y="159"/>
                  </a:cubicBezTo>
                  <a:cubicBezTo>
                    <a:pt x="166" y="209"/>
                    <a:pt x="130" y="268"/>
                    <a:pt x="130" y="268"/>
                  </a:cubicBezTo>
                  <a:cubicBezTo>
                    <a:pt x="130" y="268"/>
                    <a:pt x="50" y="296"/>
                    <a:pt x="17" y="299"/>
                  </a:cubicBezTo>
                  <a:cubicBezTo>
                    <a:pt x="8" y="300"/>
                    <a:pt x="3" y="291"/>
                    <a:pt x="0" y="277"/>
                  </a:cubicBezTo>
                  <a:cubicBezTo>
                    <a:pt x="36" y="272"/>
                    <a:pt x="108" y="247"/>
                    <a:pt x="108" y="247"/>
                  </a:cubicBezTo>
                  <a:close/>
                </a:path>
              </a:pathLst>
            </a:custGeom>
            <a:solidFill>
              <a:srgbClr val="E53E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49" name="Freeform 583">
              <a:extLst>
                <a:ext uri="{FF2B5EF4-FFF2-40B4-BE49-F238E27FC236}">
                  <a16:creationId xmlns:a16="http://schemas.microsoft.com/office/drawing/2014/main" id="{869A3489-BFE7-4CE5-8451-197C2DC5FE4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30488" y="3976495"/>
              <a:ext cx="156231" cy="77196"/>
            </a:xfrm>
            <a:custGeom>
              <a:avLst/>
              <a:gdLst>
                <a:gd name="T0" fmla="*/ 81 w 85"/>
                <a:gd name="T1" fmla="*/ 42 h 42"/>
                <a:gd name="T2" fmla="*/ 0 w 85"/>
                <a:gd name="T3" fmla="*/ 31 h 42"/>
                <a:gd name="T4" fmla="*/ 4 w 85"/>
                <a:gd name="T5" fmla="*/ 0 h 42"/>
                <a:gd name="T6" fmla="*/ 85 w 85"/>
                <a:gd name="T7" fmla="*/ 9 h 42"/>
                <a:gd name="T8" fmla="*/ 81 w 85"/>
                <a:gd name="T9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42">
                  <a:moveTo>
                    <a:pt x="81" y="42"/>
                  </a:moveTo>
                  <a:lnTo>
                    <a:pt x="0" y="31"/>
                  </a:lnTo>
                  <a:lnTo>
                    <a:pt x="4" y="0"/>
                  </a:lnTo>
                  <a:lnTo>
                    <a:pt x="85" y="9"/>
                  </a:lnTo>
                  <a:lnTo>
                    <a:pt x="81" y="42"/>
                  </a:lnTo>
                  <a:close/>
                </a:path>
              </a:pathLst>
            </a:custGeom>
            <a:solidFill>
              <a:srgbClr val="FA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50" name="Freeform 584">
              <a:extLst>
                <a:ext uri="{FF2B5EF4-FFF2-40B4-BE49-F238E27FC236}">
                  <a16:creationId xmlns:a16="http://schemas.microsoft.com/office/drawing/2014/main" id="{AB4DD113-90D2-4D6E-BE64-2BB1D868377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158806" y="4026122"/>
              <a:ext cx="946576" cy="996202"/>
            </a:xfrm>
            <a:custGeom>
              <a:avLst/>
              <a:gdLst>
                <a:gd name="T0" fmla="*/ 196 w 248"/>
                <a:gd name="T1" fmla="*/ 136 h 261"/>
                <a:gd name="T2" fmla="*/ 116 w 248"/>
                <a:gd name="T3" fmla="*/ 170 h 261"/>
                <a:gd name="T4" fmla="*/ 60 w 248"/>
                <a:gd name="T5" fmla="*/ 4 h 261"/>
                <a:gd name="T6" fmla="*/ 16 w 248"/>
                <a:gd name="T7" fmla="*/ 0 h 261"/>
                <a:gd name="T8" fmla="*/ 24 w 248"/>
                <a:gd name="T9" fmla="*/ 163 h 261"/>
                <a:gd name="T10" fmla="*/ 99 w 248"/>
                <a:gd name="T11" fmla="*/ 256 h 261"/>
                <a:gd name="T12" fmla="*/ 216 w 248"/>
                <a:gd name="T13" fmla="*/ 255 h 261"/>
                <a:gd name="T14" fmla="*/ 196 w 248"/>
                <a:gd name="T15" fmla="*/ 136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8" h="261">
                  <a:moveTo>
                    <a:pt x="196" y="136"/>
                  </a:moveTo>
                  <a:cubicBezTo>
                    <a:pt x="196" y="136"/>
                    <a:pt x="151" y="170"/>
                    <a:pt x="116" y="170"/>
                  </a:cubicBezTo>
                  <a:cubicBezTo>
                    <a:pt x="81" y="170"/>
                    <a:pt x="49" y="78"/>
                    <a:pt x="60" y="4"/>
                  </a:cubicBezTo>
                  <a:cubicBezTo>
                    <a:pt x="34" y="1"/>
                    <a:pt x="16" y="0"/>
                    <a:pt x="16" y="0"/>
                  </a:cubicBezTo>
                  <a:cubicBezTo>
                    <a:pt x="16" y="0"/>
                    <a:pt x="0" y="119"/>
                    <a:pt x="24" y="163"/>
                  </a:cubicBezTo>
                  <a:cubicBezTo>
                    <a:pt x="49" y="208"/>
                    <a:pt x="99" y="256"/>
                    <a:pt x="99" y="256"/>
                  </a:cubicBezTo>
                  <a:cubicBezTo>
                    <a:pt x="99" y="256"/>
                    <a:pt x="183" y="261"/>
                    <a:pt x="216" y="255"/>
                  </a:cubicBezTo>
                  <a:cubicBezTo>
                    <a:pt x="248" y="249"/>
                    <a:pt x="196" y="136"/>
                    <a:pt x="196" y="136"/>
                  </a:cubicBezTo>
                  <a:close/>
                </a:path>
              </a:pathLst>
            </a:custGeom>
            <a:solidFill>
              <a:srgbClr val="FF5A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51" name="Freeform 585">
              <a:extLst>
                <a:ext uri="{FF2B5EF4-FFF2-40B4-BE49-F238E27FC236}">
                  <a16:creationId xmlns:a16="http://schemas.microsoft.com/office/drawing/2014/main" id="{6611BBAA-E511-41D6-90FE-CCB1AF05613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158806" y="4026122"/>
              <a:ext cx="869380" cy="996202"/>
            </a:xfrm>
            <a:custGeom>
              <a:avLst/>
              <a:gdLst>
                <a:gd name="T0" fmla="*/ 114 w 228"/>
                <a:gd name="T1" fmla="*/ 229 h 261"/>
                <a:gd name="T2" fmla="*/ 39 w 228"/>
                <a:gd name="T3" fmla="*/ 137 h 261"/>
                <a:gd name="T4" fmla="*/ 28 w 228"/>
                <a:gd name="T5" fmla="*/ 1 h 261"/>
                <a:gd name="T6" fmla="*/ 16 w 228"/>
                <a:gd name="T7" fmla="*/ 0 h 261"/>
                <a:gd name="T8" fmla="*/ 24 w 228"/>
                <a:gd name="T9" fmla="*/ 163 h 261"/>
                <a:gd name="T10" fmla="*/ 99 w 228"/>
                <a:gd name="T11" fmla="*/ 256 h 261"/>
                <a:gd name="T12" fmla="*/ 216 w 228"/>
                <a:gd name="T13" fmla="*/ 255 h 261"/>
                <a:gd name="T14" fmla="*/ 226 w 228"/>
                <a:gd name="T15" fmla="*/ 229 h 261"/>
                <a:gd name="T16" fmla="*/ 114 w 228"/>
                <a:gd name="T17" fmla="*/ 229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8" h="261">
                  <a:moveTo>
                    <a:pt x="114" y="229"/>
                  </a:moveTo>
                  <a:cubicBezTo>
                    <a:pt x="114" y="229"/>
                    <a:pt x="64" y="182"/>
                    <a:pt x="39" y="137"/>
                  </a:cubicBezTo>
                  <a:cubicBezTo>
                    <a:pt x="22" y="106"/>
                    <a:pt x="25" y="38"/>
                    <a:pt x="28" y="1"/>
                  </a:cubicBezTo>
                  <a:cubicBezTo>
                    <a:pt x="20" y="0"/>
                    <a:pt x="16" y="0"/>
                    <a:pt x="16" y="0"/>
                  </a:cubicBezTo>
                  <a:cubicBezTo>
                    <a:pt x="16" y="0"/>
                    <a:pt x="0" y="119"/>
                    <a:pt x="24" y="163"/>
                  </a:cubicBezTo>
                  <a:cubicBezTo>
                    <a:pt x="49" y="208"/>
                    <a:pt x="99" y="256"/>
                    <a:pt x="99" y="256"/>
                  </a:cubicBezTo>
                  <a:cubicBezTo>
                    <a:pt x="99" y="256"/>
                    <a:pt x="183" y="261"/>
                    <a:pt x="216" y="255"/>
                  </a:cubicBezTo>
                  <a:cubicBezTo>
                    <a:pt x="225" y="253"/>
                    <a:pt x="228" y="243"/>
                    <a:pt x="226" y="229"/>
                  </a:cubicBezTo>
                  <a:cubicBezTo>
                    <a:pt x="191" y="234"/>
                    <a:pt x="114" y="229"/>
                    <a:pt x="114" y="229"/>
                  </a:cubicBezTo>
                  <a:close/>
                </a:path>
              </a:pathLst>
            </a:custGeom>
            <a:solidFill>
              <a:srgbClr val="E53E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52" name="Freeform 586">
              <a:extLst>
                <a:ext uri="{FF2B5EF4-FFF2-40B4-BE49-F238E27FC236}">
                  <a16:creationId xmlns:a16="http://schemas.microsoft.com/office/drawing/2014/main" id="{6835F03A-6A94-486E-BA30-D3B7FEA8D4A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34164" y="3572132"/>
              <a:ext cx="279378" cy="420905"/>
            </a:xfrm>
            <a:custGeom>
              <a:avLst/>
              <a:gdLst>
                <a:gd name="T0" fmla="*/ 12 w 73"/>
                <a:gd name="T1" fmla="*/ 107 h 110"/>
                <a:gd name="T2" fmla="*/ 2 w 73"/>
                <a:gd name="T3" fmla="*/ 54 h 110"/>
                <a:gd name="T4" fmla="*/ 13 w 73"/>
                <a:gd name="T5" fmla="*/ 28 h 110"/>
                <a:gd name="T6" fmla="*/ 31 w 73"/>
                <a:gd name="T7" fmla="*/ 4 h 110"/>
                <a:gd name="T8" fmla="*/ 32 w 73"/>
                <a:gd name="T9" fmla="*/ 6 h 110"/>
                <a:gd name="T10" fmla="*/ 39 w 73"/>
                <a:gd name="T11" fmla="*/ 0 h 110"/>
                <a:gd name="T12" fmla="*/ 41 w 73"/>
                <a:gd name="T13" fmla="*/ 9 h 110"/>
                <a:gd name="T14" fmla="*/ 50 w 73"/>
                <a:gd name="T15" fmla="*/ 1 h 110"/>
                <a:gd name="T16" fmla="*/ 51 w 73"/>
                <a:gd name="T17" fmla="*/ 14 h 110"/>
                <a:gd name="T18" fmla="*/ 61 w 73"/>
                <a:gd name="T19" fmla="*/ 8 h 110"/>
                <a:gd name="T20" fmla="*/ 62 w 73"/>
                <a:gd name="T21" fmla="*/ 22 h 110"/>
                <a:gd name="T22" fmla="*/ 48 w 73"/>
                <a:gd name="T23" fmla="*/ 56 h 110"/>
                <a:gd name="T24" fmla="*/ 63 w 73"/>
                <a:gd name="T25" fmla="*/ 30 h 110"/>
                <a:gd name="T26" fmla="*/ 67 w 73"/>
                <a:gd name="T27" fmla="*/ 42 h 110"/>
                <a:gd name="T28" fmla="*/ 56 w 73"/>
                <a:gd name="T29" fmla="*/ 79 h 110"/>
                <a:gd name="T30" fmla="*/ 37 w 73"/>
                <a:gd name="T31" fmla="*/ 110 h 110"/>
                <a:gd name="T32" fmla="*/ 12 w 73"/>
                <a:gd name="T33" fmla="*/ 107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3" h="110">
                  <a:moveTo>
                    <a:pt x="12" y="107"/>
                  </a:moveTo>
                  <a:cubicBezTo>
                    <a:pt x="12" y="107"/>
                    <a:pt x="3" y="69"/>
                    <a:pt x="2" y="54"/>
                  </a:cubicBezTo>
                  <a:cubicBezTo>
                    <a:pt x="0" y="39"/>
                    <a:pt x="6" y="39"/>
                    <a:pt x="13" y="28"/>
                  </a:cubicBezTo>
                  <a:cubicBezTo>
                    <a:pt x="20" y="17"/>
                    <a:pt x="25" y="5"/>
                    <a:pt x="31" y="4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32" y="6"/>
                    <a:pt x="34" y="0"/>
                    <a:pt x="39" y="0"/>
                  </a:cubicBezTo>
                  <a:cubicBezTo>
                    <a:pt x="44" y="0"/>
                    <a:pt x="42" y="5"/>
                    <a:pt x="41" y="9"/>
                  </a:cubicBezTo>
                  <a:cubicBezTo>
                    <a:pt x="43" y="2"/>
                    <a:pt x="47" y="0"/>
                    <a:pt x="50" y="1"/>
                  </a:cubicBezTo>
                  <a:cubicBezTo>
                    <a:pt x="54" y="3"/>
                    <a:pt x="53" y="9"/>
                    <a:pt x="51" y="14"/>
                  </a:cubicBezTo>
                  <a:cubicBezTo>
                    <a:pt x="54" y="8"/>
                    <a:pt x="58" y="7"/>
                    <a:pt x="61" y="8"/>
                  </a:cubicBezTo>
                  <a:cubicBezTo>
                    <a:pt x="64" y="8"/>
                    <a:pt x="67" y="13"/>
                    <a:pt x="62" y="22"/>
                  </a:cubicBezTo>
                  <a:cubicBezTo>
                    <a:pt x="57" y="30"/>
                    <a:pt x="48" y="56"/>
                    <a:pt x="48" y="56"/>
                  </a:cubicBezTo>
                  <a:cubicBezTo>
                    <a:pt x="48" y="56"/>
                    <a:pt x="63" y="32"/>
                    <a:pt x="63" y="30"/>
                  </a:cubicBezTo>
                  <a:cubicBezTo>
                    <a:pt x="64" y="28"/>
                    <a:pt x="73" y="30"/>
                    <a:pt x="67" y="42"/>
                  </a:cubicBezTo>
                  <a:cubicBezTo>
                    <a:pt x="62" y="53"/>
                    <a:pt x="60" y="68"/>
                    <a:pt x="56" y="79"/>
                  </a:cubicBezTo>
                  <a:cubicBezTo>
                    <a:pt x="52" y="91"/>
                    <a:pt x="44" y="107"/>
                    <a:pt x="37" y="110"/>
                  </a:cubicBezTo>
                  <a:cubicBezTo>
                    <a:pt x="16" y="108"/>
                    <a:pt x="12" y="107"/>
                    <a:pt x="12" y="107"/>
                  </a:cubicBezTo>
                  <a:close/>
                </a:path>
              </a:pathLst>
            </a:custGeom>
            <a:solidFill>
              <a:srgbClr val="D8AF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53" name="Freeform 587">
              <a:extLst>
                <a:ext uri="{FF2B5EF4-FFF2-40B4-BE49-F238E27FC236}">
                  <a16:creationId xmlns:a16="http://schemas.microsoft.com/office/drawing/2014/main" id="{2562BEAA-6827-4386-AF21-C0110ECC416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311238" y="3430606"/>
              <a:ext cx="305110" cy="408038"/>
            </a:xfrm>
            <a:custGeom>
              <a:avLst/>
              <a:gdLst>
                <a:gd name="T0" fmla="*/ 80 w 80"/>
                <a:gd name="T1" fmla="*/ 97 h 107"/>
                <a:gd name="T2" fmla="*/ 76 w 80"/>
                <a:gd name="T3" fmla="*/ 43 h 107"/>
                <a:gd name="T4" fmla="*/ 58 w 80"/>
                <a:gd name="T5" fmla="*/ 21 h 107"/>
                <a:gd name="T6" fmla="*/ 34 w 80"/>
                <a:gd name="T7" fmla="*/ 4 h 107"/>
                <a:gd name="T8" fmla="*/ 34 w 80"/>
                <a:gd name="T9" fmla="*/ 6 h 107"/>
                <a:gd name="T10" fmla="*/ 25 w 80"/>
                <a:gd name="T11" fmla="*/ 1 h 107"/>
                <a:gd name="T12" fmla="*/ 26 w 80"/>
                <a:gd name="T13" fmla="*/ 10 h 107"/>
                <a:gd name="T14" fmla="*/ 15 w 80"/>
                <a:gd name="T15" fmla="*/ 6 h 107"/>
                <a:gd name="T16" fmla="*/ 17 w 80"/>
                <a:gd name="T17" fmla="*/ 18 h 107"/>
                <a:gd name="T18" fmla="*/ 6 w 80"/>
                <a:gd name="T19" fmla="*/ 15 h 107"/>
                <a:gd name="T20" fmla="*/ 8 w 80"/>
                <a:gd name="T21" fmla="*/ 28 h 107"/>
                <a:gd name="T22" fmla="*/ 31 w 80"/>
                <a:gd name="T23" fmla="*/ 58 h 107"/>
                <a:gd name="T24" fmla="*/ 10 w 80"/>
                <a:gd name="T25" fmla="*/ 37 h 107"/>
                <a:gd name="T26" fmla="*/ 9 w 80"/>
                <a:gd name="T27" fmla="*/ 49 h 107"/>
                <a:gd name="T28" fmla="*/ 30 w 80"/>
                <a:gd name="T29" fmla="*/ 82 h 107"/>
                <a:gd name="T30" fmla="*/ 57 w 80"/>
                <a:gd name="T31" fmla="*/ 107 h 107"/>
                <a:gd name="T32" fmla="*/ 80 w 80"/>
                <a:gd name="T33" fmla="*/ 9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" h="107">
                  <a:moveTo>
                    <a:pt x="80" y="97"/>
                  </a:moveTo>
                  <a:cubicBezTo>
                    <a:pt x="80" y="97"/>
                    <a:pt x="78" y="58"/>
                    <a:pt x="76" y="43"/>
                  </a:cubicBezTo>
                  <a:cubicBezTo>
                    <a:pt x="73" y="28"/>
                    <a:pt x="68" y="30"/>
                    <a:pt x="58" y="21"/>
                  </a:cubicBezTo>
                  <a:cubicBezTo>
                    <a:pt x="48" y="12"/>
                    <a:pt x="39" y="3"/>
                    <a:pt x="34" y="4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4" y="6"/>
                    <a:pt x="30" y="0"/>
                    <a:pt x="25" y="1"/>
                  </a:cubicBezTo>
                  <a:cubicBezTo>
                    <a:pt x="20" y="2"/>
                    <a:pt x="24" y="7"/>
                    <a:pt x="26" y="10"/>
                  </a:cubicBezTo>
                  <a:cubicBezTo>
                    <a:pt x="21" y="4"/>
                    <a:pt x="18" y="3"/>
                    <a:pt x="15" y="6"/>
                  </a:cubicBezTo>
                  <a:cubicBezTo>
                    <a:pt x="12" y="8"/>
                    <a:pt x="14" y="13"/>
                    <a:pt x="17" y="18"/>
                  </a:cubicBezTo>
                  <a:cubicBezTo>
                    <a:pt x="13" y="13"/>
                    <a:pt x="8" y="13"/>
                    <a:pt x="6" y="15"/>
                  </a:cubicBezTo>
                  <a:cubicBezTo>
                    <a:pt x="3" y="16"/>
                    <a:pt x="1" y="22"/>
                    <a:pt x="8" y="28"/>
                  </a:cubicBezTo>
                  <a:cubicBezTo>
                    <a:pt x="16" y="35"/>
                    <a:pt x="31" y="58"/>
                    <a:pt x="31" y="58"/>
                  </a:cubicBezTo>
                  <a:cubicBezTo>
                    <a:pt x="31" y="58"/>
                    <a:pt x="11" y="39"/>
                    <a:pt x="10" y="37"/>
                  </a:cubicBezTo>
                  <a:cubicBezTo>
                    <a:pt x="8" y="35"/>
                    <a:pt x="0" y="40"/>
                    <a:pt x="9" y="49"/>
                  </a:cubicBezTo>
                  <a:cubicBezTo>
                    <a:pt x="17" y="58"/>
                    <a:pt x="23" y="72"/>
                    <a:pt x="30" y="82"/>
                  </a:cubicBezTo>
                  <a:cubicBezTo>
                    <a:pt x="37" y="93"/>
                    <a:pt x="49" y="106"/>
                    <a:pt x="57" y="107"/>
                  </a:cubicBezTo>
                  <a:cubicBezTo>
                    <a:pt x="76" y="99"/>
                    <a:pt x="80" y="97"/>
                    <a:pt x="80" y="97"/>
                  </a:cubicBezTo>
                  <a:close/>
                </a:path>
              </a:pathLst>
            </a:custGeom>
            <a:solidFill>
              <a:srgbClr val="D8AF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54" name="Freeform 588">
              <a:extLst>
                <a:ext uri="{FF2B5EF4-FFF2-40B4-BE49-F238E27FC236}">
                  <a16:creationId xmlns:a16="http://schemas.microsoft.com/office/drawing/2014/main" id="{A0B1C752-A810-4779-B8C7-36CD00582FE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680801" y="4290795"/>
              <a:ext cx="733367" cy="411714"/>
            </a:xfrm>
            <a:custGeom>
              <a:avLst/>
              <a:gdLst>
                <a:gd name="T0" fmla="*/ 25 w 192"/>
                <a:gd name="T1" fmla="*/ 17 h 108"/>
                <a:gd name="T2" fmla="*/ 49 w 192"/>
                <a:gd name="T3" fmla="*/ 0 h 108"/>
                <a:gd name="T4" fmla="*/ 154 w 192"/>
                <a:gd name="T5" fmla="*/ 0 h 108"/>
                <a:gd name="T6" fmla="*/ 177 w 192"/>
                <a:gd name="T7" fmla="*/ 18 h 108"/>
                <a:gd name="T8" fmla="*/ 190 w 192"/>
                <a:gd name="T9" fmla="*/ 76 h 108"/>
                <a:gd name="T10" fmla="*/ 176 w 192"/>
                <a:gd name="T11" fmla="*/ 96 h 108"/>
                <a:gd name="T12" fmla="*/ 119 w 192"/>
                <a:gd name="T13" fmla="*/ 106 h 108"/>
                <a:gd name="T14" fmla="*/ 83 w 192"/>
                <a:gd name="T15" fmla="*/ 106 h 108"/>
                <a:gd name="T16" fmla="*/ 16 w 192"/>
                <a:gd name="T17" fmla="*/ 97 h 108"/>
                <a:gd name="T18" fmla="*/ 3 w 192"/>
                <a:gd name="T19" fmla="*/ 77 h 108"/>
                <a:gd name="T20" fmla="*/ 25 w 192"/>
                <a:gd name="T21" fmla="*/ 17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2" h="108">
                  <a:moveTo>
                    <a:pt x="25" y="17"/>
                  </a:moveTo>
                  <a:cubicBezTo>
                    <a:pt x="28" y="8"/>
                    <a:pt x="39" y="0"/>
                    <a:pt x="49" y="0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65" y="0"/>
                    <a:pt x="175" y="8"/>
                    <a:pt x="177" y="18"/>
                  </a:cubicBezTo>
                  <a:cubicBezTo>
                    <a:pt x="190" y="76"/>
                    <a:pt x="190" y="76"/>
                    <a:pt x="190" y="76"/>
                  </a:cubicBezTo>
                  <a:cubicBezTo>
                    <a:pt x="192" y="86"/>
                    <a:pt x="186" y="95"/>
                    <a:pt x="176" y="96"/>
                  </a:cubicBezTo>
                  <a:cubicBezTo>
                    <a:pt x="119" y="106"/>
                    <a:pt x="119" y="106"/>
                    <a:pt x="119" y="106"/>
                  </a:cubicBezTo>
                  <a:cubicBezTo>
                    <a:pt x="109" y="107"/>
                    <a:pt x="93" y="108"/>
                    <a:pt x="83" y="106"/>
                  </a:cubicBezTo>
                  <a:cubicBezTo>
                    <a:pt x="16" y="97"/>
                    <a:pt x="16" y="97"/>
                    <a:pt x="16" y="97"/>
                  </a:cubicBezTo>
                  <a:cubicBezTo>
                    <a:pt x="6" y="95"/>
                    <a:pt x="0" y="86"/>
                    <a:pt x="3" y="77"/>
                  </a:cubicBezTo>
                  <a:lnTo>
                    <a:pt x="25" y="17"/>
                  </a:lnTo>
                  <a:close/>
                </a:path>
              </a:pathLst>
            </a:custGeom>
            <a:solidFill>
              <a:srgbClr val="FF5A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55" name="Oval 589">
              <a:extLst>
                <a:ext uri="{FF2B5EF4-FFF2-40B4-BE49-F238E27FC236}">
                  <a16:creationId xmlns:a16="http://schemas.microsoft.com/office/drawing/2014/main" id="{A899AECA-245C-4A11-A173-647079C4FE5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769026" y="4447025"/>
              <a:ext cx="606543" cy="659846"/>
            </a:xfrm>
            <a:prstGeom prst="ellipse">
              <a:avLst/>
            </a:prstGeom>
            <a:solidFill>
              <a:srgbClr val="BC9E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56" name="Freeform 590">
              <a:extLst>
                <a:ext uri="{FF2B5EF4-FFF2-40B4-BE49-F238E27FC236}">
                  <a16:creationId xmlns:a16="http://schemas.microsoft.com/office/drawing/2014/main" id="{A1CED7D9-91AB-41CB-B0FB-AEE9E4E67F7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936284" y="4447025"/>
              <a:ext cx="439285" cy="659846"/>
            </a:xfrm>
            <a:custGeom>
              <a:avLst/>
              <a:gdLst>
                <a:gd name="T0" fmla="*/ 74 w 115"/>
                <a:gd name="T1" fmla="*/ 95 h 173"/>
                <a:gd name="T2" fmla="*/ 0 w 115"/>
                <a:gd name="T3" fmla="*/ 9 h 173"/>
                <a:gd name="T4" fmla="*/ 35 w 115"/>
                <a:gd name="T5" fmla="*/ 0 h 173"/>
                <a:gd name="T6" fmla="*/ 115 w 115"/>
                <a:gd name="T7" fmla="*/ 86 h 173"/>
                <a:gd name="T8" fmla="*/ 35 w 115"/>
                <a:gd name="T9" fmla="*/ 173 h 173"/>
                <a:gd name="T10" fmla="*/ 29 w 115"/>
                <a:gd name="T11" fmla="*/ 173 h 173"/>
                <a:gd name="T12" fmla="*/ 74 w 115"/>
                <a:gd name="T13" fmla="*/ 95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" h="173">
                  <a:moveTo>
                    <a:pt x="74" y="95"/>
                  </a:moveTo>
                  <a:cubicBezTo>
                    <a:pt x="74" y="49"/>
                    <a:pt x="41" y="12"/>
                    <a:pt x="0" y="9"/>
                  </a:cubicBezTo>
                  <a:cubicBezTo>
                    <a:pt x="11" y="3"/>
                    <a:pt x="23" y="0"/>
                    <a:pt x="35" y="0"/>
                  </a:cubicBezTo>
                  <a:cubicBezTo>
                    <a:pt x="79" y="0"/>
                    <a:pt x="115" y="39"/>
                    <a:pt x="115" y="86"/>
                  </a:cubicBezTo>
                  <a:cubicBezTo>
                    <a:pt x="115" y="134"/>
                    <a:pt x="79" y="173"/>
                    <a:pt x="35" y="173"/>
                  </a:cubicBezTo>
                  <a:cubicBezTo>
                    <a:pt x="33" y="173"/>
                    <a:pt x="31" y="173"/>
                    <a:pt x="29" y="173"/>
                  </a:cubicBezTo>
                  <a:cubicBezTo>
                    <a:pt x="56" y="159"/>
                    <a:pt x="74" y="129"/>
                    <a:pt x="74" y="95"/>
                  </a:cubicBezTo>
                  <a:close/>
                </a:path>
              </a:pathLst>
            </a:custGeom>
            <a:solidFill>
              <a:srgbClr val="A380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57" name="Freeform 591">
              <a:extLst>
                <a:ext uri="{FF2B5EF4-FFF2-40B4-BE49-F238E27FC236}">
                  <a16:creationId xmlns:a16="http://schemas.microsoft.com/office/drawing/2014/main" id="{66557EA6-FB59-41CF-8694-B915A86BD2B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799168" y="2270821"/>
              <a:ext cx="110281" cy="56979"/>
            </a:xfrm>
            <a:custGeom>
              <a:avLst/>
              <a:gdLst>
                <a:gd name="T0" fmla="*/ 29 w 29"/>
                <a:gd name="T1" fmla="*/ 7 h 15"/>
                <a:gd name="T2" fmla="*/ 27 w 29"/>
                <a:gd name="T3" fmla="*/ 13 h 15"/>
                <a:gd name="T4" fmla="*/ 22 w 29"/>
                <a:gd name="T5" fmla="*/ 15 h 15"/>
                <a:gd name="T6" fmla="*/ 0 w 29"/>
                <a:gd name="T7" fmla="*/ 14 h 15"/>
                <a:gd name="T8" fmla="*/ 0 w 29"/>
                <a:gd name="T9" fmla="*/ 0 h 15"/>
                <a:gd name="T10" fmla="*/ 22 w 29"/>
                <a:gd name="T11" fmla="*/ 0 h 15"/>
                <a:gd name="T12" fmla="*/ 27 w 29"/>
                <a:gd name="T13" fmla="*/ 2 h 15"/>
                <a:gd name="T14" fmla="*/ 29 w 29"/>
                <a:gd name="T15" fmla="*/ 7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15">
                  <a:moveTo>
                    <a:pt x="29" y="7"/>
                  </a:moveTo>
                  <a:cubicBezTo>
                    <a:pt x="29" y="9"/>
                    <a:pt x="28" y="11"/>
                    <a:pt x="27" y="13"/>
                  </a:cubicBezTo>
                  <a:cubicBezTo>
                    <a:pt x="25" y="14"/>
                    <a:pt x="24" y="15"/>
                    <a:pt x="22" y="15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4" y="0"/>
                    <a:pt x="26" y="1"/>
                    <a:pt x="27" y="2"/>
                  </a:cubicBezTo>
                  <a:cubicBezTo>
                    <a:pt x="28" y="4"/>
                    <a:pt x="29" y="6"/>
                    <a:pt x="29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58" name="Freeform 592">
              <a:extLst>
                <a:ext uri="{FF2B5EF4-FFF2-40B4-BE49-F238E27FC236}">
                  <a16:creationId xmlns:a16="http://schemas.microsoft.com/office/drawing/2014/main" id="{4BA924A9-8599-4FA4-9902-A53989A5E52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799168" y="2270821"/>
              <a:ext cx="33084" cy="53303"/>
            </a:xfrm>
            <a:custGeom>
              <a:avLst/>
              <a:gdLst>
                <a:gd name="T0" fmla="*/ 0 w 9"/>
                <a:gd name="T1" fmla="*/ 0 h 14"/>
                <a:gd name="T2" fmla="*/ 0 w 9"/>
                <a:gd name="T3" fmla="*/ 14 h 14"/>
                <a:gd name="T4" fmla="*/ 8 w 9"/>
                <a:gd name="T5" fmla="*/ 14 h 14"/>
                <a:gd name="T6" fmla="*/ 8 w 9"/>
                <a:gd name="T7" fmla="*/ 0 h 14"/>
                <a:gd name="T8" fmla="*/ 0 w 9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4">
                  <a:moveTo>
                    <a:pt x="0" y="0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0"/>
                    <a:pt x="9" y="5"/>
                    <a:pt x="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ABC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59" name="Freeform 593">
              <a:extLst>
                <a:ext uri="{FF2B5EF4-FFF2-40B4-BE49-F238E27FC236}">
                  <a16:creationId xmlns:a16="http://schemas.microsoft.com/office/drawing/2014/main" id="{54EF55F3-A664-475B-A50D-2445A4F04A6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46270" y="2105400"/>
              <a:ext cx="382306" cy="382306"/>
            </a:xfrm>
            <a:custGeom>
              <a:avLst/>
              <a:gdLst>
                <a:gd name="T0" fmla="*/ 93 w 100"/>
                <a:gd name="T1" fmla="*/ 38 h 100"/>
                <a:gd name="T2" fmla="*/ 61 w 100"/>
                <a:gd name="T3" fmla="*/ 93 h 100"/>
                <a:gd name="T4" fmla="*/ 6 w 100"/>
                <a:gd name="T5" fmla="*/ 61 h 100"/>
                <a:gd name="T6" fmla="*/ 38 w 100"/>
                <a:gd name="T7" fmla="*/ 6 h 100"/>
                <a:gd name="T8" fmla="*/ 93 w 100"/>
                <a:gd name="T9" fmla="*/ 3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100">
                  <a:moveTo>
                    <a:pt x="93" y="38"/>
                  </a:moveTo>
                  <a:cubicBezTo>
                    <a:pt x="100" y="62"/>
                    <a:pt x="85" y="87"/>
                    <a:pt x="61" y="93"/>
                  </a:cubicBezTo>
                  <a:cubicBezTo>
                    <a:pt x="37" y="100"/>
                    <a:pt x="12" y="85"/>
                    <a:pt x="6" y="61"/>
                  </a:cubicBezTo>
                  <a:cubicBezTo>
                    <a:pt x="0" y="37"/>
                    <a:pt x="14" y="12"/>
                    <a:pt x="38" y="6"/>
                  </a:cubicBezTo>
                  <a:cubicBezTo>
                    <a:pt x="62" y="0"/>
                    <a:pt x="87" y="14"/>
                    <a:pt x="93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60" name="Freeform 594">
              <a:extLst>
                <a:ext uri="{FF2B5EF4-FFF2-40B4-BE49-F238E27FC236}">
                  <a16:creationId xmlns:a16="http://schemas.microsoft.com/office/drawing/2014/main" id="{72B50D6E-10D2-4F82-BFFD-076BC54B1F1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77516" y="2136647"/>
              <a:ext cx="321652" cy="319814"/>
            </a:xfrm>
            <a:custGeom>
              <a:avLst/>
              <a:gdLst>
                <a:gd name="T0" fmla="*/ 78 w 84"/>
                <a:gd name="T1" fmla="*/ 32 h 84"/>
                <a:gd name="T2" fmla="*/ 51 w 84"/>
                <a:gd name="T3" fmla="*/ 78 h 84"/>
                <a:gd name="T4" fmla="*/ 5 w 84"/>
                <a:gd name="T5" fmla="*/ 51 h 84"/>
                <a:gd name="T6" fmla="*/ 32 w 84"/>
                <a:gd name="T7" fmla="*/ 5 h 84"/>
                <a:gd name="T8" fmla="*/ 78 w 84"/>
                <a:gd name="T9" fmla="*/ 32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84">
                  <a:moveTo>
                    <a:pt x="78" y="32"/>
                  </a:moveTo>
                  <a:cubicBezTo>
                    <a:pt x="84" y="52"/>
                    <a:pt x="72" y="73"/>
                    <a:pt x="51" y="78"/>
                  </a:cubicBezTo>
                  <a:cubicBezTo>
                    <a:pt x="31" y="84"/>
                    <a:pt x="10" y="71"/>
                    <a:pt x="5" y="51"/>
                  </a:cubicBezTo>
                  <a:cubicBezTo>
                    <a:pt x="0" y="31"/>
                    <a:pt x="12" y="10"/>
                    <a:pt x="32" y="5"/>
                  </a:cubicBezTo>
                  <a:cubicBezTo>
                    <a:pt x="52" y="0"/>
                    <a:pt x="73" y="12"/>
                    <a:pt x="78" y="32"/>
                  </a:cubicBezTo>
                  <a:close/>
                </a:path>
              </a:pathLst>
            </a:custGeom>
            <a:solidFill>
              <a:srgbClr val="3D24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61" name="Freeform 595">
              <a:extLst>
                <a:ext uri="{FF2B5EF4-FFF2-40B4-BE49-F238E27FC236}">
                  <a16:creationId xmlns:a16="http://schemas.microsoft.com/office/drawing/2014/main" id="{92BE99C3-ECE7-44F8-929F-4224A9729DA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77516" y="2143999"/>
              <a:ext cx="255484" cy="290406"/>
            </a:xfrm>
            <a:custGeom>
              <a:avLst/>
              <a:gdLst>
                <a:gd name="T0" fmla="*/ 18 w 67"/>
                <a:gd name="T1" fmla="*/ 57 h 76"/>
                <a:gd name="T2" fmla="*/ 45 w 67"/>
                <a:gd name="T3" fmla="*/ 11 h 76"/>
                <a:gd name="T4" fmla="*/ 67 w 67"/>
                <a:gd name="T5" fmla="*/ 12 h 76"/>
                <a:gd name="T6" fmla="*/ 32 w 67"/>
                <a:gd name="T7" fmla="*/ 3 h 76"/>
                <a:gd name="T8" fmla="*/ 5 w 67"/>
                <a:gd name="T9" fmla="*/ 49 h 76"/>
                <a:gd name="T10" fmla="*/ 30 w 67"/>
                <a:gd name="T11" fmla="*/ 76 h 76"/>
                <a:gd name="T12" fmla="*/ 18 w 67"/>
                <a:gd name="T13" fmla="*/ 57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7" h="76">
                  <a:moveTo>
                    <a:pt x="18" y="57"/>
                  </a:moveTo>
                  <a:cubicBezTo>
                    <a:pt x="13" y="37"/>
                    <a:pt x="25" y="16"/>
                    <a:pt x="45" y="11"/>
                  </a:cubicBezTo>
                  <a:cubicBezTo>
                    <a:pt x="53" y="9"/>
                    <a:pt x="60" y="9"/>
                    <a:pt x="67" y="12"/>
                  </a:cubicBezTo>
                  <a:cubicBezTo>
                    <a:pt x="58" y="3"/>
                    <a:pt x="45" y="0"/>
                    <a:pt x="32" y="3"/>
                  </a:cubicBezTo>
                  <a:cubicBezTo>
                    <a:pt x="12" y="8"/>
                    <a:pt x="0" y="29"/>
                    <a:pt x="5" y="49"/>
                  </a:cubicBezTo>
                  <a:cubicBezTo>
                    <a:pt x="9" y="62"/>
                    <a:pt x="18" y="72"/>
                    <a:pt x="30" y="76"/>
                  </a:cubicBezTo>
                  <a:cubicBezTo>
                    <a:pt x="24" y="71"/>
                    <a:pt x="20" y="64"/>
                    <a:pt x="18" y="57"/>
                  </a:cubicBezTo>
                  <a:close/>
                </a:path>
              </a:pathLst>
            </a:custGeom>
            <a:solidFill>
              <a:srgbClr val="492E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8825868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节标题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10" name="组合 2609">
            <a:extLst>
              <a:ext uri="{FF2B5EF4-FFF2-40B4-BE49-F238E27FC236}">
                <a16:creationId xmlns:a16="http://schemas.microsoft.com/office/drawing/2014/main" id="{E766FACF-E487-4787-940B-F91360F6376D}"/>
              </a:ext>
            </a:extLst>
          </p:cNvPr>
          <p:cNvGrpSpPr/>
          <p:nvPr userDrawn="1"/>
        </p:nvGrpSpPr>
        <p:grpSpPr>
          <a:xfrm>
            <a:off x="5507074" y="2322286"/>
            <a:ext cx="6716676" cy="4537301"/>
            <a:chOff x="2071688" y="1588"/>
            <a:chExt cx="10152062" cy="6858000"/>
          </a:xfrm>
        </p:grpSpPr>
        <p:sp>
          <p:nvSpPr>
            <p:cNvPr id="2395" name="Freeform 5">
              <a:extLst>
                <a:ext uri="{FF2B5EF4-FFF2-40B4-BE49-F238E27FC236}">
                  <a16:creationId xmlns:a16="http://schemas.microsoft.com/office/drawing/2014/main" id="{1A897AB6-FF8F-4C03-824C-C7904BE2CF8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071688" y="1588"/>
              <a:ext cx="8905875" cy="5851525"/>
            </a:xfrm>
            <a:custGeom>
              <a:avLst/>
              <a:gdLst>
                <a:gd name="T0" fmla="*/ 9065 w 9446"/>
                <a:gd name="T1" fmla="*/ 6216 h 6216"/>
                <a:gd name="T2" fmla="*/ 381 w 9446"/>
                <a:gd name="T3" fmla="*/ 6216 h 6216"/>
                <a:gd name="T4" fmla="*/ 0 w 9446"/>
                <a:gd name="T5" fmla="*/ 5835 h 6216"/>
                <a:gd name="T6" fmla="*/ 0 w 9446"/>
                <a:gd name="T7" fmla="*/ 381 h 6216"/>
                <a:gd name="T8" fmla="*/ 381 w 9446"/>
                <a:gd name="T9" fmla="*/ 0 h 6216"/>
                <a:gd name="T10" fmla="*/ 9065 w 9446"/>
                <a:gd name="T11" fmla="*/ 0 h 6216"/>
                <a:gd name="T12" fmla="*/ 9446 w 9446"/>
                <a:gd name="T13" fmla="*/ 381 h 6216"/>
                <a:gd name="T14" fmla="*/ 9446 w 9446"/>
                <a:gd name="T15" fmla="*/ 5835 h 6216"/>
                <a:gd name="T16" fmla="*/ 9065 w 9446"/>
                <a:gd name="T17" fmla="*/ 6216 h 6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446" h="6216">
                  <a:moveTo>
                    <a:pt x="9065" y="6216"/>
                  </a:moveTo>
                  <a:cubicBezTo>
                    <a:pt x="381" y="6216"/>
                    <a:pt x="381" y="6216"/>
                    <a:pt x="381" y="6216"/>
                  </a:cubicBezTo>
                  <a:cubicBezTo>
                    <a:pt x="170" y="6216"/>
                    <a:pt x="0" y="6046"/>
                    <a:pt x="0" y="5835"/>
                  </a:cubicBezTo>
                  <a:cubicBezTo>
                    <a:pt x="0" y="381"/>
                    <a:pt x="0" y="381"/>
                    <a:pt x="0" y="381"/>
                  </a:cubicBezTo>
                  <a:cubicBezTo>
                    <a:pt x="0" y="170"/>
                    <a:pt x="170" y="0"/>
                    <a:pt x="381" y="0"/>
                  </a:cubicBezTo>
                  <a:cubicBezTo>
                    <a:pt x="9065" y="0"/>
                    <a:pt x="9065" y="0"/>
                    <a:pt x="9065" y="0"/>
                  </a:cubicBezTo>
                  <a:cubicBezTo>
                    <a:pt x="9276" y="0"/>
                    <a:pt x="9446" y="170"/>
                    <a:pt x="9446" y="381"/>
                  </a:cubicBezTo>
                  <a:cubicBezTo>
                    <a:pt x="9446" y="5835"/>
                    <a:pt x="9446" y="5835"/>
                    <a:pt x="9446" y="5835"/>
                  </a:cubicBezTo>
                  <a:cubicBezTo>
                    <a:pt x="9446" y="6046"/>
                    <a:pt x="9276" y="6216"/>
                    <a:pt x="9065" y="6216"/>
                  </a:cubicBezTo>
                  <a:close/>
                </a:path>
              </a:pathLst>
            </a:cu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96" name="Freeform 6">
              <a:extLst>
                <a:ext uri="{FF2B5EF4-FFF2-40B4-BE49-F238E27FC236}">
                  <a16:creationId xmlns:a16="http://schemas.microsoft.com/office/drawing/2014/main" id="{EF6EFAE3-301E-4F9D-ADF5-EFC9EB9ADDD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406063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98" name="Freeform 7">
              <a:extLst>
                <a:ext uri="{FF2B5EF4-FFF2-40B4-BE49-F238E27FC236}">
                  <a16:creationId xmlns:a16="http://schemas.microsoft.com/office/drawing/2014/main" id="{5B5CA222-D92B-4C4D-AA09-67EE656E3DD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302876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00" name="Freeform 8">
              <a:extLst>
                <a:ext uri="{FF2B5EF4-FFF2-40B4-BE49-F238E27FC236}">
                  <a16:creationId xmlns:a16="http://schemas.microsoft.com/office/drawing/2014/main" id="{DBB40F2F-ADF7-4D53-A37D-F59F60930CF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201276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02" name="Freeform 9">
              <a:extLst>
                <a:ext uri="{FF2B5EF4-FFF2-40B4-BE49-F238E27FC236}">
                  <a16:creationId xmlns:a16="http://schemas.microsoft.com/office/drawing/2014/main" id="{048DB4C6-ACC3-492E-97F7-B69F7754140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99676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04" name="Freeform 10">
              <a:extLst>
                <a:ext uri="{FF2B5EF4-FFF2-40B4-BE49-F238E27FC236}">
                  <a16:creationId xmlns:a16="http://schemas.microsoft.com/office/drawing/2014/main" id="{0ABAD453-1860-4BE3-93B9-97F53473650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998076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06" name="Freeform 11">
              <a:extLst>
                <a:ext uri="{FF2B5EF4-FFF2-40B4-BE49-F238E27FC236}">
                  <a16:creationId xmlns:a16="http://schemas.microsoft.com/office/drawing/2014/main" id="{D253D4BB-0049-42B6-8A63-8E169105C0F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96476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08" name="Freeform 12">
              <a:extLst>
                <a:ext uri="{FF2B5EF4-FFF2-40B4-BE49-F238E27FC236}">
                  <a16:creationId xmlns:a16="http://schemas.microsoft.com/office/drawing/2014/main" id="{F9C6BB79-BF9C-43BB-825F-5D8C43EAAD1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94876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10" name="Freeform 13">
              <a:extLst>
                <a:ext uri="{FF2B5EF4-FFF2-40B4-BE49-F238E27FC236}">
                  <a16:creationId xmlns:a16="http://schemas.microsoft.com/office/drawing/2014/main" id="{71DB58B7-E92E-443E-8840-A4C236AB42C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693276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12" name="Freeform 14">
              <a:extLst>
                <a:ext uri="{FF2B5EF4-FFF2-40B4-BE49-F238E27FC236}">
                  <a16:creationId xmlns:a16="http://schemas.microsoft.com/office/drawing/2014/main" id="{33FDC13B-9E11-4F0E-B2F4-92886BF2C6E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91676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14" name="Freeform 15">
              <a:extLst>
                <a:ext uri="{FF2B5EF4-FFF2-40B4-BE49-F238E27FC236}">
                  <a16:creationId xmlns:a16="http://schemas.microsoft.com/office/drawing/2014/main" id="{43F2A273-9C9B-44BB-AE58-0D8F5090C11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490076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16" name="Freeform 16">
              <a:extLst>
                <a:ext uri="{FF2B5EF4-FFF2-40B4-BE49-F238E27FC236}">
                  <a16:creationId xmlns:a16="http://schemas.microsoft.com/office/drawing/2014/main" id="{90A808C5-47AB-4078-AB84-DA2F646D3C5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388476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18" name="Freeform 17">
              <a:extLst>
                <a:ext uri="{FF2B5EF4-FFF2-40B4-BE49-F238E27FC236}">
                  <a16:creationId xmlns:a16="http://schemas.microsoft.com/office/drawing/2014/main" id="{373AC7F7-15A9-4D42-A883-A42F740FCED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86876" y="5665788"/>
              <a:ext cx="60325" cy="14288"/>
            </a:xfrm>
            <a:custGeom>
              <a:avLst/>
              <a:gdLst>
                <a:gd name="T0" fmla="*/ 55 w 63"/>
                <a:gd name="T1" fmla="*/ 16 h 16"/>
                <a:gd name="T2" fmla="*/ 8 w 63"/>
                <a:gd name="T3" fmla="*/ 16 h 16"/>
                <a:gd name="T4" fmla="*/ 0 w 63"/>
                <a:gd name="T5" fmla="*/ 8 h 16"/>
                <a:gd name="T6" fmla="*/ 8 w 63"/>
                <a:gd name="T7" fmla="*/ 0 h 16"/>
                <a:gd name="T8" fmla="*/ 55 w 63"/>
                <a:gd name="T9" fmla="*/ 0 h 16"/>
                <a:gd name="T10" fmla="*/ 63 w 63"/>
                <a:gd name="T11" fmla="*/ 8 h 16"/>
                <a:gd name="T12" fmla="*/ 55 w 63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6">
                  <a:moveTo>
                    <a:pt x="55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60" y="0"/>
                    <a:pt x="63" y="4"/>
                    <a:pt x="63" y="8"/>
                  </a:cubicBezTo>
                  <a:cubicBezTo>
                    <a:pt x="63" y="12"/>
                    <a:pt x="60" y="16"/>
                    <a:pt x="55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20" name="Freeform 18">
              <a:extLst>
                <a:ext uri="{FF2B5EF4-FFF2-40B4-BE49-F238E27FC236}">
                  <a16:creationId xmlns:a16="http://schemas.microsoft.com/office/drawing/2014/main" id="{84B1D654-10AF-4E08-9B05-3F39380F538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185276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22" name="Freeform 19">
              <a:extLst>
                <a:ext uri="{FF2B5EF4-FFF2-40B4-BE49-F238E27FC236}">
                  <a16:creationId xmlns:a16="http://schemas.microsoft.com/office/drawing/2014/main" id="{68669D51-8E92-46F9-A758-60A2B3EEABA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083676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24" name="Freeform 20">
              <a:extLst>
                <a:ext uri="{FF2B5EF4-FFF2-40B4-BE49-F238E27FC236}">
                  <a16:creationId xmlns:a16="http://schemas.microsoft.com/office/drawing/2014/main" id="{B4599CB5-FC0B-4127-9BFC-2E871499A28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982076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26" name="Freeform 21">
              <a:extLst>
                <a:ext uri="{FF2B5EF4-FFF2-40B4-BE49-F238E27FC236}">
                  <a16:creationId xmlns:a16="http://schemas.microsoft.com/office/drawing/2014/main" id="{7C305665-E0DE-4553-98F0-37448C7FD40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880476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27" name="Freeform 22">
              <a:extLst>
                <a:ext uri="{FF2B5EF4-FFF2-40B4-BE49-F238E27FC236}">
                  <a16:creationId xmlns:a16="http://schemas.microsoft.com/office/drawing/2014/main" id="{58D7EEF0-8731-4F23-821A-630B41B36FC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7772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28" name="Freeform 23">
              <a:extLst>
                <a:ext uri="{FF2B5EF4-FFF2-40B4-BE49-F238E27FC236}">
                  <a16:creationId xmlns:a16="http://schemas.microsoft.com/office/drawing/2014/main" id="{174A22B0-0437-4E9C-8579-3D78CD86100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6756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29" name="Freeform 24">
              <a:extLst>
                <a:ext uri="{FF2B5EF4-FFF2-40B4-BE49-F238E27FC236}">
                  <a16:creationId xmlns:a16="http://schemas.microsoft.com/office/drawing/2014/main" id="{6A9FE981-9776-406B-83F7-40D3C2AE1E8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575676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0" name="Freeform 25">
              <a:extLst>
                <a:ext uri="{FF2B5EF4-FFF2-40B4-BE49-F238E27FC236}">
                  <a16:creationId xmlns:a16="http://schemas.microsoft.com/office/drawing/2014/main" id="{6B3A812D-EC3C-4948-897E-D702B138B98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474076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1" name="Freeform 26">
              <a:extLst>
                <a:ext uri="{FF2B5EF4-FFF2-40B4-BE49-F238E27FC236}">
                  <a16:creationId xmlns:a16="http://schemas.microsoft.com/office/drawing/2014/main" id="{3743B187-8DDA-424B-9A21-13D181FF9A3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370888" y="5665788"/>
              <a:ext cx="61913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2" name="Freeform 27">
              <a:extLst>
                <a:ext uri="{FF2B5EF4-FFF2-40B4-BE49-F238E27FC236}">
                  <a16:creationId xmlns:a16="http://schemas.microsoft.com/office/drawing/2014/main" id="{F57D45EE-FC8D-450E-A823-D558AE65191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2692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3" name="Freeform 28">
              <a:extLst>
                <a:ext uri="{FF2B5EF4-FFF2-40B4-BE49-F238E27FC236}">
                  <a16:creationId xmlns:a16="http://schemas.microsoft.com/office/drawing/2014/main" id="{D44365F2-01A4-43E3-9DC4-CB3749C9DA6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1676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4" name="Freeform 29">
              <a:extLst>
                <a:ext uri="{FF2B5EF4-FFF2-40B4-BE49-F238E27FC236}">
                  <a16:creationId xmlns:a16="http://schemas.microsoft.com/office/drawing/2014/main" id="{8A0EAF0A-4ED7-4056-B4A1-23D515BE198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0660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5" name="Freeform 30">
              <a:extLst>
                <a:ext uri="{FF2B5EF4-FFF2-40B4-BE49-F238E27FC236}">
                  <a16:creationId xmlns:a16="http://schemas.microsoft.com/office/drawing/2014/main" id="{0303011E-B230-422F-B8E7-963B04DE409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966076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6" name="Freeform 31">
              <a:extLst>
                <a:ext uri="{FF2B5EF4-FFF2-40B4-BE49-F238E27FC236}">
                  <a16:creationId xmlns:a16="http://schemas.microsoft.com/office/drawing/2014/main" id="{846A3A16-2607-408B-84C7-506823B62AB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8628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7" name="Freeform 32">
              <a:extLst>
                <a:ext uri="{FF2B5EF4-FFF2-40B4-BE49-F238E27FC236}">
                  <a16:creationId xmlns:a16="http://schemas.microsoft.com/office/drawing/2014/main" id="{33BBDDAD-1005-4D93-BFA9-891EB112C0A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7612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8" name="Freeform 33">
              <a:extLst>
                <a:ext uri="{FF2B5EF4-FFF2-40B4-BE49-F238E27FC236}">
                  <a16:creationId xmlns:a16="http://schemas.microsoft.com/office/drawing/2014/main" id="{90217230-05CD-4684-8CAE-E85286739C3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596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9" name="Freeform 34">
              <a:extLst>
                <a:ext uri="{FF2B5EF4-FFF2-40B4-BE49-F238E27FC236}">
                  <a16:creationId xmlns:a16="http://schemas.microsoft.com/office/drawing/2014/main" id="{82A0AE55-260C-4EA4-ACB6-ADEFC91DB0F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5580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0" name="Freeform 35">
              <a:extLst>
                <a:ext uri="{FF2B5EF4-FFF2-40B4-BE49-F238E27FC236}">
                  <a16:creationId xmlns:a16="http://schemas.microsoft.com/office/drawing/2014/main" id="{1DF27A8D-4627-4A52-97E0-B2DEED367B4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4564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1" name="Freeform 36">
              <a:extLst>
                <a:ext uri="{FF2B5EF4-FFF2-40B4-BE49-F238E27FC236}">
                  <a16:creationId xmlns:a16="http://schemas.microsoft.com/office/drawing/2014/main" id="{13D3415F-5977-4851-BD2A-C15F3891408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3548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2" name="Freeform 37">
              <a:extLst>
                <a:ext uri="{FF2B5EF4-FFF2-40B4-BE49-F238E27FC236}">
                  <a16:creationId xmlns:a16="http://schemas.microsoft.com/office/drawing/2014/main" id="{A9D0E8E4-89EE-4020-B772-810FA0F0B0F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2532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3" name="Freeform 38">
              <a:extLst>
                <a:ext uri="{FF2B5EF4-FFF2-40B4-BE49-F238E27FC236}">
                  <a16:creationId xmlns:a16="http://schemas.microsoft.com/office/drawing/2014/main" id="{1DDCC178-DF98-4EB9-B0E3-8C0A5380839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1516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4" name="Freeform 39">
              <a:extLst>
                <a:ext uri="{FF2B5EF4-FFF2-40B4-BE49-F238E27FC236}">
                  <a16:creationId xmlns:a16="http://schemas.microsoft.com/office/drawing/2014/main" id="{F80ACDE1-5010-4452-9E96-9D8B740032D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0500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5" name="Freeform 40">
              <a:extLst>
                <a:ext uri="{FF2B5EF4-FFF2-40B4-BE49-F238E27FC236}">
                  <a16:creationId xmlns:a16="http://schemas.microsoft.com/office/drawing/2014/main" id="{D1134F38-C168-4B96-A1D5-46AE5E6C364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9484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6" name="Freeform 41">
              <a:extLst>
                <a:ext uri="{FF2B5EF4-FFF2-40B4-BE49-F238E27FC236}">
                  <a16:creationId xmlns:a16="http://schemas.microsoft.com/office/drawing/2014/main" id="{F86951C3-A07F-4CF8-B66F-8EA2E0D604F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8468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7" name="Freeform 42">
              <a:extLst>
                <a:ext uri="{FF2B5EF4-FFF2-40B4-BE49-F238E27FC236}">
                  <a16:creationId xmlns:a16="http://schemas.microsoft.com/office/drawing/2014/main" id="{FD2B7719-FF09-4041-AAC8-2205CCFBDE4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45288" y="5665788"/>
              <a:ext cx="58738" cy="14288"/>
            </a:xfrm>
            <a:custGeom>
              <a:avLst/>
              <a:gdLst>
                <a:gd name="T0" fmla="*/ 55 w 63"/>
                <a:gd name="T1" fmla="*/ 16 h 16"/>
                <a:gd name="T2" fmla="*/ 8 w 63"/>
                <a:gd name="T3" fmla="*/ 16 h 16"/>
                <a:gd name="T4" fmla="*/ 0 w 63"/>
                <a:gd name="T5" fmla="*/ 8 h 16"/>
                <a:gd name="T6" fmla="*/ 8 w 63"/>
                <a:gd name="T7" fmla="*/ 0 h 16"/>
                <a:gd name="T8" fmla="*/ 55 w 63"/>
                <a:gd name="T9" fmla="*/ 0 h 16"/>
                <a:gd name="T10" fmla="*/ 63 w 63"/>
                <a:gd name="T11" fmla="*/ 8 h 16"/>
                <a:gd name="T12" fmla="*/ 55 w 63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6">
                  <a:moveTo>
                    <a:pt x="55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60" y="0"/>
                    <a:pt x="63" y="4"/>
                    <a:pt x="63" y="8"/>
                  </a:cubicBezTo>
                  <a:cubicBezTo>
                    <a:pt x="63" y="12"/>
                    <a:pt x="60" y="16"/>
                    <a:pt x="55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8" name="Freeform 43">
              <a:extLst>
                <a:ext uri="{FF2B5EF4-FFF2-40B4-BE49-F238E27FC236}">
                  <a16:creationId xmlns:a16="http://schemas.microsoft.com/office/drawing/2014/main" id="{0F207962-0CDC-497B-B7E6-3A06BF08FA5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6436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9" name="Freeform 44">
              <a:extLst>
                <a:ext uri="{FF2B5EF4-FFF2-40B4-BE49-F238E27FC236}">
                  <a16:creationId xmlns:a16="http://schemas.microsoft.com/office/drawing/2014/main" id="{E83BBAE3-E3E7-49E6-8A84-8A1F8283BAC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5420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0" name="Freeform 45">
              <a:extLst>
                <a:ext uri="{FF2B5EF4-FFF2-40B4-BE49-F238E27FC236}">
                  <a16:creationId xmlns:a16="http://schemas.microsoft.com/office/drawing/2014/main" id="{8AD0485A-FE12-4A96-87CC-59B1374880B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3373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1" name="Freeform 46">
              <a:extLst>
                <a:ext uri="{FF2B5EF4-FFF2-40B4-BE49-F238E27FC236}">
                  <a16:creationId xmlns:a16="http://schemas.microsoft.com/office/drawing/2014/main" id="{ECDA8051-9BB0-4836-9CB5-CB380943FB1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2357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2" name="Freeform 47">
              <a:extLst>
                <a:ext uri="{FF2B5EF4-FFF2-40B4-BE49-F238E27FC236}">
                  <a16:creationId xmlns:a16="http://schemas.microsoft.com/office/drawing/2014/main" id="{A0FD05D5-6EFD-45EF-9951-45013B49B16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1341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3" name="Freeform 48">
              <a:extLst>
                <a:ext uri="{FF2B5EF4-FFF2-40B4-BE49-F238E27FC236}">
                  <a16:creationId xmlns:a16="http://schemas.microsoft.com/office/drawing/2014/main" id="{E1D4D0D9-036D-4811-A36F-C66B6411C73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034088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4" name="Freeform 49">
              <a:extLst>
                <a:ext uri="{FF2B5EF4-FFF2-40B4-BE49-F238E27FC236}">
                  <a16:creationId xmlns:a16="http://schemas.microsoft.com/office/drawing/2014/main" id="{61A161E9-ABEE-4F4C-8C90-FE4A1067DD0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9309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5" name="Freeform 50">
              <a:extLst>
                <a:ext uri="{FF2B5EF4-FFF2-40B4-BE49-F238E27FC236}">
                  <a16:creationId xmlns:a16="http://schemas.microsoft.com/office/drawing/2014/main" id="{02F1BADF-39C6-4C69-B54B-54826304674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8293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6" name="Freeform 51">
              <a:extLst>
                <a:ext uri="{FF2B5EF4-FFF2-40B4-BE49-F238E27FC236}">
                  <a16:creationId xmlns:a16="http://schemas.microsoft.com/office/drawing/2014/main" id="{F52F2BB8-43D4-4142-A5D9-F7610521C6C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277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7" name="Freeform 52">
              <a:extLst>
                <a:ext uri="{FF2B5EF4-FFF2-40B4-BE49-F238E27FC236}">
                  <a16:creationId xmlns:a16="http://schemas.microsoft.com/office/drawing/2014/main" id="{7C591558-94CA-444C-96F6-405D56F257A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6261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8" name="Freeform 53">
              <a:extLst>
                <a:ext uri="{FF2B5EF4-FFF2-40B4-BE49-F238E27FC236}">
                  <a16:creationId xmlns:a16="http://schemas.microsoft.com/office/drawing/2014/main" id="{F8B44278-8D1C-42AF-8948-1008110A2F3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5245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9" name="Freeform 54">
              <a:extLst>
                <a:ext uri="{FF2B5EF4-FFF2-40B4-BE49-F238E27FC236}">
                  <a16:creationId xmlns:a16="http://schemas.microsoft.com/office/drawing/2014/main" id="{96B7A2DF-21AF-4ECF-80A3-C2FD0416C89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4229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0" name="Freeform 55">
              <a:extLst>
                <a:ext uri="{FF2B5EF4-FFF2-40B4-BE49-F238E27FC236}">
                  <a16:creationId xmlns:a16="http://schemas.microsoft.com/office/drawing/2014/main" id="{8AE328F5-DCBD-4E2A-8B37-7D242F0F942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3213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1" name="Freeform 56">
              <a:extLst>
                <a:ext uri="{FF2B5EF4-FFF2-40B4-BE49-F238E27FC236}">
                  <a16:creationId xmlns:a16="http://schemas.microsoft.com/office/drawing/2014/main" id="{197EDE49-7C2E-4DBF-868D-DC6988B20E1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197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2" name="Freeform 57">
              <a:extLst>
                <a:ext uri="{FF2B5EF4-FFF2-40B4-BE49-F238E27FC236}">
                  <a16:creationId xmlns:a16="http://schemas.microsoft.com/office/drawing/2014/main" id="{0DEA2F30-C5F0-4C9A-9F44-70D3733E56F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1181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3" name="Freeform 58">
              <a:extLst>
                <a:ext uri="{FF2B5EF4-FFF2-40B4-BE49-F238E27FC236}">
                  <a16:creationId xmlns:a16="http://schemas.microsoft.com/office/drawing/2014/main" id="{EE87B1B4-8586-4CB2-BDF8-4E67E96FA5A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0165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4" name="Freeform 59">
              <a:extLst>
                <a:ext uri="{FF2B5EF4-FFF2-40B4-BE49-F238E27FC236}">
                  <a16:creationId xmlns:a16="http://schemas.microsoft.com/office/drawing/2014/main" id="{A1A33B17-F990-405D-BF63-72C0E8C36B9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9149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5" name="Freeform 60">
              <a:extLst>
                <a:ext uri="{FF2B5EF4-FFF2-40B4-BE49-F238E27FC236}">
                  <a16:creationId xmlns:a16="http://schemas.microsoft.com/office/drawing/2014/main" id="{DC02AFAF-704C-469C-84F5-81E01887B6B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8133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6" name="Freeform 61">
              <a:extLst>
                <a:ext uri="{FF2B5EF4-FFF2-40B4-BE49-F238E27FC236}">
                  <a16:creationId xmlns:a16="http://schemas.microsoft.com/office/drawing/2014/main" id="{4B5D8304-D7C7-4AA6-B00B-5B42F83CE9B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7117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7" name="Freeform 62">
              <a:extLst>
                <a:ext uri="{FF2B5EF4-FFF2-40B4-BE49-F238E27FC236}">
                  <a16:creationId xmlns:a16="http://schemas.microsoft.com/office/drawing/2014/main" id="{8667509F-55E5-4570-ABB9-3F75286405F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101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8" name="Freeform 63">
              <a:extLst>
                <a:ext uri="{FF2B5EF4-FFF2-40B4-BE49-F238E27FC236}">
                  <a16:creationId xmlns:a16="http://schemas.microsoft.com/office/drawing/2014/main" id="{8B3D19CE-1CF5-42A0-A1EC-3585EE13D04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085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9" name="Freeform 64">
              <a:extLst>
                <a:ext uri="{FF2B5EF4-FFF2-40B4-BE49-F238E27FC236}">
                  <a16:creationId xmlns:a16="http://schemas.microsoft.com/office/drawing/2014/main" id="{7671541F-AB69-4C99-A20F-9E18B67D25D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4069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0" name="Freeform 65">
              <a:extLst>
                <a:ext uri="{FF2B5EF4-FFF2-40B4-BE49-F238E27FC236}">
                  <a16:creationId xmlns:a16="http://schemas.microsoft.com/office/drawing/2014/main" id="{34C42C20-5759-41DC-9137-BB2D5781BBA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303713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1" name="Freeform 66">
              <a:extLst>
                <a:ext uri="{FF2B5EF4-FFF2-40B4-BE49-F238E27FC236}">
                  <a16:creationId xmlns:a16="http://schemas.microsoft.com/office/drawing/2014/main" id="{9A8236A8-8503-4028-B312-887ED6F156D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203701" y="5665788"/>
              <a:ext cx="58738" cy="14288"/>
            </a:xfrm>
            <a:custGeom>
              <a:avLst/>
              <a:gdLst>
                <a:gd name="T0" fmla="*/ 55 w 63"/>
                <a:gd name="T1" fmla="*/ 16 h 16"/>
                <a:gd name="T2" fmla="*/ 8 w 63"/>
                <a:gd name="T3" fmla="*/ 16 h 16"/>
                <a:gd name="T4" fmla="*/ 0 w 63"/>
                <a:gd name="T5" fmla="*/ 8 h 16"/>
                <a:gd name="T6" fmla="*/ 8 w 63"/>
                <a:gd name="T7" fmla="*/ 0 h 16"/>
                <a:gd name="T8" fmla="*/ 55 w 63"/>
                <a:gd name="T9" fmla="*/ 0 h 16"/>
                <a:gd name="T10" fmla="*/ 63 w 63"/>
                <a:gd name="T11" fmla="*/ 8 h 16"/>
                <a:gd name="T12" fmla="*/ 55 w 63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6">
                  <a:moveTo>
                    <a:pt x="55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60" y="0"/>
                    <a:pt x="63" y="4"/>
                    <a:pt x="63" y="8"/>
                  </a:cubicBezTo>
                  <a:cubicBezTo>
                    <a:pt x="63" y="12"/>
                    <a:pt x="60" y="16"/>
                    <a:pt x="55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2" name="Freeform 67">
              <a:extLst>
                <a:ext uri="{FF2B5EF4-FFF2-40B4-BE49-F238E27FC236}">
                  <a16:creationId xmlns:a16="http://schemas.microsoft.com/office/drawing/2014/main" id="{6FE0F37B-2BDE-46C5-A4D5-B3B3DAF8A0E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1021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3" name="Freeform 68">
              <a:extLst>
                <a:ext uri="{FF2B5EF4-FFF2-40B4-BE49-F238E27FC236}">
                  <a16:creationId xmlns:a16="http://schemas.microsoft.com/office/drawing/2014/main" id="{17F1F718-0847-426A-8638-B58769D1140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000501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4" name="Freeform 69">
              <a:extLst>
                <a:ext uri="{FF2B5EF4-FFF2-40B4-BE49-F238E27FC236}">
                  <a16:creationId xmlns:a16="http://schemas.microsoft.com/office/drawing/2014/main" id="{D7A08C0B-2A4E-492A-B7F1-F6104420FC7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897313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5" name="Freeform 70">
              <a:extLst>
                <a:ext uri="{FF2B5EF4-FFF2-40B4-BE49-F238E27FC236}">
                  <a16:creationId xmlns:a16="http://schemas.microsoft.com/office/drawing/2014/main" id="{81FC98B4-3C3D-4DEC-AFD7-0CB322FFF5E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795713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6" name="Freeform 71">
              <a:extLst>
                <a:ext uri="{FF2B5EF4-FFF2-40B4-BE49-F238E27FC236}">
                  <a16:creationId xmlns:a16="http://schemas.microsoft.com/office/drawing/2014/main" id="{521EC17A-72FB-4B01-B5CF-0D45047067B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694113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7" name="Freeform 72">
              <a:extLst>
                <a:ext uri="{FF2B5EF4-FFF2-40B4-BE49-F238E27FC236}">
                  <a16:creationId xmlns:a16="http://schemas.microsoft.com/office/drawing/2014/main" id="{23188A66-A58C-45CF-9E05-AB3AA59DFF2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92513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8" name="Freeform 73">
              <a:extLst>
                <a:ext uri="{FF2B5EF4-FFF2-40B4-BE49-F238E27FC236}">
                  <a16:creationId xmlns:a16="http://schemas.microsoft.com/office/drawing/2014/main" id="{B738CEE8-D928-422D-9942-69A72E9063D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90913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9" name="Freeform 74">
              <a:extLst>
                <a:ext uri="{FF2B5EF4-FFF2-40B4-BE49-F238E27FC236}">
                  <a16:creationId xmlns:a16="http://schemas.microsoft.com/office/drawing/2014/main" id="{D12D8135-B2CB-4E11-A316-B97B5C2B716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389313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0" name="Freeform 75">
              <a:extLst>
                <a:ext uri="{FF2B5EF4-FFF2-40B4-BE49-F238E27FC236}">
                  <a16:creationId xmlns:a16="http://schemas.microsoft.com/office/drawing/2014/main" id="{AF8689EA-03D9-4E24-BCC6-DE63310E3D2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287713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1" name="Freeform 76">
              <a:extLst>
                <a:ext uri="{FF2B5EF4-FFF2-40B4-BE49-F238E27FC236}">
                  <a16:creationId xmlns:a16="http://schemas.microsoft.com/office/drawing/2014/main" id="{552C5A70-FE4B-49C8-AB8C-AFE3DCFEC28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86113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2" name="Freeform 77">
              <a:extLst>
                <a:ext uri="{FF2B5EF4-FFF2-40B4-BE49-F238E27FC236}">
                  <a16:creationId xmlns:a16="http://schemas.microsoft.com/office/drawing/2014/main" id="{3752B4A5-7402-40CD-A0E3-8396C8FCC51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084513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3" name="Freeform 78">
              <a:extLst>
                <a:ext uri="{FF2B5EF4-FFF2-40B4-BE49-F238E27FC236}">
                  <a16:creationId xmlns:a16="http://schemas.microsoft.com/office/drawing/2014/main" id="{CF96D80B-CEF2-4046-9FA9-310213E9AA1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982913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4" name="Freeform 79">
              <a:extLst>
                <a:ext uri="{FF2B5EF4-FFF2-40B4-BE49-F238E27FC236}">
                  <a16:creationId xmlns:a16="http://schemas.microsoft.com/office/drawing/2014/main" id="{BE488FA9-A6E9-4565-BABD-F27E3E562DC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81313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5" name="Freeform 80">
              <a:extLst>
                <a:ext uri="{FF2B5EF4-FFF2-40B4-BE49-F238E27FC236}">
                  <a16:creationId xmlns:a16="http://schemas.microsoft.com/office/drawing/2014/main" id="{08043212-5A04-4602-AFD2-D86974060B8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779713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6" name="Freeform 81">
              <a:extLst>
                <a:ext uri="{FF2B5EF4-FFF2-40B4-BE49-F238E27FC236}">
                  <a16:creationId xmlns:a16="http://schemas.microsoft.com/office/drawing/2014/main" id="{C7EFCC6C-4F15-435A-8043-5C0EB7D0EDF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78113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7" name="Freeform 82">
              <a:extLst>
                <a:ext uri="{FF2B5EF4-FFF2-40B4-BE49-F238E27FC236}">
                  <a16:creationId xmlns:a16="http://schemas.microsoft.com/office/drawing/2014/main" id="{A71E0D61-55B7-4103-B8C9-6889996C7FA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576513" y="5665788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8" name="Freeform 83">
              <a:extLst>
                <a:ext uri="{FF2B5EF4-FFF2-40B4-BE49-F238E27FC236}">
                  <a16:creationId xmlns:a16="http://schemas.microsoft.com/office/drawing/2014/main" id="{CCE2CCCA-A9AA-4890-9D1A-A01DD15F55D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474913" y="5657851"/>
              <a:ext cx="60325" cy="20638"/>
            </a:xfrm>
            <a:custGeom>
              <a:avLst/>
              <a:gdLst>
                <a:gd name="T0" fmla="*/ 56 w 64"/>
                <a:gd name="T1" fmla="*/ 23 h 23"/>
                <a:gd name="T2" fmla="*/ 56 w 64"/>
                <a:gd name="T3" fmla="*/ 23 h 23"/>
                <a:gd name="T4" fmla="*/ 7 w 64"/>
                <a:gd name="T5" fmla="*/ 17 h 23"/>
                <a:gd name="T6" fmla="*/ 1 w 64"/>
                <a:gd name="T7" fmla="*/ 7 h 23"/>
                <a:gd name="T8" fmla="*/ 10 w 64"/>
                <a:gd name="T9" fmla="*/ 1 h 23"/>
                <a:gd name="T10" fmla="*/ 57 w 64"/>
                <a:gd name="T11" fmla="*/ 7 h 23"/>
                <a:gd name="T12" fmla="*/ 64 w 64"/>
                <a:gd name="T13" fmla="*/ 16 h 23"/>
                <a:gd name="T14" fmla="*/ 56 w 64"/>
                <a:gd name="T15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23">
                  <a:moveTo>
                    <a:pt x="56" y="23"/>
                  </a:moveTo>
                  <a:cubicBezTo>
                    <a:pt x="56" y="23"/>
                    <a:pt x="56" y="23"/>
                    <a:pt x="56" y="23"/>
                  </a:cubicBezTo>
                  <a:cubicBezTo>
                    <a:pt x="39" y="22"/>
                    <a:pt x="23" y="20"/>
                    <a:pt x="7" y="17"/>
                  </a:cubicBezTo>
                  <a:cubicBezTo>
                    <a:pt x="3" y="16"/>
                    <a:pt x="0" y="12"/>
                    <a:pt x="1" y="7"/>
                  </a:cubicBezTo>
                  <a:cubicBezTo>
                    <a:pt x="2" y="3"/>
                    <a:pt x="6" y="0"/>
                    <a:pt x="10" y="1"/>
                  </a:cubicBezTo>
                  <a:cubicBezTo>
                    <a:pt x="26" y="4"/>
                    <a:pt x="41" y="6"/>
                    <a:pt x="57" y="7"/>
                  </a:cubicBezTo>
                  <a:cubicBezTo>
                    <a:pt x="61" y="8"/>
                    <a:pt x="64" y="11"/>
                    <a:pt x="64" y="16"/>
                  </a:cubicBezTo>
                  <a:cubicBezTo>
                    <a:pt x="64" y="20"/>
                    <a:pt x="60" y="23"/>
                    <a:pt x="56" y="23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9" name="Freeform 84">
              <a:extLst>
                <a:ext uri="{FF2B5EF4-FFF2-40B4-BE49-F238E27FC236}">
                  <a16:creationId xmlns:a16="http://schemas.microsoft.com/office/drawing/2014/main" id="{44292F52-CB03-4929-9B44-D75BBB5B137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506076" y="5648326"/>
              <a:ext cx="61913" cy="26988"/>
            </a:xfrm>
            <a:custGeom>
              <a:avLst/>
              <a:gdLst>
                <a:gd name="T0" fmla="*/ 9 w 65"/>
                <a:gd name="T1" fmla="*/ 28 h 28"/>
                <a:gd name="T2" fmla="*/ 1 w 65"/>
                <a:gd name="T3" fmla="*/ 21 h 28"/>
                <a:gd name="T4" fmla="*/ 8 w 65"/>
                <a:gd name="T5" fmla="*/ 12 h 28"/>
                <a:gd name="T6" fmla="*/ 53 w 65"/>
                <a:gd name="T7" fmla="*/ 1 h 28"/>
                <a:gd name="T8" fmla="*/ 63 w 65"/>
                <a:gd name="T9" fmla="*/ 7 h 28"/>
                <a:gd name="T10" fmla="*/ 58 w 65"/>
                <a:gd name="T11" fmla="*/ 17 h 28"/>
                <a:gd name="T12" fmla="*/ 10 w 65"/>
                <a:gd name="T13" fmla="*/ 28 h 28"/>
                <a:gd name="T14" fmla="*/ 9 w 65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" h="28">
                  <a:moveTo>
                    <a:pt x="9" y="28"/>
                  </a:moveTo>
                  <a:cubicBezTo>
                    <a:pt x="5" y="28"/>
                    <a:pt x="2" y="25"/>
                    <a:pt x="1" y="21"/>
                  </a:cubicBezTo>
                  <a:cubicBezTo>
                    <a:pt x="0" y="17"/>
                    <a:pt x="3" y="13"/>
                    <a:pt x="8" y="12"/>
                  </a:cubicBezTo>
                  <a:cubicBezTo>
                    <a:pt x="23" y="10"/>
                    <a:pt x="38" y="6"/>
                    <a:pt x="53" y="1"/>
                  </a:cubicBezTo>
                  <a:cubicBezTo>
                    <a:pt x="57" y="0"/>
                    <a:pt x="62" y="2"/>
                    <a:pt x="63" y="7"/>
                  </a:cubicBezTo>
                  <a:cubicBezTo>
                    <a:pt x="65" y="11"/>
                    <a:pt x="62" y="15"/>
                    <a:pt x="58" y="17"/>
                  </a:cubicBezTo>
                  <a:cubicBezTo>
                    <a:pt x="42" y="21"/>
                    <a:pt x="26" y="25"/>
                    <a:pt x="10" y="28"/>
                  </a:cubicBezTo>
                  <a:cubicBezTo>
                    <a:pt x="10" y="28"/>
                    <a:pt x="9" y="28"/>
                    <a:pt x="9" y="28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0" name="Freeform 85">
              <a:extLst>
                <a:ext uri="{FF2B5EF4-FFF2-40B4-BE49-F238E27FC236}">
                  <a16:creationId xmlns:a16="http://schemas.microsoft.com/office/drawing/2014/main" id="{39DD993C-8783-4759-8D9A-BA39B4E0995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379663" y="5622926"/>
              <a:ext cx="57150" cy="34925"/>
            </a:xfrm>
            <a:custGeom>
              <a:avLst/>
              <a:gdLst>
                <a:gd name="T0" fmla="*/ 52 w 61"/>
                <a:gd name="T1" fmla="*/ 37 h 37"/>
                <a:gd name="T2" fmla="*/ 49 w 61"/>
                <a:gd name="T3" fmla="*/ 37 h 37"/>
                <a:gd name="T4" fmla="*/ 5 w 61"/>
                <a:gd name="T5" fmla="*/ 16 h 37"/>
                <a:gd name="T6" fmla="*/ 2 w 61"/>
                <a:gd name="T7" fmla="*/ 6 h 37"/>
                <a:gd name="T8" fmla="*/ 13 w 61"/>
                <a:gd name="T9" fmla="*/ 2 h 37"/>
                <a:gd name="T10" fmla="*/ 55 w 61"/>
                <a:gd name="T11" fmla="*/ 22 h 37"/>
                <a:gd name="T12" fmla="*/ 60 w 61"/>
                <a:gd name="T13" fmla="*/ 32 h 37"/>
                <a:gd name="T14" fmla="*/ 52 w 61"/>
                <a:gd name="T15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" h="37">
                  <a:moveTo>
                    <a:pt x="52" y="37"/>
                  </a:moveTo>
                  <a:cubicBezTo>
                    <a:pt x="51" y="37"/>
                    <a:pt x="50" y="37"/>
                    <a:pt x="49" y="37"/>
                  </a:cubicBezTo>
                  <a:cubicBezTo>
                    <a:pt x="34" y="31"/>
                    <a:pt x="19" y="24"/>
                    <a:pt x="5" y="16"/>
                  </a:cubicBezTo>
                  <a:cubicBezTo>
                    <a:pt x="1" y="14"/>
                    <a:pt x="0" y="9"/>
                    <a:pt x="2" y="6"/>
                  </a:cubicBezTo>
                  <a:cubicBezTo>
                    <a:pt x="4" y="2"/>
                    <a:pt x="9" y="0"/>
                    <a:pt x="13" y="2"/>
                  </a:cubicBezTo>
                  <a:cubicBezTo>
                    <a:pt x="26" y="10"/>
                    <a:pt x="41" y="16"/>
                    <a:pt x="55" y="22"/>
                  </a:cubicBezTo>
                  <a:cubicBezTo>
                    <a:pt x="59" y="23"/>
                    <a:pt x="61" y="28"/>
                    <a:pt x="60" y="32"/>
                  </a:cubicBezTo>
                  <a:cubicBezTo>
                    <a:pt x="58" y="35"/>
                    <a:pt x="55" y="37"/>
                    <a:pt x="52" y="37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1" name="Freeform 86">
              <a:extLst>
                <a:ext uri="{FF2B5EF4-FFF2-40B4-BE49-F238E27FC236}">
                  <a16:creationId xmlns:a16="http://schemas.microsoft.com/office/drawing/2014/main" id="{20009080-981C-4721-90CB-F9F915BBABF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602913" y="5605463"/>
              <a:ext cx="55563" cy="39688"/>
            </a:xfrm>
            <a:custGeom>
              <a:avLst/>
              <a:gdLst>
                <a:gd name="T0" fmla="*/ 9 w 59"/>
                <a:gd name="T1" fmla="*/ 42 h 42"/>
                <a:gd name="T2" fmla="*/ 2 w 59"/>
                <a:gd name="T3" fmla="*/ 37 h 42"/>
                <a:gd name="T4" fmla="*/ 5 w 59"/>
                <a:gd name="T5" fmla="*/ 26 h 42"/>
                <a:gd name="T6" fmla="*/ 46 w 59"/>
                <a:gd name="T7" fmla="*/ 3 h 42"/>
                <a:gd name="T8" fmla="*/ 57 w 59"/>
                <a:gd name="T9" fmla="*/ 5 h 42"/>
                <a:gd name="T10" fmla="*/ 55 w 59"/>
                <a:gd name="T11" fmla="*/ 16 h 42"/>
                <a:gd name="T12" fmla="*/ 13 w 59"/>
                <a:gd name="T13" fmla="*/ 41 h 42"/>
                <a:gd name="T14" fmla="*/ 9 w 59"/>
                <a:gd name="T15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" h="42">
                  <a:moveTo>
                    <a:pt x="9" y="42"/>
                  </a:moveTo>
                  <a:cubicBezTo>
                    <a:pt x="6" y="42"/>
                    <a:pt x="3" y="40"/>
                    <a:pt x="2" y="37"/>
                  </a:cubicBezTo>
                  <a:cubicBezTo>
                    <a:pt x="0" y="33"/>
                    <a:pt x="2" y="28"/>
                    <a:pt x="5" y="26"/>
                  </a:cubicBezTo>
                  <a:cubicBezTo>
                    <a:pt x="19" y="19"/>
                    <a:pt x="33" y="11"/>
                    <a:pt x="46" y="3"/>
                  </a:cubicBezTo>
                  <a:cubicBezTo>
                    <a:pt x="49" y="0"/>
                    <a:pt x="54" y="1"/>
                    <a:pt x="57" y="5"/>
                  </a:cubicBezTo>
                  <a:cubicBezTo>
                    <a:pt x="59" y="8"/>
                    <a:pt x="58" y="13"/>
                    <a:pt x="55" y="16"/>
                  </a:cubicBezTo>
                  <a:cubicBezTo>
                    <a:pt x="41" y="25"/>
                    <a:pt x="27" y="33"/>
                    <a:pt x="13" y="41"/>
                  </a:cubicBezTo>
                  <a:cubicBezTo>
                    <a:pt x="12" y="41"/>
                    <a:pt x="10" y="42"/>
                    <a:pt x="9" y="42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2" name="Freeform 87">
              <a:extLst>
                <a:ext uri="{FF2B5EF4-FFF2-40B4-BE49-F238E27FC236}">
                  <a16:creationId xmlns:a16="http://schemas.microsoft.com/office/drawing/2014/main" id="{8F0C1970-5D4B-4409-A342-C3B6F8CE07F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98701" y="5562601"/>
              <a:ext cx="50800" cy="46038"/>
            </a:xfrm>
            <a:custGeom>
              <a:avLst/>
              <a:gdLst>
                <a:gd name="T0" fmla="*/ 45 w 54"/>
                <a:gd name="T1" fmla="*/ 49 h 49"/>
                <a:gd name="T2" fmla="*/ 40 w 54"/>
                <a:gd name="T3" fmla="*/ 47 h 49"/>
                <a:gd name="T4" fmla="*/ 3 w 54"/>
                <a:gd name="T5" fmla="*/ 14 h 49"/>
                <a:gd name="T6" fmla="*/ 3 w 54"/>
                <a:gd name="T7" fmla="*/ 3 h 49"/>
                <a:gd name="T8" fmla="*/ 15 w 54"/>
                <a:gd name="T9" fmla="*/ 3 h 49"/>
                <a:gd name="T10" fmla="*/ 50 w 54"/>
                <a:gd name="T11" fmla="*/ 34 h 49"/>
                <a:gd name="T12" fmla="*/ 51 w 54"/>
                <a:gd name="T13" fmla="*/ 45 h 49"/>
                <a:gd name="T14" fmla="*/ 45 w 54"/>
                <a:gd name="T15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49">
                  <a:moveTo>
                    <a:pt x="45" y="49"/>
                  </a:moveTo>
                  <a:cubicBezTo>
                    <a:pt x="43" y="49"/>
                    <a:pt x="41" y="48"/>
                    <a:pt x="40" y="47"/>
                  </a:cubicBezTo>
                  <a:cubicBezTo>
                    <a:pt x="27" y="37"/>
                    <a:pt x="15" y="26"/>
                    <a:pt x="3" y="14"/>
                  </a:cubicBezTo>
                  <a:cubicBezTo>
                    <a:pt x="0" y="11"/>
                    <a:pt x="0" y="6"/>
                    <a:pt x="3" y="3"/>
                  </a:cubicBezTo>
                  <a:cubicBezTo>
                    <a:pt x="7" y="0"/>
                    <a:pt x="12" y="0"/>
                    <a:pt x="15" y="3"/>
                  </a:cubicBezTo>
                  <a:cubicBezTo>
                    <a:pt x="26" y="14"/>
                    <a:pt x="37" y="25"/>
                    <a:pt x="50" y="34"/>
                  </a:cubicBezTo>
                  <a:cubicBezTo>
                    <a:pt x="53" y="37"/>
                    <a:pt x="54" y="42"/>
                    <a:pt x="51" y="45"/>
                  </a:cubicBezTo>
                  <a:cubicBezTo>
                    <a:pt x="49" y="47"/>
                    <a:pt x="47" y="49"/>
                    <a:pt x="45" y="49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3" name="Freeform 88">
              <a:extLst>
                <a:ext uri="{FF2B5EF4-FFF2-40B4-BE49-F238E27FC236}">
                  <a16:creationId xmlns:a16="http://schemas.microsoft.com/office/drawing/2014/main" id="{F269F4EB-99F8-4429-AAE6-D436F209870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685463" y="5535613"/>
              <a:ext cx="47625" cy="50800"/>
            </a:xfrm>
            <a:custGeom>
              <a:avLst/>
              <a:gdLst>
                <a:gd name="T0" fmla="*/ 9 w 50"/>
                <a:gd name="T1" fmla="*/ 53 h 53"/>
                <a:gd name="T2" fmla="*/ 3 w 50"/>
                <a:gd name="T3" fmla="*/ 50 h 53"/>
                <a:gd name="T4" fmla="*/ 3 w 50"/>
                <a:gd name="T5" fmla="*/ 39 h 53"/>
                <a:gd name="T6" fmla="*/ 35 w 50"/>
                <a:gd name="T7" fmla="*/ 4 h 53"/>
                <a:gd name="T8" fmla="*/ 46 w 50"/>
                <a:gd name="T9" fmla="*/ 3 h 53"/>
                <a:gd name="T10" fmla="*/ 47 w 50"/>
                <a:gd name="T11" fmla="*/ 14 h 53"/>
                <a:gd name="T12" fmla="*/ 14 w 50"/>
                <a:gd name="T13" fmla="*/ 50 h 53"/>
                <a:gd name="T14" fmla="*/ 9 w 50"/>
                <a:gd name="T15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53">
                  <a:moveTo>
                    <a:pt x="9" y="53"/>
                  </a:moveTo>
                  <a:cubicBezTo>
                    <a:pt x="7" y="53"/>
                    <a:pt x="5" y="52"/>
                    <a:pt x="3" y="50"/>
                  </a:cubicBezTo>
                  <a:cubicBezTo>
                    <a:pt x="0" y="47"/>
                    <a:pt x="0" y="42"/>
                    <a:pt x="3" y="39"/>
                  </a:cubicBezTo>
                  <a:cubicBezTo>
                    <a:pt x="14" y="28"/>
                    <a:pt x="25" y="16"/>
                    <a:pt x="35" y="4"/>
                  </a:cubicBezTo>
                  <a:cubicBezTo>
                    <a:pt x="38" y="1"/>
                    <a:pt x="43" y="0"/>
                    <a:pt x="46" y="3"/>
                  </a:cubicBezTo>
                  <a:cubicBezTo>
                    <a:pt x="50" y="6"/>
                    <a:pt x="50" y="11"/>
                    <a:pt x="47" y="14"/>
                  </a:cubicBezTo>
                  <a:cubicBezTo>
                    <a:pt x="37" y="27"/>
                    <a:pt x="26" y="39"/>
                    <a:pt x="14" y="50"/>
                  </a:cubicBezTo>
                  <a:cubicBezTo>
                    <a:pt x="13" y="52"/>
                    <a:pt x="11" y="53"/>
                    <a:pt x="9" y="53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4" name="Freeform 89">
              <a:extLst>
                <a:ext uri="{FF2B5EF4-FFF2-40B4-BE49-F238E27FC236}">
                  <a16:creationId xmlns:a16="http://schemas.microsoft.com/office/drawing/2014/main" id="{B3A8548D-B468-4801-8DB1-AD0AD0512A4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38376" y="5480051"/>
              <a:ext cx="41275" cy="55563"/>
            </a:xfrm>
            <a:custGeom>
              <a:avLst/>
              <a:gdLst>
                <a:gd name="T0" fmla="*/ 34 w 43"/>
                <a:gd name="T1" fmla="*/ 58 h 58"/>
                <a:gd name="T2" fmla="*/ 27 w 43"/>
                <a:gd name="T3" fmla="*/ 54 h 58"/>
                <a:gd name="T4" fmla="*/ 2 w 43"/>
                <a:gd name="T5" fmla="*/ 12 h 58"/>
                <a:gd name="T6" fmla="*/ 5 w 43"/>
                <a:gd name="T7" fmla="*/ 2 h 58"/>
                <a:gd name="T8" fmla="*/ 16 w 43"/>
                <a:gd name="T9" fmla="*/ 5 h 58"/>
                <a:gd name="T10" fmla="*/ 40 w 43"/>
                <a:gd name="T11" fmla="*/ 45 h 58"/>
                <a:gd name="T12" fmla="*/ 38 w 43"/>
                <a:gd name="T13" fmla="*/ 56 h 58"/>
                <a:gd name="T14" fmla="*/ 34 w 43"/>
                <a:gd name="T15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3" h="58">
                  <a:moveTo>
                    <a:pt x="34" y="58"/>
                  </a:moveTo>
                  <a:cubicBezTo>
                    <a:pt x="31" y="58"/>
                    <a:pt x="29" y="56"/>
                    <a:pt x="27" y="54"/>
                  </a:cubicBezTo>
                  <a:cubicBezTo>
                    <a:pt x="18" y="41"/>
                    <a:pt x="9" y="27"/>
                    <a:pt x="2" y="12"/>
                  </a:cubicBezTo>
                  <a:cubicBezTo>
                    <a:pt x="0" y="8"/>
                    <a:pt x="1" y="4"/>
                    <a:pt x="5" y="2"/>
                  </a:cubicBezTo>
                  <a:cubicBezTo>
                    <a:pt x="9" y="0"/>
                    <a:pt x="14" y="1"/>
                    <a:pt x="16" y="5"/>
                  </a:cubicBezTo>
                  <a:cubicBezTo>
                    <a:pt x="23" y="19"/>
                    <a:pt x="31" y="32"/>
                    <a:pt x="40" y="45"/>
                  </a:cubicBezTo>
                  <a:cubicBezTo>
                    <a:pt x="43" y="49"/>
                    <a:pt x="42" y="54"/>
                    <a:pt x="38" y="56"/>
                  </a:cubicBezTo>
                  <a:cubicBezTo>
                    <a:pt x="37" y="57"/>
                    <a:pt x="35" y="58"/>
                    <a:pt x="34" y="58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5" name="Freeform 90">
              <a:extLst>
                <a:ext uri="{FF2B5EF4-FFF2-40B4-BE49-F238E27FC236}">
                  <a16:creationId xmlns:a16="http://schemas.microsoft.com/office/drawing/2014/main" id="{0CDC70D2-226E-4173-B661-CAA7BEFB626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47376" y="5448301"/>
              <a:ext cx="36513" cy="57150"/>
            </a:xfrm>
            <a:custGeom>
              <a:avLst/>
              <a:gdLst>
                <a:gd name="T0" fmla="*/ 9 w 39"/>
                <a:gd name="T1" fmla="*/ 61 h 61"/>
                <a:gd name="T2" fmla="*/ 6 w 39"/>
                <a:gd name="T3" fmla="*/ 60 h 61"/>
                <a:gd name="T4" fmla="*/ 2 w 39"/>
                <a:gd name="T5" fmla="*/ 49 h 61"/>
                <a:gd name="T6" fmla="*/ 23 w 39"/>
                <a:gd name="T7" fmla="*/ 6 h 61"/>
                <a:gd name="T8" fmla="*/ 33 w 39"/>
                <a:gd name="T9" fmla="*/ 2 h 61"/>
                <a:gd name="T10" fmla="*/ 37 w 39"/>
                <a:gd name="T11" fmla="*/ 12 h 61"/>
                <a:gd name="T12" fmla="*/ 16 w 39"/>
                <a:gd name="T13" fmla="*/ 56 h 61"/>
                <a:gd name="T14" fmla="*/ 9 w 39"/>
                <a:gd name="T15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61">
                  <a:moveTo>
                    <a:pt x="9" y="61"/>
                  </a:moveTo>
                  <a:cubicBezTo>
                    <a:pt x="8" y="61"/>
                    <a:pt x="7" y="60"/>
                    <a:pt x="6" y="60"/>
                  </a:cubicBezTo>
                  <a:cubicBezTo>
                    <a:pt x="2" y="57"/>
                    <a:pt x="0" y="53"/>
                    <a:pt x="2" y="49"/>
                  </a:cubicBezTo>
                  <a:cubicBezTo>
                    <a:pt x="10" y="35"/>
                    <a:pt x="17" y="21"/>
                    <a:pt x="23" y="6"/>
                  </a:cubicBezTo>
                  <a:cubicBezTo>
                    <a:pt x="24" y="2"/>
                    <a:pt x="29" y="0"/>
                    <a:pt x="33" y="2"/>
                  </a:cubicBezTo>
                  <a:cubicBezTo>
                    <a:pt x="37" y="3"/>
                    <a:pt x="39" y="8"/>
                    <a:pt x="37" y="12"/>
                  </a:cubicBezTo>
                  <a:cubicBezTo>
                    <a:pt x="31" y="27"/>
                    <a:pt x="24" y="42"/>
                    <a:pt x="16" y="56"/>
                  </a:cubicBezTo>
                  <a:cubicBezTo>
                    <a:pt x="15" y="59"/>
                    <a:pt x="12" y="61"/>
                    <a:pt x="9" y="61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6" name="Freeform 91">
              <a:extLst>
                <a:ext uri="{FF2B5EF4-FFF2-40B4-BE49-F238E27FC236}">
                  <a16:creationId xmlns:a16="http://schemas.microsoft.com/office/drawing/2014/main" id="{333054A3-FB15-4548-8ED4-2DCF74694FB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6626" y="5384801"/>
              <a:ext cx="26988" cy="58738"/>
            </a:xfrm>
            <a:custGeom>
              <a:avLst/>
              <a:gdLst>
                <a:gd name="T0" fmla="*/ 20 w 29"/>
                <a:gd name="T1" fmla="*/ 63 h 63"/>
                <a:gd name="T2" fmla="*/ 12 w 29"/>
                <a:gd name="T3" fmla="*/ 58 h 63"/>
                <a:gd name="T4" fmla="*/ 0 w 29"/>
                <a:gd name="T5" fmla="*/ 10 h 63"/>
                <a:gd name="T6" fmla="*/ 7 w 29"/>
                <a:gd name="T7" fmla="*/ 1 h 63"/>
                <a:gd name="T8" fmla="*/ 16 w 29"/>
                <a:gd name="T9" fmla="*/ 8 h 63"/>
                <a:gd name="T10" fmla="*/ 28 w 29"/>
                <a:gd name="T11" fmla="*/ 53 h 63"/>
                <a:gd name="T12" fmla="*/ 22 w 29"/>
                <a:gd name="T13" fmla="*/ 63 h 63"/>
                <a:gd name="T14" fmla="*/ 20 w 29"/>
                <a:gd name="T15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63">
                  <a:moveTo>
                    <a:pt x="20" y="63"/>
                  </a:moveTo>
                  <a:cubicBezTo>
                    <a:pt x="17" y="63"/>
                    <a:pt x="13" y="61"/>
                    <a:pt x="12" y="58"/>
                  </a:cubicBezTo>
                  <a:cubicBezTo>
                    <a:pt x="7" y="42"/>
                    <a:pt x="3" y="26"/>
                    <a:pt x="0" y="10"/>
                  </a:cubicBezTo>
                  <a:cubicBezTo>
                    <a:pt x="0" y="6"/>
                    <a:pt x="3" y="2"/>
                    <a:pt x="7" y="1"/>
                  </a:cubicBezTo>
                  <a:cubicBezTo>
                    <a:pt x="11" y="0"/>
                    <a:pt x="15" y="3"/>
                    <a:pt x="16" y="8"/>
                  </a:cubicBezTo>
                  <a:cubicBezTo>
                    <a:pt x="19" y="23"/>
                    <a:pt x="23" y="38"/>
                    <a:pt x="28" y="53"/>
                  </a:cubicBezTo>
                  <a:cubicBezTo>
                    <a:pt x="29" y="57"/>
                    <a:pt x="27" y="62"/>
                    <a:pt x="22" y="63"/>
                  </a:cubicBezTo>
                  <a:cubicBezTo>
                    <a:pt x="22" y="63"/>
                    <a:pt x="21" y="63"/>
                    <a:pt x="20" y="63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7" name="Freeform 92">
              <a:extLst>
                <a:ext uri="{FF2B5EF4-FFF2-40B4-BE49-F238E27FC236}">
                  <a16:creationId xmlns:a16="http://schemas.microsoft.com/office/drawing/2014/main" id="{2B644102-7ABC-4963-940B-280E841434B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83888" y="5349876"/>
              <a:ext cx="20638" cy="60325"/>
            </a:xfrm>
            <a:custGeom>
              <a:avLst/>
              <a:gdLst>
                <a:gd name="T0" fmla="*/ 8 w 23"/>
                <a:gd name="T1" fmla="*/ 64 h 64"/>
                <a:gd name="T2" fmla="*/ 7 w 23"/>
                <a:gd name="T3" fmla="*/ 64 h 64"/>
                <a:gd name="T4" fmla="*/ 0 w 23"/>
                <a:gd name="T5" fmla="*/ 54 h 64"/>
                <a:gd name="T6" fmla="*/ 7 w 23"/>
                <a:gd name="T7" fmla="*/ 8 h 64"/>
                <a:gd name="T8" fmla="*/ 16 w 23"/>
                <a:gd name="T9" fmla="*/ 1 h 64"/>
                <a:gd name="T10" fmla="*/ 23 w 23"/>
                <a:gd name="T11" fmla="*/ 9 h 64"/>
                <a:gd name="T12" fmla="*/ 16 w 23"/>
                <a:gd name="T13" fmla="*/ 58 h 64"/>
                <a:gd name="T14" fmla="*/ 8 w 23"/>
                <a:gd name="T15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" h="64">
                  <a:moveTo>
                    <a:pt x="8" y="64"/>
                  </a:moveTo>
                  <a:cubicBezTo>
                    <a:pt x="8" y="64"/>
                    <a:pt x="7" y="64"/>
                    <a:pt x="7" y="64"/>
                  </a:cubicBezTo>
                  <a:cubicBezTo>
                    <a:pt x="2" y="63"/>
                    <a:pt x="0" y="59"/>
                    <a:pt x="0" y="54"/>
                  </a:cubicBezTo>
                  <a:cubicBezTo>
                    <a:pt x="4" y="39"/>
                    <a:pt x="6" y="24"/>
                    <a:pt x="7" y="8"/>
                  </a:cubicBezTo>
                  <a:cubicBezTo>
                    <a:pt x="7" y="4"/>
                    <a:pt x="11" y="0"/>
                    <a:pt x="16" y="1"/>
                  </a:cubicBezTo>
                  <a:cubicBezTo>
                    <a:pt x="20" y="1"/>
                    <a:pt x="23" y="5"/>
                    <a:pt x="23" y="9"/>
                  </a:cubicBezTo>
                  <a:cubicBezTo>
                    <a:pt x="22" y="25"/>
                    <a:pt x="19" y="42"/>
                    <a:pt x="16" y="58"/>
                  </a:cubicBezTo>
                  <a:cubicBezTo>
                    <a:pt x="15" y="61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8" name="Freeform 93">
              <a:extLst>
                <a:ext uri="{FF2B5EF4-FFF2-40B4-BE49-F238E27FC236}">
                  <a16:creationId xmlns:a16="http://schemas.microsoft.com/office/drawing/2014/main" id="{C6870305-5C97-4BF3-B583-C3E54293FD5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5283201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7 h 64"/>
                <a:gd name="T4" fmla="*/ 0 w 16"/>
                <a:gd name="T5" fmla="*/ 52 h 64"/>
                <a:gd name="T6" fmla="*/ 0 w 16"/>
                <a:gd name="T7" fmla="*/ 8 h 64"/>
                <a:gd name="T8" fmla="*/ 8 w 16"/>
                <a:gd name="T9" fmla="*/ 0 h 64"/>
                <a:gd name="T10" fmla="*/ 16 w 16"/>
                <a:gd name="T11" fmla="*/ 8 h 64"/>
                <a:gd name="T12" fmla="*/ 16 w 16"/>
                <a:gd name="T13" fmla="*/ 52 h 64"/>
                <a:gd name="T14" fmla="*/ 16 w 16"/>
                <a:gd name="T15" fmla="*/ 56 h 64"/>
                <a:gd name="T16" fmla="*/ 8 w 16"/>
                <a:gd name="T17" fmla="*/ 64 h 64"/>
                <a:gd name="T18" fmla="*/ 8 w 16"/>
                <a:gd name="T19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1"/>
                    <a:pt x="0" y="57"/>
                  </a:cubicBezTo>
                  <a:cubicBezTo>
                    <a:pt x="0" y="55"/>
                    <a:pt x="0" y="53"/>
                    <a:pt x="0" y="52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3"/>
                    <a:pt x="16" y="55"/>
                    <a:pt x="16" y="56"/>
                  </a:cubicBezTo>
                  <a:cubicBezTo>
                    <a:pt x="16" y="61"/>
                    <a:pt x="12" y="64"/>
                    <a:pt x="8" y="64"/>
                  </a:cubicBezTo>
                  <a:cubicBezTo>
                    <a:pt x="8" y="64"/>
                    <a:pt x="8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9" name="Freeform 94">
              <a:extLst>
                <a:ext uri="{FF2B5EF4-FFF2-40B4-BE49-F238E27FC236}">
                  <a16:creationId xmlns:a16="http://schemas.microsoft.com/office/drawing/2014/main" id="{C47026DC-125D-4BD3-AEB0-92260397268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5249863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0" name="Freeform 95">
              <a:extLst>
                <a:ext uri="{FF2B5EF4-FFF2-40B4-BE49-F238E27FC236}">
                  <a16:creationId xmlns:a16="http://schemas.microsoft.com/office/drawing/2014/main" id="{8CC7DCF3-9DF4-424B-842A-0C20111356F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51831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1" name="Freeform 96">
              <a:extLst>
                <a:ext uri="{FF2B5EF4-FFF2-40B4-BE49-F238E27FC236}">
                  <a16:creationId xmlns:a16="http://schemas.microsoft.com/office/drawing/2014/main" id="{20C08AB8-62EE-4AE3-819B-6DDDA86073D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5148263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2" name="Freeform 97">
              <a:extLst>
                <a:ext uri="{FF2B5EF4-FFF2-40B4-BE49-F238E27FC236}">
                  <a16:creationId xmlns:a16="http://schemas.microsoft.com/office/drawing/2014/main" id="{DC9171B5-D56A-4281-B2F2-EB8CBA721B6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50815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3" name="Freeform 98">
              <a:extLst>
                <a:ext uri="{FF2B5EF4-FFF2-40B4-BE49-F238E27FC236}">
                  <a16:creationId xmlns:a16="http://schemas.microsoft.com/office/drawing/2014/main" id="{BCC123AA-3BC7-403C-91B0-79ED1EC1508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5046663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4" name="Freeform 99">
              <a:extLst>
                <a:ext uri="{FF2B5EF4-FFF2-40B4-BE49-F238E27FC236}">
                  <a16:creationId xmlns:a16="http://schemas.microsoft.com/office/drawing/2014/main" id="{625D572B-A6A2-4F70-9D66-948FE9EB459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49799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5" name="Freeform 100">
              <a:extLst>
                <a:ext uri="{FF2B5EF4-FFF2-40B4-BE49-F238E27FC236}">
                  <a16:creationId xmlns:a16="http://schemas.microsoft.com/office/drawing/2014/main" id="{6BC028EE-4B9C-4B30-868E-BCC41AF3F9E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4945063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6" name="Freeform 101">
              <a:extLst>
                <a:ext uri="{FF2B5EF4-FFF2-40B4-BE49-F238E27FC236}">
                  <a16:creationId xmlns:a16="http://schemas.microsoft.com/office/drawing/2014/main" id="{CFCA649D-2CA9-4622-9F1C-11C60B4CB07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48783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7" name="Freeform 102">
              <a:extLst>
                <a:ext uri="{FF2B5EF4-FFF2-40B4-BE49-F238E27FC236}">
                  <a16:creationId xmlns:a16="http://schemas.microsoft.com/office/drawing/2014/main" id="{512692DE-7040-4443-A599-7BDEB47ACEE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4843463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8" name="Freeform 103">
              <a:extLst>
                <a:ext uri="{FF2B5EF4-FFF2-40B4-BE49-F238E27FC236}">
                  <a16:creationId xmlns:a16="http://schemas.microsoft.com/office/drawing/2014/main" id="{40D3627A-2D72-4D8E-9E3F-6C66B2FCCB3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47767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9" name="Freeform 104">
              <a:extLst>
                <a:ext uri="{FF2B5EF4-FFF2-40B4-BE49-F238E27FC236}">
                  <a16:creationId xmlns:a16="http://schemas.microsoft.com/office/drawing/2014/main" id="{9ADFC2B0-7A54-4CB5-B986-9ED96E3C199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4741863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0" name="Freeform 105">
              <a:extLst>
                <a:ext uri="{FF2B5EF4-FFF2-40B4-BE49-F238E27FC236}">
                  <a16:creationId xmlns:a16="http://schemas.microsoft.com/office/drawing/2014/main" id="{EF6DE597-B763-4A4D-B05D-10A61FE61B3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46751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1" name="Freeform 106">
              <a:extLst>
                <a:ext uri="{FF2B5EF4-FFF2-40B4-BE49-F238E27FC236}">
                  <a16:creationId xmlns:a16="http://schemas.microsoft.com/office/drawing/2014/main" id="{3337F3B3-AD67-4A51-9E0D-7C94E5DE03D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4640263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2" name="Freeform 107">
              <a:extLst>
                <a:ext uri="{FF2B5EF4-FFF2-40B4-BE49-F238E27FC236}">
                  <a16:creationId xmlns:a16="http://schemas.microsoft.com/office/drawing/2014/main" id="{E423A4FF-6850-48A8-BF23-F606B5A434D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45735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3" name="Freeform 108">
              <a:extLst>
                <a:ext uri="{FF2B5EF4-FFF2-40B4-BE49-F238E27FC236}">
                  <a16:creationId xmlns:a16="http://schemas.microsoft.com/office/drawing/2014/main" id="{8FE13B9C-45E8-47DB-9C85-F8EEB0275BB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4538663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4" name="Freeform 109">
              <a:extLst>
                <a:ext uri="{FF2B5EF4-FFF2-40B4-BE49-F238E27FC236}">
                  <a16:creationId xmlns:a16="http://schemas.microsoft.com/office/drawing/2014/main" id="{6587E17A-14EA-4E25-9979-B1AC31C4AEC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44719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5" name="Freeform 110">
              <a:extLst>
                <a:ext uri="{FF2B5EF4-FFF2-40B4-BE49-F238E27FC236}">
                  <a16:creationId xmlns:a16="http://schemas.microsoft.com/office/drawing/2014/main" id="{0B628679-FABE-4093-ABDB-A7C9363780C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4437063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6" name="Freeform 111">
              <a:extLst>
                <a:ext uri="{FF2B5EF4-FFF2-40B4-BE49-F238E27FC236}">
                  <a16:creationId xmlns:a16="http://schemas.microsoft.com/office/drawing/2014/main" id="{C7BFD7CE-7D91-4AD4-97B4-22BBA4EC336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43703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7" name="Freeform 112">
              <a:extLst>
                <a:ext uri="{FF2B5EF4-FFF2-40B4-BE49-F238E27FC236}">
                  <a16:creationId xmlns:a16="http://schemas.microsoft.com/office/drawing/2014/main" id="{7E89A8FE-2B73-48BC-9003-BAD9B36269E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4335463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8" name="Freeform 113">
              <a:extLst>
                <a:ext uri="{FF2B5EF4-FFF2-40B4-BE49-F238E27FC236}">
                  <a16:creationId xmlns:a16="http://schemas.microsoft.com/office/drawing/2014/main" id="{AF89C136-2CC9-42F5-AC36-787BA357FD2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42687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9" name="Freeform 114">
              <a:extLst>
                <a:ext uri="{FF2B5EF4-FFF2-40B4-BE49-F238E27FC236}">
                  <a16:creationId xmlns:a16="http://schemas.microsoft.com/office/drawing/2014/main" id="{E67508AC-6573-4580-95B3-70B7ED6552F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4233863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0" name="Freeform 115">
              <a:extLst>
                <a:ext uri="{FF2B5EF4-FFF2-40B4-BE49-F238E27FC236}">
                  <a16:creationId xmlns:a16="http://schemas.microsoft.com/office/drawing/2014/main" id="{B35972BD-D5AC-48B1-8DE6-9C85DDBB410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41671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1" name="Freeform 116">
              <a:extLst>
                <a:ext uri="{FF2B5EF4-FFF2-40B4-BE49-F238E27FC236}">
                  <a16:creationId xmlns:a16="http://schemas.microsoft.com/office/drawing/2014/main" id="{D8458337-618B-47E7-83EC-E407B7C4BA3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4133851"/>
              <a:ext cx="15875" cy="58738"/>
            </a:xfrm>
            <a:custGeom>
              <a:avLst/>
              <a:gdLst>
                <a:gd name="T0" fmla="*/ 8 w 16"/>
                <a:gd name="T1" fmla="*/ 63 h 63"/>
                <a:gd name="T2" fmla="*/ 0 w 16"/>
                <a:gd name="T3" fmla="*/ 55 h 63"/>
                <a:gd name="T4" fmla="*/ 0 w 16"/>
                <a:gd name="T5" fmla="*/ 8 h 63"/>
                <a:gd name="T6" fmla="*/ 8 w 16"/>
                <a:gd name="T7" fmla="*/ 0 h 63"/>
                <a:gd name="T8" fmla="*/ 16 w 16"/>
                <a:gd name="T9" fmla="*/ 8 h 63"/>
                <a:gd name="T10" fmla="*/ 16 w 16"/>
                <a:gd name="T11" fmla="*/ 55 h 63"/>
                <a:gd name="T12" fmla="*/ 8 w 16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3">
                  <a:moveTo>
                    <a:pt x="8" y="63"/>
                  </a:moveTo>
                  <a:cubicBezTo>
                    <a:pt x="4" y="63"/>
                    <a:pt x="0" y="60"/>
                    <a:pt x="0" y="5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6" y="60"/>
                    <a:pt x="13" y="63"/>
                    <a:pt x="8" y="63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2" name="Freeform 117">
              <a:extLst>
                <a:ext uri="{FF2B5EF4-FFF2-40B4-BE49-F238E27FC236}">
                  <a16:creationId xmlns:a16="http://schemas.microsoft.com/office/drawing/2014/main" id="{704F547B-A438-4801-81E8-B130A50A9C6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40655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3" name="Freeform 118">
              <a:extLst>
                <a:ext uri="{FF2B5EF4-FFF2-40B4-BE49-F238E27FC236}">
                  <a16:creationId xmlns:a16="http://schemas.microsoft.com/office/drawing/2014/main" id="{73AE4369-356D-4D22-82EF-DAF3087BBAD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40322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4" name="Freeform 119">
              <a:extLst>
                <a:ext uri="{FF2B5EF4-FFF2-40B4-BE49-F238E27FC236}">
                  <a16:creationId xmlns:a16="http://schemas.microsoft.com/office/drawing/2014/main" id="{C4543787-B145-4BE5-B0D0-2309384190F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39639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5" name="Freeform 120">
              <a:extLst>
                <a:ext uri="{FF2B5EF4-FFF2-40B4-BE49-F238E27FC236}">
                  <a16:creationId xmlns:a16="http://schemas.microsoft.com/office/drawing/2014/main" id="{547EA43C-641E-484B-83EC-B0053972BD3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3930651"/>
              <a:ext cx="15875" cy="58738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6" name="Freeform 121">
              <a:extLst>
                <a:ext uri="{FF2B5EF4-FFF2-40B4-BE49-F238E27FC236}">
                  <a16:creationId xmlns:a16="http://schemas.microsoft.com/office/drawing/2014/main" id="{F865E6E5-985C-4C0B-9A49-0CD0B850D22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38623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7" name="Freeform 122">
              <a:extLst>
                <a:ext uri="{FF2B5EF4-FFF2-40B4-BE49-F238E27FC236}">
                  <a16:creationId xmlns:a16="http://schemas.microsoft.com/office/drawing/2014/main" id="{DF273E16-FBCC-437B-8015-8A8B3A90D3A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3827463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8" name="Freeform 123">
              <a:extLst>
                <a:ext uri="{FF2B5EF4-FFF2-40B4-BE49-F238E27FC236}">
                  <a16:creationId xmlns:a16="http://schemas.microsoft.com/office/drawing/2014/main" id="{71EE9CB9-9E3D-41D8-8435-F922938FB12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37607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9" name="Freeform 124">
              <a:extLst>
                <a:ext uri="{FF2B5EF4-FFF2-40B4-BE49-F238E27FC236}">
                  <a16:creationId xmlns:a16="http://schemas.microsoft.com/office/drawing/2014/main" id="{DB05BF2F-D3A5-4D0E-923A-76665E9E27E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3725863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0" name="Freeform 125">
              <a:extLst>
                <a:ext uri="{FF2B5EF4-FFF2-40B4-BE49-F238E27FC236}">
                  <a16:creationId xmlns:a16="http://schemas.microsoft.com/office/drawing/2014/main" id="{EDBF5944-BD97-4D9E-A528-53CE4223E58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36591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1" name="Freeform 126">
              <a:extLst>
                <a:ext uri="{FF2B5EF4-FFF2-40B4-BE49-F238E27FC236}">
                  <a16:creationId xmlns:a16="http://schemas.microsoft.com/office/drawing/2014/main" id="{0E97D83F-E9FE-4493-8E10-764DC65A022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3624263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2" name="Freeform 127">
              <a:extLst>
                <a:ext uri="{FF2B5EF4-FFF2-40B4-BE49-F238E27FC236}">
                  <a16:creationId xmlns:a16="http://schemas.microsoft.com/office/drawing/2014/main" id="{581C257B-2C77-443D-9077-40F7753B75F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35575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3" name="Freeform 128">
              <a:extLst>
                <a:ext uri="{FF2B5EF4-FFF2-40B4-BE49-F238E27FC236}">
                  <a16:creationId xmlns:a16="http://schemas.microsoft.com/office/drawing/2014/main" id="{F17BC756-B75C-451C-AB08-2BFCEDF050E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3524251"/>
              <a:ext cx="15875" cy="58738"/>
            </a:xfrm>
            <a:custGeom>
              <a:avLst/>
              <a:gdLst>
                <a:gd name="T0" fmla="*/ 8 w 16"/>
                <a:gd name="T1" fmla="*/ 63 h 63"/>
                <a:gd name="T2" fmla="*/ 0 w 16"/>
                <a:gd name="T3" fmla="*/ 55 h 63"/>
                <a:gd name="T4" fmla="*/ 0 w 16"/>
                <a:gd name="T5" fmla="*/ 8 h 63"/>
                <a:gd name="T6" fmla="*/ 8 w 16"/>
                <a:gd name="T7" fmla="*/ 0 h 63"/>
                <a:gd name="T8" fmla="*/ 16 w 16"/>
                <a:gd name="T9" fmla="*/ 8 h 63"/>
                <a:gd name="T10" fmla="*/ 16 w 16"/>
                <a:gd name="T11" fmla="*/ 55 h 63"/>
                <a:gd name="T12" fmla="*/ 8 w 16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3">
                  <a:moveTo>
                    <a:pt x="8" y="63"/>
                  </a:moveTo>
                  <a:cubicBezTo>
                    <a:pt x="4" y="63"/>
                    <a:pt x="0" y="60"/>
                    <a:pt x="0" y="5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6" y="60"/>
                    <a:pt x="13" y="63"/>
                    <a:pt x="8" y="63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4" name="Freeform 129">
              <a:extLst>
                <a:ext uri="{FF2B5EF4-FFF2-40B4-BE49-F238E27FC236}">
                  <a16:creationId xmlns:a16="http://schemas.microsoft.com/office/drawing/2014/main" id="{33505574-117A-4CD7-9ABE-9DD088F38B8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34559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5" name="Freeform 130">
              <a:extLst>
                <a:ext uri="{FF2B5EF4-FFF2-40B4-BE49-F238E27FC236}">
                  <a16:creationId xmlns:a16="http://schemas.microsoft.com/office/drawing/2014/main" id="{C9CFA0DD-A718-4BC3-8F9A-4B503FEEC28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34226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6" name="Freeform 131">
              <a:extLst>
                <a:ext uri="{FF2B5EF4-FFF2-40B4-BE49-F238E27FC236}">
                  <a16:creationId xmlns:a16="http://schemas.microsoft.com/office/drawing/2014/main" id="{1C53BC01-D0E2-445C-940A-EAF8E68B24A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3355976"/>
              <a:ext cx="14288" cy="58738"/>
            </a:xfrm>
            <a:custGeom>
              <a:avLst/>
              <a:gdLst>
                <a:gd name="T0" fmla="*/ 8 w 16"/>
                <a:gd name="T1" fmla="*/ 63 h 63"/>
                <a:gd name="T2" fmla="*/ 0 w 16"/>
                <a:gd name="T3" fmla="*/ 55 h 63"/>
                <a:gd name="T4" fmla="*/ 0 w 16"/>
                <a:gd name="T5" fmla="*/ 8 h 63"/>
                <a:gd name="T6" fmla="*/ 8 w 16"/>
                <a:gd name="T7" fmla="*/ 0 h 63"/>
                <a:gd name="T8" fmla="*/ 16 w 16"/>
                <a:gd name="T9" fmla="*/ 8 h 63"/>
                <a:gd name="T10" fmla="*/ 16 w 16"/>
                <a:gd name="T11" fmla="*/ 55 h 63"/>
                <a:gd name="T12" fmla="*/ 8 w 16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3">
                  <a:moveTo>
                    <a:pt x="8" y="63"/>
                  </a:moveTo>
                  <a:cubicBezTo>
                    <a:pt x="3" y="63"/>
                    <a:pt x="0" y="60"/>
                    <a:pt x="0" y="5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6" y="60"/>
                    <a:pt x="12" y="63"/>
                    <a:pt x="8" y="63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7" name="Freeform 132">
              <a:extLst>
                <a:ext uri="{FF2B5EF4-FFF2-40B4-BE49-F238E27FC236}">
                  <a16:creationId xmlns:a16="http://schemas.microsoft.com/office/drawing/2014/main" id="{7717B281-DA89-4002-808C-8B10D4FF835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33210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8" name="Freeform 133">
              <a:extLst>
                <a:ext uri="{FF2B5EF4-FFF2-40B4-BE49-F238E27FC236}">
                  <a16:creationId xmlns:a16="http://schemas.microsoft.com/office/drawing/2014/main" id="{A8EAAD54-8631-4BA4-B4D7-15B3843E1D8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32543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9" name="Freeform 134">
              <a:extLst>
                <a:ext uri="{FF2B5EF4-FFF2-40B4-BE49-F238E27FC236}">
                  <a16:creationId xmlns:a16="http://schemas.microsoft.com/office/drawing/2014/main" id="{6E6517F5-261E-4622-A384-025383F1F4C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32194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0" name="Freeform 135">
              <a:extLst>
                <a:ext uri="{FF2B5EF4-FFF2-40B4-BE49-F238E27FC236}">
                  <a16:creationId xmlns:a16="http://schemas.microsoft.com/office/drawing/2014/main" id="{BF42378C-FD95-4502-BB30-88EF9D8684F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31527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1" name="Freeform 136">
              <a:extLst>
                <a:ext uri="{FF2B5EF4-FFF2-40B4-BE49-F238E27FC236}">
                  <a16:creationId xmlns:a16="http://schemas.microsoft.com/office/drawing/2014/main" id="{ADA4B8E8-792B-4A88-8BBC-E3D59137796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31178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2" name="Freeform 137">
              <a:extLst>
                <a:ext uri="{FF2B5EF4-FFF2-40B4-BE49-F238E27FC236}">
                  <a16:creationId xmlns:a16="http://schemas.microsoft.com/office/drawing/2014/main" id="{A45FEB14-7077-4A6D-8BDC-862D168BABE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30511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3" name="Freeform 138">
              <a:extLst>
                <a:ext uri="{FF2B5EF4-FFF2-40B4-BE49-F238E27FC236}">
                  <a16:creationId xmlns:a16="http://schemas.microsoft.com/office/drawing/2014/main" id="{E406C1FF-AB5E-42AF-9035-0C6F496D543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30162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4" name="Freeform 139">
              <a:extLst>
                <a:ext uri="{FF2B5EF4-FFF2-40B4-BE49-F238E27FC236}">
                  <a16:creationId xmlns:a16="http://schemas.microsoft.com/office/drawing/2014/main" id="{99E8C3BF-5E12-4049-A6AB-D8200F35CE4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2949576"/>
              <a:ext cx="14288" cy="58738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5" name="Freeform 140">
              <a:extLst>
                <a:ext uri="{FF2B5EF4-FFF2-40B4-BE49-F238E27FC236}">
                  <a16:creationId xmlns:a16="http://schemas.microsoft.com/office/drawing/2014/main" id="{50625E3F-B949-4DFF-8FF7-7DF9DE0EA76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29146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6" name="Freeform 141">
              <a:extLst>
                <a:ext uri="{FF2B5EF4-FFF2-40B4-BE49-F238E27FC236}">
                  <a16:creationId xmlns:a16="http://schemas.microsoft.com/office/drawing/2014/main" id="{E2961461-96ED-43DF-ACBA-C62B90F93AE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28463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7" name="Freeform 142">
              <a:extLst>
                <a:ext uri="{FF2B5EF4-FFF2-40B4-BE49-F238E27FC236}">
                  <a16:creationId xmlns:a16="http://schemas.microsoft.com/office/drawing/2014/main" id="{E986B8FC-5D57-4CA0-B952-84F1D613339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28130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8" name="Freeform 143">
              <a:extLst>
                <a:ext uri="{FF2B5EF4-FFF2-40B4-BE49-F238E27FC236}">
                  <a16:creationId xmlns:a16="http://schemas.microsoft.com/office/drawing/2014/main" id="{BDD1FF46-D98B-4C98-9A0D-0F756893F22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2744788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9" name="Freeform 144">
              <a:extLst>
                <a:ext uri="{FF2B5EF4-FFF2-40B4-BE49-F238E27FC236}">
                  <a16:creationId xmlns:a16="http://schemas.microsoft.com/office/drawing/2014/main" id="{E221A3DC-D5D3-4A2E-ACCF-117E7A90B44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27114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0" name="Freeform 145">
              <a:extLst>
                <a:ext uri="{FF2B5EF4-FFF2-40B4-BE49-F238E27FC236}">
                  <a16:creationId xmlns:a16="http://schemas.microsoft.com/office/drawing/2014/main" id="{93F7A043-6978-4153-9084-FAC7DC1DB64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26447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1" name="Freeform 146">
              <a:extLst>
                <a:ext uri="{FF2B5EF4-FFF2-40B4-BE49-F238E27FC236}">
                  <a16:creationId xmlns:a16="http://schemas.microsoft.com/office/drawing/2014/main" id="{425B2F0A-7445-42B0-9D8B-5DEBE6B622B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26098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2" name="Freeform 147">
              <a:extLst>
                <a:ext uri="{FF2B5EF4-FFF2-40B4-BE49-F238E27FC236}">
                  <a16:creationId xmlns:a16="http://schemas.microsoft.com/office/drawing/2014/main" id="{75AFC737-28A2-4295-88C7-384A23A4B8C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25431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3" name="Freeform 148">
              <a:extLst>
                <a:ext uri="{FF2B5EF4-FFF2-40B4-BE49-F238E27FC236}">
                  <a16:creationId xmlns:a16="http://schemas.microsoft.com/office/drawing/2014/main" id="{76A6CC84-68DD-4E60-908C-A90255F69FF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25082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4" name="Freeform 149">
              <a:extLst>
                <a:ext uri="{FF2B5EF4-FFF2-40B4-BE49-F238E27FC236}">
                  <a16:creationId xmlns:a16="http://schemas.microsoft.com/office/drawing/2014/main" id="{F8987106-C08A-4862-8E27-CA2BBFB2286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24415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5" name="Freeform 150">
              <a:extLst>
                <a:ext uri="{FF2B5EF4-FFF2-40B4-BE49-F238E27FC236}">
                  <a16:creationId xmlns:a16="http://schemas.microsoft.com/office/drawing/2014/main" id="{B84909C6-6A01-48B0-98FC-8AFCFACEE4D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24066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6" name="Freeform 151">
              <a:extLst>
                <a:ext uri="{FF2B5EF4-FFF2-40B4-BE49-F238E27FC236}">
                  <a16:creationId xmlns:a16="http://schemas.microsoft.com/office/drawing/2014/main" id="{D3268A68-D91F-4C41-9DA0-B1D588F049C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23399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7" name="Freeform 152">
              <a:extLst>
                <a:ext uri="{FF2B5EF4-FFF2-40B4-BE49-F238E27FC236}">
                  <a16:creationId xmlns:a16="http://schemas.microsoft.com/office/drawing/2014/main" id="{FCFBEA4E-51D0-4964-A2B1-13D8818D0E1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23050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8" name="Freeform 153">
              <a:extLst>
                <a:ext uri="{FF2B5EF4-FFF2-40B4-BE49-F238E27FC236}">
                  <a16:creationId xmlns:a16="http://schemas.microsoft.com/office/drawing/2014/main" id="{42DC9A0E-C81D-484F-9C3F-DE420CC6EB0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22383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9" name="Freeform 154">
              <a:extLst>
                <a:ext uri="{FF2B5EF4-FFF2-40B4-BE49-F238E27FC236}">
                  <a16:creationId xmlns:a16="http://schemas.microsoft.com/office/drawing/2014/main" id="{599C4B0F-4913-4EF0-A5C6-22FCDC6F2E1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22034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0" name="Freeform 155">
              <a:extLst>
                <a:ext uri="{FF2B5EF4-FFF2-40B4-BE49-F238E27FC236}">
                  <a16:creationId xmlns:a16="http://schemas.microsoft.com/office/drawing/2014/main" id="{B13227DF-179A-4C84-8704-C109D80EB71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21367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1" name="Freeform 156">
              <a:extLst>
                <a:ext uri="{FF2B5EF4-FFF2-40B4-BE49-F238E27FC236}">
                  <a16:creationId xmlns:a16="http://schemas.microsoft.com/office/drawing/2014/main" id="{B39B3000-CEF7-4F12-8727-72F645ECF59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21018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2" name="Freeform 157">
              <a:extLst>
                <a:ext uri="{FF2B5EF4-FFF2-40B4-BE49-F238E27FC236}">
                  <a16:creationId xmlns:a16="http://schemas.microsoft.com/office/drawing/2014/main" id="{682F7E2B-3B74-4ED5-BB1D-FEC7C2F8148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20351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3" name="Freeform 158">
              <a:extLst>
                <a:ext uri="{FF2B5EF4-FFF2-40B4-BE49-F238E27FC236}">
                  <a16:creationId xmlns:a16="http://schemas.microsoft.com/office/drawing/2014/main" id="{F992B609-E21D-462A-A00E-2050D8E97E1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20002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4" name="Freeform 159">
              <a:extLst>
                <a:ext uri="{FF2B5EF4-FFF2-40B4-BE49-F238E27FC236}">
                  <a16:creationId xmlns:a16="http://schemas.microsoft.com/office/drawing/2014/main" id="{982C84B3-04AA-4EAF-B26B-937C982D9B2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19335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5" name="Freeform 160">
              <a:extLst>
                <a:ext uri="{FF2B5EF4-FFF2-40B4-BE49-F238E27FC236}">
                  <a16:creationId xmlns:a16="http://schemas.microsoft.com/office/drawing/2014/main" id="{A96FB08C-02DF-449B-8D52-6F1945D03D0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18986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6" name="Freeform 161">
              <a:extLst>
                <a:ext uri="{FF2B5EF4-FFF2-40B4-BE49-F238E27FC236}">
                  <a16:creationId xmlns:a16="http://schemas.microsoft.com/office/drawing/2014/main" id="{3795CE6F-C9B6-4D1B-BA75-B7A03E0E339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18319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7" name="Freeform 162">
              <a:extLst>
                <a:ext uri="{FF2B5EF4-FFF2-40B4-BE49-F238E27FC236}">
                  <a16:creationId xmlns:a16="http://schemas.microsoft.com/office/drawing/2014/main" id="{87359C16-9252-4916-8CD5-012E84D199D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17970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8" name="Freeform 163">
              <a:extLst>
                <a:ext uri="{FF2B5EF4-FFF2-40B4-BE49-F238E27FC236}">
                  <a16:creationId xmlns:a16="http://schemas.microsoft.com/office/drawing/2014/main" id="{93D85391-0D03-49E5-87DA-9A6461C6B90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17303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9" name="Freeform 164">
              <a:extLst>
                <a:ext uri="{FF2B5EF4-FFF2-40B4-BE49-F238E27FC236}">
                  <a16:creationId xmlns:a16="http://schemas.microsoft.com/office/drawing/2014/main" id="{10D00848-DE66-40B7-B5FB-C4B8A71B073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16954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0" name="Freeform 165">
              <a:extLst>
                <a:ext uri="{FF2B5EF4-FFF2-40B4-BE49-F238E27FC236}">
                  <a16:creationId xmlns:a16="http://schemas.microsoft.com/office/drawing/2014/main" id="{BB574292-82FC-4E89-A516-799DF1F61E7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16287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1" name="Freeform 166">
              <a:extLst>
                <a:ext uri="{FF2B5EF4-FFF2-40B4-BE49-F238E27FC236}">
                  <a16:creationId xmlns:a16="http://schemas.microsoft.com/office/drawing/2014/main" id="{0375EB9B-739F-4222-800B-69A6E2F1ED7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1595438"/>
              <a:ext cx="15875" cy="58738"/>
            </a:xfrm>
            <a:custGeom>
              <a:avLst/>
              <a:gdLst>
                <a:gd name="T0" fmla="*/ 8 w 16"/>
                <a:gd name="T1" fmla="*/ 63 h 63"/>
                <a:gd name="T2" fmla="*/ 0 w 16"/>
                <a:gd name="T3" fmla="*/ 55 h 63"/>
                <a:gd name="T4" fmla="*/ 0 w 16"/>
                <a:gd name="T5" fmla="*/ 8 h 63"/>
                <a:gd name="T6" fmla="*/ 8 w 16"/>
                <a:gd name="T7" fmla="*/ 0 h 63"/>
                <a:gd name="T8" fmla="*/ 16 w 16"/>
                <a:gd name="T9" fmla="*/ 8 h 63"/>
                <a:gd name="T10" fmla="*/ 16 w 16"/>
                <a:gd name="T11" fmla="*/ 55 h 63"/>
                <a:gd name="T12" fmla="*/ 8 w 16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3">
                  <a:moveTo>
                    <a:pt x="8" y="63"/>
                  </a:moveTo>
                  <a:cubicBezTo>
                    <a:pt x="4" y="63"/>
                    <a:pt x="0" y="60"/>
                    <a:pt x="0" y="5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6" y="60"/>
                    <a:pt x="13" y="63"/>
                    <a:pt x="8" y="63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2" name="Freeform 167">
              <a:extLst>
                <a:ext uri="{FF2B5EF4-FFF2-40B4-BE49-F238E27FC236}">
                  <a16:creationId xmlns:a16="http://schemas.microsoft.com/office/drawing/2014/main" id="{12D4281F-6888-4AE3-9B2A-C17E564A719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15271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3" name="Freeform 168">
              <a:extLst>
                <a:ext uri="{FF2B5EF4-FFF2-40B4-BE49-F238E27FC236}">
                  <a16:creationId xmlns:a16="http://schemas.microsoft.com/office/drawing/2014/main" id="{23171736-80E4-4EB6-B70E-A1366B26D61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1493838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4" name="Freeform 169">
              <a:extLst>
                <a:ext uri="{FF2B5EF4-FFF2-40B4-BE49-F238E27FC236}">
                  <a16:creationId xmlns:a16="http://schemas.microsoft.com/office/drawing/2014/main" id="{C71AD147-B6E7-4653-9C6A-EFD2DBFD7DC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1427163"/>
              <a:ext cx="14288" cy="58738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5" name="Freeform 170">
              <a:extLst>
                <a:ext uri="{FF2B5EF4-FFF2-40B4-BE49-F238E27FC236}">
                  <a16:creationId xmlns:a16="http://schemas.microsoft.com/office/drawing/2014/main" id="{BA78B3D5-5CFB-4053-A184-4F3A363EDD0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1392238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6" name="Freeform 171">
              <a:extLst>
                <a:ext uri="{FF2B5EF4-FFF2-40B4-BE49-F238E27FC236}">
                  <a16:creationId xmlns:a16="http://schemas.microsoft.com/office/drawing/2014/main" id="{7AB54770-341A-4425-83E5-CD423562AF2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13239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7" name="Freeform 172">
              <a:extLst>
                <a:ext uri="{FF2B5EF4-FFF2-40B4-BE49-F238E27FC236}">
                  <a16:creationId xmlns:a16="http://schemas.microsoft.com/office/drawing/2014/main" id="{D28DF752-1F6E-4232-ABE2-E67F491E803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1290638"/>
              <a:ext cx="15875" cy="58738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8" name="Freeform 173">
              <a:extLst>
                <a:ext uri="{FF2B5EF4-FFF2-40B4-BE49-F238E27FC236}">
                  <a16:creationId xmlns:a16="http://schemas.microsoft.com/office/drawing/2014/main" id="{E035CF2A-A4BA-42B8-A92A-CC164806605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12223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9" name="Freeform 174">
              <a:extLst>
                <a:ext uri="{FF2B5EF4-FFF2-40B4-BE49-F238E27FC236}">
                  <a16:creationId xmlns:a16="http://schemas.microsoft.com/office/drawing/2014/main" id="{ED85AE24-D7AA-424A-BA4F-402E6CAFDBB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11874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0" name="Freeform 175">
              <a:extLst>
                <a:ext uri="{FF2B5EF4-FFF2-40B4-BE49-F238E27FC236}">
                  <a16:creationId xmlns:a16="http://schemas.microsoft.com/office/drawing/2014/main" id="{D379E443-2F4C-4B4C-B395-ACE1C0B92B0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11207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1" name="Freeform 176">
              <a:extLst>
                <a:ext uri="{FF2B5EF4-FFF2-40B4-BE49-F238E27FC236}">
                  <a16:creationId xmlns:a16="http://schemas.microsoft.com/office/drawing/2014/main" id="{A0F2B03F-737A-401C-A141-6D116721D3B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1085851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2" name="Freeform 177">
              <a:extLst>
                <a:ext uri="{FF2B5EF4-FFF2-40B4-BE49-F238E27FC236}">
                  <a16:creationId xmlns:a16="http://schemas.microsoft.com/office/drawing/2014/main" id="{5C63929A-452C-4103-8317-7C14DDD71A0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10191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3" name="Freeform 178">
              <a:extLst>
                <a:ext uri="{FF2B5EF4-FFF2-40B4-BE49-F238E27FC236}">
                  <a16:creationId xmlns:a16="http://schemas.microsoft.com/office/drawing/2014/main" id="{7A16CA60-486C-486B-9666-5BFF425041A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985838"/>
              <a:ext cx="15875" cy="58738"/>
            </a:xfrm>
            <a:custGeom>
              <a:avLst/>
              <a:gdLst>
                <a:gd name="T0" fmla="*/ 8 w 16"/>
                <a:gd name="T1" fmla="*/ 63 h 63"/>
                <a:gd name="T2" fmla="*/ 0 w 16"/>
                <a:gd name="T3" fmla="*/ 55 h 63"/>
                <a:gd name="T4" fmla="*/ 0 w 16"/>
                <a:gd name="T5" fmla="*/ 8 h 63"/>
                <a:gd name="T6" fmla="*/ 8 w 16"/>
                <a:gd name="T7" fmla="*/ 0 h 63"/>
                <a:gd name="T8" fmla="*/ 16 w 16"/>
                <a:gd name="T9" fmla="*/ 8 h 63"/>
                <a:gd name="T10" fmla="*/ 16 w 16"/>
                <a:gd name="T11" fmla="*/ 55 h 63"/>
                <a:gd name="T12" fmla="*/ 8 w 16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3">
                  <a:moveTo>
                    <a:pt x="8" y="63"/>
                  </a:moveTo>
                  <a:cubicBezTo>
                    <a:pt x="4" y="63"/>
                    <a:pt x="0" y="60"/>
                    <a:pt x="0" y="5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6" y="60"/>
                    <a:pt x="13" y="63"/>
                    <a:pt x="8" y="63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4" name="Freeform 179">
              <a:extLst>
                <a:ext uri="{FF2B5EF4-FFF2-40B4-BE49-F238E27FC236}">
                  <a16:creationId xmlns:a16="http://schemas.microsoft.com/office/drawing/2014/main" id="{45FF8B74-EA3C-44B5-B024-B4E2F33E16D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917576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12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5" name="Freeform 180">
              <a:extLst>
                <a:ext uri="{FF2B5EF4-FFF2-40B4-BE49-F238E27FC236}">
                  <a16:creationId xmlns:a16="http://schemas.microsoft.com/office/drawing/2014/main" id="{2D09C736-B0AC-42AD-99BE-C9C3CBF6F70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884238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6" name="Freeform 181">
              <a:extLst>
                <a:ext uri="{FF2B5EF4-FFF2-40B4-BE49-F238E27FC236}">
                  <a16:creationId xmlns:a16="http://schemas.microsoft.com/office/drawing/2014/main" id="{EFDEFFB8-B851-447D-9404-7B8B009D8F8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817563"/>
              <a:ext cx="14288" cy="58738"/>
            </a:xfrm>
            <a:custGeom>
              <a:avLst/>
              <a:gdLst>
                <a:gd name="T0" fmla="*/ 8 w 16"/>
                <a:gd name="T1" fmla="*/ 63 h 63"/>
                <a:gd name="T2" fmla="*/ 0 w 16"/>
                <a:gd name="T3" fmla="*/ 55 h 63"/>
                <a:gd name="T4" fmla="*/ 0 w 16"/>
                <a:gd name="T5" fmla="*/ 8 h 63"/>
                <a:gd name="T6" fmla="*/ 8 w 16"/>
                <a:gd name="T7" fmla="*/ 0 h 63"/>
                <a:gd name="T8" fmla="*/ 16 w 16"/>
                <a:gd name="T9" fmla="*/ 8 h 63"/>
                <a:gd name="T10" fmla="*/ 16 w 16"/>
                <a:gd name="T11" fmla="*/ 55 h 63"/>
                <a:gd name="T12" fmla="*/ 8 w 16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3">
                  <a:moveTo>
                    <a:pt x="8" y="63"/>
                  </a:moveTo>
                  <a:cubicBezTo>
                    <a:pt x="3" y="63"/>
                    <a:pt x="0" y="60"/>
                    <a:pt x="0" y="5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5"/>
                    <a:pt x="16" y="55"/>
                    <a:pt x="16" y="55"/>
                  </a:cubicBezTo>
                  <a:cubicBezTo>
                    <a:pt x="16" y="60"/>
                    <a:pt x="12" y="63"/>
                    <a:pt x="8" y="63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7" name="Freeform 182">
              <a:extLst>
                <a:ext uri="{FF2B5EF4-FFF2-40B4-BE49-F238E27FC236}">
                  <a16:creationId xmlns:a16="http://schemas.microsoft.com/office/drawing/2014/main" id="{B4F201A3-0838-48B4-A73C-64AC2981BB9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782638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3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8" name="Freeform 183">
              <a:extLst>
                <a:ext uri="{FF2B5EF4-FFF2-40B4-BE49-F238E27FC236}">
                  <a16:creationId xmlns:a16="http://schemas.microsoft.com/office/drawing/2014/main" id="{017C1415-4297-427C-B411-E8DB14F2492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715963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9" name="Freeform 184">
              <a:extLst>
                <a:ext uri="{FF2B5EF4-FFF2-40B4-BE49-F238E27FC236}">
                  <a16:creationId xmlns:a16="http://schemas.microsoft.com/office/drawing/2014/main" id="{9742F1F4-5941-4E8F-877B-5A932D49E44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681038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0" name="Freeform 185">
              <a:extLst>
                <a:ext uri="{FF2B5EF4-FFF2-40B4-BE49-F238E27FC236}">
                  <a16:creationId xmlns:a16="http://schemas.microsoft.com/office/drawing/2014/main" id="{5F27EE05-5A8C-443C-A8D7-57FE71ACFBD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614363"/>
              <a:ext cx="14288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12" y="0"/>
                    <a:pt x="16" y="3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1" name="Freeform 186">
              <a:extLst>
                <a:ext uri="{FF2B5EF4-FFF2-40B4-BE49-F238E27FC236}">
                  <a16:creationId xmlns:a16="http://schemas.microsoft.com/office/drawing/2014/main" id="{B98F0454-07FF-4EF7-AD22-7C87580A176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90238" y="579438"/>
              <a:ext cx="15875" cy="60325"/>
            </a:xfrm>
            <a:custGeom>
              <a:avLst/>
              <a:gdLst>
                <a:gd name="T0" fmla="*/ 8 w 16"/>
                <a:gd name="T1" fmla="*/ 64 h 64"/>
                <a:gd name="T2" fmla="*/ 0 w 16"/>
                <a:gd name="T3" fmla="*/ 56 h 64"/>
                <a:gd name="T4" fmla="*/ 0 w 16"/>
                <a:gd name="T5" fmla="*/ 8 h 64"/>
                <a:gd name="T6" fmla="*/ 8 w 16"/>
                <a:gd name="T7" fmla="*/ 0 h 64"/>
                <a:gd name="T8" fmla="*/ 16 w 16"/>
                <a:gd name="T9" fmla="*/ 8 h 64"/>
                <a:gd name="T10" fmla="*/ 16 w 16"/>
                <a:gd name="T11" fmla="*/ 56 h 64"/>
                <a:gd name="T12" fmla="*/ 8 w 16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4">
                  <a:moveTo>
                    <a:pt x="8" y="64"/>
                  </a:moveTo>
                  <a:cubicBezTo>
                    <a:pt x="4" y="64"/>
                    <a:pt x="0" y="61"/>
                    <a:pt x="0" y="5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13" y="0"/>
                    <a:pt x="16" y="4"/>
                    <a:pt x="16" y="8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1"/>
                    <a:pt x="13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2" name="Freeform 187">
              <a:extLst>
                <a:ext uri="{FF2B5EF4-FFF2-40B4-BE49-F238E27FC236}">
                  <a16:creationId xmlns:a16="http://schemas.microsoft.com/office/drawing/2014/main" id="{5D67C00E-D29C-4B5B-8D4E-65BA73E34EF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1863" y="512763"/>
              <a:ext cx="15875" cy="60325"/>
            </a:xfrm>
            <a:custGeom>
              <a:avLst/>
              <a:gdLst>
                <a:gd name="T0" fmla="*/ 8 w 17"/>
                <a:gd name="T1" fmla="*/ 64 h 64"/>
                <a:gd name="T2" fmla="*/ 0 w 17"/>
                <a:gd name="T3" fmla="*/ 56 h 64"/>
                <a:gd name="T4" fmla="*/ 0 w 17"/>
                <a:gd name="T5" fmla="*/ 30 h 64"/>
                <a:gd name="T6" fmla="*/ 0 w 17"/>
                <a:gd name="T7" fmla="*/ 8 h 64"/>
                <a:gd name="T8" fmla="*/ 9 w 17"/>
                <a:gd name="T9" fmla="*/ 0 h 64"/>
                <a:gd name="T10" fmla="*/ 16 w 17"/>
                <a:gd name="T11" fmla="*/ 9 h 64"/>
                <a:gd name="T12" fmla="*/ 16 w 17"/>
                <a:gd name="T13" fmla="*/ 30 h 64"/>
                <a:gd name="T14" fmla="*/ 16 w 17"/>
                <a:gd name="T15" fmla="*/ 56 h 64"/>
                <a:gd name="T16" fmla="*/ 8 w 17"/>
                <a:gd name="T17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64">
                  <a:moveTo>
                    <a:pt x="8" y="64"/>
                  </a:moveTo>
                  <a:cubicBezTo>
                    <a:pt x="3" y="64"/>
                    <a:pt x="0" y="60"/>
                    <a:pt x="0" y="56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23"/>
                    <a:pt x="0" y="15"/>
                    <a:pt x="0" y="8"/>
                  </a:cubicBezTo>
                  <a:cubicBezTo>
                    <a:pt x="1" y="3"/>
                    <a:pt x="4" y="0"/>
                    <a:pt x="9" y="0"/>
                  </a:cubicBezTo>
                  <a:cubicBezTo>
                    <a:pt x="13" y="0"/>
                    <a:pt x="17" y="4"/>
                    <a:pt x="16" y="9"/>
                  </a:cubicBezTo>
                  <a:cubicBezTo>
                    <a:pt x="16" y="16"/>
                    <a:pt x="16" y="23"/>
                    <a:pt x="16" y="30"/>
                  </a:cubicBezTo>
                  <a:cubicBezTo>
                    <a:pt x="16" y="56"/>
                    <a:pt x="16" y="56"/>
                    <a:pt x="16" y="56"/>
                  </a:cubicBezTo>
                  <a:cubicBezTo>
                    <a:pt x="16" y="60"/>
                    <a:pt x="12" y="64"/>
                    <a:pt x="8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3" name="Freeform 188">
              <a:extLst>
                <a:ext uri="{FF2B5EF4-FFF2-40B4-BE49-F238E27FC236}">
                  <a16:creationId xmlns:a16="http://schemas.microsoft.com/office/drawing/2014/main" id="{7B127996-83B9-48CF-B963-B966691924E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85476" y="477838"/>
              <a:ext cx="20638" cy="60325"/>
            </a:xfrm>
            <a:custGeom>
              <a:avLst/>
              <a:gdLst>
                <a:gd name="T0" fmla="*/ 13 w 21"/>
                <a:gd name="T1" fmla="*/ 64 h 64"/>
                <a:gd name="T2" fmla="*/ 5 w 21"/>
                <a:gd name="T3" fmla="*/ 56 h 64"/>
                <a:gd name="T4" fmla="*/ 1 w 21"/>
                <a:gd name="T5" fmla="*/ 10 h 64"/>
                <a:gd name="T6" fmla="*/ 7 w 21"/>
                <a:gd name="T7" fmla="*/ 1 h 64"/>
                <a:gd name="T8" fmla="*/ 16 w 21"/>
                <a:gd name="T9" fmla="*/ 7 h 64"/>
                <a:gd name="T10" fmla="*/ 21 w 21"/>
                <a:gd name="T11" fmla="*/ 56 h 64"/>
                <a:gd name="T12" fmla="*/ 13 w 21"/>
                <a:gd name="T13" fmla="*/ 64 h 64"/>
                <a:gd name="T14" fmla="*/ 13 w 21"/>
                <a:gd name="T15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64">
                  <a:moveTo>
                    <a:pt x="13" y="64"/>
                  </a:moveTo>
                  <a:cubicBezTo>
                    <a:pt x="9" y="64"/>
                    <a:pt x="5" y="61"/>
                    <a:pt x="5" y="56"/>
                  </a:cubicBezTo>
                  <a:cubicBezTo>
                    <a:pt x="5" y="41"/>
                    <a:pt x="3" y="25"/>
                    <a:pt x="1" y="10"/>
                  </a:cubicBezTo>
                  <a:cubicBezTo>
                    <a:pt x="0" y="6"/>
                    <a:pt x="3" y="1"/>
                    <a:pt x="7" y="1"/>
                  </a:cubicBezTo>
                  <a:cubicBezTo>
                    <a:pt x="11" y="0"/>
                    <a:pt x="16" y="3"/>
                    <a:pt x="16" y="7"/>
                  </a:cubicBezTo>
                  <a:cubicBezTo>
                    <a:pt x="19" y="23"/>
                    <a:pt x="20" y="40"/>
                    <a:pt x="21" y="56"/>
                  </a:cubicBezTo>
                  <a:cubicBezTo>
                    <a:pt x="21" y="60"/>
                    <a:pt x="18" y="64"/>
                    <a:pt x="13" y="64"/>
                  </a:cubicBezTo>
                  <a:cubicBezTo>
                    <a:pt x="13" y="64"/>
                    <a:pt x="13" y="64"/>
                    <a:pt x="13" y="6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4" name="Freeform 189">
              <a:extLst>
                <a:ext uri="{FF2B5EF4-FFF2-40B4-BE49-F238E27FC236}">
                  <a16:creationId xmlns:a16="http://schemas.microsoft.com/office/drawing/2014/main" id="{D72F657E-DCDF-4DD5-946A-F094A10E5FF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09801" y="412751"/>
              <a:ext cx="30163" cy="58738"/>
            </a:xfrm>
            <a:custGeom>
              <a:avLst/>
              <a:gdLst>
                <a:gd name="T0" fmla="*/ 9 w 32"/>
                <a:gd name="T1" fmla="*/ 63 h 63"/>
                <a:gd name="T2" fmla="*/ 7 w 32"/>
                <a:gd name="T3" fmla="*/ 63 h 63"/>
                <a:gd name="T4" fmla="*/ 1 w 32"/>
                <a:gd name="T5" fmla="*/ 53 h 63"/>
                <a:gd name="T6" fmla="*/ 15 w 32"/>
                <a:gd name="T7" fmla="*/ 6 h 63"/>
                <a:gd name="T8" fmla="*/ 26 w 32"/>
                <a:gd name="T9" fmla="*/ 1 h 63"/>
                <a:gd name="T10" fmla="*/ 30 w 32"/>
                <a:gd name="T11" fmla="*/ 12 h 63"/>
                <a:gd name="T12" fmla="*/ 17 w 32"/>
                <a:gd name="T13" fmla="*/ 57 h 63"/>
                <a:gd name="T14" fmla="*/ 9 w 32"/>
                <a:gd name="T15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63">
                  <a:moveTo>
                    <a:pt x="9" y="63"/>
                  </a:moveTo>
                  <a:cubicBezTo>
                    <a:pt x="8" y="63"/>
                    <a:pt x="8" y="63"/>
                    <a:pt x="7" y="63"/>
                  </a:cubicBezTo>
                  <a:cubicBezTo>
                    <a:pt x="3" y="62"/>
                    <a:pt x="0" y="57"/>
                    <a:pt x="1" y="53"/>
                  </a:cubicBezTo>
                  <a:cubicBezTo>
                    <a:pt x="5" y="37"/>
                    <a:pt x="10" y="21"/>
                    <a:pt x="15" y="6"/>
                  </a:cubicBezTo>
                  <a:cubicBezTo>
                    <a:pt x="17" y="2"/>
                    <a:pt x="21" y="0"/>
                    <a:pt x="26" y="1"/>
                  </a:cubicBezTo>
                  <a:cubicBezTo>
                    <a:pt x="30" y="3"/>
                    <a:pt x="32" y="8"/>
                    <a:pt x="30" y="12"/>
                  </a:cubicBezTo>
                  <a:cubicBezTo>
                    <a:pt x="25" y="26"/>
                    <a:pt x="20" y="41"/>
                    <a:pt x="17" y="57"/>
                  </a:cubicBezTo>
                  <a:cubicBezTo>
                    <a:pt x="16" y="60"/>
                    <a:pt x="13" y="63"/>
                    <a:pt x="9" y="63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5" name="Freeform 190">
              <a:extLst>
                <a:ext uri="{FF2B5EF4-FFF2-40B4-BE49-F238E27FC236}">
                  <a16:creationId xmlns:a16="http://schemas.microsoft.com/office/drawing/2014/main" id="{3E313F42-61AE-40CC-9238-AA1605C2CA5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753726" y="381001"/>
              <a:ext cx="34925" cy="57150"/>
            </a:xfrm>
            <a:custGeom>
              <a:avLst/>
              <a:gdLst>
                <a:gd name="T0" fmla="*/ 28 w 37"/>
                <a:gd name="T1" fmla="*/ 62 h 62"/>
                <a:gd name="T2" fmla="*/ 20 w 37"/>
                <a:gd name="T3" fmla="*/ 56 h 62"/>
                <a:gd name="T4" fmla="*/ 2 w 37"/>
                <a:gd name="T5" fmla="*/ 13 h 62"/>
                <a:gd name="T6" fmla="*/ 6 w 37"/>
                <a:gd name="T7" fmla="*/ 2 h 62"/>
                <a:gd name="T8" fmla="*/ 17 w 37"/>
                <a:gd name="T9" fmla="*/ 6 h 62"/>
                <a:gd name="T10" fmla="*/ 35 w 37"/>
                <a:gd name="T11" fmla="*/ 51 h 62"/>
                <a:gd name="T12" fmla="*/ 30 w 37"/>
                <a:gd name="T13" fmla="*/ 61 h 62"/>
                <a:gd name="T14" fmla="*/ 28 w 37"/>
                <a:gd name="T15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62">
                  <a:moveTo>
                    <a:pt x="28" y="62"/>
                  </a:moveTo>
                  <a:cubicBezTo>
                    <a:pt x="25" y="62"/>
                    <a:pt x="21" y="59"/>
                    <a:pt x="20" y="56"/>
                  </a:cubicBezTo>
                  <a:cubicBezTo>
                    <a:pt x="15" y="41"/>
                    <a:pt x="9" y="27"/>
                    <a:pt x="2" y="13"/>
                  </a:cubicBezTo>
                  <a:cubicBezTo>
                    <a:pt x="0" y="9"/>
                    <a:pt x="2" y="4"/>
                    <a:pt x="6" y="2"/>
                  </a:cubicBezTo>
                  <a:cubicBezTo>
                    <a:pt x="10" y="0"/>
                    <a:pt x="15" y="2"/>
                    <a:pt x="17" y="6"/>
                  </a:cubicBezTo>
                  <a:cubicBezTo>
                    <a:pt x="24" y="20"/>
                    <a:pt x="30" y="36"/>
                    <a:pt x="35" y="51"/>
                  </a:cubicBezTo>
                  <a:cubicBezTo>
                    <a:pt x="37" y="55"/>
                    <a:pt x="35" y="60"/>
                    <a:pt x="30" y="61"/>
                  </a:cubicBezTo>
                  <a:cubicBezTo>
                    <a:pt x="30" y="61"/>
                    <a:pt x="29" y="62"/>
                    <a:pt x="28" y="62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6" name="Freeform 191">
              <a:extLst>
                <a:ext uri="{FF2B5EF4-FFF2-40B4-BE49-F238E27FC236}">
                  <a16:creationId xmlns:a16="http://schemas.microsoft.com/office/drawing/2014/main" id="{121C7B80-4192-42DD-9A0A-4E31A2DEFB8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46313" y="323851"/>
              <a:ext cx="42863" cy="53975"/>
            </a:xfrm>
            <a:custGeom>
              <a:avLst/>
              <a:gdLst>
                <a:gd name="T0" fmla="*/ 9 w 45"/>
                <a:gd name="T1" fmla="*/ 57 h 57"/>
                <a:gd name="T2" fmla="*/ 5 w 45"/>
                <a:gd name="T3" fmla="*/ 56 h 57"/>
                <a:gd name="T4" fmla="*/ 3 w 45"/>
                <a:gd name="T5" fmla="*/ 45 h 57"/>
                <a:gd name="T6" fmla="*/ 30 w 45"/>
                <a:gd name="T7" fmla="*/ 4 h 57"/>
                <a:gd name="T8" fmla="*/ 41 w 45"/>
                <a:gd name="T9" fmla="*/ 3 h 57"/>
                <a:gd name="T10" fmla="*/ 43 w 45"/>
                <a:gd name="T11" fmla="*/ 14 h 57"/>
                <a:gd name="T12" fmla="*/ 16 w 45"/>
                <a:gd name="T13" fmla="*/ 53 h 57"/>
                <a:gd name="T14" fmla="*/ 9 w 45"/>
                <a:gd name="T15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57">
                  <a:moveTo>
                    <a:pt x="9" y="57"/>
                  </a:moveTo>
                  <a:cubicBezTo>
                    <a:pt x="8" y="57"/>
                    <a:pt x="7" y="57"/>
                    <a:pt x="5" y="56"/>
                  </a:cubicBezTo>
                  <a:cubicBezTo>
                    <a:pt x="2" y="54"/>
                    <a:pt x="0" y="49"/>
                    <a:pt x="3" y="45"/>
                  </a:cubicBezTo>
                  <a:cubicBezTo>
                    <a:pt x="11" y="31"/>
                    <a:pt x="20" y="17"/>
                    <a:pt x="30" y="4"/>
                  </a:cubicBezTo>
                  <a:cubicBezTo>
                    <a:pt x="33" y="1"/>
                    <a:pt x="38" y="0"/>
                    <a:pt x="41" y="3"/>
                  </a:cubicBezTo>
                  <a:cubicBezTo>
                    <a:pt x="45" y="6"/>
                    <a:pt x="45" y="11"/>
                    <a:pt x="43" y="14"/>
                  </a:cubicBezTo>
                  <a:cubicBezTo>
                    <a:pt x="33" y="26"/>
                    <a:pt x="24" y="40"/>
                    <a:pt x="16" y="53"/>
                  </a:cubicBezTo>
                  <a:cubicBezTo>
                    <a:pt x="15" y="56"/>
                    <a:pt x="12" y="57"/>
                    <a:pt x="9" y="57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7" name="Freeform 192">
              <a:extLst>
                <a:ext uri="{FF2B5EF4-FFF2-40B4-BE49-F238E27FC236}">
                  <a16:creationId xmlns:a16="http://schemas.microsoft.com/office/drawing/2014/main" id="{8410B013-AB94-420F-99A5-8570EDFCB00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696576" y="298451"/>
              <a:ext cx="46038" cy="49213"/>
            </a:xfrm>
            <a:custGeom>
              <a:avLst/>
              <a:gdLst>
                <a:gd name="T0" fmla="*/ 39 w 48"/>
                <a:gd name="T1" fmla="*/ 53 h 53"/>
                <a:gd name="T2" fmla="*/ 33 w 48"/>
                <a:gd name="T3" fmla="*/ 50 h 53"/>
                <a:gd name="T4" fmla="*/ 3 w 48"/>
                <a:gd name="T5" fmla="*/ 14 h 53"/>
                <a:gd name="T6" fmla="*/ 3 w 48"/>
                <a:gd name="T7" fmla="*/ 3 h 53"/>
                <a:gd name="T8" fmla="*/ 15 w 48"/>
                <a:gd name="T9" fmla="*/ 3 h 53"/>
                <a:gd name="T10" fmla="*/ 46 w 48"/>
                <a:gd name="T11" fmla="*/ 41 h 53"/>
                <a:gd name="T12" fmla="*/ 44 w 48"/>
                <a:gd name="T13" fmla="*/ 52 h 53"/>
                <a:gd name="T14" fmla="*/ 39 w 48"/>
                <a:gd name="T15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53">
                  <a:moveTo>
                    <a:pt x="39" y="53"/>
                  </a:moveTo>
                  <a:cubicBezTo>
                    <a:pt x="37" y="53"/>
                    <a:pt x="34" y="52"/>
                    <a:pt x="33" y="50"/>
                  </a:cubicBezTo>
                  <a:cubicBezTo>
                    <a:pt x="24" y="37"/>
                    <a:pt x="14" y="25"/>
                    <a:pt x="3" y="14"/>
                  </a:cubicBezTo>
                  <a:cubicBezTo>
                    <a:pt x="0" y="11"/>
                    <a:pt x="0" y="6"/>
                    <a:pt x="3" y="3"/>
                  </a:cubicBezTo>
                  <a:cubicBezTo>
                    <a:pt x="6" y="0"/>
                    <a:pt x="11" y="0"/>
                    <a:pt x="15" y="3"/>
                  </a:cubicBezTo>
                  <a:cubicBezTo>
                    <a:pt x="26" y="15"/>
                    <a:pt x="36" y="27"/>
                    <a:pt x="46" y="41"/>
                  </a:cubicBezTo>
                  <a:cubicBezTo>
                    <a:pt x="48" y="44"/>
                    <a:pt x="48" y="49"/>
                    <a:pt x="44" y="52"/>
                  </a:cubicBezTo>
                  <a:cubicBezTo>
                    <a:pt x="43" y="53"/>
                    <a:pt x="41" y="53"/>
                    <a:pt x="39" y="53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8" name="Freeform 193">
              <a:extLst>
                <a:ext uri="{FF2B5EF4-FFF2-40B4-BE49-F238E27FC236}">
                  <a16:creationId xmlns:a16="http://schemas.microsoft.com/office/drawing/2014/main" id="{E9C1AE47-0E4E-4D64-98FF-B49867660EA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309813" y="254001"/>
              <a:ext cx="52388" cy="44450"/>
            </a:xfrm>
            <a:custGeom>
              <a:avLst/>
              <a:gdLst>
                <a:gd name="T0" fmla="*/ 9 w 55"/>
                <a:gd name="T1" fmla="*/ 47 h 47"/>
                <a:gd name="T2" fmla="*/ 3 w 55"/>
                <a:gd name="T3" fmla="*/ 45 h 47"/>
                <a:gd name="T4" fmla="*/ 3 w 55"/>
                <a:gd name="T5" fmla="*/ 33 h 47"/>
                <a:gd name="T6" fmla="*/ 41 w 55"/>
                <a:gd name="T7" fmla="*/ 2 h 47"/>
                <a:gd name="T8" fmla="*/ 52 w 55"/>
                <a:gd name="T9" fmla="*/ 4 h 47"/>
                <a:gd name="T10" fmla="*/ 50 w 55"/>
                <a:gd name="T11" fmla="*/ 16 h 47"/>
                <a:gd name="T12" fmla="*/ 14 w 55"/>
                <a:gd name="T13" fmla="*/ 45 h 47"/>
                <a:gd name="T14" fmla="*/ 9 w 55"/>
                <a:gd name="T15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" h="47">
                  <a:moveTo>
                    <a:pt x="9" y="47"/>
                  </a:moveTo>
                  <a:cubicBezTo>
                    <a:pt x="6" y="47"/>
                    <a:pt x="4" y="46"/>
                    <a:pt x="3" y="45"/>
                  </a:cubicBezTo>
                  <a:cubicBezTo>
                    <a:pt x="0" y="41"/>
                    <a:pt x="0" y="36"/>
                    <a:pt x="3" y="33"/>
                  </a:cubicBezTo>
                  <a:cubicBezTo>
                    <a:pt x="15" y="22"/>
                    <a:pt x="28" y="12"/>
                    <a:pt x="41" y="2"/>
                  </a:cubicBezTo>
                  <a:cubicBezTo>
                    <a:pt x="45" y="0"/>
                    <a:pt x="50" y="1"/>
                    <a:pt x="52" y="4"/>
                  </a:cubicBezTo>
                  <a:cubicBezTo>
                    <a:pt x="55" y="8"/>
                    <a:pt x="54" y="13"/>
                    <a:pt x="50" y="16"/>
                  </a:cubicBezTo>
                  <a:cubicBezTo>
                    <a:pt x="38" y="24"/>
                    <a:pt x="26" y="34"/>
                    <a:pt x="14" y="45"/>
                  </a:cubicBezTo>
                  <a:cubicBezTo>
                    <a:pt x="13" y="46"/>
                    <a:pt x="11" y="47"/>
                    <a:pt x="9" y="47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9" name="Freeform 194">
              <a:extLst>
                <a:ext uri="{FF2B5EF4-FFF2-40B4-BE49-F238E27FC236}">
                  <a16:creationId xmlns:a16="http://schemas.microsoft.com/office/drawing/2014/main" id="{23B930ED-56CA-4F78-BDD7-F2D607475D6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617201" y="234951"/>
              <a:ext cx="53975" cy="41275"/>
            </a:xfrm>
            <a:custGeom>
              <a:avLst/>
              <a:gdLst>
                <a:gd name="T0" fmla="*/ 49 w 58"/>
                <a:gd name="T1" fmla="*/ 44 h 44"/>
                <a:gd name="T2" fmla="*/ 44 w 58"/>
                <a:gd name="T3" fmla="*/ 42 h 44"/>
                <a:gd name="T4" fmla="*/ 5 w 58"/>
                <a:gd name="T5" fmla="*/ 16 h 44"/>
                <a:gd name="T6" fmla="*/ 2 w 58"/>
                <a:gd name="T7" fmla="*/ 5 h 44"/>
                <a:gd name="T8" fmla="*/ 13 w 58"/>
                <a:gd name="T9" fmla="*/ 2 h 44"/>
                <a:gd name="T10" fmla="*/ 54 w 58"/>
                <a:gd name="T11" fmla="*/ 29 h 44"/>
                <a:gd name="T12" fmla="*/ 55 w 58"/>
                <a:gd name="T13" fmla="*/ 40 h 44"/>
                <a:gd name="T14" fmla="*/ 49 w 58"/>
                <a:gd name="T15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44">
                  <a:moveTo>
                    <a:pt x="49" y="44"/>
                  </a:moveTo>
                  <a:cubicBezTo>
                    <a:pt x="47" y="44"/>
                    <a:pt x="46" y="43"/>
                    <a:pt x="44" y="42"/>
                  </a:cubicBezTo>
                  <a:cubicBezTo>
                    <a:pt x="32" y="33"/>
                    <a:pt x="19" y="24"/>
                    <a:pt x="5" y="16"/>
                  </a:cubicBezTo>
                  <a:cubicBezTo>
                    <a:pt x="1" y="14"/>
                    <a:pt x="0" y="9"/>
                    <a:pt x="2" y="5"/>
                  </a:cubicBezTo>
                  <a:cubicBezTo>
                    <a:pt x="4" y="2"/>
                    <a:pt x="9" y="0"/>
                    <a:pt x="13" y="2"/>
                  </a:cubicBezTo>
                  <a:cubicBezTo>
                    <a:pt x="27" y="10"/>
                    <a:pt x="41" y="19"/>
                    <a:pt x="54" y="29"/>
                  </a:cubicBezTo>
                  <a:cubicBezTo>
                    <a:pt x="57" y="32"/>
                    <a:pt x="58" y="37"/>
                    <a:pt x="55" y="40"/>
                  </a:cubicBezTo>
                  <a:cubicBezTo>
                    <a:pt x="54" y="43"/>
                    <a:pt x="51" y="44"/>
                    <a:pt x="49" y="44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0" name="Freeform 195">
              <a:extLst>
                <a:ext uri="{FF2B5EF4-FFF2-40B4-BE49-F238E27FC236}">
                  <a16:creationId xmlns:a16="http://schemas.microsoft.com/office/drawing/2014/main" id="{AEE2ECCF-E34B-4905-AAA5-1FB4F174817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393951" y="209551"/>
              <a:ext cx="58738" cy="31750"/>
            </a:xfrm>
            <a:custGeom>
              <a:avLst/>
              <a:gdLst>
                <a:gd name="T0" fmla="*/ 9 w 63"/>
                <a:gd name="T1" fmla="*/ 35 h 35"/>
                <a:gd name="T2" fmla="*/ 2 w 63"/>
                <a:gd name="T3" fmla="*/ 30 h 35"/>
                <a:gd name="T4" fmla="*/ 6 w 63"/>
                <a:gd name="T5" fmla="*/ 19 h 35"/>
                <a:gd name="T6" fmla="*/ 51 w 63"/>
                <a:gd name="T7" fmla="*/ 1 h 35"/>
                <a:gd name="T8" fmla="*/ 61 w 63"/>
                <a:gd name="T9" fmla="*/ 6 h 35"/>
                <a:gd name="T10" fmla="*/ 56 w 63"/>
                <a:gd name="T11" fmla="*/ 16 h 35"/>
                <a:gd name="T12" fmla="*/ 13 w 63"/>
                <a:gd name="T13" fmla="*/ 34 h 35"/>
                <a:gd name="T14" fmla="*/ 9 w 63"/>
                <a:gd name="T15" fmla="*/ 3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35">
                  <a:moveTo>
                    <a:pt x="9" y="35"/>
                  </a:moveTo>
                  <a:cubicBezTo>
                    <a:pt x="6" y="35"/>
                    <a:pt x="4" y="33"/>
                    <a:pt x="2" y="30"/>
                  </a:cubicBezTo>
                  <a:cubicBezTo>
                    <a:pt x="0" y="26"/>
                    <a:pt x="2" y="21"/>
                    <a:pt x="6" y="19"/>
                  </a:cubicBezTo>
                  <a:cubicBezTo>
                    <a:pt x="21" y="12"/>
                    <a:pt x="36" y="6"/>
                    <a:pt x="51" y="1"/>
                  </a:cubicBezTo>
                  <a:cubicBezTo>
                    <a:pt x="56" y="0"/>
                    <a:pt x="60" y="2"/>
                    <a:pt x="61" y="6"/>
                  </a:cubicBezTo>
                  <a:cubicBezTo>
                    <a:pt x="63" y="10"/>
                    <a:pt x="60" y="15"/>
                    <a:pt x="56" y="16"/>
                  </a:cubicBezTo>
                  <a:cubicBezTo>
                    <a:pt x="42" y="21"/>
                    <a:pt x="27" y="27"/>
                    <a:pt x="13" y="34"/>
                  </a:cubicBezTo>
                  <a:cubicBezTo>
                    <a:pt x="12" y="34"/>
                    <a:pt x="11" y="35"/>
                    <a:pt x="9" y="35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1" name="Freeform 196">
              <a:extLst>
                <a:ext uri="{FF2B5EF4-FFF2-40B4-BE49-F238E27FC236}">
                  <a16:creationId xmlns:a16="http://schemas.microsoft.com/office/drawing/2014/main" id="{50714EA5-31A4-4F7A-9FED-D33B0A82D2B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521951" y="200026"/>
              <a:ext cx="60325" cy="28575"/>
            </a:xfrm>
            <a:custGeom>
              <a:avLst/>
              <a:gdLst>
                <a:gd name="T0" fmla="*/ 55 w 64"/>
                <a:gd name="T1" fmla="*/ 30 h 30"/>
                <a:gd name="T2" fmla="*/ 52 w 64"/>
                <a:gd name="T3" fmla="*/ 30 h 30"/>
                <a:gd name="T4" fmla="*/ 7 w 64"/>
                <a:gd name="T5" fmla="*/ 17 h 30"/>
                <a:gd name="T6" fmla="*/ 1 w 64"/>
                <a:gd name="T7" fmla="*/ 7 h 30"/>
                <a:gd name="T8" fmla="*/ 10 w 64"/>
                <a:gd name="T9" fmla="*/ 1 h 30"/>
                <a:gd name="T10" fmla="*/ 57 w 64"/>
                <a:gd name="T11" fmla="*/ 15 h 30"/>
                <a:gd name="T12" fmla="*/ 62 w 64"/>
                <a:gd name="T13" fmla="*/ 25 h 30"/>
                <a:gd name="T14" fmla="*/ 55 w 64"/>
                <a:gd name="T1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30">
                  <a:moveTo>
                    <a:pt x="55" y="30"/>
                  </a:moveTo>
                  <a:cubicBezTo>
                    <a:pt x="54" y="30"/>
                    <a:pt x="53" y="30"/>
                    <a:pt x="52" y="30"/>
                  </a:cubicBezTo>
                  <a:cubicBezTo>
                    <a:pt x="37" y="25"/>
                    <a:pt x="22" y="20"/>
                    <a:pt x="7" y="17"/>
                  </a:cubicBezTo>
                  <a:cubicBezTo>
                    <a:pt x="3" y="16"/>
                    <a:pt x="0" y="12"/>
                    <a:pt x="1" y="7"/>
                  </a:cubicBezTo>
                  <a:cubicBezTo>
                    <a:pt x="2" y="3"/>
                    <a:pt x="6" y="0"/>
                    <a:pt x="10" y="1"/>
                  </a:cubicBezTo>
                  <a:cubicBezTo>
                    <a:pt x="26" y="5"/>
                    <a:pt x="42" y="9"/>
                    <a:pt x="57" y="15"/>
                  </a:cubicBezTo>
                  <a:cubicBezTo>
                    <a:pt x="61" y="16"/>
                    <a:pt x="64" y="21"/>
                    <a:pt x="62" y="25"/>
                  </a:cubicBezTo>
                  <a:cubicBezTo>
                    <a:pt x="61" y="28"/>
                    <a:pt x="58" y="30"/>
                    <a:pt x="55" y="3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2" name="Freeform 197">
              <a:extLst>
                <a:ext uri="{FF2B5EF4-FFF2-40B4-BE49-F238E27FC236}">
                  <a16:creationId xmlns:a16="http://schemas.microsoft.com/office/drawing/2014/main" id="{09A67870-F6C9-4EE5-AB3B-A274103F33E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490788" y="193676"/>
              <a:ext cx="60325" cy="17463"/>
            </a:xfrm>
            <a:custGeom>
              <a:avLst/>
              <a:gdLst>
                <a:gd name="T0" fmla="*/ 9 w 65"/>
                <a:gd name="T1" fmla="*/ 20 h 20"/>
                <a:gd name="T2" fmla="*/ 1 w 65"/>
                <a:gd name="T3" fmla="*/ 13 h 20"/>
                <a:gd name="T4" fmla="*/ 8 w 65"/>
                <a:gd name="T5" fmla="*/ 4 h 20"/>
                <a:gd name="T6" fmla="*/ 57 w 65"/>
                <a:gd name="T7" fmla="*/ 0 h 20"/>
                <a:gd name="T8" fmla="*/ 57 w 65"/>
                <a:gd name="T9" fmla="*/ 0 h 20"/>
                <a:gd name="T10" fmla="*/ 65 w 65"/>
                <a:gd name="T11" fmla="*/ 8 h 20"/>
                <a:gd name="T12" fmla="*/ 57 w 65"/>
                <a:gd name="T13" fmla="*/ 16 h 20"/>
                <a:gd name="T14" fmla="*/ 10 w 65"/>
                <a:gd name="T15" fmla="*/ 20 h 20"/>
                <a:gd name="T16" fmla="*/ 9 w 65"/>
                <a:gd name="T1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5" h="20">
                  <a:moveTo>
                    <a:pt x="9" y="20"/>
                  </a:moveTo>
                  <a:cubicBezTo>
                    <a:pt x="5" y="20"/>
                    <a:pt x="2" y="17"/>
                    <a:pt x="1" y="13"/>
                  </a:cubicBezTo>
                  <a:cubicBezTo>
                    <a:pt x="0" y="9"/>
                    <a:pt x="3" y="5"/>
                    <a:pt x="8" y="4"/>
                  </a:cubicBezTo>
                  <a:cubicBezTo>
                    <a:pt x="24" y="2"/>
                    <a:pt x="40" y="0"/>
                    <a:pt x="57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1" y="0"/>
                    <a:pt x="65" y="4"/>
                    <a:pt x="65" y="8"/>
                  </a:cubicBezTo>
                  <a:cubicBezTo>
                    <a:pt x="65" y="12"/>
                    <a:pt x="61" y="16"/>
                    <a:pt x="57" y="16"/>
                  </a:cubicBezTo>
                  <a:cubicBezTo>
                    <a:pt x="41" y="16"/>
                    <a:pt x="26" y="18"/>
                    <a:pt x="10" y="20"/>
                  </a:cubicBezTo>
                  <a:cubicBezTo>
                    <a:pt x="10" y="20"/>
                    <a:pt x="9" y="20"/>
                    <a:pt x="9" y="20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3" name="Freeform 198">
              <a:extLst>
                <a:ext uri="{FF2B5EF4-FFF2-40B4-BE49-F238E27FC236}">
                  <a16:creationId xmlns:a16="http://schemas.microsoft.com/office/drawing/2014/main" id="{E7FA5493-DAD9-4D6C-8708-C0E4899F0AF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421938" y="193676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56 w 64"/>
                <a:gd name="T3" fmla="*/ 16 h 16"/>
                <a:gd name="T4" fmla="*/ 39 w 64"/>
                <a:gd name="T5" fmla="*/ 16 h 16"/>
                <a:gd name="T6" fmla="*/ 8 w 64"/>
                <a:gd name="T7" fmla="*/ 16 h 16"/>
                <a:gd name="T8" fmla="*/ 0 w 64"/>
                <a:gd name="T9" fmla="*/ 8 h 16"/>
                <a:gd name="T10" fmla="*/ 8 w 64"/>
                <a:gd name="T11" fmla="*/ 0 h 16"/>
                <a:gd name="T12" fmla="*/ 39 w 64"/>
                <a:gd name="T13" fmla="*/ 0 h 16"/>
                <a:gd name="T14" fmla="*/ 57 w 64"/>
                <a:gd name="T15" fmla="*/ 0 h 16"/>
                <a:gd name="T16" fmla="*/ 64 w 64"/>
                <a:gd name="T17" fmla="*/ 9 h 16"/>
                <a:gd name="T18" fmla="*/ 56 w 64"/>
                <a:gd name="T1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56" y="16"/>
                    <a:pt x="56" y="16"/>
                    <a:pt x="56" y="16"/>
                  </a:cubicBezTo>
                  <a:cubicBezTo>
                    <a:pt x="50" y="16"/>
                    <a:pt x="44" y="16"/>
                    <a:pt x="39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45" y="0"/>
                    <a:pt x="51" y="0"/>
                    <a:pt x="57" y="0"/>
                  </a:cubicBezTo>
                  <a:cubicBezTo>
                    <a:pt x="61" y="1"/>
                    <a:pt x="64" y="4"/>
                    <a:pt x="64" y="9"/>
                  </a:cubicBezTo>
                  <a:cubicBezTo>
                    <a:pt x="64" y="13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4" name="Freeform 199">
              <a:extLst>
                <a:ext uri="{FF2B5EF4-FFF2-40B4-BE49-F238E27FC236}">
                  <a16:creationId xmlns:a16="http://schemas.microsoft.com/office/drawing/2014/main" id="{BC984142-2036-436A-98AC-3E15EF94426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320338" y="193676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5" name="Freeform 200">
              <a:extLst>
                <a:ext uri="{FF2B5EF4-FFF2-40B4-BE49-F238E27FC236}">
                  <a16:creationId xmlns:a16="http://schemas.microsoft.com/office/drawing/2014/main" id="{0EE92050-77E2-478C-9BB7-15F11D40A5E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218738" y="193676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6" name="Freeform 201">
              <a:extLst>
                <a:ext uri="{FF2B5EF4-FFF2-40B4-BE49-F238E27FC236}">
                  <a16:creationId xmlns:a16="http://schemas.microsoft.com/office/drawing/2014/main" id="{AD8D0D9B-B248-492A-8B05-F43FB426EF7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117138" y="193676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7" name="Freeform 202">
              <a:extLst>
                <a:ext uri="{FF2B5EF4-FFF2-40B4-BE49-F238E27FC236}">
                  <a16:creationId xmlns:a16="http://schemas.microsoft.com/office/drawing/2014/main" id="{7DA3CABA-6046-4847-A0B7-09CBF83FCE4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15538" y="193676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8" name="Freeform 203">
              <a:extLst>
                <a:ext uri="{FF2B5EF4-FFF2-40B4-BE49-F238E27FC236}">
                  <a16:creationId xmlns:a16="http://schemas.microsoft.com/office/drawing/2014/main" id="{6B23EE56-013D-4489-B336-68A9DBC349D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913938" y="193676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9" name="Freeform 204">
              <a:extLst>
                <a:ext uri="{FF2B5EF4-FFF2-40B4-BE49-F238E27FC236}">
                  <a16:creationId xmlns:a16="http://schemas.microsoft.com/office/drawing/2014/main" id="{FD3A3BF5-EF01-427F-958B-03313316806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10751" y="193676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206">
              <a:extLst>
                <a:ext uri="{FF2B5EF4-FFF2-40B4-BE49-F238E27FC236}">
                  <a16:creationId xmlns:a16="http://schemas.microsoft.com/office/drawing/2014/main" id="{107A7720-C1C2-4D23-A333-34D7A771D7B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09150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207">
              <a:extLst>
                <a:ext uri="{FF2B5EF4-FFF2-40B4-BE49-F238E27FC236}">
                  <a16:creationId xmlns:a16="http://schemas.microsoft.com/office/drawing/2014/main" id="{24F3F5B5-79D3-484E-8F53-7CA8B48AC90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609138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208">
              <a:extLst>
                <a:ext uri="{FF2B5EF4-FFF2-40B4-BE49-F238E27FC236}">
                  <a16:creationId xmlns:a16="http://schemas.microsoft.com/office/drawing/2014/main" id="{FE761AFF-943F-4945-9022-444F5081B31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07538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209">
              <a:extLst>
                <a:ext uri="{FF2B5EF4-FFF2-40B4-BE49-F238E27FC236}">
                  <a16:creationId xmlns:a16="http://schemas.microsoft.com/office/drawing/2014/main" id="{6C23F602-90B5-4A29-8942-73E076036D6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404350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210">
              <a:extLst>
                <a:ext uri="{FF2B5EF4-FFF2-40B4-BE49-F238E27FC236}">
                  <a16:creationId xmlns:a16="http://schemas.microsoft.com/office/drawing/2014/main" id="{2E134B8E-DAE2-4547-861A-DB8B1430318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302750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211">
              <a:extLst>
                <a:ext uri="{FF2B5EF4-FFF2-40B4-BE49-F238E27FC236}">
                  <a16:creationId xmlns:a16="http://schemas.microsoft.com/office/drawing/2014/main" id="{4F968247-9E25-4778-80C5-A286B8A458B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01150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212">
              <a:extLst>
                <a:ext uri="{FF2B5EF4-FFF2-40B4-BE49-F238E27FC236}">
                  <a16:creationId xmlns:a16="http://schemas.microsoft.com/office/drawing/2014/main" id="{4E44C8A0-B6EA-4B79-962B-DA01F13A269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099550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213">
              <a:extLst>
                <a:ext uri="{FF2B5EF4-FFF2-40B4-BE49-F238E27FC236}">
                  <a16:creationId xmlns:a16="http://schemas.microsoft.com/office/drawing/2014/main" id="{EE27795B-D44F-475D-A266-349227E4E20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997950" y="193675"/>
              <a:ext cx="60325" cy="14288"/>
            </a:xfrm>
            <a:custGeom>
              <a:avLst/>
              <a:gdLst>
                <a:gd name="T0" fmla="*/ 55 w 63"/>
                <a:gd name="T1" fmla="*/ 16 h 16"/>
                <a:gd name="T2" fmla="*/ 8 w 63"/>
                <a:gd name="T3" fmla="*/ 16 h 16"/>
                <a:gd name="T4" fmla="*/ 0 w 63"/>
                <a:gd name="T5" fmla="*/ 8 h 16"/>
                <a:gd name="T6" fmla="*/ 8 w 63"/>
                <a:gd name="T7" fmla="*/ 0 h 16"/>
                <a:gd name="T8" fmla="*/ 55 w 63"/>
                <a:gd name="T9" fmla="*/ 0 h 16"/>
                <a:gd name="T10" fmla="*/ 63 w 63"/>
                <a:gd name="T11" fmla="*/ 8 h 16"/>
                <a:gd name="T12" fmla="*/ 55 w 63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6">
                  <a:moveTo>
                    <a:pt x="55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60" y="0"/>
                    <a:pt x="63" y="4"/>
                    <a:pt x="63" y="8"/>
                  </a:cubicBezTo>
                  <a:cubicBezTo>
                    <a:pt x="63" y="12"/>
                    <a:pt x="60" y="16"/>
                    <a:pt x="55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14">
              <a:extLst>
                <a:ext uri="{FF2B5EF4-FFF2-40B4-BE49-F238E27FC236}">
                  <a16:creationId xmlns:a16="http://schemas.microsoft.com/office/drawing/2014/main" id="{5F61274C-070B-412A-8054-264593525DE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896350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15">
              <a:extLst>
                <a:ext uri="{FF2B5EF4-FFF2-40B4-BE49-F238E27FC236}">
                  <a16:creationId xmlns:a16="http://schemas.microsoft.com/office/drawing/2014/main" id="{345E727F-C258-4D0B-B4FD-053600EBE45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794750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16">
              <a:extLst>
                <a:ext uri="{FF2B5EF4-FFF2-40B4-BE49-F238E27FC236}">
                  <a16:creationId xmlns:a16="http://schemas.microsoft.com/office/drawing/2014/main" id="{5C5294E7-B0E8-4D19-B8FC-4AECA374F55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693150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17">
              <a:extLst>
                <a:ext uri="{FF2B5EF4-FFF2-40B4-BE49-F238E27FC236}">
                  <a16:creationId xmlns:a16="http://schemas.microsoft.com/office/drawing/2014/main" id="{4531F7AB-4EEB-4636-9949-BD46AE914DA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591550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18">
              <a:extLst>
                <a:ext uri="{FF2B5EF4-FFF2-40B4-BE49-F238E27FC236}">
                  <a16:creationId xmlns:a16="http://schemas.microsoft.com/office/drawing/2014/main" id="{A698A450-48F6-45DA-97D2-9E852276E55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489950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19">
              <a:extLst>
                <a:ext uri="{FF2B5EF4-FFF2-40B4-BE49-F238E27FC236}">
                  <a16:creationId xmlns:a16="http://schemas.microsoft.com/office/drawing/2014/main" id="{B5B1467D-1933-4365-9E09-5DA58F479FC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388350" y="193675"/>
              <a:ext cx="60325" cy="14288"/>
            </a:xfrm>
            <a:custGeom>
              <a:avLst/>
              <a:gdLst>
                <a:gd name="T0" fmla="*/ 55 w 63"/>
                <a:gd name="T1" fmla="*/ 16 h 16"/>
                <a:gd name="T2" fmla="*/ 8 w 63"/>
                <a:gd name="T3" fmla="*/ 16 h 16"/>
                <a:gd name="T4" fmla="*/ 0 w 63"/>
                <a:gd name="T5" fmla="*/ 8 h 16"/>
                <a:gd name="T6" fmla="*/ 8 w 63"/>
                <a:gd name="T7" fmla="*/ 0 h 16"/>
                <a:gd name="T8" fmla="*/ 55 w 63"/>
                <a:gd name="T9" fmla="*/ 0 h 16"/>
                <a:gd name="T10" fmla="*/ 63 w 63"/>
                <a:gd name="T11" fmla="*/ 8 h 16"/>
                <a:gd name="T12" fmla="*/ 55 w 63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6">
                  <a:moveTo>
                    <a:pt x="55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60" y="0"/>
                    <a:pt x="63" y="4"/>
                    <a:pt x="63" y="8"/>
                  </a:cubicBezTo>
                  <a:cubicBezTo>
                    <a:pt x="63" y="12"/>
                    <a:pt x="60" y="16"/>
                    <a:pt x="55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20">
              <a:extLst>
                <a:ext uri="{FF2B5EF4-FFF2-40B4-BE49-F238E27FC236}">
                  <a16:creationId xmlns:a16="http://schemas.microsoft.com/office/drawing/2014/main" id="{0248CA76-E477-460C-81B1-C6C1AFF6600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286750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21">
              <a:extLst>
                <a:ext uri="{FF2B5EF4-FFF2-40B4-BE49-F238E27FC236}">
                  <a16:creationId xmlns:a16="http://schemas.microsoft.com/office/drawing/2014/main" id="{3C547332-D0CD-4DA1-A199-5C88B6E31CF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185150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22">
              <a:extLst>
                <a:ext uri="{FF2B5EF4-FFF2-40B4-BE49-F238E27FC236}">
                  <a16:creationId xmlns:a16="http://schemas.microsoft.com/office/drawing/2014/main" id="{96BC82BD-2B02-4C2C-8CB0-B78D4D4C447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083550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23">
              <a:extLst>
                <a:ext uri="{FF2B5EF4-FFF2-40B4-BE49-F238E27FC236}">
                  <a16:creationId xmlns:a16="http://schemas.microsoft.com/office/drawing/2014/main" id="{01DFE94F-2B40-4215-A261-E0640E664E2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981950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24">
              <a:extLst>
                <a:ext uri="{FF2B5EF4-FFF2-40B4-BE49-F238E27FC236}">
                  <a16:creationId xmlns:a16="http://schemas.microsoft.com/office/drawing/2014/main" id="{A02C7359-4E0F-4F3C-AC06-63C8D38E72A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8787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25">
              <a:extLst>
                <a:ext uri="{FF2B5EF4-FFF2-40B4-BE49-F238E27FC236}">
                  <a16:creationId xmlns:a16="http://schemas.microsoft.com/office/drawing/2014/main" id="{62C898A9-2B4E-4EF2-8CCC-9D594F47FFE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7771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26">
              <a:extLst>
                <a:ext uri="{FF2B5EF4-FFF2-40B4-BE49-F238E27FC236}">
                  <a16:creationId xmlns:a16="http://schemas.microsoft.com/office/drawing/2014/main" id="{044D6839-B66E-4D19-9940-C39B1DA820A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77150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27">
              <a:extLst>
                <a:ext uri="{FF2B5EF4-FFF2-40B4-BE49-F238E27FC236}">
                  <a16:creationId xmlns:a16="http://schemas.microsoft.com/office/drawing/2014/main" id="{4FFC53C8-68B4-4AA9-B86D-87E6DB71245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575550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28">
              <a:extLst>
                <a:ext uri="{FF2B5EF4-FFF2-40B4-BE49-F238E27FC236}">
                  <a16:creationId xmlns:a16="http://schemas.microsoft.com/office/drawing/2014/main" id="{56652920-C38A-433D-8D7B-96984A44124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473950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29">
              <a:extLst>
                <a:ext uri="{FF2B5EF4-FFF2-40B4-BE49-F238E27FC236}">
                  <a16:creationId xmlns:a16="http://schemas.microsoft.com/office/drawing/2014/main" id="{5ECF1462-5F95-40F2-B0B4-761EB1A8421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3707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30">
              <a:extLst>
                <a:ext uri="{FF2B5EF4-FFF2-40B4-BE49-F238E27FC236}">
                  <a16:creationId xmlns:a16="http://schemas.microsoft.com/office/drawing/2014/main" id="{3ED72350-3A64-48BF-9E8D-7EBB30ECA05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2691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31">
              <a:extLst>
                <a:ext uri="{FF2B5EF4-FFF2-40B4-BE49-F238E27FC236}">
                  <a16:creationId xmlns:a16="http://schemas.microsoft.com/office/drawing/2014/main" id="{89B80FE1-BF69-4771-B2FB-86AF3250CBD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1675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32">
              <a:extLst>
                <a:ext uri="{FF2B5EF4-FFF2-40B4-BE49-F238E27FC236}">
                  <a16:creationId xmlns:a16="http://schemas.microsoft.com/office/drawing/2014/main" id="{A67F36C4-DEED-4AEE-AD03-1237C7524CD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067550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33">
              <a:extLst>
                <a:ext uri="{FF2B5EF4-FFF2-40B4-BE49-F238E27FC236}">
                  <a16:creationId xmlns:a16="http://schemas.microsoft.com/office/drawing/2014/main" id="{9324D254-48CB-4576-BC7E-3ADA930CD05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9643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34">
              <a:extLst>
                <a:ext uri="{FF2B5EF4-FFF2-40B4-BE49-F238E27FC236}">
                  <a16:creationId xmlns:a16="http://schemas.microsoft.com/office/drawing/2014/main" id="{7B805D7E-A5AE-4B85-B8C5-E51B81973B1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8627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235">
              <a:extLst>
                <a:ext uri="{FF2B5EF4-FFF2-40B4-BE49-F238E27FC236}">
                  <a16:creationId xmlns:a16="http://schemas.microsoft.com/office/drawing/2014/main" id="{5B8949BF-F1EA-4A5D-98EC-AAA3D30D8C9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611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236">
              <a:extLst>
                <a:ext uri="{FF2B5EF4-FFF2-40B4-BE49-F238E27FC236}">
                  <a16:creationId xmlns:a16="http://schemas.microsoft.com/office/drawing/2014/main" id="{01446ABC-44D3-45B5-990F-4BF93A71AEF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6595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237">
              <a:extLst>
                <a:ext uri="{FF2B5EF4-FFF2-40B4-BE49-F238E27FC236}">
                  <a16:creationId xmlns:a16="http://schemas.microsoft.com/office/drawing/2014/main" id="{9EDC20A8-687E-4579-9133-938B9BBE5B7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5579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38">
              <a:extLst>
                <a:ext uri="{FF2B5EF4-FFF2-40B4-BE49-F238E27FC236}">
                  <a16:creationId xmlns:a16="http://schemas.microsoft.com/office/drawing/2014/main" id="{BECC2118-40EB-4C29-B688-EE248AF9EC7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3547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239">
              <a:extLst>
                <a:ext uri="{FF2B5EF4-FFF2-40B4-BE49-F238E27FC236}">
                  <a16:creationId xmlns:a16="http://schemas.microsoft.com/office/drawing/2014/main" id="{D1DE0E47-6A38-4677-97A2-50717262D84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2531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240">
              <a:extLst>
                <a:ext uri="{FF2B5EF4-FFF2-40B4-BE49-F238E27FC236}">
                  <a16:creationId xmlns:a16="http://schemas.microsoft.com/office/drawing/2014/main" id="{DBAE5677-13C1-4367-8018-F1A80833802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1515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241">
              <a:extLst>
                <a:ext uri="{FF2B5EF4-FFF2-40B4-BE49-F238E27FC236}">
                  <a16:creationId xmlns:a16="http://schemas.microsoft.com/office/drawing/2014/main" id="{EEEF9A4D-9ADF-4B93-9273-D78B93707EF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0499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242">
              <a:extLst>
                <a:ext uri="{FF2B5EF4-FFF2-40B4-BE49-F238E27FC236}">
                  <a16:creationId xmlns:a16="http://schemas.microsoft.com/office/drawing/2014/main" id="{45AA6889-FE69-4C83-918C-473E0F16EBE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9483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243">
              <a:extLst>
                <a:ext uri="{FF2B5EF4-FFF2-40B4-BE49-F238E27FC236}">
                  <a16:creationId xmlns:a16="http://schemas.microsoft.com/office/drawing/2014/main" id="{707D2B85-B971-44ED-AB4C-CF5F307A326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846763" y="193675"/>
              <a:ext cx="58737" cy="14288"/>
            </a:xfrm>
            <a:custGeom>
              <a:avLst/>
              <a:gdLst>
                <a:gd name="T0" fmla="*/ 55 w 63"/>
                <a:gd name="T1" fmla="*/ 16 h 16"/>
                <a:gd name="T2" fmla="*/ 8 w 63"/>
                <a:gd name="T3" fmla="*/ 16 h 16"/>
                <a:gd name="T4" fmla="*/ 0 w 63"/>
                <a:gd name="T5" fmla="*/ 8 h 16"/>
                <a:gd name="T6" fmla="*/ 8 w 63"/>
                <a:gd name="T7" fmla="*/ 0 h 16"/>
                <a:gd name="T8" fmla="*/ 55 w 63"/>
                <a:gd name="T9" fmla="*/ 0 h 16"/>
                <a:gd name="T10" fmla="*/ 63 w 63"/>
                <a:gd name="T11" fmla="*/ 8 h 16"/>
                <a:gd name="T12" fmla="*/ 55 w 63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6">
                  <a:moveTo>
                    <a:pt x="55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60" y="0"/>
                    <a:pt x="63" y="4"/>
                    <a:pt x="63" y="8"/>
                  </a:cubicBezTo>
                  <a:cubicBezTo>
                    <a:pt x="63" y="12"/>
                    <a:pt x="60" y="16"/>
                    <a:pt x="55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244">
              <a:extLst>
                <a:ext uri="{FF2B5EF4-FFF2-40B4-BE49-F238E27FC236}">
                  <a16:creationId xmlns:a16="http://schemas.microsoft.com/office/drawing/2014/main" id="{7B37D9F9-4D31-4BE2-9E16-AA59121C507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451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245">
              <a:extLst>
                <a:ext uri="{FF2B5EF4-FFF2-40B4-BE49-F238E27FC236}">
                  <a16:creationId xmlns:a16="http://schemas.microsoft.com/office/drawing/2014/main" id="{F0DD8E81-ACF2-4030-B32D-0DCAFAF6B50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6435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246">
              <a:extLst>
                <a:ext uri="{FF2B5EF4-FFF2-40B4-BE49-F238E27FC236}">
                  <a16:creationId xmlns:a16="http://schemas.microsoft.com/office/drawing/2014/main" id="{2EF7EC25-8C46-41BF-A790-9FD3B59B236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5419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247">
              <a:extLst>
                <a:ext uri="{FF2B5EF4-FFF2-40B4-BE49-F238E27FC236}">
                  <a16:creationId xmlns:a16="http://schemas.microsoft.com/office/drawing/2014/main" id="{D4F968C2-1305-4166-B426-D9B2E42B5C4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4387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248">
              <a:extLst>
                <a:ext uri="{FF2B5EF4-FFF2-40B4-BE49-F238E27FC236}">
                  <a16:creationId xmlns:a16="http://schemas.microsoft.com/office/drawing/2014/main" id="{80C73909-9FE1-46A2-B95B-32E67EAFC72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3371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249">
              <a:extLst>
                <a:ext uri="{FF2B5EF4-FFF2-40B4-BE49-F238E27FC236}">
                  <a16:creationId xmlns:a16="http://schemas.microsoft.com/office/drawing/2014/main" id="{D97DABC3-6673-4EB3-8335-035D059E520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355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250">
              <a:extLst>
                <a:ext uri="{FF2B5EF4-FFF2-40B4-BE49-F238E27FC236}">
                  <a16:creationId xmlns:a16="http://schemas.microsoft.com/office/drawing/2014/main" id="{AB9A14DF-6E27-49BC-A084-0273B5F504E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135563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251">
              <a:extLst>
                <a:ext uri="{FF2B5EF4-FFF2-40B4-BE49-F238E27FC236}">
                  <a16:creationId xmlns:a16="http://schemas.microsoft.com/office/drawing/2014/main" id="{101AD435-F55A-4E55-97EC-CBEDA6CF618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0323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252">
              <a:extLst>
                <a:ext uri="{FF2B5EF4-FFF2-40B4-BE49-F238E27FC236}">
                  <a16:creationId xmlns:a16="http://schemas.microsoft.com/office/drawing/2014/main" id="{D960037A-4F70-4CED-97D3-D14BD101EAD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9307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253">
              <a:extLst>
                <a:ext uri="{FF2B5EF4-FFF2-40B4-BE49-F238E27FC236}">
                  <a16:creationId xmlns:a16="http://schemas.microsoft.com/office/drawing/2014/main" id="{A8C6C872-70F2-4448-A871-0029B00B896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8291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254">
              <a:extLst>
                <a:ext uri="{FF2B5EF4-FFF2-40B4-BE49-F238E27FC236}">
                  <a16:creationId xmlns:a16="http://schemas.microsoft.com/office/drawing/2014/main" id="{6FB7F7A3-7E52-4EFE-BB21-42095DB9132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7275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255">
              <a:extLst>
                <a:ext uri="{FF2B5EF4-FFF2-40B4-BE49-F238E27FC236}">
                  <a16:creationId xmlns:a16="http://schemas.microsoft.com/office/drawing/2014/main" id="{9819ECD4-24B2-40AE-A0DF-8575E9BAC17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259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256">
              <a:extLst>
                <a:ext uri="{FF2B5EF4-FFF2-40B4-BE49-F238E27FC236}">
                  <a16:creationId xmlns:a16="http://schemas.microsoft.com/office/drawing/2014/main" id="{E869FA34-E9CA-464B-816A-D60E621B00D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243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257">
              <a:extLst>
                <a:ext uri="{FF2B5EF4-FFF2-40B4-BE49-F238E27FC236}">
                  <a16:creationId xmlns:a16="http://schemas.microsoft.com/office/drawing/2014/main" id="{6D57A123-47AD-4622-AF88-FF7A06C032F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4227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258">
              <a:extLst>
                <a:ext uri="{FF2B5EF4-FFF2-40B4-BE49-F238E27FC236}">
                  <a16:creationId xmlns:a16="http://schemas.microsoft.com/office/drawing/2014/main" id="{200E2FEF-E45A-467F-B621-A7B6E3CDB30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3211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259">
              <a:extLst>
                <a:ext uri="{FF2B5EF4-FFF2-40B4-BE49-F238E27FC236}">
                  <a16:creationId xmlns:a16="http://schemas.microsoft.com/office/drawing/2014/main" id="{6C8D30C3-7F89-4D2E-88F9-C88A50CF0A8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2195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260">
              <a:extLst>
                <a:ext uri="{FF2B5EF4-FFF2-40B4-BE49-F238E27FC236}">
                  <a16:creationId xmlns:a16="http://schemas.microsoft.com/office/drawing/2014/main" id="{B82857D4-603C-4770-B8A5-38740C76B5D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1179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261">
              <a:extLst>
                <a:ext uri="{FF2B5EF4-FFF2-40B4-BE49-F238E27FC236}">
                  <a16:creationId xmlns:a16="http://schemas.microsoft.com/office/drawing/2014/main" id="{6E0FC012-0CDB-4FA0-B24F-3AA50662582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0163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262">
              <a:extLst>
                <a:ext uri="{FF2B5EF4-FFF2-40B4-BE49-F238E27FC236}">
                  <a16:creationId xmlns:a16="http://schemas.microsoft.com/office/drawing/2014/main" id="{8C032FBC-51DC-4A50-9115-C0C36571D95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9147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263">
              <a:extLst>
                <a:ext uri="{FF2B5EF4-FFF2-40B4-BE49-F238E27FC236}">
                  <a16:creationId xmlns:a16="http://schemas.microsoft.com/office/drawing/2014/main" id="{B771696E-B4FB-4D54-943B-70DE46E9ADB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8131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264">
              <a:extLst>
                <a:ext uri="{FF2B5EF4-FFF2-40B4-BE49-F238E27FC236}">
                  <a16:creationId xmlns:a16="http://schemas.microsoft.com/office/drawing/2014/main" id="{56434FE2-5D67-46CD-A780-F74D50C8D36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7115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265">
              <a:extLst>
                <a:ext uri="{FF2B5EF4-FFF2-40B4-BE49-F238E27FC236}">
                  <a16:creationId xmlns:a16="http://schemas.microsoft.com/office/drawing/2014/main" id="{71319650-7E3D-40AC-93AF-EAE7804036F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6099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66">
              <a:extLst>
                <a:ext uri="{FF2B5EF4-FFF2-40B4-BE49-F238E27FC236}">
                  <a16:creationId xmlns:a16="http://schemas.microsoft.com/office/drawing/2014/main" id="{6B4677F0-D24A-4B64-8413-AFAF1231438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083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267">
              <a:extLst>
                <a:ext uri="{FF2B5EF4-FFF2-40B4-BE49-F238E27FC236}">
                  <a16:creationId xmlns:a16="http://schemas.microsoft.com/office/drawing/2014/main" id="{89287137-775B-4504-9F40-11C6BC2076C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05188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268">
              <a:extLst>
                <a:ext uri="{FF2B5EF4-FFF2-40B4-BE49-F238E27FC236}">
                  <a16:creationId xmlns:a16="http://schemas.microsoft.com/office/drawing/2014/main" id="{A7140A90-872A-4130-9D61-14A5EA67C34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305175" y="193675"/>
              <a:ext cx="58737" cy="14288"/>
            </a:xfrm>
            <a:custGeom>
              <a:avLst/>
              <a:gdLst>
                <a:gd name="T0" fmla="*/ 55 w 63"/>
                <a:gd name="T1" fmla="*/ 16 h 16"/>
                <a:gd name="T2" fmla="*/ 8 w 63"/>
                <a:gd name="T3" fmla="*/ 16 h 16"/>
                <a:gd name="T4" fmla="*/ 0 w 63"/>
                <a:gd name="T5" fmla="*/ 8 h 16"/>
                <a:gd name="T6" fmla="*/ 8 w 63"/>
                <a:gd name="T7" fmla="*/ 0 h 16"/>
                <a:gd name="T8" fmla="*/ 55 w 63"/>
                <a:gd name="T9" fmla="*/ 0 h 16"/>
                <a:gd name="T10" fmla="*/ 63 w 63"/>
                <a:gd name="T11" fmla="*/ 8 h 16"/>
                <a:gd name="T12" fmla="*/ 55 w 63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6">
                  <a:moveTo>
                    <a:pt x="55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60" y="0"/>
                    <a:pt x="63" y="4"/>
                    <a:pt x="63" y="8"/>
                  </a:cubicBezTo>
                  <a:cubicBezTo>
                    <a:pt x="63" y="12"/>
                    <a:pt x="60" y="16"/>
                    <a:pt x="55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269">
              <a:extLst>
                <a:ext uri="{FF2B5EF4-FFF2-40B4-BE49-F238E27FC236}">
                  <a16:creationId xmlns:a16="http://schemas.microsoft.com/office/drawing/2014/main" id="{5406CC99-0A58-4917-A3ED-AB10AE36981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2035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270">
              <a:extLst>
                <a:ext uri="{FF2B5EF4-FFF2-40B4-BE49-F238E27FC236}">
                  <a16:creationId xmlns:a16="http://schemas.microsoft.com/office/drawing/2014/main" id="{282336F5-FB79-454D-8E48-33418EA0CC2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01975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271">
              <a:extLst>
                <a:ext uri="{FF2B5EF4-FFF2-40B4-BE49-F238E27FC236}">
                  <a16:creationId xmlns:a16="http://schemas.microsoft.com/office/drawing/2014/main" id="{AF5FC114-F32E-4A00-83D2-67B94B8CB46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998788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272">
              <a:extLst>
                <a:ext uri="{FF2B5EF4-FFF2-40B4-BE49-F238E27FC236}">
                  <a16:creationId xmlns:a16="http://schemas.microsoft.com/office/drawing/2014/main" id="{BD3A9942-DF4B-4E0D-A834-222038808A1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97188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273">
              <a:extLst>
                <a:ext uri="{FF2B5EF4-FFF2-40B4-BE49-F238E27FC236}">
                  <a16:creationId xmlns:a16="http://schemas.microsoft.com/office/drawing/2014/main" id="{12A38804-7B0C-4352-8806-DDD385E379A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795588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274">
              <a:extLst>
                <a:ext uri="{FF2B5EF4-FFF2-40B4-BE49-F238E27FC236}">
                  <a16:creationId xmlns:a16="http://schemas.microsoft.com/office/drawing/2014/main" id="{A9697C83-A65E-4A95-8BDA-565854F852B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93988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2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1" y="0"/>
                    <a:pt x="64" y="4"/>
                    <a:pt x="64" y="8"/>
                  </a:cubicBezTo>
                  <a:cubicBezTo>
                    <a:pt x="64" y="12"/>
                    <a:pt x="61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275">
              <a:extLst>
                <a:ext uri="{FF2B5EF4-FFF2-40B4-BE49-F238E27FC236}">
                  <a16:creationId xmlns:a16="http://schemas.microsoft.com/office/drawing/2014/main" id="{F41DEE5D-EC7C-484A-ABFF-04777659E7F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592388" y="193675"/>
              <a:ext cx="60325" cy="14288"/>
            </a:xfrm>
            <a:custGeom>
              <a:avLst/>
              <a:gdLst>
                <a:gd name="T0" fmla="*/ 56 w 64"/>
                <a:gd name="T1" fmla="*/ 16 h 16"/>
                <a:gd name="T2" fmla="*/ 8 w 64"/>
                <a:gd name="T3" fmla="*/ 16 h 16"/>
                <a:gd name="T4" fmla="*/ 0 w 64"/>
                <a:gd name="T5" fmla="*/ 8 h 16"/>
                <a:gd name="T6" fmla="*/ 8 w 64"/>
                <a:gd name="T7" fmla="*/ 0 h 16"/>
                <a:gd name="T8" fmla="*/ 56 w 64"/>
                <a:gd name="T9" fmla="*/ 0 h 16"/>
                <a:gd name="T10" fmla="*/ 64 w 64"/>
                <a:gd name="T11" fmla="*/ 8 h 16"/>
                <a:gd name="T12" fmla="*/ 56 w 64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16">
                  <a:moveTo>
                    <a:pt x="5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3" y="16"/>
                    <a:pt x="0" y="12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60" y="0"/>
                    <a:pt x="64" y="4"/>
                    <a:pt x="64" y="8"/>
                  </a:cubicBezTo>
                  <a:cubicBezTo>
                    <a:pt x="64" y="12"/>
                    <a:pt x="60" y="16"/>
                    <a:pt x="56" y="16"/>
                  </a:cubicBezTo>
                  <a:close/>
                </a:path>
              </a:pathLst>
            </a:custGeom>
            <a:solidFill>
              <a:srgbClr val="D8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Rectangle 276">
              <a:extLst>
                <a:ext uri="{FF2B5EF4-FFF2-40B4-BE49-F238E27FC236}">
                  <a16:creationId xmlns:a16="http://schemas.microsoft.com/office/drawing/2014/main" id="{98F8B7CC-2875-4F3E-BB32-99CC4B7E1D1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027363" y="65088"/>
              <a:ext cx="3224212" cy="5724525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Rectangle 277">
              <a:extLst>
                <a:ext uri="{FF2B5EF4-FFF2-40B4-BE49-F238E27FC236}">
                  <a16:creationId xmlns:a16="http://schemas.microsoft.com/office/drawing/2014/main" id="{D611C7ED-CF3E-4C50-9415-589DBFADF02B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216275" y="65088"/>
              <a:ext cx="3224212" cy="5724525"/>
            </a:xfrm>
            <a:prstGeom prst="rect">
              <a:avLst/>
            </a:pr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278">
              <a:extLst>
                <a:ext uri="{FF2B5EF4-FFF2-40B4-BE49-F238E27FC236}">
                  <a16:creationId xmlns:a16="http://schemas.microsoft.com/office/drawing/2014/main" id="{C5E82FCA-3E4F-45FB-B823-D6EF76FF222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08375" y="314325"/>
              <a:ext cx="211137" cy="320675"/>
            </a:xfrm>
            <a:custGeom>
              <a:avLst/>
              <a:gdLst>
                <a:gd name="T0" fmla="*/ 194 w 224"/>
                <a:gd name="T1" fmla="*/ 341 h 341"/>
                <a:gd name="T2" fmla="*/ 0 w 224"/>
                <a:gd name="T3" fmla="*/ 341 h 341"/>
                <a:gd name="T4" fmla="*/ 0 w 224"/>
                <a:gd name="T5" fmla="*/ 333 h 341"/>
                <a:gd name="T6" fmla="*/ 96 w 224"/>
                <a:gd name="T7" fmla="*/ 229 h 341"/>
                <a:gd name="T8" fmla="*/ 139 w 224"/>
                <a:gd name="T9" fmla="*/ 168 h 341"/>
                <a:gd name="T10" fmla="*/ 154 w 224"/>
                <a:gd name="T11" fmla="*/ 110 h 341"/>
                <a:gd name="T12" fmla="*/ 149 w 224"/>
                <a:gd name="T13" fmla="*/ 82 h 341"/>
                <a:gd name="T14" fmla="*/ 136 w 224"/>
                <a:gd name="T15" fmla="*/ 59 h 341"/>
                <a:gd name="T16" fmla="*/ 115 w 224"/>
                <a:gd name="T17" fmla="*/ 44 h 341"/>
                <a:gd name="T18" fmla="*/ 88 w 224"/>
                <a:gd name="T19" fmla="*/ 39 h 341"/>
                <a:gd name="T20" fmla="*/ 11 w 224"/>
                <a:gd name="T21" fmla="*/ 108 h 341"/>
                <a:gd name="T22" fmla="*/ 3 w 224"/>
                <a:gd name="T23" fmla="*/ 105 h 341"/>
                <a:gd name="T24" fmla="*/ 16 w 224"/>
                <a:gd name="T25" fmla="*/ 63 h 341"/>
                <a:gd name="T26" fmla="*/ 38 w 224"/>
                <a:gd name="T27" fmla="*/ 30 h 341"/>
                <a:gd name="T28" fmla="*/ 69 w 224"/>
                <a:gd name="T29" fmla="*/ 8 h 341"/>
                <a:gd name="T30" fmla="*/ 107 w 224"/>
                <a:gd name="T31" fmla="*/ 0 h 341"/>
                <a:gd name="T32" fmla="*/ 142 w 224"/>
                <a:gd name="T33" fmla="*/ 8 h 341"/>
                <a:gd name="T34" fmla="*/ 170 w 224"/>
                <a:gd name="T35" fmla="*/ 29 h 341"/>
                <a:gd name="T36" fmla="*/ 189 w 224"/>
                <a:gd name="T37" fmla="*/ 59 h 341"/>
                <a:gd name="T38" fmla="*/ 195 w 224"/>
                <a:gd name="T39" fmla="*/ 95 h 341"/>
                <a:gd name="T40" fmla="*/ 183 w 224"/>
                <a:gd name="T41" fmla="*/ 149 h 341"/>
                <a:gd name="T42" fmla="*/ 146 w 224"/>
                <a:gd name="T43" fmla="*/ 201 h 341"/>
                <a:gd name="T44" fmla="*/ 48 w 224"/>
                <a:gd name="T45" fmla="*/ 302 h 341"/>
                <a:gd name="T46" fmla="*/ 169 w 224"/>
                <a:gd name="T47" fmla="*/ 302 h 341"/>
                <a:gd name="T48" fmla="*/ 217 w 224"/>
                <a:gd name="T49" fmla="*/ 267 h 341"/>
                <a:gd name="T50" fmla="*/ 224 w 224"/>
                <a:gd name="T51" fmla="*/ 271 h 341"/>
                <a:gd name="T52" fmla="*/ 194 w 224"/>
                <a:gd name="T53" fmla="*/ 34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24" h="341">
                  <a:moveTo>
                    <a:pt x="194" y="341"/>
                  </a:moveTo>
                  <a:cubicBezTo>
                    <a:pt x="0" y="341"/>
                    <a:pt x="0" y="341"/>
                    <a:pt x="0" y="341"/>
                  </a:cubicBezTo>
                  <a:cubicBezTo>
                    <a:pt x="0" y="333"/>
                    <a:pt x="0" y="333"/>
                    <a:pt x="0" y="333"/>
                  </a:cubicBezTo>
                  <a:cubicBezTo>
                    <a:pt x="96" y="229"/>
                    <a:pt x="96" y="229"/>
                    <a:pt x="96" y="229"/>
                  </a:cubicBezTo>
                  <a:cubicBezTo>
                    <a:pt x="115" y="207"/>
                    <a:pt x="129" y="187"/>
                    <a:pt x="139" y="168"/>
                  </a:cubicBezTo>
                  <a:cubicBezTo>
                    <a:pt x="149" y="148"/>
                    <a:pt x="154" y="129"/>
                    <a:pt x="154" y="110"/>
                  </a:cubicBezTo>
                  <a:cubicBezTo>
                    <a:pt x="154" y="100"/>
                    <a:pt x="152" y="91"/>
                    <a:pt x="149" y="82"/>
                  </a:cubicBezTo>
                  <a:cubicBezTo>
                    <a:pt x="146" y="74"/>
                    <a:pt x="141" y="66"/>
                    <a:pt x="136" y="59"/>
                  </a:cubicBezTo>
                  <a:cubicBezTo>
                    <a:pt x="130" y="53"/>
                    <a:pt x="123" y="48"/>
                    <a:pt x="115" y="44"/>
                  </a:cubicBezTo>
                  <a:cubicBezTo>
                    <a:pt x="107" y="40"/>
                    <a:pt x="98" y="39"/>
                    <a:pt x="88" y="39"/>
                  </a:cubicBezTo>
                  <a:cubicBezTo>
                    <a:pt x="53" y="39"/>
                    <a:pt x="28" y="62"/>
                    <a:pt x="11" y="108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5" y="90"/>
                    <a:pt x="10" y="76"/>
                    <a:pt x="16" y="63"/>
                  </a:cubicBezTo>
                  <a:cubicBezTo>
                    <a:pt x="22" y="51"/>
                    <a:pt x="29" y="40"/>
                    <a:pt x="38" y="30"/>
                  </a:cubicBezTo>
                  <a:cubicBezTo>
                    <a:pt x="47" y="21"/>
                    <a:pt x="57" y="14"/>
                    <a:pt x="69" y="8"/>
                  </a:cubicBezTo>
                  <a:cubicBezTo>
                    <a:pt x="80" y="3"/>
                    <a:pt x="93" y="0"/>
                    <a:pt x="107" y="0"/>
                  </a:cubicBezTo>
                  <a:cubicBezTo>
                    <a:pt x="120" y="0"/>
                    <a:pt x="131" y="3"/>
                    <a:pt x="142" y="8"/>
                  </a:cubicBezTo>
                  <a:cubicBezTo>
                    <a:pt x="153" y="13"/>
                    <a:pt x="162" y="20"/>
                    <a:pt x="170" y="29"/>
                  </a:cubicBezTo>
                  <a:cubicBezTo>
                    <a:pt x="178" y="37"/>
                    <a:pt x="184" y="47"/>
                    <a:pt x="189" y="59"/>
                  </a:cubicBezTo>
                  <a:cubicBezTo>
                    <a:pt x="193" y="70"/>
                    <a:pt x="195" y="82"/>
                    <a:pt x="195" y="95"/>
                  </a:cubicBezTo>
                  <a:cubicBezTo>
                    <a:pt x="195" y="114"/>
                    <a:pt x="191" y="132"/>
                    <a:pt x="183" y="149"/>
                  </a:cubicBezTo>
                  <a:cubicBezTo>
                    <a:pt x="175" y="167"/>
                    <a:pt x="163" y="184"/>
                    <a:pt x="146" y="201"/>
                  </a:cubicBezTo>
                  <a:cubicBezTo>
                    <a:pt x="48" y="302"/>
                    <a:pt x="48" y="302"/>
                    <a:pt x="48" y="302"/>
                  </a:cubicBezTo>
                  <a:cubicBezTo>
                    <a:pt x="169" y="302"/>
                    <a:pt x="169" y="302"/>
                    <a:pt x="169" y="302"/>
                  </a:cubicBezTo>
                  <a:cubicBezTo>
                    <a:pt x="189" y="302"/>
                    <a:pt x="205" y="290"/>
                    <a:pt x="217" y="267"/>
                  </a:cubicBezTo>
                  <a:cubicBezTo>
                    <a:pt x="224" y="271"/>
                    <a:pt x="224" y="271"/>
                    <a:pt x="224" y="271"/>
                  </a:cubicBezTo>
                  <a:lnTo>
                    <a:pt x="194" y="341"/>
                  </a:lnTo>
                  <a:close/>
                </a:path>
              </a:pathLst>
            </a:custGeom>
            <a:solidFill>
              <a:srgbClr val="848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279">
              <a:extLst>
                <a:ext uri="{FF2B5EF4-FFF2-40B4-BE49-F238E27FC236}">
                  <a16:creationId xmlns:a16="http://schemas.microsoft.com/office/drawing/2014/main" id="{407954A0-C21F-4BCC-8CCE-B6940482A183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3736975" y="306388"/>
              <a:ext cx="214312" cy="328613"/>
            </a:xfrm>
            <a:custGeom>
              <a:avLst/>
              <a:gdLst>
                <a:gd name="T0" fmla="*/ 227 w 227"/>
                <a:gd name="T1" fmla="*/ 174 h 348"/>
                <a:gd name="T2" fmla="*/ 219 w 227"/>
                <a:gd name="T3" fmla="*/ 242 h 348"/>
                <a:gd name="T4" fmla="*/ 196 w 227"/>
                <a:gd name="T5" fmla="*/ 298 h 348"/>
                <a:gd name="T6" fmla="*/ 161 w 227"/>
                <a:gd name="T7" fmla="*/ 334 h 348"/>
                <a:gd name="T8" fmla="*/ 115 w 227"/>
                <a:gd name="T9" fmla="*/ 348 h 348"/>
                <a:gd name="T10" fmla="*/ 66 w 227"/>
                <a:gd name="T11" fmla="*/ 334 h 348"/>
                <a:gd name="T12" fmla="*/ 30 w 227"/>
                <a:gd name="T13" fmla="*/ 298 h 348"/>
                <a:gd name="T14" fmla="*/ 8 w 227"/>
                <a:gd name="T15" fmla="*/ 242 h 348"/>
                <a:gd name="T16" fmla="*/ 0 w 227"/>
                <a:gd name="T17" fmla="*/ 174 h 348"/>
                <a:gd name="T18" fmla="*/ 8 w 227"/>
                <a:gd name="T19" fmla="*/ 105 h 348"/>
                <a:gd name="T20" fmla="*/ 31 w 227"/>
                <a:gd name="T21" fmla="*/ 50 h 348"/>
                <a:gd name="T22" fmla="*/ 67 w 227"/>
                <a:gd name="T23" fmla="*/ 13 h 348"/>
                <a:gd name="T24" fmla="*/ 113 w 227"/>
                <a:gd name="T25" fmla="*/ 0 h 348"/>
                <a:gd name="T26" fmla="*/ 160 w 227"/>
                <a:gd name="T27" fmla="*/ 13 h 348"/>
                <a:gd name="T28" fmla="*/ 196 w 227"/>
                <a:gd name="T29" fmla="*/ 50 h 348"/>
                <a:gd name="T30" fmla="*/ 219 w 227"/>
                <a:gd name="T31" fmla="*/ 105 h 348"/>
                <a:gd name="T32" fmla="*/ 227 w 227"/>
                <a:gd name="T33" fmla="*/ 174 h 348"/>
                <a:gd name="T34" fmla="*/ 112 w 227"/>
                <a:gd name="T35" fmla="*/ 15 h 348"/>
                <a:gd name="T36" fmla="*/ 47 w 227"/>
                <a:gd name="T37" fmla="*/ 153 h 348"/>
                <a:gd name="T38" fmla="*/ 47 w 227"/>
                <a:gd name="T39" fmla="*/ 200 h 348"/>
                <a:gd name="T40" fmla="*/ 113 w 227"/>
                <a:gd name="T41" fmla="*/ 333 h 348"/>
                <a:gd name="T42" fmla="*/ 181 w 227"/>
                <a:gd name="T43" fmla="*/ 177 h 348"/>
                <a:gd name="T44" fmla="*/ 112 w 227"/>
                <a:gd name="T45" fmla="*/ 15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27" h="348">
                  <a:moveTo>
                    <a:pt x="227" y="174"/>
                  </a:moveTo>
                  <a:cubicBezTo>
                    <a:pt x="227" y="198"/>
                    <a:pt x="224" y="221"/>
                    <a:pt x="219" y="242"/>
                  </a:cubicBezTo>
                  <a:cubicBezTo>
                    <a:pt x="213" y="264"/>
                    <a:pt x="206" y="282"/>
                    <a:pt x="196" y="298"/>
                  </a:cubicBezTo>
                  <a:cubicBezTo>
                    <a:pt x="186" y="313"/>
                    <a:pt x="175" y="326"/>
                    <a:pt x="161" y="334"/>
                  </a:cubicBezTo>
                  <a:cubicBezTo>
                    <a:pt x="147" y="343"/>
                    <a:pt x="132" y="348"/>
                    <a:pt x="115" y="348"/>
                  </a:cubicBezTo>
                  <a:cubicBezTo>
                    <a:pt x="97" y="348"/>
                    <a:pt x="81" y="343"/>
                    <a:pt x="66" y="334"/>
                  </a:cubicBezTo>
                  <a:cubicBezTo>
                    <a:pt x="52" y="326"/>
                    <a:pt x="40" y="313"/>
                    <a:pt x="30" y="298"/>
                  </a:cubicBezTo>
                  <a:cubicBezTo>
                    <a:pt x="20" y="282"/>
                    <a:pt x="13" y="264"/>
                    <a:pt x="8" y="242"/>
                  </a:cubicBezTo>
                  <a:cubicBezTo>
                    <a:pt x="2" y="221"/>
                    <a:pt x="0" y="198"/>
                    <a:pt x="0" y="174"/>
                  </a:cubicBezTo>
                  <a:cubicBezTo>
                    <a:pt x="0" y="149"/>
                    <a:pt x="3" y="126"/>
                    <a:pt x="8" y="105"/>
                  </a:cubicBezTo>
                  <a:cubicBezTo>
                    <a:pt x="14" y="84"/>
                    <a:pt x="21" y="65"/>
                    <a:pt x="31" y="50"/>
                  </a:cubicBezTo>
                  <a:cubicBezTo>
                    <a:pt x="41" y="34"/>
                    <a:pt x="53" y="22"/>
                    <a:pt x="67" y="13"/>
                  </a:cubicBezTo>
                  <a:cubicBezTo>
                    <a:pt x="81" y="4"/>
                    <a:pt x="96" y="0"/>
                    <a:pt x="113" y="0"/>
                  </a:cubicBezTo>
                  <a:cubicBezTo>
                    <a:pt x="131" y="0"/>
                    <a:pt x="146" y="4"/>
                    <a:pt x="160" y="13"/>
                  </a:cubicBezTo>
                  <a:cubicBezTo>
                    <a:pt x="174" y="22"/>
                    <a:pt x="186" y="35"/>
                    <a:pt x="196" y="50"/>
                  </a:cubicBezTo>
                  <a:cubicBezTo>
                    <a:pt x="206" y="66"/>
                    <a:pt x="214" y="84"/>
                    <a:pt x="219" y="105"/>
                  </a:cubicBezTo>
                  <a:cubicBezTo>
                    <a:pt x="224" y="127"/>
                    <a:pt x="227" y="149"/>
                    <a:pt x="227" y="174"/>
                  </a:cubicBezTo>
                  <a:close/>
                  <a:moveTo>
                    <a:pt x="112" y="15"/>
                  </a:moveTo>
                  <a:cubicBezTo>
                    <a:pt x="69" y="15"/>
                    <a:pt x="47" y="61"/>
                    <a:pt x="47" y="153"/>
                  </a:cubicBezTo>
                  <a:cubicBezTo>
                    <a:pt x="47" y="200"/>
                    <a:pt x="47" y="200"/>
                    <a:pt x="47" y="200"/>
                  </a:cubicBezTo>
                  <a:cubicBezTo>
                    <a:pt x="47" y="289"/>
                    <a:pt x="69" y="333"/>
                    <a:pt x="113" y="333"/>
                  </a:cubicBezTo>
                  <a:cubicBezTo>
                    <a:pt x="158" y="333"/>
                    <a:pt x="181" y="281"/>
                    <a:pt x="181" y="177"/>
                  </a:cubicBezTo>
                  <a:cubicBezTo>
                    <a:pt x="181" y="69"/>
                    <a:pt x="158" y="15"/>
                    <a:pt x="112" y="15"/>
                  </a:cubicBezTo>
                  <a:close/>
                </a:path>
              </a:pathLst>
            </a:custGeom>
            <a:solidFill>
              <a:srgbClr val="848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280">
              <a:extLst>
                <a:ext uri="{FF2B5EF4-FFF2-40B4-BE49-F238E27FC236}">
                  <a16:creationId xmlns:a16="http://schemas.microsoft.com/office/drawing/2014/main" id="{46000BDB-F82F-427A-9255-95EF4733894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006850" y="461963"/>
              <a:ext cx="149225" cy="157163"/>
            </a:xfrm>
            <a:custGeom>
              <a:avLst/>
              <a:gdLst>
                <a:gd name="T0" fmla="*/ 94 w 94"/>
                <a:gd name="T1" fmla="*/ 0 h 99"/>
                <a:gd name="T2" fmla="*/ 94 w 94"/>
                <a:gd name="T3" fmla="*/ 99 h 99"/>
                <a:gd name="T4" fmla="*/ 66 w 94"/>
                <a:gd name="T5" fmla="*/ 99 h 99"/>
                <a:gd name="T6" fmla="*/ 66 w 94"/>
                <a:gd name="T7" fmla="*/ 30 h 99"/>
                <a:gd name="T8" fmla="*/ 46 w 94"/>
                <a:gd name="T9" fmla="*/ 99 h 99"/>
                <a:gd name="T10" fmla="*/ 30 w 94"/>
                <a:gd name="T11" fmla="*/ 99 h 99"/>
                <a:gd name="T12" fmla="*/ 10 w 94"/>
                <a:gd name="T13" fmla="*/ 31 h 99"/>
                <a:gd name="T14" fmla="*/ 10 w 94"/>
                <a:gd name="T15" fmla="*/ 99 h 99"/>
                <a:gd name="T16" fmla="*/ 0 w 94"/>
                <a:gd name="T17" fmla="*/ 99 h 99"/>
                <a:gd name="T18" fmla="*/ 0 w 94"/>
                <a:gd name="T19" fmla="*/ 0 h 99"/>
                <a:gd name="T20" fmla="*/ 30 w 94"/>
                <a:gd name="T21" fmla="*/ 0 h 99"/>
                <a:gd name="T22" fmla="*/ 47 w 94"/>
                <a:gd name="T23" fmla="*/ 60 h 99"/>
                <a:gd name="T24" fmla="*/ 64 w 94"/>
                <a:gd name="T25" fmla="*/ 0 h 99"/>
                <a:gd name="T26" fmla="*/ 94 w 94"/>
                <a:gd name="T27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4" h="99">
                  <a:moveTo>
                    <a:pt x="94" y="0"/>
                  </a:moveTo>
                  <a:lnTo>
                    <a:pt x="94" y="99"/>
                  </a:lnTo>
                  <a:lnTo>
                    <a:pt x="66" y="99"/>
                  </a:lnTo>
                  <a:lnTo>
                    <a:pt x="66" y="30"/>
                  </a:lnTo>
                  <a:lnTo>
                    <a:pt x="46" y="99"/>
                  </a:lnTo>
                  <a:lnTo>
                    <a:pt x="30" y="99"/>
                  </a:lnTo>
                  <a:lnTo>
                    <a:pt x="10" y="31"/>
                  </a:lnTo>
                  <a:lnTo>
                    <a:pt x="10" y="99"/>
                  </a:lnTo>
                  <a:lnTo>
                    <a:pt x="0" y="99"/>
                  </a:lnTo>
                  <a:lnTo>
                    <a:pt x="0" y="0"/>
                  </a:lnTo>
                  <a:lnTo>
                    <a:pt x="30" y="0"/>
                  </a:lnTo>
                  <a:lnTo>
                    <a:pt x="47" y="60"/>
                  </a:lnTo>
                  <a:lnTo>
                    <a:pt x="64" y="0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rgbClr val="848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281">
              <a:extLst>
                <a:ext uri="{FF2B5EF4-FFF2-40B4-BE49-F238E27FC236}">
                  <a16:creationId xmlns:a16="http://schemas.microsoft.com/office/drawing/2014/main" id="{5A1FD159-F4FD-4B46-99FE-09AEC4FF7D6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4175125" y="500063"/>
              <a:ext cx="115887" cy="122238"/>
            </a:xfrm>
            <a:custGeom>
              <a:avLst/>
              <a:gdLst>
                <a:gd name="T0" fmla="*/ 62 w 123"/>
                <a:gd name="T1" fmla="*/ 0 h 130"/>
                <a:gd name="T2" fmla="*/ 123 w 123"/>
                <a:gd name="T3" fmla="*/ 65 h 130"/>
                <a:gd name="T4" fmla="*/ 62 w 123"/>
                <a:gd name="T5" fmla="*/ 130 h 130"/>
                <a:gd name="T6" fmla="*/ 0 w 123"/>
                <a:gd name="T7" fmla="*/ 65 h 130"/>
                <a:gd name="T8" fmla="*/ 62 w 123"/>
                <a:gd name="T9" fmla="*/ 0 h 130"/>
                <a:gd name="T10" fmla="*/ 62 w 123"/>
                <a:gd name="T11" fmla="*/ 11 h 130"/>
                <a:gd name="T12" fmla="*/ 47 w 123"/>
                <a:gd name="T13" fmla="*/ 65 h 130"/>
                <a:gd name="T14" fmla="*/ 62 w 123"/>
                <a:gd name="T15" fmla="*/ 119 h 130"/>
                <a:gd name="T16" fmla="*/ 77 w 123"/>
                <a:gd name="T17" fmla="*/ 65 h 130"/>
                <a:gd name="T18" fmla="*/ 62 w 123"/>
                <a:gd name="T19" fmla="*/ 11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3" h="130">
                  <a:moveTo>
                    <a:pt x="62" y="0"/>
                  </a:moveTo>
                  <a:cubicBezTo>
                    <a:pt x="103" y="0"/>
                    <a:pt x="123" y="22"/>
                    <a:pt x="123" y="65"/>
                  </a:cubicBezTo>
                  <a:cubicBezTo>
                    <a:pt x="123" y="108"/>
                    <a:pt x="103" y="130"/>
                    <a:pt x="62" y="130"/>
                  </a:cubicBezTo>
                  <a:cubicBezTo>
                    <a:pt x="21" y="130"/>
                    <a:pt x="0" y="108"/>
                    <a:pt x="0" y="65"/>
                  </a:cubicBezTo>
                  <a:cubicBezTo>
                    <a:pt x="0" y="22"/>
                    <a:pt x="21" y="0"/>
                    <a:pt x="62" y="0"/>
                  </a:cubicBezTo>
                  <a:close/>
                  <a:moveTo>
                    <a:pt x="62" y="11"/>
                  </a:moveTo>
                  <a:cubicBezTo>
                    <a:pt x="52" y="11"/>
                    <a:pt x="47" y="29"/>
                    <a:pt x="47" y="65"/>
                  </a:cubicBezTo>
                  <a:cubicBezTo>
                    <a:pt x="47" y="101"/>
                    <a:pt x="52" y="119"/>
                    <a:pt x="62" y="119"/>
                  </a:cubicBezTo>
                  <a:cubicBezTo>
                    <a:pt x="72" y="119"/>
                    <a:pt x="77" y="101"/>
                    <a:pt x="77" y="65"/>
                  </a:cubicBezTo>
                  <a:cubicBezTo>
                    <a:pt x="77" y="29"/>
                    <a:pt x="72" y="11"/>
                    <a:pt x="62" y="11"/>
                  </a:cubicBezTo>
                  <a:close/>
                </a:path>
              </a:pathLst>
            </a:custGeom>
            <a:solidFill>
              <a:srgbClr val="848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282">
              <a:extLst>
                <a:ext uri="{FF2B5EF4-FFF2-40B4-BE49-F238E27FC236}">
                  <a16:creationId xmlns:a16="http://schemas.microsoft.com/office/drawing/2014/main" id="{B6D65CA5-9158-4122-A16A-72D8A48ADB0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308475" y="500063"/>
              <a:ext cx="111125" cy="119063"/>
            </a:xfrm>
            <a:custGeom>
              <a:avLst/>
              <a:gdLst>
                <a:gd name="T0" fmla="*/ 117 w 117"/>
                <a:gd name="T1" fmla="*/ 127 h 127"/>
                <a:gd name="T2" fmla="*/ 73 w 117"/>
                <a:gd name="T3" fmla="*/ 127 h 127"/>
                <a:gd name="T4" fmla="*/ 73 w 117"/>
                <a:gd name="T5" fmla="*/ 36 h 127"/>
                <a:gd name="T6" fmla="*/ 65 w 117"/>
                <a:gd name="T7" fmla="*/ 22 h 127"/>
                <a:gd name="T8" fmla="*/ 51 w 117"/>
                <a:gd name="T9" fmla="*/ 33 h 127"/>
                <a:gd name="T10" fmla="*/ 45 w 117"/>
                <a:gd name="T11" fmla="*/ 59 h 127"/>
                <a:gd name="T12" fmla="*/ 45 w 117"/>
                <a:gd name="T13" fmla="*/ 127 h 127"/>
                <a:gd name="T14" fmla="*/ 0 w 117"/>
                <a:gd name="T15" fmla="*/ 127 h 127"/>
                <a:gd name="T16" fmla="*/ 0 w 117"/>
                <a:gd name="T17" fmla="*/ 3 h 127"/>
                <a:gd name="T18" fmla="*/ 45 w 117"/>
                <a:gd name="T19" fmla="*/ 0 h 127"/>
                <a:gd name="T20" fmla="*/ 45 w 117"/>
                <a:gd name="T21" fmla="*/ 23 h 127"/>
                <a:gd name="T22" fmla="*/ 86 w 117"/>
                <a:gd name="T23" fmla="*/ 0 h 127"/>
                <a:gd name="T24" fmla="*/ 117 w 117"/>
                <a:gd name="T25" fmla="*/ 32 h 127"/>
                <a:gd name="T26" fmla="*/ 117 w 117"/>
                <a:gd name="T27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7" h="127">
                  <a:moveTo>
                    <a:pt x="117" y="127"/>
                  </a:moveTo>
                  <a:cubicBezTo>
                    <a:pt x="73" y="127"/>
                    <a:pt x="73" y="127"/>
                    <a:pt x="73" y="127"/>
                  </a:cubicBezTo>
                  <a:cubicBezTo>
                    <a:pt x="73" y="36"/>
                    <a:pt x="73" y="36"/>
                    <a:pt x="73" y="36"/>
                  </a:cubicBezTo>
                  <a:cubicBezTo>
                    <a:pt x="73" y="27"/>
                    <a:pt x="70" y="22"/>
                    <a:pt x="65" y="22"/>
                  </a:cubicBezTo>
                  <a:cubicBezTo>
                    <a:pt x="60" y="22"/>
                    <a:pt x="55" y="26"/>
                    <a:pt x="51" y="33"/>
                  </a:cubicBezTo>
                  <a:cubicBezTo>
                    <a:pt x="47" y="41"/>
                    <a:pt x="45" y="49"/>
                    <a:pt x="45" y="59"/>
                  </a:cubicBezTo>
                  <a:cubicBezTo>
                    <a:pt x="45" y="127"/>
                    <a:pt x="45" y="127"/>
                    <a:pt x="45" y="127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6" y="3"/>
                    <a:pt x="31" y="2"/>
                    <a:pt x="45" y="0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56" y="8"/>
                    <a:pt x="70" y="0"/>
                    <a:pt x="86" y="0"/>
                  </a:cubicBezTo>
                  <a:cubicBezTo>
                    <a:pt x="107" y="0"/>
                    <a:pt x="117" y="10"/>
                    <a:pt x="117" y="32"/>
                  </a:cubicBezTo>
                  <a:lnTo>
                    <a:pt x="117" y="127"/>
                  </a:lnTo>
                  <a:close/>
                </a:path>
              </a:pathLst>
            </a:custGeom>
            <a:solidFill>
              <a:srgbClr val="848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283">
              <a:extLst>
                <a:ext uri="{FF2B5EF4-FFF2-40B4-BE49-F238E27FC236}">
                  <a16:creationId xmlns:a16="http://schemas.microsoft.com/office/drawing/2014/main" id="{D2540753-CC4D-4A3E-8189-438659756952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4438650" y="458788"/>
              <a:ext cx="109537" cy="163513"/>
            </a:xfrm>
            <a:custGeom>
              <a:avLst/>
              <a:gdLst>
                <a:gd name="T0" fmla="*/ 117 w 117"/>
                <a:gd name="T1" fmla="*/ 0 h 173"/>
                <a:gd name="T2" fmla="*/ 117 w 117"/>
                <a:gd name="T3" fmla="*/ 170 h 173"/>
                <a:gd name="T4" fmla="*/ 72 w 117"/>
                <a:gd name="T5" fmla="*/ 170 h 173"/>
                <a:gd name="T6" fmla="*/ 72 w 117"/>
                <a:gd name="T7" fmla="*/ 159 h 173"/>
                <a:gd name="T8" fmla="*/ 42 w 117"/>
                <a:gd name="T9" fmla="*/ 173 h 173"/>
                <a:gd name="T10" fmla="*/ 0 w 117"/>
                <a:gd name="T11" fmla="*/ 109 h 173"/>
                <a:gd name="T12" fmla="*/ 44 w 117"/>
                <a:gd name="T13" fmla="*/ 43 h 173"/>
                <a:gd name="T14" fmla="*/ 72 w 117"/>
                <a:gd name="T15" fmla="*/ 58 h 173"/>
                <a:gd name="T16" fmla="*/ 72 w 117"/>
                <a:gd name="T17" fmla="*/ 2 h 173"/>
                <a:gd name="T18" fmla="*/ 117 w 117"/>
                <a:gd name="T19" fmla="*/ 0 h 173"/>
                <a:gd name="T20" fmla="*/ 59 w 117"/>
                <a:gd name="T21" fmla="*/ 61 h 173"/>
                <a:gd name="T22" fmla="*/ 47 w 117"/>
                <a:gd name="T23" fmla="*/ 82 h 173"/>
                <a:gd name="T24" fmla="*/ 46 w 117"/>
                <a:gd name="T25" fmla="*/ 108 h 173"/>
                <a:gd name="T26" fmla="*/ 47 w 117"/>
                <a:gd name="T27" fmla="*/ 132 h 173"/>
                <a:gd name="T28" fmla="*/ 60 w 117"/>
                <a:gd name="T29" fmla="*/ 155 h 173"/>
                <a:gd name="T30" fmla="*/ 72 w 117"/>
                <a:gd name="T31" fmla="*/ 132 h 173"/>
                <a:gd name="T32" fmla="*/ 73 w 117"/>
                <a:gd name="T33" fmla="*/ 102 h 173"/>
                <a:gd name="T34" fmla="*/ 72 w 117"/>
                <a:gd name="T35" fmla="*/ 81 h 173"/>
                <a:gd name="T36" fmla="*/ 59 w 117"/>
                <a:gd name="T37" fmla="*/ 61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7" h="173">
                  <a:moveTo>
                    <a:pt x="117" y="0"/>
                  </a:moveTo>
                  <a:cubicBezTo>
                    <a:pt x="117" y="170"/>
                    <a:pt x="117" y="170"/>
                    <a:pt x="117" y="170"/>
                  </a:cubicBezTo>
                  <a:cubicBezTo>
                    <a:pt x="72" y="170"/>
                    <a:pt x="72" y="170"/>
                    <a:pt x="72" y="170"/>
                  </a:cubicBezTo>
                  <a:cubicBezTo>
                    <a:pt x="72" y="159"/>
                    <a:pt x="72" y="159"/>
                    <a:pt x="72" y="159"/>
                  </a:cubicBezTo>
                  <a:cubicBezTo>
                    <a:pt x="64" y="168"/>
                    <a:pt x="54" y="173"/>
                    <a:pt x="42" y="173"/>
                  </a:cubicBezTo>
                  <a:cubicBezTo>
                    <a:pt x="14" y="173"/>
                    <a:pt x="0" y="152"/>
                    <a:pt x="0" y="109"/>
                  </a:cubicBezTo>
                  <a:cubicBezTo>
                    <a:pt x="0" y="65"/>
                    <a:pt x="15" y="43"/>
                    <a:pt x="44" y="43"/>
                  </a:cubicBezTo>
                  <a:cubicBezTo>
                    <a:pt x="56" y="43"/>
                    <a:pt x="65" y="48"/>
                    <a:pt x="72" y="58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85" y="2"/>
                    <a:pt x="100" y="1"/>
                    <a:pt x="117" y="0"/>
                  </a:cubicBezTo>
                  <a:close/>
                  <a:moveTo>
                    <a:pt x="59" y="61"/>
                  </a:moveTo>
                  <a:cubicBezTo>
                    <a:pt x="51" y="61"/>
                    <a:pt x="47" y="68"/>
                    <a:pt x="47" y="82"/>
                  </a:cubicBezTo>
                  <a:cubicBezTo>
                    <a:pt x="46" y="108"/>
                    <a:pt x="46" y="108"/>
                    <a:pt x="46" y="108"/>
                  </a:cubicBezTo>
                  <a:cubicBezTo>
                    <a:pt x="47" y="132"/>
                    <a:pt x="47" y="132"/>
                    <a:pt x="47" y="132"/>
                  </a:cubicBezTo>
                  <a:cubicBezTo>
                    <a:pt x="47" y="147"/>
                    <a:pt x="51" y="155"/>
                    <a:pt x="60" y="155"/>
                  </a:cubicBezTo>
                  <a:cubicBezTo>
                    <a:pt x="68" y="155"/>
                    <a:pt x="72" y="147"/>
                    <a:pt x="72" y="132"/>
                  </a:cubicBezTo>
                  <a:cubicBezTo>
                    <a:pt x="73" y="102"/>
                    <a:pt x="73" y="102"/>
                    <a:pt x="73" y="102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0" y="68"/>
                    <a:pt x="66" y="61"/>
                    <a:pt x="59" y="61"/>
                  </a:cubicBezTo>
                  <a:close/>
                </a:path>
              </a:pathLst>
            </a:custGeom>
            <a:solidFill>
              <a:srgbClr val="848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284">
              <a:extLst>
                <a:ext uri="{FF2B5EF4-FFF2-40B4-BE49-F238E27FC236}">
                  <a16:creationId xmlns:a16="http://schemas.microsoft.com/office/drawing/2014/main" id="{7D671ED9-C246-4C26-93AB-47F0A80855B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4564063" y="500063"/>
              <a:ext cx="125412" cy="122238"/>
            </a:xfrm>
            <a:custGeom>
              <a:avLst/>
              <a:gdLst>
                <a:gd name="T0" fmla="*/ 132 w 132"/>
                <a:gd name="T1" fmla="*/ 123 h 130"/>
                <a:gd name="T2" fmla="*/ 100 w 132"/>
                <a:gd name="T3" fmla="*/ 129 h 130"/>
                <a:gd name="T4" fmla="*/ 72 w 132"/>
                <a:gd name="T5" fmla="*/ 115 h 130"/>
                <a:gd name="T6" fmla="*/ 40 w 132"/>
                <a:gd name="T7" fmla="*/ 130 h 130"/>
                <a:gd name="T8" fmla="*/ 0 w 132"/>
                <a:gd name="T9" fmla="*/ 93 h 130"/>
                <a:gd name="T10" fmla="*/ 36 w 132"/>
                <a:gd name="T11" fmla="*/ 54 h 130"/>
                <a:gd name="T12" fmla="*/ 69 w 132"/>
                <a:gd name="T13" fmla="*/ 30 h 130"/>
                <a:gd name="T14" fmla="*/ 50 w 132"/>
                <a:gd name="T15" fmla="*/ 10 h 130"/>
                <a:gd name="T16" fmla="*/ 28 w 132"/>
                <a:gd name="T17" fmla="*/ 29 h 130"/>
                <a:gd name="T18" fmla="*/ 32 w 132"/>
                <a:gd name="T19" fmla="*/ 44 h 130"/>
                <a:gd name="T20" fmla="*/ 10 w 132"/>
                <a:gd name="T21" fmla="*/ 40 h 130"/>
                <a:gd name="T22" fmla="*/ 9 w 132"/>
                <a:gd name="T23" fmla="*/ 29 h 130"/>
                <a:gd name="T24" fmla="*/ 63 w 132"/>
                <a:gd name="T25" fmla="*/ 0 h 130"/>
                <a:gd name="T26" fmla="*/ 114 w 132"/>
                <a:gd name="T27" fmla="*/ 27 h 130"/>
                <a:gd name="T28" fmla="*/ 114 w 132"/>
                <a:gd name="T29" fmla="*/ 102 h 130"/>
                <a:gd name="T30" fmla="*/ 121 w 132"/>
                <a:gd name="T31" fmla="*/ 114 h 130"/>
                <a:gd name="T32" fmla="*/ 128 w 132"/>
                <a:gd name="T33" fmla="*/ 111 h 130"/>
                <a:gd name="T34" fmla="*/ 132 w 132"/>
                <a:gd name="T35" fmla="*/ 123 h 130"/>
                <a:gd name="T36" fmla="*/ 69 w 132"/>
                <a:gd name="T37" fmla="*/ 53 h 130"/>
                <a:gd name="T38" fmla="*/ 59 w 132"/>
                <a:gd name="T39" fmla="*/ 61 h 130"/>
                <a:gd name="T40" fmla="*/ 45 w 132"/>
                <a:gd name="T41" fmla="*/ 88 h 130"/>
                <a:gd name="T42" fmla="*/ 55 w 132"/>
                <a:gd name="T43" fmla="*/ 112 h 130"/>
                <a:gd name="T44" fmla="*/ 69 w 132"/>
                <a:gd name="T45" fmla="*/ 88 h 130"/>
                <a:gd name="T46" fmla="*/ 69 w 132"/>
                <a:gd name="T47" fmla="*/ 53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2" h="130">
                  <a:moveTo>
                    <a:pt x="132" y="123"/>
                  </a:moveTo>
                  <a:cubicBezTo>
                    <a:pt x="121" y="127"/>
                    <a:pt x="111" y="129"/>
                    <a:pt x="100" y="129"/>
                  </a:cubicBezTo>
                  <a:cubicBezTo>
                    <a:pt x="85" y="129"/>
                    <a:pt x="75" y="124"/>
                    <a:pt x="72" y="115"/>
                  </a:cubicBezTo>
                  <a:cubicBezTo>
                    <a:pt x="64" y="125"/>
                    <a:pt x="54" y="130"/>
                    <a:pt x="40" y="130"/>
                  </a:cubicBezTo>
                  <a:cubicBezTo>
                    <a:pt x="13" y="130"/>
                    <a:pt x="0" y="118"/>
                    <a:pt x="0" y="93"/>
                  </a:cubicBezTo>
                  <a:cubicBezTo>
                    <a:pt x="0" y="75"/>
                    <a:pt x="12" y="62"/>
                    <a:pt x="36" y="54"/>
                  </a:cubicBezTo>
                  <a:cubicBezTo>
                    <a:pt x="58" y="48"/>
                    <a:pt x="69" y="39"/>
                    <a:pt x="69" y="30"/>
                  </a:cubicBezTo>
                  <a:cubicBezTo>
                    <a:pt x="69" y="17"/>
                    <a:pt x="63" y="10"/>
                    <a:pt x="50" y="10"/>
                  </a:cubicBezTo>
                  <a:cubicBezTo>
                    <a:pt x="36" y="10"/>
                    <a:pt x="28" y="17"/>
                    <a:pt x="28" y="29"/>
                  </a:cubicBezTo>
                  <a:cubicBezTo>
                    <a:pt x="28" y="33"/>
                    <a:pt x="29" y="38"/>
                    <a:pt x="32" y="4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9" y="36"/>
                    <a:pt x="9" y="32"/>
                    <a:pt x="9" y="29"/>
                  </a:cubicBezTo>
                  <a:cubicBezTo>
                    <a:pt x="9" y="9"/>
                    <a:pt x="27" y="0"/>
                    <a:pt x="63" y="0"/>
                  </a:cubicBezTo>
                  <a:cubicBezTo>
                    <a:pt x="97" y="0"/>
                    <a:pt x="114" y="9"/>
                    <a:pt x="114" y="27"/>
                  </a:cubicBezTo>
                  <a:cubicBezTo>
                    <a:pt x="114" y="102"/>
                    <a:pt x="114" y="102"/>
                    <a:pt x="114" y="102"/>
                  </a:cubicBezTo>
                  <a:cubicBezTo>
                    <a:pt x="114" y="110"/>
                    <a:pt x="116" y="114"/>
                    <a:pt x="121" y="114"/>
                  </a:cubicBezTo>
                  <a:cubicBezTo>
                    <a:pt x="123" y="114"/>
                    <a:pt x="125" y="113"/>
                    <a:pt x="128" y="111"/>
                  </a:cubicBezTo>
                  <a:lnTo>
                    <a:pt x="132" y="123"/>
                  </a:lnTo>
                  <a:close/>
                  <a:moveTo>
                    <a:pt x="69" y="53"/>
                  </a:moveTo>
                  <a:cubicBezTo>
                    <a:pt x="66" y="56"/>
                    <a:pt x="63" y="58"/>
                    <a:pt x="59" y="61"/>
                  </a:cubicBezTo>
                  <a:cubicBezTo>
                    <a:pt x="50" y="66"/>
                    <a:pt x="45" y="75"/>
                    <a:pt x="45" y="88"/>
                  </a:cubicBezTo>
                  <a:cubicBezTo>
                    <a:pt x="45" y="104"/>
                    <a:pt x="48" y="112"/>
                    <a:pt x="55" y="112"/>
                  </a:cubicBezTo>
                  <a:cubicBezTo>
                    <a:pt x="64" y="112"/>
                    <a:pt x="69" y="104"/>
                    <a:pt x="69" y="88"/>
                  </a:cubicBezTo>
                  <a:lnTo>
                    <a:pt x="69" y="53"/>
                  </a:lnTo>
                  <a:close/>
                </a:path>
              </a:pathLst>
            </a:custGeom>
            <a:solidFill>
              <a:srgbClr val="848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285">
              <a:extLst>
                <a:ext uri="{FF2B5EF4-FFF2-40B4-BE49-F238E27FC236}">
                  <a16:creationId xmlns:a16="http://schemas.microsoft.com/office/drawing/2014/main" id="{B7BD75A6-3C1F-4E87-8ECF-B317496A236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683125" y="503238"/>
              <a:ext cx="112712" cy="158750"/>
            </a:xfrm>
            <a:custGeom>
              <a:avLst/>
              <a:gdLst>
                <a:gd name="T0" fmla="*/ 120 w 120"/>
                <a:gd name="T1" fmla="*/ 0 h 169"/>
                <a:gd name="T2" fmla="*/ 63 w 120"/>
                <a:gd name="T3" fmla="*/ 140 h 169"/>
                <a:gd name="T4" fmla="*/ 31 w 120"/>
                <a:gd name="T5" fmla="*/ 169 h 169"/>
                <a:gd name="T6" fmla="*/ 5 w 120"/>
                <a:gd name="T7" fmla="*/ 153 h 169"/>
                <a:gd name="T8" fmla="*/ 21 w 120"/>
                <a:gd name="T9" fmla="*/ 141 h 169"/>
                <a:gd name="T10" fmla="*/ 31 w 120"/>
                <a:gd name="T11" fmla="*/ 155 h 169"/>
                <a:gd name="T12" fmla="*/ 47 w 120"/>
                <a:gd name="T13" fmla="*/ 139 h 169"/>
                <a:gd name="T14" fmla="*/ 50 w 120"/>
                <a:gd name="T15" fmla="*/ 130 h 169"/>
                <a:gd name="T16" fmla="*/ 0 w 120"/>
                <a:gd name="T17" fmla="*/ 0 h 169"/>
                <a:gd name="T18" fmla="*/ 50 w 120"/>
                <a:gd name="T19" fmla="*/ 0 h 169"/>
                <a:gd name="T20" fmla="*/ 75 w 120"/>
                <a:gd name="T21" fmla="*/ 73 h 169"/>
                <a:gd name="T22" fmla="*/ 103 w 120"/>
                <a:gd name="T23" fmla="*/ 0 h 169"/>
                <a:gd name="T24" fmla="*/ 120 w 120"/>
                <a:gd name="T25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0" h="169">
                  <a:moveTo>
                    <a:pt x="120" y="0"/>
                  </a:moveTo>
                  <a:cubicBezTo>
                    <a:pt x="63" y="140"/>
                    <a:pt x="63" y="140"/>
                    <a:pt x="63" y="140"/>
                  </a:cubicBezTo>
                  <a:cubicBezTo>
                    <a:pt x="55" y="159"/>
                    <a:pt x="45" y="169"/>
                    <a:pt x="31" y="169"/>
                  </a:cubicBezTo>
                  <a:cubicBezTo>
                    <a:pt x="19" y="169"/>
                    <a:pt x="10" y="163"/>
                    <a:pt x="5" y="153"/>
                  </a:cubicBezTo>
                  <a:cubicBezTo>
                    <a:pt x="21" y="141"/>
                    <a:pt x="21" y="141"/>
                    <a:pt x="21" y="141"/>
                  </a:cubicBezTo>
                  <a:cubicBezTo>
                    <a:pt x="22" y="151"/>
                    <a:pt x="26" y="155"/>
                    <a:pt x="31" y="155"/>
                  </a:cubicBezTo>
                  <a:cubicBezTo>
                    <a:pt x="38" y="155"/>
                    <a:pt x="43" y="150"/>
                    <a:pt x="47" y="139"/>
                  </a:cubicBezTo>
                  <a:cubicBezTo>
                    <a:pt x="50" y="130"/>
                    <a:pt x="50" y="130"/>
                    <a:pt x="50" y="13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75" y="73"/>
                    <a:pt x="75" y="73"/>
                    <a:pt x="75" y="73"/>
                  </a:cubicBezTo>
                  <a:cubicBezTo>
                    <a:pt x="103" y="0"/>
                    <a:pt x="103" y="0"/>
                    <a:pt x="103" y="0"/>
                  </a:cubicBezTo>
                  <a:lnTo>
                    <a:pt x="120" y="0"/>
                  </a:lnTo>
                  <a:close/>
                </a:path>
              </a:pathLst>
            </a:custGeom>
            <a:solidFill>
              <a:srgbClr val="848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Rectangle 286">
              <a:extLst>
                <a:ext uri="{FF2B5EF4-FFF2-40B4-BE49-F238E27FC236}">
                  <a16:creationId xmlns:a16="http://schemas.microsoft.com/office/drawing/2014/main" id="{AD70EE25-F8B8-45E3-B42B-BC052C955A9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478213" y="1379538"/>
              <a:ext cx="2324100" cy="14288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Rectangle 287">
              <a:extLst>
                <a:ext uri="{FF2B5EF4-FFF2-40B4-BE49-F238E27FC236}">
                  <a16:creationId xmlns:a16="http://schemas.microsoft.com/office/drawing/2014/main" id="{4C65BC61-7725-4DC8-B0F0-26A98B23A5D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478213" y="1643063"/>
              <a:ext cx="2324100" cy="14288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Rectangle 288">
              <a:extLst>
                <a:ext uri="{FF2B5EF4-FFF2-40B4-BE49-F238E27FC236}">
                  <a16:creationId xmlns:a16="http://schemas.microsoft.com/office/drawing/2014/main" id="{C0018C16-AE89-4ED8-91CF-EB5665D85D6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478213" y="671513"/>
              <a:ext cx="2324100" cy="14288"/>
            </a:xfrm>
            <a:prstGeom prst="rect">
              <a:avLst/>
            </a:prstGeom>
            <a:solidFill>
              <a:srgbClr val="838B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Rectangle 289">
              <a:extLst>
                <a:ext uri="{FF2B5EF4-FFF2-40B4-BE49-F238E27FC236}">
                  <a16:creationId xmlns:a16="http://schemas.microsoft.com/office/drawing/2014/main" id="{D21546B3-D6E8-4A63-BEDF-BD2D74A7462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478213" y="1906588"/>
              <a:ext cx="2324100" cy="14288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Rectangle 290">
              <a:extLst>
                <a:ext uri="{FF2B5EF4-FFF2-40B4-BE49-F238E27FC236}">
                  <a16:creationId xmlns:a16="http://schemas.microsoft.com/office/drawing/2014/main" id="{8B89024F-16B5-43C3-A4F3-1C4C3DC13EF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478213" y="2170113"/>
              <a:ext cx="2324100" cy="15875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Rectangle 291">
              <a:extLst>
                <a:ext uri="{FF2B5EF4-FFF2-40B4-BE49-F238E27FC236}">
                  <a16:creationId xmlns:a16="http://schemas.microsoft.com/office/drawing/2014/main" id="{653D5008-B4F1-4E2C-B42E-0372B5285E0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478213" y="2433638"/>
              <a:ext cx="2324100" cy="15875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Rectangle 292">
              <a:extLst>
                <a:ext uri="{FF2B5EF4-FFF2-40B4-BE49-F238E27FC236}">
                  <a16:creationId xmlns:a16="http://schemas.microsoft.com/office/drawing/2014/main" id="{6103F429-CFCE-4A28-89C4-B8A70A4E48D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478213" y="2697163"/>
              <a:ext cx="2324100" cy="15875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Rectangle 293">
              <a:extLst>
                <a:ext uri="{FF2B5EF4-FFF2-40B4-BE49-F238E27FC236}">
                  <a16:creationId xmlns:a16="http://schemas.microsoft.com/office/drawing/2014/main" id="{C51D685D-9CC1-482C-B8A5-15359C0765A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478213" y="2960688"/>
              <a:ext cx="2324100" cy="15875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Rectangle 294">
              <a:extLst>
                <a:ext uri="{FF2B5EF4-FFF2-40B4-BE49-F238E27FC236}">
                  <a16:creationId xmlns:a16="http://schemas.microsoft.com/office/drawing/2014/main" id="{C2D3C02D-BE48-4D5E-A76C-5A33EE6AC47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478213" y="3224213"/>
              <a:ext cx="2324100" cy="15875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Rectangle 295">
              <a:extLst>
                <a:ext uri="{FF2B5EF4-FFF2-40B4-BE49-F238E27FC236}">
                  <a16:creationId xmlns:a16="http://schemas.microsoft.com/office/drawing/2014/main" id="{ABBB96F1-723B-43D7-B3E2-AB215BA2CB6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478213" y="3487738"/>
              <a:ext cx="2324100" cy="15875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Rectangle 296">
              <a:extLst>
                <a:ext uri="{FF2B5EF4-FFF2-40B4-BE49-F238E27FC236}">
                  <a16:creationId xmlns:a16="http://schemas.microsoft.com/office/drawing/2014/main" id="{72FAB45F-4C9B-4238-B5A5-540383CD9AE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478213" y="3751263"/>
              <a:ext cx="2324100" cy="15875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Rectangle 297">
              <a:extLst>
                <a:ext uri="{FF2B5EF4-FFF2-40B4-BE49-F238E27FC236}">
                  <a16:creationId xmlns:a16="http://schemas.microsoft.com/office/drawing/2014/main" id="{FC90814E-040B-441D-9EF0-57D2A3E51C1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478213" y="4016375"/>
              <a:ext cx="2324100" cy="14288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Rectangle 298">
              <a:extLst>
                <a:ext uri="{FF2B5EF4-FFF2-40B4-BE49-F238E27FC236}">
                  <a16:creationId xmlns:a16="http://schemas.microsoft.com/office/drawing/2014/main" id="{4DAA6582-D82C-40AA-97D5-1B9E7E04BDE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478213" y="4279900"/>
              <a:ext cx="2324100" cy="14288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Rectangle 299">
              <a:extLst>
                <a:ext uri="{FF2B5EF4-FFF2-40B4-BE49-F238E27FC236}">
                  <a16:creationId xmlns:a16="http://schemas.microsoft.com/office/drawing/2014/main" id="{A7BCF8D9-9BDA-42DC-8436-EBCFA9FBBCA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478213" y="4543425"/>
              <a:ext cx="2324100" cy="14288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Rectangle 300">
              <a:extLst>
                <a:ext uri="{FF2B5EF4-FFF2-40B4-BE49-F238E27FC236}">
                  <a16:creationId xmlns:a16="http://schemas.microsoft.com/office/drawing/2014/main" id="{9A9800C8-B52F-4D5C-B233-83A92BDEC1F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478213" y="4806950"/>
              <a:ext cx="2324100" cy="14288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Rectangle 301">
              <a:extLst>
                <a:ext uri="{FF2B5EF4-FFF2-40B4-BE49-F238E27FC236}">
                  <a16:creationId xmlns:a16="http://schemas.microsoft.com/office/drawing/2014/main" id="{9BF38CA2-811E-4D39-9AF2-19FAFBB9B39E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076825" y="568325"/>
              <a:ext cx="725487" cy="73025"/>
            </a:xfrm>
            <a:prstGeom prst="rect">
              <a:avLst/>
            </a:prstGeom>
            <a:solidFill>
              <a:srgbClr val="D7D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Rectangle 302">
              <a:extLst>
                <a:ext uri="{FF2B5EF4-FFF2-40B4-BE49-F238E27FC236}">
                  <a16:creationId xmlns:a16="http://schemas.microsoft.com/office/drawing/2014/main" id="{A726EFD7-5566-4A9E-965F-ED910F9793C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453063" y="468313"/>
              <a:ext cx="349250" cy="74613"/>
            </a:xfrm>
            <a:prstGeom prst="rect">
              <a:avLst/>
            </a:prstGeom>
            <a:solidFill>
              <a:srgbClr val="D7DA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Oval 303">
              <a:extLst>
                <a:ext uri="{FF2B5EF4-FFF2-40B4-BE49-F238E27FC236}">
                  <a16:creationId xmlns:a16="http://schemas.microsoft.com/office/drawing/2014/main" id="{F4815FF7-4DF4-43AD-925E-1D913981E65E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221413" y="479425"/>
              <a:ext cx="153987" cy="153988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Oval 304">
              <a:extLst>
                <a:ext uri="{FF2B5EF4-FFF2-40B4-BE49-F238E27FC236}">
                  <a16:creationId xmlns:a16="http://schemas.microsoft.com/office/drawing/2014/main" id="{45780277-E4B0-4E4A-8917-2B75F1BF1E97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221413" y="822325"/>
              <a:ext cx="153987" cy="150813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Oval 305">
              <a:extLst>
                <a:ext uri="{FF2B5EF4-FFF2-40B4-BE49-F238E27FC236}">
                  <a16:creationId xmlns:a16="http://schemas.microsoft.com/office/drawing/2014/main" id="{36DD3648-C1A0-4140-8FDF-4E878FDC0E49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221413" y="1162050"/>
              <a:ext cx="153987" cy="153988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Oval 306">
              <a:extLst>
                <a:ext uri="{FF2B5EF4-FFF2-40B4-BE49-F238E27FC236}">
                  <a16:creationId xmlns:a16="http://schemas.microsoft.com/office/drawing/2014/main" id="{A7BC5BC1-F67B-45F2-95BE-79B93B4372A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221413" y="1504950"/>
              <a:ext cx="153987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Oval 307">
              <a:extLst>
                <a:ext uri="{FF2B5EF4-FFF2-40B4-BE49-F238E27FC236}">
                  <a16:creationId xmlns:a16="http://schemas.microsoft.com/office/drawing/2014/main" id="{9F6AC2ED-F576-4BB0-ABE1-7FBA4A76ACA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221413" y="1846263"/>
              <a:ext cx="153987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Oval 308">
              <a:extLst>
                <a:ext uri="{FF2B5EF4-FFF2-40B4-BE49-F238E27FC236}">
                  <a16:creationId xmlns:a16="http://schemas.microsoft.com/office/drawing/2014/main" id="{D5E4916F-C82B-4498-BC87-149396F9C90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221413" y="2187575"/>
              <a:ext cx="153987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Oval 309">
              <a:extLst>
                <a:ext uri="{FF2B5EF4-FFF2-40B4-BE49-F238E27FC236}">
                  <a16:creationId xmlns:a16="http://schemas.microsoft.com/office/drawing/2014/main" id="{61991E08-A2BE-48F6-BDB9-9EEA2E1C1CCE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221413" y="2528888"/>
              <a:ext cx="153987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Oval 310">
              <a:extLst>
                <a:ext uri="{FF2B5EF4-FFF2-40B4-BE49-F238E27FC236}">
                  <a16:creationId xmlns:a16="http://schemas.microsoft.com/office/drawing/2014/main" id="{75FAF8A6-00EA-4739-8B5C-5A0AEFA7057E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221413" y="2870200"/>
              <a:ext cx="153987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Oval 311">
              <a:extLst>
                <a:ext uri="{FF2B5EF4-FFF2-40B4-BE49-F238E27FC236}">
                  <a16:creationId xmlns:a16="http://schemas.microsoft.com/office/drawing/2014/main" id="{1104E25C-FF30-46DD-98CA-436B1B56481E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221413" y="3211513"/>
              <a:ext cx="153987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Oval 312">
              <a:extLst>
                <a:ext uri="{FF2B5EF4-FFF2-40B4-BE49-F238E27FC236}">
                  <a16:creationId xmlns:a16="http://schemas.microsoft.com/office/drawing/2014/main" id="{DE6B279A-8C85-40BA-8482-03C2A6BAF46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221413" y="3552825"/>
              <a:ext cx="153987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Oval 313">
              <a:extLst>
                <a:ext uri="{FF2B5EF4-FFF2-40B4-BE49-F238E27FC236}">
                  <a16:creationId xmlns:a16="http://schemas.microsoft.com/office/drawing/2014/main" id="{BD99B9AD-2AEA-4753-834F-173F9A27269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221413" y="3895725"/>
              <a:ext cx="153987" cy="150813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Oval 314">
              <a:extLst>
                <a:ext uri="{FF2B5EF4-FFF2-40B4-BE49-F238E27FC236}">
                  <a16:creationId xmlns:a16="http://schemas.microsoft.com/office/drawing/2014/main" id="{E3C3455C-2F4E-40DC-AF00-1F025F0EAB19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221413" y="4235450"/>
              <a:ext cx="153987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Oval 315">
              <a:extLst>
                <a:ext uri="{FF2B5EF4-FFF2-40B4-BE49-F238E27FC236}">
                  <a16:creationId xmlns:a16="http://schemas.microsoft.com/office/drawing/2014/main" id="{8B839E5A-2587-44BA-B0E4-B10635AD6AD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221413" y="4578350"/>
              <a:ext cx="153987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Oval 316">
              <a:extLst>
                <a:ext uri="{FF2B5EF4-FFF2-40B4-BE49-F238E27FC236}">
                  <a16:creationId xmlns:a16="http://schemas.microsoft.com/office/drawing/2014/main" id="{FA584DD1-2CBF-4E28-80E7-AF4124B75BD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221413" y="4919663"/>
              <a:ext cx="153987" cy="150813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Oval 317">
              <a:extLst>
                <a:ext uri="{FF2B5EF4-FFF2-40B4-BE49-F238E27FC236}">
                  <a16:creationId xmlns:a16="http://schemas.microsoft.com/office/drawing/2014/main" id="{CC60D221-A550-4FBD-8FDA-684613929AF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221413" y="5260975"/>
              <a:ext cx="153987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Rectangle 318">
              <a:extLst>
                <a:ext uri="{FF2B5EF4-FFF2-40B4-BE49-F238E27FC236}">
                  <a16:creationId xmlns:a16="http://schemas.microsoft.com/office/drawing/2014/main" id="{E86DAA17-3B8D-4153-AFD8-D9067703B75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704013" y="65088"/>
              <a:ext cx="3225800" cy="5724525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Rectangle 319">
              <a:extLst>
                <a:ext uri="{FF2B5EF4-FFF2-40B4-BE49-F238E27FC236}">
                  <a16:creationId xmlns:a16="http://schemas.microsoft.com/office/drawing/2014/main" id="{BC525BDD-73ED-422D-9CFA-443CD6A56A6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508750" y="65088"/>
              <a:ext cx="3224212" cy="5724525"/>
            </a:xfrm>
            <a:prstGeom prst="rect">
              <a:avLst/>
            </a:pr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Rectangle 320">
              <a:extLst>
                <a:ext uri="{FF2B5EF4-FFF2-40B4-BE49-F238E27FC236}">
                  <a16:creationId xmlns:a16="http://schemas.microsoft.com/office/drawing/2014/main" id="{5C367D83-7895-40C6-9E7B-3DE1CD12968B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148513" y="1379538"/>
              <a:ext cx="2322512" cy="14288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Rectangle 321">
              <a:extLst>
                <a:ext uri="{FF2B5EF4-FFF2-40B4-BE49-F238E27FC236}">
                  <a16:creationId xmlns:a16="http://schemas.microsoft.com/office/drawing/2014/main" id="{ABC95E85-2888-430B-A08C-2A6BCBCCDE3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148513" y="1643063"/>
              <a:ext cx="2322512" cy="14288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Rectangle 322">
              <a:extLst>
                <a:ext uri="{FF2B5EF4-FFF2-40B4-BE49-F238E27FC236}">
                  <a16:creationId xmlns:a16="http://schemas.microsoft.com/office/drawing/2014/main" id="{BBA11EC2-794A-4F08-91C0-F558E2F61FF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148513" y="1906588"/>
              <a:ext cx="2322512" cy="14288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Rectangle 323">
              <a:extLst>
                <a:ext uri="{FF2B5EF4-FFF2-40B4-BE49-F238E27FC236}">
                  <a16:creationId xmlns:a16="http://schemas.microsoft.com/office/drawing/2014/main" id="{0FF49192-EEC5-4C4F-BD70-8A1E034D47D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148513" y="2170113"/>
              <a:ext cx="2322512" cy="15875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Rectangle 324">
              <a:extLst>
                <a:ext uri="{FF2B5EF4-FFF2-40B4-BE49-F238E27FC236}">
                  <a16:creationId xmlns:a16="http://schemas.microsoft.com/office/drawing/2014/main" id="{F8FC2B7C-3E6B-4DD2-A994-9416C92BC2F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148513" y="2433638"/>
              <a:ext cx="2322512" cy="15875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Rectangle 325">
              <a:extLst>
                <a:ext uri="{FF2B5EF4-FFF2-40B4-BE49-F238E27FC236}">
                  <a16:creationId xmlns:a16="http://schemas.microsoft.com/office/drawing/2014/main" id="{FFB55A64-C1D4-4B88-8A92-773A9A39F89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148513" y="2697163"/>
              <a:ext cx="2322512" cy="15875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Rectangle 326">
              <a:extLst>
                <a:ext uri="{FF2B5EF4-FFF2-40B4-BE49-F238E27FC236}">
                  <a16:creationId xmlns:a16="http://schemas.microsoft.com/office/drawing/2014/main" id="{4809F388-637D-4563-8D00-DDEEA20F704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148513" y="2960688"/>
              <a:ext cx="2322512" cy="15875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Rectangle 327">
              <a:extLst>
                <a:ext uri="{FF2B5EF4-FFF2-40B4-BE49-F238E27FC236}">
                  <a16:creationId xmlns:a16="http://schemas.microsoft.com/office/drawing/2014/main" id="{8171A838-DA92-4422-ADEE-A2BD2A31F86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148513" y="3224213"/>
              <a:ext cx="2322512" cy="15875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Rectangle 328">
              <a:extLst>
                <a:ext uri="{FF2B5EF4-FFF2-40B4-BE49-F238E27FC236}">
                  <a16:creationId xmlns:a16="http://schemas.microsoft.com/office/drawing/2014/main" id="{15297459-26DD-4EFF-8246-C86FEA59074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148513" y="3487738"/>
              <a:ext cx="2322512" cy="15875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Rectangle 329">
              <a:extLst>
                <a:ext uri="{FF2B5EF4-FFF2-40B4-BE49-F238E27FC236}">
                  <a16:creationId xmlns:a16="http://schemas.microsoft.com/office/drawing/2014/main" id="{73D0C9AA-C412-4C7C-AFBF-A680E6FE0AE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148513" y="3751263"/>
              <a:ext cx="2322512" cy="15875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Rectangle 330">
              <a:extLst>
                <a:ext uri="{FF2B5EF4-FFF2-40B4-BE49-F238E27FC236}">
                  <a16:creationId xmlns:a16="http://schemas.microsoft.com/office/drawing/2014/main" id="{C088668F-2B8C-47DE-A895-0BB3A55E5DBE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148513" y="4016375"/>
              <a:ext cx="2322512" cy="14288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Rectangle 331">
              <a:extLst>
                <a:ext uri="{FF2B5EF4-FFF2-40B4-BE49-F238E27FC236}">
                  <a16:creationId xmlns:a16="http://schemas.microsoft.com/office/drawing/2014/main" id="{CFB1989B-ADEA-4089-AB7E-5EA0FB3C814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148513" y="4279900"/>
              <a:ext cx="2322512" cy="14288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Rectangle 332">
              <a:extLst>
                <a:ext uri="{FF2B5EF4-FFF2-40B4-BE49-F238E27FC236}">
                  <a16:creationId xmlns:a16="http://schemas.microsoft.com/office/drawing/2014/main" id="{A4F6A01C-57C6-4D2A-B11A-8874BACD0C57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148513" y="4543425"/>
              <a:ext cx="2322512" cy="14288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Rectangle 333">
              <a:extLst>
                <a:ext uri="{FF2B5EF4-FFF2-40B4-BE49-F238E27FC236}">
                  <a16:creationId xmlns:a16="http://schemas.microsoft.com/office/drawing/2014/main" id="{0A49D997-8305-48E5-A936-C214F85FE13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148513" y="4806950"/>
              <a:ext cx="2322512" cy="14288"/>
            </a:xfrm>
            <a:prstGeom prst="rect">
              <a:avLst/>
            </a:prstGeom>
            <a:solidFill>
              <a:srgbClr val="E2E5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Oval 334">
              <a:extLst>
                <a:ext uri="{FF2B5EF4-FFF2-40B4-BE49-F238E27FC236}">
                  <a16:creationId xmlns:a16="http://schemas.microsoft.com/office/drawing/2014/main" id="{7B6B9735-A76A-454D-B27F-87C18C18074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573838" y="479425"/>
              <a:ext cx="152400" cy="153988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Oval 335">
              <a:extLst>
                <a:ext uri="{FF2B5EF4-FFF2-40B4-BE49-F238E27FC236}">
                  <a16:creationId xmlns:a16="http://schemas.microsoft.com/office/drawing/2014/main" id="{25991949-3307-484A-9781-680F442D102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573838" y="822325"/>
              <a:ext cx="152400" cy="150813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Oval 336">
              <a:extLst>
                <a:ext uri="{FF2B5EF4-FFF2-40B4-BE49-F238E27FC236}">
                  <a16:creationId xmlns:a16="http://schemas.microsoft.com/office/drawing/2014/main" id="{1F068F49-2373-42C2-B2EC-5CC73B8AAF8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573838" y="1162050"/>
              <a:ext cx="152400" cy="153988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Oval 337">
              <a:extLst>
                <a:ext uri="{FF2B5EF4-FFF2-40B4-BE49-F238E27FC236}">
                  <a16:creationId xmlns:a16="http://schemas.microsoft.com/office/drawing/2014/main" id="{89612F2F-A5BC-442A-9096-F7884D07A00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573838" y="1504950"/>
              <a:ext cx="152400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Oval 338">
              <a:extLst>
                <a:ext uri="{FF2B5EF4-FFF2-40B4-BE49-F238E27FC236}">
                  <a16:creationId xmlns:a16="http://schemas.microsoft.com/office/drawing/2014/main" id="{5BE1E441-4F17-464D-A887-68CB03117EA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573838" y="1846263"/>
              <a:ext cx="152400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Oval 339">
              <a:extLst>
                <a:ext uri="{FF2B5EF4-FFF2-40B4-BE49-F238E27FC236}">
                  <a16:creationId xmlns:a16="http://schemas.microsoft.com/office/drawing/2014/main" id="{14E74533-E7F4-4D9C-AB33-EDDF3A23CD7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573838" y="2187575"/>
              <a:ext cx="152400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Oval 340">
              <a:extLst>
                <a:ext uri="{FF2B5EF4-FFF2-40B4-BE49-F238E27FC236}">
                  <a16:creationId xmlns:a16="http://schemas.microsoft.com/office/drawing/2014/main" id="{18530185-473C-49BA-B1E0-8B97063D618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573838" y="2528888"/>
              <a:ext cx="152400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" name="Oval 341">
              <a:extLst>
                <a:ext uri="{FF2B5EF4-FFF2-40B4-BE49-F238E27FC236}">
                  <a16:creationId xmlns:a16="http://schemas.microsoft.com/office/drawing/2014/main" id="{68B9760D-8AEC-40EA-A159-27126A366899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573838" y="2870200"/>
              <a:ext cx="152400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Oval 342">
              <a:extLst>
                <a:ext uri="{FF2B5EF4-FFF2-40B4-BE49-F238E27FC236}">
                  <a16:creationId xmlns:a16="http://schemas.microsoft.com/office/drawing/2014/main" id="{7AC5C642-5A38-4151-9C2E-DB5CAC76FA6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573838" y="3211513"/>
              <a:ext cx="152400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Oval 343">
              <a:extLst>
                <a:ext uri="{FF2B5EF4-FFF2-40B4-BE49-F238E27FC236}">
                  <a16:creationId xmlns:a16="http://schemas.microsoft.com/office/drawing/2014/main" id="{74D8EE1D-502D-4087-B5FB-81619DD6CED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573838" y="3552825"/>
              <a:ext cx="152400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Oval 344">
              <a:extLst>
                <a:ext uri="{FF2B5EF4-FFF2-40B4-BE49-F238E27FC236}">
                  <a16:creationId xmlns:a16="http://schemas.microsoft.com/office/drawing/2014/main" id="{225D7726-28FA-48B5-8582-F7B3F0E28E0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573838" y="3895725"/>
              <a:ext cx="152400" cy="150813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Oval 345">
              <a:extLst>
                <a:ext uri="{FF2B5EF4-FFF2-40B4-BE49-F238E27FC236}">
                  <a16:creationId xmlns:a16="http://schemas.microsoft.com/office/drawing/2014/main" id="{B2F8C24D-06C3-4571-A0D8-5FC27751566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573838" y="4235450"/>
              <a:ext cx="152400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Oval 346">
              <a:extLst>
                <a:ext uri="{FF2B5EF4-FFF2-40B4-BE49-F238E27FC236}">
                  <a16:creationId xmlns:a16="http://schemas.microsoft.com/office/drawing/2014/main" id="{8226969F-7847-43A1-91C3-72791786785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573838" y="4578350"/>
              <a:ext cx="152400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Oval 347">
              <a:extLst>
                <a:ext uri="{FF2B5EF4-FFF2-40B4-BE49-F238E27FC236}">
                  <a16:creationId xmlns:a16="http://schemas.microsoft.com/office/drawing/2014/main" id="{AD2414DA-6F98-441E-B717-8BE04F55F84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573838" y="4919663"/>
              <a:ext cx="152400" cy="150813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Oval 348">
              <a:extLst>
                <a:ext uri="{FF2B5EF4-FFF2-40B4-BE49-F238E27FC236}">
                  <a16:creationId xmlns:a16="http://schemas.microsoft.com/office/drawing/2014/main" id="{ADD4D1DC-0F6A-489D-B8B8-C99D4A94608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573838" y="5260975"/>
              <a:ext cx="152400" cy="152400"/>
            </a:xfrm>
            <a:prstGeom prst="ellipse">
              <a:avLst/>
            </a:pr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2397" name="Picture 349">
              <a:extLst>
                <a:ext uri="{FF2B5EF4-FFF2-40B4-BE49-F238E27FC236}">
                  <a16:creationId xmlns:a16="http://schemas.microsoft.com/office/drawing/2014/main" id="{66556317-F4C4-431E-8966-7E89151DE362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5225" y="498475"/>
              <a:ext cx="455612" cy="115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7" name="Freeform 350">
              <a:extLst>
                <a:ext uri="{FF2B5EF4-FFF2-40B4-BE49-F238E27FC236}">
                  <a16:creationId xmlns:a16="http://schemas.microsoft.com/office/drawing/2014/main" id="{88497062-C1F6-467D-914B-3ABC61F40842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249988" y="501650"/>
              <a:ext cx="447675" cy="109538"/>
            </a:xfrm>
            <a:custGeom>
              <a:avLst/>
              <a:gdLst>
                <a:gd name="T0" fmla="*/ 417 w 475"/>
                <a:gd name="T1" fmla="*/ 4 h 116"/>
                <a:gd name="T2" fmla="*/ 471 w 475"/>
                <a:gd name="T3" fmla="*/ 58 h 116"/>
                <a:gd name="T4" fmla="*/ 417 w 475"/>
                <a:gd name="T5" fmla="*/ 112 h 116"/>
                <a:gd name="T6" fmla="*/ 58 w 475"/>
                <a:gd name="T7" fmla="*/ 112 h 116"/>
                <a:gd name="T8" fmla="*/ 4 w 475"/>
                <a:gd name="T9" fmla="*/ 58 h 116"/>
                <a:gd name="T10" fmla="*/ 58 w 475"/>
                <a:gd name="T11" fmla="*/ 4 h 116"/>
                <a:gd name="T12" fmla="*/ 417 w 475"/>
                <a:gd name="T13" fmla="*/ 4 h 116"/>
                <a:gd name="T14" fmla="*/ 417 w 475"/>
                <a:gd name="T15" fmla="*/ 0 h 116"/>
                <a:gd name="T16" fmla="*/ 58 w 475"/>
                <a:gd name="T17" fmla="*/ 0 h 116"/>
                <a:gd name="T18" fmla="*/ 0 w 475"/>
                <a:gd name="T19" fmla="*/ 58 h 116"/>
                <a:gd name="T20" fmla="*/ 58 w 475"/>
                <a:gd name="T21" fmla="*/ 116 h 116"/>
                <a:gd name="T22" fmla="*/ 417 w 475"/>
                <a:gd name="T23" fmla="*/ 116 h 116"/>
                <a:gd name="T24" fmla="*/ 475 w 475"/>
                <a:gd name="T25" fmla="*/ 58 h 116"/>
                <a:gd name="T26" fmla="*/ 417 w 475"/>
                <a:gd name="T2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5" h="116">
                  <a:moveTo>
                    <a:pt x="417" y="4"/>
                  </a:moveTo>
                  <a:cubicBezTo>
                    <a:pt x="447" y="4"/>
                    <a:pt x="471" y="28"/>
                    <a:pt x="471" y="58"/>
                  </a:cubicBezTo>
                  <a:cubicBezTo>
                    <a:pt x="471" y="88"/>
                    <a:pt x="447" y="112"/>
                    <a:pt x="417" y="112"/>
                  </a:cubicBezTo>
                  <a:cubicBezTo>
                    <a:pt x="58" y="112"/>
                    <a:pt x="58" y="112"/>
                    <a:pt x="58" y="112"/>
                  </a:cubicBezTo>
                  <a:cubicBezTo>
                    <a:pt x="28" y="112"/>
                    <a:pt x="4" y="88"/>
                    <a:pt x="4" y="58"/>
                  </a:cubicBezTo>
                  <a:cubicBezTo>
                    <a:pt x="4" y="28"/>
                    <a:pt x="28" y="4"/>
                    <a:pt x="58" y="4"/>
                  </a:cubicBezTo>
                  <a:cubicBezTo>
                    <a:pt x="417" y="4"/>
                    <a:pt x="417" y="4"/>
                    <a:pt x="417" y="4"/>
                  </a:cubicBezTo>
                  <a:moveTo>
                    <a:pt x="417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90"/>
                    <a:pt x="26" y="116"/>
                    <a:pt x="58" y="116"/>
                  </a:cubicBezTo>
                  <a:cubicBezTo>
                    <a:pt x="417" y="116"/>
                    <a:pt x="417" y="116"/>
                    <a:pt x="417" y="116"/>
                  </a:cubicBezTo>
                  <a:cubicBezTo>
                    <a:pt x="449" y="116"/>
                    <a:pt x="475" y="90"/>
                    <a:pt x="475" y="58"/>
                  </a:cubicBezTo>
                  <a:cubicBezTo>
                    <a:pt x="475" y="26"/>
                    <a:pt x="449" y="0"/>
                    <a:pt x="4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2399" name="Picture 351">
              <a:extLst>
                <a:ext uri="{FF2B5EF4-FFF2-40B4-BE49-F238E27FC236}">
                  <a16:creationId xmlns:a16="http://schemas.microsoft.com/office/drawing/2014/main" id="{C665A024-EBB6-42A4-B952-F1088F237030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5225" y="839788"/>
              <a:ext cx="455612" cy="115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8" name="Freeform 352">
              <a:extLst>
                <a:ext uri="{FF2B5EF4-FFF2-40B4-BE49-F238E27FC236}">
                  <a16:creationId xmlns:a16="http://schemas.microsoft.com/office/drawing/2014/main" id="{1A5801A5-95E5-46D6-A087-373E230F58CD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249988" y="842963"/>
              <a:ext cx="447675" cy="109538"/>
            </a:xfrm>
            <a:custGeom>
              <a:avLst/>
              <a:gdLst>
                <a:gd name="T0" fmla="*/ 417 w 475"/>
                <a:gd name="T1" fmla="*/ 4 h 115"/>
                <a:gd name="T2" fmla="*/ 471 w 475"/>
                <a:gd name="T3" fmla="*/ 58 h 115"/>
                <a:gd name="T4" fmla="*/ 417 w 475"/>
                <a:gd name="T5" fmla="*/ 111 h 115"/>
                <a:gd name="T6" fmla="*/ 58 w 475"/>
                <a:gd name="T7" fmla="*/ 111 h 115"/>
                <a:gd name="T8" fmla="*/ 4 w 475"/>
                <a:gd name="T9" fmla="*/ 58 h 115"/>
                <a:gd name="T10" fmla="*/ 58 w 475"/>
                <a:gd name="T11" fmla="*/ 4 h 115"/>
                <a:gd name="T12" fmla="*/ 417 w 475"/>
                <a:gd name="T13" fmla="*/ 4 h 115"/>
                <a:gd name="T14" fmla="*/ 417 w 475"/>
                <a:gd name="T15" fmla="*/ 0 h 115"/>
                <a:gd name="T16" fmla="*/ 58 w 475"/>
                <a:gd name="T17" fmla="*/ 0 h 115"/>
                <a:gd name="T18" fmla="*/ 0 w 475"/>
                <a:gd name="T19" fmla="*/ 58 h 115"/>
                <a:gd name="T20" fmla="*/ 58 w 475"/>
                <a:gd name="T21" fmla="*/ 115 h 115"/>
                <a:gd name="T22" fmla="*/ 417 w 475"/>
                <a:gd name="T23" fmla="*/ 115 h 115"/>
                <a:gd name="T24" fmla="*/ 475 w 475"/>
                <a:gd name="T25" fmla="*/ 58 h 115"/>
                <a:gd name="T26" fmla="*/ 417 w 475"/>
                <a:gd name="T27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5" h="115">
                  <a:moveTo>
                    <a:pt x="417" y="4"/>
                  </a:moveTo>
                  <a:cubicBezTo>
                    <a:pt x="447" y="4"/>
                    <a:pt x="471" y="28"/>
                    <a:pt x="471" y="58"/>
                  </a:cubicBezTo>
                  <a:cubicBezTo>
                    <a:pt x="471" y="87"/>
                    <a:pt x="447" y="111"/>
                    <a:pt x="417" y="111"/>
                  </a:cubicBezTo>
                  <a:cubicBezTo>
                    <a:pt x="58" y="111"/>
                    <a:pt x="58" y="111"/>
                    <a:pt x="58" y="111"/>
                  </a:cubicBezTo>
                  <a:cubicBezTo>
                    <a:pt x="28" y="111"/>
                    <a:pt x="4" y="87"/>
                    <a:pt x="4" y="58"/>
                  </a:cubicBezTo>
                  <a:cubicBezTo>
                    <a:pt x="4" y="28"/>
                    <a:pt x="28" y="4"/>
                    <a:pt x="58" y="4"/>
                  </a:cubicBezTo>
                  <a:cubicBezTo>
                    <a:pt x="417" y="4"/>
                    <a:pt x="417" y="4"/>
                    <a:pt x="417" y="4"/>
                  </a:cubicBezTo>
                  <a:moveTo>
                    <a:pt x="417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89"/>
                    <a:pt x="26" y="115"/>
                    <a:pt x="58" y="115"/>
                  </a:cubicBezTo>
                  <a:cubicBezTo>
                    <a:pt x="417" y="115"/>
                    <a:pt x="417" y="115"/>
                    <a:pt x="417" y="115"/>
                  </a:cubicBezTo>
                  <a:cubicBezTo>
                    <a:pt x="449" y="115"/>
                    <a:pt x="475" y="89"/>
                    <a:pt x="475" y="58"/>
                  </a:cubicBezTo>
                  <a:cubicBezTo>
                    <a:pt x="475" y="26"/>
                    <a:pt x="449" y="0"/>
                    <a:pt x="4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2401" name="Picture 353">
              <a:extLst>
                <a:ext uri="{FF2B5EF4-FFF2-40B4-BE49-F238E27FC236}">
                  <a16:creationId xmlns:a16="http://schemas.microsoft.com/office/drawing/2014/main" id="{99CAD9FB-4D52-4848-8D59-D8FCBEDA3291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5225" y="1181100"/>
              <a:ext cx="455612" cy="115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9" name="Freeform 354">
              <a:extLst>
                <a:ext uri="{FF2B5EF4-FFF2-40B4-BE49-F238E27FC236}">
                  <a16:creationId xmlns:a16="http://schemas.microsoft.com/office/drawing/2014/main" id="{E8FB79DC-DBD7-4312-9F68-CF02E90DDE1B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249988" y="1184275"/>
              <a:ext cx="447675" cy="109538"/>
            </a:xfrm>
            <a:custGeom>
              <a:avLst/>
              <a:gdLst>
                <a:gd name="T0" fmla="*/ 417 w 475"/>
                <a:gd name="T1" fmla="*/ 4 h 116"/>
                <a:gd name="T2" fmla="*/ 471 w 475"/>
                <a:gd name="T3" fmla="*/ 58 h 116"/>
                <a:gd name="T4" fmla="*/ 417 w 475"/>
                <a:gd name="T5" fmla="*/ 112 h 116"/>
                <a:gd name="T6" fmla="*/ 58 w 475"/>
                <a:gd name="T7" fmla="*/ 112 h 116"/>
                <a:gd name="T8" fmla="*/ 4 w 475"/>
                <a:gd name="T9" fmla="*/ 58 h 116"/>
                <a:gd name="T10" fmla="*/ 58 w 475"/>
                <a:gd name="T11" fmla="*/ 4 h 116"/>
                <a:gd name="T12" fmla="*/ 417 w 475"/>
                <a:gd name="T13" fmla="*/ 4 h 116"/>
                <a:gd name="T14" fmla="*/ 417 w 475"/>
                <a:gd name="T15" fmla="*/ 0 h 116"/>
                <a:gd name="T16" fmla="*/ 58 w 475"/>
                <a:gd name="T17" fmla="*/ 0 h 116"/>
                <a:gd name="T18" fmla="*/ 0 w 475"/>
                <a:gd name="T19" fmla="*/ 58 h 116"/>
                <a:gd name="T20" fmla="*/ 58 w 475"/>
                <a:gd name="T21" fmla="*/ 116 h 116"/>
                <a:gd name="T22" fmla="*/ 417 w 475"/>
                <a:gd name="T23" fmla="*/ 116 h 116"/>
                <a:gd name="T24" fmla="*/ 475 w 475"/>
                <a:gd name="T25" fmla="*/ 58 h 116"/>
                <a:gd name="T26" fmla="*/ 417 w 475"/>
                <a:gd name="T2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5" h="116">
                  <a:moveTo>
                    <a:pt x="417" y="4"/>
                  </a:moveTo>
                  <a:cubicBezTo>
                    <a:pt x="447" y="4"/>
                    <a:pt x="471" y="29"/>
                    <a:pt x="471" y="58"/>
                  </a:cubicBezTo>
                  <a:cubicBezTo>
                    <a:pt x="471" y="88"/>
                    <a:pt x="447" y="112"/>
                    <a:pt x="417" y="112"/>
                  </a:cubicBezTo>
                  <a:cubicBezTo>
                    <a:pt x="58" y="112"/>
                    <a:pt x="58" y="112"/>
                    <a:pt x="58" y="112"/>
                  </a:cubicBezTo>
                  <a:cubicBezTo>
                    <a:pt x="28" y="112"/>
                    <a:pt x="4" y="88"/>
                    <a:pt x="4" y="58"/>
                  </a:cubicBezTo>
                  <a:cubicBezTo>
                    <a:pt x="4" y="29"/>
                    <a:pt x="28" y="4"/>
                    <a:pt x="58" y="4"/>
                  </a:cubicBezTo>
                  <a:cubicBezTo>
                    <a:pt x="417" y="4"/>
                    <a:pt x="417" y="4"/>
                    <a:pt x="417" y="4"/>
                  </a:cubicBezTo>
                  <a:moveTo>
                    <a:pt x="417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90"/>
                    <a:pt x="26" y="116"/>
                    <a:pt x="58" y="116"/>
                  </a:cubicBezTo>
                  <a:cubicBezTo>
                    <a:pt x="417" y="116"/>
                    <a:pt x="417" y="116"/>
                    <a:pt x="417" y="116"/>
                  </a:cubicBezTo>
                  <a:cubicBezTo>
                    <a:pt x="449" y="116"/>
                    <a:pt x="475" y="90"/>
                    <a:pt x="475" y="58"/>
                  </a:cubicBezTo>
                  <a:cubicBezTo>
                    <a:pt x="475" y="26"/>
                    <a:pt x="449" y="0"/>
                    <a:pt x="4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2403" name="Picture 355">
              <a:extLst>
                <a:ext uri="{FF2B5EF4-FFF2-40B4-BE49-F238E27FC236}">
                  <a16:creationId xmlns:a16="http://schemas.microsoft.com/office/drawing/2014/main" id="{E40DE451-BAD7-4E8C-8CE2-4CE21D1063F2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5225" y="1522413"/>
              <a:ext cx="455612" cy="115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68" name="Freeform 356">
              <a:extLst>
                <a:ext uri="{FF2B5EF4-FFF2-40B4-BE49-F238E27FC236}">
                  <a16:creationId xmlns:a16="http://schemas.microsoft.com/office/drawing/2014/main" id="{8B3749F8-5D80-4DAB-8CCA-393707ABAE34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249988" y="1525588"/>
              <a:ext cx="447675" cy="109538"/>
            </a:xfrm>
            <a:custGeom>
              <a:avLst/>
              <a:gdLst>
                <a:gd name="T0" fmla="*/ 417 w 475"/>
                <a:gd name="T1" fmla="*/ 4 h 116"/>
                <a:gd name="T2" fmla="*/ 471 w 475"/>
                <a:gd name="T3" fmla="*/ 58 h 116"/>
                <a:gd name="T4" fmla="*/ 417 w 475"/>
                <a:gd name="T5" fmla="*/ 112 h 116"/>
                <a:gd name="T6" fmla="*/ 58 w 475"/>
                <a:gd name="T7" fmla="*/ 112 h 116"/>
                <a:gd name="T8" fmla="*/ 4 w 475"/>
                <a:gd name="T9" fmla="*/ 58 h 116"/>
                <a:gd name="T10" fmla="*/ 58 w 475"/>
                <a:gd name="T11" fmla="*/ 4 h 116"/>
                <a:gd name="T12" fmla="*/ 417 w 475"/>
                <a:gd name="T13" fmla="*/ 4 h 116"/>
                <a:gd name="T14" fmla="*/ 417 w 475"/>
                <a:gd name="T15" fmla="*/ 0 h 116"/>
                <a:gd name="T16" fmla="*/ 58 w 475"/>
                <a:gd name="T17" fmla="*/ 0 h 116"/>
                <a:gd name="T18" fmla="*/ 0 w 475"/>
                <a:gd name="T19" fmla="*/ 58 h 116"/>
                <a:gd name="T20" fmla="*/ 58 w 475"/>
                <a:gd name="T21" fmla="*/ 116 h 116"/>
                <a:gd name="T22" fmla="*/ 417 w 475"/>
                <a:gd name="T23" fmla="*/ 116 h 116"/>
                <a:gd name="T24" fmla="*/ 475 w 475"/>
                <a:gd name="T25" fmla="*/ 58 h 116"/>
                <a:gd name="T26" fmla="*/ 417 w 475"/>
                <a:gd name="T2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5" h="116">
                  <a:moveTo>
                    <a:pt x="417" y="4"/>
                  </a:moveTo>
                  <a:cubicBezTo>
                    <a:pt x="447" y="4"/>
                    <a:pt x="471" y="28"/>
                    <a:pt x="471" y="58"/>
                  </a:cubicBezTo>
                  <a:cubicBezTo>
                    <a:pt x="471" y="88"/>
                    <a:pt x="447" y="112"/>
                    <a:pt x="417" y="112"/>
                  </a:cubicBezTo>
                  <a:cubicBezTo>
                    <a:pt x="58" y="112"/>
                    <a:pt x="58" y="112"/>
                    <a:pt x="58" y="112"/>
                  </a:cubicBezTo>
                  <a:cubicBezTo>
                    <a:pt x="28" y="112"/>
                    <a:pt x="4" y="88"/>
                    <a:pt x="4" y="58"/>
                  </a:cubicBezTo>
                  <a:cubicBezTo>
                    <a:pt x="4" y="28"/>
                    <a:pt x="28" y="4"/>
                    <a:pt x="58" y="4"/>
                  </a:cubicBezTo>
                  <a:cubicBezTo>
                    <a:pt x="417" y="4"/>
                    <a:pt x="417" y="4"/>
                    <a:pt x="417" y="4"/>
                  </a:cubicBezTo>
                  <a:moveTo>
                    <a:pt x="417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90"/>
                    <a:pt x="26" y="116"/>
                    <a:pt x="58" y="116"/>
                  </a:cubicBezTo>
                  <a:cubicBezTo>
                    <a:pt x="417" y="116"/>
                    <a:pt x="417" y="116"/>
                    <a:pt x="417" y="116"/>
                  </a:cubicBezTo>
                  <a:cubicBezTo>
                    <a:pt x="449" y="116"/>
                    <a:pt x="475" y="90"/>
                    <a:pt x="475" y="58"/>
                  </a:cubicBezTo>
                  <a:cubicBezTo>
                    <a:pt x="475" y="26"/>
                    <a:pt x="449" y="0"/>
                    <a:pt x="4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2405" name="Picture 357">
              <a:extLst>
                <a:ext uri="{FF2B5EF4-FFF2-40B4-BE49-F238E27FC236}">
                  <a16:creationId xmlns:a16="http://schemas.microsoft.com/office/drawing/2014/main" id="{7EBF4B4F-91FB-406E-B010-A47508B7AEA5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5225" y="1863725"/>
              <a:ext cx="455612" cy="115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69" name="Freeform 358">
              <a:extLst>
                <a:ext uri="{FF2B5EF4-FFF2-40B4-BE49-F238E27FC236}">
                  <a16:creationId xmlns:a16="http://schemas.microsoft.com/office/drawing/2014/main" id="{11857465-82A1-4058-AD03-F94E47ABC570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249988" y="1868488"/>
              <a:ext cx="447675" cy="107950"/>
            </a:xfrm>
            <a:custGeom>
              <a:avLst/>
              <a:gdLst>
                <a:gd name="T0" fmla="*/ 417 w 475"/>
                <a:gd name="T1" fmla="*/ 4 h 115"/>
                <a:gd name="T2" fmla="*/ 471 w 475"/>
                <a:gd name="T3" fmla="*/ 58 h 115"/>
                <a:gd name="T4" fmla="*/ 417 w 475"/>
                <a:gd name="T5" fmla="*/ 111 h 115"/>
                <a:gd name="T6" fmla="*/ 58 w 475"/>
                <a:gd name="T7" fmla="*/ 111 h 115"/>
                <a:gd name="T8" fmla="*/ 4 w 475"/>
                <a:gd name="T9" fmla="*/ 58 h 115"/>
                <a:gd name="T10" fmla="*/ 58 w 475"/>
                <a:gd name="T11" fmla="*/ 4 h 115"/>
                <a:gd name="T12" fmla="*/ 417 w 475"/>
                <a:gd name="T13" fmla="*/ 4 h 115"/>
                <a:gd name="T14" fmla="*/ 417 w 475"/>
                <a:gd name="T15" fmla="*/ 0 h 115"/>
                <a:gd name="T16" fmla="*/ 58 w 475"/>
                <a:gd name="T17" fmla="*/ 0 h 115"/>
                <a:gd name="T18" fmla="*/ 0 w 475"/>
                <a:gd name="T19" fmla="*/ 58 h 115"/>
                <a:gd name="T20" fmla="*/ 58 w 475"/>
                <a:gd name="T21" fmla="*/ 115 h 115"/>
                <a:gd name="T22" fmla="*/ 417 w 475"/>
                <a:gd name="T23" fmla="*/ 115 h 115"/>
                <a:gd name="T24" fmla="*/ 475 w 475"/>
                <a:gd name="T25" fmla="*/ 58 h 115"/>
                <a:gd name="T26" fmla="*/ 417 w 475"/>
                <a:gd name="T27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5" h="115">
                  <a:moveTo>
                    <a:pt x="417" y="4"/>
                  </a:moveTo>
                  <a:cubicBezTo>
                    <a:pt x="447" y="4"/>
                    <a:pt x="471" y="28"/>
                    <a:pt x="471" y="58"/>
                  </a:cubicBezTo>
                  <a:cubicBezTo>
                    <a:pt x="471" y="87"/>
                    <a:pt x="447" y="111"/>
                    <a:pt x="417" y="111"/>
                  </a:cubicBezTo>
                  <a:cubicBezTo>
                    <a:pt x="58" y="111"/>
                    <a:pt x="58" y="111"/>
                    <a:pt x="58" y="111"/>
                  </a:cubicBezTo>
                  <a:cubicBezTo>
                    <a:pt x="28" y="111"/>
                    <a:pt x="4" y="87"/>
                    <a:pt x="4" y="58"/>
                  </a:cubicBezTo>
                  <a:cubicBezTo>
                    <a:pt x="4" y="28"/>
                    <a:pt x="28" y="4"/>
                    <a:pt x="58" y="4"/>
                  </a:cubicBezTo>
                  <a:cubicBezTo>
                    <a:pt x="417" y="4"/>
                    <a:pt x="417" y="4"/>
                    <a:pt x="417" y="4"/>
                  </a:cubicBezTo>
                  <a:moveTo>
                    <a:pt x="417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89"/>
                    <a:pt x="26" y="115"/>
                    <a:pt x="58" y="115"/>
                  </a:cubicBezTo>
                  <a:cubicBezTo>
                    <a:pt x="417" y="115"/>
                    <a:pt x="417" y="115"/>
                    <a:pt x="417" y="115"/>
                  </a:cubicBezTo>
                  <a:cubicBezTo>
                    <a:pt x="449" y="115"/>
                    <a:pt x="475" y="89"/>
                    <a:pt x="475" y="58"/>
                  </a:cubicBezTo>
                  <a:cubicBezTo>
                    <a:pt x="475" y="26"/>
                    <a:pt x="449" y="0"/>
                    <a:pt x="4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2407" name="Picture 359">
              <a:extLst>
                <a:ext uri="{FF2B5EF4-FFF2-40B4-BE49-F238E27FC236}">
                  <a16:creationId xmlns:a16="http://schemas.microsoft.com/office/drawing/2014/main" id="{B09B5C96-83D3-44A9-8B0A-411F1EBCBAB3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5225" y="2205038"/>
              <a:ext cx="455612" cy="115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70" name="Freeform 360">
              <a:extLst>
                <a:ext uri="{FF2B5EF4-FFF2-40B4-BE49-F238E27FC236}">
                  <a16:creationId xmlns:a16="http://schemas.microsoft.com/office/drawing/2014/main" id="{2AB4FE5B-2727-47E1-A4F1-8D665E1F81C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249988" y="2208213"/>
              <a:ext cx="447675" cy="109538"/>
            </a:xfrm>
            <a:custGeom>
              <a:avLst/>
              <a:gdLst>
                <a:gd name="T0" fmla="*/ 417 w 475"/>
                <a:gd name="T1" fmla="*/ 4 h 116"/>
                <a:gd name="T2" fmla="*/ 471 w 475"/>
                <a:gd name="T3" fmla="*/ 58 h 116"/>
                <a:gd name="T4" fmla="*/ 417 w 475"/>
                <a:gd name="T5" fmla="*/ 112 h 116"/>
                <a:gd name="T6" fmla="*/ 58 w 475"/>
                <a:gd name="T7" fmla="*/ 112 h 116"/>
                <a:gd name="T8" fmla="*/ 4 w 475"/>
                <a:gd name="T9" fmla="*/ 58 h 116"/>
                <a:gd name="T10" fmla="*/ 58 w 475"/>
                <a:gd name="T11" fmla="*/ 4 h 116"/>
                <a:gd name="T12" fmla="*/ 417 w 475"/>
                <a:gd name="T13" fmla="*/ 4 h 116"/>
                <a:gd name="T14" fmla="*/ 417 w 475"/>
                <a:gd name="T15" fmla="*/ 0 h 116"/>
                <a:gd name="T16" fmla="*/ 58 w 475"/>
                <a:gd name="T17" fmla="*/ 0 h 116"/>
                <a:gd name="T18" fmla="*/ 0 w 475"/>
                <a:gd name="T19" fmla="*/ 58 h 116"/>
                <a:gd name="T20" fmla="*/ 58 w 475"/>
                <a:gd name="T21" fmla="*/ 116 h 116"/>
                <a:gd name="T22" fmla="*/ 417 w 475"/>
                <a:gd name="T23" fmla="*/ 116 h 116"/>
                <a:gd name="T24" fmla="*/ 475 w 475"/>
                <a:gd name="T25" fmla="*/ 58 h 116"/>
                <a:gd name="T26" fmla="*/ 417 w 475"/>
                <a:gd name="T2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5" h="116">
                  <a:moveTo>
                    <a:pt x="417" y="4"/>
                  </a:moveTo>
                  <a:cubicBezTo>
                    <a:pt x="447" y="4"/>
                    <a:pt x="471" y="29"/>
                    <a:pt x="471" y="58"/>
                  </a:cubicBezTo>
                  <a:cubicBezTo>
                    <a:pt x="471" y="88"/>
                    <a:pt x="447" y="112"/>
                    <a:pt x="417" y="112"/>
                  </a:cubicBezTo>
                  <a:cubicBezTo>
                    <a:pt x="58" y="112"/>
                    <a:pt x="58" y="112"/>
                    <a:pt x="58" y="112"/>
                  </a:cubicBezTo>
                  <a:cubicBezTo>
                    <a:pt x="28" y="112"/>
                    <a:pt x="4" y="88"/>
                    <a:pt x="4" y="58"/>
                  </a:cubicBezTo>
                  <a:cubicBezTo>
                    <a:pt x="4" y="29"/>
                    <a:pt x="28" y="4"/>
                    <a:pt x="58" y="4"/>
                  </a:cubicBezTo>
                  <a:cubicBezTo>
                    <a:pt x="417" y="4"/>
                    <a:pt x="417" y="4"/>
                    <a:pt x="417" y="4"/>
                  </a:cubicBezTo>
                  <a:moveTo>
                    <a:pt x="417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90"/>
                    <a:pt x="26" y="116"/>
                    <a:pt x="58" y="116"/>
                  </a:cubicBezTo>
                  <a:cubicBezTo>
                    <a:pt x="417" y="116"/>
                    <a:pt x="417" y="116"/>
                    <a:pt x="417" y="116"/>
                  </a:cubicBezTo>
                  <a:cubicBezTo>
                    <a:pt x="449" y="116"/>
                    <a:pt x="475" y="90"/>
                    <a:pt x="475" y="58"/>
                  </a:cubicBezTo>
                  <a:cubicBezTo>
                    <a:pt x="475" y="26"/>
                    <a:pt x="449" y="0"/>
                    <a:pt x="4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2409" name="Picture 361">
              <a:extLst>
                <a:ext uri="{FF2B5EF4-FFF2-40B4-BE49-F238E27FC236}">
                  <a16:creationId xmlns:a16="http://schemas.microsoft.com/office/drawing/2014/main" id="{445EC07E-7F89-417A-A8CA-D45E0C4914BD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5225" y="2546350"/>
              <a:ext cx="455612" cy="115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71" name="Freeform 362">
              <a:extLst>
                <a:ext uri="{FF2B5EF4-FFF2-40B4-BE49-F238E27FC236}">
                  <a16:creationId xmlns:a16="http://schemas.microsoft.com/office/drawing/2014/main" id="{6802E55E-3A9B-4AE1-87A4-9030C994A600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249988" y="2551113"/>
              <a:ext cx="447675" cy="107950"/>
            </a:xfrm>
            <a:custGeom>
              <a:avLst/>
              <a:gdLst>
                <a:gd name="T0" fmla="*/ 417 w 475"/>
                <a:gd name="T1" fmla="*/ 4 h 116"/>
                <a:gd name="T2" fmla="*/ 471 w 475"/>
                <a:gd name="T3" fmla="*/ 58 h 116"/>
                <a:gd name="T4" fmla="*/ 417 w 475"/>
                <a:gd name="T5" fmla="*/ 112 h 116"/>
                <a:gd name="T6" fmla="*/ 58 w 475"/>
                <a:gd name="T7" fmla="*/ 112 h 116"/>
                <a:gd name="T8" fmla="*/ 4 w 475"/>
                <a:gd name="T9" fmla="*/ 58 h 116"/>
                <a:gd name="T10" fmla="*/ 58 w 475"/>
                <a:gd name="T11" fmla="*/ 4 h 116"/>
                <a:gd name="T12" fmla="*/ 417 w 475"/>
                <a:gd name="T13" fmla="*/ 4 h 116"/>
                <a:gd name="T14" fmla="*/ 417 w 475"/>
                <a:gd name="T15" fmla="*/ 0 h 116"/>
                <a:gd name="T16" fmla="*/ 58 w 475"/>
                <a:gd name="T17" fmla="*/ 0 h 116"/>
                <a:gd name="T18" fmla="*/ 0 w 475"/>
                <a:gd name="T19" fmla="*/ 58 h 116"/>
                <a:gd name="T20" fmla="*/ 58 w 475"/>
                <a:gd name="T21" fmla="*/ 116 h 116"/>
                <a:gd name="T22" fmla="*/ 417 w 475"/>
                <a:gd name="T23" fmla="*/ 116 h 116"/>
                <a:gd name="T24" fmla="*/ 475 w 475"/>
                <a:gd name="T25" fmla="*/ 58 h 116"/>
                <a:gd name="T26" fmla="*/ 417 w 475"/>
                <a:gd name="T2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5" h="116">
                  <a:moveTo>
                    <a:pt x="417" y="4"/>
                  </a:moveTo>
                  <a:cubicBezTo>
                    <a:pt x="447" y="4"/>
                    <a:pt x="471" y="28"/>
                    <a:pt x="471" y="58"/>
                  </a:cubicBezTo>
                  <a:cubicBezTo>
                    <a:pt x="471" y="88"/>
                    <a:pt x="447" y="112"/>
                    <a:pt x="417" y="112"/>
                  </a:cubicBezTo>
                  <a:cubicBezTo>
                    <a:pt x="58" y="112"/>
                    <a:pt x="58" y="112"/>
                    <a:pt x="58" y="112"/>
                  </a:cubicBezTo>
                  <a:cubicBezTo>
                    <a:pt x="28" y="112"/>
                    <a:pt x="4" y="88"/>
                    <a:pt x="4" y="58"/>
                  </a:cubicBezTo>
                  <a:cubicBezTo>
                    <a:pt x="4" y="28"/>
                    <a:pt x="28" y="4"/>
                    <a:pt x="58" y="4"/>
                  </a:cubicBezTo>
                  <a:cubicBezTo>
                    <a:pt x="417" y="4"/>
                    <a:pt x="417" y="4"/>
                    <a:pt x="417" y="4"/>
                  </a:cubicBezTo>
                  <a:moveTo>
                    <a:pt x="417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90"/>
                    <a:pt x="26" y="116"/>
                    <a:pt x="58" y="116"/>
                  </a:cubicBezTo>
                  <a:cubicBezTo>
                    <a:pt x="417" y="116"/>
                    <a:pt x="417" y="116"/>
                    <a:pt x="417" y="116"/>
                  </a:cubicBezTo>
                  <a:cubicBezTo>
                    <a:pt x="449" y="116"/>
                    <a:pt x="475" y="90"/>
                    <a:pt x="475" y="58"/>
                  </a:cubicBezTo>
                  <a:cubicBezTo>
                    <a:pt x="475" y="26"/>
                    <a:pt x="449" y="0"/>
                    <a:pt x="4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2411" name="Picture 363">
              <a:extLst>
                <a:ext uri="{FF2B5EF4-FFF2-40B4-BE49-F238E27FC236}">
                  <a16:creationId xmlns:a16="http://schemas.microsoft.com/office/drawing/2014/main" id="{ED30EAA4-EA99-4618-8DC2-71FD5B3BF21F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5225" y="2889250"/>
              <a:ext cx="455612" cy="115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72" name="Freeform 364">
              <a:extLst>
                <a:ext uri="{FF2B5EF4-FFF2-40B4-BE49-F238E27FC236}">
                  <a16:creationId xmlns:a16="http://schemas.microsoft.com/office/drawing/2014/main" id="{77C512AF-FF58-43D0-9A7E-6C0C3429DD3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249988" y="2892425"/>
              <a:ext cx="447675" cy="107950"/>
            </a:xfrm>
            <a:custGeom>
              <a:avLst/>
              <a:gdLst>
                <a:gd name="T0" fmla="*/ 417 w 475"/>
                <a:gd name="T1" fmla="*/ 4 h 115"/>
                <a:gd name="T2" fmla="*/ 471 w 475"/>
                <a:gd name="T3" fmla="*/ 58 h 115"/>
                <a:gd name="T4" fmla="*/ 417 w 475"/>
                <a:gd name="T5" fmla="*/ 111 h 115"/>
                <a:gd name="T6" fmla="*/ 58 w 475"/>
                <a:gd name="T7" fmla="*/ 111 h 115"/>
                <a:gd name="T8" fmla="*/ 4 w 475"/>
                <a:gd name="T9" fmla="*/ 58 h 115"/>
                <a:gd name="T10" fmla="*/ 58 w 475"/>
                <a:gd name="T11" fmla="*/ 4 h 115"/>
                <a:gd name="T12" fmla="*/ 417 w 475"/>
                <a:gd name="T13" fmla="*/ 4 h 115"/>
                <a:gd name="T14" fmla="*/ 417 w 475"/>
                <a:gd name="T15" fmla="*/ 0 h 115"/>
                <a:gd name="T16" fmla="*/ 58 w 475"/>
                <a:gd name="T17" fmla="*/ 0 h 115"/>
                <a:gd name="T18" fmla="*/ 0 w 475"/>
                <a:gd name="T19" fmla="*/ 58 h 115"/>
                <a:gd name="T20" fmla="*/ 58 w 475"/>
                <a:gd name="T21" fmla="*/ 115 h 115"/>
                <a:gd name="T22" fmla="*/ 417 w 475"/>
                <a:gd name="T23" fmla="*/ 115 h 115"/>
                <a:gd name="T24" fmla="*/ 475 w 475"/>
                <a:gd name="T25" fmla="*/ 58 h 115"/>
                <a:gd name="T26" fmla="*/ 417 w 475"/>
                <a:gd name="T27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5" h="115">
                  <a:moveTo>
                    <a:pt x="417" y="4"/>
                  </a:moveTo>
                  <a:cubicBezTo>
                    <a:pt x="447" y="4"/>
                    <a:pt x="471" y="28"/>
                    <a:pt x="471" y="58"/>
                  </a:cubicBezTo>
                  <a:cubicBezTo>
                    <a:pt x="471" y="87"/>
                    <a:pt x="447" y="111"/>
                    <a:pt x="417" y="111"/>
                  </a:cubicBezTo>
                  <a:cubicBezTo>
                    <a:pt x="58" y="111"/>
                    <a:pt x="58" y="111"/>
                    <a:pt x="58" y="111"/>
                  </a:cubicBezTo>
                  <a:cubicBezTo>
                    <a:pt x="28" y="111"/>
                    <a:pt x="4" y="87"/>
                    <a:pt x="4" y="58"/>
                  </a:cubicBezTo>
                  <a:cubicBezTo>
                    <a:pt x="4" y="28"/>
                    <a:pt x="28" y="4"/>
                    <a:pt x="58" y="4"/>
                  </a:cubicBezTo>
                  <a:cubicBezTo>
                    <a:pt x="417" y="4"/>
                    <a:pt x="417" y="4"/>
                    <a:pt x="417" y="4"/>
                  </a:cubicBezTo>
                  <a:moveTo>
                    <a:pt x="417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89"/>
                    <a:pt x="26" y="115"/>
                    <a:pt x="58" y="115"/>
                  </a:cubicBezTo>
                  <a:cubicBezTo>
                    <a:pt x="417" y="115"/>
                    <a:pt x="417" y="115"/>
                    <a:pt x="417" y="115"/>
                  </a:cubicBezTo>
                  <a:cubicBezTo>
                    <a:pt x="449" y="115"/>
                    <a:pt x="475" y="89"/>
                    <a:pt x="475" y="58"/>
                  </a:cubicBezTo>
                  <a:cubicBezTo>
                    <a:pt x="475" y="26"/>
                    <a:pt x="449" y="0"/>
                    <a:pt x="4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2413" name="Picture 365">
              <a:extLst>
                <a:ext uri="{FF2B5EF4-FFF2-40B4-BE49-F238E27FC236}">
                  <a16:creationId xmlns:a16="http://schemas.microsoft.com/office/drawing/2014/main" id="{38437767-E07B-463E-8455-5CAF3F23E368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5225" y="3228975"/>
              <a:ext cx="455612" cy="115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73" name="Freeform 366">
              <a:extLst>
                <a:ext uri="{FF2B5EF4-FFF2-40B4-BE49-F238E27FC236}">
                  <a16:creationId xmlns:a16="http://schemas.microsoft.com/office/drawing/2014/main" id="{0C80D0FB-4DF3-4175-923E-A820777AC849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249988" y="3233738"/>
              <a:ext cx="447675" cy="107950"/>
            </a:xfrm>
            <a:custGeom>
              <a:avLst/>
              <a:gdLst>
                <a:gd name="T0" fmla="*/ 417 w 475"/>
                <a:gd name="T1" fmla="*/ 4 h 116"/>
                <a:gd name="T2" fmla="*/ 471 w 475"/>
                <a:gd name="T3" fmla="*/ 58 h 116"/>
                <a:gd name="T4" fmla="*/ 417 w 475"/>
                <a:gd name="T5" fmla="*/ 112 h 116"/>
                <a:gd name="T6" fmla="*/ 58 w 475"/>
                <a:gd name="T7" fmla="*/ 112 h 116"/>
                <a:gd name="T8" fmla="*/ 4 w 475"/>
                <a:gd name="T9" fmla="*/ 58 h 116"/>
                <a:gd name="T10" fmla="*/ 58 w 475"/>
                <a:gd name="T11" fmla="*/ 4 h 116"/>
                <a:gd name="T12" fmla="*/ 417 w 475"/>
                <a:gd name="T13" fmla="*/ 4 h 116"/>
                <a:gd name="T14" fmla="*/ 417 w 475"/>
                <a:gd name="T15" fmla="*/ 0 h 116"/>
                <a:gd name="T16" fmla="*/ 58 w 475"/>
                <a:gd name="T17" fmla="*/ 0 h 116"/>
                <a:gd name="T18" fmla="*/ 0 w 475"/>
                <a:gd name="T19" fmla="*/ 58 h 116"/>
                <a:gd name="T20" fmla="*/ 58 w 475"/>
                <a:gd name="T21" fmla="*/ 116 h 116"/>
                <a:gd name="T22" fmla="*/ 417 w 475"/>
                <a:gd name="T23" fmla="*/ 116 h 116"/>
                <a:gd name="T24" fmla="*/ 475 w 475"/>
                <a:gd name="T25" fmla="*/ 58 h 116"/>
                <a:gd name="T26" fmla="*/ 417 w 475"/>
                <a:gd name="T2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5" h="116">
                  <a:moveTo>
                    <a:pt x="417" y="4"/>
                  </a:moveTo>
                  <a:cubicBezTo>
                    <a:pt x="447" y="4"/>
                    <a:pt x="471" y="29"/>
                    <a:pt x="471" y="58"/>
                  </a:cubicBezTo>
                  <a:cubicBezTo>
                    <a:pt x="471" y="88"/>
                    <a:pt x="447" y="112"/>
                    <a:pt x="417" y="112"/>
                  </a:cubicBezTo>
                  <a:cubicBezTo>
                    <a:pt x="58" y="112"/>
                    <a:pt x="58" y="112"/>
                    <a:pt x="58" y="112"/>
                  </a:cubicBezTo>
                  <a:cubicBezTo>
                    <a:pt x="28" y="112"/>
                    <a:pt x="4" y="88"/>
                    <a:pt x="4" y="58"/>
                  </a:cubicBezTo>
                  <a:cubicBezTo>
                    <a:pt x="4" y="29"/>
                    <a:pt x="28" y="4"/>
                    <a:pt x="58" y="4"/>
                  </a:cubicBezTo>
                  <a:cubicBezTo>
                    <a:pt x="417" y="4"/>
                    <a:pt x="417" y="4"/>
                    <a:pt x="417" y="4"/>
                  </a:cubicBezTo>
                  <a:moveTo>
                    <a:pt x="417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90"/>
                    <a:pt x="26" y="116"/>
                    <a:pt x="58" y="116"/>
                  </a:cubicBezTo>
                  <a:cubicBezTo>
                    <a:pt x="417" y="116"/>
                    <a:pt x="417" y="116"/>
                    <a:pt x="417" y="116"/>
                  </a:cubicBezTo>
                  <a:cubicBezTo>
                    <a:pt x="449" y="116"/>
                    <a:pt x="475" y="90"/>
                    <a:pt x="475" y="58"/>
                  </a:cubicBezTo>
                  <a:cubicBezTo>
                    <a:pt x="475" y="26"/>
                    <a:pt x="449" y="0"/>
                    <a:pt x="4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2415" name="Picture 367">
              <a:extLst>
                <a:ext uri="{FF2B5EF4-FFF2-40B4-BE49-F238E27FC236}">
                  <a16:creationId xmlns:a16="http://schemas.microsoft.com/office/drawing/2014/main" id="{3295E20C-2705-470E-B440-FB267658E847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5225" y="3571875"/>
              <a:ext cx="455612" cy="115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74" name="Freeform 368">
              <a:extLst>
                <a:ext uri="{FF2B5EF4-FFF2-40B4-BE49-F238E27FC236}">
                  <a16:creationId xmlns:a16="http://schemas.microsoft.com/office/drawing/2014/main" id="{01AD020F-1C21-4032-A038-9E6681BC01DB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249988" y="3575050"/>
              <a:ext cx="447675" cy="109538"/>
            </a:xfrm>
            <a:custGeom>
              <a:avLst/>
              <a:gdLst>
                <a:gd name="T0" fmla="*/ 417 w 475"/>
                <a:gd name="T1" fmla="*/ 4 h 116"/>
                <a:gd name="T2" fmla="*/ 471 w 475"/>
                <a:gd name="T3" fmla="*/ 58 h 116"/>
                <a:gd name="T4" fmla="*/ 417 w 475"/>
                <a:gd name="T5" fmla="*/ 112 h 116"/>
                <a:gd name="T6" fmla="*/ 58 w 475"/>
                <a:gd name="T7" fmla="*/ 112 h 116"/>
                <a:gd name="T8" fmla="*/ 4 w 475"/>
                <a:gd name="T9" fmla="*/ 58 h 116"/>
                <a:gd name="T10" fmla="*/ 58 w 475"/>
                <a:gd name="T11" fmla="*/ 4 h 116"/>
                <a:gd name="T12" fmla="*/ 417 w 475"/>
                <a:gd name="T13" fmla="*/ 4 h 116"/>
                <a:gd name="T14" fmla="*/ 417 w 475"/>
                <a:gd name="T15" fmla="*/ 0 h 116"/>
                <a:gd name="T16" fmla="*/ 58 w 475"/>
                <a:gd name="T17" fmla="*/ 0 h 116"/>
                <a:gd name="T18" fmla="*/ 0 w 475"/>
                <a:gd name="T19" fmla="*/ 58 h 116"/>
                <a:gd name="T20" fmla="*/ 58 w 475"/>
                <a:gd name="T21" fmla="*/ 116 h 116"/>
                <a:gd name="T22" fmla="*/ 417 w 475"/>
                <a:gd name="T23" fmla="*/ 116 h 116"/>
                <a:gd name="T24" fmla="*/ 475 w 475"/>
                <a:gd name="T25" fmla="*/ 58 h 116"/>
                <a:gd name="T26" fmla="*/ 417 w 475"/>
                <a:gd name="T2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5" h="116">
                  <a:moveTo>
                    <a:pt x="417" y="4"/>
                  </a:moveTo>
                  <a:cubicBezTo>
                    <a:pt x="447" y="4"/>
                    <a:pt x="471" y="28"/>
                    <a:pt x="471" y="58"/>
                  </a:cubicBezTo>
                  <a:cubicBezTo>
                    <a:pt x="471" y="88"/>
                    <a:pt x="447" y="112"/>
                    <a:pt x="417" y="112"/>
                  </a:cubicBezTo>
                  <a:cubicBezTo>
                    <a:pt x="58" y="112"/>
                    <a:pt x="58" y="112"/>
                    <a:pt x="58" y="112"/>
                  </a:cubicBezTo>
                  <a:cubicBezTo>
                    <a:pt x="28" y="112"/>
                    <a:pt x="4" y="88"/>
                    <a:pt x="4" y="58"/>
                  </a:cubicBezTo>
                  <a:cubicBezTo>
                    <a:pt x="4" y="28"/>
                    <a:pt x="28" y="4"/>
                    <a:pt x="58" y="4"/>
                  </a:cubicBezTo>
                  <a:cubicBezTo>
                    <a:pt x="417" y="4"/>
                    <a:pt x="417" y="4"/>
                    <a:pt x="417" y="4"/>
                  </a:cubicBezTo>
                  <a:moveTo>
                    <a:pt x="417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90"/>
                    <a:pt x="26" y="116"/>
                    <a:pt x="58" y="116"/>
                  </a:cubicBezTo>
                  <a:cubicBezTo>
                    <a:pt x="417" y="116"/>
                    <a:pt x="417" y="116"/>
                    <a:pt x="417" y="116"/>
                  </a:cubicBezTo>
                  <a:cubicBezTo>
                    <a:pt x="449" y="116"/>
                    <a:pt x="475" y="90"/>
                    <a:pt x="475" y="58"/>
                  </a:cubicBezTo>
                  <a:cubicBezTo>
                    <a:pt x="475" y="26"/>
                    <a:pt x="449" y="0"/>
                    <a:pt x="4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2417" name="Picture 369">
              <a:extLst>
                <a:ext uri="{FF2B5EF4-FFF2-40B4-BE49-F238E27FC236}">
                  <a16:creationId xmlns:a16="http://schemas.microsoft.com/office/drawing/2014/main" id="{BA231216-5AA9-4396-93EB-0D378CF6179B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5225" y="3913188"/>
              <a:ext cx="455612" cy="115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75" name="Freeform 370">
              <a:extLst>
                <a:ext uri="{FF2B5EF4-FFF2-40B4-BE49-F238E27FC236}">
                  <a16:creationId xmlns:a16="http://schemas.microsoft.com/office/drawing/2014/main" id="{730D1443-143C-4663-8297-F4D4EFADEDA3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249988" y="3916363"/>
              <a:ext cx="447675" cy="107950"/>
            </a:xfrm>
            <a:custGeom>
              <a:avLst/>
              <a:gdLst>
                <a:gd name="T0" fmla="*/ 417 w 475"/>
                <a:gd name="T1" fmla="*/ 4 h 115"/>
                <a:gd name="T2" fmla="*/ 471 w 475"/>
                <a:gd name="T3" fmla="*/ 58 h 115"/>
                <a:gd name="T4" fmla="*/ 417 w 475"/>
                <a:gd name="T5" fmla="*/ 111 h 115"/>
                <a:gd name="T6" fmla="*/ 58 w 475"/>
                <a:gd name="T7" fmla="*/ 111 h 115"/>
                <a:gd name="T8" fmla="*/ 4 w 475"/>
                <a:gd name="T9" fmla="*/ 58 h 115"/>
                <a:gd name="T10" fmla="*/ 58 w 475"/>
                <a:gd name="T11" fmla="*/ 4 h 115"/>
                <a:gd name="T12" fmla="*/ 417 w 475"/>
                <a:gd name="T13" fmla="*/ 4 h 115"/>
                <a:gd name="T14" fmla="*/ 417 w 475"/>
                <a:gd name="T15" fmla="*/ 0 h 115"/>
                <a:gd name="T16" fmla="*/ 58 w 475"/>
                <a:gd name="T17" fmla="*/ 0 h 115"/>
                <a:gd name="T18" fmla="*/ 0 w 475"/>
                <a:gd name="T19" fmla="*/ 58 h 115"/>
                <a:gd name="T20" fmla="*/ 58 w 475"/>
                <a:gd name="T21" fmla="*/ 115 h 115"/>
                <a:gd name="T22" fmla="*/ 417 w 475"/>
                <a:gd name="T23" fmla="*/ 115 h 115"/>
                <a:gd name="T24" fmla="*/ 475 w 475"/>
                <a:gd name="T25" fmla="*/ 58 h 115"/>
                <a:gd name="T26" fmla="*/ 417 w 475"/>
                <a:gd name="T27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5" h="115">
                  <a:moveTo>
                    <a:pt x="417" y="4"/>
                  </a:moveTo>
                  <a:cubicBezTo>
                    <a:pt x="447" y="4"/>
                    <a:pt x="471" y="28"/>
                    <a:pt x="471" y="58"/>
                  </a:cubicBezTo>
                  <a:cubicBezTo>
                    <a:pt x="471" y="87"/>
                    <a:pt x="447" y="111"/>
                    <a:pt x="417" y="111"/>
                  </a:cubicBezTo>
                  <a:cubicBezTo>
                    <a:pt x="58" y="111"/>
                    <a:pt x="58" y="111"/>
                    <a:pt x="58" y="111"/>
                  </a:cubicBezTo>
                  <a:cubicBezTo>
                    <a:pt x="28" y="111"/>
                    <a:pt x="4" y="87"/>
                    <a:pt x="4" y="58"/>
                  </a:cubicBezTo>
                  <a:cubicBezTo>
                    <a:pt x="4" y="28"/>
                    <a:pt x="28" y="4"/>
                    <a:pt x="58" y="4"/>
                  </a:cubicBezTo>
                  <a:cubicBezTo>
                    <a:pt x="417" y="4"/>
                    <a:pt x="417" y="4"/>
                    <a:pt x="417" y="4"/>
                  </a:cubicBezTo>
                  <a:moveTo>
                    <a:pt x="417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89"/>
                    <a:pt x="26" y="115"/>
                    <a:pt x="58" y="115"/>
                  </a:cubicBezTo>
                  <a:cubicBezTo>
                    <a:pt x="417" y="115"/>
                    <a:pt x="417" y="115"/>
                    <a:pt x="417" y="115"/>
                  </a:cubicBezTo>
                  <a:cubicBezTo>
                    <a:pt x="449" y="115"/>
                    <a:pt x="475" y="89"/>
                    <a:pt x="475" y="58"/>
                  </a:cubicBezTo>
                  <a:cubicBezTo>
                    <a:pt x="475" y="26"/>
                    <a:pt x="449" y="0"/>
                    <a:pt x="4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2419" name="Picture 371">
              <a:extLst>
                <a:ext uri="{FF2B5EF4-FFF2-40B4-BE49-F238E27FC236}">
                  <a16:creationId xmlns:a16="http://schemas.microsoft.com/office/drawing/2014/main" id="{83B181D1-F631-4D2E-99A6-E60F230EDE36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5225" y="4254500"/>
              <a:ext cx="455612" cy="114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76" name="Freeform 372">
              <a:extLst>
                <a:ext uri="{FF2B5EF4-FFF2-40B4-BE49-F238E27FC236}">
                  <a16:creationId xmlns:a16="http://schemas.microsoft.com/office/drawing/2014/main" id="{CC8FCD34-711C-40C9-85DA-EEDE0FE5226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249988" y="4257675"/>
              <a:ext cx="447675" cy="109538"/>
            </a:xfrm>
            <a:custGeom>
              <a:avLst/>
              <a:gdLst>
                <a:gd name="T0" fmla="*/ 417 w 475"/>
                <a:gd name="T1" fmla="*/ 4 h 116"/>
                <a:gd name="T2" fmla="*/ 471 w 475"/>
                <a:gd name="T3" fmla="*/ 58 h 116"/>
                <a:gd name="T4" fmla="*/ 417 w 475"/>
                <a:gd name="T5" fmla="*/ 112 h 116"/>
                <a:gd name="T6" fmla="*/ 58 w 475"/>
                <a:gd name="T7" fmla="*/ 112 h 116"/>
                <a:gd name="T8" fmla="*/ 4 w 475"/>
                <a:gd name="T9" fmla="*/ 58 h 116"/>
                <a:gd name="T10" fmla="*/ 58 w 475"/>
                <a:gd name="T11" fmla="*/ 4 h 116"/>
                <a:gd name="T12" fmla="*/ 417 w 475"/>
                <a:gd name="T13" fmla="*/ 4 h 116"/>
                <a:gd name="T14" fmla="*/ 417 w 475"/>
                <a:gd name="T15" fmla="*/ 0 h 116"/>
                <a:gd name="T16" fmla="*/ 58 w 475"/>
                <a:gd name="T17" fmla="*/ 0 h 116"/>
                <a:gd name="T18" fmla="*/ 0 w 475"/>
                <a:gd name="T19" fmla="*/ 58 h 116"/>
                <a:gd name="T20" fmla="*/ 58 w 475"/>
                <a:gd name="T21" fmla="*/ 116 h 116"/>
                <a:gd name="T22" fmla="*/ 417 w 475"/>
                <a:gd name="T23" fmla="*/ 116 h 116"/>
                <a:gd name="T24" fmla="*/ 475 w 475"/>
                <a:gd name="T25" fmla="*/ 58 h 116"/>
                <a:gd name="T26" fmla="*/ 417 w 475"/>
                <a:gd name="T2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5" h="116">
                  <a:moveTo>
                    <a:pt x="417" y="4"/>
                  </a:moveTo>
                  <a:cubicBezTo>
                    <a:pt x="447" y="4"/>
                    <a:pt x="471" y="29"/>
                    <a:pt x="471" y="58"/>
                  </a:cubicBezTo>
                  <a:cubicBezTo>
                    <a:pt x="471" y="88"/>
                    <a:pt x="447" y="112"/>
                    <a:pt x="417" y="112"/>
                  </a:cubicBezTo>
                  <a:cubicBezTo>
                    <a:pt x="58" y="112"/>
                    <a:pt x="58" y="112"/>
                    <a:pt x="58" y="112"/>
                  </a:cubicBezTo>
                  <a:cubicBezTo>
                    <a:pt x="28" y="112"/>
                    <a:pt x="4" y="88"/>
                    <a:pt x="4" y="58"/>
                  </a:cubicBezTo>
                  <a:cubicBezTo>
                    <a:pt x="4" y="29"/>
                    <a:pt x="28" y="4"/>
                    <a:pt x="58" y="4"/>
                  </a:cubicBezTo>
                  <a:cubicBezTo>
                    <a:pt x="417" y="4"/>
                    <a:pt x="417" y="4"/>
                    <a:pt x="417" y="4"/>
                  </a:cubicBezTo>
                  <a:moveTo>
                    <a:pt x="417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90"/>
                    <a:pt x="26" y="116"/>
                    <a:pt x="58" y="116"/>
                  </a:cubicBezTo>
                  <a:cubicBezTo>
                    <a:pt x="417" y="116"/>
                    <a:pt x="417" y="116"/>
                    <a:pt x="417" y="116"/>
                  </a:cubicBezTo>
                  <a:cubicBezTo>
                    <a:pt x="449" y="116"/>
                    <a:pt x="475" y="90"/>
                    <a:pt x="475" y="58"/>
                  </a:cubicBezTo>
                  <a:cubicBezTo>
                    <a:pt x="475" y="26"/>
                    <a:pt x="449" y="0"/>
                    <a:pt x="4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2421" name="Picture 373">
              <a:extLst>
                <a:ext uri="{FF2B5EF4-FFF2-40B4-BE49-F238E27FC236}">
                  <a16:creationId xmlns:a16="http://schemas.microsoft.com/office/drawing/2014/main" id="{E00D20B4-D170-4B62-92FB-FA534C1142D8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5225" y="4595813"/>
              <a:ext cx="455612" cy="115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77" name="Freeform 374">
              <a:extLst>
                <a:ext uri="{FF2B5EF4-FFF2-40B4-BE49-F238E27FC236}">
                  <a16:creationId xmlns:a16="http://schemas.microsoft.com/office/drawing/2014/main" id="{F306F81A-DD52-4BDE-B1F2-B42C6F6CF682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249988" y="4598988"/>
              <a:ext cx="447675" cy="109538"/>
            </a:xfrm>
            <a:custGeom>
              <a:avLst/>
              <a:gdLst>
                <a:gd name="T0" fmla="*/ 417 w 475"/>
                <a:gd name="T1" fmla="*/ 4 h 116"/>
                <a:gd name="T2" fmla="*/ 471 w 475"/>
                <a:gd name="T3" fmla="*/ 58 h 116"/>
                <a:gd name="T4" fmla="*/ 417 w 475"/>
                <a:gd name="T5" fmla="*/ 112 h 116"/>
                <a:gd name="T6" fmla="*/ 58 w 475"/>
                <a:gd name="T7" fmla="*/ 112 h 116"/>
                <a:gd name="T8" fmla="*/ 4 w 475"/>
                <a:gd name="T9" fmla="*/ 58 h 116"/>
                <a:gd name="T10" fmla="*/ 58 w 475"/>
                <a:gd name="T11" fmla="*/ 4 h 116"/>
                <a:gd name="T12" fmla="*/ 417 w 475"/>
                <a:gd name="T13" fmla="*/ 4 h 116"/>
                <a:gd name="T14" fmla="*/ 417 w 475"/>
                <a:gd name="T15" fmla="*/ 0 h 116"/>
                <a:gd name="T16" fmla="*/ 58 w 475"/>
                <a:gd name="T17" fmla="*/ 0 h 116"/>
                <a:gd name="T18" fmla="*/ 0 w 475"/>
                <a:gd name="T19" fmla="*/ 58 h 116"/>
                <a:gd name="T20" fmla="*/ 58 w 475"/>
                <a:gd name="T21" fmla="*/ 116 h 116"/>
                <a:gd name="T22" fmla="*/ 417 w 475"/>
                <a:gd name="T23" fmla="*/ 116 h 116"/>
                <a:gd name="T24" fmla="*/ 475 w 475"/>
                <a:gd name="T25" fmla="*/ 58 h 116"/>
                <a:gd name="T26" fmla="*/ 417 w 475"/>
                <a:gd name="T2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5" h="116">
                  <a:moveTo>
                    <a:pt x="417" y="4"/>
                  </a:moveTo>
                  <a:cubicBezTo>
                    <a:pt x="447" y="4"/>
                    <a:pt x="471" y="28"/>
                    <a:pt x="471" y="58"/>
                  </a:cubicBezTo>
                  <a:cubicBezTo>
                    <a:pt x="471" y="88"/>
                    <a:pt x="447" y="112"/>
                    <a:pt x="417" y="112"/>
                  </a:cubicBezTo>
                  <a:cubicBezTo>
                    <a:pt x="58" y="112"/>
                    <a:pt x="58" y="112"/>
                    <a:pt x="58" y="112"/>
                  </a:cubicBezTo>
                  <a:cubicBezTo>
                    <a:pt x="28" y="112"/>
                    <a:pt x="4" y="88"/>
                    <a:pt x="4" y="58"/>
                  </a:cubicBezTo>
                  <a:cubicBezTo>
                    <a:pt x="4" y="28"/>
                    <a:pt x="28" y="4"/>
                    <a:pt x="58" y="4"/>
                  </a:cubicBezTo>
                  <a:cubicBezTo>
                    <a:pt x="417" y="4"/>
                    <a:pt x="417" y="4"/>
                    <a:pt x="417" y="4"/>
                  </a:cubicBezTo>
                  <a:moveTo>
                    <a:pt x="417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90"/>
                    <a:pt x="26" y="116"/>
                    <a:pt x="58" y="116"/>
                  </a:cubicBezTo>
                  <a:cubicBezTo>
                    <a:pt x="417" y="116"/>
                    <a:pt x="417" y="116"/>
                    <a:pt x="417" y="116"/>
                  </a:cubicBezTo>
                  <a:cubicBezTo>
                    <a:pt x="449" y="116"/>
                    <a:pt x="475" y="90"/>
                    <a:pt x="475" y="58"/>
                  </a:cubicBezTo>
                  <a:cubicBezTo>
                    <a:pt x="475" y="26"/>
                    <a:pt x="449" y="0"/>
                    <a:pt x="4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2423" name="Picture 375">
              <a:extLst>
                <a:ext uri="{FF2B5EF4-FFF2-40B4-BE49-F238E27FC236}">
                  <a16:creationId xmlns:a16="http://schemas.microsoft.com/office/drawing/2014/main" id="{F158D0C0-1CDB-4662-A428-B725E491BF42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5225" y="4937125"/>
              <a:ext cx="455612" cy="115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78" name="Freeform 376">
              <a:extLst>
                <a:ext uri="{FF2B5EF4-FFF2-40B4-BE49-F238E27FC236}">
                  <a16:creationId xmlns:a16="http://schemas.microsoft.com/office/drawing/2014/main" id="{8F209A57-4781-43CD-9884-67B4BDBD9E75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249988" y="4940300"/>
              <a:ext cx="447675" cy="109538"/>
            </a:xfrm>
            <a:custGeom>
              <a:avLst/>
              <a:gdLst>
                <a:gd name="T0" fmla="*/ 417 w 475"/>
                <a:gd name="T1" fmla="*/ 4 h 115"/>
                <a:gd name="T2" fmla="*/ 471 w 475"/>
                <a:gd name="T3" fmla="*/ 58 h 115"/>
                <a:gd name="T4" fmla="*/ 417 w 475"/>
                <a:gd name="T5" fmla="*/ 111 h 115"/>
                <a:gd name="T6" fmla="*/ 58 w 475"/>
                <a:gd name="T7" fmla="*/ 111 h 115"/>
                <a:gd name="T8" fmla="*/ 4 w 475"/>
                <a:gd name="T9" fmla="*/ 58 h 115"/>
                <a:gd name="T10" fmla="*/ 58 w 475"/>
                <a:gd name="T11" fmla="*/ 4 h 115"/>
                <a:gd name="T12" fmla="*/ 417 w 475"/>
                <a:gd name="T13" fmla="*/ 4 h 115"/>
                <a:gd name="T14" fmla="*/ 417 w 475"/>
                <a:gd name="T15" fmla="*/ 0 h 115"/>
                <a:gd name="T16" fmla="*/ 58 w 475"/>
                <a:gd name="T17" fmla="*/ 0 h 115"/>
                <a:gd name="T18" fmla="*/ 0 w 475"/>
                <a:gd name="T19" fmla="*/ 58 h 115"/>
                <a:gd name="T20" fmla="*/ 58 w 475"/>
                <a:gd name="T21" fmla="*/ 115 h 115"/>
                <a:gd name="T22" fmla="*/ 417 w 475"/>
                <a:gd name="T23" fmla="*/ 115 h 115"/>
                <a:gd name="T24" fmla="*/ 475 w 475"/>
                <a:gd name="T25" fmla="*/ 58 h 115"/>
                <a:gd name="T26" fmla="*/ 417 w 475"/>
                <a:gd name="T27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5" h="115">
                  <a:moveTo>
                    <a:pt x="417" y="4"/>
                  </a:moveTo>
                  <a:cubicBezTo>
                    <a:pt x="447" y="4"/>
                    <a:pt x="471" y="28"/>
                    <a:pt x="471" y="58"/>
                  </a:cubicBezTo>
                  <a:cubicBezTo>
                    <a:pt x="471" y="87"/>
                    <a:pt x="447" y="111"/>
                    <a:pt x="417" y="111"/>
                  </a:cubicBezTo>
                  <a:cubicBezTo>
                    <a:pt x="58" y="111"/>
                    <a:pt x="58" y="111"/>
                    <a:pt x="58" y="111"/>
                  </a:cubicBezTo>
                  <a:cubicBezTo>
                    <a:pt x="28" y="111"/>
                    <a:pt x="4" y="87"/>
                    <a:pt x="4" y="58"/>
                  </a:cubicBezTo>
                  <a:cubicBezTo>
                    <a:pt x="4" y="28"/>
                    <a:pt x="28" y="4"/>
                    <a:pt x="58" y="4"/>
                  </a:cubicBezTo>
                  <a:cubicBezTo>
                    <a:pt x="417" y="4"/>
                    <a:pt x="417" y="4"/>
                    <a:pt x="417" y="4"/>
                  </a:cubicBezTo>
                  <a:moveTo>
                    <a:pt x="417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89"/>
                    <a:pt x="26" y="115"/>
                    <a:pt x="58" y="115"/>
                  </a:cubicBezTo>
                  <a:cubicBezTo>
                    <a:pt x="417" y="115"/>
                    <a:pt x="417" y="115"/>
                    <a:pt x="417" y="115"/>
                  </a:cubicBezTo>
                  <a:cubicBezTo>
                    <a:pt x="449" y="115"/>
                    <a:pt x="475" y="89"/>
                    <a:pt x="475" y="58"/>
                  </a:cubicBezTo>
                  <a:cubicBezTo>
                    <a:pt x="475" y="26"/>
                    <a:pt x="449" y="0"/>
                    <a:pt x="4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2425" name="Picture 377">
              <a:extLst>
                <a:ext uri="{FF2B5EF4-FFF2-40B4-BE49-F238E27FC236}">
                  <a16:creationId xmlns:a16="http://schemas.microsoft.com/office/drawing/2014/main" id="{C0BD839B-BE0F-4BF2-BB17-B8033D921406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5225" y="5278438"/>
              <a:ext cx="455612" cy="115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79" name="Freeform 378">
              <a:extLst>
                <a:ext uri="{FF2B5EF4-FFF2-40B4-BE49-F238E27FC236}">
                  <a16:creationId xmlns:a16="http://schemas.microsoft.com/office/drawing/2014/main" id="{D28386C1-1E58-4542-9922-426C1772443C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249988" y="5281613"/>
              <a:ext cx="447675" cy="109538"/>
            </a:xfrm>
            <a:custGeom>
              <a:avLst/>
              <a:gdLst>
                <a:gd name="T0" fmla="*/ 417 w 475"/>
                <a:gd name="T1" fmla="*/ 4 h 116"/>
                <a:gd name="T2" fmla="*/ 471 w 475"/>
                <a:gd name="T3" fmla="*/ 58 h 116"/>
                <a:gd name="T4" fmla="*/ 417 w 475"/>
                <a:gd name="T5" fmla="*/ 112 h 116"/>
                <a:gd name="T6" fmla="*/ 58 w 475"/>
                <a:gd name="T7" fmla="*/ 112 h 116"/>
                <a:gd name="T8" fmla="*/ 4 w 475"/>
                <a:gd name="T9" fmla="*/ 58 h 116"/>
                <a:gd name="T10" fmla="*/ 58 w 475"/>
                <a:gd name="T11" fmla="*/ 4 h 116"/>
                <a:gd name="T12" fmla="*/ 417 w 475"/>
                <a:gd name="T13" fmla="*/ 4 h 116"/>
                <a:gd name="T14" fmla="*/ 417 w 475"/>
                <a:gd name="T15" fmla="*/ 0 h 116"/>
                <a:gd name="T16" fmla="*/ 58 w 475"/>
                <a:gd name="T17" fmla="*/ 0 h 116"/>
                <a:gd name="T18" fmla="*/ 0 w 475"/>
                <a:gd name="T19" fmla="*/ 58 h 116"/>
                <a:gd name="T20" fmla="*/ 58 w 475"/>
                <a:gd name="T21" fmla="*/ 116 h 116"/>
                <a:gd name="T22" fmla="*/ 417 w 475"/>
                <a:gd name="T23" fmla="*/ 116 h 116"/>
                <a:gd name="T24" fmla="*/ 475 w 475"/>
                <a:gd name="T25" fmla="*/ 58 h 116"/>
                <a:gd name="T26" fmla="*/ 417 w 475"/>
                <a:gd name="T2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75" h="116">
                  <a:moveTo>
                    <a:pt x="417" y="4"/>
                  </a:moveTo>
                  <a:cubicBezTo>
                    <a:pt x="447" y="4"/>
                    <a:pt x="471" y="29"/>
                    <a:pt x="471" y="58"/>
                  </a:cubicBezTo>
                  <a:cubicBezTo>
                    <a:pt x="471" y="88"/>
                    <a:pt x="447" y="112"/>
                    <a:pt x="417" y="112"/>
                  </a:cubicBezTo>
                  <a:cubicBezTo>
                    <a:pt x="58" y="112"/>
                    <a:pt x="58" y="112"/>
                    <a:pt x="58" y="112"/>
                  </a:cubicBezTo>
                  <a:cubicBezTo>
                    <a:pt x="28" y="112"/>
                    <a:pt x="4" y="88"/>
                    <a:pt x="4" y="58"/>
                  </a:cubicBezTo>
                  <a:cubicBezTo>
                    <a:pt x="4" y="29"/>
                    <a:pt x="28" y="4"/>
                    <a:pt x="58" y="4"/>
                  </a:cubicBezTo>
                  <a:cubicBezTo>
                    <a:pt x="417" y="4"/>
                    <a:pt x="417" y="4"/>
                    <a:pt x="417" y="4"/>
                  </a:cubicBezTo>
                  <a:moveTo>
                    <a:pt x="417" y="0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90"/>
                    <a:pt x="26" y="116"/>
                    <a:pt x="58" y="116"/>
                  </a:cubicBezTo>
                  <a:cubicBezTo>
                    <a:pt x="417" y="116"/>
                    <a:pt x="417" y="116"/>
                    <a:pt x="417" y="116"/>
                  </a:cubicBezTo>
                  <a:cubicBezTo>
                    <a:pt x="449" y="116"/>
                    <a:pt x="475" y="90"/>
                    <a:pt x="475" y="58"/>
                  </a:cubicBezTo>
                  <a:cubicBezTo>
                    <a:pt x="475" y="26"/>
                    <a:pt x="449" y="0"/>
                    <a:pt x="4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0" name="Freeform 379">
              <a:extLst>
                <a:ext uri="{FF2B5EF4-FFF2-40B4-BE49-F238E27FC236}">
                  <a16:creationId xmlns:a16="http://schemas.microsoft.com/office/drawing/2014/main" id="{59822C47-8F92-4DF0-B39D-794AB1ED056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455150" y="3335338"/>
              <a:ext cx="1189037" cy="881063"/>
            </a:xfrm>
            <a:custGeom>
              <a:avLst/>
              <a:gdLst>
                <a:gd name="T0" fmla="*/ 0 w 1261"/>
                <a:gd name="T1" fmla="*/ 372 h 936"/>
                <a:gd name="T2" fmla="*/ 1261 w 1261"/>
                <a:gd name="T3" fmla="*/ 936 h 936"/>
                <a:gd name="T4" fmla="*/ 770 w 1261"/>
                <a:gd name="T5" fmla="*/ 0 h 936"/>
                <a:gd name="T6" fmla="*/ 0 w 1261"/>
                <a:gd name="T7" fmla="*/ 372 h 9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61" h="936">
                  <a:moveTo>
                    <a:pt x="0" y="372"/>
                  </a:moveTo>
                  <a:cubicBezTo>
                    <a:pt x="24" y="376"/>
                    <a:pt x="525" y="806"/>
                    <a:pt x="1261" y="936"/>
                  </a:cubicBezTo>
                  <a:cubicBezTo>
                    <a:pt x="770" y="0"/>
                    <a:pt x="770" y="0"/>
                    <a:pt x="770" y="0"/>
                  </a:cubicBezTo>
                  <a:lnTo>
                    <a:pt x="0" y="372"/>
                  </a:lnTo>
                  <a:close/>
                </a:path>
              </a:pathLst>
            </a:custGeom>
            <a:solidFill>
              <a:srgbClr val="CEA5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1" name="Freeform 380">
              <a:extLst>
                <a:ext uri="{FF2B5EF4-FFF2-40B4-BE49-F238E27FC236}">
                  <a16:creationId xmlns:a16="http://schemas.microsoft.com/office/drawing/2014/main" id="{25C6F1D1-AD93-4485-94A0-CCB9DB55A33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904288" y="3076575"/>
              <a:ext cx="2503487" cy="2074863"/>
            </a:xfrm>
            <a:custGeom>
              <a:avLst/>
              <a:gdLst>
                <a:gd name="T0" fmla="*/ 2474 w 2655"/>
                <a:gd name="T1" fmla="*/ 1067 h 2204"/>
                <a:gd name="T2" fmla="*/ 1765 w 2655"/>
                <a:gd name="T3" fmla="*/ 204 h 2204"/>
                <a:gd name="T4" fmla="*/ 1622 w 2655"/>
                <a:gd name="T5" fmla="*/ 84 h 2204"/>
                <a:gd name="T6" fmla="*/ 1322 w 2655"/>
                <a:gd name="T7" fmla="*/ 12 h 2204"/>
                <a:gd name="T8" fmla="*/ 0 w 2655"/>
                <a:gd name="T9" fmla="*/ 314 h 2204"/>
                <a:gd name="T10" fmla="*/ 529 w 2655"/>
                <a:gd name="T11" fmla="*/ 650 h 2204"/>
                <a:gd name="T12" fmla="*/ 1219 w 2655"/>
                <a:gd name="T13" fmla="*/ 534 h 2204"/>
                <a:gd name="T14" fmla="*/ 1394 w 2655"/>
                <a:gd name="T15" fmla="*/ 708 h 2204"/>
                <a:gd name="T16" fmla="*/ 1649 w 2655"/>
                <a:gd name="T17" fmla="*/ 1187 h 2204"/>
                <a:gd name="T18" fmla="*/ 1579 w 2655"/>
                <a:gd name="T19" fmla="*/ 1701 h 2204"/>
                <a:gd name="T20" fmla="*/ 1499 w 2655"/>
                <a:gd name="T21" fmla="*/ 1764 h 2204"/>
                <a:gd name="T22" fmla="*/ 2366 w 2655"/>
                <a:gd name="T23" fmla="*/ 2204 h 2204"/>
                <a:gd name="T24" fmla="*/ 2547 w 2655"/>
                <a:gd name="T25" fmla="*/ 1593 h 2204"/>
                <a:gd name="T26" fmla="*/ 2474 w 2655"/>
                <a:gd name="T27" fmla="*/ 1067 h 2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55" h="2204">
                  <a:moveTo>
                    <a:pt x="2474" y="1067"/>
                  </a:moveTo>
                  <a:cubicBezTo>
                    <a:pt x="1765" y="204"/>
                    <a:pt x="1765" y="204"/>
                    <a:pt x="1765" y="204"/>
                  </a:cubicBezTo>
                  <a:cubicBezTo>
                    <a:pt x="1765" y="204"/>
                    <a:pt x="1707" y="141"/>
                    <a:pt x="1622" y="84"/>
                  </a:cubicBezTo>
                  <a:cubicBezTo>
                    <a:pt x="1534" y="25"/>
                    <a:pt x="1428" y="0"/>
                    <a:pt x="1322" y="12"/>
                  </a:cubicBezTo>
                  <a:cubicBezTo>
                    <a:pt x="0" y="314"/>
                    <a:pt x="0" y="314"/>
                    <a:pt x="0" y="314"/>
                  </a:cubicBezTo>
                  <a:cubicBezTo>
                    <a:pt x="529" y="650"/>
                    <a:pt x="529" y="650"/>
                    <a:pt x="529" y="650"/>
                  </a:cubicBezTo>
                  <a:cubicBezTo>
                    <a:pt x="1219" y="534"/>
                    <a:pt x="1219" y="534"/>
                    <a:pt x="1219" y="534"/>
                  </a:cubicBezTo>
                  <a:cubicBezTo>
                    <a:pt x="1219" y="534"/>
                    <a:pt x="1312" y="520"/>
                    <a:pt x="1394" y="708"/>
                  </a:cubicBezTo>
                  <a:cubicBezTo>
                    <a:pt x="1649" y="1187"/>
                    <a:pt x="1649" y="1187"/>
                    <a:pt x="1649" y="1187"/>
                  </a:cubicBezTo>
                  <a:cubicBezTo>
                    <a:pt x="1738" y="1356"/>
                    <a:pt x="1711" y="1564"/>
                    <a:pt x="1579" y="1701"/>
                  </a:cubicBezTo>
                  <a:cubicBezTo>
                    <a:pt x="1555" y="1726"/>
                    <a:pt x="1528" y="1747"/>
                    <a:pt x="1499" y="1764"/>
                  </a:cubicBezTo>
                  <a:cubicBezTo>
                    <a:pt x="2366" y="2204"/>
                    <a:pt x="2366" y="2204"/>
                    <a:pt x="2366" y="2204"/>
                  </a:cubicBezTo>
                  <a:cubicBezTo>
                    <a:pt x="2547" y="1593"/>
                    <a:pt x="2547" y="1593"/>
                    <a:pt x="2547" y="1593"/>
                  </a:cubicBezTo>
                  <a:cubicBezTo>
                    <a:pt x="2547" y="1593"/>
                    <a:pt x="2655" y="1290"/>
                    <a:pt x="2474" y="1067"/>
                  </a:cubicBezTo>
                  <a:close/>
                </a:path>
              </a:pathLst>
            </a:custGeom>
            <a:solidFill>
              <a:srgbClr val="EDBE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2" name="Freeform 381">
              <a:extLst>
                <a:ext uri="{FF2B5EF4-FFF2-40B4-BE49-F238E27FC236}">
                  <a16:creationId xmlns:a16="http://schemas.microsoft.com/office/drawing/2014/main" id="{AD73B8B6-E42C-4971-A64D-F5DCCF7D7DF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634413" y="3333750"/>
              <a:ext cx="2120900" cy="1104900"/>
            </a:xfrm>
            <a:custGeom>
              <a:avLst/>
              <a:gdLst>
                <a:gd name="T0" fmla="*/ 0 w 1336"/>
                <a:gd name="T1" fmla="*/ 244 h 696"/>
                <a:gd name="T2" fmla="*/ 89 w 1336"/>
                <a:gd name="T3" fmla="*/ 0 h 696"/>
                <a:gd name="T4" fmla="*/ 1336 w 1336"/>
                <a:gd name="T5" fmla="*/ 453 h 696"/>
                <a:gd name="T6" fmla="*/ 1248 w 1336"/>
                <a:gd name="T7" fmla="*/ 696 h 696"/>
                <a:gd name="T8" fmla="*/ 0 w 1336"/>
                <a:gd name="T9" fmla="*/ 244 h 6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6" h="696">
                  <a:moveTo>
                    <a:pt x="0" y="244"/>
                  </a:moveTo>
                  <a:lnTo>
                    <a:pt x="89" y="0"/>
                  </a:lnTo>
                  <a:lnTo>
                    <a:pt x="1336" y="453"/>
                  </a:lnTo>
                  <a:lnTo>
                    <a:pt x="1248" y="696"/>
                  </a:lnTo>
                  <a:lnTo>
                    <a:pt x="0" y="244"/>
                  </a:lnTo>
                  <a:close/>
                </a:path>
              </a:pathLst>
            </a:custGeom>
            <a:solidFill>
              <a:srgbClr val="2E37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3" name="Freeform 382">
              <a:extLst>
                <a:ext uri="{FF2B5EF4-FFF2-40B4-BE49-F238E27FC236}">
                  <a16:creationId xmlns:a16="http://schemas.microsoft.com/office/drawing/2014/main" id="{8F2D067A-747A-4776-87D7-F887E220472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573963" y="3016250"/>
              <a:ext cx="1092200" cy="671513"/>
            </a:xfrm>
            <a:custGeom>
              <a:avLst/>
              <a:gdLst>
                <a:gd name="T0" fmla="*/ 308 w 688"/>
                <a:gd name="T1" fmla="*/ 402 h 423"/>
                <a:gd name="T2" fmla="*/ 14 w 688"/>
                <a:gd name="T3" fmla="*/ 79 h 423"/>
                <a:gd name="T4" fmla="*/ 0 w 688"/>
                <a:gd name="T5" fmla="*/ 63 h 423"/>
                <a:gd name="T6" fmla="*/ 21 w 688"/>
                <a:gd name="T7" fmla="*/ 60 h 423"/>
                <a:gd name="T8" fmla="*/ 454 w 688"/>
                <a:gd name="T9" fmla="*/ 0 h 423"/>
                <a:gd name="T10" fmla="*/ 590 w 688"/>
                <a:gd name="T11" fmla="*/ 132 h 423"/>
                <a:gd name="T12" fmla="*/ 688 w 688"/>
                <a:gd name="T13" fmla="*/ 168 h 423"/>
                <a:gd name="T14" fmla="*/ 596 w 688"/>
                <a:gd name="T15" fmla="*/ 423 h 423"/>
                <a:gd name="T16" fmla="*/ 498 w 688"/>
                <a:gd name="T17" fmla="*/ 388 h 423"/>
                <a:gd name="T18" fmla="*/ 308 w 688"/>
                <a:gd name="T19" fmla="*/ 402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8" h="423">
                  <a:moveTo>
                    <a:pt x="308" y="402"/>
                  </a:moveTo>
                  <a:lnTo>
                    <a:pt x="14" y="79"/>
                  </a:lnTo>
                  <a:lnTo>
                    <a:pt x="0" y="63"/>
                  </a:lnTo>
                  <a:lnTo>
                    <a:pt x="21" y="60"/>
                  </a:lnTo>
                  <a:lnTo>
                    <a:pt x="454" y="0"/>
                  </a:lnTo>
                  <a:lnTo>
                    <a:pt x="590" y="132"/>
                  </a:lnTo>
                  <a:lnTo>
                    <a:pt x="688" y="168"/>
                  </a:lnTo>
                  <a:lnTo>
                    <a:pt x="596" y="423"/>
                  </a:lnTo>
                  <a:lnTo>
                    <a:pt x="498" y="388"/>
                  </a:lnTo>
                  <a:lnTo>
                    <a:pt x="308" y="402"/>
                  </a:lnTo>
                  <a:close/>
                </a:path>
              </a:pathLst>
            </a:custGeom>
            <a:solidFill>
              <a:srgbClr val="60C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4" name="Freeform 383">
              <a:extLst>
                <a:ext uri="{FF2B5EF4-FFF2-40B4-BE49-F238E27FC236}">
                  <a16:creationId xmlns:a16="http://schemas.microsoft.com/office/drawing/2014/main" id="{0BEFD1FD-9FC9-43AF-8ABA-2A2FFF29A3E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573963" y="3108325"/>
              <a:ext cx="730250" cy="282575"/>
            </a:xfrm>
            <a:custGeom>
              <a:avLst/>
              <a:gdLst>
                <a:gd name="T0" fmla="*/ 451 w 460"/>
                <a:gd name="T1" fmla="*/ 178 h 178"/>
                <a:gd name="T2" fmla="*/ 13 w 460"/>
                <a:gd name="T3" fmla="*/ 19 h 178"/>
                <a:gd name="T4" fmla="*/ 0 w 460"/>
                <a:gd name="T5" fmla="*/ 5 h 178"/>
                <a:gd name="T6" fmla="*/ 31 w 460"/>
                <a:gd name="T7" fmla="*/ 0 h 178"/>
                <a:gd name="T8" fmla="*/ 460 w 460"/>
                <a:gd name="T9" fmla="*/ 156 h 178"/>
                <a:gd name="T10" fmla="*/ 451 w 460"/>
                <a:gd name="T11" fmla="*/ 17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0" h="178">
                  <a:moveTo>
                    <a:pt x="451" y="178"/>
                  </a:moveTo>
                  <a:lnTo>
                    <a:pt x="13" y="19"/>
                  </a:lnTo>
                  <a:lnTo>
                    <a:pt x="0" y="5"/>
                  </a:lnTo>
                  <a:lnTo>
                    <a:pt x="31" y="0"/>
                  </a:lnTo>
                  <a:lnTo>
                    <a:pt x="460" y="156"/>
                  </a:lnTo>
                  <a:lnTo>
                    <a:pt x="451" y="178"/>
                  </a:lnTo>
                  <a:close/>
                </a:path>
              </a:pathLst>
            </a:custGeom>
            <a:solidFill>
              <a:srgbClr val="2E37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5" name="Freeform 384">
              <a:extLst>
                <a:ext uri="{FF2B5EF4-FFF2-40B4-BE49-F238E27FC236}">
                  <a16:creationId xmlns:a16="http://schemas.microsoft.com/office/drawing/2014/main" id="{6756AB72-21C8-4B64-8DEE-895AAA7E89A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247063" y="3319463"/>
              <a:ext cx="117475" cy="117475"/>
            </a:xfrm>
            <a:custGeom>
              <a:avLst/>
              <a:gdLst>
                <a:gd name="T0" fmla="*/ 44 w 125"/>
                <a:gd name="T1" fmla="*/ 114 h 124"/>
                <a:gd name="T2" fmla="*/ 11 w 125"/>
                <a:gd name="T3" fmla="*/ 43 h 124"/>
                <a:gd name="T4" fmla="*/ 81 w 125"/>
                <a:gd name="T5" fmla="*/ 10 h 124"/>
                <a:gd name="T6" fmla="*/ 115 w 125"/>
                <a:gd name="T7" fmla="*/ 81 h 124"/>
                <a:gd name="T8" fmla="*/ 44 w 125"/>
                <a:gd name="T9" fmla="*/ 11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" h="124">
                  <a:moveTo>
                    <a:pt x="44" y="114"/>
                  </a:moveTo>
                  <a:cubicBezTo>
                    <a:pt x="15" y="104"/>
                    <a:pt x="0" y="72"/>
                    <a:pt x="11" y="43"/>
                  </a:cubicBezTo>
                  <a:cubicBezTo>
                    <a:pt x="21" y="15"/>
                    <a:pt x="53" y="0"/>
                    <a:pt x="81" y="10"/>
                  </a:cubicBezTo>
                  <a:cubicBezTo>
                    <a:pt x="110" y="21"/>
                    <a:pt x="125" y="52"/>
                    <a:pt x="115" y="81"/>
                  </a:cubicBezTo>
                  <a:cubicBezTo>
                    <a:pt x="104" y="110"/>
                    <a:pt x="73" y="124"/>
                    <a:pt x="44" y="114"/>
                  </a:cubicBezTo>
                  <a:close/>
                </a:path>
              </a:pathLst>
            </a:custGeom>
            <a:solidFill>
              <a:srgbClr val="2E37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6" name="Freeform 385">
              <a:extLst>
                <a:ext uri="{FF2B5EF4-FFF2-40B4-BE49-F238E27FC236}">
                  <a16:creationId xmlns:a16="http://schemas.microsoft.com/office/drawing/2014/main" id="{1CDED1D7-0E5C-45C4-B3EE-3A24D80A84F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564813" y="4005263"/>
              <a:ext cx="1658937" cy="973138"/>
            </a:xfrm>
            <a:custGeom>
              <a:avLst/>
              <a:gdLst>
                <a:gd name="T0" fmla="*/ 1711 w 1759"/>
                <a:gd name="T1" fmla="*/ 831 h 1034"/>
                <a:gd name="T2" fmla="*/ 1711 w 1759"/>
                <a:gd name="T3" fmla="*/ 831 h 1034"/>
                <a:gd name="T4" fmla="*/ 1556 w 1759"/>
                <a:gd name="T5" fmla="*/ 501 h 1034"/>
                <a:gd name="T6" fmla="*/ 176 w 1759"/>
                <a:gd name="T7" fmla="*/ 0 h 1034"/>
                <a:gd name="T8" fmla="*/ 0 w 1759"/>
                <a:gd name="T9" fmla="*/ 485 h 1034"/>
                <a:gd name="T10" fmla="*/ 1380 w 1759"/>
                <a:gd name="T11" fmla="*/ 985 h 1034"/>
                <a:gd name="T12" fmla="*/ 1711 w 1759"/>
                <a:gd name="T13" fmla="*/ 831 h 1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9" h="1034">
                  <a:moveTo>
                    <a:pt x="1711" y="831"/>
                  </a:moveTo>
                  <a:cubicBezTo>
                    <a:pt x="1711" y="831"/>
                    <a:pt x="1711" y="831"/>
                    <a:pt x="1711" y="831"/>
                  </a:cubicBezTo>
                  <a:cubicBezTo>
                    <a:pt x="1759" y="697"/>
                    <a:pt x="1690" y="549"/>
                    <a:pt x="1556" y="501"/>
                  </a:cubicBezTo>
                  <a:cubicBezTo>
                    <a:pt x="176" y="0"/>
                    <a:pt x="176" y="0"/>
                    <a:pt x="176" y="0"/>
                  </a:cubicBezTo>
                  <a:cubicBezTo>
                    <a:pt x="0" y="485"/>
                    <a:pt x="0" y="485"/>
                    <a:pt x="0" y="485"/>
                  </a:cubicBezTo>
                  <a:cubicBezTo>
                    <a:pt x="1380" y="985"/>
                    <a:pt x="1380" y="985"/>
                    <a:pt x="1380" y="985"/>
                  </a:cubicBezTo>
                  <a:cubicBezTo>
                    <a:pt x="1514" y="1034"/>
                    <a:pt x="1662" y="965"/>
                    <a:pt x="1711" y="831"/>
                  </a:cubicBezTo>
                  <a:close/>
                </a:path>
              </a:pathLst>
            </a:custGeom>
            <a:solidFill>
              <a:srgbClr val="4957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7" name="Freeform 386">
              <a:extLst>
                <a:ext uri="{FF2B5EF4-FFF2-40B4-BE49-F238E27FC236}">
                  <a16:creationId xmlns:a16="http://schemas.microsoft.com/office/drawing/2014/main" id="{D9F42EDF-AD46-4007-AF18-48DAD556B64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915775" y="4371975"/>
              <a:ext cx="157162" cy="111125"/>
            </a:xfrm>
            <a:custGeom>
              <a:avLst/>
              <a:gdLst>
                <a:gd name="T0" fmla="*/ 0 w 99"/>
                <a:gd name="T1" fmla="*/ 39 h 70"/>
                <a:gd name="T2" fmla="*/ 14 w 99"/>
                <a:gd name="T3" fmla="*/ 0 h 70"/>
                <a:gd name="T4" fmla="*/ 99 w 99"/>
                <a:gd name="T5" fmla="*/ 31 h 70"/>
                <a:gd name="T6" fmla="*/ 85 w 99"/>
                <a:gd name="T7" fmla="*/ 70 h 70"/>
                <a:gd name="T8" fmla="*/ 0 w 99"/>
                <a:gd name="T9" fmla="*/ 39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70">
                  <a:moveTo>
                    <a:pt x="0" y="39"/>
                  </a:moveTo>
                  <a:lnTo>
                    <a:pt x="14" y="0"/>
                  </a:lnTo>
                  <a:lnTo>
                    <a:pt x="99" y="31"/>
                  </a:lnTo>
                  <a:lnTo>
                    <a:pt x="85" y="70"/>
                  </a:lnTo>
                  <a:lnTo>
                    <a:pt x="0" y="39"/>
                  </a:lnTo>
                  <a:close/>
                </a:path>
              </a:pathLst>
            </a:custGeom>
            <a:solidFill>
              <a:srgbClr val="60C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8" name="Freeform 387">
              <a:extLst>
                <a:ext uri="{FF2B5EF4-FFF2-40B4-BE49-F238E27FC236}">
                  <a16:creationId xmlns:a16="http://schemas.microsoft.com/office/drawing/2014/main" id="{2C717113-54AF-4117-A56C-1B66D74D9BC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582400" y="4251325"/>
              <a:ext cx="150812" cy="109538"/>
            </a:xfrm>
            <a:custGeom>
              <a:avLst/>
              <a:gdLst>
                <a:gd name="T0" fmla="*/ 0 w 95"/>
                <a:gd name="T1" fmla="*/ 40 h 69"/>
                <a:gd name="T2" fmla="*/ 15 w 95"/>
                <a:gd name="T3" fmla="*/ 0 h 69"/>
                <a:gd name="T4" fmla="*/ 95 w 95"/>
                <a:gd name="T5" fmla="*/ 29 h 69"/>
                <a:gd name="T6" fmla="*/ 81 w 95"/>
                <a:gd name="T7" fmla="*/ 69 h 69"/>
                <a:gd name="T8" fmla="*/ 0 w 95"/>
                <a:gd name="T9" fmla="*/ 4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69">
                  <a:moveTo>
                    <a:pt x="0" y="40"/>
                  </a:moveTo>
                  <a:lnTo>
                    <a:pt x="15" y="0"/>
                  </a:lnTo>
                  <a:lnTo>
                    <a:pt x="95" y="29"/>
                  </a:lnTo>
                  <a:lnTo>
                    <a:pt x="81" y="69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rgbClr val="60C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9" name="Freeform 388">
              <a:extLst>
                <a:ext uri="{FF2B5EF4-FFF2-40B4-BE49-F238E27FC236}">
                  <a16:creationId xmlns:a16="http://schemas.microsoft.com/office/drawing/2014/main" id="{ED4DCE4B-C65D-4109-BABC-C1391F7095E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974388" y="3973513"/>
              <a:ext cx="1131887" cy="452438"/>
            </a:xfrm>
            <a:custGeom>
              <a:avLst/>
              <a:gdLst>
                <a:gd name="T0" fmla="*/ 0 w 713"/>
                <a:gd name="T1" fmla="*/ 31 h 285"/>
                <a:gd name="T2" fmla="*/ 12 w 713"/>
                <a:gd name="T3" fmla="*/ 0 h 285"/>
                <a:gd name="T4" fmla="*/ 713 w 713"/>
                <a:gd name="T5" fmla="*/ 254 h 285"/>
                <a:gd name="T6" fmla="*/ 702 w 713"/>
                <a:gd name="T7" fmla="*/ 285 h 285"/>
                <a:gd name="T8" fmla="*/ 0 w 713"/>
                <a:gd name="T9" fmla="*/ 31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3" h="285">
                  <a:moveTo>
                    <a:pt x="0" y="31"/>
                  </a:moveTo>
                  <a:lnTo>
                    <a:pt x="12" y="0"/>
                  </a:lnTo>
                  <a:lnTo>
                    <a:pt x="713" y="254"/>
                  </a:lnTo>
                  <a:lnTo>
                    <a:pt x="702" y="285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60C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90" name="Freeform 389">
              <a:extLst>
                <a:ext uri="{FF2B5EF4-FFF2-40B4-BE49-F238E27FC236}">
                  <a16:creationId xmlns:a16="http://schemas.microsoft.com/office/drawing/2014/main" id="{AA091C61-A235-4C85-A5BB-FC84BC253A1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766175" y="3513138"/>
              <a:ext cx="2370137" cy="2751138"/>
            </a:xfrm>
            <a:custGeom>
              <a:avLst/>
              <a:gdLst>
                <a:gd name="T0" fmla="*/ 1160 w 2514"/>
                <a:gd name="T1" fmla="*/ 1135 h 2921"/>
                <a:gd name="T2" fmla="*/ 794 w 2514"/>
                <a:gd name="T3" fmla="*/ 641 h 2921"/>
                <a:gd name="T4" fmla="*/ 571 w 2514"/>
                <a:gd name="T5" fmla="*/ 159 h 2921"/>
                <a:gd name="T6" fmla="*/ 306 w 2514"/>
                <a:gd name="T7" fmla="*/ 4 h 2921"/>
                <a:gd name="T8" fmla="*/ 281 w 2514"/>
                <a:gd name="T9" fmla="*/ 7 h 2921"/>
                <a:gd name="T10" fmla="*/ 10 w 2514"/>
                <a:gd name="T11" fmla="*/ 229 h 2921"/>
                <a:gd name="T12" fmla="*/ 2 w 2514"/>
                <a:gd name="T13" fmla="*/ 286 h 2921"/>
                <a:gd name="T14" fmla="*/ 100 w 2514"/>
                <a:gd name="T15" fmla="*/ 568 h 2921"/>
                <a:gd name="T16" fmla="*/ 696 w 2514"/>
                <a:gd name="T17" fmla="*/ 1885 h 2921"/>
                <a:gd name="T18" fmla="*/ 1036 w 2514"/>
                <a:gd name="T19" fmla="*/ 2398 h 2921"/>
                <a:gd name="T20" fmla="*/ 1044 w 2514"/>
                <a:gd name="T21" fmla="*/ 2407 h 2921"/>
                <a:gd name="T22" fmla="*/ 1288 w 2514"/>
                <a:gd name="T23" fmla="*/ 2680 h 2921"/>
                <a:gd name="T24" fmla="*/ 1321 w 2514"/>
                <a:gd name="T25" fmla="*/ 2721 h 2921"/>
                <a:gd name="T26" fmla="*/ 1419 w 2514"/>
                <a:gd name="T27" fmla="*/ 2916 h 2921"/>
                <a:gd name="T28" fmla="*/ 1428 w 2514"/>
                <a:gd name="T29" fmla="*/ 2919 h 2921"/>
                <a:gd name="T30" fmla="*/ 2465 w 2514"/>
                <a:gd name="T31" fmla="*/ 2400 h 2921"/>
                <a:gd name="T32" fmla="*/ 2408 w 2514"/>
                <a:gd name="T33" fmla="*/ 2285 h 2921"/>
                <a:gd name="T34" fmla="*/ 2398 w 2514"/>
                <a:gd name="T35" fmla="*/ 2196 h 2921"/>
                <a:gd name="T36" fmla="*/ 2514 w 2514"/>
                <a:gd name="T37" fmla="*/ 1740 h 2921"/>
                <a:gd name="T38" fmla="*/ 1708 w 2514"/>
                <a:gd name="T39" fmla="*/ 1331 h 2921"/>
                <a:gd name="T40" fmla="*/ 1647 w 2514"/>
                <a:gd name="T41" fmla="*/ 1299 h 2921"/>
                <a:gd name="T42" fmla="*/ 1160 w 2514"/>
                <a:gd name="T43" fmla="*/ 1135 h 29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514" h="2921">
                  <a:moveTo>
                    <a:pt x="1160" y="1135"/>
                  </a:moveTo>
                  <a:cubicBezTo>
                    <a:pt x="1104" y="1086"/>
                    <a:pt x="899" y="878"/>
                    <a:pt x="794" y="641"/>
                  </a:cubicBezTo>
                  <a:cubicBezTo>
                    <a:pt x="571" y="159"/>
                    <a:pt x="571" y="159"/>
                    <a:pt x="571" y="159"/>
                  </a:cubicBezTo>
                  <a:cubicBezTo>
                    <a:pt x="571" y="159"/>
                    <a:pt x="489" y="0"/>
                    <a:pt x="306" y="4"/>
                  </a:cubicBezTo>
                  <a:cubicBezTo>
                    <a:pt x="298" y="4"/>
                    <a:pt x="290" y="6"/>
                    <a:pt x="281" y="7"/>
                  </a:cubicBezTo>
                  <a:cubicBezTo>
                    <a:pt x="234" y="18"/>
                    <a:pt x="72" y="67"/>
                    <a:pt x="10" y="229"/>
                  </a:cubicBezTo>
                  <a:cubicBezTo>
                    <a:pt x="3" y="247"/>
                    <a:pt x="0" y="266"/>
                    <a:pt x="2" y="286"/>
                  </a:cubicBezTo>
                  <a:cubicBezTo>
                    <a:pt x="6" y="329"/>
                    <a:pt x="25" y="418"/>
                    <a:pt x="100" y="568"/>
                  </a:cubicBezTo>
                  <a:cubicBezTo>
                    <a:pt x="696" y="1885"/>
                    <a:pt x="696" y="1885"/>
                    <a:pt x="696" y="1885"/>
                  </a:cubicBezTo>
                  <a:cubicBezTo>
                    <a:pt x="696" y="1885"/>
                    <a:pt x="861" y="2210"/>
                    <a:pt x="1036" y="2398"/>
                  </a:cubicBezTo>
                  <a:cubicBezTo>
                    <a:pt x="1039" y="2401"/>
                    <a:pt x="1041" y="2404"/>
                    <a:pt x="1044" y="2407"/>
                  </a:cubicBezTo>
                  <a:cubicBezTo>
                    <a:pt x="1067" y="2437"/>
                    <a:pt x="1203" y="2610"/>
                    <a:pt x="1288" y="2680"/>
                  </a:cubicBezTo>
                  <a:cubicBezTo>
                    <a:pt x="1301" y="2691"/>
                    <a:pt x="1313" y="2705"/>
                    <a:pt x="1321" y="2721"/>
                  </a:cubicBezTo>
                  <a:cubicBezTo>
                    <a:pt x="1419" y="2916"/>
                    <a:pt x="1419" y="2916"/>
                    <a:pt x="1419" y="2916"/>
                  </a:cubicBezTo>
                  <a:cubicBezTo>
                    <a:pt x="1421" y="2919"/>
                    <a:pt x="1425" y="2921"/>
                    <a:pt x="1428" y="2919"/>
                  </a:cubicBezTo>
                  <a:cubicBezTo>
                    <a:pt x="2465" y="2400"/>
                    <a:pt x="2465" y="2400"/>
                    <a:pt x="2465" y="2400"/>
                  </a:cubicBezTo>
                  <a:cubicBezTo>
                    <a:pt x="2408" y="2285"/>
                    <a:pt x="2408" y="2285"/>
                    <a:pt x="2408" y="2285"/>
                  </a:cubicBezTo>
                  <a:cubicBezTo>
                    <a:pt x="2394" y="2258"/>
                    <a:pt x="2391" y="2226"/>
                    <a:pt x="2398" y="2196"/>
                  </a:cubicBezTo>
                  <a:cubicBezTo>
                    <a:pt x="2514" y="1740"/>
                    <a:pt x="2514" y="1740"/>
                    <a:pt x="2514" y="1740"/>
                  </a:cubicBezTo>
                  <a:cubicBezTo>
                    <a:pt x="1708" y="1331"/>
                    <a:pt x="1708" y="1331"/>
                    <a:pt x="1708" y="1331"/>
                  </a:cubicBezTo>
                  <a:cubicBezTo>
                    <a:pt x="1689" y="1321"/>
                    <a:pt x="1666" y="1308"/>
                    <a:pt x="1647" y="1299"/>
                  </a:cubicBezTo>
                  <a:cubicBezTo>
                    <a:pt x="1631" y="1291"/>
                    <a:pt x="1538" y="1465"/>
                    <a:pt x="1160" y="1135"/>
                  </a:cubicBezTo>
                  <a:close/>
                </a:path>
              </a:pathLst>
            </a:custGeom>
            <a:solidFill>
              <a:srgbClr val="EDBE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91" name="Freeform 390">
              <a:extLst>
                <a:ext uri="{FF2B5EF4-FFF2-40B4-BE49-F238E27FC236}">
                  <a16:creationId xmlns:a16="http://schemas.microsoft.com/office/drawing/2014/main" id="{6CE9033E-0181-4ABE-BA0D-CFE61F77E95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848725" y="3592513"/>
              <a:ext cx="409575" cy="430213"/>
            </a:xfrm>
            <a:custGeom>
              <a:avLst/>
              <a:gdLst>
                <a:gd name="T0" fmla="*/ 144 w 434"/>
                <a:gd name="T1" fmla="*/ 446 h 457"/>
                <a:gd name="T2" fmla="*/ 404 w 434"/>
                <a:gd name="T3" fmla="*/ 309 h 457"/>
                <a:gd name="T4" fmla="*/ 422 w 434"/>
                <a:gd name="T5" fmla="*/ 248 h 457"/>
                <a:gd name="T6" fmla="*/ 345 w 434"/>
                <a:gd name="T7" fmla="*/ 107 h 457"/>
                <a:gd name="T8" fmla="*/ 125 w 434"/>
                <a:gd name="T9" fmla="*/ 56 h 457"/>
                <a:gd name="T10" fmla="*/ 1 w 434"/>
                <a:gd name="T11" fmla="*/ 242 h 457"/>
                <a:gd name="T12" fmla="*/ 60 w 434"/>
                <a:gd name="T13" fmla="*/ 381 h 457"/>
                <a:gd name="T14" fmla="*/ 83 w 434"/>
                <a:gd name="T15" fmla="*/ 427 h 457"/>
                <a:gd name="T16" fmla="*/ 144 w 434"/>
                <a:gd name="T17" fmla="*/ 446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4" h="457">
                  <a:moveTo>
                    <a:pt x="144" y="446"/>
                  </a:moveTo>
                  <a:cubicBezTo>
                    <a:pt x="404" y="309"/>
                    <a:pt x="404" y="309"/>
                    <a:pt x="404" y="309"/>
                  </a:cubicBezTo>
                  <a:cubicBezTo>
                    <a:pt x="426" y="298"/>
                    <a:pt x="434" y="270"/>
                    <a:pt x="422" y="248"/>
                  </a:cubicBezTo>
                  <a:cubicBezTo>
                    <a:pt x="345" y="107"/>
                    <a:pt x="345" y="107"/>
                    <a:pt x="345" y="107"/>
                  </a:cubicBezTo>
                  <a:cubicBezTo>
                    <a:pt x="345" y="107"/>
                    <a:pt x="276" y="0"/>
                    <a:pt x="125" y="56"/>
                  </a:cubicBezTo>
                  <a:cubicBezTo>
                    <a:pt x="125" y="56"/>
                    <a:pt x="0" y="109"/>
                    <a:pt x="1" y="242"/>
                  </a:cubicBezTo>
                  <a:cubicBezTo>
                    <a:pt x="1" y="242"/>
                    <a:pt x="5" y="295"/>
                    <a:pt x="60" y="381"/>
                  </a:cubicBezTo>
                  <a:cubicBezTo>
                    <a:pt x="83" y="427"/>
                    <a:pt x="83" y="427"/>
                    <a:pt x="83" y="427"/>
                  </a:cubicBezTo>
                  <a:cubicBezTo>
                    <a:pt x="95" y="449"/>
                    <a:pt x="122" y="457"/>
                    <a:pt x="144" y="446"/>
                  </a:cubicBezTo>
                  <a:close/>
                </a:path>
              </a:pathLst>
            </a:custGeom>
            <a:solidFill>
              <a:srgbClr val="FFD9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92" name="Freeform 391">
              <a:extLst>
                <a:ext uri="{FF2B5EF4-FFF2-40B4-BE49-F238E27FC236}">
                  <a16:creationId xmlns:a16="http://schemas.microsoft.com/office/drawing/2014/main" id="{3BB30323-A3B8-4A3D-8355-2626BAE0277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26625" y="5635625"/>
              <a:ext cx="1654175" cy="1001713"/>
            </a:xfrm>
            <a:custGeom>
              <a:avLst/>
              <a:gdLst>
                <a:gd name="T0" fmla="*/ 0 w 1042"/>
                <a:gd name="T1" fmla="*/ 459 h 631"/>
                <a:gd name="T2" fmla="*/ 87 w 1042"/>
                <a:gd name="T3" fmla="*/ 631 h 631"/>
                <a:gd name="T4" fmla="*/ 1042 w 1042"/>
                <a:gd name="T5" fmla="*/ 183 h 631"/>
                <a:gd name="T6" fmla="*/ 942 w 1042"/>
                <a:gd name="T7" fmla="*/ 0 h 631"/>
                <a:gd name="T8" fmla="*/ 0 w 1042"/>
                <a:gd name="T9" fmla="*/ 459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2" h="631">
                  <a:moveTo>
                    <a:pt x="0" y="459"/>
                  </a:moveTo>
                  <a:lnTo>
                    <a:pt x="87" y="631"/>
                  </a:lnTo>
                  <a:lnTo>
                    <a:pt x="1042" y="183"/>
                  </a:lnTo>
                  <a:lnTo>
                    <a:pt x="942" y="0"/>
                  </a:lnTo>
                  <a:lnTo>
                    <a:pt x="0" y="459"/>
                  </a:ln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93" name="Freeform 392">
              <a:extLst>
                <a:ext uri="{FF2B5EF4-FFF2-40B4-BE49-F238E27FC236}">
                  <a16:creationId xmlns:a16="http://schemas.microsoft.com/office/drawing/2014/main" id="{78A6E54A-91BA-472D-B879-97099673E60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845675" y="5859463"/>
              <a:ext cx="2254250" cy="1000125"/>
            </a:xfrm>
            <a:custGeom>
              <a:avLst/>
              <a:gdLst>
                <a:gd name="T0" fmla="*/ 1420 w 1420"/>
                <a:gd name="T1" fmla="*/ 630 h 630"/>
                <a:gd name="T2" fmla="*/ 43 w 1420"/>
                <a:gd name="T3" fmla="*/ 630 h 630"/>
                <a:gd name="T4" fmla="*/ 0 w 1420"/>
                <a:gd name="T5" fmla="*/ 533 h 630"/>
                <a:gd name="T6" fmla="*/ 1140 w 1420"/>
                <a:gd name="T7" fmla="*/ 0 h 630"/>
                <a:gd name="T8" fmla="*/ 1420 w 1420"/>
                <a:gd name="T9" fmla="*/ 630 h 6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0" h="630">
                  <a:moveTo>
                    <a:pt x="1420" y="630"/>
                  </a:moveTo>
                  <a:lnTo>
                    <a:pt x="43" y="630"/>
                  </a:lnTo>
                  <a:lnTo>
                    <a:pt x="0" y="533"/>
                  </a:lnTo>
                  <a:lnTo>
                    <a:pt x="1140" y="0"/>
                  </a:lnTo>
                  <a:lnTo>
                    <a:pt x="1420" y="630"/>
                  </a:lnTo>
                  <a:close/>
                </a:path>
              </a:pathLst>
            </a:custGeom>
            <a:solidFill>
              <a:srgbClr val="3F4C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94" name="Freeform 393">
              <a:extLst>
                <a:ext uri="{FF2B5EF4-FFF2-40B4-BE49-F238E27FC236}">
                  <a16:creationId xmlns:a16="http://schemas.microsoft.com/office/drawing/2014/main" id="{7A98C015-B5B5-4893-9848-7D3CFE571C2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494713" y="3225800"/>
              <a:ext cx="300037" cy="552450"/>
            </a:xfrm>
            <a:custGeom>
              <a:avLst/>
              <a:gdLst>
                <a:gd name="T0" fmla="*/ 9 w 317"/>
                <a:gd name="T1" fmla="*/ 502 h 586"/>
                <a:gd name="T2" fmla="*/ 178 w 317"/>
                <a:gd name="T3" fmla="*/ 36 h 586"/>
                <a:gd name="T4" fmla="*/ 237 w 317"/>
                <a:gd name="T5" fmla="*/ 8 h 586"/>
                <a:gd name="T6" fmla="*/ 281 w 317"/>
                <a:gd name="T7" fmla="*/ 24 h 586"/>
                <a:gd name="T8" fmla="*/ 308 w 317"/>
                <a:gd name="T9" fmla="*/ 83 h 586"/>
                <a:gd name="T10" fmla="*/ 139 w 317"/>
                <a:gd name="T11" fmla="*/ 550 h 586"/>
                <a:gd name="T12" fmla="*/ 80 w 317"/>
                <a:gd name="T13" fmla="*/ 577 h 586"/>
                <a:gd name="T14" fmla="*/ 37 w 317"/>
                <a:gd name="T15" fmla="*/ 561 h 586"/>
                <a:gd name="T16" fmla="*/ 9 w 317"/>
                <a:gd name="T17" fmla="*/ 50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7" h="586">
                  <a:moveTo>
                    <a:pt x="9" y="502"/>
                  </a:moveTo>
                  <a:cubicBezTo>
                    <a:pt x="178" y="36"/>
                    <a:pt x="178" y="36"/>
                    <a:pt x="178" y="36"/>
                  </a:cubicBezTo>
                  <a:cubicBezTo>
                    <a:pt x="187" y="12"/>
                    <a:pt x="213" y="0"/>
                    <a:pt x="237" y="8"/>
                  </a:cubicBezTo>
                  <a:cubicBezTo>
                    <a:pt x="281" y="24"/>
                    <a:pt x="281" y="24"/>
                    <a:pt x="281" y="24"/>
                  </a:cubicBezTo>
                  <a:cubicBezTo>
                    <a:pt x="305" y="33"/>
                    <a:pt x="317" y="59"/>
                    <a:pt x="308" y="83"/>
                  </a:cubicBezTo>
                  <a:cubicBezTo>
                    <a:pt x="139" y="550"/>
                    <a:pt x="139" y="550"/>
                    <a:pt x="139" y="550"/>
                  </a:cubicBezTo>
                  <a:cubicBezTo>
                    <a:pt x="130" y="574"/>
                    <a:pt x="104" y="586"/>
                    <a:pt x="80" y="577"/>
                  </a:cubicBezTo>
                  <a:cubicBezTo>
                    <a:pt x="37" y="561"/>
                    <a:pt x="37" y="561"/>
                    <a:pt x="37" y="561"/>
                  </a:cubicBezTo>
                  <a:cubicBezTo>
                    <a:pt x="13" y="553"/>
                    <a:pt x="0" y="526"/>
                    <a:pt x="9" y="502"/>
                  </a:cubicBezTo>
                  <a:close/>
                </a:path>
              </a:pathLst>
            </a:custGeom>
            <a:solidFill>
              <a:srgbClr val="2E37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0" name="标题 1"/>
          <p:cNvSpPr>
            <a:spLocks noGrp="1"/>
          </p:cNvSpPr>
          <p:nvPr userDrawn="1">
            <p:ph type="title" hasCustomPrompt="1"/>
          </p:nvPr>
        </p:nvSpPr>
        <p:spPr>
          <a:xfrm>
            <a:off x="677882" y="3682915"/>
            <a:ext cx="4810288" cy="771482"/>
          </a:xfrm>
          <a:noFill/>
        </p:spPr>
        <p:txBody>
          <a:bodyPr lIns="90000" rIns="90000" anchor="b">
            <a:normAutofit/>
          </a:bodyPr>
          <a:lstStyle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21" name="文本占位符 2"/>
          <p:cNvSpPr>
            <a:spLocks noGrp="1"/>
          </p:cNvSpPr>
          <p:nvPr userDrawn="1">
            <p:ph type="body" idx="1" hasCustomPrompt="1"/>
          </p:nvPr>
        </p:nvSpPr>
        <p:spPr>
          <a:xfrm>
            <a:off x="677882" y="4485006"/>
            <a:ext cx="4810288" cy="1082874"/>
          </a:xfrm>
          <a:noFill/>
        </p:spPr>
        <p:txBody>
          <a:bodyPr lIns="90000" rIns="90000" anchor="t"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17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5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88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6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1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CN" dirty="0"/>
              <a:t>Edit Master text styles</a:t>
            </a:r>
          </a:p>
        </p:txBody>
      </p:sp>
      <p:cxnSp>
        <p:nvCxnSpPr>
          <p:cNvPr id="3" name="直接连接符 2"/>
          <p:cNvCxnSpPr>
            <a:cxnSpLocks/>
          </p:cNvCxnSpPr>
          <p:nvPr userDrawn="1"/>
        </p:nvCxnSpPr>
        <p:spPr>
          <a:xfrm>
            <a:off x="677882" y="3665141"/>
            <a:ext cx="4132243" cy="0"/>
          </a:xfrm>
          <a:prstGeom prst="line">
            <a:avLst/>
          </a:prstGeom>
          <a:ln>
            <a:solidFill>
              <a:srgbClr val="3F4C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9D9C7-5DC6-4263-87FF-7C99F6FB63C3}" type="datetime1">
              <a:rPr lang="zh-CN" altLang="en-US" smtClean="0"/>
              <a:pPr/>
              <a:t>2024/4/6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33342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en-US" altLang="zh-CN" dirty="0"/>
              <a:t>Edit Master text styles</a:t>
            </a:r>
          </a:p>
          <a:p>
            <a:pPr lvl="1"/>
            <a:r>
              <a:rPr lang="en-US" altLang="zh-CN" dirty="0"/>
              <a:t>Second level</a:t>
            </a:r>
          </a:p>
          <a:p>
            <a:pPr lvl="2"/>
            <a:r>
              <a:rPr lang="en-US" altLang="zh-CN" dirty="0"/>
              <a:t>Third level</a:t>
            </a:r>
          </a:p>
          <a:p>
            <a:pPr lvl="3"/>
            <a:r>
              <a:rPr lang="en-US" altLang="zh-CN" dirty="0"/>
              <a:t>Fourth level</a:t>
            </a:r>
          </a:p>
          <a:p>
            <a:pPr lvl="4"/>
            <a:r>
              <a:rPr lang="en-US" altLang="zh-CN" dirty="0"/>
              <a:t>Fifth level</a:t>
            </a:r>
            <a:endParaRPr lang="zh-CN" altLang="en-US" dirty="0"/>
          </a:p>
        </p:txBody>
      </p:sp>
      <p:sp>
        <p:nvSpPr>
          <p:cNvPr id="4" name="标题 3">
            <a:extLst>
              <a:ext uri="{FF2B5EF4-FFF2-40B4-BE49-F238E27FC236}">
                <a16:creationId xmlns:a16="http://schemas.microsoft.com/office/drawing/2014/main" id="{8C8B4C8C-65EC-4A36-AD8F-3DC78365AD6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9D9C7-5DC6-4263-87FF-7C99F6FB63C3}" type="datetime1">
              <a:rPr lang="zh-CN" altLang="en-US" smtClean="0"/>
              <a:pPr/>
              <a:t>2024/4/6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8967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/>
        <p:txBody>
          <a:bodyPr lIns="0" rIns="0"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9D9C7-5DC6-4263-87FF-7C99F6FB63C3}" type="datetime1">
              <a:rPr lang="zh-CN" altLang="en-US" smtClean="0"/>
              <a:pPr/>
              <a:t>2024/4/6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8174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772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末尾幻灯片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标题 1"/>
          <p:cNvSpPr>
            <a:spLocks noGrp="1"/>
          </p:cNvSpPr>
          <p:nvPr userDrawn="1">
            <p:ph type="ctrTitle" hasCustomPrompt="1"/>
          </p:nvPr>
        </p:nvSpPr>
        <p:spPr>
          <a:xfrm>
            <a:off x="3854678" y="4374282"/>
            <a:ext cx="4482645" cy="973538"/>
          </a:xfrm>
        </p:spPr>
        <p:txBody>
          <a:bodyPr lIns="90000" rIns="90000" anchor="b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zh-CN" dirty="0"/>
              <a:t>Conclusion</a:t>
            </a:r>
            <a:endParaRPr lang="zh-CN" altLang="en-US" dirty="0"/>
          </a:p>
        </p:txBody>
      </p:sp>
      <p:sp>
        <p:nvSpPr>
          <p:cNvPr id="14" name="文本占位符 62"/>
          <p:cNvSpPr>
            <a:spLocks noGrp="1"/>
          </p:cNvSpPr>
          <p:nvPr>
            <p:ph type="body" sz="quarter" idx="17" hasCustomPrompt="1"/>
          </p:nvPr>
        </p:nvSpPr>
        <p:spPr>
          <a:xfrm>
            <a:off x="3854678" y="5435425"/>
            <a:ext cx="4482645" cy="310871"/>
          </a:xfrm>
        </p:spPr>
        <p:txBody>
          <a:bodyPr vert="horz" lIns="90000" tIns="45720" rIns="90000" bIns="45720" rtlCol="0" anchor="b">
            <a:normAutofit/>
          </a:bodyPr>
          <a:lstStyle>
            <a:lvl1pPr marL="0" indent="0" algn="ctr">
              <a:buNone/>
              <a:defRPr lang="zh-CN" altLang="en-US" sz="14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zh-CN" altLang="en-US" sz="2000" smtClean="0"/>
            </a:lvl2pPr>
            <a:lvl3pPr>
              <a:defRPr lang="zh-CN" altLang="en-US" sz="1800" smtClean="0"/>
            </a:lvl3pPr>
            <a:lvl4pPr>
              <a:defRPr lang="zh-CN" altLang="en-US" sz="1600" smtClean="0"/>
            </a:lvl4pPr>
            <a:lvl5pPr>
              <a:defRPr lang="zh-CN" altLang="en-US" sz="1600"/>
            </a:lvl5pPr>
          </a:lstStyle>
          <a:p>
            <a:pPr lvl="0"/>
            <a:r>
              <a:rPr lang="en-US" altLang="zh-CN" dirty="0"/>
              <a:t>Signature</a:t>
            </a:r>
          </a:p>
        </p:txBody>
      </p:sp>
      <p:sp>
        <p:nvSpPr>
          <p:cNvPr id="15" name="文本占位符 62"/>
          <p:cNvSpPr>
            <a:spLocks noGrp="1"/>
          </p:cNvSpPr>
          <p:nvPr>
            <p:ph type="body" sz="quarter" idx="18" hasCustomPrompt="1"/>
          </p:nvPr>
        </p:nvSpPr>
        <p:spPr>
          <a:xfrm>
            <a:off x="3854678" y="5751059"/>
            <a:ext cx="4482645" cy="310871"/>
          </a:xfrm>
        </p:spPr>
        <p:txBody>
          <a:bodyPr vert="horz" lIns="90000" tIns="45720" rIns="90000" bIns="45720" rtlCol="0">
            <a:normAutofit/>
          </a:bodyPr>
          <a:lstStyle>
            <a:lvl1pPr marL="0" indent="0" algn="ctr">
              <a:buNone/>
              <a:defRPr lang="zh-CN" altLang="en-US" sz="14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zh-CN" altLang="en-US" sz="2000" smtClean="0"/>
            </a:lvl2pPr>
            <a:lvl3pPr>
              <a:defRPr lang="zh-CN" altLang="en-US" sz="1800" smtClean="0"/>
            </a:lvl3pPr>
            <a:lvl4pPr>
              <a:defRPr lang="zh-CN" altLang="en-US" sz="1600" smtClean="0"/>
            </a:lvl4pPr>
            <a:lvl5pPr>
              <a:defRPr lang="zh-CN" altLang="en-US" sz="1600"/>
            </a:lvl5pPr>
          </a:lstStyle>
          <a:p>
            <a:pPr marL="228589" marR="0" lvl="0" indent="-228589" fontAlgn="auto">
              <a:spcAft>
                <a:spcPts val="0"/>
              </a:spcAft>
              <a:buClrTx/>
              <a:buSzTx/>
              <a:tabLst/>
            </a:pPr>
            <a:r>
              <a:rPr lang="en-US" altLang="zh-CN" dirty="0"/>
              <a:t>Data</a:t>
            </a:r>
          </a:p>
        </p:txBody>
      </p:sp>
      <p:grpSp>
        <p:nvGrpSpPr>
          <p:cNvPr id="444" name="组合 443">
            <a:extLst>
              <a:ext uri="{FF2B5EF4-FFF2-40B4-BE49-F238E27FC236}">
                <a16:creationId xmlns:a16="http://schemas.microsoft.com/office/drawing/2014/main" id="{EF3E4BB1-D04F-466C-8EA7-A0DE0EAC165F}"/>
              </a:ext>
            </a:extLst>
          </p:cNvPr>
          <p:cNvGrpSpPr/>
          <p:nvPr userDrawn="1"/>
        </p:nvGrpSpPr>
        <p:grpSpPr>
          <a:xfrm>
            <a:off x="2961481" y="654824"/>
            <a:ext cx="6269038" cy="3617953"/>
            <a:chOff x="1627188" y="850900"/>
            <a:chExt cx="8934450" cy="5156201"/>
          </a:xfrm>
        </p:grpSpPr>
        <p:sp>
          <p:nvSpPr>
            <p:cNvPr id="4" name="AutoShape 3">
              <a:extLst>
                <a:ext uri="{FF2B5EF4-FFF2-40B4-BE49-F238E27FC236}">
                  <a16:creationId xmlns:a16="http://schemas.microsoft.com/office/drawing/2014/main" id="{3EF05A45-5058-45BD-BE3B-4B4674EEAED5}"/>
                </a:ext>
              </a:extLst>
            </p:cNvPr>
            <p:cNvSpPr>
              <a:spLocks noChangeAspect="1" noChangeArrowheads="1" noTextEdit="1"/>
            </p:cNvSpPr>
            <p:nvPr userDrawn="1"/>
          </p:nvSpPr>
          <p:spPr bwMode="auto">
            <a:xfrm>
              <a:off x="1630363" y="854075"/>
              <a:ext cx="8931275" cy="5149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" name="Oval 5">
              <a:extLst>
                <a:ext uri="{FF2B5EF4-FFF2-40B4-BE49-F238E27FC236}">
                  <a16:creationId xmlns:a16="http://schemas.microsoft.com/office/drawing/2014/main" id="{1443059B-909D-4395-A072-83A927224BB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1627188" y="5243513"/>
              <a:ext cx="8934450" cy="76358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" name="Rectangle 6">
              <a:extLst>
                <a:ext uri="{FF2B5EF4-FFF2-40B4-BE49-F238E27FC236}">
                  <a16:creationId xmlns:a16="http://schemas.microsoft.com/office/drawing/2014/main" id="{583F8349-4187-44AE-91F0-71C06B8F75A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841751" y="850900"/>
              <a:ext cx="225425" cy="1063625"/>
            </a:xfrm>
            <a:prstGeom prst="rect">
              <a:avLst/>
            </a:prstGeom>
            <a:solidFill>
              <a:srgbClr val="6478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" name="Freeform 7">
              <a:extLst>
                <a:ext uri="{FF2B5EF4-FFF2-40B4-BE49-F238E27FC236}">
                  <a16:creationId xmlns:a16="http://schemas.microsoft.com/office/drawing/2014/main" id="{9376C3E0-305E-4AB4-B582-24AE923358A6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3856038" y="850900"/>
              <a:ext cx="196850" cy="1063625"/>
            </a:xfrm>
            <a:custGeom>
              <a:avLst/>
              <a:gdLst>
                <a:gd name="T0" fmla="*/ 0 w 124"/>
                <a:gd name="T1" fmla="*/ 0 h 670"/>
                <a:gd name="T2" fmla="*/ 4 w 124"/>
                <a:gd name="T3" fmla="*/ 0 h 670"/>
                <a:gd name="T4" fmla="*/ 4 w 124"/>
                <a:gd name="T5" fmla="*/ 670 h 670"/>
                <a:gd name="T6" fmla="*/ 0 w 124"/>
                <a:gd name="T7" fmla="*/ 670 h 670"/>
                <a:gd name="T8" fmla="*/ 0 w 124"/>
                <a:gd name="T9" fmla="*/ 0 h 670"/>
                <a:gd name="T10" fmla="*/ 120 w 124"/>
                <a:gd name="T11" fmla="*/ 0 h 670"/>
                <a:gd name="T12" fmla="*/ 124 w 124"/>
                <a:gd name="T13" fmla="*/ 0 h 670"/>
                <a:gd name="T14" fmla="*/ 124 w 124"/>
                <a:gd name="T15" fmla="*/ 670 h 670"/>
                <a:gd name="T16" fmla="*/ 120 w 124"/>
                <a:gd name="T17" fmla="*/ 670 h 670"/>
                <a:gd name="T18" fmla="*/ 120 w 124"/>
                <a:gd name="T19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4" h="670">
                  <a:moveTo>
                    <a:pt x="0" y="0"/>
                  </a:moveTo>
                  <a:lnTo>
                    <a:pt x="4" y="0"/>
                  </a:lnTo>
                  <a:lnTo>
                    <a:pt x="4" y="670"/>
                  </a:lnTo>
                  <a:lnTo>
                    <a:pt x="0" y="670"/>
                  </a:lnTo>
                  <a:lnTo>
                    <a:pt x="0" y="0"/>
                  </a:lnTo>
                  <a:close/>
                  <a:moveTo>
                    <a:pt x="120" y="0"/>
                  </a:moveTo>
                  <a:lnTo>
                    <a:pt x="124" y="0"/>
                  </a:lnTo>
                  <a:lnTo>
                    <a:pt x="124" y="670"/>
                  </a:lnTo>
                  <a:lnTo>
                    <a:pt x="120" y="670"/>
                  </a:lnTo>
                  <a:lnTo>
                    <a:pt x="120" y="0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" name="Rectangle 8">
              <a:extLst>
                <a:ext uri="{FF2B5EF4-FFF2-40B4-BE49-F238E27FC236}">
                  <a16:creationId xmlns:a16="http://schemas.microsoft.com/office/drawing/2014/main" id="{34A58CBD-ED7B-4430-A8AC-2C78D87B840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871913" y="884238"/>
              <a:ext cx="165100" cy="552450"/>
            </a:xfrm>
            <a:prstGeom prst="rect">
              <a:avLst/>
            </a:pr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" name="Oval 9">
              <a:extLst>
                <a:ext uri="{FF2B5EF4-FFF2-40B4-BE49-F238E27FC236}">
                  <a16:creationId xmlns:a16="http://schemas.microsoft.com/office/drawing/2014/main" id="{EF3D2B32-E748-493B-ABB2-ED91CD4EF45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917951" y="1782763"/>
              <a:ext cx="73025" cy="79375"/>
            </a:xfrm>
            <a:prstGeom prst="ellipse">
              <a:avLst/>
            </a:pr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" name="Rectangle 10">
              <a:extLst>
                <a:ext uri="{FF2B5EF4-FFF2-40B4-BE49-F238E27FC236}">
                  <a16:creationId xmlns:a16="http://schemas.microsoft.com/office/drawing/2014/main" id="{A383966D-729B-4F6C-BBC1-535F8E4DF3A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889376" y="1316038"/>
              <a:ext cx="131763" cy="19050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" name="Rectangle 11">
              <a:extLst>
                <a:ext uri="{FF2B5EF4-FFF2-40B4-BE49-F238E27FC236}">
                  <a16:creationId xmlns:a16="http://schemas.microsoft.com/office/drawing/2014/main" id="{F9328AB7-5A7F-497F-A581-3A995845B2A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889376" y="1354138"/>
              <a:ext cx="131763" cy="23813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" name="Rectangle 12">
              <a:extLst>
                <a:ext uri="{FF2B5EF4-FFF2-40B4-BE49-F238E27FC236}">
                  <a16:creationId xmlns:a16="http://schemas.microsoft.com/office/drawing/2014/main" id="{5A5C37DF-6140-4972-860D-DBE2319BFAFB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889376" y="1393825"/>
              <a:ext cx="131763" cy="23813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" name="Oval 13">
              <a:extLst>
                <a:ext uri="{FF2B5EF4-FFF2-40B4-BE49-F238E27FC236}">
                  <a16:creationId xmlns:a16="http://schemas.microsoft.com/office/drawing/2014/main" id="{6065A9E5-BDAC-486B-8BE6-CCA3981B36D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927476" y="1792288"/>
              <a:ext cx="53975" cy="60325"/>
            </a:xfrm>
            <a:prstGeom prst="ellipse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" name="Rectangle 14">
              <a:extLst>
                <a:ext uri="{FF2B5EF4-FFF2-40B4-BE49-F238E27FC236}">
                  <a16:creationId xmlns:a16="http://schemas.microsoft.com/office/drawing/2014/main" id="{4C287BE2-878D-42A9-9478-565C4D286D1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073526" y="850900"/>
              <a:ext cx="227013" cy="1063625"/>
            </a:xfrm>
            <a:prstGeom prst="rect">
              <a:avLst/>
            </a:prstGeom>
            <a:solidFill>
              <a:srgbClr val="6478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" name="Freeform 15">
              <a:extLst>
                <a:ext uri="{FF2B5EF4-FFF2-40B4-BE49-F238E27FC236}">
                  <a16:creationId xmlns:a16="http://schemas.microsoft.com/office/drawing/2014/main" id="{E4FD9925-F4B8-4FC5-88DD-F418EDC0280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4089401" y="850900"/>
              <a:ext cx="198438" cy="1063625"/>
            </a:xfrm>
            <a:custGeom>
              <a:avLst/>
              <a:gdLst>
                <a:gd name="T0" fmla="*/ 0 w 125"/>
                <a:gd name="T1" fmla="*/ 0 h 670"/>
                <a:gd name="T2" fmla="*/ 2 w 125"/>
                <a:gd name="T3" fmla="*/ 0 h 670"/>
                <a:gd name="T4" fmla="*/ 2 w 125"/>
                <a:gd name="T5" fmla="*/ 670 h 670"/>
                <a:gd name="T6" fmla="*/ 0 w 125"/>
                <a:gd name="T7" fmla="*/ 670 h 670"/>
                <a:gd name="T8" fmla="*/ 0 w 125"/>
                <a:gd name="T9" fmla="*/ 0 h 670"/>
                <a:gd name="T10" fmla="*/ 121 w 125"/>
                <a:gd name="T11" fmla="*/ 0 h 670"/>
                <a:gd name="T12" fmla="*/ 125 w 125"/>
                <a:gd name="T13" fmla="*/ 0 h 670"/>
                <a:gd name="T14" fmla="*/ 125 w 125"/>
                <a:gd name="T15" fmla="*/ 670 h 670"/>
                <a:gd name="T16" fmla="*/ 121 w 125"/>
                <a:gd name="T17" fmla="*/ 670 h 670"/>
                <a:gd name="T18" fmla="*/ 121 w 125"/>
                <a:gd name="T19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670">
                  <a:moveTo>
                    <a:pt x="0" y="0"/>
                  </a:moveTo>
                  <a:lnTo>
                    <a:pt x="2" y="0"/>
                  </a:lnTo>
                  <a:lnTo>
                    <a:pt x="2" y="670"/>
                  </a:lnTo>
                  <a:lnTo>
                    <a:pt x="0" y="670"/>
                  </a:lnTo>
                  <a:lnTo>
                    <a:pt x="0" y="0"/>
                  </a:lnTo>
                  <a:close/>
                  <a:moveTo>
                    <a:pt x="121" y="0"/>
                  </a:moveTo>
                  <a:lnTo>
                    <a:pt x="125" y="0"/>
                  </a:lnTo>
                  <a:lnTo>
                    <a:pt x="125" y="670"/>
                  </a:lnTo>
                  <a:lnTo>
                    <a:pt x="121" y="670"/>
                  </a:lnTo>
                  <a:lnTo>
                    <a:pt x="121" y="0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" name="Rectangle 16">
              <a:extLst>
                <a:ext uri="{FF2B5EF4-FFF2-40B4-BE49-F238E27FC236}">
                  <a16:creationId xmlns:a16="http://schemas.microsoft.com/office/drawing/2014/main" id="{EACBCD12-5436-4D24-8DAF-4441E9A476DD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106863" y="884238"/>
              <a:ext cx="163513" cy="552450"/>
            </a:xfrm>
            <a:prstGeom prst="rect">
              <a:avLst/>
            </a:pr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" name="Oval 17">
              <a:extLst>
                <a:ext uri="{FF2B5EF4-FFF2-40B4-BE49-F238E27FC236}">
                  <a16:creationId xmlns:a16="http://schemas.microsoft.com/office/drawing/2014/main" id="{A784065E-FA34-40E6-8872-C4012EA0236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152901" y="1782763"/>
              <a:ext cx="68263" cy="79375"/>
            </a:xfrm>
            <a:prstGeom prst="ellipse">
              <a:avLst/>
            </a:pr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" name="Rectangle 18">
              <a:extLst>
                <a:ext uri="{FF2B5EF4-FFF2-40B4-BE49-F238E27FC236}">
                  <a16:creationId xmlns:a16="http://schemas.microsoft.com/office/drawing/2014/main" id="{BEF5EBC4-2C70-41D8-9D04-95141076F7C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122738" y="1316038"/>
              <a:ext cx="131763" cy="19050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" name="Rectangle 19">
              <a:extLst>
                <a:ext uri="{FF2B5EF4-FFF2-40B4-BE49-F238E27FC236}">
                  <a16:creationId xmlns:a16="http://schemas.microsoft.com/office/drawing/2014/main" id="{B8B3AAEA-E2CB-474D-9387-032A947EA78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122738" y="1354138"/>
              <a:ext cx="131763" cy="23813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" name="Rectangle 20">
              <a:extLst>
                <a:ext uri="{FF2B5EF4-FFF2-40B4-BE49-F238E27FC236}">
                  <a16:creationId xmlns:a16="http://schemas.microsoft.com/office/drawing/2014/main" id="{8D840BC0-F9BC-442A-BB62-D0E6F905E49D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122738" y="1393825"/>
              <a:ext cx="131763" cy="23813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" name="Oval 21">
              <a:extLst>
                <a:ext uri="{FF2B5EF4-FFF2-40B4-BE49-F238E27FC236}">
                  <a16:creationId xmlns:a16="http://schemas.microsoft.com/office/drawing/2014/main" id="{7A87FB0B-0AAC-4CEB-B690-1614048B048B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162426" y="1792288"/>
              <a:ext cx="52388" cy="60325"/>
            </a:xfrm>
            <a:prstGeom prst="ellipse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1" name="Rectangle 22">
              <a:extLst>
                <a:ext uri="{FF2B5EF4-FFF2-40B4-BE49-F238E27FC236}">
                  <a16:creationId xmlns:a16="http://schemas.microsoft.com/office/drawing/2014/main" id="{098050E3-47B4-4D4B-894C-D5977452398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306888" y="850900"/>
              <a:ext cx="228600" cy="1063625"/>
            </a:xfrm>
            <a:prstGeom prst="rect">
              <a:avLst/>
            </a:prstGeom>
            <a:solidFill>
              <a:srgbClr val="6478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2" name="Freeform 23">
              <a:extLst>
                <a:ext uri="{FF2B5EF4-FFF2-40B4-BE49-F238E27FC236}">
                  <a16:creationId xmlns:a16="http://schemas.microsoft.com/office/drawing/2014/main" id="{1B07DE0F-EB65-482D-B60B-C27F308AE053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4324351" y="850900"/>
              <a:ext cx="193675" cy="1063625"/>
            </a:xfrm>
            <a:custGeom>
              <a:avLst/>
              <a:gdLst>
                <a:gd name="T0" fmla="*/ 0 w 122"/>
                <a:gd name="T1" fmla="*/ 0 h 670"/>
                <a:gd name="T2" fmla="*/ 2 w 122"/>
                <a:gd name="T3" fmla="*/ 0 h 670"/>
                <a:gd name="T4" fmla="*/ 2 w 122"/>
                <a:gd name="T5" fmla="*/ 670 h 670"/>
                <a:gd name="T6" fmla="*/ 0 w 122"/>
                <a:gd name="T7" fmla="*/ 670 h 670"/>
                <a:gd name="T8" fmla="*/ 0 w 122"/>
                <a:gd name="T9" fmla="*/ 0 h 670"/>
                <a:gd name="T10" fmla="*/ 120 w 122"/>
                <a:gd name="T11" fmla="*/ 0 h 670"/>
                <a:gd name="T12" fmla="*/ 122 w 122"/>
                <a:gd name="T13" fmla="*/ 0 h 670"/>
                <a:gd name="T14" fmla="*/ 122 w 122"/>
                <a:gd name="T15" fmla="*/ 670 h 670"/>
                <a:gd name="T16" fmla="*/ 120 w 122"/>
                <a:gd name="T17" fmla="*/ 670 h 670"/>
                <a:gd name="T18" fmla="*/ 120 w 122"/>
                <a:gd name="T19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" h="670">
                  <a:moveTo>
                    <a:pt x="0" y="0"/>
                  </a:moveTo>
                  <a:lnTo>
                    <a:pt x="2" y="0"/>
                  </a:lnTo>
                  <a:lnTo>
                    <a:pt x="2" y="670"/>
                  </a:lnTo>
                  <a:lnTo>
                    <a:pt x="0" y="670"/>
                  </a:lnTo>
                  <a:lnTo>
                    <a:pt x="0" y="0"/>
                  </a:lnTo>
                  <a:close/>
                  <a:moveTo>
                    <a:pt x="120" y="0"/>
                  </a:moveTo>
                  <a:lnTo>
                    <a:pt x="122" y="0"/>
                  </a:lnTo>
                  <a:lnTo>
                    <a:pt x="122" y="670"/>
                  </a:lnTo>
                  <a:lnTo>
                    <a:pt x="120" y="670"/>
                  </a:lnTo>
                  <a:lnTo>
                    <a:pt x="120" y="0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3" name="Rectangle 24">
              <a:extLst>
                <a:ext uri="{FF2B5EF4-FFF2-40B4-BE49-F238E27FC236}">
                  <a16:creationId xmlns:a16="http://schemas.microsoft.com/office/drawing/2014/main" id="{D9AB2DFE-77FB-4A80-9414-61E7A48B768D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340226" y="884238"/>
              <a:ext cx="161925" cy="552450"/>
            </a:xfrm>
            <a:prstGeom prst="rect">
              <a:avLst/>
            </a:pr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4" name="Oval 25">
              <a:extLst>
                <a:ext uri="{FF2B5EF4-FFF2-40B4-BE49-F238E27FC236}">
                  <a16:creationId xmlns:a16="http://schemas.microsoft.com/office/drawing/2014/main" id="{B8F9C797-3342-4075-99D0-3DE662A23AB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386263" y="1782763"/>
              <a:ext cx="69850" cy="79375"/>
            </a:xfrm>
            <a:prstGeom prst="ellipse">
              <a:avLst/>
            </a:pr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5" name="Rectangle 26">
              <a:extLst>
                <a:ext uri="{FF2B5EF4-FFF2-40B4-BE49-F238E27FC236}">
                  <a16:creationId xmlns:a16="http://schemas.microsoft.com/office/drawing/2014/main" id="{C396FDE2-69CA-4C50-8E97-96E523E4A61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352926" y="1316038"/>
              <a:ext cx="136525" cy="19050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6" name="Rectangle 27">
              <a:extLst>
                <a:ext uri="{FF2B5EF4-FFF2-40B4-BE49-F238E27FC236}">
                  <a16:creationId xmlns:a16="http://schemas.microsoft.com/office/drawing/2014/main" id="{055540CD-1399-4067-B1E3-DE415CEC9AD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352926" y="1354138"/>
              <a:ext cx="136525" cy="23813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7" name="Rectangle 28">
              <a:extLst>
                <a:ext uri="{FF2B5EF4-FFF2-40B4-BE49-F238E27FC236}">
                  <a16:creationId xmlns:a16="http://schemas.microsoft.com/office/drawing/2014/main" id="{F7A275B2-205A-41A3-8E40-E8483143036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352926" y="1393825"/>
              <a:ext cx="136525" cy="23813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8" name="Oval 29">
              <a:extLst>
                <a:ext uri="{FF2B5EF4-FFF2-40B4-BE49-F238E27FC236}">
                  <a16:creationId xmlns:a16="http://schemas.microsoft.com/office/drawing/2014/main" id="{19EB5A14-2084-4C63-9798-34EB23D08F2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395788" y="1792288"/>
              <a:ext cx="50800" cy="60325"/>
            </a:xfrm>
            <a:prstGeom prst="ellipse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9" name="Rectangle 30">
              <a:extLst>
                <a:ext uri="{FF2B5EF4-FFF2-40B4-BE49-F238E27FC236}">
                  <a16:creationId xmlns:a16="http://schemas.microsoft.com/office/drawing/2014/main" id="{A02ED32E-4741-4900-A019-9AC14E5920B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541838" y="850900"/>
              <a:ext cx="227013" cy="1063625"/>
            </a:xfrm>
            <a:prstGeom prst="rect">
              <a:avLst/>
            </a:prstGeom>
            <a:solidFill>
              <a:srgbClr val="6478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0" name="Freeform 31">
              <a:extLst>
                <a:ext uri="{FF2B5EF4-FFF2-40B4-BE49-F238E27FC236}">
                  <a16:creationId xmlns:a16="http://schemas.microsoft.com/office/drawing/2014/main" id="{C091142D-E055-40D1-BCB8-08E8BCF8E9A7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4557713" y="850900"/>
              <a:ext cx="198438" cy="1063625"/>
            </a:xfrm>
            <a:custGeom>
              <a:avLst/>
              <a:gdLst>
                <a:gd name="T0" fmla="*/ 0 w 125"/>
                <a:gd name="T1" fmla="*/ 0 h 670"/>
                <a:gd name="T2" fmla="*/ 2 w 125"/>
                <a:gd name="T3" fmla="*/ 0 h 670"/>
                <a:gd name="T4" fmla="*/ 2 w 125"/>
                <a:gd name="T5" fmla="*/ 670 h 670"/>
                <a:gd name="T6" fmla="*/ 0 w 125"/>
                <a:gd name="T7" fmla="*/ 670 h 670"/>
                <a:gd name="T8" fmla="*/ 0 w 125"/>
                <a:gd name="T9" fmla="*/ 0 h 670"/>
                <a:gd name="T10" fmla="*/ 121 w 125"/>
                <a:gd name="T11" fmla="*/ 0 h 670"/>
                <a:gd name="T12" fmla="*/ 125 w 125"/>
                <a:gd name="T13" fmla="*/ 0 h 670"/>
                <a:gd name="T14" fmla="*/ 125 w 125"/>
                <a:gd name="T15" fmla="*/ 670 h 670"/>
                <a:gd name="T16" fmla="*/ 121 w 125"/>
                <a:gd name="T17" fmla="*/ 670 h 670"/>
                <a:gd name="T18" fmla="*/ 121 w 125"/>
                <a:gd name="T19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670">
                  <a:moveTo>
                    <a:pt x="0" y="0"/>
                  </a:moveTo>
                  <a:lnTo>
                    <a:pt x="2" y="0"/>
                  </a:lnTo>
                  <a:lnTo>
                    <a:pt x="2" y="670"/>
                  </a:lnTo>
                  <a:lnTo>
                    <a:pt x="0" y="670"/>
                  </a:lnTo>
                  <a:lnTo>
                    <a:pt x="0" y="0"/>
                  </a:lnTo>
                  <a:close/>
                  <a:moveTo>
                    <a:pt x="121" y="0"/>
                  </a:moveTo>
                  <a:lnTo>
                    <a:pt x="125" y="0"/>
                  </a:lnTo>
                  <a:lnTo>
                    <a:pt x="125" y="670"/>
                  </a:lnTo>
                  <a:lnTo>
                    <a:pt x="121" y="670"/>
                  </a:lnTo>
                  <a:lnTo>
                    <a:pt x="121" y="0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1" name="Rectangle 32">
              <a:extLst>
                <a:ext uri="{FF2B5EF4-FFF2-40B4-BE49-F238E27FC236}">
                  <a16:creationId xmlns:a16="http://schemas.microsoft.com/office/drawing/2014/main" id="{E6F08A34-8532-4099-8D5B-8B34BD17AFF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575176" y="884238"/>
              <a:ext cx="163513" cy="552450"/>
            </a:xfrm>
            <a:prstGeom prst="rect">
              <a:avLst/>
            </a:pr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2" name="Oval 33">
              <a:extLst>
                <a:ext uri="{FF2B5EF4-FFF2-40B4-BE49-F238E27FC236}">
                  <a16:creationId xmlns:a16="http://schemas.microsoft.com/office/drawing/2014/main" id="{6067AF0F-A099-4174-8D94-AFBFD93F727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621213" y="1782763"/>
              <a:ext cx="68263" cy="79375"/>
            </a:xfrm>
            <a:prstGeom prst="ellipse">
              <a:avLst/>
            </a:pr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3" name="Rectangle 34">
              <a:extLst>
                <a:ext uri="{FF2B5EF4-FFF2-40B4-BE49-F238E27FC236}">
                  <a16:creationId xmlns:a16="http://schemas.microsoft.com/office/drawing/2014/main" id="{8FB1A3B1-D408-4AF5-93CC-C43965CB998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591051" y="1316038"/>
              <a:ext cx="131763" cy="19050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4" name="Rectangle 35">
              <a:extLst>
                <a:ext uri="{FF2B5EF4-FFF2-40B4-BE49-F238E27FC236}">
                  <a16:creationId xmlns:a16="http://schemas.microsoft.com/office/drawing/2014/main" id="{EC835451-2850-4B9F-B758-75D384D7DC7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591051" y="1354138"/>
              <a:ext cx="131763" cy="23813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5" name="Rectangle 36">
              <a:extLst>
                <a:ext uri="{FF2B5EF4-FFF2-40B4-BE49-F238E27FC236}">
                  <a16:creationId xmlns:a16="http://schemas.microsoft.com/office/drawing/2014/main" id="{222A94E5-B7E6-4804-A80E-4D85860476A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591051" y="1393825"/>
              <a:ext cx="131763" cy="23813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6" name="Oval 37">
              <a:extLst>
                <a:ext uri="{FF2B5EF4-FFF2-40B4-BE49-F238E27FC236}">
                  <a16:creationId xmlns:a16="http://schemas.microsoft.com/office/drawing/2014/main" id="{273AA504-C422-4F39-A020-93B3C4ADE0C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630738" y="1792288"/>
              <a:ext cx="52388" cy="60325"/>
            </a:xfrm>
            <a:prstGeom prst="ellipse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7" name="Rectangle 38">
              <a:extLst>
                <a:ext uri="{FF2B5EF4-FFF2-40B4-BE49-F238E27FC236}">
                  <a16:creationId xmlns:a16="http://schemas.microsoft.com/office/drawing/2014/main" id="{E9E0AC23-9791-4705-8AF5-2E3A7357D849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775201" y="850900"/>
              <a:ext cx="228600" cy="1063625"/>
            </a:xfrm>
            <a:prstGeom prst="rect">
              <a:avLst/>
            </a:prstGeom>
            <a:solidFill>
              <a:srgbClr val="6478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8" name="Freeform 39">
              <a:extLst>
                <a:ext uri="{FF2B5EF4-FFF2-40B4-BE49-F238E27FC236}">
                  <a16:creationId xmlns:a16="http://schemas.microsoft.com/office/drawing/2014/main" id="{8F8F0C1C-8E08-48DC-8BE5-9561B6627112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4792663" y="850900"/>
              <a:ext cx="196850" cy="1063625"/>
            </a:xfrm>
            <a:custGeom>
              <a:avLst/>
              <a:gdLst>
                <a:gd name="T0" fmla="*/ 0 w 124"/>
                <a:gd name="T1" fmla="*/ 0 h 670"/>
                <a:gd name="T2" fmla="*/ 2 w 124"/>
                <a:gd name="T3" fmla="*/ 0 h 670"/>
                <a:gd name="T4" fmla="*/ 2 w 124"/>
                <a:gd name="T5" fmla="*/ 670 h 670"/>
                <a:gd name="T6" fmla="*/ 0 w 124"/>
                <a:gd name="T7" fmla="*/ 670 h 670"/>
                <a:gd name="T8" fmla="*/ 0 w 124"/>
                <a:gd name="T9" fmla="*/ 0 h 670"/>
                <a:gd name="T10" fmla="*/ 120 w 124"/>
                <a:gd name="T11" fmla="*/ 0 h 670"/>
                <a:gd name="T12" fmla="*/ 124 w 124"/>
                <a:gd name="T13" fmla="*/ 0 h 670"/>
                <a:gd name="T14" fmla="*/ 124 w 124"/>
                <a:gd name="T15" fmla="*/ 670 h 670"/>
                <a:gd name="T16" fmla="*/ 120 w 124"/>
                <a:gd name="T17" fmla="*/ 670 h 670"/>
                <a:gd name="T18" fmla="*/ 120 w 124"/>
                <a:gd name="T19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4" h="670">
                  <a:moveTo>
                    <a:pt x="0" y="0"/>
                  </a:moveTo>
                  <a:lnTo>
                    <a:pt x="2" y="0"/>
                  </a:lnTo>
                  <a:lnTo>
                    <a:pt x="2" y="670"/>
                  </a:lnTo>
                  <a:lnTo>
                    <a:pt x="0" y="670"/>
                  </a:lnTo>
                  <a:lnTo>
                    <a:pt x="0" y="0"/>
                  </a:lnTo>
                  <a:close/>
                  <a:moveTo>
                    <a:pt x="120" y="0"/>
                  </a:moveTo>
                  <a:lnTo>
                    <a:pt x="124" y="0"/>
                  </a:lnTo>
                  <a:lnTo>
                    <a:pt x="124" y="670"/>
                  </a:lnTo>
                  <a:lnTo>
                    <a:pt x="120" y="670"/>
                  </a:lnTo>
                  <a:lnTo>
                    <a:pt x="120" y="0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9" name="Rectangle 40">
              <a:extLst>
                <a:ext uri="{FF2B5EF4-FFF2-40B4-BE49-F238E27FC236}">
                  <a16:creationId xmlns:a16="http://schemas.microsoft.com/office/drawing/2014/main" id="{9800E8BE-FDB5-4D45-AA2B-8FEDCB872EE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808538" y="884238"/>
              <a:ext cx="165100" cy="552450"/>
            </a:xfrm>
            <a:prstGeom prst="rect">
              <a:avLst/>
            </a:pr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0" name="Oval 41">
              <a:extLst>
                <a:ext uri="{FF2B5EF4-FFF2-40B4-BE49-F238E27FC236}">
                  <a16:creationId xmlns:a16="http://schemas.microsoft.com/office/drawing/2014/main" id="{7D1202AC-EBA6-494B-9FE5-18EA1D3C8B3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854576" y="1782763"/>
              <a:ext cx="69850" cy="79375"/>
            </a:xfrm>
            <a:prstGeom prst="ellipse">
              <a:avLst/>
            </a:pr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1" name="Rectangle 42">
              <a:extLst>
                <a:ext uri="{FF2B5EF4-FFF2-40B4-BE49-F238E27FC236}">
                  <a16:creationId xmlns:a16="http://schemas.microsoft.com/office/drawing/2014/main" id="{4CFF4EFA-E037-4127-B8D6-15E7107A41A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821238" y="1316038"/>
              <a:ext cx="134938" cy="19050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2" name="Rectangle 43">
              <a:extLst>
                <a:ext uri="{FF2B5EF4-FFF2-40B4-BE49-F238E27FC236}">
                  <a16:creationId xmlns:a16="http://schemas.microsoft.com/office/drawing/2014/main" id="{4CF37C79-1DE7-4DCA-9413-D9F315A1087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821238" y="1354138"/>
              <a:ext cx="134938" cy="23813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3" name="Rectangle 44">
              <a:extLst>
                <a:ext uri="{FF2B5EF4-FFF2-40B4-BE49-F238E27FC236}">
                  <a16:creationId xmlns:a16="http://schemas.microsoft.com/office/drawing/2014/main" id="{E68C29C8-43CF-45AE-A200-9B61FA226C8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821238" y="1393825"/>
              <a:ext cx="134938" cy="23813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4" name="Oval 45">
              <a:extLst>
                <a:ext uri="{FF2B5EF4-FFF2-40B4-BE49-F238E27FC236}">
                  <a16:creationId xmlns:a16="http://schemas.microsoft.com/office/drawing/2014/main" id="{8ABDA012-48FB-409C-A5A0-7E712378F83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864101" y="1792288"/>
              <a:ext cx="49213" cy="60325"/>
            </a:xfrm>
            <a:prstGeom prst="ellipse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5" name="Rectangle 46">
              <a:extLst>
                <a:ext uri="{FF2B5EF4-FFF2-40B4-BE49-F238E27FC236}">
                  <a16:creationId xmlns:a16="http://schemas.microsoft.com/office/drawing/2014/main" id="{B9FBAF67-E7D8-45FB-BF26-05048A8F363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010151" y="850900"/>
              <a:ext cx="227013" cy="1063625"/>
            </a:xfrm>
            <a:prstGeom prst="rect">
              <a:avLst/>
            </a:prstGeom>
            <a:solidFill>
              <a:srgbClr val="6478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6" name="Freeform 47">
              <a:extLst>
                <a:ext uri="{FF2B5EF4-FFF2-40B4-BE49-F238E27FC236}">
                  <a16:creationId xmlns:a16="http://schemas.microsoft.com/office/drawing/2014/main" id="{E4A616F6-A2CC-4CA3-85E2-0AD6BE990BD4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5022851" y="850900"/>
              <a:ext cx="198438" cy="1063625"/>
            </a:xfrm>
            <a:custGeom>
              <a:avLst/>
              <a:gdLst>
                <a:gd name="T0" fmla="*/ 0 w 125"/>
                <a:gd name="T1" fmla="*/ 0 h 670"/>
                <a:gd name="T2" fmla="*/ 4 w 125"/>
                <a:gd name="T3" fmla="*/ 0 h 670"/>
                <a:gd name="T4" fmla="*/ 4 w 125"/>
                <a:gd name="T5" fmla="*/ 670 h 670"/>
                <a:gd name="T6" fmla="*/ 0 w 125"/>
                <a:gd name="T7" fmla="*/ 670 h 670"/>
                <a:gd name="T8" fmla="*/ 0 w 125"/>
                <a:gd name="T9" fmla="*/ 0 h 670"/>
                <a:gd name="T10" fmla="*/ 122 w 125"/>
                <a:gd name="T11" fmla="*/ 0 h 670"/>
                <a:gd name="T12" fmla="*/ 125 w 125"/>
                <a:gd name="T13" fmla="*/ 0 h 670"/>
                <a:gd name="T14" fmla="*/ 125 w 125"/>
                <a:gd name="T15" fmla="*/ 670 h 670"/>
                <a:gd name="T16" fmla="*/ 122 w 125"/>
                <a:gd name="T17" fmla="*/ 670 h 670"/>
                <a:gd name="T18" fmla="*/ 122 w 125"/>
                <a:gd name="T19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670">
                  <a:moveTo>
                    <a:pt x="0" y="0"/>
                  </a:moveTo>
                  <a:lnTo>
                    <a:pt x="4" y="0"/>
                  </a:lnTo>
                  <a:lnTo>
                    <a:pt x="4" y="670"/>
                  </a:lnTo>
                  <a:lnTo>
                    <a:pt x="0" y="670"/>
                  </a:lnTo>
                  <a:lnTo>
                    <a:pt x="0" y="0"/>
                  </a:lnTo>
                  <a:close/>
                  <a:moveTo>
                    <a:pt x="122" y="0"/>
                  </a:moveTo>
                  <a:lnTo>
                    <a:pt x="125" y="0"/>
                  </a:lnTo>
                  <a:lnTo>
                    <a:pt x="125" y="670"/>
                  </a:lnTo>
                  <a:lnTo>
                    <a:pt x="122" y="670"/>
                  </a:lnTo>
                  <a:lnTo>
                    <a:pt x="122" y="0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7" name="Rectangle 48">
              <a:extLst>
                <a:ext uri="{FF2B5EF4-FFF2-40B4-BE49-F238E27FC236}">
                  <a16:creationId xmlns:a16="http://schemas.microsoft.com/office/drawing/2014/main" id="{9FD4E7B5-3F1C-4969-8A29-59F2CE16BC7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038726" y="884238"/>
              <a:ext cx="165100" cy="552450"/>
            </a:xfrm>
            <a:prstGeom prst="rect">
              <a:avLst/>
            </a:pr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8" name="Oval 49">
              <a:extLst>
                <a:ext uri="{FF2B5EF4-FFF2-40B4-BE49-F238E27FC236}">
                  <a16:creationId xmlns:a16="http://schemas.microsoft.com/office/drawing/2014/main" id="{DB4CF786-5F46-4F1E-8491-877B64D69B0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089526" y="1782763"/>
              <a:ext cx="68263" cy="79375"/>
            </a:xfrm>
            <a:prstGeom prst="ellipse">
              <a:avLst/>
            </a:pr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9" name="Rectangle 50">
              <a:extLst>
                <a:ext uri="{FF2B5EF4-FFF2-40B4-BE49-F238E27FC236}">
                  <a16:creationId xmlns:a16="http://schemas.microsoft.com/office/drawing/2014/main" id="{280E2D4A-EF2F-424B-A34F-100EC6C86D7E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056188" y="1316038"/>
              <a:ext cx="134938" cy="19050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0" name="Rectangle 51">
              <a:extLst>
                <a:ext uri="{FF2B5EF4-FFF2-40B4-BE49-F238E27FC236}">
                  <a16:creationId xmlns:a16="http://schemas.microsoft.com/office/drawing/2014/main" id="{43AADCA8-C656-453A-A02E-322ECA8C193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056188" y="1354138"/>
              <a:ext cx="134938" cy="23813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1" name="Rectangle 52">
              <a:extLst>
                <a:ext uri="{FF2B5EF4-FFF2-40B4-BE49-F238E27FC236}">
                  <a16:creationId xmlns:a16="http://schemas.microsoft.com/office/drawing/2014/main" id="{24CD8CDB-07EA-4D94-89BF-29908121440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056188" y="1393825"/>
              <a:ext cx="134938" cy="23813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2" name="Oval 53">
              <a:extLst>
                <a:ext uri="{FF2B5EF4-FFF2-40B4-BE49-F238E27FC236}">
                  <a16:creationId xmlns:a16="http://schemas.microsoft.com/office/drawing/2014/main" id="{3C381975-5D66-46C8-B0C7-0CF33190B6C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095876" y="1792288"/>
              <a:ext cx="52388" cy="60325"/>
            </a:xfrm>
            <a:prstGeom prst="ellipse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3" name="Rectangle 54">
              <a:extLst>
                <a:ext uri="{FF2B5EF4-FFF2-40B4-BE49-F238E27FC236}">
                  <a16:creationId xmlns:a16="http://schemas.microsoft.com/office/drawing/2014/main" id="{FD5CB3BB-0790-4568-ABC7-80C10267336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730626" y="1914525"/>
              <a:ext cx="1674813" cy="3678238"/>
            </a:xfrm>
            <a:prstGeom prst="rect">
              <a:avLst/>
            </a:prstGeom>
            <a:solidFill>
              <a:srgbClr val="919D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4" name="Rectangle 55">
              <a:extLst>
                <a:ext uri="{FF2B5EF4-FFF2-40B4-BE49-F238E27FC236}">
                  <a16:creationId xmlns:a16="http://schemas.microsoft.com/office/drawing/2014/main" id="{9CF249B5-395E-4B1A-9CAF-3B836896A4A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846513" y="2089150"/>
              <a:ext cx="1443038" cy="1090613"/>
            </a:xfrm>
            <a:prstGeom prst="rect">
              <a:avLst/>
            </a:prstGeom>
            <a:solidFill>
              <a:srgbClr val="7F88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5" name="Rectangle 56">
              <a:extLst>
                <a:ext uri="{FF2B5EF4-FFF2-40B4-BE49-F238E27FC236}">
                  <a16:creationId xmlns:a16="http://schemas.microsoft.com/office/drawing/2014/main" id="{6C0BF24A-1C7F-471A-8C06-C0BB31B1EC17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846513" y="3228975"/>
              <a:ext cx="1443038" cy="1087438"/>
            </a:xfrm>
            <a:prstGeom prst="rect">
              <a:avLst/>
            </a:prstGeom>
            <a:solidFill>
              <a:srgbClr val="7F88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6" name="Rectangle 57">
              <a:extLst>
                <a:ext uri="{FF2B5EF4-FFF2-40B4-BE49-F238E27FC236}">
                  <a16:creationId xmlns:a16="http://schemas.microsoft.com/office/drawing/2014/main" id="{51C0046C-D262-4DFD-9B28-092031DAFD7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846513" y="4365625"/>
              <a:ext cx="1443038" cy="1087438"/>
            </a:xfrm>
            <a:prstGeom prst="rect">
              <a:avLst/>
            </a:prstGeom>
            <a:solidFill>
              <a:srgbClr val="7F88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7" name="Rectangle 58">
              <a:extLst>
                <a:ext uri="{FF2B5EF4-FFF2-40B4-BE49-F238E27FC236}">
                  <a16:creationId xmlns:a16="http://schemas.microsoft.com/office/drawing/2014/main" id="{118CAA3A-11A1-428C-907E-4E977EA85ED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303713" y="2317750"/>
              <a:ext cx="508000" cy="269875"/>
            </a:xfrm>
            <a:prstGeom prst="rect">
              <a:avLst/>
            </a:prstGeom>
            <a:solidFill>
              <a:srgbClr val="4E4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8" name="Freeform 59">
              <a:extLst>
                <a:ext uri="{FF2B5EF4-FFF2-40B4-BE49-F238E27FC236}">
                  <a16:creationId xmlns:a16="http://schemas.microsoft.com/office/drawing/2014/main" id="{17AC529D-AFE8-46B2-A268-5A2A0DAF44D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346576" y="2422525"/>
              <a:ext cx="419100" cy="128588"/>
            </a:xfrm>
            <a:custGeom>
              <a:avLst/>
              <a:gdLst>
                <a:gd name="T0" fmla="*/ 8 w 127"/>
                <a:gd name="T1" fmla="*/ 0 h 39"/>
                <a:gd name="T2" fmla="*/ 119 w 127"/>
                <a:gd name="T3" fmla="*/ 0 h 39"/>
                <a:gd name="T4" fmla="*/ 127 w 127"/>
                <a:gd name="T5" fmla="*/ 9 h 39"/>
                <a:gd name="T6" fmla="*/ 127 w 127"/>
                <a:gd name="T7" fmla="*/ 30 h 39"/>
                <a:gd name="T8" fmla="*/ 119 w 127"/>
                <a:gd name="T9" fmla="*/ 39 h 39"/>
                <a:gd name="T10" fmla="*/ 8 w 127"/>
                <a:gd name="T11" fmla="*/ 39 h 39"/>
                <a:gd name="T12" fmla="*/ 0 w 127"/>
                <a:gd name="T13" fmla="*/ 30 h 39"/>
                <a:gd name="T14" fmla="*/ 0 w 127"/>
                <a:gd name="T15" fmla="*/ 9 h 39"/>
                <a:gd name="T16" fmla="*/ 8 w 127"/>
                <a:gd name="T17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39">
                  <a:moveTo>
                    <a:pt x="8" y="0"/>
                  </a:moveTo>
                  <a:cubicBezTo>
                    <a:pt x="119" y="0"/>
                    <a:pt x="119" y="0"/>
                    <a:pt x="119" y="0"/>
                  </a:cubicBezTo>
                  <a:cubicBezTo>
                    <a:pt x="124" y="0"/>
                    <a:pt x="127" y="4"/>
                    <a:pt x="127" y="9"/>
                  </a:cubicBezTo>
                  <a:cubicBezTo>
                    <a:pt x="127" y="30"/>
                    <a:pt x="127" y="30"/>
                    <a:pt x="127" y="30"/>
                  </a:cubicBezTo>
                  <a:cubicBezTo>
                    <a:pt x="127" y="35"/>
                    <a:pt x="124" y="39"/>
                    <a:pt x="119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5"/>
                    <a:pt x="0" y="3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9" name="Rectangle 60">
              <a:extLst>
                <a:ext uri="{FF2B5EF4-FFF2-40B4-BE49-F238E27FC236}">
                  <a16:creationId xmlns:a16="http://schemas.microsoft.com/office/drawing/2014/main" id="{D87045C1-949D-4EBB-880F-4494560911A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303713" y="3408363"/>
              <a:ext cx="508000" cy="269875"/>
            </a:xfrm>
            <a:prstGeom prst="rect">
              <a:avLst/>
            </a:prstGeom>
            <a:solidFill>
              <a:srgbClr val="4E4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0" name="Freeform 61">
              <a:extLst>
                <a:ext uri="{FF2B5EF4-FFF2-40B4-BE49-F238E27FC236}">
                  <a16:creationId xmlns:a16="http://schemas.microsoft.com/office/drawing/2014/main" id="{2E7E229B-6E09-43E2-8FA1-3917C7B1DAE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337051" y="3516313"/>
              <a:ext cx="419100" cy="128588"/>
            </a:xfrm>
            <a:custGeom>
              <a:avLst/>
              <a:gdLst>
                <a:gd name="T0" fmla="*/ 8 w 127"/>
                <a:gd name="T1" fmla="*/ 0 h 39"/>
                <a:gd name="T2" fmla="*/ 119 w 127"/>
                <a:gd name="T3" fmla="*/ 0 h 39"/>
                <a:gd name="T4" fmla="*/ 127 w 127"/>
                <a:gd name="T5" fmla="*/ 8 h 39"/>
                <a:gd name="T6" fmla="*/ 127 w 127"/>
                <a:gd name="T7" fmla="*/ 30 h 39"/>
                <a:gd name="T8" fmla="*/ 119 w 127"/>
                <a:gd name="T9" fmla="*/ 39 h 39"/>
                <a:gd name="T10" fmla="*/ 8 w 127"/>
                <a:gd name="T11" fmla="*/ 39 h 39"/>
                <a:gd name="T12" fmla="*/ 0 w 127"/>
                <a:gd name="T13" fmla="*/ 30 h 39"/>
                <a:gd name="T14" fmla="*/ 0 w 127"/>
                <a:gd name="T15" fmla="*/ 8 h 39"/>
                <a:gd name="T16" fmla="*/ 8 w 127"/>
                <a:gd name="T17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39">
                  <a:moveTo>
                    <a:pt x="8" y="0"/>
                  </a:moveTo>
                  <a:cubicBezTo>
                    <a:pt x="119" y="0"/>
                    <a:pt x="119" y="0"/>
                    <a:pt x="119" y="0"/>
                  </a:cubicBezTo>
                  <a:cubicBezTo>
                    <a:pt x="124" y="0"/>
                    <a:pt x="127" y="4"/>
                    <a:pt x="127" y="8"/>
                  </a:cubicBezTo>
                  <a:cubicBezTo>
                    <a:pt x="127" y="30"/>
                    <a:pt x="127" y="30"/>
                    <a:pt x="127" y="30"/>
                  </a:cubicBezTo>
                  <a:cubicBezTo>
                    <a:pt x="127" y="35"/>
                    <a:pt x="124" y="39"/>
                    <a:pt x="119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5"/>
                    <a:pt x="0" y="3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1" name="Rectangle 62">
              <a:extLst>
                <a:ext uri="{FF2B5EF4-FFF2-40B4-BE49-F238E27FC236}">
                  <a16:creationId xmlns:a16="http://schemas.microsoft.com/office/drawing/2014/main" id="{F0AA34DF-3D88-40E4-A770-EF3CE2938369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306888" y="4533900"/>
              <a:ext cx="508000" cy="271463"/>
            </a:xfrm>
            <a:prstGeom prst="rect">
              <a:avLst/>
            </a:prstGeom>
            <a:solidFill>
              <a:srgbClr val="4E4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2" name="Freeform 63">
              <a:extLst>
                <a:ext uri="{FF2B5EF4-FFF2-40B4-BE49-F238E27FC236}">
                  <a16:creationId xmlns:a16="http://schemas.microsoft.com/office/drawing/2014/main" id="{24EA1AAE-032B-4A15-9DDE-F310869ECE7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346576" y="4640263"/>
              <a:ext cx="419100" cy="128588"/>
            </a:xfrm>
            <a:custGeom>
              <a:avLst/>
              <a:gdLst>
                <a:gd name="T0" fmla="*/ 8 w 127"/>
                <a:gd name="T1" fmla="*/ 0 h 39"/>
                <a:gd name="T2" fmla="*/ 119 w 127"/>
                <a:gd name="T3" fmla="*/ 0 h 39"/>
                <a:gd name="T4" fmla="*/ 127 w 127"/>
                <a:gd name="T5" fmla="*/ 9 h 39"/>
                <a:gd name="T6" fmla="*/ 127 w 127"/>
                <a:gd name="T7" fmla="*/ 31 h 39"/>
                <a:gd name="T8" fmla="*/ 119 w 127"/>
                <a:gd name="T9" fmla="*/ 39 h 39"/>
                <a:gd name="T10" fmla="*/ 8 w 127"/>
                <a:gd name="T11" fmla="*/ 39 h 39"/>
                <a:gd name="T12" fmla="*/ 0 w 127"/>
                <a:gd name="T13" fmla="*/ 31 h 39"/>
                <a:gd name="T14" fmla="*/ 0 w 127"/>
                <a:gd name="T15" fmla="*/ 9 h 39"/>
                <a:gd name="T16" fmla="*/ 8 w 127"/>
                <a:gd name="T17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39">
                  <a:moveTo>
                    <a:pt x="8" y="0"/>
                  </a:moveTo>
                  <a:cubicBezTo>
                    <a:pt x="119" y="0"/>
                    <a:pt x="119" y="0"/>
                    <a:pt x="119" y="0"/>
                  </a:cubicBezTo>
                  <a:cubicBezTo>
                    <a:pt x="124" y="0"/>
                    <a:pt x="127" y="4"/>
                    <a:pt x="127" y="9"/>
                  </a:cubicBezTo>
                  <a:cubicBezTo>
                    <a:pt x="127" y="31"/>
                    <a:pt x="127" y="31"/>
                    <a:pt x="127" y="31"/>
                  </a:cubicBezTo>
                  <a:cubicBezTo>
                    <a:pt x="127" y="35"/>
                    <a:pt x="124" y="39"/>
                    <a:pt x="119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5"/>
                    <a:pt x="0" y="3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8" y="0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3" name="Freeform 64">
              <a:extLst>
                <a:ext uri="{FF2B5EF4-FFF2-40B4-BE49-F238E27FC236}">
                  <a16:creationId xmlns:a16="http://schemas.microsoft.com/office/drawing/2014/main" id="{51F0769D-6B9B-48D4-831C-29A4AF51346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007226" y="1169988"/>
              <a:ext cx="103188" cy="744538"/>
            </a:xfrm>
            <a:custGeom>
              <a:avLst/>
              <a:gdLst>
                <a:gd name="T0" fmla="*/ 31 w 31"/>
                <a:gd name="T1" fmla="*/ 220 h 226"/>
                <a:gd name="T2" fmla="*/ 26 w 31"/>
                <a:gd name="T3" fmla="*/ 226 h 226"/>
                <a:gd name="T4" fmla="*/ 5 w 31"/>
                <a:gd name="T5" fmla="*/ 226 h 226"/>
                <a:gd name="T6" fmla="*/ 0 w 31"/>
                <a:gd name="T7" fmla="*/ 220 h 226"/>
                <a:gd name="T8" fmla="*/ 0 w 31"/>
                <a:gd name="T9" fmla="*/ 6 h 226"/>
                <a:gd name="T10" fmla="*/ 5 w 31"/>
                <a:gd name="T11" fmla="*/ 0 h 226"/>
                <a:gd name="T12" fmla="*/ 26 w 31"/>
                <a:gd name="T13" fmla="*/ 0 h 226"/>
                <a:gd name="T14" fmla="*/ 31 w 31"/>
                <a:gd name="T15" fmla="*/ 6 h 226"/>
                <a:gd name="T16" fmla="*/ 31 w 31"/>
                <a:gd name="T17" fmla="*/ 220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226">
                  <a:moveTo>
                    <a:pt x="31" y="220"/>
                  </a:moveTo>
                  <a:cubicBezTo>
                    <a:pt x="31" y="223"/>
                    <a:pt x="29" y="226"/>
                    <a:pt x="26" y="226"/>
                  </a:cubicBezTo>
                  <a:cubicBezTo>
                    <a:pt x="5" y="226"/>
                    <a:pt x="5" y="226"/>
                    <a:pt x="5" y="226"/>
                  </a:cubicBezTo>
                  <a:cubicBezTo>
                    <a:pt x="2" y="226"/>
                    <a:pt x="0" y="223"/>
                    <a:pt x="0" y="22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9" y="0"/>
                    <a:pt x="31" y="3"/>
                    <a:pt x="31" y="6"/>
                  </a:cubicBezTo>
                  <a:lnTo>
                    <a:pt x="31" y="220"/>
                  </a:lnTo>
                  <a:close/>
                </a:path>
              </a:pathLst>
            </a:custGeom>
            <a:solidFill>
              <a:srgbClr val="F58A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4" name="Freeform 65">
              <a:extLst>
                <a:ext uri="{FF2B5EF4-FFF2-40B4-BE49-F238E27FC236}">
                  <a16:creationId xmlns:a16="http://schemas.microsoft.com/office/drawing/2014/main" id="{96ECF153-63B9-4B79-BCDB-9877CEF6A3A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110413" y="1276350"/>
              <a:ext cx="104775" cy="638175"/>
            </a:xfrm>
            <a:custGeom>
              <a:avLst/>
              <a:gdLst>
                <a:gd name="T0" fmla="*/ 32 w 32"/>
                <a:gd name="T1" fmla="*/ 189 h 194"/>
                <a:gd name="T2" fmla="*/ 27 w 32"/>
                <a:gd name="T3" fmla="*/ 194 h 194"/>
                <a:gd name="T4" fmla="*/ 4 w 32"/>
                <a:gd name="T5" fmla="*/ 194 h 194"/>
                <a:gd name="T6" fmla="*/ 0 w 32"/>
                <a:gd name="T7" fmla="*/ 189 h 194"/>
                <a:gd name="T8" fmla="*/ 0 w 32"/>
                <a:gd name="T9" fmla="*/ 5 h 194"/>
                <a:gd name="T10" fmla="*/ 4 w 32"/>
                <a:gd name="T11" fmla="*/ 0 h 194"/>
                <a:gd name="T12" fmla="*/ 27 w 32"/>
                <a:gd name="T13" fmla="*/ 0 h 194"/>
                <a:gd name="T14" fmla="*/ 32 w 32"/>
                <a:gd name="T15" fmla="*/ 5 h 194"/>
                <a:gd name="T16" fmla="*/ 32 w 32"/>
                <a:gd name="T17" fmla="*/ 189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194">
                  <a:moveTo>
                    <a:pt x="32" y="189"/>
                  </a:moveTo>
                  <a:cubicBezTo>
                    <a:pt x="32" y="191"/>
                    <a:pt x="30" y="194"/>
                    <a:pt x="27" y="194"/>
                  </a:cubicBezTo>
                  <a:cubicBezTo>
                    <a:pt x="4" y="194"/>
                    <a:pt x="4" y="194"/>
                    <a:pt x="4" y="194"/>
                  </a:cubicBezTo>
                  <a:cubicBezTo>
                    <a:pt x="2" y="194"/>
                    <a:pt x="0" y="191"/>
                    <a:pt x="0" y="189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30" y="0"/>
                    <a:pt x="32" y="2"/>
                    <a:pt x="32" y="5"/>
                  </a:cubicBezTo>
                  <a:lnTo>
                    <a:pt x="32" y="189"/>
                  </a:lnTo>
                  <a:close/>
                </a:path>
              </a:pathLst>
            </a:custGeom>
            <a:solidFill>
              <a:srgbClr val="F79E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5" name="Freeform 66">
              <a:extLst>
                <a:ext uri="{FF2B5EF4-FFF2-40B4-BE49-F238E27FC236}">
                  <a16:creationId xmlns:a16="http://schemas.microsoft.com/office/drawing/2014/main" id="{F2FAFB8C-6575-467D-A7FE-233BF405E18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215188" y="1319213"/>
              <a:ext cx="98425" cy="595313"/>
            </a:xfrm>
            <a:custGeom>
              <a:avLst/>
              <a:gdLst>
                <a:gd name="T0" fmla="*/ 30 w 30"/>
                <a:gd name="T1" fmla="*/ 176 h 181"/>
                <a:gd name="T2" fmla="*/ 26 w 30"/>
                <a:gd name="T3" fmla="*/ 181 h 181"/>
                <a:gd name="T4" fmla="*/ 4 w 30"/>
                <a:gd name="T5" fmla="*/ 181 h 181"/>
                <a:gd name="T6" fmla="*/ 0 w 30"/>
                <a:gd name="T7" fmla="*/ 176 h 181"/>
                <a:gd name="T8" fmla="*/ 0 w 30"/>
                <a:gd name="T9" fmla="*/ 5 h 181"/>
                <a:gd name="T10" fmla="*/ 4 w 30"/>
                <a:gd name="T11" fmla="*/ 0 h 181"/>
                <a:gd name="T12" fmla="*/ 26 w 30"/>
                <a:gd name="T13" fmla="*/ 0 h 181"/>
                <a:gd name="T14" fmla="*/ 30 w 30"/>
                <a:gd name="T15" fmla="*/ 5 h 181"/>
                <a:gd name="T16" fmla="*/ 30 w 30"/>
                <a:gd name="T17" fmla="*/ 176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181">
                  <a:moveTo>
                    <a:pt x="30" y="176"/>
                  </a:moveTo>
                  <a:cubicBezTo>
                    <a:pt x="30" y="178"/>
                    <a:pt x="29" y="181"/>
                    <a:pt x="26" y="181"/>
                  </a:cubicBezTo>
                  <a:cubicBezTo>
                    <a:pt x="4" y="181"/>
                    <a:pt x="4" y="181"/>
                    <a:pt x="4" y="181"/>
                  </a:cubicBezTo>
                  <a:cubicBezTo>
                    <a:pt x="2" y="181"/>
                    <a:pt x="0" y="178"/>
                    <a:pt x="0" y="17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9" y="0"/>
                    <a:pt x="30" y="2"/>
                    <a:pt x="30" y="5"/>
                  </a:cubicBezTo>
                  <a:lnTo>
                    <a:pt x="30" y="176"/>
                  </a:lnTo>
                  <a:close/>
                </a:path>
              </a:pathLst>
            </a:custGeom>
            <a:solidFill>
              <a:srgbClr val="AC58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6" name="Freeform 67">
              <a:extLst>
                <a:ext uri="{FF2B5EF4-FFF2-40B4-BE49-F238E27FC236}">
                  <a16:creationId xmlns:a16="http://schemas.microsoft.com/office/drawing/2014/main" id="{CF0C1E58-609C-428A-804D-D3C672932E2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313613" y="1377950"/>
              <a:ext cx="88900" cy="536575"/>
            </a:xfrm>
            <a:custGeom>
              <a:avLst/>
              <a:gdLst>
                <a:gd name="T0" fmla="*/ 27 w 27"/>
                <a:gd name="T1" fmla="*/ 158 h 163"/>
                <a:gd name="T2" fmla="*/ 23 w 27"/>
                <a:gd name="T3" fmla="*/ 163 h 163"/>
                <a:gd name="T4" fmla="*/ 4 w 27"/>
                <a:gd name="T5" fmla="*/ 163 h 163"/>
                <a:gd name="T6" fmla="*/ 0 w 27"/>
                <a:gd name="T7" fmla="*/ 158 h 163"/>
                <a:gd name="T8" fmla="*/ 0 w 27"/>
                <a:gd name="T9" fmla="*/ 4 h 163"/>
                <a:gd name="T10" fmla="*/ 4 w 27"/>
                <a:gd name="T11" fmla="*/ 0 h 163"/>
                <a:gd name="T12" fmla="*/ 23 w 27"/>
                <a:gd name="T13" fmla="*/ 0 h 163"/>
                <a:gd name="T14" fmla="*/ 27 w 27"/>
                <a:gd name="T15" fmla="*/ 4 h 163"/>
                <a:gd name="T16" fmla="*/ 27 w 27"/>
                <a:gd name="T17" fmla="*/ 15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163">
                  <a:moveTo>
                    <a:pt x="27" y="158"/>
                  </a:moveTo>
                  <a:cubicBezTo>
                    <a:pt x="27" y="161"/>
                    <a:pt x="25" y="163"/>
                    <a:pt x="23" y="163"/>
                  </a:cubicBezTo>
                  <a:cubicBezTo>
                    <a:pt x="4" y="163"/>
                    <a:pt x="4" y="163"/>
                    <a:pt x="4" y="163"/>
                  </a:cubicBezTo>
                  <a:cubicBezTo>
                    <a:pt x="2" y="163"/>
                    <a:pt x="0" y="161"/>
                    <a:pt x="0" y="158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5" y="0"/>
                    <a:pt x="27" y="2"/>
                    <a:pt x="27" y="4"/>
                  </a:cubicBezTo>
                  <a:lnTo>
                    <a:pt x="27" y="158"/>
                  </a:lnTo>
                  <a:close/>
                </a:path>
              </a:pathLst>
            </a:custGeom>
            <a:solidFill>
              <a:srgbClr val="0083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" name="Freeform 68">
              <a:extLst>
                <a:ext uri="{FF2B5EF4-FFF2-40B4-BE49-F238E27FC236}">
                  <a16:creationId xmlns:a16="http://schemas.microsoft.com/office/drawing/2014/main" id="{9F8CED98-FFB5-4D7F-A26E-75A0B8F8A65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402513" y="1262063"/>
              <a:ext cx="139700" cy="652463"/>
            </a:xfrm>
            <a:custGeom>
              <a:avLst/>
              <a:gdLst>
                <a:gd name="T0" fmla="*/ 42 w 42"/>
                <a:gd name="T1" fmla="*/ 192 h 198"/>
                <a:gd name="T2" fmla="*/ 36 w 42"/>
                <a:gd name="T3" fmla="*/ 198 h 198"/>
                <a:gd name="T4" fmla="*/ 6 w 42"/>
                <a:gd name="T5" fmla="*/ 198 h 198"/>
                <a:gd name="T6" fmla="*/ 0 w 42"/>
                <a:gd name="T7" fmla="*/ 192 h 198"/>
                <a:gd name="T8" fmla="*/ 0 w 42"/>
                <a:gd name="T9" fmla="*/ 5 h 198"/>
                <a:gd name="T10" fmla="*/ 6 w 42"/>
                <a:gd name="T11" fmla="*/ 0 h 198"/>
                <a:gd name="T12" fmla="*/ 36 w 42"/>
                <a:gd name="T13" fmla="*/ 0 h 198"/>
                <a:gd name="T14" fmla="*/ 42 w 42"/>
                <a:gd name="T15" fmla="*/ 5 h 198"/>
                <a:gd name="T16" fmla="*/ 42 w 42"/>
                <a:gd name="T17" fmla="*/ 192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198">
                  <a:moveTo>
                    <a:pt x="42" y="192"/>
                  </a:moveTo>
                  <a:cubicBezTo>
                    <a:pt x="42" y="195"/>
                    <a:pt x="39" y="198"/>
                    <a:pt x="36" y="198"/>
                  </a:cubicBezTo>
                  <a:cubicBezTo>
                    <a:pt x="6" y="198"/>
                    <a:pt x="6" y="198"/>
                    <a:pt x="6" y="198"/>
                  </a:cubicBezTo>
                  <a:cubicBezTo>
                    <a:pt x="2" y="198"/>
                    <a:pt x="0" y="195"/>
                    <a:pt x="0" y="19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9" y="0"/>
                    <a:pt x="42" y="2"/>
                    <a:pt x="42" y="5"/>
                  </a:cubicBezTo>
                  <a:lnTo>
                    <a:pt x="42" y="192"/>
                  </a:lnTo>
                  <a:close/>
                </a:path>
              </a:pathLst>
            </a:custGeom>
            <a:solidFill>
              <a:srgbClr val="7670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" name="Freeform 69">
              <a:extLst>
                <a:ext uri="{FF2B5EF4-FFF2-40B4-BE49-F238E27FC236}">
                  <a16:creationId xmlns:a16="http://schemas.microsoft.com/office/drawing/2014/main" id="{AE7C48A0-7B1E-46B7-9F58-AADB2E374DF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542213" y="1203325"/>
              <a:ext cx="98425" cy="711200"/>
            </a:xfrm>
            <a:custGeom>
              <a:avLst/>
              <a:gdLst>
                <a:gd name="T0" fmla="*/ 30 w 30"/>
                <a:gd name="T1" fmla="*/ 210 h 216"/>
                <a:gd name="T2" fmla="*/ 26 w 30"/>
                <a:gd name="T3" fmla="*/ 216 h 216"/>
                <a:gd name="T4" fmla="*/ 4 w 30"/>
                <a:gd name="T5" fmla="*/ 216 h 216"/>
                <a:gd name="T6" fmla="*/ 0 w 30"/>
                <a:gd name="T7" fmla="*/ 210 h 216"/>
                <a:gd name="T8" fmla="*/ 0 w 30"/>
                <a:gd name="T9" fmla="*/ 6 h 216"/>
                <a:gd name="T10" fmla="*/ 4 w 30"/>
                <a:gd name="T11" fmla="*/ 0 h 216"/>
                <a:gd name="T12" fmla="*/ 26 w 30"/>
                <a:gd name="T13" fmla="*/ 0 h 216"/>
                <a:gd name="T14" fmla="*/ 30 w 30"/>
                <a:gd name="T15" fmla="*/ 6 h 216"/>
                <a:gd name="T16" fmla="*/ 30 w 30"/>
                <a:gd name="T17" fmla="*/ 210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216">
                  <a:moveTo>
                    <a:pt x="30" y="210"/>
                  </a:moveTo>
                  <a:cubicBezTo>
                    <a:pt x="30" y="213"/>
                    <a:pt x="28" y="216"/>
                    <a:pt x="26" y="216"/>
                  </a:cubicBezTo>
                  <a:cubicBezTo>
                    <a:pt x="4" y="216"/>
                    <a:pt x="4" y="216"/>
                    <a:pt x="4" y="216"/>
                  </a:cubicBezTo>
                  <a:cubicBezTo>
                    <a:pt x="2" y="216"/>
                    <a:pt x="0" y="213"/>
                    <a:pt x="0" y="21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4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8" y="0"/>
                    <a:pt x="30" y="3"/>
                    <a:pt x="30" y="6"/>
                  </a:cubicBezTo>
                  <a:lnTo>
                    <a:pt x="30" y="210"/>
                  </a:lnTo>
                  <a:close/>
                </a:path>
              </a:pathLst>
            </a:custGeom>
            <a:solidFill>
              <a:srgbClr val="F270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9" name="Freeform 70">
              <a:extLst>
                <a:ext uri="{FF2B5EF4-FFF2-40B4-BE49-F238E27FC236}">
                  <a16:creationId xmlns:a16="http://schemas.microsoft.com/office/drawing/2014/main" id="{578152A8-47E8-4E1C-A532-9DB9DBA784E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40638" y="1295400"/>
              <a:ext cx="98425" cy="619125"/>
            </a:xfrm>
            <a:custGeom>
              <a:avLst/>
              <a:gdLst>
                <a:gd name="T0" fmla="*/ 30 w 30"/>
                <a:gd name="T1" fmla="*/ 183 h 188"/>
                <a:gd name="T2" fmla="*/ 26 w 30"/>
                <a:gd name="T3" fmla="*/ 188 h 188"/>
                <a:gd name="T4" fmla="*/ 4 w 30"/>
                <a:gd name="T5" fmla="*/ 188 h 188"/>
                <a:gd name="T6" fmla="*/ 0 w 30"/>
                <a:gd name="T7" fmla="*/ 183 h 188"/>
                <a:gd name="T8" fmla="*/ 0 w 30"/>
                <a:gd name="T9" fmla="*/ 5 h 188"/>
                <a:gd name="T10" fmla="*/ 4 w 30"/>
                <a:gd name="T11" fmla="*/ 0 h 188"/>
                <a:gd name="T12" fmla="*/ 26 w 30"/>
                <a:gd name="T13" fmla="*/ 0 h 188"/>
                <a:gd name="T14" fmla="*/ 30 w 30"/>
                <a:gd name="T15" fmla="*/ 5 h 188"/>
                <a:gd name="T16" fmla="*/ 30 w 30"/>
                <a:gd name="T17" fmla="*/ 183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188">
                  <a:moveTo>
                    <a:pt x="30" y="183"/>
                  </a:moveTo>
                  <a:cubicBezTo>
                    <a:pt x="30" y="185"/>
                    <a:pt x="28" y="188"/>
                    <a:pt x="26" y="188"/>
                  </a:cubicBezTo>
                  <a:cubicBezTo>
                    <a:pt x="4" y="188"/>
                    <a:pt x="4" y="188"/>
                    <a:pt x="4" y="188"/>
                  </a:cubicBezTo>
                  <a:cubicBezTo>
                    <a:pt x="2" y="188"/>
                    <a:pt x="0" y="185"/>
                    <a:pt x="0" y="18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8" y="0"/>
                    <a:pt x="30" y="2"/>
                    <a:pt x="30" y="5"/>
                  </a:cubicBezTo>
                  <a:lnTo>
                    <a:pt x="30" y="183"/>
                  </a:lnTo>
                  <a:close/>
                </a:path>
              </a:pathLst>
            </a:custGeom>
            <a:solidFill>
              <a:srgbClr val="7561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0" name="Freeform 71">
              <a:extLst>
                <a:ext uri="{FF2B5EF4-FFF2-40B4-BE49-F238E27FC236}">
                  <a16:creationId xmlns:a16="http://schemas.microsoft.com/office/drawing/2014/main" id="{B8C6DB38-1694-43B0-A970-FD1105BDDD0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739063" y="1203325"/>
              <a:ext cx="76200" cy="711200"/>
            </a:xfrm>
            <a:custGeom>
              <a:avLst/>
              <a:gdLst>
                <a:gd name="T0" fmla="*/ 23 w 23"/>
                <a:gd name="T1" fmla="*/ 210 h 216"/>
                <a:gd name="T2" fmla="*/ 19 w 23"/>
                <a:gd name="T3" fmla="*/ 216 h 216"/>
                <a:gd name="T4" fmla="*/ 3 w 23"/>
                <a:gd name="T5" fmla="*/ 216 h 216"/>
                <a:gd name="T6" fmla="*/ 0 w 23"/>
                <a:gd name="T7" fmla="*/ 210 h 216"/>
                <a:gd name="T8" fmla="*/ 0 w 23"/>
                <a:gd name="T9" fmla="*/ 6 h 216"/>
                <a:gd name="T10" fmla="*/ 3 w 23"/>
                <a:gd name="T11" fmla="*/ 0 h 216"/>
                <a:gd name="T12" fmla="*/ 19 w 23"/>
                <a:gd name="T13" fmla="*/ 0 h 216"/>
                <a:gd name="T14" fmla="*/ 23 w 23"/>
                <a:gd name="T15" fmla="*/ 6 h 216"/>
                <a:gd name="T16" fmla="*/ 23 w 23"/>
                <a:gd name="T17" fmla="*/ 210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16">
                  <a:moveTo>
                    <a:pt x="23" y="210"/>
                  </a:moveTo>
                  <a:cubicBezTo>
                    <a:pt x="23" y="213"/>
                    <a:pt x="21" y="216"/>
                    <a:pt x="19" y="216"/>
                  </a:cubicBezTo>
                  <a:cubicBezTo>
                    <a:pt x="3" y="216"/>
                    <a:pt x="3" y="216"/>
                    <a:pt x="3" y="216"/>
                  </a:cubicBezTo>
                  <a:cubicBezTo>
                    <a:pt x="2" y="216"/>
                    <a:pt x="0" y="213"/>
                    <a:pt x="0" y="21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2" y="0"/>
                    <a:pt x="3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3" y="3"/>
                    <a:pt x="23" y="6"/>
                  </a:cubicBezTo>
                  <a:lnTo>
                    <a:pt x="23" y="210"/>
                  </a:lnTo>
                  <a:close/>
                </a:path>
              </a:pathLst>
            </a:custGeom>
            <a:solidFill>
              <a:srgbClr val="C4A9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1" name="Freeform 72">
              <a:extLst>
                <a:ext uri="{FF2B5EF4-FFF2-40B4-BE49-F238E27FC236}">
                  <a16:creationId xmlns:a16="http://schemas.microsoft.com/office/drawing/2014/main" id="{DC092C87-5FA0-4058-BC44-7AE8483C890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815263" y="1350963"/>
              <a:ext cx="88900" cy="563563"/>
            </a:xfrm>
            <a:custGeom>
              <a:avLst/>
              <a:gdLst>
                <a:gd name="T0" fmla="*/ 27 w 27"/>
                <a:gd name="T1" fmla="*/ 166 h 171"/>
                <a:gd name="T2" fmla="*/ 23 w 27"/>
                <a:gd name="T3" fmla="*/ 171 h 171"/>
                <a:gd name="T4" fmla="*/ 3 w 27"/>
                <a:gd name="T5" fmla="*/ 171 h 171"/>
                <a:gd name="T6" fmla="*/ 0 w 27"/>
                <a:gd name="T7" fmla="*/ 166 h 171"/>
                <a:gd name="T8" fmla="*/ 0 w 27"/>
                <a:gd name="T9" fmla="*/ 4 h 171"/>
                <a:gd name="T10" fmla="*/ 3 w 27"/>
                <a:gd name="T11" fmla="*/ 0 h 171"/>
                <a:gd name="T12" fmla="*/ 23 w 27"/>
                <a:gd name="T13" fmla="*/ 0 h 171"/>
                <a:gd name="T14" fmla="*/ 27 w 27"/>
                <a:gd name="T15" fmla="*/ 4 h 171"/>
                <a:gd name="T16" fmla="*/ 27 w 27"/>
                <a:gd name="T17" fmla="*/ 166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" h="171">
                  <a:moveTo>
                    <a:pt x="27" y="166"/>
                  </a:moveTo>
                  <a:cubicBezTo>
                    <a:pt x="27" y="169"/>
                    <a:pt x="25" y="171"/>
                    <a:pt x="23" y="171"/>
                  </a:cubicBezTo>
                  <a:cubicBezTo>
                    <a:pt x="3" y="171"/>
                    <a:pt x="3" y="171"/>
                    <a:pt x="3" y="171"/>
                  </a:cubicBezTo>
                  <a:cubicBezTo>
                    <a:pt x="1" y="171"/>
                    <a:pt x="0" y="169"/>
                    <a:pt x="0" y="166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5" y="0"/>
                    <a:pt x="27" y="2"/>
                    <a:pt x="27" y="4"/>
                  </a:cubicBezTo>
                  <a:lnTo>
                    <a:pt x="27" y="166"/>
                  </a:lnTo>
                  <a:close/>
                </a:path>
              </a:pathLst>
            </a:custGeom>
            <a:solidFill>
              <a:srgbClr val="888C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" name="Freeform 73">
              <a:extLst>
                <a:ext uri="{FF2B5EF4-FFF2-40B4-BE49-F238E27FC236}">
                  <a16:creationId xmlns:a16="http://schemas.microsoft.com/office/drawing/2014/main" id="{4DF678EE-11F0-405A-8F40-9BCB612A3D3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904163" y="1243013"/>
              <a:ext cx="109538" cy="671513"/>
            </a:xfrm>
            <a:custGeom>
              <a:avLst/>
              <a:gdLst>
                <a:gd name="T0" fmla="*/ 33 w 33"/>
                <a:gd name="T1" fmla="*/ 198 h 204"/>
                <a:gd name="T2" fmla="*/ 29 w 33"/>
                <a:gd name="T3" fmla="*/ 204 h 204"/>
                <a:gd name="T4" fmla="*/ 5 w 33"/>
                <a:gd name="T5" fmla="*/ 204 h 204"/>
                <a:gd name="T6" fmla="*/ 0 w 33"/>
                <a:gd name="T7" fmla="*/ 198 h 204"/>
                <a:gd name="T8" fmla="*/ 0 w 33"/>
                <a:gd name="T9" fmla="*/ 5 h 204"/>
                <a:gd name="T10" fmla="*/ 5 w 33"/>
                <a:gd name="T11" fmla="*/ 0 h 204"/>
                <a:gd name="T12" fmla="*/ 29 w 33"/>
                <a:gd name="T13" fmla="*/ 0 h 204"/>
                <a:gd name="T14" fmla="*/ 33 w 33"/>
                <a:gd name="T15" fmla="*/ 5 h 204"/>
                <a:gd name="T16" fmla="*/ 33 w 33"/>
                <a:gd name="T17" fmla="*/ 198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04">
                  <a:moveTo>
                    <a:pt x="33" y="198"/>
                  </a:moveTo>
                  <a:cubicBezTo>
                    <a:pt x="33" y="201"/>
                    <a:pt x="31" y="204"/>
                    <a:pt x="29" y="204"/>
                  </a:cubicBezTo>
                  <a:cubicBezTo>
                    <a:pt x="5" y="204"/>
                    <a:pt x="5" y="204"/>
                    <a:pt x="5" y="204"/>
                  </a:cubicBezTo>
                  <a:cubicBezTo>
                    <a:pt x="2" y="204"/>
                    <a:pt x="0" y="201"/>
                    <a:pt x="0" y="198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1" y="0"/>
                    <a:pt x="33" y="2"/>
                    <a:pt x="33" y="5"/>
                  </a:cubicBezTo>
                  <a:lnTo>
                    <a:pt x="33" y="198"/>
                  </a:lnTo>
                  <a:close/>
                </a:path>
              </a:pathLst>
            </a:custGeom>
            <a:solidFill>
              <a:srgbClr val="F79E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3" name="Freeform 74">
              <a:extLst>
                <a:ext uri="{FF2B5EF4-FFF2-40B4-BE49-F238E27FC236}">
                  <a16:creationId xmlns:a16="http://schemas.microsoft.com/office/drawing/2014/main" id="{2C5DF49F-7A85-4050-9A08-8C295265CA8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013701" y="1304925"/>
              <a:ext cx="117475" cy="609600"/>
            </a:xfrm>
            <a:custGeom>
              <a:avLst/>
              <a:gdLst>
                <a:gd name="T0" fmla="*/ 36 w 36"/>
                <a:gd name="T1" fmla="*/ 180 h 185"/>
                <a:gd name="T2" fmla="*/ 31 w 36"/>
                <a:gd name="T3" fmla="*/ 185 h 185"/>
                <a:gd name="T4" fmla="*/ 5 w 36"/>
                <a:gd name="T5" fmla="*/ 185 h 185"/>
                <a:gd name="T6" fmla="*/ 0 w 36"/>
                <a:gd name="T7" fmla="*/ 180 h 185"/>
                <a:gd name="T8" fmla="*/ 0 w 36"/>
                <a:gd name="T9" fmla="*/ 5 h 185"/>
                <a:gd name="T10" fmla="*/ 5 w 36"/>
                <a:gd name="T11" fmla="*/ 0 h 185"/>
                <a:gd name="T12" fmla="*/ 31 w 36"/>
                <a:gd name="T13" fmla="*/ 0 h 185"/>
                <a:gd name="T14" fmla="*/ 36 w 36"/>
                <a:gd name="T15" fmla="*/ 5 h 185"/>
                <a:gd name="T16" fmla="*/ 36 w 36"/>
                <a:gd name="T17" fmla="*/ 18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185">
                  <a:moveTo>
                    <a:pt x="36" y="180"/>
                  </a:moveTo>
                  <a:cubicBezTo>
                    <a:pt x="36" y="182"/>
                    <a:pt x="34" y="185"/>
                    <a:pt x="31" y="185"/>
                  </a:cubicBezTo>
                  <a:cubicBezTo>
                    <a:pt x="5" y="185"/>
                    <a:pt x="5" y="185"/>
                    <a:pt x="5" y="185"/>
                  </a:cubicBezTo>
                  <a:cubicBezTo>
                    <a:pt x="3" y="185"/>
                    <a:pt x="0" y="182"/>
                    <a:pt x="0" y="18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5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4" y="0"/>
                    <a:pt x="36" y="2"/>
                    <a:pt x="36" y="5"/>
                  </a:cubicBezTo>
                  <a:lnTo>
                    <a:pt x="36" y="180"/>
                  </a:lnTo>
                  <a:close/>
                </a:path>
              </a:pathLst>
            </a:custGeom>
            <a:solidFill>
              <a:srgbClr val="AE606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4" name="Freeform 75">
              <a:extLst>
                <a:ext uri="{FF2B5EF4-FFF2-40B4-BE49-F238E27FC236}">
                  <a16:creationId xmlns:a16="http://schemas.microsoft.com/office/drawing/2014/main" id="{91927255-3D10-4CDE-A180-A10F823A62E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131176" y="1374775"/>
              <a:ext cx="76200" cy="539750"/>
            </a:xfrm>
            <a:custGeom>
              <a:avLst/>
              <a:gdLst>
                <a:gd name="T0" fmla="*/ 23 w 23"/>
                <a:gd name="T1" fmla="*/ 159 h 164"/>
                <a:gd name="T2" fmla="*/ 20 w 23"/>
                <a:gd name="T3" fmla="*/ 164 h 164"/>
                <a:gd name="T4" fmla="*/ 4 w 23"/>
                <a:gd name="T5" fmla="*/ 164 h 164"/>
                <a:gd name="T6" fmla="*/ 0 w 23"/>
                <a:gd name="T7" fmla="*/ 159 h 164"/>
                <a:gd name="T8" fmla="*/ 0 w 23"/>
                <a:gd name="T9" fmla="*/ 4 h 164"/>
                <a:gd name="T10" fmla="*/ 4 w 23"/>
                <a:gd name="T11" fmla="*/ 0 h 164"/>
                <a:gd name="T12" fmla="*/ 20 w 23"/>
                <a:gd name="T13" fmla="*/ 0 h 164"/>
                <a:gd name="T14" fmla="*/ 23 w 23"/>
                <a:gd name="T15" fmla="*/ 4 h 164"/>
                <a:gd name="T16" fmla="*/ 23 w 23"/>
                <a:gd name="T17" fmla="*/ 159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164">
                  <a:moveTo>
                    <a:pt x="23" y="159"/>
                  </a:moveTo>
                  <a:cubicBezTo>
                    <a:pt x="23" y="162"/>
                    <a:pt x="22" y="164"/>
                    <a:pt x="20" y="164"/>
                  </a:cubicBezTo>
                  <a:cubicBezTo>
                    <a:pt x="4" y="164"/>
                    <a:pt x="4" y="164"/>
                    <a:pt x="4" y="164"/>
                  </a:cubicBezTo>
                  <a:cubicBezTo>
                    <a:pt x="2" y="164"/>
                    <a:pt x="0" y="162"/>
                    <a:pt x="0" y="15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2" y="0"/>
                    <a:pt x="23" y="2"/>
                    <a:pt x="23" y="4"/>
                  </a:cubicBezTo>
                  <a:lnTo>
                    <a:pt x="23" y="159"/>
                  </a:lnTo>
                  <a:close/>
                </a:path>
              </a:pathLst>
            </a:custGeom>
            <a:solidFill>
              <a:srgbClr val="4141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5" name="Freeform 76">
              <a:extLst>
                <a:ext uri="{FF2B5EF4-FFF2-40B4-BE49-F238E27FC236}">
                  <a16:creationId xmlns:a16="http://schemas.microsoft.com/office/drawing/2014/main" id="{B2D7787E-D4B3-4352-8D46-BB03AE35F7B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207376" y="1243013"/>
              <a:ext cx="109538" cy="671513"/>
            </a:xfrm>
            <a:custGeom>
              <a:avLst/>
              <a:gdLst>
                <a:gd name="T0" fmla="*/ 33 w 33"/>
                <a:gd name="T1" fmla="*/ 198 h 204"/>
                <a:gd name="T2" fmla="*/ 29 w 33"/>
                <a:gd name="T3" fmla="*/ 204 h 204"/>
                <a:gd name="T4" fmla="*/ 5 w 33"/>
                <a:gd name="T5" fmla="*/ 204 h 204"/>
                <a:gd name="T6" fmla="*/ 0 w 33"/>
                <a:gd name="T7" fmla="*/ 198 h 204"/>
                <a:gd name="T8" fmla="*/ 0 w 33"/>
                <a:gd name="T9" fmla="*/ 5 h 204"/>
                <a:gd name="T10" fmla="*/ 5 w 33"/>
                <a:gd name="T11" fmla="*/ 0 h 204"/>
                <a:gd name="T12" fmla="*/ 29 w 33"/>
                <a:gd name="T13" fmla="*/ 0 h 204"/>
                <a:gd name="T14" fmla="*/ 33 w 33"/>
                <a:gd name="T15" fmla="*/ 5 h 204"/>
                <a:gd name="T16" fmla="*/ 33 w 33"/>
                <a:gd name="T17" fmla="*/ 198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04">
                  <a:moveTo>
                    <a:pt x="33" y="198"/>
                  </a:moveTo>
                  <a:cubicBezTo>
                    <a:pt x="33" y="201"/>
                    <a:pt x="31" y="204"/>
                    <a:pt x="29" y="204"/>
                  </a:cubicBezTo>
                  <a:cubicBezTo>
                    <a:pt x="5" y="204"/>
                    <a:pt x="5" y="204"/>
                    <a:pt x="5" y="204"/>
                  </a:cubicBezTo>
                  <a:cubicBezTo>
                    <a:pt x="2" y="204"/>
                    <a:pt x="0" y="201"/>
                    <a:pt x="0" y="198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1" y="0"/>
                    <a:pt x="33" y="2"/>
                    <a:pt x="33" y="5"/>
                  </a:cubicBezTo>
                  <a:lnTo>
                    <a:pt x="33" y="198"/>
                  </a:lnTo>
                  <a:close/>
                </a:path>
              </a:pathLst>
            </a:custGeom>
            <a:solidFill>
              <a:srgbClr val="C188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6" name="Rectangle 77">
              <a:extLst>
                <a:ext uri="{FF2B5EF4-FFF2-40B4-BE49-F238E27FC236}">
                  <a16:creationId xmlns:a16="http://schemas.microsoft.com/office/drawing/2014/main" id="{74A7C5CE-71F0-48CE-8750-9C80CEB23D8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007226" y="1230313"/>
              <a:ext cx="103188" cy="65088"/>
            </a:xfrm>
            <a:prstGeom prst="rect">
              <a:avLst/>
            </a:prstGeom>
            <a:solidFill>
              <a:srgbClr val="9B580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7" name="Rectangle 78">
              <a:extLst>
                <a:ext uri="{FF2B5EF4-FFF2-40B4-BE49-F238E27FC236}">
                  <a16:creationId xmlns:a16="http://schemas.microsoft.com/office/drawing/2014/main" id="{77F8C9BB-AC97-41E9-AC6A-B8B1458E9F6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110413" y="1325563"/>
              <a:ext cx="104775" cy="19050"/>
            </a:xfrm>
            <a:prstGeom prst="rect">
              <a:avLst/>
            </a:prstGeom>
            <a:solidFill>
              <a:srgbClr val="FBC2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8" name="Rectangle 79">
              <a:extLst>
                <a:ext uri="{FF2B5EF4-FFF2-40B4-BE49-F238E27FC236}">
                  <a16:creationId xmlns:a16="http://schemas.microsoft.com/office/drawing/2014/main" id="{9228C80C-6130-498A-B75C-2350DF66BE7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110413" y="1354138"/>
              <a:ext cx="104775" cy="20638"/>
            </a:xfrm>
            <a:prstGeom prst="rect">
              <a:avLst/>
            </a:prstGeom>
            <a:solidFill>
              <a:srgbClr val="FBC2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9" name="Freeform 80">
              <a:extLst>
                <a:ext uri="{FF2B5EF4-FFF2-40B4-BE49-F238E27FC236}">
                  <a16:creationId xmlns:a16="http://schemas.microsoft.com/office/drawing/2014/main" id="{37DD615F-350B-4AD7-A00E-412DEE1D9A4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40638" y="1295400"/>
              <a:ext cx="98425" cy="98425"/>
            </a:xfrm>
            <a:custGeom>
              <a:avLst/>
              <a:gdLst>
                <a:gd name="T0" fmla="*/ 26 w 30"/>
                <a:gd name="T1" fmla="*/ 0 h 30"/>
                <a:gd name="T2" fmla="*/ 4 w 30"/>
                <a:gd name="T3" fmla="*/ 0 h 30"/>
                <a:gd name="T4" fmla="*/ 0 w 30"/>
                <a:gd name="T5" fmla="*/ 5 h 30"/>
                <a:gd name="T6" fmla="*/ 0 w 30"/>
                <a:gd name="T7" fmla="*/ 30 h 30"/>
                <a:gd name="T8" fmla="*/ 30 w 30"/>
                <a:gd name="T9" fmla="*/ 30 h 30"/>
                <a:gd name="T10" fmla="*/ 30 w 30"/>
                <a:gd name="T11" fmla="*/ 5 h 30"/>
                <a:gd name="T12" fmla="*/ 26 w 30"/>
                <a:gd name="T13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30">
                  <a:moveTo>
                    <a:pt x="26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30" y="2"/>
                    <a:pt x="28" y="0"/>
                    <a:pt x="26" y="0"/>
                  </a:cubicBezTo>
                  <a:close/>
                </a:path>
              </a:pathLst>
            </a:custGeom>
            <a:solidFill>
              <a:srgbClr val="645C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" name="Rectangle 81">
              <a:extLst>
                <a:ext uri="{FF2B5EF4-FFF2-40B4-BE49-F238E27FC236}">
                  <a16:creationId xmlns:a16="http://schemas.microsoft.com/office/drawing/2014/main" id="{6FE4E087-17DE-49B1-9114-999533A1EAD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215188" y="1493838"/>
              <a:ext cx="101600" cy="31750"/>
            </a:xfrm>
            <a:prstGeom prst="rect">
              <a:avLst/>
            </a:prstGeom>
            <a:solidFill>
              <a:srgbClr val="7848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" name="Rectangle 82">
              <a:extLst>
                <a:ext uri="{FF2B5EF4-FFF2-40B4-BE49-F238E27FC236}">
                  <a16:creationId xmlns:a16="http://schemas.microsoft.com/office/drawing/2014/main" id="{08134856-52EA-4E59-920C-5B30BCF7EAB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215188" y="1335088"/>
              <a:ext cx="98425" cy="30163"/>
            </a:xfrm>
            <a:prstGeom prst="rect">
              <a:avLst/>
            </a:prstGeom>
            <a:solidFill>
              <a:srgbClr val="7848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" name="Rectangle 83">
              <a:extLst>
                <a:ext uri="{FF2B5EF4-FFF2-40B4-BE49-F238E27FC236}">
                  <a16:creationId xmlns:a16="http://schemas.microsoft.com/office/drawing/2014/main" id="{520040D3-971C-4B79-9A67-04730B702D3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815263" y="1436688"/>
              <a:ext cx="88900" cy="119063"/>
            </a:xfrm>
            <a:prstGeom prst="rect">
              <a:avLst/>
            </a:prstGeom>
            <a:solidFill>
              <a:srgbClr val="595B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3" name="Rectangle 84">
              <a:extLst>
                <a:ext uri="{FF2B5EF4-FFF2-40B4-BE49-F238E27FC236}">
                  <a16:creationId xmlns:a16="http://schemas.microsoft.com/office/drawing/2014/main" id="{0C7FB389-35E9-4CE9-931D-A01A3867C46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815263" y="1381125"/>
              <a:ext cx="88900" cy="26988"/>
            </a:xfrm>
            <a:prstGeom prst="rect">
              <a:avLst/>
            </a:prstGeom>
            <a:solidFill>
              <a:srgbClr val="595B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" name="Rectangle 85">
              <a:extLst>
                <a:ext uri="{FF2B5EF4-FFF2-40B4-BE49-F238E27FC236}">
                  <a16:creationId xmlns:a16="http://schemas.microsoft.com/office/drawing/2014/main" id="{8A61AB5E-DE9A-4206-8410-5D4BFD3C94E9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327901" y="1404938"/>
              <a:ext cx="61913" cy="12700"/>
            </a:xfrm>
            <a:prstGeom prst="rect">
              <a:avLst/>
            </a:prstGeom>
            <a:solidFill>
              <a:srgbClr val="7FAA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5" name="Rectangle 86">
              <a:extLst>
                <a:ext uri="{FF2B5EF4-FFF2-40B4-BE49-F238E27FC236}">
                  <a16:creationId xmlns:a16="http://schemas.microsoft.com/office/drawing/2014/main" id="{25DF6C59-C354-4690-A5DF-F78656C487B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327901" y="1420813"/>
              <a:ext cx="61913" cy="12700"/>
            </a:xfrm>
            <a:prstGeom prst="rect">
              <a:avLst/>
            </a:prstGeom>
            <a:solidFill>
              <a:srgbClr val="7FAA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6" name="Rectangle 87">
              <a:extLst>
                <a:ext uri="{FF2B5EF4-FFF2-40B4-BE49-F238E27FC236}">
                  <a16:creationId xmlns:a16="http://schemas.microsoft.com/office/drawing/2014/main" id="{5D3AC085-A90D-43BB-A651-D4323EB289C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327901" y="1439863"/>
              <a:ext cx="61913" cy="14288"/>
            </a:xfrm>
            <a:prstGeom prst="rect">
              <a:avLst/>
            </a:prstGeom>
            <a:solidFill>
              <a:srgbClr val="7FAA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7" name="Rectangle 88">
              <a:extLst>
                <a:ext uri="{FF2B5EF4-FFF2-40B4-BE49-F238E27FC236}">
                  <a16:creationId xmlns:a16="http://schemas.microsoft.com/office/drawing/2014/main" id="{BB023870-8FEE-4033-B87B-77DDB0EBE1F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8013701" y="1335088"/>
              <a:ext cx="117475" cy="12700"/>
            </a:xfrm>
            <a:prstGeom prst="rect">
              <a:avLst/>
            </a:prstGeom>
            <a:solidFill>
              <a:srgbClr val="B292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8" name="Rectangle 89">
              <a:extLst>
                <a:ext uri="{FF2B5EF4-FFF2-40B4-BE49-F238E27FC236}">
                  <a16:creationId xmlns:a16="http://schemas.microsoft.com/office/drawing/2014/main" id="{A1AF3179-F370-46A1-AAD3-47DFA8C8908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8013701" y="1350963"/>
              <a:ext cx="117475" cy="17463"/>
            </a:xfrm>
            <a:prstGeom prst="rect">
              <a:avLst/>
            </a:prstGeom>
            <a:solidFill>
              <a:srgbClr val="B292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9" name="Rectangle 90">
              <a:extLst>
                <a:ext uri="{FF2B5EF4-FFF2-40B4-BE49-F238E27FC236}">
                  <a16:creationId xmlns:a16="http://schemas.microsoft.com/office/drawing/2014/main" id="{3339E336-D909-4374-8E77-FD49A4A1401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8013701" y="1371600"/>
              <a:ext cx="117475" cy="12700"/>
            </a:xfrm>
            <a:prstGeom prst="rect">
              <a:avLst/>
            </a:prstGeom>
            <a:solidFill>
              <a:srgbClr val="B292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0" name="Rectangle 91">
              <a:extLst>
                <a:ext uri="{FF2B5EF4-FFF2-40B4-BE49-F238E27FC236}">
                  <a16:creationId xmlns:a16="http://schemas.microsoft.com/office/drawing/2014/main" id="{4FEB44D8-95D5-4734-87F0-160BFB88F4B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8042276" y="1855788"/>
              <a:ext cx="63500" cy="12700"/>
            </a:xfrm>
            <a:prstGeom prst="rect">
              <a:avLst/>
            </a:prstGeom>
            <a:solidFill>
              <a:srgbClr val="B292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1" name="Rectangle 92">
              <a:extLst>
                <a:ext uri="{FF2B5EF4-FFF2-40B4-BE49-F238E27FC236}">
                  <a16:creationId xmlns:a16="http://schemas.microsoft.com/office/drawing/2014/main" id="{6B32A65E-0A79-48C9-AC12-842A28A38EC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8042276" y="1874838"/>
              <a:ext cx="63500" cy="14288"/>
            </a:xfrm>
            <a:prstGeom prst="rect">
              <a:avLst/>
            </a:prstGeom>
            <a:solidFill>
              <a:srgbClr val="B292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2" name="Rectangle 93">
              <a:extLst>
                <a:ext uri="{FF2B5EF4-FFF2-40B4-BE49-F238E27FC236}">
                  <a16:creationId xmlns:a16="http://schemas.microsoft.com/office/drawing/2014/main" id="{49E2E006-7EF9-434B-A66F-5F1D727C2D0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558088" y="1222375"/>
              <a:ext cx="66675" cy="14288"/>
            </a:xfrm>
            <a:prstGeom prst="rect">
              <a:avLst/>
            </a:prstGeom>
            <a:solidFill>
              <a:srgbClr val="F7A5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3" name="Rectangle 94">
              <a:extLst>
                <a:ext uri="{FF2B5EF4-FFF2-40B4-BE49-F238E27FC236}">
                  <a16:creationId xmlns:a16="http://schemas.microsoft.com/office/drawing/2014/main" id="{2D684FCE-0FD3-4F34-BE80-5F27905FC6C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558088" y="1243013"/>
              <a:ext cx="66675" cy="12700"/>
            </a:xfrm>
            <a:prstGeom prst="rect">
              <a:avLst/>
            </a:prstGeom>
            <a:solidFill>
              <a:srgbClr val="F7A5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4" name="Rectangle 95">
              <a:extLst>
                <a:ext uri="{FF2B5EF4-FFF2-40B4-BE49-F238E27FC236}">
                  <a16:creationId xmlns:a16="http://schemas.microsoft.com/office/drawing/2014/main" id="{A2BEABA5-F3F3-423D-AC7E-6B24FA1CBC7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558088" y="1262063"/>
              <a:ext cx="66675" cy="14288"/>
            </a:xfrm>
            <a:prstGeom prst="rect">
              <a:avLst/>
            </a:prstGeom>
            <a:solidFill>
              <a:srgbClr val="F7A5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5" name="Rectangle 96">
              <a:extLst>
                <a:ext uri="{FF2B5EF4-FFF2-40B4-BE49-F238E27FC236}">
                  <a16:creationId xmlns:a16="http://schemas.microsoft.com/office/drawing/2014/main" id="{23FD4F8E-9094-4BD1-8DBA-FFCD5BA46D4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542213" y="1858963"/>
              <a:ext cx="98425" cy="12700"/>
            </a:xfrm>
            <a:prstGeom prst="rect">
              <a:avLst/>
            </a:prstGeom>
            <a:solidFill>
              <a:srgbClr val="F7A5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6" name="Rectangle 97">
              <a:extLst>
                <a:ext uri="{FF2B5EF4-FFF2-40B4-BE49-F238E27FC236}">
                  <a16:creationId xmlns:a16="http://schemas.microsoft.com/office/drawing/2014/main" id="{BF4FB89A-4DE0-4797-9771-FFC5650F591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419976" y="1292225"/>
              <a:ext cx="107950" cy="61913"/>
            </a:xfrm>
            <a:prstGeom prst="rect">
              <a:avLst/>
            </a:prstGeom>
            <a:solidFill>
              <a:srgbClr val="5952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7" name="Rectangle 98">
              <a:extLst>
                <a:ext uri="{FF2B5EF4-FFF2-40B4-BE49-F238E27FC236}">
                  <a16:creationId xmlns:a16="http://schemas.microsoft.com/office/drawing/2014/main" id="{0D7DDC81-0BA8-403B-9500-53D30C7771C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499351" y="1782763"/>
              <a:ext cx="25400" cy="109538"/>
            </a:xfrm>
            <a:prstGeom prst="rect">
              <a:avLst/>
            </a:prstGeom>
            <a:solidFill>
              <a:srgbClr val="5952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8" name="Rectangle 99">
              <a:extLst>
                <a:ext uri="{FF2B5EF4-FFF2-40B4-BE49-F238E27FC236}">
                  <a16:creationId xmlns:a16="http://schemas.microsoft.com/office/drawing/2014/main" id="{B17B1C36-877F-4A1D-8F4A-6DD02BC017E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462838" y="1782763"/>
              <a:ext cx="22225" cy="109538"/>
            </a:xfrm>
            <a:prstGeom prst="rect">
              <a:avLst/>
            </a:prstGeom>
            <a:solidFill>
              <a:srgbClr val="5952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9" name="Rectangle 100">
              <a:extLst>
                <a:ext uri="{FF2B5EF4-FFF2-40B4-BE49-F238E27FC236}">
                  <a16:creationId xmlns:a16="http://schemas.microsoft.com/office/drawing/2014/main" id="{9779CAA7-30AE-4A2E-B3E6-967EE46A339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423151" y="1782763"/>
              <a:ext cx="22225" cy="109538"/>
            </a:xfrm>
            <a:prstGeom prst="rect">
              <a:avLst/>
            </a:prstGeom>
            <a:solidFill>
              <a:srgbClr val="59527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0" name="Rectangle 101">
              <a:extLst>
                <a:ext uri="{FF2B5EF4-FFF2-40B4-BE49-F238E27FC236}">
                  <a16:creationId xmlns:a16="http://schemas.microsoft.com/office/drawing/2014/main" id="{9B5FEC1F-9AFD-43F0-B804-D4B84E85DB7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766051" y="1227138"/>
              <a:ext cx="19050" cy="469900"/>
            </a:xfrm>
            <a:prstGeom prst="rect">
              <a:avLst/>
            </a:prstGeom>
            <a:solidFill>
              <a:srgbClr val="A492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1" name="Rectangle 102">
              <a:extLst>
                <a:ext uri="{FF2B5EF4-FFF2-40B4-BE49-F238E27FC236}">
                  <a16:creationId xmlns:a16="http://schemas.microsoft.com/office/drawing/2014/main" id="{E4C9D829-00EC-4CF7-AE68-7EE6989C67F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904163" y="1776413"/>
              <a:ext cx="109538" cy="30163"/>
            </a:xfrm>
            <a:prstGeom prst="rect">
              <a:avLst/>
            </a:prstGeom>
            <a:solidFill>
              <a:srgbClr val="AC65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2" name="Rectangle 103">
              <a:extLst>
                <a:ext uri="{FF2B5EF4-FFF2-40B4-BE49-F238E27FC236}">
                  <a16:creationId xmlns:a16="http://schemas.microsoft.com/office/drawing/2014/main" id="{9D1636EE-0745-4A14-A11C-984607DD97B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904163" y="1819275"/>
              <a:ext cx="109538" cy="26988"/>
            </a:xfrm>
            <a:prstGeom prst="rect">
              <a:avLst/>
            </a:prstGeom>
            <a:solidFill>
              <a:srgbClr val="AC65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3" name="Rectangle 104">
              <a:extLst>
                <a:ext uri="{FF2B5EF4-FFF2-40B4-BE49-F238E27FC236}">
                  <a16:creationId xmlns:a16="http://schemas.microsoft.com/office/drawing/2014/main" id="{3EAB8487-8586-4FC3-BABA-8E4F133718B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8228013" y="1800225"/>
              <a:ext cx="12700" cy="92075"/>
            </a:xfrm>
            <a:prstGeom prst="rect">
              <a:avLst/>
            </a:prstGeom>
            <a:solidFill>
              <a:srgbClr val="8862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4" name="Rectangle 105">
              <a:extLst>
                <a:ext uri="{FF2B5EF4-FFF2-40B4-BE49-F238E27FC236}">
                  <a16:creationId xmlns:a16="http://schemas.microsoft.com/office/drawing/2014/main" id="{3A63070C-AB6E-47C2-A7A2-F7D87546C98B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8253413" y="1800225"/>
              <a:ext cx="17463" cy="92075"/>
            </a:xfrm>
            <a:prstGeom prst="rect">
              <a:avLst/>
            </a:prstGeom>
            <a:solidFill>
              <a:srgbClr val="8862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5" name="Rectangle 106">
              <a:extLst>
                <a:ext uri="{FF2B5EF4-FFF2-40B4-BE49-F238E27FC236}">
                  <a16:creationId xmlns:a16="http://schemas.microsoft.com/office/drawing/2014/main" id="{05D99B1F-8376-4BA8-8160-671F99C145B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8283576" y="1800225"/>
              <a:ext cx="15875" cy="92075"/>
            </a:xfrm>
            <a:prstGeom prst="rect">
              <a:avLst/>
            </a:prstGeom>
            <a:solidFill>
              <a:srgbClr val="8862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6" name="Rectangle 107">
              <a:extLst>
                <a:ext uri="{FF2B5EF4-FFF2-40B4-BE49-F238E27FC236}">
                  <a16:creationId xmlns:a16="http://schemas.microsoft.com/office/drawing/2014/main" id="{21827CA4-E5FC-4854-92E0-3D0A065B163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826251" y="1914525"/>
              <a:ext cx="1674813" cy="3678238"/>
            </a:xfrm>
            <a:prstGeom prst="rect">
              <a:avLst/>
            </a:prstGeom>
            <a:solidFill>
              <a:srgbClr val="919D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7" name="Rectangle 108">
              <a:extLst>
                <a:ext uri="{FF2B5EF4-FFF2-40B4-BE49-F238E27FC236}">
                  <a16:creationId xmlns:a16="http://schemas.microsoft.com/office/drawing/2014/main" id="{37C3DA6C-080F-4DB2-8856-6360C5E7A1F9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942138" y="2089150"/>
              <a:ext cx="1443038" cy="1087438"/>
            </a:xfrm>
            <a:prstGeom prst="rect">
              <a:avLst/>
            </a:prstGeom>
            <a:solidFill>
              <a:srgbClr val="7F88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8" name="Rectangle 109">
              <a:extLst>
                <a:ext uri="{FF2B5EF4-FFF2-40B4-BE49-F238E27FC236}">
                  <a16:creationId xmlns:a16="http://schemas.microsoft.com/office/drawing/2014/main" id="{D61C734E-CBBE-4BA7-B580-9EA65812166D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942138" y="3225800"/>
              <a:ext cx="1443038" cy="1090613"/>
            </a:xfrm>
            <a:prstGeom prst="rect">
              <a:avLst/>
            </a:prstGeom>
            <a:solidFill>
              <a:srgbClr val="7F88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9" name="Rectangle 110">
              <a:extLst>
                <a:ext uri="{FF2B5EF4-FFF2-40B4-BE49-F238E27FC236}">
                  <a16:creationId xmlns:a16="http://schemas.microsoft.com/office/drawing/2014/main" id="{B8934739-3060-4259-B883-34C7683D2E90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942138" y="4365625"/>
              <a:ext cx="1443038" cy="1087438"/>
            </a:xfrm>
            <a:prstGeom prst="rect">
              <a:avLst/>
            </a:prstGeom>
            <a:solidFill>
              <a:srgbClr val="7F88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0" name="Rectangle 111">
              <a:extLst>
                <a:ext uri="{FF2B5EF4-FFF2-40B4-BE49-F238E27FC236}">
                  <a16:creationId xmlns:a16="http://schemas.microsoft.com/office/drawing/2014/main" id="{4857591A-8757-4D4E-91DD-0694A9F7342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399338" y="2312988"/>
              <a:ext cx="508000" cy="271463"/>
            </a:xfrm>
            <a:prstGeom prst="rect">
              <a:avLst/>
            </a:prstGeom>
            <a:solidFill>
              <a:srgbClr val="4E4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1" name="Freeform 112">
              <a:extLst>
                <a:ext uri="{FF2B5EF4-FFF2-40B4-BE49-F238E27FC236}">
                  <a16:creationId xmlns:a16="http://schemas.microsoft.com/office/drawing/2014/main" id="{67FAAE29-03C5-4F19-83DA-6400464C07E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445376" y="2422525"/>
              <a:ext cx="415925" cy="128588"/>
            </a:xfrm>
            <a:custGeom>
              <a:avLst/>
              <a:gdLst>
                <a:gd name="T0" fmla="*/ 7 w 126"/>
                <a:gd name="T1" fmla="*/ 0 h 39"/>
                <a:gd name="T2" fmla="*/ 119 w 126"/>
                <a:gd name="T3" fmla="*/ 0 h 39"/>
                <a:gd name="T4" fmla="*/ 126 w 126"/>
                <a:gd name="T5" fmla="*/ 9 h 39"/>
                <a:gd name="T6" fmla="*/ 126 w 126"/>
                <a:gd name="T7" fmla="*/ 30 h 39"/>
                <a:gd name="T8" fmla="*/ 119 w 126"/>
                <a:gd name="T9" fmla="*/ 39 h 39"/>
                <a:gd name="T10" fmla="*/ 7 w 126"/>
                <a:gd name="T11" fmla="*/ 39 h 39"/>
                <a:gd name="T12" fmla="*/ 0 w 126"/>
                <a:gd name="T13" fmla="*/ 30 h 39"/>
                <a:gd name="T14" fmla="*/ 0 w 126"/>
                <a:gd name="T15" fmla="*/ 9 h 39"/>
                <a:gd name="T16" fmla="*/ 7 w 126"/>
                <a:gd name="T17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6" h="39">
                  <a:moveTo>
                    <a:pt x="7" y="0"/>
                  </a:moveTo>
                  <a:cubicBezTo>
                    <a:pt x="119" y="0"/>
                    <a:pt x="119" y="0"/>
                    <a:pt x="119" y="0"/>
                  </a:cubicBezTo>
                  <a:cubicBezTo>
                    <a:pt x="123" y="0"/>
                    <a:pt x="126" y="4"/>
                    <a:pt x="126" y="9"/>
                  </a:cubicBezTo>
                  <a:cubicBezTo>
                    <a:pt x="126" y="30"/>
                    <a:pt x="126" y="30"/>
                    <a:pt x="126" y="30"/>
                  </a:cubicBezTo>
                  <a:cubicBezTo>
                    <a:pt x="126" y="35"/>
                    <a:pt x="123" y="39"/>
                    <a:pt x="119" y="39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3" y="39"/>
                    <a:pt x="0" y="35"/>
                    <a:pt x="0" y="3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3" y="0"/>
                    <a:pt x="7" y="0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2" name="Rectangle 113">
              <a:extLst>
                <a:ext uri="{FF2B5EF4-FFF2-40B4-BE49-F238E27FC236}">
                  <a16:creationId xmlns:a16="http://schemas.microsoft.com/office/drawing/2014/main" id="{F10149B5-A275-45EC-A212-5BEEF3BD513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399338" y="3408363"/>
              <a:ext cx="508000" cy="269875"/>
            </a:xfrm>
            <a:prstGeom prst="rect">
              <a:avLst/>
            </a:prstGeom>
            <a:solidFill>
              <a:srgbClr val="4E4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3" name="Freeform 114">
              <a:extLst>
                <a:ext uri="{FF2B5EF4-FFF2-40B4-BE49-F238E27FC236}">
                  <a16:creationId xmlns:a16="http://schemas.microsoft.com/office/drawing/2014/main" id="{CF3E94A2-1323-4446-901E-B1407EC9219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435851" y="3516313"/>
              <a:ext cx="415925" cy="125413"/>
            </a:xfrm>
            <a:custGeom>
              <a:avLst/>
              <a:gdLst>
                <a:gd name="T0" fmla="*/ 7 w 126"/>
                <a:gd name="T1" fmla="*/ 0 h 38"/>
                <a:gd name="T2" fmla="*/ 118 w 126"/>
                <a:gd name="T3" fmla="*/ 0 h 38"/>
                <a:gd name="T4" fmla="*/ 126 w 126"/>
                <a:gd name="T5" fmla="*/ 8 h 38"/>
                <a:gd name="T6" fmla="*/ 126 w 126"/>
                <a:gd name="T7" fmla="*/ 30 h 38"/>
                <a:gd name="T8" fmla="*/ 118 w 126"/>
                <a:gd name="T9" fmla="*/ 38 h 38"/>
                <a:gd name="T10" fmla="*/ 7 w 126"/>
                <a:gd name="T11" fmla="*/ 38 h 38"/>
                <a:gd name="T12" fmla="*/ 0 w 126"/>
                <a:gd name="T13" fmla="*/ 30 h 38"/>
                <a:gd name="T14" fmla="*/ 0 w 126"/>
                <a:gd name="T15" fmla="*/ 8 h 38"/>
                <a:gd name="T16" fmla="*/ 7 w 126"/>
                <a:gd name="T1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6" h="38">
                  <a:moveTo>
                    <a:pt x="7" y="0"/>
                  </a:moveTo>
                  <a:cubicBezTo>
                    <a:pt x="118" y="0"/>
                    <a:pt x="118" y="0"/>
                    <a:pt x="118" y="0"/>
                  </a:cubicBezTo>
                  <a:cubicBezTo>
                    <a:pt x="123" y="0"/>
                    <a:pt x="126" y="3"/>
                    <a:pt x="126" y="8"/>
                  </a:cubicBezTo>
                  <a:cubicBezTo>
                    <a:pt x="126" y="30"/>
                    <a:pt x="126" y="30"/>
                    <a:pt x="126" y="30"/>
                  </a:cubicBezTo>
                  <a:cubicBezTo>
                    <a:pt x="126" y="34"/>
                    <a:pt x="123" y="38"/>
                    <a:pt x="118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3" y="38"/>
                    <a:pt x="0" y="34"/>
                    <a:pt x="0" y="3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7" y="0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4" name="Rectangle 115">
              <a:extLst>
                <a:ext uri="{FF2B5EF4-FFF2-40B4-BE49-F238E27FC236}">
                  <a16:creationId xmlns:a16="http://schemas.microsoft.com/office/drawing/2014/main" id="{9F5EE159-567B-4007-9F9F-7E513E96A7E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402513" y="4533900"/>
              <a:ext cx="508000" cy="271463"/>
            </a:xfrm>
            <a:prstGeom prst="rect">
              <a:avLst/>
            </a:prstGeom>
            <a:solidFill>
              <a:srgbClr val="4E4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5" name="Freeform 116">
              <a:extLst>
                <a:ext uri="{FF2B5EF4-FFF2-40B4-BE49-F238E27FC236}">
                  <a16:creationId xmlns:a16="http://schemas.microsoft.com/office/drawing/2014/main" id="{A986BE42-257C-4986-A3AE-B3DB82F7D90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445376" y="4640263"/>
              <a:ext cx="415925" cy="128588"/>
            </a:xfrm>
            <a:custGeom>
              <a:avLst/>
              <a:gdLst>
                <a:gd name="T0" fmla="*/ 7 w 126"/>
                <a:gd name="T1" fmla="*/ 0 h 39"/>
                <a:gd name="T2" fmla="*/ 119 w 126"/>
                <a:gd name="T3" fmla="*/ 0 h 39"/>
                <a:gd name="T4" fmla="*/ 126 w 126"/>
                <a:gd name="T5" fmla="*/ 9 h 39"/>
                <a:gd name="T6" fmla="*/ 126 w 126"/>
                <a:gd name="T7" fmla="*/ 31 h 39"/>
                <a:gd name="T8" fmla="*/ 119 w 126"/>
                <a:gd name="T9" fmla="*/ 39 h 39"/>
                <a:gd name="T10" fmla="*/ 7 w 126"/>
                <a:gd name="T11" fmla="*/ 39 h 39"/>
                <a:gd name="T12" fmla="*/ 0 w 126"/>
                <a:gd name="T13" fmla="*/ 31 h 39"/>
                <a:gd name="T14" fmla="*/ 0 w 126"/>
                <a:gd name="T15" fmla="*/ 9 h 39"/>
                <a:gd name="T16" fmla="*/ 7 w 126"/>
                <a:gd name="T17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6" h="39">
                  <a:moveTo>
                    <a:pt x="7" y="0"/>
                  </a:moveTo>
                  <a:cubicBezTo>
                    <a:pt x="119" y="0"/>
                    <a:pt x="119" y="0"/>
                    <a:pt x="119" y="0"/>
                  </a:cubicBezTo>
                  <a:cubicBezTo>
                    <a:pt x="123" y="0"/>
                    <a:pt x="126" y="4"/>
                    <a:pt x="126" y="9"/>
                  </a:cubicBezTo>
                  <a:cubicBezTo>
                    <a:pt x="126" y="31"/>
                    <a:pt x="126" y="31"/>
                    <a:pt x="126" y="31"/>
                  </a:cubicBezTo>
                  <a:cubicBezTo>
                    <a:pt x="126" y="35"/>
                    <a:pt x="123" y="39"/>
                    <a:pt x="119" y="39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3" y="39"/>
                    <a:pt x="0" y="35"/>
                    <a:pt x="0" y="3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3" y="0"/>
                    <a:pt x="7" y="0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6" name="Freeform 117">
              <a:extLst>
                <a:ext uri="{FF2B5EF4-FFF2-40B4-BE49-F238E27FC236}">
                  <a16:creationId xmlns:a16="http://schemas.microsoft.com/office/drawing/2014/main" id="{BBE5468B-2C78-4085-84D4-F9E750D8EC2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207376" y="2879725"/>
              <a:ext cx="520700" cy="284163"/>
            </a:xfrm>
            <a:custGeom>
              <a:avLst/>
              <a:gdLst>
                <a:gd name="T0" fmla="*/ 158 w 158"/>
                <a:gd name="T1" fmla="*/ 52 h 86"/>
                <a:gd name="T2" fmla="*/ 94 w 158"/>
                <a:gd name="T3" fmla="*/ 3 h 86"/>
                <a:gd name="T4" fmla="*/ 43 w 158"/>
                <a:gd name="T5" fmla="*/ 7 h 86"/>
                <a:gd name="T6" fmla="*/ 3 w 158"/>
                <a:gd name="T7" fmla="*/ 45 h 86"/>
                <a:gd name="T8" fmla="*/ 14 w 158"/>
                <a:gd name="T9" fmla="*/ 48 h 86"/>
                <a:gd name="T10" fmla="*/ 30 w 158"/>
                <a:gd name="T11" fmla="*/ 40 h 86"/>
                <a:gd name="T12" fmla="*/ 43 w 158"/>
                <a:gd name="T13" fmla="*/ 30 h 86"/>
                <a:gd name="T14" fmla="*/ 62 w 158"/>
                <a:gd name="T15" fmla="*/ 26 h 86"/>
                <a:gd name="T16" fmla="*/ 35 w 158"/>
                <a:gd name="T17" fmla="*/ 41 h 86"/>
                <a:gd name="T18" fmla="*/ 14 w 158"/>
                <a:gd name="T19" fmla="*/ 61 h 86"/>
                <a:gd name="T20" fmla="*/ 26 w 158"/>
                <a:gd name="T21" fmla="*/ 65 h 86"/>
                <a:gd name="T22" fmla="*/ 49 w 158"/>
                <a:gd name="T23" fmla="*/ 51 h 86"/>
                <a:gd name="T24" fmla="*/ 68 w 158"/>
                <a:gd name="T25" fmla="*/ 45 h 86"/>
                <a:gd name="T26" fmla="*/ 78 w 158"/>
                <a:gd name="T27" fmla="*/ 59 h 86"/>
                <a:gd name="T28" fmla="*/ 121 w 158"/>
                <a:gd name="T29" fmla="*/ 83 h 86"/>
                <a:gd name="T30" fmla="*/ 158 w 158"/>
                <a:gd name="T31" fmla="*/ 5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8" h="86">
                  <a:moveTo>
                    <a:pt x="158" y="52"/>
                  </a:moveTo>
                  <a:cubicBezTo>
                    <a:pt x="149" y="48"/>
                    <a:pt x="98" y="5"/>
                    <a:pt x="94" y="3"/>
                  </a:cubicBezTo>
                  <a:cubicBezTo>
                    <a:pt x="90" y="0"/>
                    <a:pt x="47" y="4"/>
                    <a:pt x="43" y="7"/>
                  </a:cubicBezTo>
                  <a:cubicBezTo>
                    <a:pt x="39" y="10"/>
                    <a:pt x="0" y="43"/>
                    <a:pt x="3" y="45"/>
                  </a:cubicBezTo>
                  <a:cubicBezTo>
                    <a:pt x="6" y="47"/>
                    <a:pt x="8" y="48"/>
                    <a:pt x="14" y="48"/>
                  </a:cubicBezTo>
                  <a:cubicBezTo>
                    <a:pt x="20" y="49"/>
                    <a:pt x="30" y="40"/>
                    <a:pt x="30" y="4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62" y="26"/>
                    <a:pt x="62" y="26"/>
                    <a:pt x="62" y="26"/>
                  </a:cubicBezTo>
                  <a:cubicBezTo>
                    <a:pt x="56" y="27"/>
                    <a:pt x="37" y="38"/>
                    <a:pt x="35" y="41"/>
                  </a:cubicBezTo>
                  <a:cubicBezTo>
                    <a:pt x="27" y="50"/>
                    <a:pt x="13" y="61"/>
                    <a:pt x="14" y="61"/>
                  </a:cubicBezTo>
                  <a:cubicBezTo>
                    <a:pt x="14" y="62"/>
                    <a:pt x="19" y="64"/>
                    <a:pt x="26" y="65"/>
                  </a:cubicBezTo>
                  <a:cubicBezTo>
                    <a:pt x="32" y="66"/>
                    <a:pt x="49" y="51"/>
                    <a:pt x="49" y="51"/>
                  </a:cubicBezTo>
                  <a:cubicBezTo>
                    <a:pt x="50" y="50"/>
                    <a:pt x="64" y="46"/>
                    <a:pt x="68" y="45"/>
                  </a:cubicBezTo>
                  <a:cubicBezTo>
                    <a:pt x="68" y="46"/>
                    <a:pt x="78" y="58"/>
                    <a:pt x="78" y="59"/>
                  </a:cubicBezTo>
                  <a:cubicBezTo>
                    <a:pt x="101" y="86"/>
                    <a:pt x="122" y="81"/>
                    <a:pt x="121" y="83"/>
                  </a:cubicBezTo>
                  <a:lnTo>
                    <a:pt x="158" y="52"/>
                  </a:lnTo>
                  <a:close/>
                </a:path>
              </a:pathLst>
            </a:custGeom>
            <a:solidFill>
              <a:srgbClr val="FAC7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7" name="Freeform 118">
              <a:extLst>
                <a:ext uri="{FF2B5EF4-FFF2-40B4-BE49-F238E27FC236}">
                  <a16:creationId xmlns:a16="http://schemas.microsoft.com/office/drawing/2014/main" id="{9F1950CD-C561-494E-9AA4-F617E4EA59F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177213" y="2851150"/>
              <a:ext cx="339725" cy="104775"/>
            </a:xfrm>
            <a:custGeom>
              <a:avLst/>
              <a:gdLst>
                <a:gd name="T0" fmla="*/ 103 w 103"/>
                <a:gd name="T1" fmla="*/ 12 h 32"/>
                <a:gd name="T2" fmla="*/ 54 w 103"/>
                <a:gd name="T3" fmla="*/ 2 h 32"/>
                <a:gd name="T4" fmla="*/ 6 w 103"/>
                <a:gd name="T5" fmla="*/ 20 h 32"/>
                <a:gd name="T6" fmla="*/ 26 w 103"/>
                <a:gd name="T7" fmla="*/ 25 h 32"/>
                <a:gd name="T8" fmla="*/ 53 w 103"/>
                <a:gd name="T9" fmla="*/ 21 h 32"/>
                <a:gd name="T10" fmla="*/ 89 w 103"/>
                <a:gd name="T11" fmla="*/ 31 h 32"/>
                <a:gd name="T12" fmla="*/ 103 w 103"/>
                <a:gd name="T13" fmla="*/ 1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3" h="32">
                  <a:moveTo>
                    <a:pt x="103" y="12"/>
                  </a:moveTo>
                  <a:cubicBezTo>
                    <a:pt x="100" y="10"/>
                    <a:pt x="64" y="0"/>
                    <a:pt x="54" y="2"/>
                  </a:cubicBezTo>
                  <a:cubicBezTo>
                    <a:pt x="43" y="5"/>
                    <a:pt x="0" y="14"/>
                    <a:pt x="6" y="20"/>
                  </a:cubicBezTo>
                  <a:cubicBezTo>
                    <a:pt x="11" y="25"/>
                    <a:pt x="25" y="24"/>
                    <a:pt x="26" y="25"/>
                  </a:cubicBezTo>
                  <a:cubicBezTo>
                    <a:pt x="27" y="25"/>
                    <a:pt x="52" y="20"/>
                    <a:pt x="53" y="21"/>
                  </a:cubicBezTo>
                  <a:cubicBezTo>
                    <a:pt x="55" y="22"/>
                    <a:pt x="88" y="32"/>
                    <a:pt x="89" y="31"/>
                  </a:cubicBezTo>
                  <a:cubicBezTo>
                    <a:pt x="90" y="30"/>
                    <a:pt x="103" y="12"/>
                    <a:pt x="103" y="12"/>
                  </a:cubicBezTo>
                  <a:close/>
                </a:path>
              </a:pathLst>
            </a:custGeom>
            <a:solidFill>
              <a:srgbClr val="FAC7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8" name="Freeform 119">
              <a:extLst>
                <a:ext uri="{FF2B5EF4-FFF2-40B4-BE49-F238E27FC236}">
                  <a16:creationId xmlns:a16="http://schemas.microsoft.com/office/drawing/2014/main" id="{FAAAF766-B5EA-4EDC-8094-93D41DC4223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528051" y="2976563"/>
              <a:ext cx="138113" cy="239713"/>
            </a:xfrm>
            <a:custGeom>
              <a:avLst/>
              <a:gdLst>
                <a:gd name="T0" fmla="*/ 19 w 42"/>
                <a:gd name="T1" fmla="*/ 73 h 73"/>
                <a:gd name="T2" fmla="*/ 0 w 42"/>
                <a:gd name="T3" fmla="*/ 70 h 73"/>
                <a:gd name="T4" fmla="*/ 26 w 42"/>
                <a:gd name="T5" fmla="*/ 0 h 73"/>
                <a:gd name="T6" fmla="*/ 42 w 42"/>
                <a:gd name="T7" fmla="*/ 9 h 73"/>
                <a:gd name="T8" fmla="*/ 19 w 42"/>
                <a:gd name="T9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73">
                  <a:moveTo>
                    <a:pt x="19" y="73"/>
                  </a:moveTo>
                  <a:cubicBezTo>
                    <a:pt x="18" y="72"/>
                    <a:pt x="0" y="70"/>
                    <a:pt x="0" y="70"/>
                  </a:cubicBezTo>
                  <a:cubicBezTo>
                    <a:pt x="0" y="70"/>
                    <a:pt x="25" y="0"/>
                    <a:pt x="26" y="0"/>
                  </a:cubicBezTo>
                  <a:cubicBezTo>
                    <a:pt x="26" y="1"/>
                    <a:pt x="42" y="9"/>
                    <a:pt x="42" y="9"/>
                  </a:cubicBezTo>
                  <a:lnTo>
                    <a:pt x="19" y="7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9" name="Freeform 120">
              <a:extLst>
                <a:ext uri="{FF2B5EF4-FFF2-40B4-BE49-F238E27FC236}">
                  <a16:creationId xmlns:a16="http://schemas.microsoft.com/office/drawing/2014/main" id="{216FB6CA-439C-4F78-BE0A-4304653CE06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524876" y="2557463"/>
              <a:ext cx="1371600" cy="1035050"/>
            </a:xfrm>
            <a:custGeom>
              <a:avLst/>
              <a:gdLst>
                <a:gd name="T0" fmla="*/ 340 w 416"/>
                <a:gd name="T1" fmla="*/ 25 h 314"/>
                <a:gd name="T2" fmla="*/ 228 w 416"/>
                <a:gd name="T3" fmla="*/ 218 h 314"/>
                <a:gd name="T4" fmla="*/ 29 w 416"/>
                <a:gd name="T5" fmla="*/ 144 h 314"/>
                <a:gd name="T6" fmla="*/ 0 w 416"/>
                <a:gd name="T7" fmla="*/ 224 h 314"/>
                <a:gd name="T8" fmla="*/ 241 w 416"/>
                <a:gd name="T9" fmla="*/ 314 h 314"/>
                <a:gd name="T10" fmla="*/ 412 w 416"/>
                <a:gd name="T11" fmla="*/ 59 h 314"/>
                <a:gd name="T12" fmla="*/ 340 w 416"/>
                <a:gd name="T13" fmla="*/ 25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6" h="314">
                  <a:moveTo>
                    <a:pt x="340" y="25"/>
                  </a:moveTo>
                  <a:cubicBezTo>
                    <a:pt x="340" y="25"/>
                    <a:pt x="228" y="218"/>
                    <a:pt x="228" y="218"/>
                  </a:cubicBezTo>
                  <a:cubicBezTo>
                    <a:pt x="134" y="178"/>
                    <a:pt x="29" y="143"/>
                    <a:pt x="29" y="144"/>
                  </a:cubicBezTo>
                  <a:cubicBezTo>
                    <a:pt x="0" y="224"/>
                    <a:pt x="0" y="224"/>
                    <a:pt x="0" y="224"/>
                  </a:cubicBezTo>
                  <a:cubicBezTo>
                    <a:pt x="1" y="224"/>
                    <a:pt x="130" y="272"/>
                    <a:pt x="241" y="314"/>
                  </a:cubicBezTo>
                  <a:cubicBezTo>
                    <a:pt x="272" y="304"/>
                    <a:pt x="406" y="137"/>
                    <a:pt x="412" y="59"/>
                  </a:cubicBezTo>
                  <a:cubicBezTo>
                    <a:pt x="416" y="11"/>
                    <a:pt x="377" y="0"/>
                    <a:pt x="340" y="25"/>
                  </a:cubicBezTo>
                  <a:close/>
                </a:path>
              </a:pathLst>
            </a:custGeom>
            <a:solidFill>
              <a:srgbClr val="3938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0" name="Freeform 121">
              <a:extLst>
                <a:ext uri="{FF2B5EF4-FFF2-40B4-BE49-F238E27FC236}">
                  <a16:creationId xmlns:a16="http://schemas.microsoft.com/office/drawing/2014/main" id="{89E8327F-FA1E-4F28-B911-710D2B1C7F6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286376" y="2043113"/>
              <a:ext cx="1454150" cy="1531938"/>
            </a:xfrm>
            <a:custGeom>
              <a:avLst/>
              <a:gdLst>
                <a:gd name="T0" fmla="*/ 7 w 441"/>
                <a:gd name="T1" fmla="*/ 459 h 465"/>
                <a:gd name="T2" fmla="*/ 16 w 441"/>
                <a:gd name="T3" fmla="*/ 123 h 465"/>
                <a:gd name="T4" fmla="*/ 152 w 441"/>
                <a:gd name="T5" fmla="*/ 14 h 465"/>
                <a:gd name="T6" fmla="*/ 220 w 441"/>
                <a:gd name="T7" fmla="*/ 0 h 465"/>
                <a:gd name="T8" fmla="*/ 289 w 441"/>
                <a:gd name="T9" fmla="*/ 14 h 465"/>
                <a:gd name="T10" fmla="*/ 424 w 441"/>
                <a:gd name="T11" fmla="*/ 123 h 465"/>
                <a:gd name="T12" fmla="*/ 433 w 441"/>
                <a:gd name="T13" fmla="*/ 459 h 465"/>
                <a:gd name="T14" fmla="*/ 220 w 441"/>
                <a:gd name="T15" fmla="*/ 465 h 465"/>
                <a:gd name="T16" fmla="*/ 7 w 441"/>
                <a:gd name="T17" fmla="*/ 459 h 4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1" h="465">
                  <a:moveTo>
                    <a:pt x="7" y="459"/>
                  </a:moveTo>
                  <a:cubicBezTo>
                    <a:pt x="7" y="438"/>
                    <a:pt x="0" y="182"/>
                    <a:pt x="16" y="123"/>
                  </a:cubicBezTo>
                  <a:cubicBezTo>
                    <a:pt x="33" y="65"/>
                    <a:pt x="88" y="29"/>
                    <a:pt x="152" y="14"/>
                  </a:cubicBezTo>
                  <a:cubicBezTo>
                    <a:pt x="170" y="10"/>
                    <a:pt x="194" y="4"/>
                    <a:pt x="220" y="0"/>
                  </a:cubicBezTo>
                  <a:cubicBezTo>
                    <a:pt x="246" y="4"/>
                    <a:pt x="270" y="10"/>
                    <a:pt x="289" y="14"/>
                  </a:cubicBezTo>
                  <a:cubicBezTo>
                    <a:pt x="352" y="29"/>
                    <a:pt x="407" y="65"/>
                    <a:pt x="424" y="123"/>
                  </a:cubicBezTo>
                  <a:cubicBezTo>
                    <a:pt x="441" y="182"/>
                    <a:pt x="433" y="438"/>
                    <a:pt x="433" y="459"/>
                  </a:cubicBezTo>
                  <a:cubicBezTo>
                    <a:pt x="220" y="465"/>
                    <a:pt x="220" y="465"/>
                    <a:pt x="220" y="465"/>
                  </a:cubicBezTo>
                  <a:lnTo>
                    <a:pt x="7" y="459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1" name="Freeform 122">
              <a:extLst>
                <a:ext uri="{FF2B5EF4-FFF2-40B4-BE49-F238E27FC236}">
                  <a16:creationId xmlns:a16="http://schemas.microsoft.com/office/drawing/2014/main" id="{0783C02F-682C-4D76-9850-E5C410E6B27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408613" y="2435225"/>
              <a:ext cx="1179513" cy="1598613"/>
            </a:xfrm>
            <a:custGeom>
              <a:avLst/>
              <a:gdLst>
                <a:gd name="T0" fmla="*/ 63 w 358"/>
                <a:gd name="T1" fmla="*/ 24 h 485"/>
                <a:gd name="T2" fmla="*/ 9 w 358"/>
                <a:gd name="T3" fmla="*/ 56 h 485"/>
                <a:gd name="T4" fmla="*/ 36 w 358"/>
                <a:gd name="T5" fmla="*/ 386 h 485"/>
                <a:gd name="T6" fmla="*/ 70 w 358"/>
                <a:gd name="T7" fmla="*/ 464 h 485"/>
                <a:gd name="T8" fmla="*/ 179 w 358"/>
                <a:gd name="T9" fmla="*/ 485 h 485"/>
                <a:gd name="T10" fmla="*/ 179 w 358"/>
                <a:gd name="T11" fmla="*/ 485 h 485"/>
                <a:gd name="T12" fmla="*/ 288 w 358"/>
                <a:gd name="T13" fmla="*/ 464 h 485"/>
                <a:gd name="T14" fmla="*/ 322 w 358"/>
                <a:gd name="T15" fmla="*/ 386 h 485"/>
                <a:gd name="T16" fmla="*/ 349 w 358"/>
                <a:gd name="T17" fmla="*/ 56 h 485"/>
                <a:gd name="T18" fmla="*/ 295 w 358"/>
                <a:gd name="T19" fmla="*/ 24 h 485"/>
                <a:gd name="T20" fmla="*/ 259 w 358"/>
                <a:gd name="T21" fmla="*/ 5 h 485"/>
                <a:gd name="T22" fmla="*/ 179 w 358"/>
                <a:gd name="T23" fmla="*/ 22 h 485"/>
                <a:gd name="T24" fmla="*/ 179 w 358"/>
                <a:gd name="T25" fmla="*/ 22 h 485"/>
                <a:gd name="T26" fmla="*/ 109 w 358"/>
                <a:gd name="T27" fmla="*/ 5 h 485"/>
                <a:gd name="T28" fmla="*/ 96 w 358"/>
                <a:gd name="T29" fmla="*/ 15 h 485"/>
                <a:gd name="T30" fmla="*/ 63 w 358"/>
                <a:gd name="T31" fmla="*/ 24 h 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58" h="485">
                  <a:moveTo>
                    <a:pt x="63" y="24"/>
                  </a:moveTo>
                  <a:cubicBezTo>
                    <a:pt x="52" y="32"/>
                    <a:pt x="18" y="37"/>
                    <a:pt x="9" y="56"/>
                  </a:cubicBezTo>
                  <a:cubicBezTo>
                    <a:pt x="0" y="75"/>
                    <a:pt x="31" y="320"/>
                    <a:pt x="36" y="386"/>
                  </a:cubicBezTo>
                  <a:cubicBezTo>
                    <a:pt x="41" y="453"/>
                    <a:pt x="55" y="443"/>
                    <a:pt x="70" y="464"/>
                  </a:cubicBezTo>
                  <a:cubicBezTo>
                    <a:pt x="79" y="478"/>
                    <a:pt x="129" y="485"/>
                    <a:pt x="179" y="485"/>
                  </a:cubicBezTo>
                  <a:cubicBezTo>
                    <a:pt x="179" y="485"/>
                    <a:pt x="179" y="485"/>
                    <a:pt x="179" y="485"/>
                  </a:cubicBezTo>
                  <a:cubicBezTo>
                    <a:pt x="229" y="485"/>
                    <a:pt x="279" y="478"/>
                    <a:pt x="288" y="464"/>
                  </a:cubicBezTo>
                  <a:cubicBezTo>
                    <a:pt x="303" y="443"/>
                    <a:pt x="317" y="453"/>
                    <a:pt x="322" y="386"/>
                  </a:cubicBezTo>
                  <a:cubicBezTo>
                    <a:pt x="327" y="320"/>
                    <a:pt x="358" y="75"/>
                    <a:pt x="349" y="56"/>
                  </a:cubicBezTo>
                  <a:cubicBezTo>
                    <a:pt x="340" y="37"/>
                    <a:pt x="306" y="32"/>
                    <a:pt x="295" y="24"/>
                  </a:cubicBezTo>
                  <a:cubicBezTo>
                    <a:pt x="291" y="22"/>
                    <a:pt x="279" y="11"/>
                    <a:pt x="259" y="5"/>
                  </a:cubicBezTo>
                  <a:cubicBezTo>
                    <a:pt x="238" y="0"/>
                    <a:pt x="202" y="21"/>
                    <a:pt x="179" y="22"/>
                  </a:cubicBezTo>
                  <a:cubicBezTo>
                    <a:pt x="179" y="22"/>
                    <a:pt x="179" y="22"/>
                    <a:pt x="179" y="22"/>
                  </a:cubicBezTo>
                  <a:cubicBezTo>
                    <a:pt x="157" y="21"/>
                    <a:pt x="129" y="4"/>
                    <a:pt x="109" y="5"/>
                  </a:cubicBezTo>
                  <a:cubicBezTo>
                    <a:pt x="103" y="5"/>
                    <a:pt x="101" y="14"/>
                    <a:pt x="96" y="15"/>
                  </a:cubicBezTo>
                  <a:cubicBezTo>
                    <a:pt x="79" y="20"/>
                    <a:pt x="66" y="23"/>
                    <a:pt x="63" y="24"/>
                  </a:cubicBezTo>
                  <a:close/>
                </a:path>
              </a:pathLst>
            </a:custGeom>
            <a:solidFill>
              <a:srgbClr val="DFE9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2" name="Freeform 123">
              <a:extLst>
                <a:ext uri="{FF2B5EF4-FFF2-40B4-BE49-F238E27FC236}">
                  <a16:creationId xmlns:a16="http://schemas.microsoft.com/office/drawing/2014/main" id="{C07292FE-8764-44C4-9E68-31BF0CE3C82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081713" y="2452688"/>
              <a:ext cx="530225" cy="1587500"/>
            </a:xfrm>
            <a:custGeom>
              <a:avLst/>
              <a:gdLst>
                <a:gd name="T0" fmla="*/ 55 w 161"/>
                <a:gd name="T1" fmla="*/ 0 h 482"/>
                <a:gd name="T2" fmla="*/ 0 w 161"/>
                <a:gd name="T3" fmla="*/ 482 h 482"/>
                <a:gd name="T4" fmla="*/ 137 w 161"/>
                <a:gd name="T5" fmla="*/ 467 h 482"/>
                <a:gd name="T6" fmla="*/ 161 w 161"/>
                <a:gd name="T7" fmla="*/ 29 h 482"/>
                <a:gd name="T8" fmla="*/ 55 w 161"/>
                <a:gd name="T9" fmla="*/ 0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482">
                  <a:moveTo>
                    <a:pt x="55" y="0"/>
                  </a:moveTo>
                  <a:cubicBezTo>
                    <a:pt x="55" y="21"/>
                    <a:pt x="0" y="482"/>
                    <a:pt x="0" y="482"/>
                  </a:cubicBezTo>
                  <a:cubicBezTo>
                    <a:pt x="0" y="482"/>
                    <a:pt x="139" y="477"/>
                    <a:pt x="137" y="467"/>
                  </a:cubicBezTo>
                  <a:cubicBezTo>
                    <a:pt x="136" y="457"/>
                    <a:pt x="161" y="29"/>
                    <a:pt x="161" y="29"/>
                  </a:cubicBezTo>
                  <a:lnTo>
                    <a:pt x="55" y="0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3" name="Freeform 124">
              <a:extLst>
                <a:ext uri="{FF2B5EF4-FFF2-40B4-BE49-F238E27FC236}">
                  <a16:creationId xmlns:a16="http://schemas.microsoft.com/office/drawing/2014/main" id="{5A3E481D-DF67-4186-83C6-B376596A43D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499226" y="2759075"/>
              <a:ext cx="57150" cy="573088"/>
            </a:xfrm>
            <a:custGeom>
              <a:avLst/>
              <a:gdLst>
                <a:gd name="T0" fmla="*/ 6 w 17"/>
                <a:gd name="T1" fmla="*/ 0 h 174"/>
                <a:gd name="T2" fmla="*/ 0 w 17"/>
                <a:gd name="T3" fmla="*/ 173 h 174"/>
                <a:gd name="T4" fmla="*/ 17 w 17"/>
                <a:gd name="T5" fmla="*/ 174 h 174"/>
                <a:gd name="T6" fmla="*/ 6 w 17"/>
                <a:gd name="T7" fmla="*/ 0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174">
                  <a:moveTo>
                    <a:pt x="6" y="0"/>
                  </a:moveTo>
                  <a:cubicBezTo>
                    <a:pt x="3" y="0"/>
                    <a:pt x="0" y="173"/>
                    <a:pt x="0" y="173"/>
                  </a:cubicBezTo>
                  <a:cubicBezTo>
                    <a:pt x="17" y="174"/>
                    <a:pt x="17" y="174"/>
                    <a:pt x="17" y="174"/>
                  </a:cubicBezTo>
                  <a:lnTo>
                    <a:pt x="6" y="0"/>
                  </a:ln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4" name="Freeform 125">
              <a:extLst>
                <a:ext uri="{FF2B5EF4-FFF2-40B4-BE49-F238E27FC236}">
                  <a16:creationId xmlns:a16="http://schemas.microsoft.com/office/drawing/2014/main" id="{0E451C84-A261-4238-9D13-120A1E39FB0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499226" y="2541588"/>
              <a:ext cx="238125" cy="776288"/>
            </a:xfrm>
            <a:custGeom>
              <a:avLst/>
              <a:gdLst>
                <a:gd name="T0" fmla="*/ 0 w 72"/>
                <a:gd name="T1" fmla="*/ 9 h 236"/>
                <a:gd name="T2" fmla="*/ 23 w 72"/>
                <a:gd name="T3" fmla="*/ 0 h 236"/>
                <a:gd name="T4" fmla="*/ 51 w 72"/>
                <a:gd name="T5" fmla="*/ 3 h 236"/>
                <a:gd name="T6" fmla="*/ 68 w 72"/>
                <a:gd name="T7" fmla="*/ 65 h 236"/>
                <a:gd name="T8" fmla="*/ 71 w 72"/>
                <a:gd name="T9" fmla="*/ 227 h 236"/>
                <a:gd name="T10" fmla="*/ 10 w 72"/>
                <a:gd name="T11" fmla="*/ 233 h 236"/>
                <a:gd name="T12" fmla="*/ 0 w 72"/>
                <a:gd name="T13" fmla="*/ 9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" h="236">
                  <a:moveTo>
                    <a:pt x="0" y="9"/>
                  </a:moveTo>
                  <a:cubicBezTo>
                    <a:pt x="2" y="5"/>
                    <a:pt x="23" y="0"/>
                    <a:pt x="23" y="0"/>
                  </a:cubicBezTo>
                  <a:cubicBezTo>
                    <a:pt x="51" y="3"/>
                    <a:pt x="51" y="3"/>
                    <a:pt x="51" y="3"/>
                  </a:cubicBezTo>
                  <a:cubicBezTo>
                    <a:pt x="70" y="6"/>
                    <a:pt x="67" y="39"/>
                    <a:pt x="68" y="65"/>
                  </a:cubicBezTo>
                  <a:cubicBezTo>
                    <a:pt x="69" y="118"/>
                    <a:pt x="71" y="221"/>
                    <a:pt x="71" y="227"/>
                  </a:cubicBezTo>
                  <a:cubicBezTo>
                    <a:pt x="72" y="236"/>
                    <a:pt x="10" y="233"/>
                    <a:pt x="10" y="233"/>
                  </a:cubicBezTo>
                  <a:lnTo>
                    <a:pt x="0" y="9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5" name="Freeform 126">
              <a:extLst>
                <a:ext uri="{FF2B5EF4-FFF2-40B4-BE49-F238E27FC236}">
                  <a16:creationId xmlns:a16="http://schemas.microsoft.com/office/drawing/2014/main" id="{D7A423BE-7B78-48BE-B547-5DF200459EB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137276" y="2452688"/>
              <a:ext cx="303213" cy="1103313"/>
            </a:xfrm>
            <a:custGeom>
              <a:avLst/>
              <a:gdLst>
                <a:gd name="T0" fmla="*/ 191 w 191"/>
                <a:gd name="T1" fmla="*/ 81 h 695"/>
                <a:gd name="T2" fmla="*/ 125 w 191"/>
                <a:gd name="T3" fmla="*/ 278 h 695"/>
                <a:gd name="T4" fmla="*/ 73 w 191"/>
                <a:gd name="T5" fmla="*/ 274 h 695"/>
                <a:gd name="T6" fmla="*/ 122 w 191"/>
                <a:gd name="T7" fmla="*/ 319 h 695"/>
                <a:gd name="T8" fmla="*/ 0 w 191"/>
                <a:gd name="T9" fmla="*/ 695 h 695"/>
                <a:gd name="T10" fmla="*/ 52 w 191"/>
                <a:gd name="T11" fmla="*/ 10 h 695"/>
                <a:gd name="T12" fmla="*/ 79 w 191"/>
                <a:gd name="T13" fmla="*/ 0 h 695"/>
                <a:gd name="T14" fmla="*/ 191 w 191"/>
                <a:gd name="T15" fmla="*/ 81 h 6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1" h="695">
                  <a:moveTo>
                    <a:pt x="191" y="81"/>
                  </a:moveTo>
                  <a:lnTo>
                    <a:pt x="125" y="278"/>
                  </a:lnTo>
                  <a:lnTo>
                    <a:pt x="73" y="274"/>
                  </a:lnTo>
                  <a:lnTo>
                    <a:pt x="122" y="319"/>
                  </a:lnTo>
                  <a:lnTo>
                    <a:pt x="0" y="695"/>
                  </a:lnTo>
                  <a:lnTo>
                    <a:pt x="52" y="10"/>
                  </a:lnTo>
                  <a:lnTo>
                    <a:pt x="79" y="0"/>
                  </a:lnTo>
                  <a:lnTo>
                    <a:pt x="191" y="81"/>
                  </a:lnTo>
                  <a:close/>
                </a:path>
              </a:pathLst>
            </a:custGeom>
            <a:solidFill>
              <a:srgbClr val="4B4A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6" name="Freeform 127">
              <a:extLst>
                <a:ext uri="{FF2B5EF4-FFF2-40B4-BE49-F238E27FC236}">
                  <a16:creationId xmlns:a16="http://schemas.microsoft.com/office/drawing/2014/main" id="{182AC467-EA86-490E-A60E-0810490CE73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873751" y="2725738"/>
              <a:ext cx="260350" cy="1069975"/>
            </a:xfrm>
            <a:custGeom>
              <a:avLst/>
              <a:gdLst>
                <a:gd name="T0" fmla="*/ 83 w 164"/>
                <a:gd name="T1" fmla="*/ 674 h 674"/>
                <a:gd name="T2" fmla="*/ 0 w 164"/>
                <a:gd name="T3" fmla="*/ 558 h 674"/>
                <a:gd name="T4" fmla="*/ 56 w 164"/>
                <a:gd name="T5" fmla="*/ 0 h 674"/>
                <a:gd name="T6" fmla="*/ 124 w 164"/>
                <a:gd name="T7" fmla="*/ 0 h 674"/>
                <a:gd name="T8" fmla="*/ 164 w 164"/>
                <a:gd name="T9" fmla="*/ 560 h 674"/>
                <a:gd name="T10" fmla="*/ 83 w 164"/>
                <a:gd name="T11" fmla="*/ 674 h 6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4" h="674">
                  <a:moveTo>
                    <a:pt x="83" y="674"/>
                  </a:moveTo>
                  <a:lnTo>
                    <a:pt x="0" y="558"/>
                  </a:lnTo>
                  <a:lnTo>
                    <a:pt x="56" y="0"/>
                  </a:lnTo>
                  <a:lnTo>
                    <a:pt x="124" y="0"/>
                  </a:lnTo>
                  <a:lnTo>
                    <a:pt x="164" y="560"/>
                  </a:lnTo>
                  <a:lnTo>
                    <a:pt x="83" y="674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7" name="Freeform 128">
              <a:extLst>
                <a:ext uri="{FF2B5EF4-FFF2-40B4-BE49-F238E27FC236}">
                  <a16:creationId xmlns:a16="http://schemas.microsoft.com/office/drawing/2014/main" id="{F5ADBB94-441B-4658-8F10-A22C4221843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414963" y="2444750"/>
              <a:ext cx="534988" cy="1589088"/>
            </a:xfrm>
            <a:custGeom>
              <a:avLst/>
              <a:gdLst>
                <a:gd name="T0" fmla="*/ 107 w 162"/>
                <a:gd name="T1" fmla="*/ 0 h 482"/>
                <a:gd name="T2" fmla="*/ 162 w 162"/>
                <a:gd name="T3" fmla="*/ 482 h 482"/>
                <a:gd name="T4" fmla="*/ 24 w 162"/>
                <a:gd name="T5" fmla="*/ 467 h 482"/>
                <a:gd name="T6" fmla="*/ 0 w 162"/>
                <a:gd name="T7" fmla="*/ 29 h 482"/>
                <a:gd name="T8" fmla="*/ 107 w 162"/>
                <a:gd name="T9" fmla="*/ 0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2" h="482">
                  <a:moveTo>
                    <a:pt x="107" y="0"/>
                  </a:moveTo>
                  <a:cubicBezTo>
                    <a:pt x="107" y="20"/>
                    <a:pt x="162" y="482"/>
                    <a:pt x="162" y="482"/>
                  </a:cubicBezTo>
                  <a:cubicBezTo>
                    <a:pt x="162" y="482"/>
                    <a:pt x="23" y="477"/>
                    <a:pt x="24" y="467"/>
                  </a:cubicBezTo>
                  <a:cubicBezTo>
                    <a:pt x="26" y="456"/>
                    <a:pt x="0" y="29"/>
                    <a:pt x="0" y="29"/>
                  </a:cubicBezTo>
                  <a:lnTo>
                    <a:pt x="107" y="0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8" name="Freeform 129">
              <a:extLst>
                <a:ext uri="{FF2B5EF4-FFF2-40B4-BE49-F238E27FC236}">
                  <a16:creationId xmlns:a16="http://schemas.microsoft.com/office/drawing/2014/main" id="{D71B17CA-3469-4F69-BA5E-CEF288FC1C8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576888" y="2444750"/>
              <a:ext cx="315913" cy="1104900"/>
            </a:xfrm>
            <a:custGeom>
              <a:avLst/>
              <a:gdLst>
                <a:gd name="T0" fmla="*/ 0 w 199"/>
                <a:gd name="T1" fmla="*/ 81 h 696"/>
                <a:gd name="T2" fmla="*/ 73 w 199"/>
                <a:gd name="T3" fmla="*/ 279 h 696"/>
                <a:gd name="T4" fmla="*/ 124 w 199"/>
                <a:gd name="T5" fmla="*/ 272 h 696"/>
                <a:gd name="T6" fmla="*/ 77 w 199"/>
                <a:gd name="T7" fmla="*/ 320 h 696"/>
                <a:gd name="T8" fmla="*/ 199 w 199"/>
                <a:gd name="T9" fmla="*/ 696 h 696"/>
                <a:gd name="T10" fmla="*/ 156 w 199"/>
                <a:gd name="T11" fmla="*/ 5 h 696"/>
                <a:gd name="T12" fmla="*/ 120 w 199"/>
                <a:gd name="T13" fmla="*/ 0 h 696"/>
                <a:gd name="T14" fmla="*/ 0 w 199"/>
                <a:gd name="T15" fmla="*/ 81 h 6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9" h="696">
                  <a:moveTo>
                    <a:pt x="0" y="81"/>
                  </a:moveTo>
                  <a:lnTo>
                    <a:pt x="73" y="279"/>
                  </a:lnTo>
                  <a:lnTo>
                    <a:pt x="124" y="272"/>
                  </a:lnTo>
                  <a:lnTo>
                    <a:pt x="77" y="320"/>
                  </a:lnTo>
                  <a:lnTo>
                    <a:pt x="199" y="696"/>
                  </a:lnTo>
                  <a:lnTo>
                    <a:pt x="156" y="5"/>
                  </a:lnTo>
                  <a:lnTo>
                    <a:pt x="120" y="0"/>
                  </a:lnTo>
                  <a:lnTo>
                    <a:pt x="0" y="81"/>
                  </a:lnTo>
                  <a:close/>
                </a:path>
              </a:pathLst>
            </a:custGeom>
            <a:solidFill>
              <a:srgbClr val="4B4A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9" name="Freeform 130">
              <a:extLst>
                <a:ext uri="{FF2B5EF4-FFF2-40B4-BE49-F238E27FC236}">
                  <a16:creationId xmlns:a16="http://schemas.microsoft.com/office/drawing/2014/main" id="{5F4745CA-120C-4882-A5C9-94D89E1D851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88026" y="2370138"/>
              <a:ext cx="438150" cy="168275"/>
            </a:xfrm>
            <a:custGeom>
              <a:avLst/>
              <a:gdLst>
                <a:gd name="T0" fmla="*/ 0 w 276"/>
                <a:gd name="T1" fmla="*/ 4 h 106"/>
                <a:gd name="T2" fmla="*/ 276 w 276"/>
                <a:gd name="T3" fmla="*/ 0 h 106"/>
                <a:gd name="T4" fmla="*/ 255 w 276"/>
                <a:gd name="T5" fmla="*/ 106 h 106"/>
                <a:gd name="T6" fmla="*/ 27 w 276"/>
                <a:gd name="T7" fmla="*/ 106 h 106"/>
                <a:gd name="T8" fmla="*/ 0 w 276"/>
                <a:gd name="T9" fmla="*/ 4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6" h="106">
                  <a:moveTo>
                    <a:pt x="0" y="4"/>
                  </a:moveTo>
                  <a:lnTo>
                    <a:pt x="276" y="0"/>
                  </a:lnTo>
                  <a:lnTo>
                    <a:pt x="255" y="106"/>
                  </a:lnTo>
                  <a:lnTo>
                    <a:pt x="27" y="106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9294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0" name="Rectangle 131">
              <a:extLst>
                <a:ext uri="{FF2B5EF4-FFF2-40B4-BE49-F238E27FC236}">
                  <a16:creationId xmlns:a16="http://schemas.microsoft.com/office/drawing/2014/main" id="{7DE7F643-61E6-4A7F-9AB6-13A1B63867A9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5856288" y="2263775"/>
              <a:ext cx="290513" cy="296863"/>
            </a:xfrm>
            <a:prstGeom prst="rect">
              <a:avLst/>
            </a:prstGeom>
            <a:solidFill>
              <a:srgbClr val="FAC3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1" name="Freeform 132">
              <a:extLst>
                <a:ext uri="{FF2B5EF4-FFF2-40B4-BE49-F238E27FC236}">
                  <a16:creationId xmlns:a16="http://schemas.microsoft.com/office/drawing/2014/main" id="{CF5F746F-C0BD-4F7D-9099-BD5ADC19634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057901" y="2370138"/>
              <a:ext cx="204788" cy="342900"/>
            </a:xfrm>
            <a:custGeom>
              <a:avLst/>
              <a:gdLst>
                <a:gd name="T0" fmla="*/ 0 w 129"/>
                <a:gd name="T1" fmla="*/ 118 h 216"/>
                <a:gd name="T2" fmla="*/ 48 w 129"/>
                <a:gd name="T3" fmla="*/ 216 h 216"/>
                <a:gd name="T4" fmla="*/ 129 w 129"/>
                <a:gd name="T5" fmla="*/ 52 h 216"/>
                <a:gd name="T6" fmla="*/ 106 w 129"/>
                <a:gd name="T7" fmla="*/ 0 h 216"/>
                <a:gd name="T8" fmla="*/ 0 w 129"/>
                <a:gd name="T9" fmla="*/ 118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216">
                  <a:moveTo>
                    <a:pt x="0" y="118"/>
                  </a:moveTo>
                  <a:lnTo>
                    <a:pt x="48" y="216"/>
                  </a:lnTo>
                  <a:lnTo>
                    <a:pt x="129" y="52"/>
                  </a:lnTo>
                  <a:lnTo>
                    <a:pt x="106" y="0"/>
                  </a:lnTo>
                  <a:lnTo>
                    <a:pt x="0" y="118"/>
                  </a:lnTo>
                  <a:close/>
                </a:path>
              </a:pathLst>
            </a:custGeom>
            <a:solidFill>
              <a:srgbClr val="D0D2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" name="Freeform 133">
              <a:extLst>
                <a:ext uri="{FF2B5EF4-FFF2-40B4-BE49-F238E27FC236}">
                  <a16:creationId xmlns:a16="http://schemas.microsoft.com/office/drawing/2014/main" id="{BE678608-CF61-47E9-A979-9396AF198EE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61038" y="2376488"/>
              <a:ext cx="204788" cy="336550"/>
            </a:xfrm>
            <a:custGeom>
              <a:avLst/>
              <a:gdLst>
                <a:gd name="T0" fmla="*/ 129 w 129"/>
                <a:gd name="T1" fmla="*/ 114 h 212"/>
                <a:gd name="T2" fmla="*/ 83 w 129"/>
                <a:gd name="T3" fmla="*/ 212 h 212"/>
                <a:gd name="T4" fmla="*/ 0 w 129"/>
                <a:gd name="T5" fmla="*/ 50 h 212"/>
                <a:gd name="T6" fmla="*/ 17 w 129"/>
                <a:gd name="T7" fmla="*/ 0 h 212"/>
                <a:gd name="T8" fmla="*/ 129 w 129"/>
                <a:gd name="T9" fmla="*/ 114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212">
                  <a:moveTo>
                    <a:pt x="129" y="114"/>
                  </a:moveTo>
                  <a:lnTo>
                    <a:pt x="83" y="212"/>
                  </a:lnTo>
                  <a:lnTo>
                    <a:pt x="0" y="50"/>
                  </a:lnTo>
                  <a:lnTo>
                    <a:pt x="17" y="0"/>
                  </a:lnTo>
                  <a:lnTo>
                    <a:pt x="129" y="114"/>
                  </a:lnTo>
                  <a:close/>
                </a:path>
              </a:pathLst>
            </a:custGeom>
            <a:solidFill>
              <a:srgbClr val="D0D2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" name="Freeform 134">
              <a:extLst>
                <a:ext uri="{FF2B5EF4-FFF2-40B4-BE49-F238E27FC236}">
                  <a16:creationId xmlns:a16="http://schemas.microsoft.com/office/drawing/2014/main" id="{AB2A1309-5E51-4FCB-B69C-060512AFC79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916613" y="2557463"/>
              <a:ext cx="190500" cy="184150"/>
            </a:xfrm>
            <a:custGeom>
              <a:avLst/>
              <a:gdLst>
                <a:gd name="T0" fmla="*/ 27 w 120"/>
                <a:gd name="T1" fmla="*/ 2 h 116"/>
                <a:gd name="T2" fmla="*/ 89 w 120"/>
                <a:gd name="T3" fmla="*/ 0 h 116"/>
                <a:gd name="T4" fmla="*/ 120 w 120"/>
                <a:gd name="T5" fmla="*/ 64 h 116"/>
                <a:gd name="T6" fmla="*/ 97 w 120"/>
                <a:gd name="T7" fmla="*/ 116 h 116"/>
                <a:gd name="T8" fmla="*/ 29 w 120"/>
                <a:gd name="T9" fmla="*/ 114 h 116"/>
                <a:gd name="T10" fmla="*/ 0 w 120"/>
                <a:gd name="T11" fmla="*/ 66 h 116"/>
                <a:gd name="T12" fmla="*/ 27 w 120"/>
                <a:gd name="T13" fmla="*/ 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" h="116">
                  <a:moveTo>
                    <a:pt x="27" y="2"/>
                  </a:moveTo>
                  <a:lnTo>
                    <a:pt x="89" y="0"/>
                  </a:lnTo>
                  <a:lnTo>
                    <a:pt x="120" y="64"/>
                  </a:lnTo>
                  <a:lnTo>
                    <a:pt x="97" y="116"/>
                  </a:lnTo>
                  <a:lnTo>
                    <a:pt x="29" y="114"/>
                  </a:lnTo>
                  <a:lnTo>
                    <a:pt x="0" y="66"/>
                  </a:lnTo>
                  <a:lnTo>
                    <a:pt x="27" y="2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" name="Freeform 135">
              <a:extLst>
                <a:ext uri="{FF2B5EF4-FFF2-40B4-BE49-F238E27FC236}">
                  <a16:creationId xmlns:a16="http://schemas.microsoft.com/office/drawing/2014/main" id="{0F5E09B5-F7D1-447B-8425-F63B07BA17E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226176" y="1885950"/>
              <a:ext cx="131763" cy="233363"/>
            </a:xfrm>
            <a:custGeom>
              <a:avLst/>
              <a:gdLst>
                <a:gd name="T0" fmla="*/ 21 w 40"/>
                <a:gd name="T1" fmla="*/ 0 h 71"/>
                <a:gd name="T2" fmla="*/ 0 w 40"/>
                <a:gd name="T3" fmla="*/ 35 h 71"/>
                <a:gd name="T4" fmla="*/ 19 w 40"/>
                <a:gd name="T5" fmla="*/ 71 h 71"/>
                <a:gd name="T6" fmla="*/ 40 w 40"/>
                <a:gd name="T7" fmla="*/ 35 h 71"/>
                <a:gd name="T8" fmla="*/ 21 w 40"/>
                <a:gd name="T9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1">
                  <a:moveTo>
                    <a:pt x="21" y="0"/>
                  </a:moveTo>
                  <a:cubicBezTo>
                    <a:pt x="10" y="0"/>
                    <a:pt x="1" y="16"/>
                    <a:pt x="0" y="35"/>
                  </a:cubicBezTo>
                  <a:cubicBezTo>
                    <a:pt x="0" y="55"/>
                    <a:pt x="8" y="71"/>
                    <a:pt x="19" y="71"/>
                  </a:cubicBezTo>
                  <a:cubicBezTo>
                    <a:pt x="29" y="71"/>
                    <a:pt x="39" y="55"/>
                    <a:pt x="40" y="35"/>
                  </a:cubicBezTo>
                  <a:cubicBezTo>
                    <a:pt x="40" y="16"/>
                    <a:pt x="32" y="0"/>
                    <a:pt x="21" y="0"/>
                  </a:cubicBez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" name="Freeform 136">
              <a:extLst>
                <a:ext uri="{FF2B5EF4-FFF2-40B4-BE49-F238E27FC236}">
                  <a16:creationId xmlns:a16="http://schemas.microsoft.com/office/drawing/2014/main" id="{DA1D1558-D32E-44F5-BD15-4A01B38FF94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649913" y="1885950"/>
              <a:ext cx="134938" cy="233363"/>
            </a:xfrm>
            <a:custGeom>
              <a:avLst/>
              <a:gdLst>
                <a:gd name="T0" fmla="*/ 19 w 41"/>
                <a:gd name="T1" fmla="*/ 0 h 71"/>
                <a:gd name="T2" fmla="*/ 40 w 41"/>
                <a:gd name="T3" fmla="*/ 35 h 71"/>
                <a:gd name="T4" fmla="*/ 22 w 41"/>
                <a:gd name="T5" fmla="*/ 71 h 71"/>
                <a:gd name="T6" fmla="*/ 1 w 41"/>
                <a:gd name="T7" fmla="*/ 35 h 71"/>
                <a:gd name="T8" fmla="*/ 19 w 41"/>
                <a:gd name="T9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71">
                  <a:moveTo>
                    <a:pt x="19" y="0"/>
                  </a:moveTo>
                  <a:cubicBezTo>
                    <a:pt x="30" y="0"/>
                    <a:pt x="39" y="16"/>
                    <a:pt x="40" y="35"/>
                  </a:cubicBezTo>
                  <a:cubicBezTo>
                    <a:pt x="41" y="55"/>
                    <a:pt x="33" y="71"/>
                    <a:pt x="22" y="71"/>
                  </a:cubicBezTo>
                  <a:cubicBezTo>
                    <a:pt x="11" y="71"/>
                    <a:pt x="1" y="55"/>
                    <a:pt x="1" y="35"/>
                  </a:cubicBezTo>
                  <a:cubicBezTo>
                    <a:pt x="0" y="16"/>
                    <a:pt x="8" y="0"/>
                    <a:pt x="19" y="0"/>
                  </a:cubicBez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6" name="Freeform 137">
              <a:extLst>
                <a:ext uri="{FF2B5EF4-FFF2-40B4-BE49-F238E27FC236}">
                  <a16:creationId xmlns:a16="http://schemas.microsoft.com/office/drawing/2014/main" id="{8250A543-37EA-4FDA-8A28-B86BC49BE15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695951" y="1533525"/>
              <a:ext cx="615950" cy="922338"/>
            </a:xfrm>
            <a:custGeom>
              <a:avLst/>
              <a:gdLst>
                <a:gd name="T0" fmla="*/ 94 w 187"/>
                <a:gd name="T1" fmla="*/ 0 h 280"/>
                <a:gd name="T2" fmla="*/ 187 w 187"/>
                <a:gd name="T3" fmla="*/ 134 h 280"/>
                <a:gd name="T4" fmla="*/ 93 w 187"/>
                <a:gd name="T5" fmla="*/ 280 h 280"/>
                <a:gd name="T6" fmla="*/ 0 w 187"/>
                <a:gd name="T7" fmla="*/ 134 h 280"/>
                <a:gd name="T8" fmla="*/ 94 w 187"/>
                <a:gd name="T9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7" h="280">
                  <a:moveTo>
                    <a:pt x="94" y="0"/>
                  </a:moveTo>
                  <a:cubicBezTo>
                    <a:pt x="145" y="0"/>
                    <a:pt x="187" y="60"/>
                    <a:pt x="187" y="134"/>
                  </a:cubicBezTo>
                  <a:cubicBezTo>
                    <a:pt x="187" y="207"/>
                    <a:pt x="145" y="280"/>
                    <a:pt x="93" y="280"/>
                  </a:cubicBezTo>
                  <a:cubicBezTo>
                    <a:pt x="41" y="280"/>
                    <a:pt x="0" y="207"/>
                    <a:pt x="0" y="134"/>
                  </a:cubicBezTo>
                  <a:cubicBezTo>
                    <a:pt x="0" y="60"/>
                    <a:pt x="42" y="0"/>
                    <a:pt x="94" y="0"/>
                  </a:cubicBez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7" name="Freeform 138">
              <a:extLst>
                <a:ext uri="{FF2B5EF4-FFF2-40B4-BE49-F238E27FC236}">
                  <a16:creationId xmlns:a16="http://schemas.microsoft.com/office/drawing/2014/main" id="{F8BF966E-9A8C-47F3-B80A-F1FDF507F9A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242051" y="1638300"/>
              <a:ext cx="152400" cy="434975"/>
            </a:xfrm>
            <a:custGeom>
              <a:avLst/>
              <a:gdLst>
                <a:gd name="T0" fmla="*/ 16 w 46"/>
                <a:gd name="T1" fmla="*/ 124 h 132"/>
                <a:gd name="T2" fmla="*/ 15 w 46"/>
                <a:gd name="T3" fmla="*/ 129 h 132"/>
                <a:gd name="T4" fmla="*/ 15 w 46"/>
                <a:gd name="T5" fmla="*/ 130 h 132"/>
                <a:gd name="T6" fmla="*/ 18 w 46"/>
                <a:gd name="T7" fmla="*/ 132 h 132"/>
                <a:gd name="T8" fmla="*/ 15 w 46"/>
                <a:gd name="T9" fmla="*/ 13 h 132"/>
                <a:gd name="T10" fmla="*/ 0 w 46"/>
                <a:gd name="T11" fmla="*/ 18 h 132"/>
                <a:gd name="T12" fmla="*/ 16 w 46"/>
                <a:gd name="T13" fmla="*/ 124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32">
                  <a:moveTo>
                    <a:pt x="16" y="124"/>
                  </a:moveTo>
                  <a:cubicBezTo>
                    <a:pt x="16" y="126"/>
                    <a:pt x="15" y="128"/>
                    <a:pt x="15" y="129"/>
                  </a:cubicBezTo>
                  <a:cubicBezTo>
                    <a:pt x="15" y="130"/>
                    <a:pt x="15" y="130"/>
                    <a:pt x="15" y="130"/>
                  </a:cubicBezTo>
                  <a:cubicBezTo>
                    <a:pt x="18" y="132"/>
                    <a:pt x="18" y="132"/>
                    <a:pt x="18" y="132"/>
                  </a:cubicBezTo>
                  <a:cubicBezTo>
                    <a:pt x="26" y="113"/>
                    <a:pt x="46" y="56"/>
                    <a:pt x="15" y="13"/>
                  </a:cubicBezTo>
                  <a:cubicBezTo>
                    <a:pt x="9" y="0"/>
                    <a:pt x="6" y="21"/>
                    <a:pt x="0" y="18"/>
                  </a:cubicBezTo>
                  <a:cubicBezTo>
                    <a:pt x="7" y="43"/>
                    <a:pt x="24" y="56"/>
                    <a:pt x="16" y="124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8" name="Freeform 139">
              <a:extLst>
                <a:ext uri="{FF2B5EF4-FFF2-40B4-BE49-F238E27FC236}">
                  <a16:creationId xmlns:a16="http://schemas.microsoft.com/office/drawing/2014/main" id="{3342825B-182D-44E4-926F-7F71DF3B939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649913" y="1697038"/>
              <a:ext cx="114300" cy="376238"/>
            </a:xfrm>
            <a:custGeom>
              <a:avLst/>
              <a:gdLst>
                <a:gd name="T0" fmla="*/ 19 w 35"/>
                <a:gd name="T1" fmla="*/ 106 h 114"/>
                <a:gd name="T2" fmla="*/ 19 w 35"/>
                <a:gd name="T3" fmla="*/ 111 h 114"/>
                <a:gd name="T4" fmla="*/ 19 w 35"/>
                <a:gd name="T5" fmla="*/ 112 h 114"/>
                <a:gd name="T6" fmla="*/ 16 w 35"/>
                <a:gd name="T7" fmla="*/ 114 h 114"/>
                <a:gd name="T8" fmla="*/ 9 w 35"/>
                <a:gd name="T9" fmla="*/ 15 h 114"/>
                <a:gd name="T10" fmla="*/ 35 w 35"/>
                <a:gd name="T11" fmla="*/ 0 h 114"/>
                <a:gd name="T12" fmla="*/ 19 w 35"/>
                <a:gd name="T13" fmla="*/ 106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114">
                  <a:moveTo>
                    <a:pt x="19" y="106"/>
                  </a:moveTo>
                  <a:cubicBezTo>
                    <a:pt x="19" y="108"/>
                    <a:pt x="19" y="110"/>
                    <a:pt x="19" y="111"/>
                  </a:cubicBezTo>
                  <a:cubicBezTo>
                    <a:pt x="19" y="112"/>
                    <a:pt x="19" y="112"/>
                    <a:pt x="19" y="112"/>
                  </a:cubicBezTo>
                  <a:cubicBezTo>
                    <a:pt x="16" y="114"/>
                    <a:pt x="16" y="114"/>
                    <a:pt x="16" y="114"/>
                  </a:cubicBezTo>
                  <a:cubicBezTo>
                    <a:pt x="8" y="95"/>
                    <a:pt x="0" y="34"/>
                    <a:pt x="9" y="15"/>
                  </a:cubicBezTo>
                  <a:cubicBezTo>
                    <a:pt x="15" y="2"/>
                    <a:pt x="29" y="3"/>
                    <a:pt x="35" y="0"/>
                  </a:cubicBezTo>
                  <a:cubicBezTo>
                    <a:pt x="27" y="25"/>
                    <a:pt x="10" y="38"/>
                    <a:pt x="19" y="106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9" name="Freeform 140">
              <a:extLst>
                <a:ext uri="{FF2B5EF4-FFF2-40B4-BE49-F238E27FC236}">
                  <a16:creationId xmlns:a16="http://schemas.microsoft.com/office/drawing/2014/main" id="{AB0CBDF1-7089-47EE-B6F9-C461D02C8E9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953126" y="2224088"/>
              <a:ext cx="104775" cy="20638"/>
            </a:xfrm>
            <a:custGeom>
              <a:avLst/>
              <a:gdLst>
                <a:gd name="T0" fmla="*/ 33 w 66"/>
                <a:gd name="T1" fmla="*/ 13 h 13"/>
                <a:gd name="T2" fmla="*/ 66 w 66"/>
                <a:gd name="T3" fmla="*/ 0 h 13"/>
                <a:gd name="T4" fmla="*/ 0 w 66"/>
                <a:gd name="T5" fmla="*/ 0 h 13"/>
                <a:gd name="T6" fmla="*/ 33 w 66"/>
                <a:gd name="T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13">
                  <a:moveTo>
                    <a:pt x="33" y="13"/>
                  </a:moveTo>
                  <a:lnTo>
                    <a:pt x="66" y="0"/>
                  </a:lnTo>
                  <a:lnTo>
                    <a:pt x="0" y="0"/>
                  </a:lnTo>
                  <a:lnTo>
                    <a:pt x="33" y="13"/>
                  </a:lnTo>
                  <a:close/>
                </a:path>
              </a:pathLst>
            </a:custGeom>
            <a:solidFill>
              <a:srgbClr val="C5A8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0" name="Freeform 141">
              <a:extLst>
                <a:ext uri="{FF2B5EF4-FFF2-40B4-BE49-F238E27FC236}">
                  <a16:creationId xmlns:a16="http://schemas.microsoft.com/office/drawing/2014/main" id="{69FD4972-E327-40A1-9179-FD892172D07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616576" y="1482725"/>
              <a:ext cx="714375" cy="320675"/>
            </a:xfrm>
            <a:custGeom>
              <a:avLst/>
              <a:gdLst>
                <a:gd name="T0" fmla="*/ 94 w 217"/>
                <a:gd name="T1" fmla="*/ 8 h 97"/>
                <a:gd name="T2" fmla="*/ 149 w 217"/>
                <a:gd name="T3" fmla="*/ 13 h 97"/>
                <a:gd name="T4" fmla="*/ 179 w 217"/>
                <a:gd name="T5" fmla="*/ 15 h 97"/>
                <a:gd name="T6" fmla="*/ 211 w 217"/>
                <a:gd name="T7" fmla="*/ 3 h 97"/>
                <a:gd name="T8" fmla="*/ 204 w 217"/>
                <a:gd name="T9" fmla="*/ 16 h 97"/>
                <a:gd name="T10" fmla="*/ 217 w 217"/>
                <a:gd name="T11" fmla="*/ 8 h 97"/>
                <a:gd name="T12" fmla="*/ 203 w 217"/>
                <a:gd name="T13" fmla="*/ 56 h 97"/>
                <a:gd name="T14" fmla="*/ 175 w 217"/>
                <a:gd name="T15" fmla="*/ 84 h 97"/>
                <a:gd name="T16" fmla="*/ 185 w 217"/>
                <a:gd name="T17" fmla="*/ 84 h 97"/>
                <a:gd name="T18" fmla="*/ 142 w 217"/>
                <a:gd name="T19" fmla="*/ 96 h 97"/>
                <a:gd name="T20" fmla="*/ 86 w 217"/>
                <a:gd name="T21" fmla="*/ 80 h 97"/>
                <a:gd name="T22" fmla="*/ 95 w 217"/>
                <a:gd name="T23" fmla="*/ 91 h 97"/>
                <a:gd name="T24" fmla="*/ 61 w 217"/>
                <a:gd name="T25" fmla="*/ 85 h 97"/>
                <a:gd name="T26" fmla="*/ 47 w 217"/>
                <a:gd name="T27" fmla="*/ 75 h 97"/>
                <a:gd name="T28" fmla="*/ 55 w 217"/>
                <a:gd name="T29" fmla="*/ 94 h 97"/>
                <a:gd name="T30" fmla="*/ 94 w 217"/>
                <a:gd name="T31" fmla="*/ 8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17" h="97">
                  <a:moveTo>
                    <a:pt x="94" y="8"/>
                  </a:moveTo>
                  <a:cubicBezTo>
                    <a:pt x="115" y="9"/>
                    <a:pt x="130" y="12"/>
                    <a:pt x="149" y="13"/>
                  </a:cubicBezTo>
                  <a:cubicBezTo>
                    <a:pt x="169" y="15"/>
                    <a:pt x="163" y="16"/>
                    <a:pt x="179" y="15"/>
                  </a:cubicBezTo>
                  <a:cubicBezTo>
                    <a:pt x="195" y="13"/>
                    <a:pt x="213" y="0"/>
                    <a:pt x="211" y="3"/>
                  </a:cubicBezTo>
                  <a:cubicBezTo>
                    <a:pt x="209" y="5"/>
                    <a:pt x="202" y="17"/>
                    <a:pt x="204" y="16"/>
                  </a:cubicBezTo>
                  <a:cubicBezTo>
                    <a:pt x="206" y="15"/>
                    <a:pt x="217" y="8"/>
                    <a:pt x="217" y="8"/>
                  </a:cubicBezTo>
                  <a:cubicBezTo>
                    <a:pt x="217" y="8"/>
                    <a:pt x="215" y="32"/>
                    <a:pt x="203" y="56"/>
                  </a:cubicBezTo>
                  <a:cubicBezTo>
                    <a:pt x="192" y="79"/>
                    <a:pt x="174" y="84"/>
                    <a:pt x="175" y="84"/>
                  </a:cubicBezTo>
                  <a:cubicBezTo>
                    <a:pt x="176" y="84"/>
                    <a:pt x="187" y="83"/>
                    <a:pt x="185" y="84"/>
                  </a:cubicBezTo>
                  <a:cubicBezTo>
                    <a:pt x="183" y="85"/>
                    <a:pt x="165" y="96"/>
                    <a:pt x="142" y="96"/>
                  </a:cubicBezTo>
                  <a:cubicBezTo>
                    <a:pt x="119" y="97"/>
                    <a:pt x="86" y="80"/>
                    <a:pt x="86" y="80"/>
                  </a:cubicBezTo>
                  <a:cubicBezTo>
                    <a:pt x="86" y="80"/>
                    <a:pt x="96" y="91"/>
                    <a:pt x="95" y="91"/>
                  </a:cubicBezTo>
                  <a:cubicBezTo>
                    <a:pt x="93" y="90"/>
                    <a:pt x="74" y="92"/>
                    <a:pt x="61" y="85"/>
                  </a:cubicBezTo>
                  <a:cubicBezTo>
                    <a:pt x="47" y="78"/>
                    <a:pt x="47" y="75"/>
                    <a:pt x="47" y="75"/>
                  </a:cubicBezTo>
                  <a:cubicBezTo>
                    <a:pt x="47" y="75"/>
                    <a:pt x="57" y="95"/>
                    <a:pt x="55" y="94"/>
                  </a:cubicBezTo>
                  <a:cubicBezTo>
                    <a:pt x="0" y="70"/>
                    <a:pt x="50" y="5"/>
                    <a:pt x="94" y="8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1" name="Freeform 142">
              <a:extLst>
                <a:ext uri="{FF2B5EF4-FFF2-40B4-BE49-F238E27FC236}">
                  <a16:creationId xmlns:a16="http://schemas.microsoft.com/office/drawing/2014/main" id="{F20F1146-A647-4E96-A0AF-557092181BD9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5699126" y="1925638"/>
              <a:ext cx="612775" cy="203200"/>
            </a:xfrm>
            <a:custGeom>
              <a:avLst/>
              <a:gdLst>
                <a:gd name="T0" fmla="*/ 5 w 186"/>
                <a:gd name="T1" fmla="*/ 4 h 62"/>
                <a:gd name="T2" fmla="*/ 46 w 186"/>
                <a:gd name="T3" fmla="*/ 1 h 62"/>
                <a:gd name="T4" fmla="*/ 49 w 186"/>
                <a:gd name="T5" fmla="*/ 1 h 62"/>
                <a:gd name="T6" fmla="*/ 93 w 186"/>
                <a:gd name="T7" fmla="*/ 8 h 62"/>
                <a:gd name="T8" fmla="*/ 93 w 186"/>
                <a:gd name="T9" fmla="*/ 8 h 62"/>
                <a:gd name="T10" fmla="*/ 93 w 186"/>
                <a:gd name="T11" fmla="*/ 8 h 62"/>
                <a:gd name="T12" fmla="*/ 137 w 186"/>
                <a:gd name="T13" fmla="*/ 1 h 62"/>
                <a:gd name="T14" fmla="*/ 140 w 186"/>
                <a:gd name="T15" fmla="*/ 1 h 62"/>
                <a:gd name="T16" fmla="*/ 180 w 186"/>
                <a:gd name="T17" fmla="*/ 4 h 62"/>
                <a:gd name="T18" fmla="*/ 186 w 186"/>
                <a:gd name="T19" fmla="*/ 9 h 62"/>
                <a:gd name="T20" fmla="*/ 182 w 186"/>
                <a:gd name="T21" fmla="*/ 17 h 62"/>
                <a:gd name="T22" fmla="*/ 176 w 186"/>
                <a:gd name="T23" fmla="*/ 35 h 62"/>
                <a:gd name="T24" fmla="*/ 175 w 186"/>
                <a:gd name="T25" fmla="*/ 37 h 62"/>
                <a:gd name="T26" fmla="*/ 169 w 186"/>
                <a:gd name="T27" fmla="*/ 52 h 62"/>
                <a:gd name="T28" fmla="*/ 142 w 186"/>
                <a:gd name="T29" fmla="*/ 62 h 62"/>
                <a:gd name="T30" fmla="*/ 140 w 186"/>
                <a:gd name="T31" fmla="*/ 62 h 62"/>
                <a:gd name="T32" fmla="*/ 108 w 186"/>
                <a:gd name="T33" fmla="*/ 42 h 62"/>
                <a:gd name="T34" fmla="*/ 93 w 186"/>
                <a:gd name="T35" fmla="*/ 21 h 62"/>
                <a:gd name="T36" fmla="*/ 77 w 186"/>
                <a:gd name="T37" fmla="*/ 42 h 62"/>
                <a:gd name="T38" fmla="*/ 46 w 186"/>
                <a:gd name="T39" fmla="*/ 62 h 62"/>
                <a:gd name="T40" fmla="*/ 43 w 186"/>
                <a:gd name="T41" fmla="*/ 62 h 62"/>
                <a:gd name="T42" fmla="*/ 17 w 186"/>
                <a:gd name="T43" fmla="*/ 52 h 62"/>
                <a:gd name="T44" fmla="*/ 10 w 186"/>
                <a:gd name="T45" fmla="*/ 37 h 62"/>
                <a:gd name="T46" fmla="*/ 10 w 186"/>
                <a:gd name="T47" fmla="*/ 35 h 62"/>
                <a:gd name="T48" fmla="*/ 3 w 186"/>
                <a:gd name="T49" fmla="*/ 17 h 62"/>
                <a:gd name="T50" fmla="*/ 0 w 186"/>
                <a:gd name="T51" fmla="*/ 9 h 62"/>
                <a:gd name="T52" fmla="*/ 5 w 186"/>
                <a:gd name="T53" fmla="*/ 4 h 62"/>
                <a:gd name="T54" fmla="*/ 168 w 186"/>
                <a:gd name="T55" fmla="*/ 46 h 62"/>
                <a:gd name="T56" fmla="*/ 168 w 186"/>
                <a:gd name="T57" fmla="*/ 46 h 62"/>
                <a:gd name="T58" fmla="*/ 173 w 186"/>
                <a:gd name="T59" fmla="*/ 27 h 62"/>
                <a:gd name="T60" fmla="*/ 168 w 186"/>
                <a:gd name="T61" fmla="*/ 8 h 62"/>
                <a:gd name="T62" fmla="*/ 140 w 186"/>
                <a:gd name="T63" fmla="*/ 5 h 62"/>
                <a:gd name="T64" fmla="*/ 113 w 186"/>
                <a:gd name="T65" fmla="*/ 11 h 62"/>
                <a:gd name="T66" fmla="*/ 109 w 186"/>
                <a:gd name="T67" fmla="*/ 14 h 62"/>
                <a:gd name="T68" fmla="*/ 107 w 186"/>
                <a:gd name="T69" fmla="*/ 20 h 62"/>
                <a:gd name="T70" fmla="*/ 125 w 186"/>
                <a:gd name="T71" fmla="*/ 55 h 62"/>
                <a:gd name="T72" fmla="*/ 140 w 186"/>
                <a:gd name="T73" fmla="*/ 58 h 62"/>
                <a:gd name="T74" fmla="*/ 167 w 186"/>
                <a:gd name="T75" fmla="*/ 47 h 62"/>
                <a:gd name="T76" fmla="*/ 168 w 186"/>
                <a:gd name="T77" fmla="*/ 46 h 62"/>
                <a:gd name="T78" fmla="*/ 18 w 186"/>
                <a:gd name="T79" fmla="*/ 46 h 62"/>
                <a:gd name="T80" fmla="*/ 18 w 186"/>
                <a:gd name="T81" fmla="*/ 46 h 62"/>
                <a:gd name="T82" fmla="*/ 18 w 186"/>
                <a:gd name="T83" fmla="*/ 47 h 62"/>
                <a:gd name="T84" fmla="*/ 46 w 186"/>
                <a:gd name="T85" fmla="*/ 58 h 62"/>
                <a:gd name="T86" fmla="*/ 60 w 186"/>
                <a:gd name="T87" fmla="*/ 55 h 62"/>
                <a:gd name="T88" fmla="*/ 79 w 186"/>
                <a:gd name="T89" fmla="*/ 20 h 62"/>
                <a:gd name="T90" fmla="*/ 76 w 186"/>
                <a:gd name="T91" fmla="*/ 14 h 62"/>
                <a:gd name="T92" fmla="*/ 73 w 186"/>
                <a:gd name="T93" fmla="*/ 11 h 62"/>
                <a:gd name="T94" fmla="*/ 46 w 186"/>
                <a:gd name="T95" fmla="*/ 5 h 62"/>
                <a:gd name="T96" fmla="*/ 18 w 186"/>
                <a:gd name="T97" fmla="*/ 8 h 62"/>
                <a:gd name="T98" fmla="*/ 13 w 186"/>
                <a:gd name="T99" fmla="*/ 27 h 62"/>
                <a:gd name="T100" fmla="*/ 18 w 186"/>
                <a:gd name="T101" fmla="*/ 4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86" h="62">
                  <a:moveTo>
                    <a:pt x="5" y="4"/>
                  </a:moveTo>
                  <a:cubicBezTo>
                    <a:pt x="9" y="2"/>
                    <a:pt x="30" y="0"/>
                    <a:pt x="46" y="1"/>
                  </a:cubicBezTo>
                  <a:cubicBezTo>
                    <a:pt x="47" y="1"/>
                    <a:pt x="48" y="1"/>
                    <a:pt x="49" y="1"/>
                  </a:cubicBezTo>
                  <a:cubicBezTo>
                    <a:pt x="63" y="2"/>
                    <a:pt x="80" y="7"/>
                    <a:pt x="93" y="8"/>
                  </a:cubicBezTo>
                  <a:cubicBezTo>
                    <a:pt x="93" y="8"/>
                    <a:pt x="93" y="8"/>
                    <a:pt x="93" y="8"/>
                  </a:cubicBezTo>
                  <a:cubicBezTo>
                    <a:pt x="93" y="8"/>
                    <a:pt x="93" y="8"/>
                    <a:pt x="93" y="8"/>
                  </a:cubicBezTo>
                  <a:cubicBezTo>
                    <a:pt x="106" y="7"/>
                    <a:pt x="123" y="2"/>
                    <a:pt x="137" y="1"/>
                  </a:cubicBezTo>
                  <a:cubicBezTo>
                    <a:pt x="138" y="1"/>
                    <a:pt x="139" y="1"/>
                    <a:pt x="140" y="1"/>
                  </a:cubicBezTo>
                  <a:cubicBezTo>
                    <a:pt x="156" y="0"/>
                    <a:pt x="177" y="2"/>
                    <a:pt x="180" y="4"/>
                  </a:cubicBezTo>
                  <a:cubicBezTo>
                    <a:pt x="185" y="5"/>
                    <a:pt x="185" y="6"/>
                    <a:pt x="186" y="9"/>
                  </a:cubicBezTo>
                  <a:cubicBezTo>
                    <a:pt x="186" y="13"/>
                    <a:pt x="185" y="16"/>
                    <a:pt x="182" y="17"/>
                  </a:cubicBezTo>
                  <a:cubicBezTo>
                    <a:pt x="179" y="18"/>
                    <a:pt x="178" y="23"/>
                    <a:pt x="176" y="35"/>
                  </a:cubicBezTo>
                  <a:cubicBezTo>
                    <a:pt x="176" y="36"/>
                    <a:pt x="176" y="36"/>
                    <a:pt x="175" y="37"/>
                  </a:cubicBezTo>
                  <a:cubicBezTo>
                    <a:pt x="174" y="43"/>
                    <a:pt x="173" y="48"/>
                    <a:pt x="169" y="52"/>
                  </a:cubicBezTo>
                  <a:cubicBezTo>
                    <a:pt x="164" y="57"/>
                    <a:pt x="156" y="61"/>
                    <a:pt x="142" y="62"/>
                  </a:cubicBezTo>
                  <a:cubicBezTo>
                    <a:pt x="141" y="62"/>
                    <a:pt x="141" y="62"/>
                    <a:pt x="140" y="62"/>
                  </a:cubicBezTo>
                  <a:cubicBezTo>
                    <a:pt x="118" y="62"/>
                    <a:pt x="111" y="47"/>
                    <a:pt x="108" y="42"/>
                  </a:cubicBezTo>
                  <a:cubicBezTo>
                    <a:pt x="104" y="33"/>
                    <a:pt x="105" y="21"/>
                    <a:pt x="93" y="21"/>
                  </a:cubicBezTo>
                  <a:cubicBezTo>
                    <a:pt x="81" y="21"/>
                    <a:pt x="82" y="33"/>
                    <a:pt x="77" y="42"/>
                  </a:cubicBezTo>
                  <a:cubicBezTo>
                    <a:pt x="75" y="47"/>
                    <a:pt x="68" y="62"/>
                    <a:pt x="46" y="62"/>
                  </a:cubicBezTo>
                  <a:cubicBezTo>
                    <a:pt x="45" y="62"/>
                    <a:pt x="44" y="62"/>
                    <a:pt x="43" y="62"/>
                  </a:cubicBezTo>
                  <a:cubicBezTo>
                    <a:pt x="29" y="61"/>
                    <a:pt x="21" y="57"/>
                    <a:pt x="17" y="52"/>
                  </a:cubicBezTo>
                  <a:cubicBezTo>
                    <a:pt x="13" y="48"/>
                    <a:pt x="11" y="43"/>
                    <a:pt x="10" y="37"/>
                  </a:cubicBezTo>
                  <a:cubicBezTo>
                    <a:pt x="10" y="36"/>
                    <a:pt x="10" y="36"/>
                    <a:pt x="10" y="35"/>
                  </a:cubicBezTo>
                  <a:cubicBezTo>
                    <a:pt x="7" y="23"/>
                    <a:pt x="7" y="18"/>
                    <a:pt x="3" y="17"/>
                  </a:cubicBezTo>
                  <a:cubicBezTo>
                    <a:pt x="0" y="16"/>
                    <a:pt x="0" y="13"/>
                    <a:pt x="0" y="9"/>
                  </a:cubicBezTo>
                  <a:cubicBezTo>
                    <a:pt x="0" y="6"/>
                    <a:pt x="0" y="5"/>
                    <a:pt x="5" y="4"/>
                  </a:cubicBezTo>
                  <a:close/>
                  <a:moveTo>
                    <a:pt x="168" y="46"/>
                  </a:moveTo>
                  <a:cubicBezTo>
                    <a:pt x="168" y="46"/>
                    <a:pt x="168" y="46"/>
                    <a:pt x="168" y="46"/>
                  </a:cubicBezTo>
                  <a:cubicBezTo>
                    <a:pt x="171" y="41"/>
                    <a:pt x="172" y="34"/>
                    <a:pt x="173" y="27"/>
                  </a:cubicBezTo>
                  <a:cubicBezTo>
                    <a:pt x="174" y="19"/>
                    <a:pt x="172" y="11"/>
                    <a:pt x="168" y="8"/>
                  </a:cubicBezTo>
                  <a:cubicBezTo>
                    <a:pt x="164" y="6"/>
                    <a:pt x="152" y="4"/>
                    <a:pt x="140" y="5"/>
                  </a:cubicBezTo>
                  <a:cubicBezTo>
                    <a:pt x="129" y="5"/>
                    <a:pt x="119" y="7"/>
                    <a:pt x="113" y="11"/>
                  </a:cubicBezTo>
                  <a:cubicBezTo>
                    <a:pt x="111" y="12"/>
                    <a:pt x="110" y="13"/>
                    <a:pt x="109" y="14"/>
                  </a:cubicBezTo>
                  <a:cubicBezTo>
                    <a:pt x="108" y="15"/>
                    <a:pt x="107" y="17"/>
                    <a:pt x="107" y="20"/>
                  </a:cubicBezTo>
                  <a:cubicBezTo>
                    <a:pt x="105" y="32"/>
                    <a:pt x="115" y="51"/>
                    <a:pt x="125" y="55"/>
                  </a:cubicBezTo>
                  <a:cubicBezTo>
                    <a:pt x="129" y="57"/>
                    <a:pt x="134" y="58"/>
                    <a:pt x="140" y="58"/>
                  </a:cubicBezTo>
                  <a:cubicBezTo>
                    <a:pt x="151" y="58"/>
                    <a:pt x="163" y="54"/>
                    <a:pt x="167" y="47"/>
                  </a:cubicBezTo>
                  <a:lnTo>
                    <a:pt x="168" y="46"/>
                  </a:lnTo>
                  <a:close/>
                  <a:moveTo>
                    <a:pt x="18" y="46"/>
                  </a:moveTo>
                  <a:cubicBezTo>
                    <a:pt x="18" y="46"/>
                    <a:pt x="18" y="46"/>
                    <a:pt x="18" y="46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23" y="54"/>
                    <a:pt x="35" y="58"/>
                    <a:pt x="46" y="58"/>
                  </a:cubicBezTo>
                  <a:cubicBezTo>
                    <a:pt x="51" y="58"/>
                    <a:pt x="56" y="57"/>
                    <a:pt x="60" y="55"/>
                  </a:cubicBezTo>
                  <a:cubicBezTo>
                    <a:pt x="70" y="51"/>
                    <a:pt x="81" y="32"/>
                    <a:pt x="79" y="20"/>
                  </a:cubicBezTo>
                  <a:cubicBezTo>
                    <a:pt x="78" y="17"/>
                    <a:pt x="78" y="15"/>
                    <a:pt x="76" y="14"/>
                  </a:cubicBezTo>
                  <a:cubicBezTo>
                    <a:pt x="75" y="13"/>
                    <a:pt x="74" y="12"/>
                    <a:pt x="73" y="11"/>
                  </a:cubicBezTo>
                  <a:cubicBezTo>
                    <a:pt x="67" y="7"/>
                    <a:pt x="56" y="5"/>
                    <a:pt x="46" y="5"/>
                  </a:cubicBezTo>
                  <a:cubicBezTo>
                    <a:pt x="33" y="4"/>
                    <a:pt x="21" y="6"/>
                    <a:pt x="18" y="8"/>
                  </a:cubicBezTo>
                  <a:cubicBezTo>
                    <a:pt x="13" y="11"/>
                    <a:pt x="12" y="19"/>
                    <a:pt x="13" y="27"/>
                  </a:cubicBezTo>
                  <a:cubicBezTo>
                    <a:pt x="13" y="34"/>
                    <a:pt x="15" y="41"/>
                    <a:pt x="18" y="46"/>
                  </a:cubicBezTo>
                  <a:close/>
                </a:path>
              </a:pathLst>
            </a:custGeom>
            <a:solidFill>
              <a:srgbClr val="4E4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2" name="Freeform 143">
              <a:extLst>
                <a:ext uri="{FF2B5EF4-FFF2-40B4-BE49-F238E27FC236}">
                  <a16:creationId xmlns:a16="http://schemas.microsoft.com/office/drawing/2014/main" id="{29BA2347-C60C-4388-9359-EE3CE6EEAC0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35638" y="1938338"/>
              <a:ext cx="230188" cy="180975"/>
            </a:xfrm>
            <a:custGeom>
              <a:avLst/>
              <a:gdLst>
                <a:gd name="T0" fmla="*/ 35 w 70"/>
                <a:gd name="T1" fmla="*/ 0 h 55"/>
                <a:gd name="T2" fmla="*/ 6 w 70"/>
                <a:gd name="T3" fmla="*/ 3 h 55"/>
                <a:gd name="T4" fmla="*/ 1 w 70"/>
                <a:gd name="T5" fmla="*/ 23 h 55"/>
                <a:gd name="T6" fmla="*/ 6 w 70"/>
                <a:gd name="T7" fmla="*/ 42 h 55"/>
                <a:gd name="T8" fmla="*/ 6 w 70"/>
                <a:gd name="T9" fmla="*/ 43 h 55"/>
                <a:gd name="T10" fmla="*/ 35 w 70"/>
                <a:gd name="T11" fmla="*/ 55 h 55"/>
                <a:gd name="T12" fmla="*/ 50 w 70"/>
                <a:gd name="T13" fmla="*/ 52 h 55"/>
                <a:gd name="T14" fmla="*/ 69 w 70"/>
                <a:gd name="T15" fmla="*/ 15 h 55"/>
                <a:gd name="T16" fmla="*/ 66 w 70"/>
                <a:gd name="T17" fmla="*/ 9 h 55"/>
                <a:gd name="T18" fmla="*/ 63 w 70"/>
                <a:gd name="T19" fmla="*/ 6 h 55"/>
                <a:gd name="T20" fmla="*/ 35 w 70"/>
                <a:gd name="T21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" h="55">
                  <a:moveTo>
                    <a:pt x="35" y="0"/>
                  </a:moveTo>
                  <a:cubicBezTo>
                    <a:pt x="22" y="0"/>
                    <a:pt x="10" y="1"/>
                    <a:pt x="6" y="3"/>
                  </a:cubicBezTo>
                  <a:cubicBezTo>
                    <a:pt x="1" y="6"/>
                    <a:pt x="0" y="14"/>
                    <a:pt x="1" y="23"/>
                  </a:cubicBezTo>
                  <a:cubicBezTo>
                    <a:pt x="1" y="30"/>
                    <a:pt x="3" y="37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11" y="51"/>
                    <a:pt x="23" y="55"/>
                    <a:pt x="35" y="55"/>
                  </a:cubicBezTo>
                  <a:cubicBezTo>
                    <a:pt x="40" y="55"/>
                    <a:pt x="46" y="54"/>
                    <a:pt x="50" y="52"/>
                  </a:cubicBezTo>
                  <a:cubicBezTo>
                    <a:pt x="60" y="47"/>
                    <a:pt x="70" y="28"/>
                    <a:pt x="69" y="15"/>
                  </a:cubicBezTo>
                  <a:cubicBezTo>
                    <a:pt x="68" y="13"/>
                    <a:pt x="67" y="11"/>
                    <a:pt x="66" y="9"/>
                  </a:cubicBezTo>
                  <a:cubicBezTo>
                    <a:pt x="65" y="8"/>
                    <a:pt x="64" y="7"/>
                    <a:pt x="63" y="6"/>
                  </a:cubicBezTo>
                  <a:cubicBezTo>
                    <a:pt x="56" y="2"/>
                    <a:pt x="45" y="0"/>
                    <a:pt x="35" y="0"/>
                  </a:cubicBezTo>
                  <a:close/>
                </a:path>
              </a:pathLst>
            </a:custGeom>
            <a:solidFill>
              <a:srgbClr val="C0E3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3" name="Freeform 144">
              <a:extLst>
                <a:ext uri="{FF2B5EF4-FFF2-40B4-BE49-F238E27FC236}">
                  <a16:creationId xmlns:a16="http://schemas.microsoft.com/office/drawing/2014/main" id="{B747CD35-C0DA-4A67-AD7F-EF5ED4A814C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38813" y="1938338"/>
              <a:ext cx="203200" cy="177800"/>
            </a:xfrm>
            <a:custGeom>
              <a:avLst/>
              <a:gdLst>
                <a:gd name="T0" fmla="*/ 23 w 62"/>
                <a:gd name="T1" fmla="*/ 0 h 54"/>
                <a:gd name="T2" fmla="*/ 5 w 62"/>
                <a:gd name="T3" fmla="*/ 3 h 54"/>
                <a:gd name="T4" fmla="*/ 0 w 62"/>
                <a:gd name="T5" fmla="*/ 11 h 54"/>
                <a:gd name="T6" fmla="*/ 43 w 62"/>
                <a:gd name="T7" fmla="*/ 54 h 54"/>
                <a:gd name="T8" fmla="*/ 49 w 62"/>
                <a:gd name="T9" fmla="*/ 52 h 54"/>
                <a:gd name="T10" fmla="*/ 62 w 62"/>
                <a:gd name="T11" fmla="*/ 38 h 54"/>
                <a:gd name="T12" fmla="*/ 23 w 62"/>
                <a:gd name="T1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" h="54">
                  <a:moveTo>
                    <a:pt x="23" y="0"/>
                  </a:moveTo>
                  <a:cubicBezTo>
                    <a:pt x="15" y="0"/>
                    <a:pt x="8" y="2"/>
                    <a:pt x="5" y="3"/>
                  </a:cubicBezTo>
                  <a:cubicBezTo>
                    <a:pt x="3" y="5"/>
                    <a:pt x="1" y="8"/>
                    <a:pt x="0" y="11"/>
                  </a:cubicBezTo>
                  <a:cubicBezTo>
                    <a:pt x="43" y="54"/>
                    <a:pt x="43" y="54"/>
                    <a:pt x="43" y="54"/>
                  </a:cubicBezTo>
                  <a:cubicBezTo>
                    <a:pt x="45" y="53"/>
                    <a:pt x="47" y="53"/>
                    <a:pt x="49" y="52"/>
                  </a:cubicBezTo>
                  <a:cubicBezTo>
                    <a:pt x="53" y="50"/>
                    <a:pt x="58" y="45"/>
                    <a:pt x="62" y="38"/>
                  </a:cubicBezTo>
                  <a:lnTo>
                    <a:pt x="23" y="0"/>
                  </a:lnTo>
                  <a:close/>
                </a:path>
              </a:pathLst>
            </a:cu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4" name="Freeform 145">
              <a:extLst>
                <a:ext uri="{FF2B5EF4-FFF2-40B4-BE49-F238E27FC236}">
                  <a16:creationId xmlns:a16="http://schemas.microsoft.com/office/drawing/2014/main" id="{407E98CB-7BF0-4635-B453-03428C39D1D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042026" y="1938338"/>
              <a:ext cx="230188" cy="180975"/>
            </a:xfrm>
            <a:custGeom>
              <a:avLst/>
              <a:gdLst>
                <a:gd name="T0" fmla="*/ 2 w 70"/>
                <a:gd name="T1" fmla="*/ 15 h 55"/>
                <a:gd name="T2" fmla="*/ 21 w 70"/>
                <a:gd name="T3" fmla="*/ 52 h 55"/>
                <a:gd name="T4" fmla="*/ 36 w 70"/>
                <a:gd name="T5" fmla="*/ 55 h 55"/>
                <a:gd name="T6" fmla="*/ 64 w 70"/>
                <a:gd name="T7" fmla="*/ 43 h 55"/>
                <a:gd name="T8" fmla="*/ 65 w 70"/>
                <a:gd name="T9" fmla="*/ 42 h 55"/>
                <a:gd name="T10" fmla="*/ 70 w 70"/>
                <a:gd name="T11" fmla="*/ 23 h 55"/>
                <a:gd name="T12" fmla="*/ 70 w 70"/>
                <a:gd name="T13" fmla="*/ 21 h 55"/>
                <a:gd name="T14" fmla="*/ 69 w 70"/>
                <a:gd name="T15" fmla="*/ 14 h 55"/>
                <a:gd name="T16" fmla="*/ 64 w 70"/>
                <a:gd name="T17" fmla="*/ 3 h 55"/>
                <a:gd name="T18" fmla="*/ 36 w 70"/>
                <a:gd name="T19" fmla="*/ 0 h 55"/>
                <a:gd name="T20" fmla="*/ 8 w 70"/>
                <a:gd name="T21" fmla="*/ 6 h 55"/>
                <a:gd name="T22" fmla="*/ 4 w 70"/>
                <a:gd name="T23" fmla="*/ 9 h 55"/>
                <a:gd name="T24" fmla="*/ 2 w 70"/>
                <a:gd name="T25" fmla="*/ 1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0" h="55">
                  <a:moveTo>
                    <a:pt x="2" y="15"/>
                  </a:moveTo>
                  <a:cubicBezTo>
                    <a:pt x="0" y="28"/>
                    <a:pt x="11" y="47"/>
                    <a:pt x="21" y="52"/>
                  </a:cubicBezTo>
                  <a:cubicBezTo>
                    <a:pt x="25" y="54"/>
                    <a:pt x="30" y="55"/>
                    <a:pt x="36" y="55"/>
                  </a:cubicBezTo>
                  <a:cubicBezTo>
                    <a:pt x="47" y="55"/>
                    <a:pt x="59" y="51"/>
                    <a:pt x="64" y="43"/>
                  </a:cubicBezTo>
                  <a:cubicBezTo>
                    <a:pt x="65" y="42"/>
                    <a:pt x="65" y="42"/>
                    <a:pt x="65" y="42"/>
                  </a:cubicBezTo>
                  <a:cubicBezTo>
                    <a:pt x="67" y="37"/>
                    <a:pt x="69" y="30"/>
                    <a:pt x="70" y="23"/>
                  </a:cubicBezTo>
                  <a:cubicBezTo>
                    <a:pt x="70" y="22"/>
                    <a:pt x="70" y="22"/>
                    <a:pt x="70" y="21"/>
                  </a:cubicBezTo>
                  <a:cubicBezTo>
                    <a:pt x="70" y="19"/>
                    <a:pt x="70" y="16"/>
                    <a:pt x="69" y="14"/>
                  </a:cubicBezTo>
                  <a:cubicBezTo>
                    <a:pt x="69" y="9"/>
                    <a:pt x="67" y="5"/>
                    <a:pt x="64" y="3"/>
                  </a:cubicBezTo>
                  <a:cubicBezTo>
                    <a:pt x="61" y="1"/>
                    <a:pt x="49" y="0"/>
                    <a:pt x="36" y="0"/>
                  </a:cubicBezTo>
                  <a:cubicBezTo>
                    <a:pt x="25" y="0"/>
                    <a:pt x="14" y="2"/>
                    <a:pt x="8" y="6"/>
                  </a:cubicBezTo>
                  <a:cubicBezTo>
                    <a:pt x="7" y="7"/>
                    <a:pt x="5" y="8"/>
                    <a:pt x="4" y="9"/>
                  </a:cubicBezTo>
                  <a:cubicBezTo>
                    <a:pt x="3" y="11"/>
                    <a:pt x="2" y="13"/>
                    <a:pt x="2" y="15"/>
                  </a:cubicBezTo>
                  <a:close/>
                </a:path>
              </a:pathLst>
            </a:custGeom>
            <a:solidFill>
              <a:srgbClr val="C0E3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5" name="Freeform 146">
              <a:extLst>
                <a:ext uri="{FF2B5EF4-FFF2-40B4-BE49-F238E27FC236}">
                  <a16:creationId xmlns:a16="http://schemas.microsoft.com/office/drawing/2014/main" id="{1E0D67FD-FC42-481C-AAF6-AEB1CE4DA32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051551" y="1941513"/>
              <a:ext cx="204788" cy="174625"/>
            </a:xfrm>
            <a:custGeom>
              <a:avLst/>
              <a:gdLst>
                <a:gd name="T0" fmla="*/ 42 w 62"/>
                <a:gd name="T1" fmla="*/ 53 h 53"/>
                <a:gd name="T2" fmla="*/ 61 w 62"/>
                <a:gd name="T3" fmla="*/ 42 h 53"/>
                <a:gd name="T4" fmla="*/ 62 w 62"/>
                <a:gd name="T5" fmla="*/ 41 h 53"/>
                <a:gd name="T6" fmla="*/ 62 w 62"/>
                <a:gd name="T7" fmla="*/ 39 h 53"/>
                <a:gd name="T8" fmla="*/ 23 w 62"/>
                <a:gd name="T9" fmla="*/ 0 h 53"/>
                <a:gd name="T10" fmla="*/ 5 w 62"/>
                <a:gd name="T11" fmla="*/ 5 h 53"/>
                <a:gd name="T12" fmla="*/ 1 w 62"/>
                <a:gd name="T13" fmla="*/ 8 h 53"/>
                <a:gd name="T14" fmla="*/ 0 w 62"/>
                <a:gd name="T15" fmla="*/ 11 h 53"/>
                <a:gd name="T16" fmla="*/ 42 w 62"/>
                <a:gd name="T17" fmla="*/ 5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53">
                  <a:moveTo>
                    <a:pt x="42" y="53"/>
                  </a:moveTo>
                  <a:cubicBezTo>
                    <a:pt x="50" y="51"/>
                    <a:pt x="58" y="48"/>
                    <a:pt x="61" y="42"/>
                  </a:cubicBezTo>
                  <a:cubicBezTo>
                    <a:pt x="62" y="41"/>
                    <a:pt x="62" y="41"/>
                    <a:pt x="62" y="41"/>
                  </a:cubicBezTo>
                  <a:cubicBezTo>
                    <a:pt x="62" y="40"/>
                    <a:pt x="62" y="40"/>
                    <a:pt x="62" y="39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6" y="1"/>
                    <a:pt x="9" y="3"/>
                    <a:pt x="5" y="5"/>
                  </a:cubicBezTo>
                  <a:cubicBezTo>
                    <a:pt x="4" y="6"/>
                    <a:pt x="2" y="7"/>
                    <a:pt x="1" y="8"/>
                  </a:cubicBezTo>
                  <a:cubicBezTo>
                    <a:pt x="1" y="9"/>
                    <a:pt x="0" y="10"/>
                    <a:pt x="0" y="11"/>
                  </a:cubicBezTo>
                  <a:lnTo>
                    <a:pt x="42" y="53"/>
                  </a:lnTo>
                  <a:close/>
                </a:path>
              </a:pathLst>
            </a:cu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6" name="Freeform 147">
              <a:extLst>
                <a:ext uri="{FF2B5EF4-FFF2-40B4-BE49-F238E27FC236}">
                  <a16:creationId xmlns:a16="http://schemas.microsoft.com/office/drawing/2014/main" id="{558A4AAF-7507-4814-A043-596A295BB0D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516688" y="2833688"/>
              <a:ext cx="404813" cy="630238"/>
            </a:xfrm>
            <a:custGeom>
              <a:avLst/>
              <a:gdLst>
                <a:gd name="T0" fmla="*/ 123 w 123"/>
                <a:gd name="T1" fmla="*/ 30 h 191"/>
                <a:gd name="T2" fmla="*/ 121 w 123"/>
                <a:gd name="T3" fmla="*/ 59 h 191"/>
                <a:gd name="T4" fmla="*/ 68 w 123"/>
                <a:gd name="T5" fmla="*/ 164 h 191"/>
                <a:gd name="T6" fmla="*/ 15 w 123"/>
                <a:gd name="T7" fmla="*/ 164 h 191"/>
                <a:gd name="T8" fmla="*/ 11 w 123"/>
                <a:gd name="T9" fmla="*/ 95 h 191"/>
                <a:gd name="T10" fmla="*/ 66 w 123"/>
                <a:gd name="T11" fmla="*/ 0 h 191"/>
                <a:gd name="T12" fmla="*/ 123 w 123"/>
                <a:gd name="T13" fmla="*/ 30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191">
                  <a:moveTo>
                    <a:pt x="123" y="30"/>
                  </a:moveTo>
                  <a:cubicBezTo>
                    <a:pt x="122" y="35"/>
                    <a:pt x="121" y="59"/>
                    <a:pt x="121" y="59"/>
                  </a:cubicBezTo>
                  <a:cubicBezTo>
                    <a:pt x="106" y="93"/>
                    <a:pt x="72" y="164"/>
                    <a:pt x="68" y="164"/>
                  </a:cubicBezTo>
                  <a:cubicBezTo>
                    <a:pt x="61" y="164"/>
                    <a:pt x="29" y="191"/>
                    <a:pt x="15" y="164"/>
                  </a:cubicBezTo>
                  <a:cubicBezTo>
                    <a:pt x="0" y="137"/>
                    <a:pt x="7" y="104"/>
                    <a:pt x="11" y="95"/>
                  </a:cubicBezTo>
                  <a:cubicBezTo>
                    <a:pt x="16" y="87"/>
                    <a:pt x="61" y="0"/>
                    <a:pt x="66" y="0"/>
                  </a:cubicBezTo>
                  <a:cubicBezTo>
                    <a:pt x="71" y="1"/>
                    <a:pt x="123" y="30"/>
                    <a:pt x="123" y="30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7" name="Freeform 148">
              <a:extLst>
                <a:ext uri="{FF2B5EF4-FFF2-40B4-BE49-F238E27FC236}">
                  <a16:creationId xmlns:a16="http://schemas.microsoft.com/office/drawing/2014/main" id="{11AA5EBE-5064-4165-BF92-C67237519CF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802438" y="2925763"/>
              <a:ext cx="103188" cy="109538"/>
            </a:xfrm>
            <a:custGeom>
              <a:avLst/>
              <a:gdLst>
                <a:gd name="T0" fmla="*/ 26 w 31"/>
                <a:gd name="T1" fmla="*/ 0 h 33"/>
                <a:gd name="T2" fmla="*/ 30 w 31"/>
                <a:gd name="T3" fmla="*/ 23 h 33"/>
                <a:gd name="T4" fmla="*/ 27 w 31"/>
                <a:gd name="T5" fmla="*/ 33 h 33"/>
                <a:gd name="T6" fmla="*/ 0 w 31"/>
                <a:gd name="T7" fmla="*/ 24 h 33"/>
                <a:gd name="T8" fmla="*/ 26 w 31"/>
                <a:gd name="T9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3">
                  <a:moveTo>
                    <a:pt x="26" y="0"/>
                  </a:moveTo>
                  <a:cubicBezTo>
                    <a:pt x="26" y="0"/>
                    <a:pt x="30" y="15"/>
                    <a:pt x="30" y="23"/>
                  </a:cubicBezTo>
                  <a:cubicBezTo>
                    <a:pt x="31" y="30"/>
                    <a:pt x="30" y="32"/>
                    <a:pt x="27" y="33"/>
                  </a:cubicBezTo>
                  <a:cubicBezTo>
                    <a:pt x="24" y="33"/>
                    <a:pt x="0" y="27"/>
                    <a:pt x="0" y="24"/>
                  </a:cubicBezTo>
                  <a:cubicBezTo>
                    <a:pt x="1" y="21"/>
                    <a:pt x="26" y="0"/>
                    <a:pt x="26" y="0"/>
                  </a:cubicBezTo>
                  <a:close/>
                </a:path>
              </a:pathLst>
            </a:cu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8" name="Freeform 149">
              <a:extLst>
                <a:ext uri="{FF2B5EF4-FFF2-40B4-BE49-F238E27FC236}">
                  <a16:creationId xmlns:a16="http://schemas.microsoft.com/office/drawing/2014/main" id="{28C9CC69-18DA-461B-87AD-65EB1013123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37351" y="2774950"/>
              <a:ext cx="254000" cy="220663"/>
            </a:xfrm>
            <a:custGeom>
              <a:avLst/>
              <a:gdLst>
                <a:gd name="T0" fmla="*/ 5 w 77"/>
                <a:gd name="T1" fmla="*/ 0 h 67"/>
                <a:gd name="T2" fmla="*/ 77 w 77"/>
                <a:gd name="T3" fmla="*/ 7 h 67"/>
                <a:gd name="T4" fmla="*/ 74 w 77"/>
                <a:gd name="T5" fmla="*/ 32 h 67"/>
                <a:gd name="T6" fmla="*/ 63 w 77"/>
                <a:gd name="T7" fmla="*/ 67 h 67"/>
                <a:gd name="T8" fmla="*/ 1 w 77"/>
                <a:gd name="T9" fmla="*/ 57 h 67"/>
                <a:gd name="T10" fmla="*/ 5 w 77"/>
                <a:gd name="T11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7" h="67">
                  <a:moveTo>
                    <a:pt x="5" y="0"/>
                  </a:moveTo>
                  <a:cubicBezTo>
                    <a:pt x="77" y="7"/>
                    <a:pt x="77" y="7"/>
                    <a:pt x="77" y="7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63" y="67"/>
                    <a:pt x="63" y="67"/>
                    <a:pt x="63" y="67"/>
                  </a:cubicBezTo>
                  <a:cubicBezTo>
                    <a:pt x="63" y="67"/>
                    <a:pt x="0" y="61"/>
                    <a:pt x="1" y="57"/>
                  </a:cubicBezTo>
                  <a:cubicBezTo>
                    <a:pt x="2" y="53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E9C0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9" name="Freeform 150">
              <a:extLst>
                <a:ext uri="{FF2B5EF4-FFF2-40B4-BE49-F238E27FC236}">
                  <a16:creationId xmlns:a16="http://schemas.microsoft.com/office/drawing/2014/main" id="{B3CB4D0F-7948-48C4-8950-D1877D1DA8F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869113" y="2643188"/>
              <a:ext cx="131763" cy="168275"/>
            </a:xfrm>
            <a:custGeom>
              <a:avLst/>
              <a:gdLst>
                <a:gd name="T0" fmla="*/ 0 w 40"/>
                <a:gd name="T1" fmla="*/ 40 h 51"/>
                <a:gd name="T2" fmla="*/ 34 w 40"/>
                <a:gd name="T3" fmla="*/ 0 h 51"/>
                <a:gd name="T4" fmla="*/ 36 w 40"/>
                <a:gd name="T5" fmla="*/ 17 h 51"/>
                <a:gd name="T6" fmla="*/ 12 w 40"/>
                <a:gd name="T7" fmla="*/ 50 h 51"/>
                <a:gd name="T8" fmla="*/ 0 w 40"/>
                <a:gd name="T9" fmla="*/ 4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51">
                  <a:moveTo>
                    <a:pt x="0" y="40"/>
                  </a:moveTo>
                  <a:cubicBezTo>
                    <a:pt x="2" y="38"/>
                    <a:pt x="32" y="0"/>
                    <a:pt x="34" y="0"/>
                  </a:cubicBezTo>
                  <a:cubicBezTo>
                    <a:pt x="35" y="0"/>
                    <a:pt x="40" y="6"/>
                    <a:pt x="36" y="17"/>
                  </a:cubicBezTo>
                  <a:cubicBezTo>
                    <a:pt x="32" y="28"/>
                    <a:pt x="12" y="51"/>
                    <a:pt x="12" y="50"/>
                  </a:cubicBezTo>
                  <a:cubicBezTo>
                    <a:pt x="12" y="50"/>
                    <a:pt x="0" y="40"/>
                    <a:pt x="0" y="40"/>
                  </a:cubicBezTo>
                  <a:close/>
                </a:path>
              </a:pathLst>
            </a:custGeom>
            <a:solidFill>
              <a:srgbClr val="E9C0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0" name="Freeform 151">
              <a:extLst>
                <a:ext uri="{FF2B5EF4-FFF2-40B4-BE49-F238E27FC236}">
                  <a16:creationId xmlns:a16="http://schemas.microsoft.com/office/drawing/2014/main" id="{C7B9287E-07F0-4A57-B8FC-6531822EC6C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315076" y="2254250"/>
              <a:ext cx="781050" cy="796925"/>
            </a:xfrm>
            <a:custGeom>
              <a:avLst/>
              <a:gdLst>
                <a:gd name="T0" fmla="*/ 492 w 492"/>
                <a:gd name="T1" fmla="*/ 33 h 502"/>
                <a:gd name="T2" fmla="*/ 131 w 492"/>
                <a:gd name="T3" fmla="*/ 0 h 502"/>
                <a:gd name="T4" fmla="*/ 0 w 492"/>
                <a:gd name="T5" fmla="*/ 477 h 502"/>
                <a:gd name="T6" fmla="*/ 343 w 492"/>
                <a:gd name="T7" fmla="*/ 502 h 502"/>
                <a:gd name="T8" fmla="*/ 492 w 492"/>
                <a:gd name="T9" fmla="*/ 33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2" h="502">
                  <a:moveTo>
                    <a:pt x="492" y="33"/>
                  </a:moveTo>
                  <a:lnTo>
                    <a:pt x="131" y="0"/>
                  </a:lnTo>
                  <a:lnTo>
                    <a:pt x="0" y="477"/>
                  </a:lnTo>
                  <a:lnTo>
                    <a:pt x="343" y="502"/>
                  </a:lnTo>
                  <a:lnTo>
                    <a:pt x="492" y="3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1" name="Freeform 152">
              <a:extLst>
                <a:ext uri="{FF2B5EF4-FFF2-40B4-BE49-F238E27FC236}">
                  <a16:creationId xmlns:a16="http://schemas.microsoft.com/office/drawing/2014/main" id="{EF55D92A-9518-44B4-8EC6-F4AF446DC99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029201" y="2533650"/>
              <a:ext cx="431800" cy="749300"/>
            </a:xfrm>
            <a:custGeom>
              <a:avLst/>
              <a:gdLst>
                <a:gd name="T0" fmla="*/ 117 w 131"/>
                <a:gd name="T1" fmla="*/ 2 h 227"/>
                <a:gd name="T2" fmla="*/ 0 w 131"/>
                <a:gd name="T3" fmla="*/ 165 h 227"/>
                <a:gd name="T4" fmla="*/ 49 w 131"/>
                <a:gd name="T5" fmla="*/ 217 h 227"/>
                <a:gd name="T6" fmla="*/ 125 w 131"/>
                <a:gd name="T7" fmla="*/ 133 h 227"/>
                <a:gd name="T8" fmla="*/ 117 w 131"/>
                <a:gd name="T9" fmla="*/ 2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227">
                  <a:moveTo>
                    <a:pt x="117" y="2"/>
                  </a:moveTo>
                  <a:cubicBezTo>
                    <a:pt x="103" y="0"/>
                    <a:pt x="14" y="139"/>
                    <a:pt x="0" y="165"/>
                  </a:cubicBezTo>
                  <a:cubicBezTo>
                    <a:pt x="0" y="165"/>
                    <a:pt x="41" y="227"/>
                    <a:pt x="49" y="217"/>
                  </a:cubicBezTo>
                  <a:cubicBezTo>
                    <a:pt x="57" y="207"/>
                    <a:pt x="114" y="144"/>
                    <a:pt x="125" y="133"/>
                  </a:cubicBezTo>
                  <a:cubicBezTo>
                    <a:pt x="131" y="126"/>
                    <a:pt x="118" y="2"/>
                    <a:pt x="117" y="2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2" name="Freeform 153">
              <a:extLst>
                <a:ext uri="{FF2B5EF4-FFF2-40B4-BE49-F238E27FC236}">
                  <a16:creationId xmlns:a16="http://schemas.microsoft.com/office/drawing/2014/main" id="{EC5A3C46-7528-4BC9-8A85-EEE2BD24FA6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003801" y="2998788"/>
              <a:ext cx="592138" cy="315913"/>
            </a:xfrm>
            <a:custGeom>
              <a:avLst/>
              <a:gdLst>
                <a:gd name="T0" fmla="*/ 180 w 180"/>
                <a:gd name="T1" fmla="*/ 18 h 96"/>
                <a:gd name="T2" fmla="*/ 48 w 180"/>
                <a:gd name="T3" fmla="*/ 1 h 96"/>
                <a:gd name="T4" fmla="*/ 8 w 180"/>
                <a:gd name="T5" fmla="*/ 65 h 96"/>
                <a:gd name="T6" fmla="*/ 79 w 180"/>
                <a:gd name="T7" fmla="*/ 91 h 96"/>
                <a:gd name="T8" fmla="*/ 170 w 180"/>
                <a:gd name="T9" fmla="*/ 91 h 96"/>
                <a:gd name="T10" fmla="*/ 180 w 180"/>
                <a:gd name="T11" fmla="*/ 18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0" h="96">
                  <a:moveTo>
                    <a:pt x="180" y="18"/>
                  </a:moveTo>
                  <a:cubicBezTo>
                    <a:pt x="170" y="17"/>
                    <a:pt x="95" y="0"/>
                    <a:pt x="48" y="1"/>
                  </a:cubicBezTo>
                  <a:cubicBezTo>
                    <a:pt x="2" y="2"/>
                    <a:pt x="0" y="40"/>
                    <a:pt x="8" y="65"/>
                  </a:cubicBezTo>
                  <a:cubicBezTo>
                    <a:pt x="17" y="91"/>
                    <a:pt x="48" y="91"/>
                    <a:pt x="79" y="91"/>
                  </a:cubicBezTo>
                  <a:cubicBezTo>
                    <a:pt x="109" y="91"/>
                    <a:pt x="167" y="96"/>
                    <a:pt x="170" y="91"/>
                  </a:cubicBezTo>
                  <a:cubicBezTo>
                    <a:pt x="174" y="87"/>
                    <a:pt x="180" y="18"/>
                    <a:pt x="180" y="18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3" name="Freeform 154">
              <a:extLst>
                <a:ext uri="{FF2B5EF4-FFF2-40B4-BE49-F238E27FC236}">
                  <a16:creationId xmlns:a16="http://schemas.microsoft.com/office/drawing/2014/main" id="{BB4C06C1-0129-456F-A7C8-AFBFDF49FF7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438776" y="3151188"/>
              <a:ext cx="120650" cy="206375"/>
            </a:xfrm>
            <a:custGeom>
              <a:avLst/>
              <a:gdLst>
                <a:gd name="T0" fmla="*/ 18 w 37"/>
                <a:gd name="T1" fmla="*/ 4 h 63"/>
                <a:gd name="T2" fmla="*/ 6 w 37"/>
                <a:gd name="T3" fmla="*/ 5 h 63"/>
                <a:gd name="T4" fmla="*/ 3 w 37"/>
                <a:gd name="T5" fmla="*/ 20 h 63"/>
                <a:gd name="T6" fmla="*/ 36 w 37"/>
                <a:gd name="T7" fmla="*/ 44 h 63"/>
                <a:gd name="T8" fmla="*/ 26 w 37"/>
                <a:gd name="T9" fmla="*/ 11 h 63"/>
                <a:gd name="T10" fmla="*/ 18 w 37"/>
                <a:gd name="T11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63">
                  <a:moveTo>
                    <a:pt x="18" y="4"/>
                  </a:moveTo>
                  <a:cubicBezTo>
                    <a:pt x="16" y="3"/>
                    <a:pt x="11" y="0"/>
                    <a:pt x="6" y="5"/>
                  </a:cubicBezTo>
                  <a:cubicBezTo>
                    <a:pt x="0" y="11"/>
                    <a:pt x="1" y="16"/>
                    <a:pt x="3" y="20"/>
                  </a:cubicBezTo>
                  <a:cubicBezTo>
                    <a:pt x="5" y="26"/>
                    <a:pt x="32" y="63"/>
                    <a:pt x="36" y="44"/>
                  </a:cubicBezTo>
                  <a:cubicBezTo>
                    <a:pt x="37" y="37"/>
                    <a:pt x="31" y="18"/>
                    <a:pt x="26" y="11"/>
                  </a:cubicBezTo>
                  <a:cubicBezTo>
                    <a:pt x="20" y="4"/>
                    <a:pt x="18" y="4"/>
                    <a:pt x="18" y="4"/>
                  </a:cubicBez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4" name="Rectangle 155">
              <a:extLst>
                <a:ext uri="{FF2B5EF4-FFF2-40B4-BE49-F238E27FC236}">
                  <a16:creationId xmlns:a16="http://schemas.microsoft.com/office/drawing/2014/main" id="{396E1A3C-9A4D-44DB-A6E2-027392A2208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060701" y="3298825"/>
              <a:ext cx="6053138" cy="134938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5" name="Freeform 156">
              <a:extLst>
                <a:ext uri="{FF2B5EF4-FFF2-40B4-BE49-F238E27FC236}">
                  <a16:creationId xmlns:a16="http://schemas.microsoft.com/office/drawing/2014/main" id="{B88B2E7C-13D1-43C7-A6A4-643474D13CA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819901" y="2698750"/>
              <a:ext cx="214313" cy="155575"/>
            </a:xfrm>
            <a:custGeom>
              <a:avLst/>
              <a:gdLst>
                <a:gd name="T0" fmla="*/ 57 w 65"/>
                <a:gd name="T1" fmla="*/ 28 h 47"/>
                <a:gd name="T2" fmla="*/ 42 w 65"/>
                <a:gd name="T3" fmla="*/ 8 h 47"/>
                <a:gd name="T4" fmla="*/ 15 w 65"/>
                <a:gd name="T5" fmla="*/ 3 h 47"/>
                <a:gd name="T6" fmla="*/ 1 w 65"/>
                <a:gd name="T7" fmla="*/ 5 h 47"/>
                <a:gd name="T8" fmla="*/ 14 w 65"/>
                <a:gd name="T9" fmla="*/ 18 h 47"/>
                <a:gd name="T10" fmla="*/ 31 w 65"/>
                <a:gd name="T11" fmla="*/ 22 h 47"/>
                <a:gd name="T12" fmla="*/ 41 w 65"/>
                <a:gd name="T13" fmla="*/ 41 h 47"/>
                <a:gd name="T14" fmla="*/ 48 w 65"/>
                <a:gd name="T15" fmla="*/ 45 h 47"/>
                <a:gd name="T16" fmla="*/ 51 w 65"/>
                <a:gd name="T17" fmla="*/ 47 h 47"/>
                <a:gd name="T18" fmla="*/ 57 w 65"/>
                <a:gd name="T19" fmla="*/ 2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5" h="47">
                  <a:moveTo>
                    <a:pt x="57" y="28"/>
                  </a:moveTo>
                  <a:cubicBezTo>
                    <a:pt x="42" y="8"/>
                    <a:pt x="42" y="8"/>
                    <a:pt x="42" y="8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1" y="2"/>
                    <a:pt x="3" y="0"/>
                    <a:pt x="1" y="5"/>
                  </a:cubicBezTo>
                  <a:cubicBezTo>
                    <a:pt x="0" y="8"/>
                    <a:pt x="5" y="16"/>
                    <a:pt x="14" y="18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8" y="45"/>
                    <a:pt x="51" y="47"/>
                    <a:pt x="51" y="47"/>
                  </a:cubicBezTo>
                  <a:cubicBezTo>
                    <a:pt x="56" y="46"/>
                    <a:pt x="65" y="39"/>
                    <a:pt x="57" y="28"/>
                  </a:cubicBez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6" name="Freeform 157">
              <a:extLst>
                <a:ext uri="{FF2B5EF4-FFF2-40B4-BE49-F238E27FC236}">
                  <a16:creationId xmlns:a16="http://schemas.microsoft.com/office/drawing/2014/main" id="{E40F80EB-1C58-43F0-B1CB-9B112EEB475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92913" y="2774950"/>
              <a:ext cx="207963" cy="138113"/>
            </a:xfrm>
            <a:custGeom>
              <a:avLst/>
              <a:gdLst>
                <a:gd name="T0" fmla="*/ 57 w 63"/>
                <a:gd name="T1" fmla="*/ 23 h 42"/>
                <a:gd name="T2" fmla="*/ 35 w 63"/>
                <a:gd name="T3" fmla="*/ 5 h 42"/>
                <a:gd name="T4" fmla="*/ 13 w 63"/>
                <a:gd name="T5" fmla="*/ 2 h 42"/>
                <a:gd name="T6" fmla="*/ 2 w 63"/>
                <a:gd name="T7" fmla="*/ 4 h 42"/>
                <a:gd name="T8" fmla="*/ 9 w 63"/>
                <a:gd name="T9" fmla="*/ 17 h 42"/>
                <a:gd name="T10" fmla="*/ 28 w 63"/>
                <a:gd name="T11" fmla="*/ 22 h 42"/>
                <a:gd name="T12" fmla="*/ 50 w 63"/>
                <a:gd name="T13" fmla="*/ 40 h 42"/>
                <a:gd name="T14" fmla="*/ 61 w 63"/>
                <a:gd name="T15" fmla="*/ 35 h 42"/>
                <a:gd name="T16" fmla="*/ 57 w 63"/>
                <a:gd name="T17" fmla="*/ 2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42">
                  <a:moveTo>
                    <a:pt x="57" y="23"/>
                  </a:moveTo>
                  <a:cubicBezTo>
                    <a:pt x="35" y="5"/>
                    <a:pt x="35" y="5"/>
                    <a:pt x="35" y="5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9" y="1"/>
                    <a:pt x="3" y="0"/>
                    <a:pt x="2" y="4"/>
                  </a:cubicBezTo>
                  <a:cubicBezTo>
                    <a:pt x="0" y="9"/>
                    <a:pt x="5" y="16"/>
                    <a:pt x="9" y="17"/>
                  </a:cubicBezTo>
                  <a:cubicBezTo>
                    <a:pt x="28" y="22"/>
                    <a:pt x="28" y="22"/>
                    <a:pt x="28" y="22"/>
                  </a:cubicBezTo>
                  <a:cubicBezTo>
                    <a:pt x="50" y="40"/>
                    <a:pt x="50" y="40"/>
                    <a:pt x="50" y="40"/>
                  </a:cubicBezTo>
                  <a:cubicBezTo>
                    <a:pt x="54" y="42"/>
                    <a:pt x="59" y="39"/>
                    <a:pt x="61" y="35"/>
                  </a:cubicBezTo>
                  <a:cubicBezTo>
                    <a:pt x="63" y="30"/>
                    <a:pt x="61" y="26"/>
                    <a:pt x="57" y="23"/>
                  </a:cubicBez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7" name="Freeform 158">
              <a:extLst>
                <a:ext uri="{FF2B5EF4-FFF2-40B4-BE49-F238E27FC236}">
                  <a16:creationId xmlns:a16="http://schemas.microsoft.com/office/drawing/2014/main" id="{367A7443-86B2-497A-9908-CDA921B2496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70688" y="2844800"/>
              <a:ext cx="214313" cy="111125"/>
            </a:xfrm>
            <a:custGeom>
              <a:avLst/>
              <a:gdLst>
                <a:gd name="T0" fmla="*/ 58 w 65"/>
                <a:gd name="T1" fmla="*/ 14 h 34"/>
                <a:gd name="T2" fmla="*/ 34 w 65"/>
                <a:gd name="T3" fmla="*/ 0 h 34"/>
                <a:gd name="T4" fmla="*/ 12 w 65"/>
                <a:gd name="T5" fmla="*/ 1 h 34"/>
                <a:gd name="T6" fmla="*/ 1 w 65"/>
                <a:gd name="T7" fmla="*/ 5 h 34"/>
                <a:gd name="T8" fmla="*/ 11 w 65"/>
                <a:gd name="T9" fmla="*/ 17 h 34"/>
                <a:gd name="T10" fmla="*/ 30 w 65"/>
                <a:gd name="T11" fmla="*/ 18 h 34"/>
                <a:gd name="T12" fmla="*/ 54 w 65"/>
                <a:gd name="T13" fmla="*/ 32 h 34"/>
                <a:gd name="T14" fmla="*/ 64 w 65"/>
                <a:gd name="T15" fmla="*/ 25 h 34"/>
                <a:gd name="T16" fmla="*/ 58 w 65"/>
                <a:gd name="T17" fmla="*/ 1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5" h="34">
                  <a:moveTo>
                    <a:pt x="58" y="14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8" y="1"/>
                    <a:pt x="2" y="0"/>
                    <a:pt x="1" y="5"/>
                  </a:cubicBezTo>
                  <a:cubicBezTo>
                    <a:pt x="0" y="10"/>
                    <a:pt x="6" y="16"/>
                    <a:pt x="11" y="17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54" y="32"/>
                    <a:pt x="54" y="32"/>
                    <a:pt x="54" y="32"/>
                  </a:cubicBezTo>
                  <a:cubicBezTo>
                    <a:pt x="58" y="34"/>
                    <a:pt x="63" y="30"/>
                    <a:pt x="64" y="25"/>
                  </a:cubicBezTo>
                  <a:cubicBezTo>
                    <a:pt x="65" y="20"/>
                    <a:pt x="62" y="16"/>
                    <a:pt x="58" y="14"/>
                  </a:cubicBez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8" name="Freeform 159">
              <a:extLst>
                <a:ext uri="{FF2B5EF4-FFF2-40B4-BE49-F238E27FC236}">
                  <a16:creationId xmlns:a16="http://schemas.microsoft.com/office/drawing/2014/main" id="{499FF417-267D-4491-AA7D-A16C26E0BA4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770688" y="2906713"/>
              <a:ext cx="190500" cy="92075"/>
            </a:xfrm>
            <a:custGeom>
              <a:avLst/>
              <a:gdLst>
                <a:gd name="T0" fmla="*/ 51 w 58"/>
                <a:gd name="T1" fmla="*/ 10 h 28"/>
                <a:gd name="T2" fmla="*/ 30 w 58"/>
                <a:gd name="T3" fmla="*/ 0 h 28"/>
                <a:gd name="T4" fmla="*/ 11 w 58"/>
                <a:gd name="T5" fmla="*/ 2 h 28"/>
                <a:gd name="T6" fmla="*/ 1 w 58"/>
                <a:gd name="T7" fmla="*/ 7 h 28"/>
                <a:gd name="T8" fmla="*/ 10 w 58"/>
                <a:gd name="T9" fmla="*/ 16 h 28"/>
                <a:gd name="T10" fmla="*/ 27 w 58"/>
                <a:gd name="T11" fmla="*/ 16 h 28"/>
                <a:gd name="T12" fmla="*/ 49 w 58"/>
                <a:gd name="T13" fmla="*/ 26 h 28"/>
                <a:gd name="T14" fmla="*/ 57 w 58"/>
                <a:gd name="T15" fmla="*/ 20 h 28"/>
                <a:gd name="T16" fmla="*/ 51 w 58"/>
                <a:gd name="T17" fmla="*/ 1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" h="28">
                  <a:moveTo>
                    <a:pt x="51" y="1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7" y="2"/>
                    <a:pt x="2" y="2"/>
                    <a:pt x="1" y="7"/>
                  </a:cubicBezTo>
                  <a:cubicBezTo>
                    <a:pt x="0" y="11"/>
                    <a:pt x="6" y="16"/>
                    <a:pt x="10" y="16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52" y="28"/>
                    <a:pt x="56" y="24"/>
                    <a:pt x="57" y="20"/>
                  </a:cubicBezTo>
                  <a:cubicBezTo>
                    <a:pt x="58" y="15"/>
                    <a:pt x="55" y="12"/>
                    <a:pt x="51" y="10"/>
                  </a:cubicBez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9" name="Freeform 160">
              <a:extLst>
                <a:ext uri="{FF2B5EF4-FFF2-40B4-BE49-F238E27FC236}">
                  <a16:creationId xmlns:a16="http://schemas.microsoft.com/office/drawing/2014/main" id="{235E2817-FA3A-49A1-B96D-773CE05567B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622926" y="2857500"/>
              <a:ext cx="15875" cy="33338"/>
            </a:xfrm>
            <a:custGeom>
              <a:avLst/>
              <a:gdLst>
                <a:gd name="T0" fmla="*/ 0 w 5"/>
                <a:gd name="T1" fmla="*/ 1 h 10"/>
                <a:gd name="T2" fmla="*/ 1 w 5"/>
                <a:gd name="T3" fmla="*/ 0 h 10"/>
                <a:gd name="T4" fmla="*/ 3 w 5"/>
                <a:gd name="T5" fmla="*/ 1 h 10"/>
                <a:gd name="T6" fmla="*/ 5 w 5"/>
                <a:gd name="T7" fmla="*/ 7 h 10"/>
                <a:gd name="T8" fmla="*/ 4 w 5"/>
                <a:gd name="T9" fmla="*/ 10 h 10"/>
                <a:gd name="T10" fmla="*/ 3 w 5"/>
                <a:gd name="T11" fmla="*/ 8 h 10"/>
                <a:gd name="T12" fmla="*/ 0 w 5"/>
                <a:gd name="T13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10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2" y="0"/>
                    <a:pt x="3" y="1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3" y="8"/>
                    <a:pt x="3" y="8"/>
                    <a:pt x="3" y="8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BBBD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0" name="Freeform 161">
              <a:extLst>
                <a:ext uri="{FF2B5EF4-FFF2-40B4-BE49-F238E27FC236}">
                  <a16:creationId xmlns:a16="http://schemas.microsoft.com/office/drawing/2014/main" id="{09FE4654-4AB3-4E59-BD45-742709015DE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607051" y="3062288"/>
              <a:ext cx="233363" cy="160338"/>
            </a:xfrm>
            <a:custGeom>
              <a:avLst/>
              <a:gdLst>
                <a:gd name="T0" fmla="*/ 5 w 71"/>
                <a:gd name="T1" fmla="*/ 0 h 49"/>
                <a:gd name="T2" fmla="*/ 42 w 71"/>
                <a:gd name="T3" fmla="*/ 8 h 49"/>
                <a:gd name="T4" fmla="*/ 67 w 71"/>
                <a:gd name="T5" fmla="*/ 45 h 49"/>
                <a:gd name="T6" fmla="*/ 30 w 71"/>
                <a:gd name="T7" fmla="*/ 23 h 49"/>
                <a:gd name="T8" fmla="*/ 0 w 71"/>
                <a:gd name="T9" fmla="*/ 26 h 49"/>
                <a:gd name="T10" fmla="*/ 5 w 71"/>
                <a:gd name="T1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49">
                  <a:moveTo>
                    <a:pt x="5" y="0"/>
                  </a:moveTo>
                  <a:cubicBezTo>
                    <a:pt x="6" y="1"/>
                    <a:pt x="40" y="6"/>
                    <a:pt x="42" y="8"/>
                  </a:cubicBezTo>
                  <a:cubicBezTo>
                    <a:pt x="44" y="10"/>
                    <a:pt x="71" y="45"/>
                    <a:pt x="67" y="45"/>
                  </a:cubicBezTo>
                  <a:cubicBezTo>
                    <a:pt x="44" y="49"/>
                    <a:pt x="34" y="30"/>
                    <a:pt x="30" y="23"/>
                  </a:cubicBezTo>
                  <a:cubicBezTo>
                    <a:pt x="0" y="26"/>
                    <a:pt x="0" y="26"/>
                    <a:pt x="0" y="26"/>
                  </a:cubicBezTo>
                  <a:lnTo>
                    <a:pt x="5" y="0"/>
                  </a:lnTo>
                  <a:close/>
                </a:path>
              </a:pathLst>
            </a:custGeom>
            <a:solidFill>
              <a:srgbClr val="E9C0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1" name="Freeform 162">
              <a:extLst>
                <a:ext uri="{FF2B5EF4-FFF2-40B4-BE49-F238E27FC236}">
                  <a16:creationId xmlns:a16="http://schemas.microsoft.com/office/drawing/2014/main" id="{3B4DC73F-2FD8-4D82-87C7-F75E3DA9F98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751513" y="3228975"/>
              <a:ext cx="42863" cy="76200"/>
            </a:xfrm>
            <a:custGeom>
              <a:avLst/>
              <a:gdLst>
                <a:gd name="T0" fmla="*/ 2 w 13"/>
                <a:gd name="T1" fmla="*/ 0 h 23"/>
                <a:gd name="T2" fmla="*/ 0 w 13"/>
                <a:gd name="T3" fmla="*/ 8 h 23"/>
                <a:gd name="T4" fmla="*/ 13 w 13"/>
                <a:gd name="T5" fmla="*/ 23 h 23"/>
                <a:gd name="T6" fmla="*/ 12 w 13"/>
                <a:gd name="T7" fmla="*/ 2 h 23"/>
                <a:gd name="T8" fmla="*/ 2 w 13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23">
                  <a:moveTo>
                    <a:pt x="2" y="0"/>
                  </a:moveTo>
                  <a:cubicBezTo>
                    <a:pt x="2" y="0"/>
                    <a:pt x="0" y="8"/>
                    <a:pt x="0" y="8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2" y="2"/>
                    <a:pt x="12" y="2"/>
                    <a:pt x="12" y="2"/>
                  </a:cubicBezTo>
                  <a:lnTo>
                    <a:pt x="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2" name="Freeform 163">
              <a:extLst>
                <a:ext uri="{FF2B5EF4-FFF2-40B4-BE49-F238E27FC236}">
                  <a16:creationId xmlns:a16="http://schemas.microsoft.com/office/drawing/2014/main" id="{5E6A55AD-960F-441B-8156-CC95193A042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616576" y="2857500"/>
              <a:ext cx="28575" cy="49213"/>
            </a:xfrm>
            <a:custGeom>
              <a:avLst/>
              <a:gdLst>
                <a:gd name="T0" fmla="*/ 9 w 9"/>
                <a:gd name="T1" fmla="*/ 13 h 15"/>
                <a:gd name="T2" fmla="*/ 5 w 9"/>
                <a:gd name="T3" fmla="*/ 15 h 15"/>
                <a:gd name="T4" fmla="*/ 0 w 9"/>
                <a:gd name="T5" fmla="*/ 3 h 15"/>
                <a:gd name="T6" fmla="*/ 1 w 9"/>
                <a:gd name="T7" fmla="*/ 1 h 15"/>
                <a:gd name="T8" fmla="*/ 3 w 9"/>
                <a:gd name="T9" fmla="*/ 0 h 15"/>
                <a:gd name="T10" fmla="*/ 5 w 9"/>
                <a:gd name="T11" fmla="*/ 1 h 15"/>
                <a:gd name="T12" fmla="*/ 9 w 9"/>
                <a:gd name="T13" fmla="*/ 1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15">
                  <a:moveTo>
                    <a:pt x="9" y="13"/>
                  </a:moveTo>
                  <a:cubicBezTo>
                    <a:pt x="5" y="15"/>
                    <a:pt x="5" y="15"/>
                    <a:pt x="5" y="1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2"/>
                    <a:pt x="1" y="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4" y="0"/>
                    <a:pt x="5" y="1"/>
                  </a:cubicBezTo>
                  <a:lnTo>
                    <a:pt x="9" y="13"/>
                  </a:lnTo>
                  <a:close/>
                </a:path>
              </a:pathLst>
            </a:custGeom>
            <a:solidFill>
              <a:srgbClr val="BBBD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3" name="Freeform 164">
              <a:extLst>
                <a:ext uri="{FF2B5EF4-FFF2-40B4-BE49-F238E27FC236}">
                  <a16:creationId xmlns:a16="http://schemas.microsoft.com/office/drawing/2014/main" id="{8C624106-5A07-4A6A-A96C-B8F5663ED7F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613401" y="2876550"/>
              <a:ext cx="52388" cy="57150"/>
            </a:xfrm>
            <a:custGeom>
              <a:avLst/>
              <a:gdLst>
                <a:gd name="T0" fmla="*/ 16 w 16"/>
                <a:gd name="T1" fmla="*/ 12 h 17"/>
                <a:gd name="T2" fmla="*/ 4 w 16"/>
                <a:gd name="T3" fmla="*/ 17 h 17"/>
                <a:gd name="T4" fmla="*/ 0 w 16"/>
                <a:gd name="T5" fmla="*/ 7 h 17"/>
                <a:gd name="T6" fmla="*/ 0 w 16"/>
                <a:gd name="T7" fmla="*/ 5 h 17"/>
                <a:gd name="T8" fmla="*/ 1 w 16"/>
                <a:gd name="T9" fmla="*/ 4 h 17"/>
                <a:gd name="T10" fmla="*/ 10 w 16"/>
                <a:gd name="T11" fmla="*/ 0 h 17"/>
                <a:gd name="T12" fmla="*/ 11 w 16"/>
                <a:gd name="T13" fmla="*/ 0 h 17"/>
                <a:gd name="T14" fmla="*/ 12 w 16"/>
                <a:gd name="T15" fmla="*/ 1 h 17"/>
                <a:gd name="T16" fmla="*/ 16 w 16"/>
                <a:gd name="T17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7">
                  <a:moveTo>
                    <a:pt x="16" y="12"/>
                  </a:moveTo>
                  <a:cubicBezTo>
                    <a:pt x="4" y="17"/>
                    <a:pt x="4" y="17"/>
                    <a:pt x="4" y="1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6"/>
                    <a:pt x="0" y="6"/>
                    <a:pt x="0" y="5"/>
                  </a:cubicBezTo>
                  <a:cubicBezTo>
                    <a:pt x="0" y="5"/>
                    <a:pt x="1" y="4"/>
                    <a:pt x="1" y="4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1" y="0"/>
                    <a:pt x="11" y="0"/>
                  </a:cubicBezTo>
                  <a:cubicBezTo>
                    <a:pt x="12" y="0"/>
                    <a:pt x="12" y="1"/>
                    <a:pt x="12" y="1"/>
                  </a:cubicBezTo>
                  <a:lnTo>
                    <a:pt x="16" y="12"/>
                  </a:lnTo>
                  <a:close/>
                </a:path>
              </a:pathLst>
            </a:custGeom>
            <a:solidFill>
              <a:srgbClr val="6478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4" name="Freeform 165">
              <a:extLst>
                <a:ext uri="{FF2B5EF4-FFF2-40B4-BE49-F238E27FC236}">
                  <a16:creationId xmlns:a16="http://schemas.microsoft.com/office/drawing/2014/main" id="{F787FA18-A010-4B53-9A4D-9AC99B31337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629276" y="2876550"/>
              <a:ext cx="36513" cy="39688"/>
            </a:xfrm>
            <a:custGeom>
              <a:avLst/>
              <a:gdLst>
                <a:gd name="T0" fmla="*/ 0 w 11"/>
                <a:gd name="T1" fmla="*/ 2 h 12"/>
                <a:gd name="T2" fmla="*/ 1 w 11"/>
                <a:gd name="T3" fmla="*/ 2 h 12"/>
                <a:gd name="T4" fmla="*/ 3 w 11"/>
                <a:gd name="T5" fmla="*/ 1 h 12"/>
                <a:gd name="T6" fmla="*/ 5 w 11"/>
                <a:gd name="T7" fmla="*/ 0 h 12"/>
                <a:gd name="T8" fmla="*/ 6 w 11"/>
                <a:gd name="T9" fmla="*/ 0 h 12"/>
                <a:gd name="T10" fmla="*/ 7 w 11"/>
                <a:gd name="T11" fmla="*/ 1 h 12"/>
                <a:gd name="T12" fmla="*/ 11 w 11"/>
                <a:gd name="T13" fmla="*/ 11 h 12"/>
                <a:gd name="T14" fmla="*/ 4 w 11"/>
                <a:gd name="T15" fmla="*/ 12 h 12"/>
                <a:gd name="T16" fmla="*/ 0 w 11"/>
                <a:gd name="T17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2">
                  <a:moveTo>
                    <a:pt x="0" y="2"/>
                  </a:moveTo>
                  <a:cubicBezTo>
                    <a:pt x="1" y="2"/>
                    <a:pt x="1" y="2"/>
                    <a:pt x="1" y="2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6" y="0"/>
                    <a:pt x="6" y="0"/>
                  </a:cubicBezTo>
                  <a:cubicBezTo>
                    <a:pt x="7" y="0"/>
                    <a:pt x="7" y="1"/>
                    <a:pt x="7" y="1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0" y="2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4352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5" name="Freeform 166">
              <a:extLst>
                <a:ext uri="{FF2B5EF4-FFF2-40B4-BE49-F238E27FC236}">
                  <a16:creationId xmlns:a16="http://schemas.microsoft.com/office/drawing/2014/main" id="{5ADEB6A7-FF2A-41BC-8E52-8395A55AD8A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619751" y="2894013"/>
              <a:ext cx="171450" cy="361950"/>
            </a:xfrm>
            <a:custGeom>
              <a:avLst/>
              <a:gdLst>
                <a:gd name="T0" fmla="*/ 83 w 108"/>
                <a:gd name="T1" fmla="*/ 228 h 228"/>
                <a:gd name="T2" fmla="*/ 0 w 108"/>
                <a:gd name="T3" fmla="*/ 10 h 228"/>
                <a:gd name="T4" fmla="*/ 25 w 108"/>
                <a:gd name="T5" fmla="*/ 0 h 228"/>
                <a:gd name="T6" fmla="*/ 108 w 108"/>
                <a:gd name="T7" fmla="*/ 216 h 228"/>
                <a:gd name="T8" fmla="*/ 83 w 108"/>
                <a:gd name="T9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8" h="228">
                  <a:moveTo>
                    <a:pt x="83" y="228"/>
                  </a:moveTo>
                  <a:lnTo>
                    <a:pt x="0" y="10"/>
                  </a:lnTo>
                  <a:lnTo>
                    <a:pt x="25" y="0"/>
                  </a:lnTo>
                  <a:lnTo>
                    <a:pt x="108" y="216"/>
                  </a:lnTo>
                  <a:lnTo>
                    <a:pt x="83" y="228"/>
                  </a:lnTo>
                  <a:close/>
                </a:path>
              </a:pathLst>
            </a:custGeom>
            <a:solidFill>
              <a:srgbClr val="6478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6" name="Freeform 167">
              <a:extLst>
                <a:ext uri="{FF2B5EF4-FFF2-40B4-BE49-F238E27FC236}">
                  <a16:creationId xmlns:a16="http://schemas.microsoft.com/office/drawing/2014/main" id="{CC1D08E1-EB83-4153-88C8-0D0EAE335AD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635626" y="2894013"/>
              <a:ext cx="155575" cy="352425"/>
            </a:xfrm>
            <a:custGeom>
              <a:avLst/>
              <a:gdLst>
                <a:gd name="T0" fmla="*/ 85 w 98"/>
                <a:gd name="T1" fmla="*/ 222 h 222"/>
                <a:gd name="T2" fmla="*/ 0 w 98"/>
                <a:gd name="T3" fmla="*/ 6 h 222"/>
                <a:gd name="T4" fmla="*/ 15 w 98"/>
                <a:gd name="T5" fmla="*/ 0 h 222"/>
                <a:gd name="T6" fmla="*/ 98 w 98"/>
                <a:gd name="T7" fmla="*/ 216 h 222"/>
                <a:gd name="T8" fmla="*/ 85 w 98"/>
                <a:gd name="T9" fmla="*/ 222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222">
                  <a:moveTo>
                    <a:pt x="85" y="222"/>
                  </a:moveTo>
                  <a:lnTo>
                    <a:pt x="0" y="6"/>
                  </a:lnTo>
                  <a:lnTo>
                    <a:pt x="15" y="0"/>
                  </a:lnTo>
                  <a:lnTo>
                    <a:pt x="98" y="216"/>
                  </a:lnTo>
                  <a:lnTo>
                    <a:pt x="85" y="222"/>
                  </a:lnTo>
                  <a:close/>
                </a:path>
              </a:pathLst>
            </a:custGeom>
            <a:solidFill>
              <a:srgbClr val="4352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7" name="Freeform 168">
              <a:extLst>
                <a:ext uri="{FF2B5EF4-FFF2-40B4-BE49-F238E27FC236}">
                  <a16:creationId xmlns:a16="http://schemas.microsoft.com/office/drawing/2014/main" id="{81AEB888-00A7-4E30-B71F-8F95EE022F5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610226" y="2887663"/>
              <a:ext cx="49213" cy="123825"/>
            </a:xfrm>
            <a:custGeom>
              <a:avLst/>
              <a:gdLst>
                <a:gd name="T0" fmla="*/ 15 w 15"/>
                <a:gd name="T1" fmla="*/ 2 h 38"/>
                <a:gd name="T2" fmla="*/ 14 w 15"/>
                <a:gd name="T3" fmla="*/ 0 h 38"/>
                <a:gd name="T4" fmla="*/ 1 w 15"/>
                <a:gd name="T5" fmla="*/ 6 h 38"/>
                <a:gd name="T6" fmla="*/ 0 w 15"/>
                <a:gd name="T7" fmla="*/ 8 h 38"/>
                <a:gd name="T8" fmla="*/ 11 w 15"/>
                <a:gd name="T9" fmla="*/ 37 h 38"/>
                <a:gd name="T10" fmla="*/ 14 w 15"/>
                <a:gd name="T11" fmla="*/ 38 h 38"/>
                <a:gd name="T12" fmla="*/ 10 w 15"/>
                <a:gd name="T13" fmla="*/ 28 h 38"/>
                <a:gd name="T14" fmla="*/ 9 w 15"/>
                <a:gd name="T15" fmla="*/ 27 h 38"/>
                <a:gd name="T16" fmla="*/ 2 w 15"/>
                <a:gd name="T17" fmla="*/ 9 h 38"/>
                <a:gd name="T18" fmla="*/ 3 w 15"/>
                <a:gd name="T19" fmla="*/ 8 h 38"/>
                <a:gd name="T20" fmla="*/ 15 w 15"/>
                <a:gd name="T21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38">
                  <a:moveTo>
                    <a:pt x="15" y="2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7"/>
                    <a:pt x="0" y="7"/>
                    <a:pt x="0" y="8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8"/>
                    <a:pt x="2" y="8"/>
                    <a:pt x="3" y="8"/>
                  </a:cubicBezTo>
                  <a:lnTo>
                    <a:pt x="15" y="2"/>
                  </a:lnTo>
                  <a:close/>
                </a:path>
              </a:pathLst>
            </a:custGeom>
            <a:solidFill>
              <a:srgbClr val="ABAC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8" name="Freeform 169">
              <a:extLst>
                <a:ext uri="{FF2B5EF4-FFF2-40B4-BE49-F238E27FC236}">
                  <a16:creationId xmlns:a16="http://schemas.microsoft.com/office/drawing/2014/main" id="{66CEE57A-B771-4114-9C84-FFBC5BC48E0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622926" y="2857500"/>
              <a:ext cx="15875" cy="25400"/>
            </a:xfrm>
            <a:custGeom>
              <a:avLst/>
              <a:gdLst>
                <a:gd name="T0" fmla="*/ 0 w 5"/>
                <a:gd name="T1" fmla="*/ 1 h 8"/>
                <a:gd name="T2" fmla="*/ 1 w 5"/>
                <a:gd name="T3" fmla="*/ 0 h 8"/>
                <a:gd name="T4" fmla="*/ 3 w 5"/>
                <a:gd name="T5" fmla="*/ 1 h 8"/>
                <a:gd name="T6" fmla="*/ 5 w 5"/>
                <a:gd name="T7" fmla="*/ 7 h 8"/>
                <a:gd name="T8" fmla="*/ 3 w 5"/>
                <a:gd name="T9" fmla="*/ 8 h 8"/>
                <a:gd name="T10" fmla="*/ 2 w 5"/>
                <a:gd name="T11" fmla="*/ 8 h 8"/>
                <a:gd name="T12" fmla="*/ 0 w 5"/>
                <a:gd name="T13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8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2" y="0"/>
                    <a:pt x="3" y="1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8"/>
                    <a:pt x="2" y="8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A7A7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9" name="Freeform 170">
              <a:extLst>
                <a:ext uri="{FF2B5EF4-FFF2-40B4-BE49-F238E27FC236}">
                  <a16:creationId xmlns:a16="http://schemas.microsoft.com/office/drawing/2014/main" id="{FAFEF348-E288-4603-BE35-9C1DD81F5D3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470526" y="3035300"/>
              <a:ext cx="346075" cy="273050"/>
            </a:xfrm>
            <a:custGeom>
              <a:avLst/>
              <a:gdLst>
                <a:gd name="T0" fmla="*/ 61 w 105"/>
                <a:gd name="T1" fmla="*/ 7 h 83"/>
                <a:gd name="T2" fmla="*/ 104 w 105"/>
                <a:gd name="T3" fmla="*/ 55 h 83"/>
                <a:gd name="T4" fmla="*/ 94 w 105"/>
                <a:gd name="T5" fmla="*/ 67 h 83"/>
                <a:gd name="T6" fmla="*/ 54 w 105"/>
                <a:gd name="T7" fmla="*/ 32 h 83"/>
                <a:gd name="T8" fmla="*/ 76 w 105"/>
                <a:gd name="T9" fmla="*/ 62 h 83"/>
                <a:gd name="T10" fmla="*/ 75 w 105"/>
                <a:gd name="T11" fmla="*/ 78 h 83"/>
                <a:gd name="T12" fmla="*/ 55 w 105"/>
                <a:gd name="T13" fmla="*/ 74 h 83"/>
                <a:gd name="T14" fmla="*/ 36 w 105"/>
                <a:gd name="T15" fmla="*/ 44 h 83"/>
                <a:gd name="T16" fmla="*/ 47 w 105"/>
                <a:gd name="T17" fmla="*/ 79 h 83"/>
                <a:gd name="T18" fmla="*/ 31 w 105"/>
                <a:gd name="T19" fmla="*/ 76 h 83"/>
                <a:gd name="T20" fmla="*/ 2 w 105"/>
                <a:gd name="T21" fmla="*/ 33 h 83"/>
                <a:gd name="T22" fmla="*/ 19 w 105"/>
                <a:gd name="T23" fmla="*/ 21 h 83"/>
                <a:gd name="T24" fmla="*/ 23 w 105"/>
                <a:gd name="T25" fmla="*/ 8 h 83"/>
                <a:gd name="T26" fmla="*/ 38 w 105"/>
                <a:gd name="T27" fmla="*/ 7 h 83"/>
                <a:gd name="T28" fmla="*/ 46 w 105"/>
                <a:gd name="T29" fmla="*/ 1 h 83"/>
                <a:gd name="T30" fmla="*/ 61 w 105"/>
                <a:gd name="T31" fmla="*/ 7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5" h="83">
                  <a:moveTo>
                    <a:pt x="61" y="7"/>
                  </a:moveTo>
                  <a:cubicBezTo>
                    <a:pt x="64" y="10"/>
                    <a:pt x="104" y="45"/>
                    <a:pt x="104" y="55"/>
                  </a:cubicBezTo>
                  <a:cubicBezTo>
                    <a:pt x="105" y="66"/>
                    <a:pt x="100" y="66"/>
                    <a:pt x="94" y="67"/>
                  </a:cubicBezTo>
                  <a:cubicBezTo>
                    <a:pt x="88" y="67"/>
                    <a:pt x="53" y="31"/>
                    <a:pt x="54" y="32"/>
                  </a:cubicBezTo>
                  <a:cubicBezTo>
                    <a:pt x="76" y="62"/>
                    <a:pt x="76" y="62"/>
                    <a:pt x="76" y="62"/>
                  </a:cubicBezTo>
                  <a:cubicBezTo>
                    <a:pt x="76" y="62"/>
                    <a:pt x="81" y="73"/>
                    <a:pt x="75" y="78"/>
                  </a:cubicBezTo>
                  <a:cubicBezTo>
                    <a:pt x="68" y="83"/>
                    <a:pt x="59" y="79"/>
                    <a:pt x="55" y="74"/>
                  </a:cubicBezTo>
                  <a:cubicBezTo>
                    <a:pt x="51" y="68"/>
                    <a:pt x="36" y="44"/>
                    <a:pt x="36" y="44"/>
                  </a:cubicBezTo>
                  <a:cubicBezTo>
                    <a:pt x="36" y="44"/>
                    <a:pt x="53" y="76"/>
                    <a:pt x="47" y="79"/>
                  </a:cubicBezTo>
                  <a:cubicBezTo>
                    <a:pt x="41" y="83"/>
                    <a:pt x="37" y="80"/>
                    <a:pt x="31" y="76"/>
                  </a:cubicBezTo>
                  <a:cubicBezTo>
                    <a:pt x="27" y="73"/>
                    <a:pt x="2" y="38"/>
                    <a:pt x="2" y="33"/>
                  </a:cubicBezTo>
                  <a:cubicBezTo>
                    <a:pt x="0" y="18"/>
                    <a:pt x="19" y="21"/>
                    <a:pt x="19" y="21"/>
                  </a:cubicBezTo>
                  <a:cubicBezTo>
                    <a:pt x="19" y="19"/>
                    <a:pt x="17" y="12"/>
                    <a:pt x="23" y="8"/>
                  </a:cubicBezTo>
                  <a:cubicBezTo>
                    <a:pt x="28" y="4"/>
                    <a:pt x="38" y="7"/>
                    <a:pt x="38" y="7"/>
                  </a:cubicBezTo>
                  <a:cubicBezTo>
                    <a:pt x="38" y="7"/>
                    <a:pt x="39" y="1"/>
                    <a:pt x="46" y="1"/>
                  </a:cubicBezTo>
                  <a:cubicBezTo>
                    <a:pt x="53" y="0"/>
                    <a:pt x="61" y="7"/>
                    <a:pt x="61" y="7"/>
                  </a:cubicBez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0" name="Freeform 171">
              <a:extLst>
                <a:ext uri="{FF2B5EF4-FFF2-40B4-BE49-F238E27FC236}">
                  <a16:creationId xmlns:a16="http://schemas.microsoft.com/office/drawing/2014/main" id="{BA31ED4E-651B-4356-B8D1-501824F388D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444751" y="3816350"/>
              <a:ext cx="1169988" cy="1630363"/>
            </a:xfrm>
            <a:custGeom>
              <a:avLst/>
              <a:gdLst>
                <a:gd name="T0" fmla="*/ 0 w 355"/>
                <a:gd name="T1" fmla="*/ 87 h 495"/>
                <a:gd name="T2" fmla="*/ 13 w 355"/>
                <a:gd name="T3" fmla="*/ 0 h 495"/>
                <a:gd name="T4" fmla="*/ 323 w 355"/>
                <a:gd name="T5" fmla="*/ 89 h 495"/>
                <a:gd name="T6" fmla="*/ 355 w 355"/>
                <a:gd name="T7" fmla="*/ 465 h 495"/>
                <a:gd name="T8" fmla="*/ 301 w 355"/>
                <a:gd name="T9" fmla="*/ 495 h 495"/>
                <a:gd name="T10" fmla="*/ 243 w 355"/>
                <a:gd name="T11" fmla="*/ 166 h 495"/>
                <a:gd name="T12" fmla="*/ 0 w 355"/>
                <a:gd name="T13" fmla="*/ 87 h 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5" h="495">
                  <a:moveTo>
                    <a:pt x="0" y="87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301" y="63"/>
                    <a:pt x="323" y="89"/>
                  </a:cubicBezTo>
                  <a:cubicBezTo>
                    <a:pt x="344" y="113"/>
                    <a:pt x="355" y="465"/>
                    <a:pt x="355" y="465"/>
                  </a:cubicBezTo>
                  <a:cubicBezTo>
                    <a:pt x="301" y="495"/>
                    <a:pt x="301" y="495"/>
                    <a:pt x="301" y="495"/>
                  </a:cubicBezTo>
                  <a:cubicBezTo>
                    <a:pt x="301" y="495"/>
                    <a:pt x="247" y="168"/>
                    <a:pt x="243" y="166"/>
                  </a:cubicBezTo>
                  <a:cubicBezTo>
                    <a:pt x="239" y="164"/>
                    <a:pt x="0" y="87"/>
                    <a:pt x="0" y="87"/>
                  </a:cubicBezTo>
                  <a:close/>
                </a:path>
              </a:pathLst>
            </a:custGeom>
            <a:solidFill>
              <a:srgbClr val="F8A9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" name="Freeform 172">
              <a:extLst>
                <a:ext uri="{FF2B5EF4-FFF2-40B4-BE49-F238E27FC236}">
                  <a16:creationId xmlns:a16="http://schemas.microsoft.com/office/drawing/2014/main" id="{4F6D1E3C-F83C-4A3A-8659-7364C8F1C45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171701" y="4518025"/>
              <a:ext cx="203200" cy="239713"/>
            </a:xfrm>
            <a:custGeom>
              <a:avLst/>
              <a:gdLst>
                <a:gd name="T0" fmla="*/ 45 w 62"/>
                <a:gd name="T1" fmla="*/ 35 h 73"/>
                <a:gd name="T2" fmla="*/ 41 w 62"/>
                <a:gd name="T3" fmla="*/ 52 h 73"/>
                <a:gd name="T4" fmla="*/ 21 w 62"/>
                <a:gd name="T5" fmla="*/ 69 h 73"/>
                <a:gd name="T6" fmla="*/ 4 w 62"/>
                <a:gd name="T7" fmla="*/ 66 h 73"/>
                <a:gd name="T8" fmla="*/ 4 w 62"/>
                <a:gd name="T9" fmla="*/ 66 h 73"/>
                <a:gd name="T10" fmla="*/ 7 w 62"/>
                <a:gd name="T11" fmla="*/ 47 h 73"/>
                <a:gd name="T12" fmla="*/ 27 w 62"/>
                <a:gd name="T13" fmla="*/ 31 h 73"/>
                <a:gd name="T14" fmla="*/ 42 w 62"/>
                <a:gd name="T15" fmla="*/ 32 h 73"/>
                <a:gd name="T16" fmla="*/ 56 w 62"/>
                <a:gd name="T17" fmla="*/ 21 h 73"/>
                <a:gd name="T18" fmla="*/ 58 w 62"/>
                <a:gd name="T19" fmla="*/ 0 h 73"/>
                <a:gd name="T20" fmla="*/ 62 w 62"/>
                <a:gd name="T21" fmla="*/ 1 h 73"/>
                <a:gd name="T22" fmla="*/ 60 w 62"/>
                <a:gd name="T23" fmla="*/ 22 h 73"/>
                <a:gd name="T24" fmla="*/ 60 w 62"/>
                <a:gd name="T25" fmla="*/ 23 h 73"/>
                <a:gd name="T26" fmla="*/ 59 w 62"/>
                <a:gd name="T27" fmla="*/ 24 h 73"/>
                <a:gd name="T28" fmla="*/ 45 w 62"/>
                <a:gd name="T29" fmla="*/ 3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" h="73">
                  <a:moveTo>
                    <a:pt x="45" y="35"/>
                  </a:moveTo>
                  <a:cubicBezTo>
                    <a:pt x="47" y="41"/>
                    <a:pt x="46" y="48"/>
                    <a:pt x="41" y="52"/>
                  </a:cubicBezTo>
                  <a:cubicBezTo>
                    <a:pt x="21" y="69"/>
                    <a:pt x="21" y="69"/>
                    <a:pt x="21" y="69"/>
                  </a:cubicBezTo>
                  <a:cubicBezTo>
                    <a:pt x="16" y="73"/>
                    <a:pt x="8" y="72"/>
                    <a:pt x="4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0" y="60"/>
                    <a:pt x="1" y="52"/>
                    <a:pt x="7" y="47"/>
                  </a:cubicBezTo>
                  <a:cubicBezTo>
                    <a:pt x="27" y="31"/>
                    <a:pt x="27" y="31"/>
                    <a:pt x="27" y="31"/>
                  </a:cubicBezTo>
                  <a:cubicBezTo>
                    <a:pt x="31" y="27"/>
                    <a:pt x="38" y="27"/>
                    <a:pt x="42" y="32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0" y="22"/>
                    <a:pt x="60" y="22"/>
                    <a:pt x="60" y="22"/>
                  </a:cubicBezTo>
                  <a:cubicBezTo>
                    <a:pt x="60" y="23"/>
                    <a:pt x="60" y="23"/>
                    <a:pt x="60" y="23"/>
                  </a:cubicBezTo>
                  <a:cubicBezTo>
                    <a:pt x="59" y="24"/>
                    <a:pt x="59" y="24"/>
                    <a:pt x="59" y="24"/>
                  </a:cubicBezTo>
                  <a:lnTo>
                    <a:pt x="45" y="35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" name="Rectangle 173">
              <a:extLst>
                <a:ext uri="{FF2B5EF4-FFF2-40B4-BE49-F238E27FC236}">
                  <a16:creationId xmlns:a16="http://schemas.microsoft.com/office/drawing/2014/main" id="{954B21F9-494C-4047-ABA2-793049B2166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2563813" y="4484688"/>
              <a:ext cx="107950" cy="498475"/>
            </a:xfrm>
            <a:prstGeom prst="rect">
              <a:avLst/>
            </a:prstGeom>
            <a:solidFill>
              <a:srgbClr val="8081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" name="Rectangle 174">
              <a:extLst>
                <a:ext uri="{FF2B5EF4-FFF2-40B4-BE49-F238E27FC236}">
                  <a16:creationId xmlns:a16="http://schemas.microsoft.com/office/drawing/2014/main" id="{CD02141D-3A16-49DA-9035-6E21E7778E5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2616201" y="4484688"/>
              <a:ext cx="55563" cy="498475"/>
            </a:xfrm>
            <a:prstGeom prst="rect">
              <a:avLst/>
            </a:prstGeom>
            <a:solidFill>
              <a:srgbClr val="8D8D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" name="Freeform 175">
              <a:extLst>
                <a:ext uri="{FF2B5EF4-FFF2-40B4-BE49-F238E27FC236}">
                  <a16:creationId xmlns:a16="http://schemas.microsoft.com/office/drawing/2014/main" id="{9454232B-E184-4435-A327-10AD61289B1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700213" y="3133725"/>
              <a:ext cx="385763" cy="1344613"/>
            </a:xfrm>
            <a:custGeom>
              <a:avLst/>
              <a:gdLst>
                <a:gd name="T0" fmla="*/ 30 w 117"/>
                <a:gd name="T1" fmla="*/ 0 h 408"/>
                <a:gd name="T2" fmla="*/ 29 w 117"/>
                <a:gd name="T3" fmla="*/ 75 h 408"/>
                <a:gd name="T4" fmla="*/ 117 w 117"/>
                <a:gd name="T5" fmla="*/ 382 h 408"/>
                <a:gd name="T6" fmla="*/ 116 w 117"/>
                <a:gd name="T7" fmla="*/ 408 h 408"/>
                <a:gd name="T8" fmla="*/ 6 w 117"/>
                <a:gd name="T9" fmla="*/ 74 h 408"/>
                <a:gd name="T10" fmla="*/ 7 w 117"/>
                <a:gd name="T11" fmla="*/ 0 h 408"/>
                <a:gd name="T12" fmla="*/ 30 w 117"/>
                <a:gd name="T13" fmla="*/ 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" h="408">
                  <a:moveTo>
                    <a:pt x="30" y="0"/>
                  </a:moveTo>
                  <a:cubicBezTo>
                    <a:pt x="30" y="26"/>
                    <a:pt x="30" y="50"/>
                    <a:pt x="29" y="75"/>
                  </a:cubicBezTo>
                  <a:cubicBezTo>
                    <a:pt x="27" y="239"/>
                    <a:pt x="24" y="378"/>
                    <a:pt x="117" y="382"/>
                  </a:cubicBezTo>
                  <a:cubicBezTo>
                    <a:pt x="116" y="408"/>
                    <a:pt x="116" y="408"/>
                    <a:pt x="116" y="408"/>
                  </a:cubicBezTo>
                  <a:cubicBezTo>
                    <a:pt x="0" y="404"/>
                    <a:pt x="3" y="252"/>
                    <a:pt x="6" y="74"/>
                  </a:cubicBezTo>
                  <a:cubicBezTo>
                    <a:pt x="6" y="50"/>
                    <a:pt x="6" y="25"/>
                    <a:pt x="7" y="0"/>
                  </a:cubicBezTo>
                  <a:lnTo>
                    <a:pt x="30" y="0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" name="Freeform 176">
              <a:extLst>
                <a:ext uri="{FF2B5EF4-FFF2-40B4-BE49-F238E27FC236}">
                  <a16:creationId xmlns:a16="http://schemas.microsoft.com/office/drawing/2014/main" id="{D7623068-A9BD-4D8C-8520-56B81DEFA10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738313" y="3133725"/>
              <a:ext cx="347663" cy="1341438"/>
            </a:xfrm>
            <a:custGeom>
              <a:avLst/>
              <a:gdLst>
                <a:gd name="T0" fmla="*/ 18 w 105"/>
                <a:gd name="T1" fmla="*/ 0 h 407"/>
                <a:gd name="T2" fmla="*/ 17 w 105"/>
                <a:gd name="T3" fmla="*/ 75 h 407"/>
                <a:gd name="T4" fmla="*/ 105 w 105"/>
                <a:gd name="T5" fmla="*/ 382 h 407"/>
                <a:gd name="T6" fmla="*/ 104 w 105"/>
                <a:gd name="T7" fmla="*/ 407 h 407"/>
                <a:gd name="T8" fmla="*/ 6 w 105"/>
                <a:gd name="T9" fmla="*/ 74 h 407"/>
                <a:gd name="T10" fmla="*/ 7 w 105"/>
                <a:gd name="T11" fmla="*/ 0 h 407"/>
                <a:gd name="T12" fmla="*/ 18 w 105"/>
                <a:gd name="T13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5" h="407">
                  <a:moveTo>
                    <a:pt x="18" y="0"/>
                  </a:moveTo>
                  <a:cubicBezTo>
                    <a:pt x="18" y="26"/>
                    <a:pt x="18" y="50"/>
                    <a:pt x="17" y="75"/>
                  </a:cubicBezTo>
                  <a:cubicBezTo>
                    <a:pt x="15" y="239"/>
                    <a:pt x="12" y="378"/>
                    <a:pt x="105" y="382"/>
                  </a:cubicBezTo>
                  <a:cubicBezTo>
                    <a:pt x="104" y="407"/>
                    <a:pt x="104" y="407"/>
                    <a:pt x="104" y="407"/>
                  </a:cubicBezTo>
                  <a:cubicBezTo>
                    <a:pt x="0" y="393"/>
                    <a:pt x="3" y="246"/>
                    <a:pt x="6" y="74"/>
                  </a:cubicBezTo>
                  <a:cubicBezTo>
                    <a:pt x="6" y="50"/>
                    <a:pt x="6" y="25"/>
                    <a:pt x="7" y="0"/>
                  </a:cubicBezTo>
                  <a:lnTo>
                    <a:pt x="18" y="0"/>
                  </a:lnTo>
                  <a:close/>
                </a:path>
              </a:pathLst>
            </a:custGeom>
            <a:solidFill>
              <a:srgbClr val="4949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" name="Freeform 177">
              <a:extLst>
                <a:ext uri="{FF2B5EF4-FFF2-40B4-BE49-F238E27FC236}">
                  <a16:creationId xmlns:a16="http://schemas.microsoft.com/office/drawing/2014/main" id="{FD0D51A6-F3B2-4A00-A792-69691E9F57E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878013" y="4138613"/>
              <a:ext cx="1476375" cy="346075"/>
            </a:xfrm>
            <a:custGeom>
              <a:avLst/>
              <a:gdLst>
                <a:gd name="T0" fmla="*/ 224 w 448"/>
                <a:gd name="T1" fmla="*/ 0 h 105"/>
                <a:gd name="T2" fmla="*/ 448 w 448"/>
                <a:gd name="T3" fmla="*/ 94 h 105"/>
                <a:gd name="T4" fmla="*/ 446 w 448"/>
                <a:gd name="T5" fmla="*/ 105 h 105"/>
                <a:gd name="T6" fmla="*/ 2 w 448"/>
                <a:gd name="T7" fmla="*/ 105 h 105"/>
                <a:gd name="T8" fmla="*/ 0 w 448"/>
                <a:gd name="T9" fmla="*/ 94 h 105"/>
                <a:gd name="T10" fmla="*/ 224 w 448"/>
                <a:gd name="T11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48" h="105">
                  <a:moveTo>
                    <a:pt x="224" y="0"/>
                  </a:moveTo>
                  <a:cubicBezTo>
                    <a:pt x="347" y="0"/>
                    <a:pt x="448" y="42"/>
                    <a:pt x="448" y="94"/>
                  </a:cubicBezTo>
                  <a:cubicBezTo>
                    <a:pt x="448" y="98"/>
                    <a:pt x="447" y="102"/>
                    <a:pt x="446" y="105"/>
                  </a:cubicBezTo>
                  <a:cubicBezTo>
                    <a:pt x="2" y="105"/>
                    <a:pt x="2" y="105"/>
                    <a:pt x="2" y="105"/>
                  </a:cubicBezTo>
                  <a:cubicBezTo>
                    <a:pt x="1" y="102"/>
                    <a:pt x="0" y="98"/>
                    <a:pt x="0" y="94"/>
                  </a:cubicBezTo>
                  <a:cubicBezTo>
                    <a:pt x="0" y="42"/>
                    <a:pt x="100" y="0"/>
                    <a:pt x="224" y="0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" name="Freeform 178">
              <a:extLst>
                <a:ext uri="{FF2B5EF4-FFF2-40B4-BE49-F238E27FC236}">
                  <a16:creationId xmlns:a16="http://schemas.microsoft.com/office/drawing/2014/main" id="{5D567013-CF9B-4674-A0D8-AC789C0BFAF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878013" y="4445000"/>
              <a:ext cx="1479550" cy="146050"/>
            </a:xfrm>
            <a:custGeom>
              <a:avLst/>
              <a:gdLst>
                <a:gd name="T0" fmla="*/ 448 w 449"/>
                <a:gd name="T1" fmla="*/ 0 h 44"/>
                <a:gd name="T2" fmla="*/ 449 w 449"/>
                <a:gd name="T3" fmla="*/ 3 h 44"/>
                <a:gd name="T4" fmla="*/ 426 w 449"/>
                <a:gd name="T5" fmla="*/ 28 h 44"/>
                <a:gd name="T6" fmla="*/ 340 w 449"/>
                <a:gd name="T7" fmla="*/ 28 h 44"/>
                <a:gd name="T8" fmla="*/ 224 w 449"/>
                <a:gd name="T9" fmla="*/ 44 h 44"/>
                <a:gd name="T10" fmla="*/ 109 w 449"/>
                <a:gd name="T11" fmla="*/ 28 h 44"/>
                <a:gd name="T12" fmla="*/ 23 w 449"/>
                <a:gd name="T13" fmla="*/ 28 h 44"/>
                <a:gd name="T14" fmla="*/ 0 w 449"/>
                <a:gd name="T15" fmla="*/ 3 h 44"/>
                <a:gd name="T16" fmla="*/ 0 w 449"/>
                <a:gd name="T17" fmla="*/ 0 h 44"/>
                <a:gd name="T18" fmla="*/ 448 w 449"/>
                <a:gd name="T1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9" h="44">
                  <a:moveTo>
                    <a:pt x="448" y="0"/>
                  </a:moveTo>
                  <a:cubicBezTo>
                    <a:pt x="449" y="1"/>
                    <a:pt x="449" y="2"/>
                    <a:pt x="449" y="3"/>
                  </a:cubicBezTo>
                  <a:cubicBezTo>
                    <a:pt x="449" y="17"/>
                    <a:pt x="438" y="28"/>
                    <a:pt x="426" y="28"/>
                  </a:cubicBezTo>
                  <a:cubicBezTo>
                    <a:pt x="340" y="28"/>
                    <a:pt x="340" y="28"/>
                    <a:pt x="340" y="28"/>
                  </a:cubicBezTo>
                  <a:cubicBezTo>
                    <a:pt x="330" y="37"/>
                    <a:pt x="282" y="44"/>
                    <a:pt x="224" y="44"/>
                  </a:cubicBezTo>
                  <a:cubicBezTo>
                    <a:pt x="167" y="44"/>
                    <a:pt x="119" y="37"/>
                    <a:pt x="109" y="28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10" y="28"/>
                    <a:pt x="0" y="17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lnTo>
                    <a:pt x="448" y="0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" name="Freeform 179">
              <a:extLst>
                <a:ext uri="{FF2B5EF4-FFF2-40B4-BE49-F238E27FC236}">
                  <a16:creationId xmlns:a16="http://schemas.microsoft.com/office/drawing/2014/main" id="{6F519BBA-B8EE-4D11-A78F-92DBEC07EFA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82751" y="2890838"/>
              <a:ext cx="198438" cy="371475"/>
            </a:xfrm>
            <a:custGeom>
              <a:avLst/>
              <a:gdLst>
                <a:gd name="T0" fmla="*/ 19 w 60"/>
                <a:gd name="T1" fmla="*/ 0 h 113"/>
                <a:gd name="T2" fmla="*/ 41 w 60"/>
                <a:gd name="T3" fmla="*/ 0 h 113"/>
                <a:gd name="T4" fmla="*/ 60 w 60"/>
                <a:gd name="T5" fmla="*/ 21 h 113"/>
                <a:gd name="T6" fmla="*/ 60 w 60"/>
                <a:gd name="T7" fmla="*/ 92 h 113"/>
                <a:gd name="T8" fmla="*/ 41 w 60"/>
                <a:gd name="T9" fmla="*/ 113 h 113"/>
                <a:gd name="T10" fmla="*/ 19 w 60"/>
                <a:gd name="T11" fmla="*/ 113 h 113"/>
                <a:gd name="T12" fmla="*/ 0 w 60"/>
                <a:gd name="T13" fmla="*/ 92 h 113"/>
                <a:gd name="T14" fmla="*/ 0 w 60"/>
                <a:gd name="T15" fmla="*/ 21 h 113"/>
                <a:gd name="T16" fmla="*/ 19 w 60"/>
                <a:gd name="T17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" h="113">
                  <a:moveTo>
                    <a:pt x="19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52" y="0"/>
                    <a:pt x="60" y="9"/>
                    <a:pt x="60" y="21"/>
                  </a:cubicBezTo>
                  <a:cubicBezTo>
                    <a:pt x="60" y="92"/>
                    <a:pt x="60" y="92"/>
                    <a:pt x="60" y="92"/>
                  </a:cubicBezTo>
                  <a:cubicBezTo>
                    <a:pt x="60" y="104"/>
                    <a:pt x="52" y="113"/>
                    <a:pt x="41" y="113"/>
                  </a:cubicBezTo>
                  <a:cubicBezTo>
                    <a:pt x="19" y="113"/>
                    <a:pt x="19" y="113"/>
                    <a:pt x="19" y="113"/>
                  </a:cubicBezTo>
                  <a:cubicBezTo>
                    <a:pt x="8" y="113"/>
                    <a:pt x="0" y="104"/>
                    <a:pt x="0" y="92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9"/>
                    <a:pt x="8" y="0"/>
                    <a:pt x="19" y="0"/>
                  </a:cubicBezTo>
                  <a:close/>
                </a:path>
              </a:pathLst>
            </a:custGeom>
            <a:solidFill>
              <a:srgbClr val="6D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9" name="Freeform 180">
              <a:extLst>
                <a:ext uri="{FF2B5EF4-FFF2-40B4-BE49-F238E27FC236}">
                  <a16:creationId xmlns:a16="http://schemas.microsoft.com/office/drawing/2014/main" id="{FD571420-25A1-493B-9372-B2D04CD37C3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70051" y="2444750"/>
              <a:ext cx="388938" cy="1279525"/>
            </a:xfrm>
            <a:custGeom>
              <a:avLst/>
              <a:gdLst>
                <a:gd name="T0" fmla="*/ 102 w 118"/>
                <a:gd name="T1" fmla="*/ 185 h 388"/>
                <a:gd name="T2" fmla="*/ 65 w 118"/>
                <a:gd name="T3" fmla="*/ 388 h 388"/>
                <a:gd name="T4" fmla="*/ 57 w 118"/>
                <a:gd name="T5" fmla="*/ 388 h 388"/>
                <a:gd name="T6" fmla="*/ 0 w 118"/>
                <a:gd name="T7" fmla="*/ 9 h 388"/>
                <a:gd name="T8" fmla="*/ 7 w 118"/>
                <a:gd name="T9" fmla="*/ 7 h 388"/>
                <a:gd name="T10" fmla="*/ 102 w 118"/>
                <a:gd name="T11" fmla="*/ 185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8" h="388">
                  <a:moveTo>
                    <a:pt x="102" y="185"/>
                  </a:moveTo>
                  <a:cubicBezTo>
                    <a:pt x="118" y="290"/>
                    <a:pt x="102" y="381"/>
                    <a:pt x="65" y="388"/>
                  </a:cubicBezTo>
                  <a:cubicBezTo>
                    <a:pt x="63" y="388"/>
                    <a:pt x="60" y="388"/>
                    <a:pt x="57" y="388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" y="8"/>
                    <a:pt x="5" y="7"/>
                    <a:pt x="7" y="7"/>
                  </a:cubicBezTo>
                  <a:cubicBezTo>
                    <a:pt x="44" y="0"/>
                    <a:pt x="86" y="80"/>
                    <a:pt x="102" y="185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0" name="Freeform 181">
              <a:extLst>
                <a:ext uri="{FF2B5EF4-FFF2-40B4-BE49-F238E27FC236}">
                  <a16:creationId xmlns:a16="http://schemas.microsoft.com/office/drawing/2014/main" id="{5173C6F6-2495-44BB-939D-8FEF8C38775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670051" y="2465388"/>
              <a:ext cx="247650" cy="1258888"/>
            </a:xfrm>
            <a:custGeom>
              <a:avLst/>
              <a:gdLst>
                <a:gd name="T0" fmla="*/ 75 w 75"/>
                <a:gd name="T1" fmla="*/ 377 h 382"/>
                <a:gd name="T2" fmla="*/ 65 w 75"/>
                <a:gd name="T3" fmla="*/ 382 h 382"/>
                <a:gd name="T4" fmla="*/ 57 w 75"/>
                <a:gd name="T5" fmla="*/ 382 h 382"/>
                <a:gd name="T6" fmla="*/ 0 w 75"/>
                <a:gd name="T7" fmla="*/ 3 h 382"/>
                <a:gd name="T8" fmla="*/ 7 w 75"/>
                <a:gd name="T9" fmla="*/ 1 h 382"/>
                <a:gd name="T10" fmla="*/ 18 w 75"/>
                <a:gd name="T11" fmla="*/ 1 h 382"/>
                <a:gd name="T12" fmla="*/ 75 w 75"/>
                <a:gd name="T13" fmla="*/ 377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" h="382">
                  <a:moveTo>
                    <a:pt x="75" y="377"/>
                  </a:moveTo>
                  <a:cubicBezTo>
                    <a:pt x="72" y="379"/>
                    <a:pt x="69" y="381"/>
                    <a:pt x="65" y="382"/>
                  </a:cubicBezTo>
                  <a:cubicBezTo>
                    <a:pt x="63" y="382"/>
                    <a:pt x="60" y="382"/>
                    <a:pt x="57" y="38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2" y="2"/>
                    <a:pt x="5" y="1"/>
                    <a:pt x="7" y="1"/>
                  </a:cubicBezTo>
                  <a:cubicBezTo>
                    <a:pt x="11" y="0"/>
                    <a:pt x="14" y="0"/>
                    <a:pt x="18" y="1"/>
                  </a:cubicBezTo>
                  <a:lnTo>
                    <a:pt x="75" y="37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1" name="Freeform 182">
              <a:extLst>
                <a:ext uri="{FF2B5EF4-FFF2-40B4-BE49-F238E27FC236}">
                  <a16:creationId xmlns:a16="http://schemas.microsoft.com/office/drawing/2014/main" id="{69ABDB05-56CE-4A6B-93DB-F743003CA2D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071688" y="4889500"/>
              <a:ext cx="1089025" cy="630238"/>
            </a:xfrm>
            <a:custGeom>
              <a:avLst/>
              <a:gdLst>
                <a:gd name="T0" fmla="*/ 139 w 330"/>
                <a:gd name="T1" fmla="*/ 0 h 191"/>
                <a:gd name="T2" fmla="*/ 192 w 330"/>
                <a:gd name="T3" fmla="*/ 0 h 191"/>
                <a:gd name="T4" fmla="*/ 192 w 330"/>
                <a:gd name="T5" fmla="*/ 133 h 191"/>
                <a:gd name="T6" fmla="*/ 315 w 330"/>
                <a:gd name="T7" fmla="*/ 156 h 191"/>
                <a:gd name="T8" fmla="*/ 330 w 330"/>
                <a:gd name="T9" fmla="*/ 173 h 191"/>
                <a:gd name="T10" fmla="*/ 330 w 330"/>
                <a:gd name="T11" fmla="*/ 173 h 191"/>
                <a:gd name="T12" fmla="*/ 315 w 330"/>
                <a:gd name="T13" fmla="*/ 190 h 191"/>
                <a:gd name="T14" fmla="*/ 181 w 330"/>
                <a:gd name="T15" fmla="*/ 164 h 191"/>
                <a:gd name="T16" fmla="*/ 150 w 330"/>
                <a:gd name="T17" fmla="*/ 164 h 191"/>
                <a:gd name="T18" fmla="*/ 16 w 330"/>
                <a:gd name="T19" fmla="*/ 190 h 191"/>
                <a:gd name="T20" fmla="*/ 0 w 330"/>
                <a:gd name="T21" fmla="*/ 173 h 191"/>
                <a:gd name="T22" fmla="*/ 0 w 330"/>
                <a:gd name="T23" fmla="*/ 173 h 191"/>
                <a:gd name="T24" fmla="*/ 16 w 330"/>
                <a:gd name="T25" fmla="*/ 156 h 191"/>
                <a:gd name="T26" fmla="*/ 139 w 330"/>
                <a:gd name="T27" fmla="*/ 133 h 191"/>
                <a:gd name="T28" fmla="*/ 139 w 330"/>
                <a:gd name="T29" fmla="*/ 0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0" h="191">
                  <a:moveTo>
                    <a:pt x="139" y="0"/>
                  </a:moveTo>
                  <a:cubicBezTo>
                    <a:pt x="192" y="0"/>
                    <a:pt x="192" y="0"/>
                    <a:pt x="192" y="0"/>
                  </a:cubicBezTo>
                  <a:cubicBezTo>
                    <a:pt x="192" y="133"/>
                    <a:pt x="192" y="133"/>
                    <a:pt x="192" y="133"/>
                  </a:cubicBezTo>
                  <a:cubicBezTo>
                    <a:pt x="315" y="156"/>
                    <a:pt x="315" y="156"/>
                    <a:pt x="315" y="156"/>
                  </a:cubicBezTo>
                  <a:cubicBezTo>
                    <a:pt x="323" y="157"/>
                    <a:pt x="330" y="163"/>
                    <a:pt x="330" y="173"/>
                  </a:cubicBezTo>
                  <a:cubicBezTo>
                    <a:pt x="330" y="173"/>
                    <a:pt x="330" y="173"/>
                    <a:pt x="330" y="173"/>
                  </a:cubicBezTo>
                  <a:cubicBezTo>
                    <a:pt x="330" y="182"/>
                    <a:pt x="323" y="191"/>
                    <a:pt x="315" y="190"/>
                  </a:cubicBezTo>
                  <a:cubicBezTo>
                    <a:pt x="181" y="164"/>
                    <a:pt x="181" y="164"/>
                    <a:pt x="181" y="164"/>
                  </a:cubicBezTo>
                  <a:cubicBezTo>
                    <a:pt x="150" y="164"/>
                    <a:pt x="150" y="164"/>
                    <a:pt x="150" y="164"/>
                  </a:cubicBezTo>
                  <a:cubicBezTo>
                    <a:pt x="16" y="190"/>
                    <a:pt x="16" y="190"/>
                    <a:pt x="16" y="190"/>
                  </a:cubicBezTo>
                  <a:cubicBezTo>
                    <a:pt x="7" y="191"/>
                    <a:pt x="0" y="182"/>
                    <a:pt x="0" y="173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0" y="163"/>
                    <a:pt x="7" y="157"/>
                    <a:pt x="16" y="156"/>
                  </a:cubicBezTo>
                  <a:cubicBezTo>
                    <a:pt x="139" y="133"/>
                    <a:pt x="139" y="133"/>
                    <a:pt x="139" y="133"/>
                  </a:cubicBezTo>
                  <a:lnTo>
                    <a:pt x="139" y="0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2" name="Oval 183">
              <a:extLst>
                <a:ext uri="{FF2B5EF4-FFF2-40B4-BE49-F238E27FC236}">
                  <a16:creationId xmlns:a16="http://schemas.microsoft.com/office/drawing/2014/main" id="{C902641A-B7BF-4379-BC48-1013D5E92A4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2052638" y="5443538"/>
              <a:ext cx="134938" cy="149225"/>
            </a:xfrm>
            <a:prstGeom prst="ellipse">
              <a:avLst/>
            </a:prstGeom>
            <a:solidFill>
              <a:srgbClr val="6D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3" name="Oval 184">
              <a:extLst>
                <a:ext uri="{FF2B5EF4-FFF2-40B4-BE49-F238E27FC236}">
                  <a16:creationId xmlns:a16="http://schemas.microsoft.com/office/drawing/2014/main" id="{66361D8A-21BA-4571-BD78-D4FD05A5BA6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041651" y="5443538"/>
              <a:ext cx="138113" cy="149225"/>
            </a:xfrm>
            <a:prstGeom prst="ellipse">
              <a:avLst/>
            </a:prstGeom>
            <a:solidFill>
              <a:srgbClr val="6D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4" name="Freeform 185">
              <a:extLst>
                <a:ext uri="{FF2B5EF4-FFF2-40B4-BE49-F238E27FC236}">
                  <a16:creationId xmlns:a16="http://schemas.microsoft.com/office/drawing/2014/main" id="{D0DC6E5B-8422-4D07-ACC9-A39F887A932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555876" y="5329238"/>
              <a:ext cx="122238" cy="196850"/>
            </a:xfrm>
            <a:custGeom>
              <a:avLst/>
              <a:gdLst>
                <a:gd name="T0" fmla="*/ 0 w 77"/>
                <a:gd name="T1" fmla="*/ 0 h 124"/>
                <a:gd name="T2" fmla="*/ 38 w 77"/>
                <a:gd name="T3" fmla="*/ 0 h 124"/>
                <a:gd name="T4" fmla="*/ 77 w 77"/>
                <a:gd name="T5" fmla="*/ 0 h 124"/>
                <a:gd name="T6" fmla="*/ 63 w 77"/>
                <a:gd name="T7" fmla="*/ 124 h 124"/>
                <a:gd name="T8" fmla="*/ 38 w 77"/>
                <a:gd name="T9" fmla="*/ 124 h 124"/>
                <a:gd name="T10" fmla="*/ 15 w 77"/>
                <a:gd name="T11" fmla="*/ 124 h 124"/>
                <a:gd name="T12" fmla="*/ 0 w 77"/>
                <a:gd name="T13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" h="124">
                  <a:moveTo>
                    <a:pt x="0" y="0"/>
                  </a:moveTo>
                  <a:lnTo>
                    <a:pt x="38" y="0"/>
                  </a:lnTo>
                  <a:lnTo>
                    <a:pt x="77" y="0"/>
                  </a:lnTo>
                  <a:lnTo>
                    <a:pt x="63" y="124"/>
                  </a:lnTo>
                  <a:lnTo>
                    <a:pt x="38" y="124"/>
                  </a:lnTo>
                  <a:lnTo>
                    <a:pt x="15" y="1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5" name="Oval 186">
              <a:extLst>
                <a:ext uri="{FF2B5EF4-FFF2-40B4-BE49-F238E27FC236}">
                  <a16:creationId xmlns:a16="http://schemas.microsoft.com/office/drawing/2014/main" id="{285C5CEB-AF67-4FD8-9145-76BA40A33CC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2546351" y="5443538"/>
              <a:ext cx="134938" cy="149225"/>
            </a:xfrm>
            <a:prstGeom prst="ellipse">
              <a:avLst/>
            </a:prstGeom>
            <a:solidFill>
              <a:srgbClr val="6D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6" name="Freeform 187">
              <a:extLst>
                <a:ext uri="{FF2B5EF4-FFF2-40B4-BE49-F238E27FC236}">
                  <a16:creationId xmlns:a16="http://schemas.microsoft.com/office/drawing/2014/main" id="{5F509636-577A-451B-94FE-20F919C3D1C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360738" y="2616200"/>
              <a:ext cx="309563" cy="128588"/>
            </a:xfrm>
            <a:custGeom>
              <a:avLst/>
              <a:gdLst>
                <a:gd name="T0" fmla="*/ 93 w 94"/>
                <a:gd name="T1" fmla="*/ 8 h 39"/>
                <a:gd name="T2" fmla="*/ 87 w 94"/>
                <a:gd name="T3" fmla="*/ 18 h 39"/>
                <a:gd name="T4" fmla="*/ 11 w 94"/>
                <a:gd name="T5" fmla="*/ 38 h 39"/>
                <a:gd name="T6" fmla="*/ 1 w 94"/>
                <a:gd name="T7" fmla="*/ 31 h 39"/>
                <a:gd name="T8" fmla="*/ 7 w 94"/>
                <a:gd name="T9" fmla="*/ 21 h 39"/>
                <a:gd name="T10" fmla="*/ 84 w 94"/>
                <a:gd name="T11" fmla="*/ 1 h 39"/>
                <a:gd name="T12" fmla="*/ 93 w 94"/>
                <a:gd name="T13" fmla="*/ 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4" h="39">
                  <a:moveTo>
                    <a:pt x="93" y="8"/>
                  </a:moveTo>
                  <a:cubicBezTo>
                    <a:pt x="94" y="12"/>
                    <a:pt x="92" y="17"/>
                    <a:pt x="87" y="18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6" y="39"/>
                    <a:pt x="2" y="36"/>
                    <a:pt x="1" y="31"/>
                  </a:cubicBezTo>
                  <a:cubicBezTo>
                    <a:pt x="0" y="27"/>
                    <a:pt x="3" y="22"/>
                    <a:pt x="7" y="2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8" y="0"/>
                    <a:pt x="92" y="3"/>
                    <a:pt x="93" y="8"/>
                  </a:cubicBezTo>
                  <a:close/>
                </a:path>
              </a:pathLst>
            </a:custGeom>
            <a:solidFill>
              <a:srgbClr val="FDD4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7" name="Freeform 188">
              <a:extLst>
                <a:ext uri="{FF2B5EF4-FFF2-40B4-BE49-F238E27FC236}">
                  <a16:creationId xmlns:a16="http://schemas.microsoft.com/office/drawing/2014/main" id="{0262CC6A-B4DA-425C-944D-743BDDCC3BF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219451" y="2547938"/>
              <a:ext cx="339725" cy="322263"/>
            </a:xfrm>
            <a:custGeom>
              <a:avLst/>
              <a:gdLst>
                <a:gd name="T0" fmla="*/ 0 w 214"/>
                <a:gd name="T1" fmla="*/ 137 h 203"/>
                <a:gd name="T2" fmla="*/ 64 w 214"/>
                <a:gd name="T3" fmla="*/ 203 h 203"/>
                <a:gd name="T4" fmla="*/ 114 w 214"/>
                <a:gd name="T5" fmla="*/ 147 h 203"/>
                <a:gd name="T6" fmla="*/ 214 w 214"/>
                <a:gd name="T7" fmla="*/ 99 h 203"/>
                <a:gd name="T8" fmla="*/ 116 w 214"/>
                <a:gd name="T9" fmla="*/ 0 h 203"/>
                <a:gd name="T10" fmla="*/ 0 w 214"/>
                <a:gd name="T11" fmla="*/ 137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4" h="203">
                  <a:moveTo>
                    <a:pt x="0" y="137"/>
                  </a:moveTo>
                  <a:lnTo>
                    <a:pt x="64" y="203"/>
                  </a:lnTo>
                  <a:lnTo>
                    <a:pt x="114" y="147"/>
                  </a:lnTo>
                  <a:lnTo>
                    <a:pt x="214" y="99"/>
                  </a:lnTo>
                  <a:lnTo>
                    <a:pt x="116" y="0"/>
                  </a:lnTo>
                  <a:lnTo>
                    <a:pt x="0" y="137"/>
                  </a:lnTo>
                  <a:close/>
                </a:path>
              </a:pathLst>
            </a:custGeom>
            <a:solidFill>
              <a:srgbClr val="FDD4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8" name="Freeform 189">
              <a:extLst>
                <a:ext uri="{FF2B5EF4-FFF2-40B4-BE49-F238E27FC236}">
                  <a16:creationId xmlns:a16="http://schemas.microsoft.com/office/drawing/2014/main" id="{6D86A233-08A1-4277-95F1-4FB56C46D50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314701" y="2692400"/>
              <a:ext cx="309563" cy="128588"/>
            </a:xfrm>
            <a:custGeom>
              <a:avLst/>
              <a:gdLst>
                <a:gd name="T0" fmla="*/ 93 w 94"/>
                <a:gd name="T1" fmla="*/ 8 h 39"/>
                <a:gd name="T2" fmla="*/ 87 w 94"/>
                <a:gd name="T3" fmla="*/ 18 h 39"/>
                <a:gd name="T4" fmla="*/ 10 w 94"/>
                <a:gd name="T5" fmla="*/ 38 h 39"/>
                <a:gd name="T6" fmla="*/ 1 w 94"/>
                <a:gd name="T7" fmla="*/ 32 h 39"/>
                <a:gd name="T8" fmla="*/ 7 w 94"/>
                <a:gd name="T9" fmla="*/ 21 h 39"/>
                <a:gd name="T10" fmla="*/ 84 w 94"/>
                <a:gd name="T11" fmla="*/ 1 h 39"/>
                <a:gd name="T12" fmla="*/ 93 w 94"/>
                <a:gd name="T13" fmla="*/ 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4" h="39">
                  <a:moveTo>
                    <a:pt x="93" y="8"/>
                  </a:moveTo>
                  <a:cubicBezTo>
                    <a:pt x="94" y="13"/>
                    <a:pt x="92" y="17"/>
                    <a:pt x="87" y="1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6" y="39"/>
                    <a:pt x="2" y="36"/>
                    <a:pt x="1" y="32"/>
                  </a:cubicBezTo>
                  <a:cubicBezTo>
                    <a:pt x="0" y="27"/>
                    <a:pt x="3" y="22"/>
                    <a:pt x="7" y="2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8" y="0"/>
                    <a:pt x="92" y="3"/>
                    <a:pt x="93" y="8"/>
                  </a:cubicBezTo>
                  <a:close/>
                </a:path>
              </a:pathLst>
            </a:custGeom>
            <a:solidFill>
              <a:srgbClr val="FDD4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9" name="Freeform 190">
              <a:extLst>
                <a:ext uri="{FF2B5EF4-FFF2-40B4-BE49-F238E27FC236}">
                  <a16:creationId xmlns:a16="http://schemas.microsoft.com/office/drawing/2014/main" id="{5960BC48-1AB3-411F-B1B1-18ADE15DD02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40113" y="2530475"/>
              <a:ext cx="300038" cy="125413"/>
            </a:xfrm>
            <a:custGeom>
              <a:avLst/>
              <a:gdLst>
                <a:gd name="T0" fmla="*/ 90 w 91"/>
                <a:gd name="T1" fmla="*/ 8 h 38"/>
                <a:gd name="T2" fmla="*/ 84 w 91"/>
                <a:gd name="T3" fmla="*/ 18 h 38"/>
                <a:gd name="T4" fmla="*/ 10 w 91"/>
                <a:gd name="T5" fmla="*/ 37 h 38"/>
                <a:gd name="T6" fmla="*/ 1 w 91"/>
                <a:gd name="T7" fmla="*/ 31 h 38"/>
                <a:gd name="T8" fmla="*/ 7 w 91"/>
                <a:gd name="T9" fmla="*/ 20 h 38"/>
                <a:gd name="T10" fmla="*/ 81 w 91"/>
                <a:gd name="T11" fmla="*/ 1 h 38"/>
                <a:gd name="T12" fmla="*/ 90 w 91"/>
                <a:gd name="T13" fmla="*/ 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1" h="38">
                  <a:moveTo>
                    <a:pt x="90" y="8"/>
                  </a:moveTo>
                  <a:cubicBezTo>
                    <a:pt x="91" y="13"/>
                    <a:pt x="89" y="17"/>
                    <a:pt x="84" y="18"/>
                  </a:cubicBezTo>
                  <a:cubicBezTo>
                    <a:pt x="10" y="37"/>
                    <a:pt x="10" y="37"/>
                    <a:pt x="10" y="37"/>
                  </a:cubicBezTo>
                  <a:cubicBezTo>
                    <a:pt x="6" y="38"/>
                    <a:pt x="2" y="35"/>
                    <a:pt x="1" y="31"/>
                  </a:cubicBezTo>
                  <a:cubicBezTo>
                    <a:pt x="0" y="26"/>
                    <a:pt x="3" y="22"/>
                    <a:pt x="7" y="20"/>
                  </a:cubicBezTo>
                  <a:cubicBezTo>
                    <a:pt x="81" y="1"/>
                    <a:pt x="81" y="1"/>
                    <a:pt x="81" y="1"/>
                  </a:cubicBezTo>
                  <a:cubicBezTo>
                    <a:pt x="85" y="0"/>
                    <a:pt x="89" y="3"/>
                    <a:pt x="90" y="8"/>
                  </a:cubicBezTo>
                  <a:close/>
                </a:path>
              </a:pathLst>
            </a:custGeom>
            <a:solidFill>
              <a:srgbClr val="FDD4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0" name="Freeform 191">
              <a:extLst>
                <a:ext uri="{FF2B5EF4-FFF2-40B4-BE49-F238E27FC236}">
                  <a16:creationId xmlns:a16="http://schemas.microsoft.com/office/drawing/2014/main" id="{3CA4C782-4B61-4E9F-9FF9-7E565682B63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341688" y="2278063"/>
              <a:ext cx="422275" cy="582613"/>
            </a:xfrm>
            <a:custGeom>
              <a:avLst/>
              <a:gdLst>
                <a:gd name="T0" fmla="*/ 77 w 128"/>
                <a:gd name="T1" fmla="*/ 5 h 177"/>
                <a:gd name="T2" fmla="*/ 116 w 128"/>
                <a:gd name="T3" fmla="*/ 26 h 177"/>
                <a:gd name="T4" fmla="*/ 124 w 128"/>
                <a:gd name="T5" fmla="*/ 45 h 177"/>
                <a:gd name="T6" fmla="*/ 71 w 128"/>
                <a:gd name="T7" fmla="*/ 168 h 177"/>
                <a:gd name="T8" fmla="*/ 51 w 128"/>
                <a:gd name="T9" fmla="*/ 172 h 177"/>
                <a:gd name="T10" fmla="*/ 12 w 128"/>
                <a:gd name="T11" fmla="*/ 151 h 177"/>
                <a:gd name="T12" fmla="*/ 4 w 128"/>
                <a:gd name="T13" fmla="*/ 132 h 177"/>
                <a:gd name="T14" fmla="*/ 57 w 128"/>
                <a:gd name="T15" fmla="*/ 9 h 177"/>
                <a:gd name="T16" fmla="*/ 77 w 128"/>
                <a:gd name="T17" fmla="*/ 5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177">
                  <a:moveTo>
                    <a:pt x="77" y="5"/>
                  </a:moveTo>
                  <a:cubicBezTo>
                    <a:pt x="116" y="26"/>
                    <a:pt x="116" y="26"/>
                    <a:pt x="116" y="26"/>
                  </a:cubicBezTo>
                  <a:cubicBezTo>
                    <a:pt x="123" y="31"/>
                    <a:pt x="128" y="36"/>
                    <a:pt x="124" y="45"/>
                  </a:cubicBezTo>
                  <a:cubicBezTo>
                    <a:pt x="71" y="168"/>
                    <a:pt x="71" y="168"/>
                    <a:pt x="71" y="168"/>
                  </a:cubicBezTo>
                  <a:cubicBezTo>
                    <a:pt x="67" y="177"/>
                    <a:pt x="59" y="176"/>
                    <a:pt x="51" y="172"/>
                  </a:cubicBezTo>
                  <a:cubicBezTo>
                    <a:pt x="12" y="151"/>
                    <a:pt x="12" y="151"/>
                    <a:pt x="12" y="151"/>
                  </a:cubicBezTo>
                  <a:cubicBezTo>
                    <a:pt x="4" y="147"/>
                    <a:pt x="0" y="141"/>
                    <a:pt x="4" y="132"/>
                  </a:cubicBezTo>
                  <a:cubicBezTo>
                    <a:pt x="57" y="9"/>
                    <a:pt x="57" y="9"/>
                    <a:pt x="57" y="9"/>
                  </a:cubicBezTo>
                  <a:cubicBezTo>
                    <a:pt x="61" y="0"/>
                    <a:pt x="69" y="1"/>
                    <a:pt x="77" y="5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1" name="Freeform 192">
              <a:extLst>
                <a:ext uri="{FF2B5EF4-FFF2-40B4-BE49-F238E27FC236}">
                  <a16:creationId xmlns:a16="http://schemas.microsoft.com/office/drawing/2014/main" id="{99DCE48D-5D5A-454F-B331-92D03BF9348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375026" y="2320925"/>
              <a:ext cx="355600" cy="493713"/>
            </a:xfrm>
            <a:custGeom>
              <a:avLst/>
              <a:gdLst>
                <a:gd name="T0" fmla="*/ 110 w 224"/>
                <a:gd name="T1" fmla="*/ 0 h 311"/>
                <a:gd name="T2" fmla="*/ 224 w 224"/>
                <a:gd name="T3" fmla="*/ 62 h 311"/>
                <a:gd name="T4" fmla="*/ 224 w 224"/>
                <a:gd name="T5" fmla="*/ 62 h 311"/>
                <a:gd name="T6" fmla="*/ 114 w 224"/>
                <a:gd name="T7" fmla="*/ 311 h 311"/>
                <a:gd name="T8" fmla="*/ 114 w 224"/>
                <a:gd name="T9" fmla="*/ 311 h 311"/>
                <a:gd name="T10" fmla="*/ 0 w 224"/>
                <a:gd name="T11" fmla="*/ 249 h 311"/>
                <a:gd name="T12" fmla="*/ 0 w 224"/>
                <a:gd name="T13" fmla="*/ 249 h 311"/>
                <a:gd name="T14" fmla="*/ 110 w 224"/>
                <a:gd name="T15" fmla="*/ 0 h 311"/>
                <a:gd name="T16" fmla="*/ 110 w 224"/>
                <a:gd name="T17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4" h="311">
                  <a:moveTo>
                    <a:pt x="110" y="0"/>
                  </a:moveTo>
                  <a:lnTo>
                    <a:pt x="224" y="62"/>
                  </a:lnTo>
                  <a:lnTo>
                    <a:pt x="224" y="62"/>
                  </a:lnTo>
                  <a:lnTo>
                    <a:pt x="114" y="311"/>
                  </a:lnTo>
                  <a:lnTo>
                    <a:pt x="114" y="311"/>
                  </a:lnTo>
                  <a:lnTo>
                    <a:pt x="0" y="249"/>
                  </a:lnTo>
                  <a:lnTo>
                    <a:pt x="0" y="249"/>
                  </a:lnTo>
                  <a:lnTo>
                    <a:pt x="110" y="0"/>
                  </a:lnTo>
                  <a:lnTo>
                    <a:pt x="11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2" name="Freeform 193">
              <a:extLst>
                <a:ext uri="{FF2B5EF4-FFF2-40B4-BE49-F238E27FC236}">
                  <a16:creationId xmlns:a16="http://schemas.microsoft.com/office/drawing/2014/main" id="{0F997B41-06B4-4802-84C0-C473240AA31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98863" y="2327275"/>
              <a:ext cx="76200" cy="42863"/>
            </a:xfrm>
            <a:custGeom>
              <a:avLst/>
              <a:gdLst>
                <a:gd name="T0" fmla="*/ 2 w 23"/>
                <a:gd name="T1" fmla="*/ 0 h 13"/>
                <a:gd name="T2" fmla="*/ 22 w 23"/>
                <a:gd name="T3" fmla="*/ 11 h 13"/>
                <a:gd name="T4" fmla="*/ 23 w 23"/>
                <a:gd name="T5" fmla="*/ 12 h 13"/>
                <a:gd name="T6" fmla="*/ 23 w 23"/>
                <a:gd name="T7" fmla="*/ 12 h 13"/>
                <a:gd name="T8" fmla="*/ 21 w 23"/>
                <a:gd name="T9" fmla="*/ 13 h 13"/>
                <a:gd name="T10" fmla="*/ 1 w 23"/>
                <a:gd name="T11" fmla="*/ 2 h 13"/>
                <a:gd name="T12" fmla="*/ 1 w 23"/>
                <a:gd name="T13" fmla="*/ 0 h 13"/>
                <a:gd name="T14" fmla="*/ 1 w 23"/>
                <a:gd name="T15" fmla="*/ 0 h 13"/>
                <a:gd name="T16" fmla="*/ 2 w 23"/>
                <a:gd name="T1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13">
                  <a:moveTo>
                    <a:pt x="2" y="0"/>
                  </a:moveTo>
                  <a:cubicBezTo>
                    <a:pt x="22" y="11"/>
                    <a:pt x="22" y="11"/>
                    <a:pt x="22" y="11"/>
                  </a:cubicBezTo>
                  <a:cubicBezTo>
                    <a:pt x="23" y="11"/>
                    <a:pt x="23" y="12"/>
                    <a:pt x="23" y="12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3" y="13"/>
                    <a:pt x="22" y="13"/>
                    <a:pt x="21" y="13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3" name="Freeform 194">
              <a:extLst>
                <a:ext uri="{FF2B5EF4-FFF2-40B4-BE49-F238E27FC236}">
                  <a16:creationId xmlns:a16="http://schemas.microsoft.com/office/drawing/2014/main" id="{D58DE2CE-9691-45C4-8C60-0B6A8FBB8F2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40113" y="2771775"/>
              <a:ext cx="30163" cy="30163"/>
            </a:xfrm>
            <a:custGeom>
              <a:avLst/>
              <a:gdLst>
                <a:gd name="T0" fmla="*/ 6 w 9"/>
                <a:gd name="T1" fmla="*/ 1 h 9"/>
                <a:gd name="T2" fmla="*/ 8 w 9"/>
                <a:gd name="T3" fmla="*/ 6 h 9"/>
                <a:gd name="T4" fmla="*/ 3 w 9"/>
                <a:gd name="T5" fmla="*/ 8 h 9"/>
                <a:gd name="T6" fmla="*/ 1 w 9"/>
                <a:gd name="T7" fmla="*/ 3 h 9"/>
                <a:gd name="T8" fmla="*/ 6 w 9"/>
                <a:gd name="T9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6" y="1"/>
                  </a:moveTo>
                  <a:cubicBezTo>
                    <a:pt x="8" y="2"/>
                    <a:pt x="9" y="4"/>
                    <a:pt x="8" y="6"/>
                  </a:cubicBezTo>
                  <a:cubicBezTo>
                    <a:pt x="7" y="8"/>
                    <a:pt x="5" y="9"/>
                    <a:pt x="3" y="8"/>
                  </a:cubicBezTo>
                  <a:cubicBezTo>
                    <a:pt x="1" y="7"/>
                    <a:pt x="0" y="5"/>
                    <a:pt x="1" y="3"/>
                  </a:cubicBezTo>
                  <a:cubicBezTo>
                    <a:pt x="2" y="1"/>
                    <a:pt x="5" y="0"/>
                    <a:pt x="6" y="1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4" name="Freeform 195">
              <a:extLst>
                <a:ext uri="{FF2B5EF4-FFF2-40B4-BE49-F238E27FC236}">
                  <a16:creationId xmlns:a16="http://schemas.microsoft.com/office/drawing/2014/main" id="{B80E17AB-0ECA-4994-9C5D-AA8956AD7A5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602038" y="2609850"/>
              <a:ext cx="95250" cy="73025"/>
            </a:xfrm>
            <a:custGeom>
              <a:avLst/>
              <a:gdLst>
                <a:gd name="T0" fmla="*/ 29 w 29"/>
                <a:gd name="T1" fmla="*/ 8 h 22"/>
                <a:gd name="T2" fmla="*/ 23 w 29"/>
                <a:gd name="T3" fmla="*/ 18 h 22"/>
                <a:gd name="T4" fmla="*/ 10 w 29"/>
                <a:gd name="T5" fmla="*/ 21 h 22"/>
                <a:gd name="T6" fmla="*/ 1 w 29"/>
                <a:gd name="T7" fmla="*/ 15 h 22"/>
                <a:gd name="T8" fmla="*/ 7 w 29"/>
                <a:gd name="T9" fmla="*/ 4 h 22"/>
                <a:gd name="T10" fmla="*/ 19 w 29"/>
                <a:gd name="T11" fmla="*/ 1 h 22"/>
                <a:gd name="T12" fmla="*/ 29 w 29"/>
                <a:gd name="T13" fmla="*/ 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2">
                  <a:moveTo>
                    <a:pt x="29" y="8"/>
                  </a:moveTo>
                  <a:cubicBezTo>
                    <a:pt x="29" y="12"/>
                    <a:pt x="27" y="17"/>
                    <a:pt x="23" y="18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6" y="22"/>
                    <a:pt x="2" y="19"/>
                    <a:pt x="1" y="15"/>
                  </a:cubicBezTo>
                  <a:cubicBezTo>
                    <a:pt x="0" y="10"/>
                    <a:pt x="3" y="5"/>
                    <a:pt x="7" y="4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23" y="0"/>
                    <a:pt x="28" y="3"/>
                    <a:pt x="29" y="8"/>
                  </a:cubicBezTo>
                  <a:close/>
                </a:path>
              </a:pathLst>
            </a:custGeom>
            <a:solidFill>
              <a:srgbClr val="FDD4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5" name="Freeform 196">
              <a:extLst>
                <a:ext uri="{FF2B5EF4-FFF2-40B4-BE49-F238E27FC236}">
                  <a16:creationId xmlns:a16="http://schemas.microsoft.com/office/drawing/2014/main" id="{51C8A6BA-F2CD-4FC3-A015-62FF51AB134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295651" y="2428875"/>
              <a:ext cx="174625" cy="269875"/>
            </a:xfrm>
            <a:custGeom>
              <a:avLst/>
              <a:gdLst>
                <a:gd name="T0" fmla="*/ 4 w 53"/>
                <a:gd name="T1" fmla="*/ 78 h 82"/>
                <a:gd name="T2" fmla="*/ 8 w 53"/>
                <a:gd name="T3" fmla="*/ 82 h 82"/>
                <a:gd name="T4" fmla="*/ 12 w 53"/>
                <a:gd name="T5" fmla="*/ 76 h 82"/>
                <a:gd name="T6" fmla="*/ 46 w 53"/>
                <a:gd name="T7" fmla="*/ 29 h 82"/>
                <a:gd name="T8" fmla="*/ 44 w 53"/>
                <a:gd name="T9" fmla="*/ 6 h 82"/>
                <a:gd name="T10" fmla="*/ 3 w 53"/>
                <a:gd name="T11" fmla="*/ 63 h 82"/>
                <a:gd name="T12" fmla="*/ 4 w 53"/>
                <a:gd name="T13" fmla="*/ 78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3" h="82">
                  <a:moveTo>
                    <a:pt x="4" y="78"/>
                  </a:moveTo>
                  <a:cubicBezTo>
                    <a:pt x="8" y="82"/>
                    <a:pt x="8" y="82"/>
                    <a:pt x="8" y="82"/>
                  </a:cubicBezTo>
                  <a:cubicBezTo>
                    <a:pt x="12" y="76"/>
                    <a:pt x="12" y="76"/>
                    <a:pt x="12" y="76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53" y="19"/>
                    <a:pt x="49" y="0"/>
                    <a:pt x="44" y="6"/>
                  </a:cubicBezTo>
                  <a:cubicBezTo>
                    <a:pt x="3" y="63"/>
                    <a:pt x="3" y="63"/>
                    <a:pt x="3" y="63"/>
                  </a:cubicBezTo>
                  <a:cubicBezTo>
                    <a:pt x="0" y="67"/>
                    <a:pt x="0" y="74"/>
                    <a:pt x="4" y="78"/>
                  </a:cubicBezTo>
                  <a:close/>
                </a:path>
              </a:pathLst>
            </a:custGeom>
            <a:solidFill>
              <a:srgbClr val="FDD4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6" name="Freeform 197">
              <a:extLst>
                <a:ext uri="{FF2B5EF4-FFF2-40B4-BE49-F238E27FC236}">
                  <a16:creationId xmlns:a16="http://schemas.microsoft.com/office/drawing/2014/main" id="{19BC2B33-5277-46B4-98B6-BBD74ABA7D4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681413" y="2366963"/>
              <a:ext cx="19050" cy="19050"/>
            </a:xfrm>
            <a:custGeom>
              <a:avLst/>
              <a:gdLst>
                <a:gd name="T0" fmla="*/ 4 w 6"/>
                <a:gd name="T1" fmla="*/ 1 h 6"/>
                <a:gd name="T2" fmla="*/ 5 w 6"/>
                <a:gd name="T3" fmla="*/ 4 h 6"/>
                <a:gd name="T4" fmla="*/ 2 w 6"/>
                <a:gd name="T5" fmla="*/ 6 h 6"/>
                <a:gd name="T6" fmla="*/ 1 w 6"/>
                <a:gd name="T7" fmla="*/ 2 h 6"/>
                <a:gd name="T8" fmla="*/ 4 w 6"/>
                <a:gd name="T9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6">
                  <a:moveTo>
                    <a:pt x="4" y="1"/>
                  </a:moveTo>
                  <a:cubicBezTo>
                    <a:pt x="5" y="2"/>
                    <a:pt x="6" y="3"/>
                    <a:pt x="5" y="4"/>
                  </a:cubicBezTo>
                  <a:cubicBezTo>
                    <a:pt x="4" y="6"/>
                    <a:pt x="3" y="6"/>
                    <a:pt x="2" y="6"/>
                  </a:cubicBezTo>
                  <a:cubicBezTo>
                    <a:pt x="1" y="5"/>
                    <a:pt x="0" y="3"/>
                    <a:pt x="1" y="2"/>
                  </a:cubicBezTo>
                  <a:cubicBezTo>
                    <a:pt x="1" y="1"/>
                    <a:pt x="3" y="0"/>
                    <a:pt x="4" y="1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7" name="Freeform 198">
              <a:extLst>
                <a:ext uri="{FF2B5EF4-FFF2-40B4-BE49-F238E27FC236}">
                  <a16:creationId xmlns:a16="http://schemas.microsoft.com/office/drawing/2014/main" id="{74CDC275-6B84-4DBA-AC4F-9A2ADDE0709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89326" y="2392363"/>
              <a:ext cx="161925" cy="180975"/>
            </a:xfrm>
            <a:custGeom>
              <a:avLst/>
              <a:gdLst>
                <a:gd name="T0" fmla="*/ 6 w 102"/>
                <a:gd name="T1" fmla="*/ 69 h 114"/>
                <a:gd name="T2" fmla="*/ 9 w 102"/>
                <a:gd name="T3" fmla="*/ 69 h 114"/>
                <a:gd name="T4" fmla="*/ 11 w 102"/>
                <a:gd name="T5" fmla="*/ 65 h 114"/>
                <a:gd name="T6" fmla="*/ 102 w 102"/>
                <a:gd name="T7" fmla="*/ 114 h 114"/>
                <a:gd name="T8" fmla="*/ 102 w 102"/>
                <a:gd name="T9" fmla="*/ 112 h 114"/>
                <a:gd name="T10" fmla="*/ 11 w 102"/>
                <a:gd name="T11" fmla="*/ 63 h 114"/>
                <a:gd name="T12" fmla="*/ 38 w 102"/>
                <a:gd name="T13" fmla="*/ 2 h 114"/>
                <a:gd name="T14" fmla="*/ 38 w 102"/>
                <a:gd name="T15" fmla="*/ 0 h 114"/>
                <a:gd name="T16" fmla="*/ 9 w 102"/>
                <a:gd name="T17" fmla="*/ 63 h 114"/>
                <a:gd name="T18" fmla="*/ 0 w 102"/>
                <a:gd name="T19" fmla="*/ 58 h 114"/>
                <a:gd name="T20" fmla="*/ 0 w 102"/>
                <a:gd name="T21" fmla="*/ 58 h 114"/>
                <a:gd name="T22" fmla="*/ 9 w 102"/>
                <a:gd name="T23" fmla="*/ 63 h 114"/>
                <a:gd name="T24" fmla="*/ 6 w 102"/>
                <a:gd name="T25" fmla="*/ 69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2" h="114">
                  <a:moveTo>
                    <a:pt x="6" y="69"/>
                  </a:moveTo>
                  <a:lnTo>
                    <a:pt x="9" y="69"/>
                  </a:lnTo>
                  <a:lnTo>
                    <a:pt x="11" y="65"/>
                  </a:lnTo>
                  <a:lnTo>
                    <a:pt x="102" y="114"/>
                  </a:lnTo>
                  <a:lnTo>
                    <a:pt x="102" y="112"/>
                  </a:lnTo>
                  <a:lnTo>
                    <a:pt x="11" y="63"/>
                  </a:lnTo>
                  <a:lnTo>
                    <a:pt x="38" y="2"/>
                  </a:lnTo>
                  <a:lnTo>
                    <a:pt x="38" y="0"/>
                  </a:lnTo>
                  <a:lnTo>
                    <a:pt x="9" y="63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9" y="63"/>
                  </a:lnTo>
                  <a:lnTo>
                    <a:pt x="6" y="69"/>
                  </a:lnTo>
                  <a:close/>
                </a:path>
              </a:pathLst>
            </a:custGeom>
            <a:solidFill>
              <a:srgbClr val="5E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8" name="Freeform 199">
              <a:extLst>
                <a:ext uri="{FF2B5EF4-FFF2-40B4-BE49-F238E27FC236}">
                  <a16:creationId xmlns:a16="http://schemas.microsoft.com/office/drawing/2014/main" id="{5ACCA87F-88BA-414D-A1E6-61FF55BB443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13138" y="2438400"/>
              <a:ext cx="33338" cy="60325"/>
            </a:xfrm>
            <a:custGeom>
              <a:avLst/>
              <a:gdLst>
                <a:gd name="T0" fmla="*/ 14 w 21"/>
                <a:gd name="T1" fmla="*/ 0 h 38"/>
                <a:gd name="T2" fmla="*/ 21 w 21"/>
                <a:gd name="T3" fmla="*/ 4 h 38"/>
                <a:gd name="T4" fmla="*/ 6 w 21"/>
                <a:gd name="T5" fmla="*/ 38 h 38"/>
                <a:gd name="T6" fmla="*/ 0 w 21"/>
                <a:gd name="T7" fmla="*/ 34 h 38"/>
                <a:gd name="T8" fmla="*/ 14 w 21"/>
                <a:gd name="T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38">
                  <a:moveTo>
                    <a:pt x="14" y="0"/>
                  </a:moveTo>
                  <a:lnTo>
                    <a:pt x="21" y="4"/>
                  </a:lnTo>
                  <a:lnTo>
                    <a:pt x="6" y="38"/>
                  </a:lnTo>
                  <a:lnTo>
                    <a:pt x="0" y="34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6ABB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9" name="Freeform 200">
              <a:extLst>
                <a:ext uri="{FF2B5EF4-FFF2-40B4-BE49-F238E27FC236}">
                  <a16:creationId xmlns:a16="http://schemas.microsoft.com/office/drawing/2014/main" id="{509CC8C6-F175-4CBF-B333-5F54B26BCCE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25838" y="2462213"/>
              <a:ext cx="26988" cy="42863"/>
            </a:xfrm>
            <a:custGeom>
              <a:avLst/>
              <a:gdLst>
                <a:gd name="T0" fmla="*/ 10 w 17"/>
                <a:gd name="T1" fmla="*/ 0 h 27"/>
                <a:gd name="T2" fmla="*/ 17 w 17"/>
                <a:gd name="T3" fmla="*/ 2 h 27"/>
                <a:gd name="T4" fmla="*/ 6 w 17"/>
                <a:gd name="T5" fmla="*/ 27 h 27"/>
                <a:gd name="T6" fmla="*/ 0 w 17"/>
                <a:gd name="T7" fmla="*/ 23 h 27"/>
                <a:gd name="T8" fmla="*/ 10 w 17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27">
                  <a:moveTo>
                    <a:pt x="10" y="0"/>
                  </a:moveTo>
                  <a:lnTo>
                    <a:pt x="17" y="2"/>
                  </a:lnTo>
                  <a:lnTo>
                    <a:pt x="6" y="27"/>
                  </a:lnTo>
                  <a:lnTo>
                    <a:pt x="0" y="23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F060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0" name="Freeform 201">
              <a:extLst>
                <a:ext uri="{FF2B5EF4-FFF2-40B4-BE49-F238E27FC236}">
                  <a16:creationId xmlns:a16="http://schemas.microsoft.com/office/drawing/2014/main" id="{194B1346-00BB-4C82-8CC1-A1A714696A1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38538" y="2441575"/>
              <a:ext cx="36513" cy="69850"/>
            </a:xfrm>
            <a:custGeom>
              <a:avLst/>
              <a:gdLst>
                <a:gd name="T0" fmla="*/ 17 w 23"/>
                <a:gd name="T1" fmla="*/ 0 h 44"/>
                <a:gd name="T2" fmla="*/ 23 w 23"/>
                <a:gd name="T3" fmla="*/ 5 h 44"/>
                <a:gd name="T4" fmla="*/ 5 w 23"/>
                <a:gd name="T5" fmla="*/ 44 h 44"/>
                <a:gd name="T6" fmla="*/ 0 w 23"/>
                <a:gd name="T7" fmla="*/ 40 h 44"/>
                <a:gd name="T8" fmla="*/ 17 w 23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44">
                  <a:moveTo>
                    <a:pt x="17" y="0"/>
                  </a:moveTo>
                  <a:lnTo>
                    <a:pt x="23" y="5"/>
                  </a:lnTo>
                  <a:lnTo>
                    <a:pt x="5" y="44"/>
                  </a:lnTo>
                  <a:lnTo>
                    <a:pt x="0" y="40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EFAF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1" name="Freeform 202">
              <a:extLst>
                <a:ext uri="{FF2B5EF4-FFF2-40B4-BE49-F238E27FC236}">
                  <a16:creationId xmlns:a16="http://schemas.microsoft.com/office/drawing/2014/main" id="{FB3519F5-CE9F-432B-BCA9-100284B956A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49651" y="2478088"/>
              <a:ext cx="25400" cy="39688"/>
            </a:xfrm>
            <a:custGeom>
              <a:avLst/>
              <a:gdLst>
                <a:gd name="T0" fmla="*/ 10 w 16"/>
                <a:gd name="T1" fmla="*/ 0 h 25"/>
                <a:gd name="T2" fmla="*/ 16 w 16"/>
                <a:gd name="T3" fmla="*/ 2 h 25"/>
                <a:gd name="T4" fmla="*/ 6 w 16"/>
                <a:gd name="T5" fmla="*/ 25 h 25"/>
                <a:gd name="T6" fmla="*/ 0 w 16"/>
                <a:gd name="T7" fmla="*/ 21 h 25"/>
                <a:gd name="T8" fmla="*/ 10 w 16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25">
                  <a:moveTo>
                    <a:pt x="10" y="0"/>
                  </a:moveTo>
                  <a:lnTo>
                    <a:pt x="16" y="2"/>
                  </a:lnTo>
                  <a:lnTo>
                    <a:pt x="6" y="25"/>
                  </a:lnTo>
                  <a:lnTo>
                    <a:pt x="0" y="21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6ABB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2" name="Freeform 203">
              <a:extLst>
                <a:ext uri="{FF2B5EF4-FFF2-40B4-BE49-F238E27FC236}">
                  <a16:creationId xmlns:a16="http://schemas.microsoft.com/office/drawing/2014/main" id="{0E0DA3A1-3D35-45AC-89CD-9D39295631F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62351" y="2474913"/>
              <a:ext cx="30163" cy="49213"/>
            </a:xfrm>
            <a:custGeom>
              <a:avLst/>
              <a:gdLst>
                <a:gd name="T0" fmla="*/ 12 w 19"/>
                <a:gd name="T1" fmla="*/ 0 h 31"/>
                <a:gd name="T2" fmla="*/ 19 w 19"/>
                <a:gd name="T3" fmla="*/ 4 h 31"/>
                <a:gd name="T4" fmla="*/ 6 w 19"/>
                <a:gd name="T5" fmla="*/ 31 h 31"/>
                <a:gd name="T6" fmla="*/ 0 w 19"/>
                <a:gd name="T7" fmla="*/ 27 h 31"/>
                <a:gd name="T8" fmla="*/ 12 w 19"/>
                <a:gd name="T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31">
                  <a:moveTo>
                    <a:pt x="12" y="0"/>
                  </a:moveTo>
                  <a:lnTo>
                    <a:pt x="19" y="4"/>
                  </a:lnTo>
                  <a:lnTo>
                    <a:pt x="6" y="31"/>
                  </a:lnTo>
                  <a:lnTo>
                    <a:pt x="0" y="27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F060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3" name="Freeform 204">
              <a:extLst>
                <a:ext uri="{FF2B5EF4-FFF2-40B4-BE49-F238E27FC236}">
                  <a16:creationId xmlns:a16="http://schemas.microsoft.com/office/drawing/2014/main" id="{83816AB4-9E37-4A28-8EDB-6F5413D8EC9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75051" y="2459038"/>
              <a:ext cx="39688" cy="71438"/>
            </a:xfrm>
            <a:custGeom>
              <a:avLst/>
              <a:gdLst>
                <a:gd name="T0" fmla="*/ 19 w 25"/>
                <a:gd name="T1" fmla="*/ 0 h 45"/>
                <a:gd name="T2" fmla="*/ 25 w 25"/>
                <a:gd name="T3" fmla="*/ 4 h 45"/>
                <a:gd name="T4" fmla="*/ 6 w 25"/>
                <a:gd name="T5" fmla="*/ 45 h 45"/>
                <a:gd name="T6" fmla="*/ 0 w 25"/>
                <a:gd name="T7" fmla="*/ 43 h 45"/>
                <a:gd name="T8" fmla="*/ 19 w 25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45">
                  <a:moveTo>
                    <a:pt x="19" y="0"/>
                  </a:moveTo>
                  <a:lnTo>
                    <a:pt x="25" y="4"/>
                  </a:lnTo>
                  <a:lnTo>
                    <a:pt x="6" y="45"/>
                  </a:lnTo>
                  <a:lnTo>
                    <a:pt x="0" y="43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EFAF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206">
              <a:extLst>
                <a:ext uri="{FF2B5EF4-FFF2-40B4-BE49-F238E27FC236}">
                  <a16:creationId xmlns:a16="http://schemas.microsoft.com/office/drawing/2014/main" id="{133DCD66-5207-4507-B4C5-2823DED174B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89338" y="2487613"/>
              <a:ext cx="25400" cy="50800"/>
            </a:xfrm>
            <a:custGeom>
              <a:avLst/>
              <a:gdLst>
                <a:gd name="T0" fmla="*/ 12 w 16"/>
                <a:gd name="T1" fmla="*/ 0 h 32"/>
                <a:gd name="T2" fmla="*/ 16 w 16"/>
                <a:gd name="T3" fmla="*/ 5 h 32"/>
                <a:gd name="T4" fmla="*/ 4 w 16"/>
                <a:gd name="T5" fmla="*/ 32 h 32"/>
                <a:gd name="T6" fmla="*/ 0 w 16"/>
                <a:gd name="T7" fmla="*/ 29 h 32"/>
                <a:gd name="T8" fmla="*/ 12 w 16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32">
                  <a:moveTo>
                    <a:pt x="12" y="0"/>
                  </a:moveTo>
                  <a:lnTo>
                    <a:pt x="16" y="5"/>
                  </a:lnTo>
                  <a:lnTo>
                    <a:pt x="4" y="32"/>
                  </a:lnTo>
                  <a:lnTo>
                    <a:pt x="0" y="29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6ABB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207">
              <a:extLst>
                <a:ext uri="{FF2B5EF4-FFF2-40B4-BE49-F238E27FC236}">
                  <a16:creationId xmlns:a16="http://schemas.microsoft.com/office/drawing/2014/main" id="{AFCE6B6C-FEB8-4AE1-BA23-268A85E6FDE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602038" y="2478088"/>
              <a:ext cx="33338" cy="66675"/>
            </a:xfrm>
            <a:custGeom>
              <a:avLst/>
              <a:gdLst>
                <a:gd name="T0" fmla="*/ 16 w 21"/>
                <a:gd name="T1" fmla="*/ 0 h 42"/>
                <a:gd name="T2" fmla="*/ 21 w 21"/>
                <a:gd name="T3" fmla="*/ 4 h 42"/>
                <a:gd name="T4" fmla="*/ 4 w 21"/>
                <a:gd name="T5" fmla="*/ 42 h 42"/>
                <a:gd name="T6" fmla="*/ 0 w 21"/>
                <a:gd name="T7" fmla="*/ 40 h 42"/>
                <a:gd name="T8" fmla="*/ 16 w 21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42">
                  <a:moveTo>
                    <a:pt x="16" y="0"/>
                  </a:moveTo>
                  <a:lnTo>
                    <a:pt x="21" y="4"/>
                  </a:lnTo>
                  <a:lnTo>
                    <a:pt x="4" y="42"/>
                  </a:lnTo>
                  <a:lnTo>
                    <a:pt x="0" y="4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060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208">
              <a:extLst>
                <a:ext uri="{FF2B5EF4-FFF2-40B4-BE49-F238E27FC236}">
                  <a16:creationId xmlns:a16="http://schemas.microsoft.com/office/drawing/2014/main" id="{7A6D6F73-703F-401B-9A72-EEE259C9275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611563" y="2505075"/>
              <a:ext cx="26988" cy="46038"/>
            </a:xfrm>
            <a:custGeom>
              <a:avLst/>
              <a:gdLst>
                <a:gd name="T0" fmla="*/ 13 w 17"/>
                <a:gd name="T1" fmla="*/ 0 h 29"/>
                <a:gd name="T2" fmla="*/ 17 w 17"/>
                <a:gd name="T3" fmla="*/ 4 h 29"/>
                <a:gd name="T4" fmla="*/ 6 w 17"/>
                <a:gd name="T5" fmla="*/ 29 h 29"/>
                <a:gd name="T6" fmla="*/ 0 w 17"/>
                <a:gd name="T7" fmla="*/ 27 h 29"/>
                <a:gd name="T8" fmla="*/ 13 w 17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29">
                  <a:moveTo>
                    <a:pt x="13" y="0"/>
                  </a:moveTo>
                  <a:lnTo>
                    <a:pt x="17" y="4"/>
                  </a:lnTo>
                  <a:lnTo>
                    <a:pt x="6" y="29"/>
                  </a:lnTo>
                  <a:lnTo>
                    <a:pt x="0" y="27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EFAF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209">
              <a:extLst>
                <a:ext uri="{FF2B5EF4-FFF2-40B4-BE49-F238E27FC236}">
                  <a16:creationId xmlns:a16="http://schemas.microsoft.com/office/drawing/2014/main" id="{515E2E9C-0AB2-4C40-9A12-84E05BFCBFA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624263" y="2474913"/>
              <a:ext cx="42863" cy="82550"/>
            </a:xfrm>
            <a:custGeom>
              <a:avLst/>
              <a:gdLst>
                <a:gd name="T0" fmla="*/ 21 w 27"/>
                <a:gd name="T1" fmla="*/ 0 h 52"/>
                <a:gd name="T2" fmla="*/ 27 w 27"/>
                <a:gd name="T3" fmla="*/ 4 h 52"/>
                <a:gd name="T4" fmla="*/ 7 w 27"/>
                <a:gd name="T5" fmla="*/ 52 h 52"/>
                <a:gd name="T6" fmla="*/ 0 w 27"/>
                <a:gd name="T7" fmla="*/ 50 h 52"/>
                <a:gd name="T8" fmla="*/ 21 w 27"/>
                <a:gd name="T9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2">
                  <a:moveTo>
                    <a:pt x="21" y="0"/>
                  </a:moveTo>
                  <a:lnTo>
                    <a:pt x="27" y="4"/>
                  </a:lnTo>
                  <a:lnTo>
                    <a:pt x="7" y="52"/>
                  </a:lnTo>
                  <a:lnTo>
                    <a:pt x="0" y="50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6ABB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210">
              <a:extLst>
                <a:ext uri="{FF2B5EF4-FFF2-40B4-BE49-F238E27FC236}">
                  <a16:creationId xmlns:a16="http://schemas.microsoft.com/office/drawing/2014/main" id="{710349F3-0A09-4512-AB36-E4883FD471B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59176" y="2695575"/>
              <a:ext cx="19050" cy="23813"/>
            </a:xfrm>
            <a:custGeom>
              <a:avLst/>
              <a:gdLst>
                <a:gd name="T0" fmla="*/ 0 w 6"/>
                <a:gd name="T1" fmla="*/ 0 h 7"/>
                <a:gd name="T2" fmla="*/ 4 w 6"/>
                <a:gd name="T3" fmla="*/ 7 h 7"/>
                <a:gd name="T4" fmla="*/ 6 w 6"/>
                <a:gd name="T5" fmla="*/ 4 h 7"/>
                <a:gd name="T6" fmla="*/ 6 w 6"/>
                <a:gd name="T7" fmla="*/ 4 h 7"/>
                <a:gd name="T8" fmla="*/ 0 w 6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7">
                  <a:moveTo>
                    <a:pt x="0" y="0"/>
                  </a:moveTo>
                  <a:cubicBezTo>
                    <a:pt x="4" y="7"/>
                    <a:pt x="4" y="7"/>
                    <a:pt x="4" y="7"/>
                  </a:cubicBezTo>
                  <a:cubicBezTo>
                    <a:pt x="5" y="6"/>
                    <a:pt x="6" y="5"/>
                    <a:pt x="6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060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211">
              <a:extLst>
                <a:ext uri="{FF2B5EF4-FFF2-40B4-BE49-F238E27FC236}">
                  <a16:creationId xmlns:a16="http://schemas.microsoft.com/office/drawing/2014/main" id="{8A68EF9C-A799-413F-A7B4-A0E4425C34F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59176" y="2673350"/>
              <a:ext cx="25400" cy="34925"/>
            </a:xfrm>
            <a:custGeom>
              <a:avLst/>
              <a:gdLst>
                <a:gd name="T0" fmla="*/ 0 w 8"/>
                <a:gd name="T1" fmla="*/ 7 h 11"/>
                <a:gd name="T2" fmla="*/ 6 w 8"/>
                <a:gd name="T3" fmla="*/ 11 h 11"/>
                <a:gd name="T4" fmla="*/ 3 w 8"/>
                <a:gd name="T5" fmla="*/ 0 h 11"/>
                <a:gd name="T6" fmla="*/ 0 w 8"/>
                <a:gd name="T7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1">
                  <a:moveTo>
                    <a:pt x="0" y="7"/>
                  </a:moveTo>
                  <a:cubicBezTo>
                    <a:pt x="6" y="11"/>
                    <a:pt x="6" y="11"/>
                    <a:pt x="6" y="11"/>
                  </a:cubicBezTo>
                  <a:cubicBezTo>
                    <a:pt x="8" y="7"/>
                    <a:pt x="7" y="2"/>
                    <a:pt x="3" y="0"/>
                  </a:cubicBezTo>
                  <a:lnTo>
                    <a:pt x="0" y="7"/>
                  </a:lnTo>
                  <a:close/>
                </a:path>
              </a:pathLst>
            </a:custGeom>
            <a:solidFill>
              <a:srgbClr val="EFAF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212">
              <a:extLst>
                <a:ext uri="{FF2B5EF4-FFF2-40B4-BE49-F238E27FC236}">
                  <a16:creationId xmlns:a16="http://schemas.microsoft.com/office/drawing/2014/main" id="{B471C613-1216-46E1-8E2E-15BB44549EE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32188" y="2667000"/>
              <a:ext cx="39688" cy="55563"/>
            </a:xfrm>
            <a:custGeom>
              <a:avLst/>
              <a:gdLst>
                <a:gd name="T0" fmla="*/ 8 w 12"/>
                <a:gd name="T1" fmla="*/ 9 h 17"/>
                <a:gd name="T2" fmla="*/ 11 w 12"/>
                <a:gd name="T3" fmla="*/ 2 h 17"/>
                <a:gd name="T4" fmla="*/ 1 w 12"/>
                <a:gd name="T5" fmla="*/ 6 h 17"/>
                <a:gd name="T6" fmla="*/ 5 w 12"/>
                <a:gd name="T7" fmla="*/ 16 h 17"/>
                <a:gd name="T8" fmla="*/ 12 w 12"/>
                <a:gd name="T9" fmla="*/ 16 h 17"/>
                <a:gd name="T10" fmla="*/ 8 w 12"/>
                <a:gd name="T11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7">
                  <a:moveTo>
                    <a:pt x="8" y="9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8" y="0"/>
                    <a:pt x="3" y="2"/>
                    <a:pt x="1" y="6"/>
                  </a:cubicBezTo>
                  <a:cubicBezTo>
                    <a:pt x="0" y="10"/>
                    <a:pt x="1" y="14"/>
                    <a:pt x="5" y="16"/>
                  </a:cubicBezTo>
                  <a:cubicBezTo>
                    <a:pt x="7" y="17"/>
                    <a:pt x="10" y="17"/>
                    <a:pt x="12" y="16"/>
                  </a:cubicBezTo>
                  <a:cubicBezTo>
                    <a:pt x="8" y="9"/>
                    <a:pt x="8" y="9"/>
                    <a:pt x="8" y="9"/>
                  </a:cubicBezTo>
                  <a:close/>
                </a:path>
              </a:pathLst>
            </a:custGeom>
            <a:solidFill>
              <a:srgbClr val="6ABB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213">
              <a:extLst>
                <a:ext uri="{FF2B5EF4-FFF2-40B4-BE49-F238E27FC236}">
                  <a16:creationId xmlns:a16="http://schemas.microsoft.com/office/drawing/2014/main" id="{C775CEAE-9800-45C3-BCAB-A7BF7AE9127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82976" y="2640013"/>
              <a:ext cx="52388" cy="55563"/>
            </a:xfrm>
            <a:custGeom>
              <a:avLst/>
              <a:gdLst>
                <a:gd name="T0" fmla="*/ 11 w 16"/>
                <a:gd name="T1" fmla="*/ 2 h 17"/>
                <a:gd name="T2" fmla="*/ 1 w 16"/>
                <a:gd name="T3" fmla="*/ 5 h 17"/>
                <a:gd name="T4" fmla="*/ 5 w 16"/>
                <a:gd name="T5" fmla="*/ 16 h 17"/>
                <a:gd name="T6" fmla="*/ 11 w 16"/>
                <a:gd name="T7" fmla="*/ 16 h 17"/>
                <a:gd name="T8" fmla="*/ 14 w 16"/>
                <a:gd name="T9" fmla="*/ 12 h 17"/>
                <a:gd name="T10" fmla="*/ 14 w 16"/>
                <a:gd name="T11" fmla="*/ 12 h 17"/>
                <a:gd name="T12" fmla="*/ 11 w 16"/>
                <a:gd name="T13" fmla="*/ 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17">
                  <a:moveTo>
                    <a:pt x="11" y="2"/>
                  </a:moveTo>
                  <a:cubicBezTo>
                    <a:pt x="7" y="0"/>
                    <a:pt x="3" y="2"/>
                    <a:pt x="1" y="5"/>
                  </a:cubicBezTo>
                  <a:cubicBezTo>
                    <a:pt x="0" y="9"/>
                    <a:pt x="1" y="14"/>
                    <a:pt x="5" y="16"/>
                  </a:cubicBezTo>
                  <a:cubicBezTo>
                    <a:pt x="7" y="17"/>
                    <a:pt x="9" y="17"/>
                    <a:pt x="11" y="16"/>
                  </a:cubicBezTo>
                  <a:cubicBezTo>
                    <a:pt x="13" y="15"/>
                    <a:pt x="14" y="14"/>
                    <a:pt x="14" y="12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6" y="8"/>
                    <a:pt x="14" y="4"/>
                    <a:pt x="11" y="2"/>
                  </a:cubicBezTo>
                  <a:close/>
                </a:path>
              </a:pathLst>
            </a:custGeom>
            <a:solidFill>
              <a:srgbClr val="6ABB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214">
              <a:extLst>
                <a:ext uri="{FF2B5EF4-FFF2-40B4-BE49-F238E27FC236}">
                  <a16:creationId xmlns:a16="http://schemas.microsoft.com/office/drawing/2014/main" id="{1969E27D-A569-4639-BA07-A18737C7ED1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09963" y="2646363"/>
              <a:ext cx="22225" cy="26988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7 h 8"/>
                <a:gd name="T4" fmla="*/ 0 w 7"/>
                <a:gd name="T5" fmla="*/ 7 h 8"/>
                <a:gd name="T6" fmla="*/ 0 w 7"/>
                <a:gd name="T7" fmla="*/ 7 h 8"/>
                <a:gd name="T8" fmla="*/ 7 w 7"/>
                <a:gd name="T9" fmla="*/ 8 h 8"/>
                <a:gd name="T10" fmla="*/ 3 w 7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5"/>
                    <a:pt x="6" y="1"/>
                    <a:pt x="3" y="0"/>
                  </a:cubicBezTo>
                  <a:close/>
                </a:path>
              </a:pathLst>
            </a:custGeom>
            <a:solidFill>
              <a:srgbClr val="EFAF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215">
              <a:extLst>
                <a:ext uri="{FF2B5EF4-FFF2-40B4-BE49-F238E27FC236}">
                  <a16:creationId xmlns:a16="http://schemas.microsoft.com/office/drawing/2014/main" id="{B51187CA-597E-4550-824E-BD5162AB721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86151" y="2670175"/>
              <a:ext cx="46038" cy="25400"/>
            </a:xfrm>
            <a:custGeom>
              <a:avLst/>
              <a:gdLst>
                <a:gd name="T0" fmla="*/ 14 w 14"/>
                <a:gd name="T1" fmla="*/ 1 h 8"/>
                <a:gd name="T2" fmla="*/ 7 w 14"/>
                <a:gd name="T3" fmla="*/ 0 h 8"/>
                <a:gd name="T4" fmla="*/ 7 w 14"/>
                <a:gd name="T5" fmla="*/ 0 h 8"/>
                <a:gd name="T6" fmla="*/ 0 w 14"/>
                <a:gd name="T7" fmla="*/ 2 h 8"/>
                <a:gd name="T8" fmla="*/ 4 w 14"/>
                <a:gd name="T9" fmla="*/ 7 h 8"/>
                <a:gd name="T10" fmla="*/ 10 w 14"/>
                <a:gd name="T11" fmla="*/ 7 h 8"/>
                <a:gd name="T12" fmla="*/ 13 w 14"/>
                <a:gd name="T13" fmla="*/ 3 h 8"/>
                <a:gd name="T14" fmla="*/ 14 w 14"/>
                <a:gd name="T15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8">
                  <a:moveTo>
                    <a:pt x="14" y="1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4"/>
                    <a:pt x="2" y="6"/>
                    <a:pt x="4" y="7"/>
                  </a:cubicBezTo>
                  <a:cubicBezTo>
                    <a:pt x="6" y="8"/>
                    <a:pt x="8" y="8"/>
                    <a:pt x="10" y="7"/>
                  </a:cubicBezTo>
                  <a:cubicBezTo>
                    <a:pt x="11" y="6"/>
                    <a:pt x="12" y="5"/>
                    <a:pt x="13" y="3"/>
                  </a:cubicBezTo>
                  <a:cubicBezTo>
                    <a:pt x="13" y="3"/>
                    <a:pt x="14" y="2"/>
                    <a:pt x="14" y="1"/>
                  </a:cubicBezTo>
                  <a:close/>
                </a:path>
              </a:pathLst>
            </a:custGeom>
            <a:solidFill>
              <a:srgbClr val="F060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216">
              <a:extLst>
                <a:ext uri="{FF2B5EF4-FFF2-40B4-BE49-F238E27FC236}">
                  <a16:creationId xmlns:a16="http://schemas.microsoft.com/office/drawing/2014/main" id="{71E855E8-1C7D-4B76-98B6-0510836F297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30588" y="2613025"/>
              <a:ext cx="55563" cy="57150"/>
            </a:xfrm>
            <a:custGeom>
              <a:avLst/>
              <a:gdLst>
                <a:gd name="T0" fmla="*/ 12 w 17"/>
                <a:gd name="T1" fmla="*/ 2 h 17"/>
                <a:gd name="T2" fmla="*/ 2 w 17"/>
                <a:gd name="T3" fmla="*/ 5 h 17"/>
                <a:gd name="T4" fmla="*/ 5 w 17"/>
                <a:gd name="T5" fmla="*/ 16 h 17"/>
                <a:gd name="T6" fmla="*/ 12 w 17"/>
                <a:gd name="T7" fmla="*/ 16 h 17"/>
                <a:gd name="T8" fmla="*/ 15 w 17"/>
                <a:gd name="T9" fmla="*/ 12 h 17"/>
                <a:gd name="T10" fmla="*/ 15 w 17"/>
                <a:gd name="T11" fmla="*/ 12 h 17"/>
                <a:gd name="T12" fmla="*/ 12 w 17"/>
                <a:gd name="T13" fmla="*/ 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7">
                  <a:moveTo>
                    <a:pt x="12" y="2"/>
                  </a:moveTo>
                  <a:cubicBezTo>
                    <a:pt x="8" y="0"/>
                    <a:pt x="4" y="1"/>
                    <a:pt x="2" y="5"/>
                  </a:cubicBezTo>
                  <a:cubicBezTo>
                    <a:pt x="0" y="9"/>
                    <a:pt x="2" y="14"/>
                    <a:pt x="5" y="16"/>
                  </a:cubicBezTo>
                  <a:cubicBezTo>
                    <a:pt x="8" y="17"/>
                    <a:pt x="10" y="17"/>
                    <a:pt x="12" y="16"/>
                  </a:cubicBezTo>
                  <a:cubicBezTo>
                    <a:pt x="13" y="15"/>
                    <a:pt x="14" y="14"/>
                    <a:pt x="15" y="1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7" y="8"/>
                    <a:pt x="15" y="4"/>
                    <a:pt x="12" y="2"/>
                  </a:cubicBezTo>
                  <a:close/>
                </a:path>
              </a:pathLst>
            </a:custGeom>
            <a:solidFill>
              <a:srgbClr val="6ABB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17">
              <a:extLst>
                <a:ext uri="{FF2B5EF4-FFF2-40B4-BE49-F238E27FC236}">
                  <a16:creationId xmlns:a16="http://schemas.microsoft.com/office/drawing/2014/main" id="{94301918-B4EF-42A5-A715-7E90CFC2D8C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33763" y="2640013"/>
              <a:ext cx="30163" cy="30163"/>
            </a:xfrm>
            <a:custGeom>
              <a:avLst/>
              <a:gdLst>
                <a:gd name="T0" fmla="*/ 9 w 9"/>
                <a:gd name="T1" fmla="*/ 9 h 9"/>
                <a:gd name="T2" fmla="*/ 7 w 9"/>
                <a:gd name="T3" fmla="*/ 1 h 9"/>
                <a:gd name="T4" fmla="*/ 0 w 9"/>
                <a:gd name="T5" fmla="*/ 0 h 9"/>
                <a:gd name="T6" fmla="*/ 4 w 9"/>
                <a:gd name="T7" fmla="*/ 8 h 9"/>
                <a:gd name="T8" fmla="*/ 9 w 9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9" y="9"/>
                  </a:moveTo>
                  <a:cubicBezTo>
                    <a:pt x="7" y="1"/>
                    <a:pt x="7" y="1"/>
                    <a:pt x="7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2" y="6"/>
                    <a:pt x="4" y="8"/>
                  </a:cubicBezTo>
                  <a:cubicBezTo>
                    <a:pt x="6" y="9"/>
                    <a:pt x="7" y="9"/>
                    <a:pt x="9" y="9"/>
                  </a:cubicBezTo>
                  <a:close/>
                </a:path>
              </a:pathLst>
            </a:custGeom>
            <a:solidFill>
              <a:srgbClr val="F060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18">
              <a:extLst>
                <a:ext uri="{FF2B5EF4-FFF2-40B4-BE49-F238E27FC236}">
                  <a16:creationId xmlns:a16="http://schemas.microsoft.com/office/drawing/2014/main" id="{2DDD0D5C-DD33-40C4-A882-345E3AD2F8D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55988" y="2633663"/>
              <a:ext cx="26988" cy="36513"/>
            </a:xfrm>
            <a:custGeom>
              <a:avLst/>
              <a:gdLst>
                <a:gd name="T0" fmla="*/ 0 w 8"/>
                <a:gd name="T1" fmla="*/ 3 h 11"/>
                <a:gd name="T2" fmla="*/ 2 w 8"/>
                <a:gd name="T3" fmla="*/ 11 h 11"/>
                <a:gd name="T4" fmla="*/ 7 w 8"/>
                <a:gd name="T5" fmla="*/ 6 h 11"/>
                <a:gd name="T6" fmla="*/ 7 w 8"/>
                <a:gd name="T7" fmla="*/ 0 h 11"/>
                <a:gd name="T8" fmla="*/ 1 w 8"/>
                <a:gd name="T9" fmla="*/ 3 h 11"/>
                <a:gd name="T10" fmla="*/ 0 w 8"/>
                <a:gd name="T11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11">
                  <a:moveTo>
                    <a:pt x="0" y="3"/>
                  </a:moveTo>
                  <a:cubicBezTo>
                    <a:pt x="2" y="11"/>
                    <a:pt x="2" y="11"/>
                    <a:pt x="2" y="11"/>
                  </a:cubicBezTo>
                  <a:cubicBezTo>
                    <a:pt x="4" y="10"/>
                    <a:pt x="6" y="9"/>
                    <a:pt x="7" y="6"/>
                  </a:cubicBezTo>
                  <a:cubicBezTo>
                    <a:pt x="8" y="4"/>
                    <a:pt x="8" y="2"/>
                    <a:pt x="7" y="0"/>
                  </a:cubicBezTo>
                  <a:cubicBezTo>
                    <a:pt x="1" y="3"/>
                    <a:pt x="1" y="3"/>
                    <a:pt x="1" y="3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rgbClr val="EFAF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19">
              <a:extLst>
                <a:ext uri="{FF2B5EF4-FFF2-40B4-BE49-F238E27FC236}">
                  <a16:creationId xmlns:a16="http://schemas.microsoft.com/office/drawing/2014/main" id="{8EADA2BD-3A1E-4DBB-8A9F-7A27DB6CCC5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24238" y="2667000"/>
              <a:ext cx="39688" cy="22225"/>
            </a:xfrm>
            <a:custGeom>
              <a:avLst/>
              <a:gdLst>
                <a:gd name="T0" fmla="*/ 0 w 25"/>
                <a:gd name="T1" fmla="*/ 0 h 14"/>
                <a:gd name="T2" fmla="*/ 25 w 25"/>
                <a:gd name="T3" fmla="*/ 12 h 14"/>
                <a:gd name="T4" fmla="*/ 23 w 25"/>
                <a:gd name="T5" fmla="*/ 14 h 14"/>
                <a:gd name="T6" fmla="*/ 0 w 25"/>
                <a:gd name="T7" fmla="*/ 2 h 14"/>
                <a:gd name="T8" fmla="*/ 0 w 25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14">
                  <a:moveTo>
                    <a:pt x="0" y="0"/>
                  </a:moveTo>
                  <a:lnTo>
                    <a:pt x="25" y="12"/>
                  </a:lnTo>
                  <a:lnTo>
                    <a:pt x="23" y="14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20">
              <a:extLst>
                <a:ext uri="{FF2B5EF4-FFF2-40B4-BE49-F238E27FC236}">
                  <a16:creationId xmlns:a16="http://schemas.microsoft.com/office/drawing/2014/main" id="{4A67D0CE-AFE5-4817-B7EA-EFCC8762E08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21063" y="2673350"/>
              <a:ext cx="39688" cy="22225"/>
            </a:xfrm>
            <a:custGeom>
              <a:avLst/>
              <a:gdLst>
                <a:gd name="T0" fmla="*/ 2 w 25"/>
                <a:gd name="T1" fmla="*/ 0 h 14"/>
                <a:gd name="T2" fmla="*/ 25 w 25"/>
                <a:gd name="T3" fmla="*/ 12 h 14"/>
                <a:gd name="T4" fmla="*/ 22 w 25"/>
                <a:gd name="T5" fmla="*/ 14 h 14"/>
                <a:gd name="T6" fmla="*/ 0 w 25"/>
                <a:gd name="T7" fmla="*/ 2 h 14"/>
                <a:gd name="T8" fmla="*/ 2 w 25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14">
                  <a:moveTo>
                    <a:pt x="2" y="0"/>
                  </a:moveTo>
                  <a:lnTo>
                    <a:pt x="25" y="12"/>
                  </a:lnTo>
                  <a:lnTo>
                    <a:pt x="22" y="14"/>
                  </a:lnTo>
                  <a:lnTo>
                    <a:pt x="0" y="2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21">
              <a:extLst>
                <a:ext uri="{FF2B5EF4-FFF2-40B4-BE49-F238E27FC236}">
                  <a16:creationId xmlns:a16="http://schemas.microsoft.com/office/drawing/2014/main" id="{1A42EA47-E8BC-4846-8EC8-97A116E09AE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17888" y="2676525"/>
              <a:ext cx="38100" cy="22225"/>
            </a:xfrm>
            <a:custGeom>
              <a:avLst/>
              <a:gdLst>
                <a:gd name="T0" fmla="*/ 2 w 24"/>
                <a:gd name="T1" fmla="*/ 0 h 14"/>
                <a:gd name="T2" fmla="*/ 24 w 24"/>
                <a:gd name="T3" fmla="*/ 14 h 14"/>
                <a:gd name="T4" fmla="*/ 24 w 24"/>
                <a:gd name="T5" fmla="*/ 14 h 14"/>
                <a:gd name="T6" fmla="*/ 0 w 24"/>
                <a:gd name="T7" fmla="*/ 2 h 14"/>
                <a:gd name="T8" fmla="*/ 2 w 24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4">
                  <a:moveTo>
                    <a:pt x="2" y="0"/>
                  </a:moveTo>
                  <a:lnTo>
                    <a:pt x="24" y="14"/>
                  </a:lnTo>
                  <a:lnTo>
                    <a:pt x="24" y="14"/>
                  </a:lnTo>
                  <a:lnTo>
                    <a:pt x="0" y="2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22">
              <a:extLst>
                <a:ext uri="{FF2B5EF4-FFF2-40B4-BE49-F238E27FC236}">
                  <a16:creationId xmlns:a16="http://schemas.microsoft.com/office/drawing/2014/main" id="{330EA390-BF46-4F1F-9580-3CAB19D8E42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17888" y="2682875"/>
              <a:ext cx="34925" cy="22225"/>
            </a:xfrm>
            <a:custGeom>
              <a:avLst/>
              <a:gdLst>
                <a:gd name="T0" fmla="*/ 0 w 22"/>
                <a:gd name="T1" fmla="*/ 0 h 14"/>
                <a:gd name="T2" fmla="*/ 22 w 22"/>
                <a:gd name="T3" fmla="*/ 12 h 14"/>
                <a:gd name="T4" fmla="*/ 22 w 22"/>
                <a:gd name="T5" fmla="*/ 14 h 14"/>
                <a:gd name="T6" fmla="*/ 0 w 22"/>
                <a:gd name="T7" fmla="*/ 2 h 14"/>
                <a:gd name="T8" fmla="*/ 0 w 22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4">
                  <a:moveTo>
                    <a:pt x="0" y="0"/>
                  </a:moveTo>
                  <a:lnTo>
                    <a:pt x="22" y="12"/>
                  </a:lnTo>
                  <a:lnTo>
                    <a:pt x="22" y="14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23">
              <a:extLst>
                <a:ext uri="{FF2B5EF4-FFF2-40B4-BE49-F238E27FC236}">
                  <a16:creationId xmlns:a16="http://schemas.microsoft.com/office/drawing/2014/main" id="{34D89394-A0E6-4524-B98C-068BC6F1307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13126" y="2689225"/>
              <a:ext cx="20638" cy="12700"/>
            </a:xfrm>
            <a:custGeom>
              <a:avLst/>
              <a:gdLst>
                <a:gd name="T0" fmla="*/ 0 w 13"/>
                <a:gd name="T1" fmla="*/ 0 h 8"/>
                <a:gd name="T2" fmla="*/ 13 w 13"/>
                <a:gd name="T3" fmla="*/ 6 h 8"/>
                <a:gd name="T4" fmla="*/ 11 w 13"/>
                <a:gd name="T5" fmla="*/ 8 h 8"/>
                <a:gd name="T6" fmla="*/ 0 w 13"/>
                <a:gd name="T7" fmla="*/ 2 h 8"/>
                <a:gd name="T8" fmla="*/ 0 w 13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8">
                  <a:moveTo>
                    <a:pt x="0" y="0"/>
                  </a:moveTo>
                  <a:lnTo>
                    <a:pt x="13" y="6"/>
                  </a:lnTo>
                  <a:lnTo>
                    <a:pt x="11" y="8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24">
              <a:extLst>
                <a:ext uri="{FF2B5EF4-FFF2-40B4-BE49-F238E27FC236}">
                  <a16:creationId xmlns:a16="http://schemas.microsoft.com/office/drawing/2014/main" id="{1A759C93-4786-4223-B5D1-3AEAD3D4B6E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73451" y="2692400"/>
              <a:ext cx="39688" cy="23813"/>
            </a:xfrm>
            <a:custGeom>
              <a:avLst/>
              <a:gdLst>
                <a:gd name="T0" fmla="*/ 2 w 25"/>
                <a:gd name="T1" fmla="*/ 0 h 15"/>
                <a:gd name="T2" fmla="*/ 25 w 25"/>
                <a:gd name="T3" fmla="*/ 13 h 15"/>
                <a:gd name="T4" fmla="*/ 23 w 25"/>
                <a:gd name="T5" fmla="*/ 15 h 15"/>
                <a:gd name="T6" fmla="*/ 0 w 25"/>
                <a:gd name="T7" fmla="*/ 2 h 15"/>
                <a:gd name="T8" fmla="*/ 2 w 25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15">
                  <a:moveTo>
                    <a:pt x="2" y="0"/>
                  </a:moveTo>
                  <a:lnTo>
                    <a:pt x="25" y="13"/>
                  </a:lnTo>
                  <a:lnTo>
                    <a:pt x="23" y="15"/>
                  </a:lnTo>
                  <a:lnTo>
                    <a:pt x="0" y="2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25">
              <a:extLst>
                <a:ext uri="{FF2B5EF4-FFF2-40B4-BE49-F238E27FC236}">
                  <a16:creationId xmlns:a16="http://schemas.microsoft.com/office/drawing/2014/main" id="{6FAA5C47-3504-4FCF-99CD-6EBD8AF7219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70276" y="2698750"/>
              <a:ext cx="39688" cy="23813"/>
            </a:xfrm>
            <a:custGeom>
              <a:avLst/>
              <a:gdLst>
                <a:gd name="T0" fmla="*/ 2 w 25"/>
                <a:gd name="T1" fmla="*/ 0 h 15"/>
                <a:gd name="T2" fmla="*/ 25 w 25"/>
                <a:gd name="T3" fmla="*/ 13 h 15"/>
                <a:gd name="T4" fmla="*/ 25 w 25"/>
                <a:gd name="T5" fmla="*/ 15 h 15"/>
                <a:gd name="T6" fmla="*/ 0 w 25"/>
                <a:gd name="T7" fmla="*/ 2 h 15"/>
                <a:gd name="T8" fmla="*/ 2 w 25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15">
                  <a:moveTo>
                    <a:pt x="2" y="0"/>
                  </a:moveTo>
                  <a:lnTo>
                    <a:pt x="25" y="13"/>
                  </a:lnTo>
                  <a:lnTo>
                    <a:pt x="25" y="15"/>
                  </a:lnTo>
                  <a:lnTo>
                    <a:pt x="0" y="2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26">
              <a:extLst>
                <a:ext uri="{FF2B5EF4-FFF2-40B4-BE49-F238E27FC236}">
                  <a16:creationId xmlns:a16="http://schemas.microsoft.com/office/drawing/2014/main" id="{A5778884-A057-4742-A194-6B3C1FD0E15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70276" y="2705100"/>
              <a:ext cx="36513" cy="23813"/>
            </a:xfrm>
            <a:custGeom>
              <a:avLst/>
              <a:gdLst>
                <a:gd name="T0" fmla="*/ 0 w 23"/>
                <a:gd name="T1" fmla="*/ 0 h 15"/>
                <a:gd name="T2" fmla="*/ 23 w 23"/>
                <a:gd name="T3" fmla="*/ 13 h 15"/>
                <a:gd name="T4" fmla="*/ 23 w 23"/>
                <a:gd name="T5" fmla="*/ 15 h 15"/>
                <a:gd name="T6" fmla="*/ 0 w 23"/>
                <a:gd name="T7" fmla="*/ 2 h 15"/>
                <a:gd name="T8" fmla="*/ 0 w 23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15">
                  <a:moveTo>
                    <a:pt x="0" y="0"/>
                  </a:moveTo>
                  <a:lnTo>
                    <a:pt x="23" y="13"/>
                  </a:lnTo>
                  <a:lnTo>
                    <a:pt x="23" y="15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227">
              <a:extLst>
                <a:ext uri="{FF2B5EF4-FFF2-40B4-BE49-F238E27FC236}">
                  <a16:creationId xmlns:a16="http://schemas.microsoft.com/office/drawing/2014/main" id="{F19BE4AD-A386-4E1A-82BE-2AD5846A6D7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67101" y="2708275"/>
              <a:ext cx="36513" cy="23813"/>
            </a:xfrm>
            <a:custGeom>
              <a:avLst/>
              <a:gdLst>
                <a:gd name="T0" fmla="*/ 0 w 23"/>
                <a:gd name="T1" fmla="*/ 0 h 15"/>
                <a:gd name="T2" fmla="*/ 23 w 23"/>
                <a:gd name="T3" fmla="*/ 13 h 15"/>
                <a:gd name="T4" fmla="*/ 23 w 23"/>
                <a:gd name="T5" fmla="*/ 15 h 15"/>
                <a:gd name="T6" fmla="*/ 0 w 23"/>
                <a:gd name="T7" fmla="*/ 3 h 15"/>
                <a:gd name="T8" fmla="*/ 0 w 23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15">
                  <a:moveTo>
                    <a:pt x="0" y="0"/>
                  </a:moveTo>
                  <a:lnTo>
                    <a:pt x="23" y="13"/>
                  </a:lnTo>
                  <a:lnTo>
                    <a:pt x="23" y="15"/>
                  </a:lnTo>
                  <a:lnTo>
                    <a:pt x="0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228">
              <a:extLst>
                <a:ext uri="{FF2B5EF4-FFF2-40B4-BE49-F238E27FC236}">
                  <a16:creationId xmlns:a16="http://schemas.microsoft.com/office/drawing/2014/main" id="{F504085E-7474-44A0-B49E-7148DF15917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63926" y="2716213"/>
              <a:ext cx="19050" cy="12700"/>
            </a:xfrm>
            <a:custGeom>
              <a:avLst/>
              <a:gdLst>
                <a:gd name="T0" fmla="*/ 0 w 12"/>
                <a:gd name="T1" fmla="*/ 0 h 8"/>
                <a:gd name="T2" fmla="*/ 12 w 12"/>
                <a:gd name="T3" fmla="*/ 6 h 8"/>
                <a:gd name="T4" fmla="*/ 12 w 12"/>
                <a:gd name="T5" fmla="*/ 8 h 8"/>
                <a:gd name="T6" fmla="*/ 0 w 12"/>
                <a:gd name="T7" fmla="*/ 2 h 8"/>
                <a:gd name="T8" fmla="*/ 0 w 12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8">
                  <a:moveTo>
                    <a:pt x="0" y="0"/>
                  </a:moveTo>
                  <a:lnTo>
                    <a:pt x="12" y="6"/>
                  </a:lnTo>
                  <a:lnTo>
                    <a:pt x="12" y="8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229">
              <a:extLst>
                <a:ext uri="{FF2B5EF4-FFF2-40B4-BE49-F238E27FC236}">
                  <a16:creationId xmlns:a16="http://schemas.microsoft.com/office/drawing/2014/main" id="{317EDC79-EBCA-4537-9097-2829DD0B3C6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22663" y="2719388"/>
              <a:ext cx="39688" cy="22225"/>
            </a:xfrm>
            <a:custGeom>
              <a:avLst/>
              <a:gdLst>
                <a:gd name="T0" fmla="*/ 2 w 25"/>
                <a:gd name="T1" fmla="*/ 0 h 14"/>
                <a:gd name="T2" fmla="*/ 25 w 25"/>
                <a:gd name="T3" fmla="*/ 12 h 14"/>
                <a:gd name="T4" fmla="*/ 25 w 25"/>
                <a:gd name="T5" fmla="*/ 14 h 14"/>
                <a:gd name="T6" fmla="*/ 0 w 25"/>
                <a:gd name="T7" fmla="*/ 2 h 14"/>
                <a:gd name="T8" fmla="*/ 2 w 25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14">
                  <a:moveTo>
                    <a:pt x="2" y="0"/>
                  </a:moveTo>
                  <a:lnTo>
                    <a:pt x="25" y="12"/>
                  </a:lnTo>
                  <a:lnTo>
                    <a:pt x="25" y="14"/>
                  </a:lnTo>
                  <a:lnTo>
                    <a:pt x="0" y="2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230">
              <a:extLst>
                <a:ext uri="{FF2B5EF4-FFF2-40B4-BE49-F238E27FC236}">
                  <a16:creationId xmlns:a16="http://schemas.microsoft.com/office/drawing/2014/main" id="{C7F2FFC5-47C4-4383-B0BC-FEA8720A5CA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22663" y="2725738"/>
              <a:ext cx="36513" cy="22225"/>
            </a:xfrm>
            <a:custGeom>
              <a:avLst/>
              <a:gdLst>
                <a:gd name="T0" fmla="*/ 0 w 23"/>
                <a:gd name="T1" fmla="*/ 0 h 14"/>
                <a:gd name="T2" fmla="*/ 23 w 23"/>
                <a:gd name="T3" fmla="*/ 12 h 14"/>
                <a:gd name="T4" fmla="*/ 23 w 23"/>
                <a:gd name="T5" fmla="*/ 14 h 14"/>
                <a:gd name="T6" fmla="*/ 0 w 23"/>
                <a:gd name="T7" fmla="*/ 2 h 14"/>
                <a:gd name="T8" fmla="*/ 0 w 23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14">
                  <a:moveTo>
                    <a:pt x="0" y="0"/>
                  </a:moveTo>
                  <a:lnTo>
                    <a:pt x="23" y="12"/>
                  </a:lnTo>
                  <a:lnTo>
                    <a:pt x="23" y="14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231">
              <a:extLst>
                <a:ext uri="{FF2B5EF4-FFF2-40B4-BE49-F238E27FC236}">
                  <a16:creationId xmlns:a16="http://schemas.microsoft.com/office/drawing/2014/main" id="{7051F3A4-BD31-45D1-BE7E-05D0BF070E5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19488" y="2732088"/>
              <a:ext cx="36513" cy="23813"/>
            </a:xfrm>
            <a:custGeom>
              <a:avLst/>
              <a:gdLst>
                <a:gd name="T0" fmla="*/ 0 w 23"/>
                <a:gd name="T1" fmla="*/ 0 h 15"/>
                <a:gd name="T2" fmla="*/ 23 w 23"/>
                <a:gd name="T3" fmla="*/ 12 h 15"/>
                <a:gd name="T4" fmla="*/ 23 w 23"/>
                <a:gd name="T5" fmla="*/ 15 h 15"/>
                <a:gd name="T6" fmla="*/ 0 w 23"/>
                <a:gd name="T7" fmla="*/ 2 h 15"/>
                <a:gd name="T8" fmla="*/ 0 w 23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15">
                  <a:moveTo>
                    <a:pt x="0" y="0"/>
                  </a:moveTo>
                  <a:lnTo>
                    <a:pt x="23" y="12"/>
                  </a:lnTo>
                  <a:lnTo>
                    <a:pt x="23" y="15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232">
              <a:extLst>
                <a:ext uri="{FF2B5EF4-FFF2-40B4-BE49-F238E27FC236}">
                  <a16:creationId xmlns:a16="http://schemas.microsoft.com/office/drawing/2014/main" id="{D28F10E9-AA13-4E08-B582-7F3E65DE477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16313" y="2738438"/>
              <a:ext cx="39688" cy="23813"/>
            </a:xfrm>
            <a:custGeom>
              <a:avLst/>
              <a:gdLst>
                <a:gd name="T0" fmla="*/ 0 w 25"/>
                <a:gd name="T1" fmla="*/ 0 h 15"/>
                <a:gd name="T2" fmla="*/ 25 w 25"/>
                <a:gd name="T3" fmla="*/ 13 h 15"/>
                <a:gd name="T4" fmla="*/ 23 w 25"/>
                <a:gd name="T5" fmla="*/ 15 h 15"/>
                <a:gd name="T6" fmla="*/ 0 w 25"/>
                <a:gd name="T7" fmla="*/ 2 h 15"/>
                <a:gd name="T8" fmla="*/ 0 w 25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15">
                  <a:moveTo>
                    <a:pt x="0" y="0"/>
                  </a:moveTo>
                  <a:lnTo>
                    <a:pt x="25" y="13"/>
                  </a:lnTo>
                  <a:lnTo>
                    <a:pt x="23" y="15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233">
              <a:extLst>
                <a:ext uri="{FF2B5EF4-FFF2-40B4-BE49-F238E27FC236}">
                  <a16:creationId xmlns:a16="http://schemas.microsoft.com/office/drawing/2014/main" id="{B85D5730-C5C6-4D3F-951F-106E99B43CB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13138" y="2741613"/>
              <a:ext cx="19050" cy="14288"/>
            </a:xfrm>
            <a:custGeom>
              <a:avLst/>
              <a:gdLst>
                <a:gd name="T0" fmla="*/ 2 w 12"/>
                <a:gd name="T1" fmla="*/ 0 h 9"/>
                <a:gd name="T2" fmla="*/ 12 w 12"/>
                <a:gd name="T3" fmla="*/ 6 h 9"/>
                <a:gd name="T4" fmla="*/ 12 w 12"/>
                <a:gd name="T5" fmla="*/ 9 h 9"/>
                <a:gd name="T6" fmla="*/ 0 w 12"/>
                <a:gd name="T7" fmla="*/ 2 h 9"/>
                <a:gd name="T8" fmla="*/ 2 w 12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9">
                  <a:moveTo>
                    <a:pt x="2" y="0"/>
                  </a:moveTo>
                  <a:lnTo>
                    <a:pt x="12" y="6"/>
                  </a:lnTo>
                  <a:lnTo>
                    <a:pt x="12" y="9"/>
                  </a:lnTo>
                  <a:lnTo>
                    <a:pt x="0" y="2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234">
              <a:extLst>
                <a:ext uri="{FF2B5EF4-FFF2-40B4-BE49-F238E27FC236}">
                  <a16:creationId xmlns:a16="http://schemas.microsoft.com/office/drawing/2014/main" id="{DE32A294-FD36-44FB-BAD2-91B52D9E62A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89326" y="2581275"/>
              <a:ext cx="109538" cy="19050"/>
            </a:xfrm>
            <a:custGeom>
              <a:avLst/>
              <a:gdLst>
                <a:gd name="T0" fmla="*/ 69 w 69"/>
                <a:gd name="T1" fmla="*/ 8 h 12"/>
                <a:gd name="T2" fmla="*/ 50 w 69"/>
                <a:gd name="T3" fmla="*/ 2 h 12"/>
                <a:gd name="T4" fmla="*/ 40 w 69"/>
                <a:gd name="T5" fmla="*/ 12 h 12"/>
                <a:gd name="T6" fmla="*/ 40 w 69"/>
                <a:gd name="T7" fmla="*/ 12 h 12"/>
                <a:gd name="T8" fmla="*/ 40 w 69"/>
                <a:gd name="T9" fmla="*/ 12 h 12"/>
                <a:gd name="T10" fmla="*/ 29 w 69"/>
                <a:gd name="T11" fmla="*/ 4 h 12"/>
                <a:gd name="T12" fmla="*/ 13 w 69"/>
                <a:gd name="T13" fmla="*/ 8 h 12"/>
                <a:gd name="T14" fmla="*/ 13 w 69"/>
                <a:gd name="T15" fmla="*/ 8 h 12"/>
                <a:gd name="T16" fmla="*/ 0 w 69"/>
                <a:gd name="T17" fmla="*/ 10 h 12"/>
                <a:gd name="T18" fmla="*/ 0 w 69"/>
                <a:gd name="T19" fmla="*/ 10 h 12"/>
                <a:gd name="T20" fmla="*/ 13 w 69"/>
                <a:gd name="T21" fmla="*/ 8 h 12"/>
                <a:gd name="T22" fmla="*/ 29 w 69"/>
                <a:gd name="T23" fmla="*/ 4 h 12"/>
                <a:gd name="T24" fmla="*/ 29 w 69"/>
                <a:gd name="T25" fmla="*/ 4 h 12"/>
                <a:gd name="T26" fmla="*/ 29 w 69"/>
                <a:gd name="T27" fmla="*/ 4 h 12"/>
                <a:gd name="T28" fmla="*/ 40 w 69"/>
                <a:gd name="T29" fmla="*/ 12 h 12"/>
                <a:gd name="T30" fmla="*/ 50 w 69"/>
                <a:gd name="T31" fmla="*/ 2 h 12"/>
                <a:gd name="T32" fmla="*/ 50 w 69"/>
                <a:gd name="T33" fmla="*/ 0 h 12"/>
                <a:gd name="T34" fmla="*/ 50 w 69"/>
                <a:gd name="T35" fmla="*/ 0 h 12"/>
                <a:gd name="T36" fmla="*/ 69 w 69"/>
                <a:gd name="T37" fmla="*/ 8 h 12"/>
                <a:gd name="T38" fmla="*/ 69 w 69"/>
                <a:gd name="T3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9" h="12">
                  <a:moveTo>
                    <a:pt x="69" y="8"/>
                  </a:moveTo>
                  <a:lnTo>
                    <a:pt x="50" y="2"/>
                  </a:lnTo>
                  <a:lnTo>
                    <a:pt x="40" y="12"/>
                  </a:lnTo>
                  <a:lnTo>
                    <a:pt x="40" y="12"/>
                  </a:lnTo>
                  <a:lnTo>
                    <a:pt x="40" y="12"/>
                  </a:lnTo>
                  <a:lnTo>
                    <a:pt x="29" y="4"/>
                  </a:lnTo>
                  <a:lnTo>
                    <a:pt x="13" y="8"/>
                  </a:lnTo>
                  <a:lnTo>
                    <a:pt x="13" y="8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13" y="8"/>
                  </a:lnTo>
                  <a:lnTo>
                    <a:pt x="29" y="4"/>
                  </a:lnTo>
                  <a:lnTo>
                    <a:pt x="29" y="4"/>
                  </a:lnTo>
                  <a:lnTo>
                    <a:pt x="29" y="4"/>
                  </a:lnTo>
                  <a:lnTo>
                    <a:pt x="40" y="12"/>
                  </a:lnTo>
                  <a:lnTo>
                    <a:pt x="50" y="2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69" y="8"/>
                  </a:lnTo>
                  <a:lnTo>
                    <a:pt x="69" y="8"/>
                  </a:lnTo>
                  <a:close/>
                </a:path>
              </a:pathLst>
            </a:custGeom>
            <a:solidFill>
              <a:srgbClr val="F060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235">
              <a:extLst>
                <a:ext uri="{FF2B5EF4-FFF2-40B4-BE49-F238E27FC236}">
                  <a16:creationId xmlns:a16="http://schemas.microsoft.com/office/drawing/2014/main" id="{0B9542B4-F92F-44A5-AE7D-0721CAF7986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89326" y="2584450"/>
              <a:ext cx="109538" cy="15875"/>
            </a:xfrm>
            <a:custGeom>
              <a:avLst/>
              <a:gdLst>
                <a:gd name="T0" fmla="*/ 69 w 69"/>
                <a:gd name="T1" fmla="*/ 10 h 10"/>
                <a:gd name="T2" fmla="*/ 44 w 69"/>
                <a:gd name="T3" fmla="*/ 0 h 10"/>
                <a:gd name="T4" fmla="*/ 31 w 69"/>
                <a:gd name="T5" fmla="*/ 10 h 10"/>
                <a:gd name="T6" fmla="*/ 31 w 69"/>
                <a:gd name="T7" fmla="*/ 10 h 10"/>
                <a:gd name="T8" fmla="*/ 31 w 69"/>
                <a:gd name="T9" fmla="*/ 10 h 10"/>
                <a:gd name="T10" fmla="*/ 17 w 69"/>
                <a:gd name="T11" fmla="*/ 2 h 10"/>
                <a:gd name="T12" fmla="*/ 0 w 69"/>
                <a:gd name="T13" fmla="*/ 8 h 10"/>
                <a:gd name="T14" fmla="*/ 0 w 69"/>
                <a:gd name="T15" fmla="*/ 8 h 10"/>
                <a:gd name="T16" fmla="*/ 15 w 69"/>
                <a:gd name="T17" fmla="*/ 2 h 10"/>
                <a:gd name="T18" fmla="*/ 17 w 69"/>
                <a:gd name="T19" fmla="*/ 2 h 10"/>
                <a:gd name="T20" fmla="*/ 17 w 69"/>
                <a:gd name="T21" fmla="*/ 2 h 10"/>
                <a:gd name="T22" fmla="*/ 31 w 69"/>
                <a:gd name="T23" fmla="*/ 10 h 10"/>
                <a:gd name="T24" fmla="*/ 44 w 69"/>
                <a:gd name="T25" fmla="*/ 0 h 10"/>
                <a:gd name="T26" fmla="*/ 44 w 69"/>
                <a:gd name="T27" fmla="*/ 0 h 10"/>
                <a:gd name="T28" fmla="*/ 44 w 69"/>
                <a:gd name="T29" fmla="*/ 0 h 10"/>
                <a:gd name="T30" fmla="*/ 69 w 69"/>
                <a:gd name="T31" fmla="*/ 10 h 10"/>
                <a:gd name="T32" fmla="*/ 69 w 69"/>
                <a:gd name="T3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9" h="10">
                  <a:moveTo>
                    <a:pt x="69" y="10"/>
                  </a:moveTo>
                  <a:lnTo>
                    <a:pt x="44" y="0"/>
                  </a:lnTo>
                  <a:lnTo>
                    <a:pt x="31" y="10"/>
                  </a:lnTo>
                  <a:lnTo>
                    <a:pt x="31" y="10"/>
                  </a:lnTo>
                  <a:lnTo>
                    <a:pt x="31" y="10"/>
                  </a:lnTo>
                  <a:lnTo>
                    <a:pt x="17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15" y="2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31" y="1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69" y="10"/>
                  </a:lnTo>
                  <a:lnTo>
                    <a:pt x="69" y="10"/>
                  </a:lnTo>
                  <a:close/>
                </a:path>
              </a:pathLst>
            </a:custGeom>
            <a:solidFill>
              <a:srgbClr val="EFAF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236">
              <a:extLst>
                <a:ext uri="{FF2B5EF4-FFF2-40B4-BE49-F238E27FC236}">
                  <a16:creationId xmlns:a16="http://schemas.microsoft.com/office/drawing/2014/main" id="{145655D8-1D85-4D23-BEB8-7E1DC563590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89326" y="2581275"/>
              <a:ext cx="109538" cy="31750"/>
            </a:xfrm>
            <a:custGeom>
              <a:avLst/>
              <a:gdLst>
                <a:gd name="T0" fmla="*/ 69 w 69"/>
                <a:gd name="T1" fmla="*/ 4 h 20"/>
                <a:gd name="T2" fmla="*/ 52 w 69"/>
                <a:gd name="T3" fmla="*/ 20 h 20"/>
                <a:gd name="T4" fmla="*/ 52 w 69"/>
                <a:gd name="T5" fmla="*/ 20 h 20"/>
                <a:gd name="T6" fmla="*/ 52 w 69"/>
                <a:gd name="T7" fmla="*/ 20 h 20"/>
                <a:gd name="T8" fmla="*/ 38 w 69"/>
                <a:gd name="T9" fmla="*/ 2 h 20"/>
                <a:gd name="T10" fmla="*/ 21 w 69"/>
                <a:gd name="T11" fmla="*/ 12 h 20"/>
                <a:gd name="T12" fmla="*/ 21 w 69"/>
                <a:gd name="T13" fmla="*/ 12 h 20"/>
                <a:gd name="T14" fmla="*/ 21 w 69"/>
                <a:gd name="T15" fmla="*/ 12 h 20"/>
                <a:gd name="T16" fmla="*/ 11 w 69"/>
                <a:gd name="T17" fmla="*/ 2 h 20"/>
                <a:gd name="T18" fmla="*/ 0 w 69"/>
                <a:gd name="T19" fmla="*/ 12 h 20"/>
                <a:gd name="T20" fmla="*/ 0 w 69"/>
                <a:gd name="T21" fmla="*/ 10 h 20"/>
                <a:gd name="T22" fmla="*/ 11 w 69"/>
                <a:gd name="T23" fmla="*/ 2 h 20"/>
                <a:gd name="T24" fmla="*/ 11 w 69"/>
                <a:gd name="T25" fmla="*/ 0 h 20"/>
                <a:gd name="T26" fmla="*/ 11 w 69"/>
                <a:gd name="T27" fmla="*/ 2 h 20"/>
                <a:gd name="T28" fmla="*/ 21 w 69"/>
                <a:gd name="T29" fmla="*/ 12 h 20"/>
                <a:gd name="T30" fmla="*/ 38 w 69"/>
                <a:gd name="T31" fmla="*/ 0 h 20"/>
                <a:gd name="T32" fmla="*/ 38 w 69"/>
                <a:gd name="T33" fmla="*/ 0 h 20"/>
                <a:gd name="T34" fmla="*/ 38 w 69"/>
                <a:gd name="T35" fmla="*/ 0 h 20"/>
                <a:gd name="T36" fmla="*/ 52 w 69"/>
                <a:gd name="T37" fmla="*/ 18 h 20"/>
                <a:gd name="T38" fmla="*/ 69 w 69"/>
                <a:gd name="T39" fmla="*/ 4 h 20"/>
                <a:gd name="T40" fmla="*/ 69 w 69"/>
                <a:gd name="T41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9" h="20">
                  <a:moveTo>
                    <a:pt x="69" y="4"/>
                  </a:moveTo>
                  <a:lnTo>
                    <a:pt x="52" y="20"/>
                  </a:lnTo>
                  <a:lnTo>
                    <a:pt x="52" y="20"/>
                  </a:lnTo>
                  <a:lnTo>
                    <a:pt x="52" y="20"/>
                  </a:lnTo>
                  <a:lnTo>
                    <a:pt x="38" y="2"/>
                  </a:lnTo>
                  <a:lnTo>
                    <a:pt x="21" y="12"/>
                  </a:lnTo>
                  <a:lnTo>
                    <a:pt x="21" y="12"/>
                  </a:lnTo>
                  <a:lnTo>
                    <a:pt x="21" y="12"/>
                  </a:lnTo>
                  <a:lnTo>
                    <a:pt x="11" y="2"/>
                  </a:lnTo>
                  <a:lnTo>
                    <a:pt x="0" y="12"/>
                  </a:lnTo>
                  <a:lnTo>
                    <a:pt x="0" y="10"/>
                  </a:lnTo>
                  <a:lnTo>
                    <a:pt x="11" y="2"/>
                  </a:lnTo>
                  <a:lnTo>
                    <a:pt x="11" y="0"/>
                  </a:lnTo>
                  <a:lnTo>
                    <a:pt x="11" y="2"/>
                  </a:lnTo>
                  <a:lnTo>
                    <a:pt x="21" y="12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52" y="18"/>
                  </a:lnTo>
                  <a:lnTo>
                    <a:pt x="69" y="4"/>
                  </a:lnTo>
                  <a:lnTo>
                    <a:pt x="69" y="4"/>
                  </a:lnTo>
                  <a:close/>
                </a:path>
              </a:pathLst>
            </a:custGeom>
            <a:solidFill>
              <a:srgbClr val="6ABB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237">
              <a:extLst>
                <a:ext uri="{FF2B5EF4-FFF2-40B4-BE49-F238E27FC236}">
                  <a16:creationId xmlns:a16="http://schemas.microsoft.com/office/drawing/2014/main" id="{1F2A8EBB-F9B7-4A9D-966F-5DDA95964D8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79801" y="2538413"/>
              <a:ext cx="101600" cy="107950"/>
            </a:xfrm>
            <a:custGeom>
              <a:avLst/>
              <a:gdLst>
                <a:gd name="T0" fmla="*/ 4 w 64"/>
                <a:gd name="T1" fmla="*/ 41 h 68"/>
                <a:gd name="T2" fmla="*/ 4 w 64"/>
                <a:gd name="T3" fmla="*/ 41 h 68"/>
                <a:gd name="T4" fmla="*/ 6 w 64"/>
                <a:gd name="T5" fmla="*/ 37 h 68"/>
                <a:gd name="T6" fmla="*/ 64 w 64"/>
                <a:gd name="T7" fmla="*/ 68 h 68"/>
                <a:gd name="T8" fmla="*/ 64 w 64"/>
                <a:gd name="T9" fmla="*/ 68 h 68"/>
                <a:gd name="T10" fmla="*/ 6 w 64"/>
                <a:gd name="T11" fmla="*/ 37 h 68"/>
                <a:gd name="T12" fmla="*/ 23 w 64"/>
                <a:gd name="T13" fmla="*/ 0 h 68"/>
                <a:gd name="T14" fmla="*/ 23 w 64"/>
                <a:gd name="T15" fmla="*/ 0 h 68"/>
                <a:gd name="T16" fmla="*/ 6 w 64"/>
                <a:gd name="T17" fmla="*/ 37 h 68"/>
                <a:gd name="T18" fmla="*/ 0 w 64"/>
                <a:gd name="T19" fmla="*/ 35 h 68"/>
                <a:gd name="T20" fmla="*/ 0 w 64"/>
                <a:gd name="T21" fmla="*/ 35 h 68"/>
                <a:gd name="T22" fmla="*/ 6 w 64"/>
                <a:gd name="T23" fmla="*/ 37 h 68"/>
                <a:gd name="T24" fmla="*/ 4 w 64"/>
                <a:gd name="T25" fmla="*/ 41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4" h="68">
                  <a:moveTo>
                    <a:pt x="4" y="41"/>
                  </a:moveTo>
                  <a:lnTo>
                    <a:pt x="4" y="41"/>
                  </a:lnTo>
                  <a:lnTo>
                    <a:pt x="6" y="37"/>
                  </a:lnTo>
                  <a:lnTo>
                    <a:pt x="64" y="68"/>
                  </a:lnTo>
                  <a:lnTo>
                    <a:pt x="64" y="68"/>
                  </a:lnTo>
                  <a:lnTo>
                    <a:pt x="6" y="37"/>
                  </a:lnTo>
                  <a:lnTo>
                    <a:pt x="23" y="0"/>
                  </a:lnTo>
                  <a:lnTo>
                    <a:pt x="23" y="0"/>
                  </a:lnTo>
                  <a:lnTo>
                    <a:pt x="6" y="37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6" y="37"/>
                  </a:lnTo>
                  <a:lnTo>
                    <a:pt x="4" y="41"/>
                  </a:lnTo>
                  <a:close/>
                </a:path>
              </a:pathLst>
            </a:custGeom>
            <a:solidFill>
              <a:srgbClr val="5E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238">
              <a:extLst>
                <a:ext uri="{FF2B5EF4-FFF2-40B4-BE49-F238E27FC236}">
                  <a16:creationId xmlns:a16="http://schemas.microsoft.com/office/drawing/2014/main" id="{BA7A1B2D-DFFF-49C7-AA6C-BC2027341AA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84576" y="2379663"/>
              <a:ext cx="82550" cy="49213"/>
            </a:xfrm>
            <a:custGeom>
              <a:avLst/>
              <a:gdLst>
                <a:gd name="T0" fmla="*/ 3 w 52"/>
                <a:gd name="T1" fmla="*/ 0 h 31"/>
                <a:gd name="T2" fmla="*/ 52 w 52"/>
                <a:gd name="T3" fmla="*/ 27 h 31"/>
                <a:gd name="T4" fmla="*/ 50 w 52"/>
                <a:gd name="T5" fmla="*/ 31 h 31"/>
                <a:gd name="T6" fmla="*/ 0 w 52"/>
                <a:gd name="T7" fmla="*/ 4 h 31"/>
                <a:gd name="T8" fmla="*/ 3 w 52"/>
                <a:gd name="T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1">
                  <a:moveTo>
                    <a:pt x="3" y="0"/>
                  </a:moveTo>
                  <a:lnTo>
                    <a:pt x="52" y="27"/>
                  </a:lnTo>
                  <a:lnTo>
                    <a:pt x="50" y="31"/>
                  </a:lnTo>
                  <a:lnTo>
                    <a:pt x="0" y="4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239">
              <a:extLst>
                <a:ext uri="{FF2B5EF4-FFF2-40B4-BE49-F238E27FC236}">
                  <a16:creationId xmlns:a16="http://schemas.microsoft.com/office/drawing/2014/main" id="{D37295A1-E434-4FAA-8C82-251BB4D01D4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65526" y="2379663"/>
              <a:ext cx="115888" cy="61913"/>
            </a:xfrm>
            <a:custGeom>
              <a:avLst/>
              <a:gdLst>
                <a:gd name="T0" fmla="*/ 2 w 73"/>
                <a:gd name="T1" fmla="*/ 0 h 39"/>
                <a:gd name="T2" fmla="*/ 73 w 73"/>
                <a:gd name="T3" fmla="*/ 37 h 39"/>
                <a:gd name="T4" fmla="*/ 71 w 73"/>
                <a:gd name="T5" fmla="*/ 39 h 39"/>
                <a:gd name="T6" fmla="*/ 0 w 73"/>
                <a:gd name="T7" fmla="*/ 2 h 39"/>
                <a:gd name="T8" fmla="*/ 2 w 73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" h="39">
                  <a:moveTo>
                    <a:pt x="2" y="0"/>
                  </a:moveTo>
                  <a:lnTo>
                    <a:pt x="73" y="37"/>
                  </a:lnTo>
                  <a:lnTo>
                    <a:pt x="71" y="39"/>
                  </a:lnTo>
                  <a:lnTo>
                    <a:pt x="0" y="2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240">
              <a:extLst>
                <a:ext uri="{FF2B5EF4-FFF2-40B4-BE49-F238E27FC236}">
                  <a16:creationId xmlns:a16="http://schemas.microsoft.com/office/drawing/2014/main" id="{2D131392-9593-4FEE-9783-BA406FDBCFE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56001" y="2682875"/>
              <a:ext cx="104775" cy="73025"/>
            </a:xfrm>
            <a:custGeom>
              <a:avLst/>
              <a:gdLst>
                <a:gd name="T0" fmla="*/ 31 w 32"/>
                <a:gd name="T1" fmla="*/ 8 h 22"/>
                <a:gd name="T2" fmla="*/ 25 w 32"/>
                <a:gd name="T3" fmla="*/ 18 h 22"/>
                <a:gd name="T4" fmla="*/ 10 w 32"/>
                <a:gd name="T5" fmla="*/ 21 h 22"/>
                <a:gd name="T6" fmla="*/ 1 w 32"/>
                <a:gd name="T7" fmla="*/ 15 h 22"/>
                <a:gd name="T8" fmla="*/ 7 w 32"/>
                <a:gd name="T9" fmla="*/ 4 h 22"/>
                <a:gd name="T10" fmla="*/ 21 w 32"/>
                <a:gd name="T11" fmla="*/ 1 h 22"/>
                <a:gd name="T12" fmla="*/ 31 w 32"/>
                <a:gd name="T13" fmla="*/ 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22">
                  <a:moveTo>
                    <a:pt x="31" y="8"/>
                  </a:moveTo>
                  <a:cubicBezTo>
                    <a:pt x="32" y="12"/>
                    <a:pt x="29" y="17"/>
                    <a:pt x="25" y="18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6" y="22"/>
                    <a:pt x="2" y="19"/>
                    <a:pt x="1" y="15"/>
                  </a:cubicBezTo>
                  <a:cubicBezTo>
                    <a:pt x="0" y="10"/>
                    <a:pt x="3" y="6"/>
                    <a:pt x="7" y="4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6" y="0"/>
                    <a:pt x="30" y="3"/>
                    <a:pt x="31" y="8"/>
                  </a:cubicBezTo>
                  <a:close/>
                </a:path>
              </a:pathLst>
            </a:custGeom>
            <a:solidFill>
              <a:srgbClr val="FDD4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241">
              <a:extLst>
                <a:ext uri="{FF2B5EF4-FFF2-40B4-BE49-F238E27FC236}">
                  <a16:creationId xmlns:a16="http://schemas.microsoft.com/office/drawing/2014/main" id="{A9BF3EEE-91F9-4710-826C-A3D1CD7DED2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27376" y="2695575"/>
              <a:ext cx="276225" cy="287338"/>
            </a:xfrm>
            <a:custGeom>
              <a:avLst/>
              <a:gdLst>
                <a:gd name="T0" fmla="*/ 64 w 84"/>
                <a:gd name="T1" fmla="*/ 20 h 87"/>
                <a:gd name="T2" fmla="*/ 40 w 84"/>
                <a:gd name="T3" fmla="*/ 6 h 87"/>
                <a:gd name="T4" fmla="*/ 1 w 84"/>
                <a:gd name="T5" fmla="*/ 47 h 87"/>
                <a:gd name="T6" fmla="*/ 27 w 84"/>
                <a:gd name="T7" fmla="*/ 85 h 87"/>
                <a:gd name="T8" fmla="*/ 84 w 84"/>
                <a:gd name="T9" fmla="*/ 33 h 87"/>
                <a:gd name="T10" fmla="*/ 64 w 84"/>
                <a:gd name="T11" fmla="*/ 2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4" h="87">
                  <a:moveTo>
                    <a:pt x="64" y="20"/>
                  </a:moveTo>
                  <a:cubicBezTo>
                    <a:pt x="62" y="17"/>
                    <a:pt x="45" y="0"/>
                    <a:pt x="40" y="6"/>
                  </a:cubicBezTo>
                  <a:cubicBezTo>
                    <a:pt x="34" y="13"/>
                    <a:pt x="0" y="46"/>
                    <a:pt x="1" y="47"/>
                  </a:cubicBezTo>
                  <a:cubicBezTo>
                    <a:pt x="3" y="49"/>
                    <a:pt x="26" y="87"/>
                    <a:pt x="27" y="85"/>
                  </a:cubicBezTo>
                  <a:cubicBezTo>
                    <a:pt x="28" y="82"/>
                    <a:pt x="84" y="33"/>
                    <a:pt x="84" y="33"/>
                  </a:cubicBezTo>
                  <a:lnTo>
                    <a:pt x="64" y="20"/>
                  </a:lnTo>
                  <a:close/>
                </a:path>
              </a:pathLst>
            </a:custGeom>
            <a:solidFill>
              <a:srgbClr val="FDD4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242">
              <a:extLst>
                <a:ext uri="{FF2B5EF4-FFF2-40B4-BE49-F238E27FC236}">
                  <a16:creationId xmlns:a16="http://schemas.microsoft.com/office/drawing/2014/main" id="{A3285853-8973-436B-B9A1-80FD9361055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084513" y="2784475"/>
              <a:ext cx="187325" cy="214313"/>
            </a:xfrm>
            <a:custGeom>
              <a:avLst/>
              <a:gdLst>
                <a:gd name="T0" fmla="*/ 0 w 57"/>
                <a:gd name="T1" fmla="*/ 19 h 65"/>
                <a:gd name="T2" fmla="*/ 20 w 57"/>
                <a:gd name="T3" fmla="*/ 0 h 65"/>
                <a:gd name="T4" fmla="*/ 57 w 57"/>
                <a:gd name="T5" fmla="*/ 52 h 65"/>
                <a:gd name="T6" fmla="*/ 40 w 57"/>
                <a:gd name="T7" fmla="*/ 65 h 65"/>
                <a:gd name="T8" fmla="*/ 0 w 57"/>
                <a:gd name="T9" fmla="*/ 1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65">
                  <a:moveTo>
                    <a:pt x="0" y="19"/>
                  </a:moveTo>
                  <a:cubicBezTo>
                    <a:pt x="2" y="17"/>
                    <a:pt x="20" y="0"/>
                    <a:pt x="20" y="0"/>
                  </a:cubicBezTo>
                  <a:cubicBezTo>
                    <a:pt x="57" y="52"/>
                    <a:pt x="57" y="52"/>
                    <a:pt x="57" y="52"/>
                  </a:cubicBezTo>
                  <a:cubicBezTo>
                    <a:pt x="40" y="65"/>
                    <a:pt x="40" y="65"/>
                    <a:pt x="40" y="65"/>
                  </a:cubicBezTo>
                  <a:lnTo>
                    <a:pt x="0" y="19"/>
                  </a:lnTo>
                  <a:close/>
                </a:path>
              </a:pathLst>
            </a:cu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243">
              <a:extLst>
                <a:ext uri="{FF2B5EF4-FFF2-40B4-BE49-F238E27FC236}">
                  <a16:creationId xmlns:a16="http://schemas.microsoft.com/office/drawing/2014/main" id="{786AC769-6609-4C87-AA91-F6F253430C9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939926" y="2511425"/>
              <a:ext cx="1312863" cy="846138"/>
            </a:xfrm>
            <a:custGeom>
              <a:avLst/>
              <a:gdLst>
                <a:gd name="T0" fmla="*/ 81 w 398"/>
                <a:gd name="T1" fmla="*/ 54 h 257"/>
                <a:gd name="T2" fmla="*/ 132 w 398"/>
                <a:gd name="T3" fmla="*/ 24 h 257"/>
                <a:gd name="T4" fmla="*/ 243 w 398"/>
                <a:gd name="T5" fmla="*/ 163 h 257"/>
                <a:gd name="T6" fmla="*/ 359 w 398"/>
                <a:gd name="T7" fmla="*/ 88 h 257"/>
                <a:gd name="T8" fmla="*/ 398 w 398"/>
                <a:gd name="T9" fmla="*/ 143 h 257"/>
                <a:gd name="T10" fmla="*/ 239 w 398"/>
                <a:gd name="T11" fmla="*/ 257 h 257"/>
                <a:gd name="T12" fmla="*/ 36 w 398"/>
                <a:gd name="T13" fmla="*/ 111 h 257"/>
                <a:gd name="T14" fmla="*/ 81 w 398"/>
                <a:gd name="T15" fmla="*/ 54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8" h="257">
                  <a:moveTo>
                    <a:pt x="81" y="54"/>
                  </a:moveTo>
                  <a:cubicBezTo>
                    <a:pt x="81" y="54"/>
                    <a:pt x="113" y="0"/>
                    <a:pt x="132" y="24"/>
                  </a:cubicBezTo>
                  <a:cubicBezTo>
                    <a:pt x="243" y="163"/>
                    <a:pt x="243" y="163"/>
                    <a:pt x="243" y="163"/>
                  </a:cubicBezTo>
                  <a:cubicBezTo>
                    <a:pt x="254" y="172"/>
                    <a:pt x="359" y="87"/>
                    <a:pt x="359" y="88"/>
                  </a:cubicBezTo>
                  <a:cubicBezTo>
                    <a:pt x="398" y="143"/>
                    <a:pt x="398" y="143"/>
                    <a:pt x="398" y="143"/>
                  </a:cubicBezTo>
                  <a:cubicBezTo>
                    <a:pt x="397" y="143"/>
                    <a:pt x="272" y="256"/>
                    <a:pt x="239" y="257"/>
                  </a:cubicBezTo>
                  <a:cubicBezTo>
                    <a:pt x="159" y="214"/>
                    <a:pt x="37" y="111"/>
                    <a:pt x="36" y="111"/>
                  </a:cubicBezTo>
                  <a:cubicBezTo>
                    <a:pt x="0" y="75"/>
                    <a:pt x="49" y="27"/>
                    <a:pt x="81" y="54"/>
                  </a:cubicBezTo>
                  <a:close/>
                </a:path>
              </a:pathLst>
            </a:custGeom>
            <a:solidFill>
              <a:srgbClr val="3938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244">
              <a:extLst>
                <a:ext uri="{FF2B5EF4-FFF2-40B4-BE49-F238E27FC236}">
                  <a16:creationId xmlns:a16="http://schemas.microsoft.com/office/drawing/2014/main" id="{92E61BD0-ADAA-4054-8243-12E100898D1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927226" y="2517775"/>
              <a:ext cx="719138" cy="1463675"/>
            </a:xfrm>
            <a:custGeom>
              <a:avLst/>
              <a:gdLst>
                <a:gd name="T0" fmla="*/ 63 w 218"/>
                <a:gd name="T1" fmla="*/ 7 h 444"/>
                <a:gd name="T2" fmla="*/ 21 w 218"/>
                <a:gd name="T3" fmla="*/ 175 h 444"/>
                <a:gd name="T4" fmla="*/ 49 w 218"/>
                <a:gd name="T5" fmla="*/ 430 h 444"/>
                <a:gd name="T6" fmla="*/ 202 w 218"/>
                <a:gd name="T7" fmla="*/ 406 h 444"/>
                <a:gd name="T8" fmla="*/ 186 w 218"/>
                <a:gd name="T9" fmla="*/ 220 h 444"/>
                <a:gd name="T10" fmla="*/ 217 w 218"/>
                <a:gd name="T11" fmla="*/ 134 h 444"/>
                <a:gd name="T12" fmla="*/ 161 w 218"/>
                <a:gd name="T13" fmla="*/ 53 h 444"/>
                <a:gd name="T14" fmla="*/ 140 w 218"/>
                <a:gd name="T15" fmla="*/ 39 h 444"/>
                <a:gd name="T16" fmla="*/ 63 w 218"/>
                <a:gd name="T17" fmla="*/ 7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8" h="444">
                  <a:moveTo>
                    <a:pt x="63" y="7"/>
                  </a:moveTo>
                  <a:cubicBezTo>
                    <a:pt x="63" y="7"/>
                    <a:pt x="0" y="24"/>
                    <a:pt x="21" y="175"/>
                  </a:cubicBezTo>
                  <a:cubicBezTo>
                    <a:pt x="41" y="270"/>
                    <a:pt x="9" y="444"/>
                    <a:pt x="49" y="430"/>
                  </a:cubicBezTo>
                  <a:cubicBezTo>
                    <a:pt x="202" y="406"/>
                    <a:pt x="202" y="406"/>
                    <a:pt x="202" y="406"/>
                  </a:cubicBezTo>
                  <a:cubicBezTo>
                    <a:pt x="179" y="367"/>
                    <a:pt x="190" y="248"/>
                    <a:pt x="186" y="220"/>
                  </a:cubicBezTo>
                  <a:cubicBezTo>
                    <a:pt x="199" y="198"/>
                    <a:pt x="218" y="155"/>
                    <a:pt x="217" y="134"/>
                  </a:cubicBezTo>
                  <a:cubicBezTo>
                    <a:pt x="216" y="114"/>
                    <a:pt x="181" y="71"/>
                    <a:pt x="161" y="53"/>
                  </a:cubicBezTo>
                  <a:cubicBezTo>
                    <a:pt x="141" y="36"/>
                    <a:pt x="146" y="41"/>
                    <a:pt x="140" y="39"/>
                  </a:cubicBezTo>
                  <a:cubicBezTo>
                    <a:pt x="121" y="14"/>
                    <a:pt x="96" y="0"/>
                    <a:pt x="63" y="7"/>
                  </a:cubicBezTo>
                  <a:close/>
                </a:path>
              </a:pathLst>
            </a:custGeom>
            <a:solidFill>
              <a:srgbClr val="DFE9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245">
              <a:extLst>
                <a:ext uri="{FF2B5EF4-FFF2-40B4-BE49-F238E27FC236}">
                  <a16:creationId xmlns:a16="http://schemas.microsoft.com/office/drawing/2014/main" id="{C8D1F2D4-A42B-4534-BDC0-2AA678FE1FA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124076" y="2363788"/>
              <a:ext cx="214313" cy="322263"/>
            </a:xfrm>
            <a:custGeom>
              <a:avLst/>
              <a:gdLst>
                <a:gd name="T0" fmla="*/ 64 w 65"/>
                <a:gd name="T1" fmla="*/ 29 h 98"/>
                <a:gd name="T2" fmla="*/ 64 w 65"/>
                <a:gd name="T3" fmla="*/ 97 h 98"/>
                <a:gd name="T4" fmla="*/ 3 w 65"/>
                <a:gd name="T5" fmla="*/ 66 h 98"/>
                <a:gd name="T6" fmla="*/ 8 w 65"/>
                <a:gd name="T7" fmla="*/ 0 h 98"/>
                <a:gd name="T8" fmla="*/ 64 w 65"/>
                <a:gd name="T9" fmla="*/ 29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8">
                  <a:moveTo>
                    <a:pt x="64" y="29"/>
                  </a:moveTo>
                  <a:cubicBezTo>
                    <a:pt x="59" y="65"/>
                    <a:pt x="65" y="98"/>
                    <a:pt x="64" y="97"/>
                  </a:cubicBezTo>
                  <a:cubicBezTo>
                    <a:pt x="61" y="95"/>
                    <a:pt x="0" y="67"/>
                    <a:pt x="3" y="66"/>
                  </a:cubicBezTo>
                  <a:cubicBezTo>
                    <a:pt x="5" y="66"/>
                    <a:pt x="13" y="2"/>
                    <a:pt x="8" y="0"/>
                  </a:cubicBezTo>
                  <a:lnTo>
                    <a:pt x="64" y="29"/>
                  </a:ln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246">
              <a:extLst>
                <a:ext uri="{FF2B5EF4-FFF2-40B4-BE49-F238E27FC236}">
                  <a16:creationId xmlns:a16="http://schemas.microsoft.com/office/drawing/2014/main" id="{0F895E68-A732-439C-943D-A3AC5242F88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085976" y="2438400"/>
              <a:ext cx="288925" cy="280988"/>
            </a:xfrm>
            <a:custGeom>
              <a:avLst/>
              <a:gdLst>
                <a:gd name="T0" fmla="*/ 88 w 88"/>
                <a:gd name="T1" fmla="*/ 85 h 85"/>
                <a:gd name="T2" fmla="*/ 88 w 88"/>
                <a:gd name="T3" fmla="*/ 46 h 85"/>
                <a:gd name="T4" fmla="*/ 19 w 88"/>
                <a:gd name="T5" fmla="*/ 1 h 85"/>
                <a:gd name="T6" fmla="*/ 0 w 88"/>
                <a:gd name="T7" fmla="*/ 32 h 85"/>
                <a:gd name="T8" fmla="*/ 88 w 88"/>
                <a:gd name="T9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5">
                  <a:moveTo>
                    <a:pt x="88" y="85"/>
                  </a:moveTo>
                  <a:cubicBezTo>
                    <a:pt x="88" y="81"/>
                    <a:pt x="88" y="46"/>
                    <a:pt x="88" y="46"/>
                  </a:cubicBezTo>
                  <a:cubicBezTo>
                    <a:pt x="88" y="46"/>
                    <a:pt x="23" y="2"/>
                    <a:pt x="19" y="1"/>
                  </a:cubicBezTo>
                  <a:cubicBezTo>
                    <a:pt x="14" y="0"/>
                    <a:pt x="0" y="32"/>
                    <a:pt x="0" y="32"/>
                  </a:cubicBezTo>
                  <a:lnTo>
                    <a:pt x="88" y="85"/>
                  </a:lnTo>
                  <a:close/>
                </a:path>
              </a:pathLst>
            </a:custGeom>
            <a:solidFill>
              <a:srgbClr val="D0D2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247">
              <a:extLst>
                <a:ext uri="{FF2B5EF4-FFF2-40B4-BE49-F238E27FC236}">
                  <a16:creationId xmlns:a16="http://schemas.microsoft.com/office/drawing/2014/main" id="{CBD22FCC-5031-4BF5-9187-8E92FA0D81F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012951" y="1579563"/>
              <a:ext cx="790575" cy="928688"/>
            </a:xfrm>
            <a:custGeom>
              <a:avLst/>
              <a:gdLst>
                <a:gd name="T0" fmla="*/ 117 w 240"/>
                <a:gd name="T1" fmla="*/ 0 h 282"/>
                <a:gd name="T2" fmla="*/ 228 w 240"/>
                <a:gd name="T3" fmla="*/ 127 h 282"/>
                <a:gd name="T4" fmla="*/ 212 w 240"/>
                <a:gd name="T5" fmla="*/ 169 h 282"/>
                <a:gd name="T6" fmla="*/ 231 w 240"/>
                <a:gd name="T7" fmla="*/ 215 h 282"/>
                <a:gd name="T8" fmla="*/ 203 w 240"/>
                <a:gd name="T9" fmla="*/ 222 h 282"/>
                <a:gd name="T10" fmla="*/ 117 w 240"/>
                <a:gd name="T11" fmla="*/ 282 h 282"/>
                <a:gd name="T12" fmla="*/ 30 w 240"/>
                <a:gd name="T13" fmla="*/ 235 h 282"/>
                <a:gd name="T14" fmla="*/ 0 w 240"/>
                <a:gd name="T15" fmla="*/ 141 h 282"/>
                <a:gd name="T16" fmla="*/ 117 w 240"/>
                <a:gd name="T17" fmla="*/ 0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0" h="282">
                  <a:moveTo>
                    <a:pt x="117" y="0"/>
                  </a:moveTo>
                  <a:cubicBezTo>
                    <a:pt x="182" y="0"/>
                    <a:pt x="240" y="50"/>
                    <a:pt x="228" y="127"/>
                  </a:cubicBezTo>
                  <a:cubicBezTo>
                    <a:pt x="224" y="148"/>
                    <a:pt x="214" y="158"/>
                    <a:pt x="212" y="169"/>
                  </a:cubicBezTo>
                  <a:cubicBezTo>
                    <a:pt x="221" y="198"/>
                    <a:pt x="233" y="203"/>
                    <a:pt x="231" y="215"/>
                  </a:cubicBezTo>
                  <a:cubicBezTo>
                    <a:pt x="230" y="220"/>
                    <a:pt x="212" y="222"/>
                    <a:pt x="203" y="222"/>
                  </a:cubicBezTo>
                  <a:cubicBezTo>
                    <a:pt x="191" y="264"/>
                    <a:pt x="159" y="282"/>
                    <a:pt x="117" y="282"/>
                  </a:cubicBezTo>
                  <a:cubicBezTo>
                    <a:pt x="82" y="282"/>
                    <a:pt x="51" y="264"/>
                    <a:pt x="30" y="235"/>
                  </a:cubicBezTo>
                  <a:cubicBezTo>
                    <a:pt x="12" y="210"/>
                    <a:pt x="0" y="177"/>
                    <a:pt x="0" y="141"/>
                  </a:cubicBezTo>
                  <a:cubicBezTo>
                    <a:pt x="0" y="64"/>
                    <a:pt x="53" y="0"/>
                    <a:pt x="117" y="0"/>
                  </a:cubicBez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248">
              <a:extLst>
                <a:ext uri="{FF2B5EF4-FFF2-40B4-BE49-F238E27FC236}">
                  <a16:creationId xmlns:a16="http://schemas.microsoft.com/office/drawing/2014/main" id="{BA6253C5-7BAB-46EC-8EA5-834DF28958F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549526" y="2000250"/>
              <a:ext cx="161925" cy="112713"/>
            </a:xfrm>
            <a:custGeom>
              <a:avLst/>
              <a:gdLst>
                <a:gd name="T0" fmla="*/ 47 w 49"/>
                <a:gd name="T1" fmla="*/ 34 h 34"/>
                <a:gd name="T2" fmla="*/ 0 w 49"/>
                <a:gd name="T3" fmla="*/ 22 h 34"/>
                <a:gd name="T4" fmla="*/ 47 w 49"/>
                <a:gd name="T5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9" h="34">
                  <a:moveTo>
                    <a:pt x="47" y="34"/>
                  </a:moveTo>
                  <a:cubicBezTo>
                    <a:pt x="49" y="20"/>
                    <a:pt x="18" y="0"/>
                    <a:pt x="0" y="22"/>
                  </a:cubicBezTo>
                  <a:cubicBezTo>
                    <a:pt x="13" y="16"/>
                    <a:pt x="35" y="20"/>
                    <a:pt x="47" y="34"/>
                  </a:cubicBezTo>
                  <a:close/>
                </a:path>
              </a:pathLst>
            </a:custGeom>
            <a:solidFill>
              <a:srgbClr val="5531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249">
              <a:extLst>
                <a:ext uri="{FF2B5EF4-FFF2-40B4-BE49-F238E27FC236}">
                  <a16:creationId xmlns:a16="http://schemas.microsoft.com/office/drawing/2014/main" id="{A321891D-B945-43BD-BBAE-EF625499E4D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890713" y="1460500"/>
              <a:ext cx="969963" cy="912813"/>
            </a:xfrm>
            <a:custGeom>
              <a:avLst/>
              <a:gdLst>
                <a:gd name="T0" fmla="*/ 110 w 294"/>
                <a:gd name="T1" fmla="*/ 229 h 277"/>
                <a:gd name="T2" fmla="*/ 115 w 294"/>
                <a:gd name="T3" fmla="*/ 158 h 277"/>
                <a:gd name="T4" fmla="*/ 87 w 294"/>
                <a:gd name="T5" fmla="*/ 133 h 277"/>
                <a:gd name="T6" fmla="*/ 87 w 294"/>
                <a:gd name="T7" fmla="*/ 220 h 277"/>
                <a:gd name="T8" fmla="*/ 72 w 294"/>
                <a:gd name="T9" fmla="*/ 277 h 277"/>
                <a:gd name="T10" fmla="*/ 100 w 294"/>
                <a:gd name="T11" fmla="*/ 44 h 277"/>
                <a:gd name="T12" fmla="*/ 268 w 294"/>
                <a:gd name="T13" fmla="*/ 101 h 277"/>
                <a:gd name="T14" fmla="*/ 275 w 294"/>
                <a:gd name="T15" fmla="*/ 182 h 277"/>
                <a:gd name="T16" fmla="*/ 142 w 294"/>
                <a:gd name="T17" fmla="*/ 145 h 277"/>
                <a:gd name="T18" fmla="*/ 110 w 294"/>
                <a:gd name="T19" fmla="*/ 229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4" h="277">
                  <a:moveTo>
                    <a:pt x="110" y="229"/>
                  </a:moveTo>
                  <a:cubicBezTo>
                    <a:pt x="110" y="229"/>
                    <a:pt x="117" y="176"/>
                    <a:pt x="115" y="158"/>
                  </a:cubicBezTo>
                  <a:cubicBezTo>
                    <a:pt x="113" y="141"/>
                    <a:pt x="107" y="132"/>
                    <a:pt x="87" y="133"/>
                  </a:cubicBezTo>
                  <a:cubicBezTo>
                    <a:pt x="53" y="135"/>
                    <a:pt x="64" y="203"/>
                    <a:pt x="87" y="220"/>
                  </a:cubicBezTo>
                  <a:cubicBezTo>
                    <a:pt x="87" y="220"/>
                    <a:pt x="78" y="255"/>
                    <a:pt x="72" y="277"/>
                  </a:cubicBezTo>
                  <a:cubicBezTo>
                    <a:pt x="0" y="238"/>
                    <a:pt x="26" y="32"/>
                    <a:pt x="100" y="44"/>
                  </a:cubicBezTo>
                  <a:cubicBezTo>
                    <a:pt x="142" y="0"/>
                    <a:pt x="261" y="47"/>
                    <a:pt x="268" y="101"/>
                  </a:cubicBezTo>
                  <a:cubicBezTo>
                    <a:pt x="294" y="107"/>
                    <a:pt x="290" y="152"/>
                    <a:pt x="275" y="182"/>
                  </a:cubicBezTo>
                  <a:cubicBezTo>
                    <a:pt x="273" y="187"/>
                    <a:pt x="176" y="152"/>
                    <a:pt x="142" y="145"/>
                  </a:cubicBezTo>
                  <a:cubicBezTo>
                    <a:pt x="126" y="208"/>
                    <a:pt x="123" y="217"/>
                    <a:pt x="110" y="229"/>
                  </a:cubicBezTo>
                  <a:close/>
                </a:path>
              </a:pathLst>
            </a:custGeom>
            <a:solidFill>
              <a:srgbClr val="5531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250">
              <a:extLst>
                <a:ext uri="{FF2B5EF4-FFF2-40B4-BE49-F238E27FC236}">
                  <a16:creationId xmlns:a16="http://schemas.microsoft.com/office/drawing/2014/main" id="{BAD5618B-031C-4ECF-883C-5D8273C09C5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660776" y="3140075"/>
              <a:ext cx="198438" cy="112713"/>
            </a:xfrm>
            <a:custGeom>
              <a:avLst/>
              <a:gdLst>
                <a:gd name="T0" fmla="*/ 0 w 60"/>
                <a:gd name="T1" fmla="*/ 0 h 34"/>
                <a:gd name="T2" fmla="*/ 25 w 60"/>
                <a:gd name="T3" fmla="*/ 34 h 34"/>
                <a:gd name="T4" fmla="*/ 0 w 60"/>
                <a:gd name="T5" fmla="*/ 25 h 34"/>
                <a:gd name="T6" fmla="*/ 0 w 60"/>
                <a:gd name="T7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" h="34">
                  <a:moveTo>
                    <a:pt x="0" y="0"/>
                  </a:moveTo>
                  <a:cubicBezTo>
                    <a:pt x="0" y="0"/>
                    <a:pt x="60" y="32"/>
                    <a:pt x="25" y="34"/>
                  </a:cubicBezTo>
                  <a:cubicBezTo>
                    <a:pt x="12" y="34"/>
                    <a:pt x="0" y="28"/>
                    <a:pt x="0" y="25"/>
                  </a:cubicBezTo>
                  <a:cubicBezTo>
                    <a:pt x="0" y="2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E9C0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251">
              <a:extLst>
                <a:ext uri="{FF2B5EF4-FFF2-40B4-BE49-F238E27FC236}">
                  <a16:creationId xmlns:a16="http://schemas.microsoft.com/office/drawing/2014/main" id="{CE1A39EE-15A1-49A8-BC65-D30B90C82AF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770313" y="3203575"/>
              <a:ext cx="55563" cy="65088"/>
            </a:xfrm>
            <a:custGeom>
              <a:avLst/>
              <a:gdLst>
                <a:gd name="T0" fmla="*/ 0 w 17"/>
                <a:gd name="T1" fmla="*/ 1 h 20"/>
                <a:gd name="T2" fmla="*/ 1 w 17"/>
                <a:gd name="T3" fmla="*/ 9 h 20"/>
                <a:gd name="T4" fmla="*/ 17 w 17"/>
                <a:gd name="T5" fmla="*/ 20 h 20"/>
                <a:gd name="T6" fmla="*/ 10 w 17"/>
                <a:gd name="T7" fmla="*/ 0 h 20"/>
                <a:gd name="T8" fmla="*/ 0 w 17"/>
                <a:gd name="T9" fmla="*/ 1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20">
                  <a:moveTo>
                    <a:pt x="0" y="1"/>
                  </a:moveTo>
                  <a:cubicBezTo>
                    <a:pt x="0" y="2"/>
                    <a:pt x="1" y="9"/>
                    <a:pt x="1" y="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0" y="0"/>
                    <a:pt x="10" y="0"/>
                    <a:pt x="1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252">
              <a:extLst>
                <a:ext uri="{FF2B5EF4-FFF2-40B4-BE49-F238E27FC236}">
                  <a16:creationId xmlns:a16="http://schemas.microsoft.com/office/drawing/2014/main" id="{9BF3F72E-CED2-4ECC-B130-BEBFD5B7612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35363" y="2894013"/>
              <a:ext cx="39688" cy="46038"/>
            </a:xfrm>
            <a:custGeom>
              <a:avLst/>
              <a:gdLst>
                <a:gd name="T0" fmla="*/ 12 w 12"/>
                <a:gd name="T1" fmla="*/ 10 h 14"/>
                <a:gd name="T2" fmla="*/ 9 w 12"/>
                <a:gd name="T3" fmla="*/ 14 h 14"/>
                <a:gd name="T4" fmla="*/ 1 w 12"/>
                <a:gd name="T5" fmla="*/ 4 h 14"/>
                <a:gd name="T6" fmla="*/ 1 w 12"/>
                <a:gd name="T7" fmla="*/ 2 h 14"/>
                <a:gd name="T8" fmla="*/ 3 w 12"/>
                <a:gd name="T9" fmla="*/ 0 h 14"/>
                <a:gd name="T10" fmla="*/ 5 w 12"/>
                <a:gd name="T11" fmla="*/ 0 h 14"/>
                <a:gd name="T12" fmla="*/ 12 w 12"/>
                <a:gd name="T13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4">
                  <a:moveTo>
                    <a:pt x="12" y="10"/>
                  </a:moveTo>
                  <a:cubicBezTo>
                    <a:pt x="9" y="14"/>
                    <a:pt x="9" y="14"/>
                    <a:pt x="9" y="1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1" y="2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4" y="0"/>
                    <a:pt x="5" y="0"/>
                  </a:cubicBezTo>
                  <a:lnTo>
                    <a:pt x="12" y="10"/>
                  </a:lnTo>
                  <a:close/>
                </a:path>
              </a:pathLst>
            </a:custGeom>
            <a:solidFill>
              <a:srgbClr val="BBBD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253">
              <a:extLst>
                <a:ext uri="{FF2B5EF4-FFF2-40B4-BE49-F238E27FC236}">
                  <a16:creationId xmlns:a16="http://schemas.microsoft.com/office/drawing/2014/main" id="{B9E3A335-7FAF-4D58-8470-6D5556E7E3B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46476" y="2903538"/>
              <a:ext cx="55563" cy="61913"/>
            </a:xfrm>
            <a:custGeom>
              <a:avLst/>
              <a:gdLst>
                <a:gd name="T0" fmla="*/ 17 w 17"/>
                <a:gd name="T1" fmla="*/ 10 h 19"/>
                <a:gd name="T2" fmla="*/ 7 w 17"/>
                <a:gd name="T3" fmla="*/ 19 h 19"/>
                <a:gd name="T4" fmla="*/ 0 w 17"/>
                <a:gd name="T5" fmla="*/ 10 h 19"/>
                <a:gd name="T6" fmla="*/ 0 w 17"/>
                <a:gd name="T7" fmla="*/ 9 h 19"/>
                <a:gd name="T8" fmla="*/ 0 w 17"/>
                <a:gd name="T9" fmla="*/ 8 h 19"/>
                <a:gd name="T10" fmla="*/ 7 w 17"/>
                <a:gd name="T11" fmla="*/ 1 h 19"/>
                <a:gd name="T12" fmla="*/ 9 w 17"/>
                <a:gd name="T13" fmla="*/ 0 h 19"/>
                <a:gd name="T14" fmla="*/ 10 w 17"/>
                <a:gd name="T15" fmla="*/ 1 h 19"/>
                <a:gd name="T16" fmla="*/ 17 w 17"/>
                <a:gd name="T17" fmla="*/ 1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9">
                  <a:moveTo>
                    <a:pt x="17" y="10"/>
                  </a:moveTo>
                  <a:cubicBezTo>
                    <a:pt x="7" y="19"/>
                    <a:pt x="7" y="19"/>
                    <a:pt x="7" y="19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9"/>
                    <a:pt x="0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8" y="0"/>
                    <a:pt x="8" y="0"/>
                    <a:pt x="9" y="0"/>
                  </a:cubicBezTo>
                  <a:cubicBezTo>
                    <a:pt x="9" y="0"/>
                    <a:pt x="10" y="1"/>
                    <a:pt x="10" y="1"/>
                  </a:cubicBezTo>
                  <a:lnTo>
                    <a:pt x="17" y="10"/>
                  </a:lnTo>
                  <a:close/>
                </a:path>
              </a:pathLst>
            </a:custGeom>
            <a:solidFill>
              <a:srgbClr val="6478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254">
              <a:extLst>
                <a:ext uri="{FF2B5EF4-FFF2-40B4-BE49-F238E27FC236}">
                  <a16:creationId xmlns:a16="http://schemas.microsoft.com/office/drawing/2014/main" id="{34F80EA4-D245-429F-8579-ADEBB80306A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56001" y="2903538"/>
              <a:ext cx="42863" cy="42863"/>
            </a:xfrm>
            <a:custGeom>
              <a:avLst/>
              <a:gdLst>
                <a:gd name="T0" fmla="*/ 0 w 13"/>
                <a:gd name="T1" fmla="*/ 5 h 13"/>
                <a:gd name="T2" fmla="*/ 1 w 13"/>
                <a:gd name="T3" fmla="*/ 4 h 13"/>
                <a:gd name="T4" fmla="*/ 3 w 13"/>
                <a:gd name="T5" fmla="*/ 2 h 13"/>
                <a:gd name="T6" fmla="*/ 4 w 13"/>
                <a:gd name="T7" fmla="*/ 1 h 13"/>
                <a:gd name="T8" fmla="*/ 6 w 13"/>
                <a:gd name="T9" fmla="*/ 0 h 13"/>
                <a:gd name="T10" fmla="*/ 7 w 13"/>
                <a:gd name="T11" fmla="*/ 1 h 13"/>
                <a:gd name="T12" fmla="*/ 13 w 13"/>
                <a:gd name="T13" fmla="*/ 10 h 13"/>
                <a:gd name="T14" fmla="*/ 7 w 13"/>
                <a:gd name="T15" fmla="*/ 13 h 13"/>
                <a:gd name="T16" fmla="*/ 0 w 13"/>
                <a:gd name="T17" fmla="*/ 5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13">
                  <a:moveTo>
                    <a:pt x="0" y="5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5" y="0"/>
                    <a:pt x="6" y="0"/>
                  </a:cubicBezTo>
                  <a:cubicBezTo>
                    <a:pt x="6" y="0"/>
                    <a:pt x="7" y="1"/>
                    <a:pt x="7" y="1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0" y="5"/>
                    <a:pt x="0" y="5"/>
                    <a:pt x="0" y="5"/>
                  </a:cubicBezTo>
                  <a:close/>
                </a:path>
              </a:pathLst>
            </a:custGeom>
            <a:solidFill>
              <a:srgbClr val="4352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255">
              <a:extLst>
                <a:ext uri="{FF2B5EF4-FFF2-40B4-BE49-F238E27FC236}">
                  <a16:creationId xmlns:a16="http://schemas.microsoft.com/office/drawing/2014/main" id="{695B6BFB-87F5-46E5-8DE8-82E99F332C7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52826" y="2916238"/>
              <a:ext cx="250825" cy="315913"/>
            </a:xfrm>
            <a:custGeom>
              <a:avLst/>
              <a:gdLst>
                <a:gd name="T0" fmla="*/ 139 w 158"/>
                <a:gd name="T1" fmla="*/ 199 h 199"/>
                <a:gd name="T2" fmla="*/ 0 w 158"/>
                <a:gd name="T3" fmla="*/ 19 h 199"/>
                <a:gd name="T4" fmla="*/ 20 w 158"/>
                <a:gd name="T5" fmla="*/ 0 h 199"/>
                <a:gd name="T6" fmla="*/ 158 w 158"/>
                <a:gd name="T7" fmla="*/ 181 h 199"/>
                <a:gd name="T8" fmla="*/ 139 w 158"/>
                <a:gd name="T9" fmla="*/ 199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8" h="199">
                  <a:moveTo>
                    <a:pt x="139" y="199"/>
                  </a:moveTo>
                  <a:lnTo>
                    <a:pt x="0" y="19"/>
                  </a:lnTo>
                  <a:lnTo>
                    <a:pt x="20" y="0"/>
                  </a:lnTo>
                  <a:lnTo>
                    <a:pt x="158" y="181"/>
                  </a:lnTo>
                  <a:lnTo>
                    <a:pt x="139" y="199"/>
                  </a:lnTo>
                  <a:close/>
                </a:path>
              </a:pathLst>
            </a:custGeom>
            <a:solidFill>
              <a:srgbClr val="6478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256">
              <a:extLst>
                <a:ext uri="{FF2B5EF4-FFF2-40B4-BE49-F238E27FC236}">
                  <a16:creationId xmlns:a16="http://schemas.microsoft.com/office/drawing/2014/main" id="{07723C25-C36C-45C6-8DBD-4FEDAD7402D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68701" y="2916238"/>
              <a:ext cx="234950" cy="303213"/>
            </a:xfrm>
            <a:custGeom>
              <a:avLst/>
              <a:gdLst>
                <a:gd name="T0" fmla="*/ 137 w 148"/>
                <a:gd name="T1" fmla="*/ 191 h 191"/>
                <a:gd name="T2" fmla="*/ 0 w 148"/>
                <a:gd name="T3" fmla="*/ 11 h 191"/>
                <a:gd name="T4" fmla="*/ 10 w 148"/>
                <a:gd name="T5" fmla="*/ 0 h 191"/>
                <a:gd name="T6" fmla="*/ 148 w 148"/>
                <a:gd name="T7" fmla="*/ 181 h 191"/>
                <a:gd name="T8" fmla="*/ 137 w 148"/>
                <a:gd name="T9" fmla="*/ 191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191">
                  <a:moveTo>
                    <a:pt x="137" y="191"/>
                  </a:moveTo>
                  <a:lnTo>
                    <a:pt x="0" y="11"/>
                  </a:lnTo>
                  <a:lnTo>
                    <a:pt x="10" y="0"/>
                  </a:lnTo>
                  <a:lnTo>
                    <a:pt x="148" y="181"/>
                  </a:lnTo>
                  <a:lnTo>
                    <a:pt x="137" y="191"/>
                  </a:lnTo>
                  <a:close/>
                </a:path>
              </a:pathLst>
            </a:custGeom>
            <a:solidFill>
              <a:srgbClr val="4352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257">
              <a:extLst>
                <a:ext uri="{FF2B5EF4-FFF2-40B4-BE49-F238E27FC236}">
                  <a16:creationId xmlns:a16="http://schemas.microsoft.com/office/drawing/2014/main" id="{ADB81B33-CD85-4565-8D90-669ACEDFC9B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41713" y="2913063"/>
              <a:ext cx="73025" cy="119063"/>
            </a:xfrm>
            <a:custGeom>
              <a:avLst/>
              <a:gdLst>
                <a:gd name="T0" fmla="*/ 13 w 22"/>
                <a:gd name="T1" fmla="*/ 1 h 36"/>
                <a:gd name="T2" fmla="*/ 12 w 22"/>
                <a:gd name="T3" fmla="*/ 0 h 36"/>
                <a:gd name="T4" fmla="*/ 1 w 22"/>
                <a:gd name="T5" fmla="*/ 10 h 36"/>
                <a:gd name="T6" fmla="*/ 1 w 22"/>
                <a:gd name="T7" fmla="*/ 12 h 36"/>
                <a:gd name="T8" fmla="*/ 19 w 22"/>
                <a:gd name="T9" fmla="*/ 36 h 36"/>
                <a:gd name="T10" fmla="*/ 22 w 22"/>
                <a:gd name="T11" fmla="*/ 36 h 36"/>
                <a:gd name="T12" fmla="*/ 16 w 22"/>
                <a:gd name="T13" fmla="*/ 28 h 36"/>
                <a:gd name="T14" fmla="*/ 15 w 22"/>
                <a:gd name="T15" fmla="*/ 28 h 36"/>
                <a:gd name="T16" fmla="*/ 3 w 22"/>
                <a:gd name="T17" fmla="*/ 12 h 36"/>
                <a:gd name="T18" fmla="*/ 3 w 22"/>
                <a:gd name="T19" fmla="*/ 11 h 36"/>
                <a:gd name="T20" fmla="*/ 13 w 22"/>
                <a:gd name="T21" fmla="*/ 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36">
                  <a:moveTo>
                    <a:pt x="13" y="1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1"/>
                    <a:pt x="0" y="11"/>
                    <a:pt x="1" y="12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12"/>
                    <a:pt x="2" y="11"/>
                    <a:pt x="3" y="11"/>
                  </a:cubicBezTo>
                  <a:lnTo>
                    <a:pt x="13" y="1"/>
                  </a:lnTo>
                  <a:close/>
                </a:path>
              </a:pathLst>
            </a:custGeom>
            <a:solidFill>
              <a:srgbClr val="ABAC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258">
              <a:extLst>
                <a:ext uri="{FF2B5EF4-FFF2-40B4-BE49-F238E27FC236}">
                  <a16:creationId xmlns:a16="http://schemas.microsoft.com/office/drawing/2014/main" id="{0E1674C6-38A4-4D16-A460-589CC841037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541713" y="2894013"/>
              <a:ext cx="23813" cy="22225"/>
            </a:xfrm>
            <a:custGeom>
              <a:avLst/>
              <a:gdLst>
                <a:gd name="T0" fmla="*/ 0 w 7"/>
                <a:gd name="T1" fmla="*/ 1 h 7"/>
                <a:gd name="T2" fmla="*/ 1 w 7"/>
                <a:gd name="T3" fmla="*/ 0 h 7"/>
                <a:gd name="T4" fmla="*/ 3 w 7"/>
                <a:gd name="T5" fmla="*/ 0 h 7"/>
                <a:gd name="T6" fmla="*/ 7 w 7"/>
                <a:gd name="T7" fmla="*/ 5 h 7"/>
                <a:gd name="T8" fmla="*/ 5 w 7"/>
                <a:gd name="T9" fmla="*/ 7 h 7"/>
                <a:gd name="T10" fmla="*/ 5 w 7"/>
                <a:gd name="T11" fmla="*/ 7 h 7"/>
                <a:gd name="T12" fmla="*/ 0 w 7"/>
                <a:gd name="T13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7">
                  <a:moveTo>
                    <a:pt x="0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2" y="0"/>
                    <a:pt x="2" y="0"/>
                    <a:pt x="3" y="0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A7A7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Rectangle 259">
              <a:extLst>
                <a:ext uri="{FF2B5EF4-FFF2-40B4-BE49-F238E27FC236}">
                  <a16:creationId xmlns:a16="http://schemas.microsoft.com/office/drawing/2014/main" id="{8421CD75-901B-4AD5-A68D-062AEBFA5BE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589338" y="3259138"/>
              <a:ext cx="579438" cy="396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260">
              <a:extLst>
                <a:ext uri="{FF2B5EF4-FFF2-40B4-BE49-F238E27FC236}">
                  <a16:creationId xmlns:a16="http://schemas.microsoft.com/office/drawing/2014/main" id="{E16DBED3-9269-4B09-854F-CD7711F4F45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357563" y="3032125"/>
              <a:ext cx="517525" cy="303213"/>
            </a:xfrm>
            <a:custGeom>
              <a:avLst/>
              <a:gdLst>
                <a:gd name="T0" fmla="*/ 0 w 157"/>
                <a:gd name="T1" fmla="*/ 37 h 92"/>
                <a:gd name="T2" fmla="*/ 71 w 157"/>
                <a:gd name="T3" fmla="*/ 1 h 92"/>
                <a:gd name="T4" fmla="*/ 121 w 157"/>
                <a:gd name="T5" fmla="*/ 16 h 92"/>
                <a:gd name="T6" fmla="*/ 153 w 157"/>
                <a:gd name="T7" fmla="*/ 60 h 92"/>
                <a:gd name="T8" fmla="*/ 142 w 157"/>
                <a:gd name="T9" fmla="*/ 62 h 92"/>
                <a:gd name="T10" fmla="*/ 128 w 157"/>
                <a:gd name="T11" fmla="*/ 50 h 92"/>
                <a:gd name="T12" fmla="*/ 117 w 157"/>
                <a:gd name="T13" fmla="*/ 39 h 92"/>
                <a:gd name="T14" fmla="*/ 106 w 157"/>
                <a:gd name="T15" fmla="*/ 36 h 92"/>
                <a:gd name="T16" fmla="*/ 65 w 157"/>
                <a:gd name="T17" fmla="*/ 80 h 92"/>
                <a:gd name="T18" fmla="*/ 24 w 157"/>
                <a:gd name="T19" fmla="*/ 73 h 92"/>
                <a:gd name="T20" fmla="*/ 0 w 157"/>
                <a:gd name="T21" fmla="*/ 37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7" h="92">
                  <a:moveTo>
                    <a:pt x="0" y="37"/>
                  </a:moveTo>
                  <a:cubicBezTo>
                    <a:pt x="9" y="35"/>
                    <a:pt x="67" y="3"/>
                    <a:pt x="71" y="1"/>
                  </a:cubicBezTo>
                  <a:cubicBezTo>
                    <a:pt x="75" y="0"/>
                    <a:pt x="117" y="12"/>
                    <a:pt x="121" y="16"/>
                  </a:cubicBezTo>
                  <a:cubicBezTo>
                    <a:pt x="124" y="20"/>
                    <a:pt x="157" y="59"/>
                    <a:pt x="153" y="60"/>
                  </a:cubicBezTo>
                  <a:cubicBezTo>
                    <a:pt x="150" y="62"/>
                    <a:pt x="148" y="63"/>
                    <a:pt x="142" y="62"/>
                  </a:cubicBezTo>
                  <a:cubicBezTo>
                    <a:pt x="136" y="61"/>
                    <a:pt x="128" y="50"/>
                    <a:pt x="128" y="50"/>
                  </a:cubicBezTo>
                  <a:cubicBezTo>
                    <a:pt x="117" y="39"/>
                    <a:pt x="117" y="39"/>
                    <a:pt x="117" y="39"/>
                  </a:cubicBezTo>
                  <a:cubicBezTo>
                    <a:pt x="106" y="36"/>
                    <a:pt x="106" y="36"/>
                    <a:pt x="106" y="36"/>
                  </a:cubicBezTo>
                  <a:cubicBezTo>
                    <a:pt x="119" y="64"/>
                    <a:pt x="91" y="92"/>
                    <a:pt x="65" y="80"/>
                  </a:cubicBezTo>
                  <a:cubicBezTo>
                    <a:pt x="65" y="81"/>
                    <a:pt x="23" y="71"/>
                    <a:pt x="24" y="73"/>
                  </a:cubicBezTo>
                  <a:lnTo>
                    <a:pt x="0" y="37"/>
                  </a:ln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261">
              <a:extLst>
                <a:ext uri="{FF2B5EF4-FFF2-40B4-BE49-F238E27FC236}">
                  <a16:creationId xmlns:a16="http://schemas.microsoft.com/office/drawing/2014/main" id="{7E33075B-DEE8-412C-A59E-0F4E5C0ABA4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012951" y="3829050"/>
              <a:ext cx="1819275" cy="1528763"/>
            </a:xfrm>
            <a:custGeom>
              <a:avLst/>
              <a:gdLst>
                <a:gd name="T0" fmla="*/ 32 w 552"/>
                <a:gd name="T1" fmla="*/ 0 h 464"/>
                <a:gd name="T2" fmla="*/ 60 w 552"/>
                <a:gd name="T3" fmla="*/ 133 h 464"/>
                <a:gd name="T4" fmla="*/ 374 w 552"/>
                <a:gd name="T5" fmla="*/ 162 h 464"/>
                <a:gd name="T6" fmla="*/ 432 w 552"/>
                <a:gd name="T7" fmla="*/ 464 h 464"/>
                <a:gd name="T8" fmla="*/ 552 w 552"/>
                <a:gd name="T9" fmla="*/ 458 h 464"/>
                <a:gd name="T10" fmla="*/ 432 w 552"/>
                <a:gd name="T11" fmla="*/ 75 h 464"/>
                <a:gd name="T12" fmla="*/ 143 w 552"/>
                <a:gd name="T13" fmla="*/ 0 h 464"/>
                <a:gd name="T14" fmla="*/ 32 w 552"/>
                <a:gd name="T15" fmla="*/ 0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2" h="464">
                  <a:moveTo>
                    <a:pt x="32" y="0"/>
                  </a:moveTo>
                  <a:cubicBezTo>
                    <a:pt x="20" y="32"/>
                    <a:pt x="0" y="123"/>
                    <a:pt x="60" y="133"/>
                  </a:cubicBezTo>
                  <a:cubicBezTo>
                    <a:pt x="88" y="137"/>
                    <a:pt x="374" y="162"/>
                    <a:pt x="374" y="162"/>
                  </a:cubicBezTo>
                  <a:cubicBezTo>
                    <a:pt x="432" y="464"/>
                    <a:pt x="432" y="464"/>
                    <a:pt x="432" y="464"/>
                  </a:cubicBezTo>
                  <a:cubicBezTo>
                    <a:pt x="552" y="458"/>
                    <a:pt x="552" y="458"/>
                    <a:pt x="552" y="458"/>
                  </a:cubicBezTo>
                  <a:cubicBezTo>
                    <a:pt x="522" y="386"/>
                    <a:pt x="499" y="88"/>
                    <a:pt x="432" y="75"/>
                  </a:cubicBezTo>
                  <a:cubicBezTo>
                    <a:pt x="143" y="0"/>
                    <a:pt x="143" y="0"/>
                    <a:pt x="143" y="0"/>
                  </a:cubicBezTo>
                  <a:lnTo>
                    <a:pt x="32" y="0"/>
                  </a:ln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262">
              <a:extLst>
                <a:ext uri="{FF2B5EF4-FFF2-40B4-BE49-F238E27FC236}">
                  <a16:creationId xmlns:a16="http://schemas.microsoft.com/office/drawing/2014/main" id="{6F1246F2-00B5-436D-BEAC-9CD4BE88646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989138" y="3733800"/>
              <a:ext cx="1236663" cy="658813"/>
            </a:xfrm>
            <a:custGeom>
              <a:avLst/>
              <a:gdLst>
                <a:gd name="T0" fmla="*/ 375 w 375"/>
                <a:gd name="T1" fmla="*/ 67 h 200"/>
                <a:gd name="T2" fmla="*/ 335 w 375"/>
                <a:gd name="T3" fmla="*/ 200 h 200"/>
                <a:gd name="T4" fmla="*/ 22 w 375"/>
                <a:gd name="T5" fmla="*/ 155 h 200"/>
                <a:gd name="T6" fmla="*/ 53 w 375"/>
                <a:gd name="T7" fmla="*/ 16 h 200"/>
                <a:gd name="T8" fmla="*/ 375 w 375"/>
                <a:gd name="T9" fmla="*/ 67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5" h="200">
                  <a:moveTo>
                    <a:pt x="375" y="67"/>
                  </a:moveTo>
                  <a:cubicBezTo>
                    <a:pt x="372" y="78"/>
                    <a:pt x="354" y="200"/>
                    <a:pt x="335" y="200"/>
                  </a:cubicBezTo>
                  <a:cubicBezTo>
                    <a:pt x="315" y="200"/>
                    <a:pt x="42" y="184"/>
                    <a:pt x="22" y="155"/>
                  </a:cubicBezTo>
                  <a:cubicBezTo>
                    <a:pt x="1" y="127"/>
                    <a:pt x="0" y="33"/>
                    <a:pt x="53" y="16"/>
                  </a:cubicBezTo>
                  <a:cubicBezTo>
                    <a:pt x="107" y="0"/>
                    <a:pt x="375" y="67"/>
                    <a:pt x="375" y="67"/>
                  </a:cubicBezTo>
                  <a:close/>
                </a:path>
              </a:pathLst>
            </a:custGeom>
            <a:solidFill>
              <a:srgbClr val="3939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263">
              <a:extLst>
                <a:ext uri="{FF2B5EF4-FFF2-40B4-BE49-F238E27FC236}">
                  <a16:creationId xmlns:a16="http://schemas.microsoft.com/office/drawing/2014/main" id="{A414A9C0-2DCE-483E-8100-97A745FFFFE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924051" y="2481263"/>
              <a:ext cx="771525" cy="1831975"/>
            </a:xfrm>
            <a:custGeom>
              <a:avLst/>
              <a:gdLst>
                <a:gd name="T0" fmla="*/ 39 w 234"/>
                <a:gd name="T1" fmla="*/ 17 h 556"/>
                <a:gd name="T2" fmla="*/ 69 w 234"/>
                <a:gd name="T3" fmla="*/ 3 h 556"/>
                <a:gd name="T4" fmla="*/ 144 w 234"/>
                <a:gd name="T5" fmla="*/ 72 h 556"/>
                <a:gd name="T6" fmla="*/ 67 w 234"/>
                <a:gd name="T7" fmla="*/ 517 h 556"/>
                <a:gd name="T8" fmla="*/ 1 w 234"/>
                <a:gd name="T9" fmla="*/ 502 h 556"/>
                <a:gd name="T10" fmla="*/ 18 w 234"/>
                <a:gd name="T11" fmla="*/ 219 h 556"/>
                <a:gd name="T12" fmla="*/ 39 w 234"/>
                <a:gd name="T13" fmla="*/ 17 h 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4" h="556">
                  <a:moveTo>
                    <a:pt x="39" y="17"/>
                  </a:moveTo>
                  <a:cubicBezTo>
                    <a:pt x="55" y="7"/>
                    <a:pt x="53" y="0"/>
                    <a:pt x="69" y="3"/>
                  </a:cubicBezTo>
                  <a:cubicBezTo>
                    <a:pt x="84" y="6"/>
                    <a:pt x="141" y="76"/>
                    <a:pt x="144" y="72"/>
                  </a:cubicBezTo>
                  <a:cubicBezTo>
                    <a:pt x="146" y="69"/>
                    <a:pt x="234" y="556"/>
                    <a:pt x="67" y="517"/>
                  </a:cubicBezTo>
                  <a:cubicBezTo>
                    <a:pt x="1" y="502"/>
                    <a:pt x="1" y="502"/>
                    <a:pt x="1" y="502"/>
                  </a:cubicBezTo>
                  <a:cubicBezTo>
                    <a:pt x="1" y="502"/>
                    <a:pt x="44" y="334"/>
                    <a:pt x="18" y="219"/>
                  </a:cubicBezTo>
                  <a:cubicBezTo>
                    <a:pt x="0" y="140"/>
                    <a:pt x="23" y="27"/>
                    <a:pt x="39" y="17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264">
              <a:extLst>
                <a:ext uri="{FF2B5EF4-FFF2-40B4-BE49-F238E27FC236}">
                  <a16:creationId xmlns:a16="http://schemas.microsoft.com/office/drawing/2014/main" id="{576F99CB-2078-431F-9A52-7FD8681451A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971801" y="3057525"/>
              <a:ext cx="484188" cy="228600"/>
            </a:xfrm>
            <a:custGeom>
              <a:avLst/>
              <a:gdLst>
                <a:gd name="T0" fmla="*/ 0 w 147"/>
                <a:gd name="T1" fmla="*/ 0 h 69"/>
                <a:gd name="T2" fmla="*/ 145 w 147"/>
                <a:gd name="T3" fmla="*/ 22 h 69"/>
                <a:gd name="T4" fmla="*/ 142 w 147"/>
                <a:gd name="T5" fmla="*/ 65 h 69"/>
                <a:gd name="T6" fmla="*/ 14 w 147"/>
                <a:gd name="T7" fmla="*/ 56 h 69"/>
                <a:gd name="T8" fmla="*/ 0 w 147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7" h="69">
                  <a:moveTo>
                    <a:pt x="0" y="0"/>
                  </a:moveTo>
                  <a:cubicBezTo>
                    <a:pt x="7" y="2"/>
                    <a:pt x="147" y="27"/>
                    <a:pt x="145" y="22"/>
                  </a:cubicBezTo>
                  <a:cubicBezTo>
                    <a:pt x="143" y="17"/>
                    <a:pt x="146" y="69"/>
                    <a:pt x="142" y="65"/>
                  </a:cubicBezTo>
                  <a:cubicBezTo>
                    <a:pt x="138" y="61"/>
                    <a:pt x="14" y="56"/>
                    <a:pt x="14" y="5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265">
              <a:extLst>
                <a:ext uri="{FF2B5EF4-FFF2-40B4-BE49-F238E27FC236}">
                  <a16:creationId xmlns:a16="http://schemas.microsoft.com/office/drawing/2014/main" id="{A6CE5BB6-6A33-4C83-837D-C08336ECABE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017838" y="3062288"/>
              <a:ext cx="161925" cy="209550"/>
            </a:xfrm>
            <a:custGeom>
              <a:avLst/>
              <a:gdLst>
                <a:gd name="T0" fmla="*/ 17 w 102"/>
                <a:gd name="T1" fmla="*/ 16 h 132"/>
                <a:gd name="T2" fmla="*/ 102 w 102"/>
                <a:gd name="T3" fmla="*/ 10 h 132"/>
                <a:gd name="T4" fmla="*/ 96 w 102"/>
                <a:gd name="T5" fmla="*/ 132 h 132"/>
                <a:gd name="T6" fmla="*/ 46 w 102"/>
                <a:gd name="T7" fmla="*/ 130 h 132"/>
                <a:gd name="T8" fmla="*/ 0 w 102"/>
                <a:gd name="T9" fmla="*/ 114 h 132"/>
                <a:gd name="T10" fmla="*/ 4 w 102"/>
                <a:gd name="T11" fmla="*/ 0 h 132"/>
                <a:gd name="T12" fmla="*/ 17 w 102"/>
                <a:gd name="T13" fmla="*/ 16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" h="132">
                  <a:moveTo>
                    <a:pt x="17" y="16"/>
                  </a:moveTo>
                  <a:lnTo>
                    <a:pt x="102" y="10"/>
                  </a:lnTo>
                  <a:lnTo>
                    <a:pt x="96" y="132"/>
                  </a:lnTo>
                  <a:lnTo>
                    <a:pt x="46" y="130"/>
                  </a:lnTo>
                  <a:lnTo>
                    <a:pt x="0" y="114"/>
                  </a:lnTo>
                  <a:lnTo>
                    <a:pt x="4" y="0"/>
                  </a:lnTo>
                  <a:lnTo>
                    <a:pt x="17" y="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266">
              <a:extLst>
                <a:ext uri="{FF2B5EF4-FFF2-40B4-BE49-F238E27FC236}">
                  <a16:creationId xmlns:a16="http://schemas.microsoft.com/office/drawing/2014/main" id="{0139D379-283E-47AE-9B94-B776AC77D30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985963" y="2514600"/>
              <a:ext cx="1150938" cy="768350"/>
            </a:xfrm>
            <a:custGeom>
              <a:avLst/>
              <a:gdLst>
                <a:gd name="T0" fmla="*/ 88 w 349"/>
                <a:gd name="T1" fmla="*/ 26 h 233"/>
                <a:gd name="T2" fmla="*/ 219 w 349"/>
                <a:gd name="T3" fmla="*/ 134 h 233"/>
                <a:gd name="T4" fmla="*/ 349 w 349"/>
                <a:gd name="T5" fmla="*/ 169 h 233"/>
                <a:gd name="T6" fmla="*/ 344 w 349"/>
                <a:gd name="T7" fmla="*/ 233 h 233"/>
                <a:gd name="T8" fmla="*/ 199 w 349"/>
                <a:gd name="T9" fmla="*/ 209 h 233"/>
                <a:gd name="T10" fmla="*/ 36 w 349"/>
                <a:gd name="T11" fmla="*/ 89 h 233"/>
                <a:gd name="T12" fmla="*/ 88 w 349"/>
                <a:gd name="T13" fmla="*/ 26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9" h="233">
                  <a:moveTo>
                    <a:pt x="88" y="26"/>
                  </a:moveTo>
                  <a:cubicBezTo>
                    <a:pt x="89" y="27"/>
                    <a:pt x="174" y="105"/>
                    <a:pt x="219" y="134"/>
                  </a:cubicBezTo>
                  <a:cubicBezTo>
                    <a:pt x="226" y="137"/>
                    <a:pt x="349" y="168"/>
                    <a:pt x="349" y="169"/>
                  </a:cubicBezTo>
                  <a:cubicBezTo>
                    <a:pt x="344" y="233"/>
                    <a:pt x="344" y="233"/>
                    <a:pt x="344" y="233"/>
                  </a:cubicBezTo>
                  <a:cubicBezTo>
                    <a:pt x="343" y="233"/>
                    <a:pt x="255" y="230"/>
                    <a:pt x="199" y="209"/>
                  </a:cubicBezTo>
                  <a:cubicBezTo>
                    <a:pt x="119" y="166"/>
                    <a:pt x="36" y="90"/>
                    <a:pt x="36" y="89"/>
                  </a:cubicBezTo>
                  <a:cubicBezTo>
                    <a:pt x="0" y="53"/>
                    <a:pt x="56" y="0"/>
                    <a:pt x="88" y="26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267">
              <a:extLst>
                <a:ext uri="{FF2B5EF4-FFF2-40B4-BE49-F238E27FC236}">
                  <a16:creationId xmlns:a16="http://schemas.microsoft.com/office/drawing/2014/main" id="{ED15C663-D269-4342-B97E-2947C32FC50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081213" y="2781300"/>
              <a:ext cx="1042988" cy="501650"/>
            </a:xfrm>
            <a:custGeom>
              <a:avLst/>
              <a:gdLst>
                <a:gd name="T0" fmla="*/ 316 w 316"/>
                <a:gd name="T1" fmla="*/ 136 h 152"/>
                <a:gd name="T2" fmla="*/ 315 w 316"/>
                <a:gd name="T3" fmla="*/ 152 h 152"/>
                <a:gd name="T4" fmla="*/ 170 w 316"/>
                <a:gd name="T5" fmla="*/ 128 h 152"/>
                <a:gd name="T6" fmla="*/ 7 w 316"/>
                <a:gd name="T7" fmla="*/ 8 h 152"/>
                <a:gd name="T8" fmla="*/ 0 w 316"/>
                <a:gd name="T9" fmla="*/ 0 h 152"/>
                <a:gd name="T10" fmla="*/ 154 w 316"/>
                <a:gd name="T11" fmla="*/ 102 h 152"/>
                <a:gd name="T12" fmla="*/ 316 w 316"/>
                <a:gd name="T13" fmla="*/ 13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6" h="152">
                  <a:moveTo>
                    <a:pt x="316" y="136"/>
                  </a:moveTo>
                  <a:cubicBezTo>
                    <a:pt x="315" y="152"/>
                    <a:pt x="315" y="152"/>
                    <a:pt x="315" y="152"/>
                  </a:cubicBezTo>
                  <a:cubicBezTo>
                    <a:pt x="314" y="152"/>
                    <a:pt x="226" y="149"/>
                    <a:pt x="170" y="128"/>
                  </a:cubicBezTo>
                  <a:cubicBezTo>
                    <a:pt x="90" y="85"/>
                    <a:pt x="7" y="9"/>
                    <a:pt x="7" y="8"/>
                  </a:cubicBezTo>
                  <a:cubicBezTo>
                    <a:pt x="4" y="6"/>
                    <a:pt x="2" y="3"/>
                    <a:pt x="0" y="0"/>
                  </a:cubicBezTo>
                  <a:cubicBezTo>
                    <a:pt x="30" y="21"/>
                    <a:pt x="130" y="88"/>
                    <a:pt x="154" y="102"/>
                  </a:cubicBezTo>
                  <a:cubicBezTo>
                    <a:pt x="190" y="124"/>
                    <a:pt x="272" y="128"/>
                    <a:pt x="316" y="136"/>
                  </a:cubicBezTo>
                  <a:close/>
                </a:path>
              </a:pathLst>
            </a:custGeom>
            <a:solidFill>
              <a:srgbClr val="3C3C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268">
              <a:extLst>
                <a:ext uri="{FF2B5EF4-FFF2-40B4-BE49-F238E27FC236}">
                  <a16:creationId xmlns:a16="http://schemas.microsoft.com/office/drawing/2014/main" id="{FF540C1F-A51C-47CC-930B-45E064E4343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128838" y="1931988"/>
              <a:ext cx="134938" cy="223838"/>
            </a:xfrm>
            <a:custGeom>
              <a:avLst/>
              <a:gdLst>
                <a:gd name="T0" fmla="*/ 29 w 41"/>
                <a:gd name="T1" fmla="*/ 3 h 68"/>
                <a:gd name="T2" fmla="*/ 7 w 41"/>
                <a:gd name="T3" fmla="*/ 10 h 68"/>
                <a:gd name="T4" fmla="*/ 7 w 41"/>
                <a:gd name="T5" fmla="*/ 56 h 68"/>
                <a:gd name="T6" fmla="*/ 31 w 41"/>
                <a:gd name="T7" fmla="*/ 63 h 68"/>
                <a:gd name="T8" fmla="*/ 35 w 41"/>
                <a:gd name="T9" fmla="*/ 46 h 68"/>
                <a:gd name="T10" fmla="*/ 26 w 41"/>
                <a:gd name="T11" fmla="*/ 34 h 68"/>
                <a:gd name="T12" fmla="*/ 34 w 41"/>
                <a:gd name="T13" fmla="*/ 28 h 68"/>
                <a:gd name="T14" fmla="*/ 33 w 41"/>
                <a:gd name="T15" fmla="*/ 9 h 68"/>
                <a:gd name="T16" fmla="*/ 29 w 41"/>
                <a:gd name="T17" fmla="*/ 3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" h="68">
                  <a:moveTo>
                    <a:pt x="29" y="3"/>
                  </a:moveTo>
                  <a:cubicBezTo>
                    <a:pt x="27" y="3"/>
                    <a:pt x="15" y="0"/>
                    <a:pt x="7" y="10"/>
                  </a:cubicBezTo>
                  <a:cubicBezTo>
                    <a:pt x="0" y="20"/>
                    <a:pt x="1" y="48"/>
                    <a:pt x="7" y="56"/>
                  </a:cubicBezTo>
                  <a:cubicBezTo>
                    <a:pt x="13" y="64"/>
                    <a:pt x="24" y="68"/>
                    <a:pt x="31" y="63"/>
                  </a:cubicBezTo>
                  <a:cubicBezTo>
                    <a:pt x="38" y="57"/>
                    <a:pt x="41" y="51"/>
                    <a:pt x="35" y="46"/>
                  </a:cubicBezTo>
                  <a:cubicBezTo>
                    <a:pt x="29" y="42"/>
                    <a:pt x="24" y="37"/>
                    <a:pt x="26" y="34"/>
                  </a:cubicBezTo>
                  <a:cubicBezTo>
                    <a:pt x="28" y="30"/>
                    <a:pt x="31" y="32"/>
                    <a:pt x="34" y="28"/>
                  </a:cubicBezTo>
                  <a:cubicBezTo>
                    <a:pt x="37" y="25"/>
                    <a:pt x="35" y="16"/>
                    <a:pt x="33" y="9"/>
                  </a:cubicBezTo>
                  <a:cubicBezTo>
                    <a:pt x="31" y="3"/>
                    <a:pt x="29" y="3"/>
                    <a:pt x="29" y="3"/>
                  </a:cubicBezTo>
                  <a:close/>
                </a:path>
              </a:pathLst>
            </a:custGeom>
            <a:solidFill>
              <a:srgbClr val="F8A9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269">
              <a:extLst>
                <a:ext uri="{FF2B5EF4-FFF2-40B4-BE49-F238E27FC236}">
                  <a16:creationId xmlns:a16="http://schemas.microsoft.com/office/drawing/2014/main" id="{20E3E600-2DB5-4F4D-8864-DD75491396D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075613" y="5314950"/>
              <a:ext cx="701675" cy="296863"/>
            </a:xfrm>
            <a:custGeom>
              <a:avLst/>
              <a:gdLst>
                <a:gd name="T0" fmla="*/ 210 w 213"/>
                <a:gd name="T1" fmla="*/ 3 h 90"/>
                <a:gd name="T2" fmla="*/ 213 w 213"/>
                <a:gd name="T3" fmla="*/ 84 h 90"/>
                <a:gd name="T4" fmla="*/ 154 w 213"/>
                <a:gd name="T5" fmla="*/ 83 h 90"/>
                <a:gd name="T6" fmla="*/ 155 w 213"/>
                <a:gd name="T7" fmla="*/ 73 h 90"/>
                <a:gd name="T8" fmla="*/ 60 w 213"/>
                <a:gd name="T9" fmla="*/ 83 h 90"/>
                <a:gd name="T10" fmla="*/ 1 w 213"/>
                <a:gd name="T11" fmla="*/ 64 h 90"/>
                <a:gd name="T12" fmla="*/ 3 w 213"/>
                <a:gd name="T13" fmla="*/ 55 h 90"/>
                <a:gd name="T14" fmla="*/ 10 w 213"/>
                <a:gd name="T15" fmla="*/ 45 h 90"/>
                <a:gd name="T16" fmla="*/ 146 w 213"/>
                <a:gd name="T17" fmla="*/ 1 h 90"/>
                <a:gd name="T18" fmla="*/ 210 w 213"/>
                <a:gd name="T19" fmla="*/ 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90">
                  <a:moveTo>
                    <a:pt x="210" y="3"/>
                  </a:moveTo>
                  <a:cubicBezTo>
                    <a:pt x="210" y="7"/>
                    <a:pt x="213" y="84"/>
                    <a:pt x="213" y="84"/>
                  </a:cubicBezTo>
                  <a:cubicBezTo>
                    <a:pt x="154" y="83"/>
                    <a:pt x="154" y="83"/>
                    <a:pt x="154" y="83"/>
                  </a:cubicBezTo>
                  <a:cubicBezTo>
                    <a:pt x="155" y="73"/>
                    <a:pt x="155" y="73"/>
                    <a:pt x="155" y="73"/>
                  </a:cubicBezTo>
                  <a:cubicBezTo>
                    <a:pt x="130" y="90"/>
                    <a:pt x="68" y="85"/>
                    <a:pt x="60" y="83"/>
                  </a:cubicBezTo>
                  <a:cubicBezTo>
                    <a:pt x="29" y="76"/>
                    <a:pt x="1" y="64"/>
                    <a:pt x="1" y="64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0" y="45"/>
                    <a:pt x="10" y="45"/>
                  </a:cubicBezTo>
                  <a:cubicBezTo>
                    <a:pt x="107" y="39"/>
                    <a:pt x="129" y="8"/>
                    <a:pt x="146" y="1"/>
                  </a:cubicBezTo>
                  <a:cubicBezTo>
                    <a:pt x="148" y="0"/>
                    <a:pt x="210" y="3"/>
                    <a:pt x="210" y="3"/>
                  </a:cubicBezTo>
                  <a:close/>
                </a:path>
              </a:pathLst>
            </a:custGeom>
            <a:solidFill>
              <a:srgbClr val="2020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270">
              <a:extLst>
                <a:ext uri="{FF2B5EF4-FFF2-40B4-BE49-F238E27FC236}">
                  <a16:creationId xmlns:a16="http://schemas.microsoft.com/office/drawing/2014/main" id="{A2AD0353-7925-4039-B6C0-27A86C86618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262938" y="3978275"/>
              <a:ext cx="1217613" cy="1435100"/>
            </a:xfrm>
            <a:custGeom>
              <a:avLst/>
              <a:gdLst>
                <a:gd name="T0" fmla="*/ 369 w 369"/>
                <a:gd name="T1" fmla="*/ 112 h 436"/>
                <a:gd name="T2" fmla="*/ 352 w 369"/>
                <a:gd name="T3" fmla="*/ 0 h 436"/>
                <a:gd name="T4" fmla="*/ 14 w 369"/>
                <a:gd name="T5" fmla="*/ 68 h 436"/>
                <a:gd name="T6" fmla="*/ 35 w 369"/>
                <a:gd name="T7" fmla="*/ 436 h 436"/>
                <a:gd name="T8" fmla="*/ 160 w 369"/>
                <a:gd name="T9" fmla="*/ 414 h 436"/>
                <a:gd name="T10" fmla="*/ 109 w 369"/>
                <a:gd name="T11" fmla="*/ 133 h 436"/>
                <a:gd name="T12" fmla="*/ 369 w 369"/>
                <a:gd name="T13" fmla="*/ 112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9" h="436">
                  <a:moveTo>
                    <a:pt x="369" y="112"/>
                  </a:moveTo>
                  <a:cubicBezTo>
                    <a:pt x="352" y="0"/>
                    <a:pt x="352" y="0"/>
                    <a:pt x="352" y="0"/>
                  </a:cubicBezTo>
                  <a:cubicBezTo>
                    <a:pt x="352" y="0"/>
                    <a:pt x="33" y="19"/>
                    <a:pt x="14" y="68"/>
                  </a:cubicBezTo>
                  <a:cubicBezTo>
                    <a:pt x="0" y="107"/>
                    <a:pt x="35" y="436"/>
                    <a:pt x="35" y="436"/>
                  </a:cubicBezTo>
                  <a:cubicBezTo>
                    <a:pt x="160" y="414"/>
                    <a:pt x="160" y="414"/>
                    <a:pt x="160" y="414"/>
                  </a:cubicBezTo>
                  <a:cubicBezTo>
                    <a:pt x="160" y="414"/>
                    <a:pt x="104" y="135"/>
                    <a:pt x="109" y="133"/>
                  </a:cubicBezTo>
                  <a:cubicBezTo>
                    <a:pt x="115" y="131"/>
                    <a:pt x="369" y="112"/>
                    <a:pt x="369" y="112"/>
                  </a:cubicBezTo>
                  <a:close/>
                </a:path>
              </a:pathLst>
            </a:custGeom>
            <a:solidFill>
              <a:srgbClr val="3535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271">
              <a:extLst>
                <a:ext uri="{FF2B5EF4-FFF2-40B4-BE49-F238E27FC236}">
                  <a16:creationId xmlns:a16="http://schemas.microsoft.com/office/drawing/2014/main" id="{856A8BCE-7608-4864-8F0C-E40E52C025E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977188" y="5314950"/>
              <a:ext cx="711200" cy="296863"/>
            </a:xfrm>
            <a:custGeom>
              <a:avLst/>
              <a:gdLst>
                <a:gd name="T0" fmla="*/ 216 w 216"/>
                <a:gd name="T1" fmla="*/ 18 h 90"/>
                <a:gd name="T2" fmla="*/ 213 w 216"/>
                <a:gd name="T3" fmla="*/ 84 h 90"/>
                <a:gd name="T4" fmla="*/ 154 w 216"/>
                <a:gd name="T5" fmla="*/ 83 h 90"/>
                <a:gd name="T6" fmla="*/ 155 w 216"/>
                <a:gd name="T7" fmla="*/ 73 h 90"/>
                <a:gd name="T8" fmla="*/ 60 w 216"/>
                <a:gd name="T9" fmla="*/ 83 h 90"/>
                <a:gd name="T10" fmla="*/ 1 w 216"/>
                <a:gd name="T11" fmla="*/ 64 h 90"/>
                <a:gd name="T12" fmla="*/ 3 w 216"/>
                <a:gd name="T13" fmla="*/ 55 h 90"/>
                <a:gd name="T14" fmla="*/ 10 w 216"/>
                <a:gd name="T15" fmla="*/ 45 h 90"/>
                <a:gd name="T16" fmla="*/ 146 w 216"/>
                <a:gd name="T17" fmla="*/ 1 h 90"/>
                <a:gd name="T18" fmla="*/ 216 w 216"/>
                <a:gd name="T19" fmla="*/ 18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6" h="90">
                  <a:moveTo>
                    <a:pt x="216" y="18"/>
                  </a:moveTo>
                  <a:cubicBezTo>
                    <a:pt x="216" y="22"/>
                    <a:pt x="213" y="84"/>
                    <a:pt x="213" y="84"/>
                  </a:cubicBezTo>
                  <a:cubicBezTo>
                    <a:pt x="154" y="83"/>
                    <a:pt x="154" y="83"/>
                    <a:pt x="154" y="83"/>
                  </a:cubicBezTo>
                  <a:cubicBezTo>
                    <a:pt x="155" y="73"/>
                    <a:pt x="155" y="73"/>
                    <a:pt x="155" y="73"/>
                  </a:cubicBezTo>
                  <a:cubicBezTo>
                    <a:pt x="130" y="90"/>
                    <a:pt x="68" y="85"/>
                    <a:pt x="60" y="83"/>
                  </a:cubicBezTo>
                  <a:cubicBezTo>
                    <a:pt x="29" y="76"/>
                    <a:pt x="1" y="64"/>
                    <a:pt x="1" y="64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3" y="55"/>
                    <a:pt x="0" y="45"/>
                    <a:pt x="10" y="45"/>
                  </a:cubicBezTo>
                  <a:cubicBezTo>
                    <a:pt x="107" y="39"/>
                    <a:pt x="129" y="8"/>
                    <a:pt x="146" y="1"/>
                  </a:cubicBezTo>
                  <a:cubicBezTo>
                    <a:pt x="148" y="0"/>
                    <a:pt x="216" y="18"/>
                    <a:pt x="216" y="18"/>
                  </a:cubicBezTo>
                  <a:close/>
                </a:path>
              </a:pathLst>
            </a:custGeom>
            <a:solidFill>
              <a:srgbClr val="2626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272">
              <a:extLst>
                <a:ext uri="{FF2B5EF4-FFF2-40B4-BE49-F238E27FC236}">
                  <a16:creationId xmlns:a16="http://schemas.microsoft.com/office/drawing/2014/main" id="{293B84DD-F767-4B74-963F-2F42C7DA66B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31376" y="4518025"/>
              <a:ext cx="203200" cy="239713"/>
            </a:xfrm>
            <a:custGeom>
              <a:avLst/>
              <a:gdLst>
                <a:gd name="T0" fmla="*/ 18 w 62"/>
                <a:gd name="T1" fmla="*/ 35 h 73"/>
                <a:gd name="T2" fmla="*/ 21 w 62"/>
                <a:gd name="T3" fmla="*/ 52 h 73"/>
                <a:gd name="T4" fmla="*/ 41 w 62"/>
                <a:gd name="T5" fmla="*/ 69 h 73"/>
                <a:gd name="T6" fmla="*/ 58 w 62"/>
                <a:gd name="T7" fmla="*/ 66 h 73"/>
                <a:gd name="T8" fmla="*/ 56 w 62"/>
                <a:gd name="T9" fmla="*/ 47 h 73"/>
                <a:gd name="T10" fmla="*/ 36 w 62"/>
                <a:gd name="T11" fmla="*/ 31 h 73"/>
                <a:gd name="T12" fmla="*/ 21 w 62"/>
                <a:gd name="T13" fmla="*/ 32 h 73"/>
                <a:gd name="T14" fmla="*/ 7 w 62"/>
                <a:gd name="T15" fmla="*/ 21 h 73"/>
                <a:gd name="T16" fmla="*/ 5 w 62"/>
                <a:gd name="T17" fmla="*/ 0 h 73"/>
                <a:gd name="T18" fmla="*/ 0 w 62"/>
                <a:gd name="T19" fmla="*/ 1 h 73"/>
                <a:gd name="T20" fmla="*/ 2 w 62"/>
                <a:gd name="T21" fmla="*/ 22 h 73"/>
                <a:gd name="T22" fmla="*/ 2 w 62"/>
                <a:gd name="T23" fmla="*/ 23 h 73"/>
                <a:gd name="T24" fmla="*/ 3 w 62"/>
                <a:gd name="T25" fmla="*/ 24 h 73"/>
                <a:gd name="T26" fmla="*/ 18 w 62"/>
                <a:gd name="T27" fmla="*/ 3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2" h="73">
                  <a:moveTo>
                    <a:pt x="18" y="35"/>
                  </a:moveTo>
                  <a:cubicBezTo>
                    <a:pt x="15" y="41"/>
                    <a:pt x="17" y="48"/>
                    <a:pt x="21" y="52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7" y="73"/>
                    <a:pt x="54" y="72"/>
                    <a:pt x="58" y="66"/>
                  </a:cubicBezTo>
                  <a:cubicBezTo>
                    <a:pt x="62" y="60"/>
                    <a:pt x="61" y="52"/>
                    <a:pt x="56" y="47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31" y="27"/>
                    <a:pt x="25" y="27"/>
                    <a:pt x="21" y="3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3" y="24"/>
                    <a:pt x="3" y="24"/>
                    <a:pt x="3" y="24"/>
                  </a:cubicBezTo>
                  <a:lnTo>
                    <a:pt x="18" y="35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Rectangle 273">
              <a:extLst>
                <a:ext uri="{FF2B5EF4-FFF2-40B4-BE49-F238E27FC236}">
                  <a16:creationId xmlns:a16="http://schemas.microsoft.com/office/drawing/2014/main" id="{5B44BEE8-46D6-45BD-8654-CF846EAE849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434513" y="4484688"/>
              <a:ext cx="111125" cy="498475"/>
            </a:xfrm>
            <a:prstGeom prst="rect">
              <a:avLst/>
            </a:prstGeom>
            <a:solidFill>
              <a:srgbClr val="8081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Rectangle 274">
              <a:extLst>
                <a:ext uri="{FF2B5EF4-FFF2-40B4-BE49-F238E27FC236}">
                  <a16:creationId xmlns:a16="http://schemas.microsoft.com/office/drawing/2014/main" id="{7F1C6E52-3F67-4A5A-91ED-0238FABB522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434513" y="4484688"/>
              <a:ext cx="55563" cy="498475"/>
            </a:xfrm>
            <a:prstGeom prst="rect">
              <a:avLst/>
            </a:prstGeom>
            <a:solidFill>
              <a:srgbClr val="8D8D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Freeform 275">
              <a:extLst>
                <a:ext uri="{FF2B5EF4-FFF2-40B4-BE49-F238E27FC236}">
                  <a16:creationId xmlns:a16="http://schemas.microsoft.com/office/drawing/2014/main" id="{25FC19F4-2644-4236-B4F3-8FA6EF6BCC2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20301" y="3133725"/>
              <a:ext cx="390525" cy="1344613"/>
            </a:xfrm>
            <a:custGeom>
              <a:avLst/>
              <a:gdLst>
                <a:gd name="T0" fmla="*/ 87 w 118"/>
                <a:gd name="T1" fmla="*/ 0 h 408"/>
                <a:gd name="T2" fmla="*/ 88 w 118"/>
                <a:gd name="T3" fmla="*/ 75 h 408"/>
                <a:gd name="T4" fmla="*/ 0 w 118"/>
                <a:gd name="T5" fmla="*/ 382 h 408"/>
                <a:gd name="T6" fmla="*/ 1 w 118"/>
                <a:gd name="T7" fmla="*/ 408 h 408"/>
                <a:gd name="T8" fmla="*/ 112 w 118"/>
                <a:gd name="T9" fmla="*/ 74 h 408"/>
                <a:gd name="T10" fmla="*/ 111 w 118"/>
                <a:gd name="T11" fmla="*/ 0 h 408"/>
                <a:gd name="T12" fmla="*/ 87 w 118"/>
                <a:gd name="T13" fmla="*/ 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8" h="408">
                  <a:moveTo>
                    <a:pt x="87" y="0"/>
                  </a:moveTo>
                  <a:cubicBezTo>
                    <a:pt x="87" y="26"/>
                    <a:pt x="88" y="50"/>
                    <a:pt x="88" y="75"/>
                  </a:cubicBezTo>
                  <a:cubicBezTo>
                    <a:pt x="91" y="239"/>
                    <a:pt x="93" y="378"/>
                    <a:pt x="0" y="382"/>
                  </a:cubicBezTo>
                  <a:cubicBezTo>
                    <a:pt x="1" y="408"/>
                    <a:pt x="1" y="408"/>
                    <a:pt x="1" y="408"/>
                  </a:cubicBezTo>
                  <a:cubicBezTo>
                    <a:pt x="118" y="404"/>
                    <a:pt x="115" y="252"/>
                    <a:pt x="112" y="74"/>
                  </a:cubicBezTo>
                  <a:cubicBezTo>
                    <a:pt x="112" y="50"/>
                    <a:pt x="111" y="25"/>
                    <a:pt x="111" y="0"/>
                  </a:cubicBezTo>
                  <a:lnTo>
                    <a:pt x="87" y="0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Freeform 276">
              <a:extLst>
                <a:ext uri="{FF2B5EF4-FFF2-40B4-BE49-F238E27FC236}">
                  <a16:creationId xmlns:a16="http://schemas.microsoft.com/office/drawing/2014/main" id="{42A7AC02-B8D0-40E4-9DFC-F883DB80943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20301" y="3133725"/>
              <a:ext cx="347663" cy="1341438"/>
            </a:xfrm>
            <a:custGeom>
              <a:avLst/>
              <a:gdLst>
                <a:gd name="T0" fmla="*/ 87 w 105"/>
                <a:gd name="T1" fmla="*/ 0 h 407"/>
                <a:gd name="T2" fmla="*/ 88 w 105"/>
                <a:gd name="T3" fmla="*/ 75 h 407"/>
                <a:gd name="T4" fmla="*/ 0 w 105"/>
                <a:gd name="T5" fmla="*/ 382 h 407"/>
                <a:gd name="T6" fmla="*/ 1 w 105"/>
                <a:gd name="T7" fmla="*/ 407 h 407"/>
                <a:gd name="T8" fmla="*/ 100 w 105"/>
                <a:gd name="T9" fmla="*/ 74 h 407"/>
                <a:gd name="T10" fmla="*/ 99 w 105"/>
                <a:gd name="T11" fmla="*/ 0 h 407"/>
                <a:gd name="T12" fmla="*/ 87 w 105"/>
                <a:gd name="T13" fmla="*/ 0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5" h="407">
                  <a:moveTo>
                    <a:pt x="87" y="0"/>
                  </a:moveTo>
                  <a:cubicBezTo>
                    <a:pt x="87" y="26"/>
                    <a:pt x="88" y="50"/>
                    <a:pt x="88" y="75"/>
                  </a:cubicBezTo>
                  <a:cubicBezTo>
                    <a:pt x="91" y="239"/>
                    <a:pt x="93" y="378"/>
                    <a:pt x="0" y="382"/>
                  </a:cubicBezTo>
                  <a:cubicBezTo>
                    <a:pt x="1" y="407"/>
                    <a:pt x="1" y="407"/>
                    <a:pt x="1" y="407"/>
                  </a:cubicBezTo>
                  <a:cubicBezTo>
                    <a:pt x="105" y="393"/>
                    <a:pt x="103" y="246"/>
                    <a:pt x="100" y="74"/>
                  </a:cubicBezTo>
                  <a:cubicBezTo>
                    <a:pt x="100" y="50"/>
                    <a:pt x="99" y="25"/>
                    <a:pt x="99" y="0"/>
                  </a:cubicBezTo>
                  <a:lnTo>
                    <a:pt x="87" y="0"/>
                  </a:lnTo>
                  <a:close/>
                </a:path>
              </a:pathLst>
            </a:custGeom>
            <a:solidFill>
              <a:srgbClr val="4949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Freeform 277">
              <a:extLst>
                <a:ext uri="{FF2B5EF4-FFF2-40B4-BE49-F238E27FC236}">
                  <a16:creationId xmlns:a16="http://schemas.microsoft.com/office/drawing/2014/main" id="{593C05EE-B34B-4CD3-BBD7-0D8CD86E719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755063" y="4138613"/>
              <a:ext cx="1473200" cy="346075"/>
            </a:xfrm>
            <a:custGeom>
              <a:avLst/>
              <a:gdLst>
                <a:gd name="T0" fmla="*/ 224 w 447"/>
                <a:gd name="T1" fmla="*/ 0 h 105"/>
                <a:gd name="T2" fmla="*/ 0 w 447"/>
                <a:gd name="T3" fmla="*/ 94 h 105"/>
                <a:gd name="T4" fmla="*/ 2 w 447"/>
                <a:gd name="T5" fmla="*/ 105 h 105"/>
                <a:gd name="T6" fmla="*/ 446 w 447"/>
                <a:gd name="T7" fmla="*/ 105 h 105"/>
                <a:gd name="T8" fmla="*/ 447 w 447"/>
                <a:gd name="T9" fmla="*/ 94 h 105"/>
                <a:gd name="T10" fmla="*/ 224 w 447"/>
                <a:gd name="T11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47" h="105">
                  <a:moveTo>
                    <a:pt x="224" y="0"/>
                  </a:moveTo>
                  <a:cubicBezTo>
                    <a:pt x="100" y="0"/>
                    <a:pt x="0" y="42"/>
                    <a:pt x="0" y="94"/>
                  </a:cubicBezTo>
                  <a:cubicBezTo>
                    <a:pt x="0" y="98"/>
                    <a:pt x="1" y="102"/>
                    <a:pt x="2" y="105"/>
                  </a:cubicBezTo>
                  <a:cubicBezTo>
                    <a:pt x="446" y="105"/>
                    <a:pt x="446" y="105"/>
                    <a:pt x="446" y="105"/>
                  </a:cubicBezTo>
                  <a:cubicBezTo>
                    <a:pt x="447" y="102"/>
                    <a:pt x="447" y="98"/>
                    <a:pt x="447" y="94"/>
                  </a:cubicBezTo>
                  <a:cubicBezTo>
                    <a:pt x="447" y="42"/>
                    <a:pt x="347" y="0"/>
                    <a:pt x="224" y="0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Freeform 278">
              <a:extLst>
                <a:ext uri="{FF2B5EF4-FFF2-40B4-BE49-F238E27FC236}">
                  <a16:creationId xmlns:a16="http://schemas.microsoft.com/office/drawing/2014/main" id="{309F7ED2-5093-4D23-801B-03769C220B2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751888" y="4445000"/>
              <a:ext cx="1476375" cy="146050"/>
            </a:xfrm>
            <a:custGeom>
              <a:avLst/>
              <a:gdLst>
                <a:gd name="T0" fmla="*/ 0 w 448"/>
                <a:gd name="T1" fmla="*/ 0 h 44"/>
                <a:gd name="T2" fmla="*/ 0 w 448"/>
                <a:gd name="T3" fmla="*/ 3 h 44"/>
                <a:gd name="T4" fmla="*/ 23 w 448"/>
                <a:gd name="T5" fmla="*/ 28 h 44"/>
                <a:gd name="T6" fmla="*/ 109 w 448"/>
                <a:gd name="T7" fmla="*/ 28 h 44"/>
                <a:gd name="T8" fmla="*/ 224 w 448"/>
                <a:gd name="T9" fmla="*/ 44 h 44"/>
                <a:gd name="T10" fmla="*/ 340 w 448"/>
                <a:gd name="T11" fmla="*/ 28 h 44"/>
                <a:gd name="T12" fmla="*/ 425 w 448"/>
                <a:gd name="T13" fmla="*/ 28 h 44"/>
                <a:gd name="T14" fmla="*/ 448 w 448"/>
                <a:gd name="T15" fmla="*/ 3 h 44"/>
                <a:gd name="T16" fmla="*/ 448 w 448"/>
                <a:gd name="T17" fmla="*/ 0 h 44"/>
                <a:gd name="T18" fmla="*/ 0 w 448"/>
                <a:gd name="T1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8" h="44">
                  <a:moveTo>
                    <a:pt x="0" y="0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17"/>
                    <a:pt x="10" y="28"/>
                    <a:pt x="23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8" y="37"/>
                    <a:pt x="166" y="44"/>
                    <a:pt x="224" y="44"/>
                  </a:cubicBezTo>
                  <a:cubicBezTo>
                    <a:pt x="282" y="44"/>
                    <a:pt x="330" y="37"/>
                    <a:pt x="340" y="28"/>
                  </a:cubicBezTo>
                  <a:cubicBezTo>
                    <a:pt x="425" y="28"/>
                    <a:pt x="425" y="28"/>
                    <a:pt x="425" y="28"/>
                  </a:cubicBezTo>
                  <a:cubicBezTo>
                    <a:pt x="438" y="28"/>
                    <a:pt x="448" y="17"/>
                    <a:pt x="448" y="3"/>
                  </a:cubicBezTo>
                  <a:cubicBezTo>
                    <a:pt x="448" y="2"/>
                    <a:pt x="448" y="1"/>
                    <a:pt x="44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" name="Freeform 279">
              <a:extLst>
                <a:ext uri="{FF2B5EF4-FFF2-40B4-BE49-F238E27FC236}">
                  <a16:creationId xmlns:a16="http://schemas.microsoft.com/office/drawing/2014/main" id="{B1499933-FA59-48D9-9C8B-BE59B3D0675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225088" y="2890838"/>
              <a:ext cx="201613" cy="371475"/>
            </a:xfrm>
            <a:custGeom>
              <a:avLst/>
              <a:gdLst>
                <a:gd name="T0" fmla="*/ 42 w 61"/>
                <a:gd name="T1" fmla="*/ 0 h 113"/>
                <a:gd name="T2" fmla="*/ 19 w 61"/>
                <a:gd name="T3" fmla="*/ 0 h 113"/>
                <a:gd name="T4" fmla="*/ 0 w 61"/>
                <a:gd name="T5" fmla="*/ 21 h 113"/>
                <a:gd name="T6" fmla="*/ 0 w 61"/>
                <a:gd name="T7" fmla="*/ 92 h 113"/>
                <a:gd name="T8" fmla="*/ 19 w 61"/>
                <a:gd name="T9" fmla="*/ 113 h 113"/>
                <a:gd name="T10" fmla="*/ 42 w 61"/>
                <a:gd name="T11" fmla="*/ 113 h 113"/>
                <a:gd name="T12" fmla="*/ 61 w 61"/>
                <a:gd name="T13" fmla="*/ 92 h 113"/>
                <a:gd name="T14" fmla="*/ 61 w 61"/>
                <a:gd name="T15" fmla="*/ 21 h 113"/>
                <a:gd name="T16" fmla="*/ 42 w 61"/>
                <a:gd name="T17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1" h="113">
                  <a:moveTo>
                    <a:pt x="42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104"/>
                    <a:pt x="9" y="113"/>
                    <a:pt x="19" y="113"/>
                  </a:cubicBezTo>
                  <a:cubicBezTo>
                    <a:pt x="42" y="113"/>
                    <a:pt x="42" y="113"/>
                    <a:pt x="42" y="113"/>
                  </a:cubicBezTo>
                  <a:cubicBezTo>
                    <a:pt x="52" y="113"/>
                    <a:pt x="61" y="104"/>
                    <a:pt x="61" y="92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1" y="9"/>
                    <a:pt x="52" y="0"/>
                    <a:pt x="42" y="0"/>
                  </a:cubicBezTo>
                  <a:close/>
                </a:path>
              </a:pathLst>
            </a:custGeom>
            <a:solidFill>
              <a:srgbClr val="6D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Freeform 280">
              <a:extLst>
                <a:ext uri="{FF2B5EF4-FFF2-40B4-BE49-F238E27FC236}">
                  <a16:creationId xmlns:a16="http://schemas.microsoft.com/office/drawing/2014/main" id="{1E90FCC0-5743-460B-87E3-B7C55992231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050463" y="2444750"/>
              <a:ext cx="388938" cy="1279525"/>
            </a:xfrm>
            <a:custGeom>
              <a:avLst/>
              <a:gdLst>
                <a:gd name="T0" fmla="*/ 16 w 118"/>
                <a:gd name="T1" fmla="*/ 185 h 388"/>
                <a:gd name="T2" fmla="*/ 52 w 118"/>
                <a:gd name="T3" fmla="*/ 388 h 388"/>
                <a:gd name="T4" fmla="*/ 60 w 118"/>
                <a:gd name="T5" fmla="*/ 388 h 388"/>
                <a:gd name="T6" fmla="*/ 118 w 118"/>
                <a:gd name="T7" fmla="*/ 9 h 388"/>
                <a:gd name="T8" fmla="*/ 110 w 118"/>
                <a:gd name="T9" fmla="*/ 7 h 388"/>
                <a:gd name="T10" fmla="*/ 16 w 118"/>
                <a:gd name="T11" fmla="*/ 185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8" h="388">
                  <a:moveTo>
                    <a:pt x="16" y="185"/>
                  </a:moveTo>
                  <a:cubicBezTo>
                    <a:pt x="0" y="290"/>
                    <a:pt x="16" y="381"/>
                    <a:pt x="52" y="388"/>
                  </a:cubicBezTo>
                  <a:cubicBezTo>
                    <a:pt x="55" y="388"/>
                    <a:pt x="57" y="388"/>
                    <a:pt x="60" y="388"/>
                  </a:cubicBezTo>
                  <a:cubicBezTo>
                    <a:pt x="118" y="9"/>
                    <a:pt x="118" y="9"/>
                    <a:pt x="118" y="9"/>
                  </a:cubicBezTo>
                  <a:cubicBezTo>
                    <a:pt x="115" y="8"/>
                    <a:pt x="113" y="7"/>
                    <a:pt x="110" y="7"/>
                  </a:cubicBezTo>
                  <a:cubicBezTo>
                    <a:pt x="74" y="0"/>
                    <a:pt x="32" y="80"/>
                    <a:pt x="16" y="185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Freeform 281">
              <a:extLst>
                <a:ext uri="{FF2B5EF4-FFF2-40B4-BE49-F238E27FC236}">
                  <a16:creationId xmlns:a16="http://schemas.microsoft.com/office/drawing/2014/main" id="{5C12449E-5042-4A7E-B5C2-DE6DE69FEFC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188576" y="2465388"/>
              <a:ext cx="250825" cy="1258888"/>
            </a:xfrm>
            <a:custGeom>
              <a:avLst/>
              <a:gdLst>
                <a:gd name="T0" fmla="*/ 0 w 76"/>
                <a:gd name="T1" fmla="*/ 377 h 382"/>
                <a:gd name="T2" fmla="*/ 10 w 76"/>
                <a:gd name="T3" fmla="*/ 382 h 382"/>
                <a:gd name="T4" fmla="*/ 18 w 76"/>
                <a:gd name="T5" fmla="*/ 382 h 382"/>
                <a:gd name="T6" fmla="*/ 76 w 76"/>
                <a:gd name="T7" fmla="*/ 3 h 382"/>
                <a:gd name="T8" fmla="*/ 68 w 76"/>
                <a:gd name="T9" fmla="*/ 1 h 382"/>
                <a:gd name="T10" fmla="*/ 57 w 76"/>
                <a:gd name="T11" fmla="*/ 1 h 382"/>
                <a:gd name="T12" fmla="*/ 0 w 76"/>
                <a:gd name="T13" fmla="*/ 377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382">
                  <a:moveTo>
                    <a:pt x="0" y="377"/>
                  </a:moveTo>
                  <a:cubicBezTo>
                    <a:pt x="3" y="379"/>
                    <a:pt x="7" y="381"/>
                    <a:pt x="10" y="382"/>
                  </a:cubicBezTo>
                  <a:cubicBezTo>
                    <a:pt x="13" y="382"/>
                    <a:pt x="15" y="382"/>
                    <a:pt x="18" y="382"/>
                  </a:cubicBezTo>
                  <a:cubicBezTo>
                    <a:pt x="76" y="3"/>
                    <a:pt x="76" y="3"/>
                    <a:pt x="76" y="3"/>
                  </a:cubicBezTo>
                  <a:cubicBezTo>
                    <a:pt x="73" y="2"/>
                    <a:pt x="71" y="1"/>
                    <a:pt x="68" y="1"/>
                  </a:cubicBezTo>
                  <a:cubicBezTo>
                    <a:pt x="65" y="0"/>
                    <a:pt x="61" y="0"/>
                    <a:pt x="57" y="1"/>
                  </a:cubicBezTo>
                  <a:lnTo>
                    <a:pt x="0" y="37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Freeform 282">
              <a:extLst>
                <a:ext uri="{FF2B5EF4-FFF2-40B4-BE49-F238E27FC236}">
                  <a16:creationId xmlns:a16="http://schemas.microsoft.com/office/drawing/2014/main" id="{901220C9-779F-425E-A4F2-3244AFB2095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945563" y="4889500"/>
              <a:ext cx="1089025" cy="630238"/>
            </a:xfrm>
            <a:custGeom>
              <a:avLst/>
              <a:gdLst>
                <a:gd name="T0" fmla="*/ 192 w 330"/>
                <a:gd name="T1" fmla="*/ 0 h 191"/>
                <a:gd name="T2" fmla="*/ 139 w 330"/>
                <a:gd name="T3" fmla="*/ 0 h 191"/>
                <a:gd name="T4" fmla="*/ 139 w 330"/>
                <a:gd name="T5" fmla="*/ 133 h 191"/>
                <a:gd name="T6" fmla="*/ 16 w 330"/>
                <a:gd name="T7" fmla="*/ 156 h 191"/>
                <a:gd name="T8" fmla="*/ 0 w 330"/>
                <a:gd name="T9" fmla="*/ 173 h 191"/>
                <a:gd name="T10" fmla="*/ 0 w 330"/>
                <a:gd name="T11" fmla="*/ 173 h 191"/>
                <a:gd name="T12" fmla="*/ 16 w 330"/>
                <a:gd name="T13" fmla="*/ 190 h 191"/>
                <a:gd name="T14" fmla="*/ 150 w 330"/>
                <a:gd name="T15" fmla="*/ 164 h 191"/>
                <a:gd name="T16" fmla="*/ 181 w 330"/>
                <a:gd name="T17" fmla="*/ 164 h 191"/>
                <a:gd name="T18" fmla="*/ 315 w 330"/>
                <a:gd name="T19" fmla="*/ 190 h 191"/>
                <a:gd name="T20" fmla="*/ 330 w 330"/>
                <a:gd name="T21" fmla="*/ 173 h 191"/>
                <a:gd name="T22" fmla="*/ 330 w 330"/>
                <a:gd name="T23" fmla="*/ 173 h 191"/>
                <a:gd name="T24" fmla="*/ 315 w 330"/>
                <a:gd name="T25" fmla="*/ 156 h 191"/>
                <a:gd name="T26" fmla="*/ 192 w 330"/>
                <a:gd name="T27" fmla="*/ 133 h 191"/>
                <a:gd name="T28" fmla="*/ 192 w 330"/>
                <a:gd name="T29" fmla="*/ 0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0" h="191">
                  <a:moveTo>
                    <a:pt x="192" y="0"/>
                  </a:moveTo>
                  <a:cubicBezTo>
                    <a:pt x="139" y="0"/>
                    <a:pt x="139" y="0"/>
                    <a:pt x="139" y="0"/>
                  </a:cubicBezTo>
                  <a:cubicBezTo>
                    <a:pt x="139" y="133"/>
                    <a:pt x="139" y="133"/>
                    <a:pt x="139" y="133"/>
                  </a:cubicBezTo>
                  <a:cubicBezTo>
                    <a:pt x="16" y="156"/>
                    <a:pt x="16" y="156"/>
                    <a:pt x="16" y="156"/>
                  </a:cubicBezTo>
                  <a:cubicBezTo>
                    <a:pt x="7" y="157"/>
                    <a:pt x="0" y="163"/>
                    <a:pt x="0" y="173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0" y="182"/>
                    <a:pt x="7" y="191"/>
                    <a:pt x="16" y="190"/>
                  </a:cubicBezTo>
                  <a:cubicBezTo>
                    <a:pt x="150" y="164"/>
                    <a:pt x="150" y="164"/>
                    <a:pt x="150" y="164"/>
                  </a:cubicBezTo>
                  <a:cubicBezTo>
                    <a:pt x="181" y="164"/>
                    <a:pt x="181" y="164"/>
                    <a:pt x="181" y="164"/>
                  </a:cubicBezTo>
                  <a:cubicBezTo>
                    <a:pt x="315" y="190"/>
                    <a:pt x="315" y="190"/>
                    <a:pt x="315" y="190"/>
                  </a:cubicBezTo>
                  <a:cubicBezTo>
                    <a:pt x="323" y="191"/>
                    <a:pt x="330" y="182"/>
                    <a:pt x="330" y="173"/>
                  </a:cubicBezTo>
                  <a:cubicBezTo>
                    <a:pt x="330" y="173"/>
                    <a:pt x="330" y="173"/>
                    <a:pt x="330" y="173"/>
                  </a:cubicBezTo>
                  <a:cubicBezTo>
                    <a:pt x="330" y="163"/>
                    <a:pt x="323" y="157"/>
                    <a:pt x="315" y="156"/>
                  </a:cubicBezTo>
                  <a:cubicBezTo>
                    <a:pt x="192" y="133"/>
                    <a:pt x="192" y="133"/>
                    <a:pt x="192" y="133"/>
                  </a:cubicBezTo>
                  <a:lnTo>
                    <a:pt x="192" y="0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Oval 283">
              <a:extLst>
                <a:ext uri="{FF2B5EF4-FFF2-40B4-BE49-F238E27FC236}">
                  <a16:creationId xmlns:a16="http://schemas.microsoft.com/office/drawing/2014/main" id="{0DDB7767-D0A8-4497-B534-8B638945DF6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921876" y="5443538"/>
              <a:ext cx="134938" cy="149225"/>
            </a:xfrm>
            <a:prstGeom prst="ellipse">
              <a:avLst/>
            </a:prstGeom>
            <a:solidFill>
              <a:srgbClr val="6D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Oval 284">
              <a:extLst>
                <a:ext uri="{FF2B5EF4-FFF2-40B4-BE49-F238E27FC236}">
                  <a16:creationId xmlns:a16="http://schemas.microsoft.com/office/drawing/2014/main" id="{9A1D1DDD-EDE0-4BB7-A6ED-14674B2B4BE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8929688" y="5443538"/>
              <a:ext cx="134938" cy="149225"/>
            </a:xfrm>
            <a:prstGeom prst="ellipse">
              <a:avLst/>
            </a:prstGeom>
            <a:solidFill>
              <a:srgbClr val="6D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Freeform 285">
              <a:extLst>
                <a:ext uri="{FF2B5EF4-FFF2-40B4-BE49-F238E27FC236}">
                  <a16:creationId xmlns:a16="http://schemas.microsoft.com/office/drawing/2014/main" id="{4BF3DE2A-1BCE-47FF-8849-9424473E506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431338" y="5329238"/>
              <a:ext cx="122238" cy="196850"/>
            </a:xfrm>
            <a:custGeom>
              <a:avLst/>
              <a:gdLst>
                <a:gd name="T0" fmla="*/ 77 w 77"/>
                <a:gd name="T1" fmla="*/ 0 h 124"/>
                <a:gd name="T2" fmla="*/ 37 w 77"/>
                <a:gd name="T3" fmla="*/ 0 h 124"/>
                <a:gd name="T4" fmla="*/ 0 w 77"/>
                <a:gd name="T5" fmla="*/ 0 h 124"/>
                <a:gd name="T6" fmla="*/ 14 w 77"/>
                <a:gd name="T7" fmla="*/ 124 h 124"/>
                <a:gd name="T8" fmla="*/ 37 w 77"/>
                <a:gd name="T9" fmla="*/ 124 h 124"/>
                <a:gd name="T10" fmla="*/ 62 w 77"/>
                <a:gd name="T11" fmla="*/ 124 h 124"/>
                <a:gd name="T12" fmla="*/ 77 w 77"/>
                <a:gd name="T13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" h="124">
                  <a:moveTo>
                    <a:pt x="77" y="0"/>
                  </a:moveTo>
                  <a:lnTo>
                    <a:pt x="37" y="0"/>
                  </a:lnTo>
                  <a:lnTo>
                    <a:pt x="0" y="0"/>
                  </a:lnTo>
                  <a:lnTo>
                    <a:pt x="14" y="124"/>
                  </a:lnTo>
                  <a:lnTo>
                    <a:pt x="37" y="124"/>
                  </a:lnTo>
                  <a:lnTo>
                    <a:pt x="62" y="124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Oval 286">
              <a:extLst>
                <a:ext uri="{FF2B5EF4-FFF2-40B4-BE49-F238E27FC236}">
                  <a16:creationId xmlns:a16="http://schemas.microsoft.com/office/drawing/2014/main" id="{267E3DF4-8788-417C-841B-EBC9E357588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9424988" y="5443538"/>
              <a:ext cx="134938" cy="149225"/>
            </a:xfrm>
            <a:prstGeom prst="ellipse">
              <a:avLst/>
            </a:prstGeom>
            <a:solidFill>
              <a:srgbClr val="6D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Freeform 287">
              <a:extLst>
                <a:ext uri="{FF2B5EF4-FFF2-40B4-BE49-F238E27FC236}">
                  <a16:creationId xmlns:a16="http://schemas.microsoft.com/office/drawing/2014/main" id="{3CE63DA1-ECAD-4169-9276-16F1CD3915C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237538" y="3997325"/>
              <a:ext cx="1760538" cy="1400175"/>
            </a:xfrm>
            <a:custGeom>
              <a:avLst/>
              <a:gdLst>
                <a:gd name="T0" fmla="*/ 480 w 534"/>
                <a:gd name="T1" fmla="*/ 3 h 425"/>
                <a:gd name="T2" fmla="*/ 525 w 534"/>
                <a:gd name="T3" fmla="*/ 66 h 425"/>
                <a:gd name="T4" fmla="*/ 407 w 534"/>
                <a:gd name="T5" fmla="*/ 123 h 425"/>
                <a:gd name="T6" fmla="*/ 100 w 534"/>
                <a:gd name="T7" fmla="*/ 147 h 425"/>
                <a:gd name="T8" fmla="*/ 137 w 534"/>
                <a:gd name="T9" fmla="*/ 418 h 425"/>
                <a:gd name="T10" fmla="*/ 24 w 534"/>
                <a:gd name="T11" fmla="*/ 425 h 425"/>
                <a:gd name="T12" fmla="*/ 5 w 534"/>
                <a:gd name="T13" fmla="*/ 154 h 425"/>
                <a:gd name="T14" fmla="*/ 89 w 534"/>
                <a:gd name="T15" fmla="*/ 46 h 425"/>
                <a:gd name="T16" fmla="*/ 321 w 534"/>
                <a:gd name="T17" fmla="*/ 0 h 425"/>
                <a:gd name="T18" fmla="*/ 480 w 534"/>
                <a:gd name="T19" fmla="*/ 3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4" h="425">
                  <a:moveTo>
                    <a:pt x="480" y="3"/>
                  </a:moveTo>
                  <a:cubicBezTo>
                    <a:pt x="486" y="20"/>
                    <a:pt x="534" y="35"/>
                    <a:pt x="525" y="66"/>
                  </a:cubicBezTo>
                  <a:cubicBezTo>
                    <a:pt x="516" y="97"/>
                    <a:pt x="443" y="117"/>
                    <a:pt x="407" y="123"/>
                  </a:cubicBezTo>
                  <a:cubicBezTo>
                    <a:pt x="371" y="128"/>
                    <a:pt x="100" y="147"/>
                    <a:pt x="100" y="147"/>
                  </a:cubicBezTo>
                  <a:cubicBezTo>
                    <a:pt x="137" y="418"/>
                    <a:pt x="137" y="418"/>
                    <a:pt x="137" y="418"/>
                  </a:cubicBezTo>
                  <a:cubicBezTo>
                    <a:pt x="24" y="425"/>
                    <a:pt x="24" y="425"/>
                    <a:pt x="24" y="425"/>
                  </a:cubicBezTo>
                  <a:cubicBezTo>
                    <a:pt x="5" y="154"/>
                    <a:pt x="5" y="154"/>
                    <a:pt x="5" y="154"/>
                  </a:cubicBezTo>
                  <a:cubicBezTo>
                    <a:pt x="0" y="76"/>
                    <a:pt x="36" y="54"/>
                    <a:pt x="89" y="46"/>
                  </a:cubicBezTo>
                  <a:cubicBezTo>
                    <a:pt x="321" y="0"/>
                    <a:pt x="321" y="0"/>
                    <a:pt x="321" y="0"/>
                  </a:cubicBezTo>
                  <a:lnTo>
                    <a:pt x="480" y="3"/>
                  </a:lnTo>
                  <a:close/>
                </a:path>
              </a:pathLst>
            </a:custGeom>
            <a:solidFill>
              <a:srgbClr val="3939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Freeform 288">
              <a:extLst>
                <a:ext uri="{FF2B5EF4-FFF2-40B4-BE49-F238E27FC236}">
                  <a16:creationId xmlns:a16="http://schemas.microsoft.com/office/drawing/2014/main" id="{D12254CB-FA72-4695-BCA9-2BE8B1F8E9B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394826" y="2416175"/>
              <a:ext cx="869950" cy="1709738"/>
            </a:xfrm>
            <a:custGeom>
              <a:avLst/>
              <a:gdLst>
                <a:gd name="T0" fmla="*/ 161 w 264"/>
                <a:gd name="T1" fmla="*/ 18 h 519"/>
                <a:gd name="T2" fmla="*/ 216 w 264"/>
                <a:gd name="T3" fmla="*/ 220 h 519"/>
                <a:gd name="T4" fmla="*/ 141 w 264"/>
                <a:gd name="T5" fmla="*/ 502 h 519"/>
                <a:gd name="T6" fmla="*/ 19 w 264"/>
                <a:gd name="T7" fmla="*/ 481 h 519"/>
                <a:gd name="T8" fmla="*/ 12 w 264"/>
                <a:gd name="T9" fmla="*/ 320 h 519"/>
                <a:gd name="T10" fmla="*/ 161 w 264"/>
                <a:gd name="T11" fmla="*/ 18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4" h="519">
                  <a:moveTo>
                    <a:pt x="161" y="18"/>
                  </a:moveTo>
                  <a:cubicBezTo>
                    <a:pt x="161" y="18"/>
                    <a:pt x="264" y="0"/>
                    <a:pt x="216" y="220"/>
                  </a:cubicBezTo>
                  <a:cubicBezTo>
                    <a:pt x="191" y="333"/>
                    <a:pt x="192" y="519"/>
                    <a:pt x="141" y="502"/>
                  </a:cubicBezTo>
                  <a:cubicBezTo>
                    <a:pt x="19" y="481"/>
                    <a:pt x="19" y="481"/>
                    <a:pt x="19" y="481"/>
                  </a:cubicBezTo>
                  <a:cubicBezTo>
                    <a:pt x="0" y="479"/>
                    <a:pt x="2" y="417"/>
                    <a:pt x="12" y="320"/>
                  </a:cubicBezTo>
                  <a:cubicBezTo>
                    <a:pt x="27" y="175"/>
                    <a:pt x="25" y="83"/>
                    <a:pt x="161" y="18"/>
                  </a:cubicBezTo>
                  <a:close/>
                </a:path>
              </a:pathLst>
            </a:custGeom>
            <a:solidFill>
              <a:srgbClr val="DFE9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Freeform 289">
              <a:extLst>
                <a:ext uri="{FF2B5EF4-FFF2-40B4-BE49-F238E27FC236}">
                  <a16:creationId xmlns:a16="http://schemas.microsoft.com/office/drawing/2014/main" id="{7558D908-2422-49E9-A26B-0E6994D48AC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20263" y="2152650"/>
              <a:ext cx="271463" cy="549275"/>
            </a:xfrm>
            <a:custGeom>
              <a:avLst/>
              <a:gdLst>
                <a:gd name="T0" fmla="*/ 0 w 82"/>
                <a:gd name="T1" fmla="*/ 78 h 167"/>
                <a:gd name="T2" fmla="*/ 0 w 82"/>
                <a:gd name="T3" fmla="*/ 166 h 167"/>
                <a:gd name="T4" fmla="*/ 80 w 82"/>
                <a:gd name="T5" fmla="*/ 127 h 167"/>
                <a:gd name="T6" fmla="*/ 74 w 82"/>
                <a:gd name="T7" fmla="*/ 0 h 167"/>
                <a:gd name="T8" fmla="*/ 0 w 82"/>
                <a:gd name="T9" fmla="*/ 78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167">
                  <a:moveTo>
                    <a:pt x="0" y="78"/>
                  </a:moveTo>
                  <a:cubicBezTo>
                    <a:pt x="8" y="126"/>
                    <a:pt x="0" y="167"/>
                    <a:pt x="0" y="166"/>
                  </a:cubicBezTo>
                  <a:cubicBezTo>
                    <a:pt x="4" y="163"/>
                    <a:pt x="82" y="127"/>
                    <a:pt x="80" y="127"/>
                  </a:cubicBezTo>
                  <a:cubicBezTo>
                    <a:pt x="77" y="126"/>
                    <a:pt x="74" y="0"/>
                    <a:pt x="74" y="0"/>
                  </a:cubicBezTo>
                  <a:lnTo>
                    <a:pt x="0" y="78"/>
                  </a:ln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Freeform 290">
              <a:extLst>
                <a:ext uri="{FF2B5EF4-FFF2-40B4-BE49-F238E27FC236}">
                  <a16:creationId xmlns:a16="http://schemas.microsoft.com/office/drawing/2014/main" id="{232EEE4E-4DF8-4F9B-90BE-A22C5EF2C44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082088" y="1439863"/>
              <a:ext cx="971550" cy="1141413"/>
            </a:xfrm>
            <a:custGeom>
              <a:avLst/>
              <a:gdLst>
                <a:gd name="T0" fmla="*/ 122 w 295"/>
                <a:gd name="T1" fmla="*/ 16 h 346"/>
                <a:gd name="T2" fmla="*/ 27 w 295"/>
                <a:gd name="T3" fmla="*/ 181 h 346"/>
                <a:gd name="T4" fmla="*/ 53 w 295"/>
                <a:gd name="T5" fmla="*/ 218 h 346"/>
                <a:gd name="T6" fmla="*/ 46 w 295"/>
                <a:gd name="T7" fmla="*/ 271 h 346"/>
                <a:gd name="T8" fmla="*/ 70 w 295"/>
                <a:gd name="T9" fmla="*/ 273 h 346"/>
                <a:gd name="T10" fmla="*/ 130 w 295"/>
                <a:gd name="T11" fmla="*/ 334 h 346"/>
                <a:gd name="T12" fmla="*/ 274 w 295"/>
                <a:gd name="T13" fmla="*/ 135 h 346"/>
                <a:gd name="T14" fmla="*/ 122 w 295"/>
                <a:gd name="T15" fmla="*/ 16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5" h="346">
                  <a:moveTo>
                    <a:pt x="122" y="16"/>
                  </a:moveTo>
                  <a:cubicBezTo>
                    <a:pt x="36" y="37"/>
                    <a:pt x="0" y="88"/>
                    <a:pt x="27" y="181"/>
                  </a:cubicBezTo>
                  <a:cubicBezTo>
                    <a:pt x="31" y="194"/>
                    <a:pt x="50" y="213"/>
                    <a:pt x="53" y="218"/>
                  </a:cubicBezTo>
                  <a:cubicBezTo>
                    <a:pt x="49" y="251"/>
                    <a:pt x="42" y="259"/>
                    <a:pt x="46" y="271"/>
                  </a:cubicBezTo>
                  <a:cubicBezTo>
                    <a:pt x="48" y="276"/>
                    <a:pt x="61" y="275"/>
                    <a:pt x="70" y="273"/>
                  </a:cubicBezTo>
                  <a:cubicBezTo>
                    <a:pt x="82" y="297"/>
                    <a:pt x="107" y="329"/>
                    <a:pt x="130" y="334"/>
                  </a:cubicBezTo>
                  <a:cubicBezTo>
                    <a:pt x="186" y="346"/>
                    <a:pt x="295" y="244"/>
                    <a:pt x="274" y="135"/>
                  </a:cubicBezTo>
                  <a:cubicBezTo>
                    <a:pt x="258" y="53"/>
                    <a:pt x="190" y="0"/>
                    <a:pt x="122" y="16"/>
                  </a:cubicBez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Freeform 291">
              <a:extLst>
                <a:ext uri="{FF2B5EF4-FFF2-40B4-BE49-F238E27FC236}">
                  <a16:creationId xmlns:a16="http://schemas.microsoft.com/office/drawing/2014/main" id="{02C62AD9-B404-4B66-B11A-5209D5FE7BE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039226" y="1374775"/>
              <a:ext cx="1077913" cy="806450"/>
            </a:xfrm>
            <a:custGeom>
              <a:avLst/>
              <a:gdLst>
                <a:gd name="T0" fmla="*/ 177 w 327"/>
                <a:gd name="T1" fmla="*/ 164 h 245"/>
                <a:gd name="T2" fmla="*/ 222 w 327"/>
                <a:gd name="T3" fmla="*/ 233 h 245"/>
                <a:gd name="T4" fmla="*/ 211 w 327"/>
                <a:gd name="T5" fmla="*/ 159 h 245"/>
                <a:gd name="T6" fmla="*/ 252 w 327"/>
                <a:gd name="T7" fmla="*/ 206 h 245"/>
                <a:gd name="T8" fmla="*/ 304 w 327"/>
                <a:gd name="T9" fmla="*/ 239 h 245"/>
                <a:gd name="T10" fmla="*/ 201 w 327"/>
                <a:gd name="T11" fmla="*/ 27 h 245"/>
                <a:gd name="T12" fmla="*/ 63 w 327"/>
                <a:gd name="T13" fmla="*/ 53 h 245"/>
                <a:gd name="T14" fmla="*/ 49 w 327"/>
                <a:gd name="T15" fmla="*/ 64 h 245"/>
                <a:gd name="T16" fmla="*/ 4 w 327"/>
                <a:gd name="T17" fmla="*/ 166 h 245"/>
                <a:gd name="T18" fmla="*/ 30 w 327"/>
                <a:gd name="T19" fmla="*/ 214 h 245"/>
                <a:gd name="T20" fmla="*/ 21 w 327"/>
                <a:gd name="T21" fmla="*/ 186 h 245"/>
                <a:gd name="T22" fmla="*/ 53 w 327"/>
                <a:gd name="T23" fmla="*/ 208 h 245"/>
                <a:gd name="T24" fmla="*/ 52 w 327"/>
                <a:gd name="T25" fmla="*/ 206 h 245"/>
                <a:gd name="T26" fmla="*/ 43 w 327"/>
                <a:gd name="T27" fmla="*/ 184 h 245"/>
                <a:gd name="T28" fmla="*/ 41 w 327"/>
                <a:gd name="T29" fmla="*/ 177 h 245"/>
                <a:gd name="T30" fmla="*/ 41 w 327"/>
                <a:gd name="T31" fmla="*/ 177 h 245"/>
                <a:gd name="T32" fmla="*/ 65 w 327"/>
                <a:gd name="T33" fmla="*/ 194 h 245"/>
                <a:gd name="T34" fmla="*/ 95 w 327"/>
                <a:gd name="T35" fmla="*/ 198 h 245"/>
                <a:gd name="T36" fmla="*/ 83 w 327"/>
                <a:gd name="T37" fmla="*/ 189 h 245"/>
                <a:gd name="T38" fmla="*/ 113 w 327"/>
                <a:gd name="T39" fmla="*/ 190 h 245"/>
                <a:gd name="T40" fmla="*/ 97 w 327"/>
                <a:gd name="T41" fmla="*/ 178 h 245"/>
                <a:gd name="T42" fmla="*/ 138 w 327"/>
                <a:gd name="T43" fmla="*/ 180 h 245"/>
                <a:gd name="T44" fmla="*/ 177 w 327"/>
                <a:gd name="T45" fmla="*/ 164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27" h="245">
                  <a:moveTo>
                    <a:pt x="177" y="164"/>
                  </a:moveTo>
                  <a:cubicBezTo>
                    <a:pt x="182" y="194"/>
                    <a:pt x="203" y="229"/>
                    <a:pt x="222" y="233"/>
                  </a:cubicBezTo>
                  <a:cubicBezTo>
                    <a:pt x="223" y="233"/>
                    <a:pt x="196" y="180"/>
                    <a:pt x="211" y="159"/>
                  </a:cubicBezTo>
                  <a:cubicBezTo>
                    <a:pt x="230" y="133"/>
                    <a:pt x="271" y="158"/>
                    <a:pt x="252" y="206"/>
                  </a:cubicBezTo>
                  <a:cubicBezTo>
                    <a:pt x="252" y="206"/>
                    <a:pt x="271" y="245"/>
                    <a:pt x="304" y="239"/>
                  </a:cubicBezTo>
                  <a:cubicBezTo>
                    <a:pt x="280" y="210"/>
                    <a:pt x="327" y="21"/>
                    <a:pt x="201" y="27"/>
                  </a:cubicBezTo>
                  <a:cubicBezTo>
                    <a:pt x="160" y="0"/>
                    <a:pt x="94" y="30"/>
                    <a:pt x="63" y="53"/>
                  </a:cubicBezTo>
                  <a:cubicBezTo>
                    <a:pt x="58" y="56"/>
                    <a:pt x="53" y="60"/>
                    <a:pt x="49" y="64"/>
                  </a:cubicBezTo>
                  <a:cubicBezTo>
                    <a:pt x="13" y="95"/>
                    <a:pt x="0" y="138"/>
                    <a:pt x="4" y="166"/>
                  </a:cubicBezTo>
                  <a:cubicBezTo>
                    <a:pt x="8" y="198"/>
                    <a:pt x="31" y="214"/>
                    <a:pt x="30" y="214"/>
                  </a:cubicBezTo>
                  <a:cubicBezTo>
                    <a:pt x="29" y="212"/>
                    <a:pt x="23" y="196"/>
                    <a:pt x="21" y="186"/>
                  </a:cubicBezTo>
                  <a:cubicBezTo>
                    <a:pt x="34" y="200"/>
                    <a:pt x="53" y="208"/>
                    <a:pt x="53" y="208"/>
                  </a:cubicBezTo>
                  <a:cubicBezTo>
                    <a:pt x="53" y="208"/>
                    <a:pt x="52" y="208"/>
                    <a:pt x="52" y="206"/>
                  </a:cubicBezTo>
                  <a:cubicBezTo>
                    <a:pt x="52" y="206"/>
                    <a:pt x="47" y="194"/>
                    <a:pt x="43" y="184"/>
                  </a:cubicBezTo>
                  <a:cubicBezTo>
                    <a:pt x="42" y="182"/>
                    <a:pt x="42" y="180"/>
                    <a:pt x="41" y="177"/>
                  </a:cubicBezTo>
                  <a:cubicBezTo>
                    <a:pt x="41" y="177"/>
                    <a:pt x="41" y="177"/>
                    <a:pt x="41" y="177"/>
                  </a:cubicBezTo>
                  <a:cubicBezTo>
                    <a:pt x="41" y="177"/>
                    <a:pt x="45" y="186"/>
                    <a:pt x="65" y="194"/>
                  </a:cubicBezTo>
                  <a:cubicBezTo>
                    <a:pt x="84" y="201"/>
                    <a:pt x="95" y="198"/>
                    <a:pt x="95" y="198"/>
                  </a:cubicBezTo>
                  <a:cubicBezTo>
                    <a:pt x="95" y="198"/>
                    <a:pt x="90" y="195"/>
                    <a:pt x="83" y="189"/>
                  </a:cubicBezTo>
                  <a:cubicBezTo>
                    <a:pt x="94" y="191"/>
                    <a:pt x="104" y="192"/>
                    <a:pt x="113" y="190"/>
                  </a:cubicBezTo>
                  <a:cubicBezTo>
                    <a:pt x="108" y="187"/>
                    <a:pt x="97" y="178"/>
                    <a:pt x="97" y="178"/>
                  </a:cubicBezTo>
                  <a:cubicBezTo>
                    <a:pt x="97" y="178"/>
                    <a:pt x="117" y="182"/>
                    <a:pt x="138" y="180"/>
                  </a:cubicBezTo>
                  <a:cubicBezTo>
                    <a:pt x="152" y="179"/>
                    <a:pt x="167" y="170"/>
                    <a:pt x="177" y="164"/>
                  </a:cubicBezTo>
                  <a:close/>
                </a:path>
              </a:pathLst>
            </a:custGeom>
            <a:solidFill>
              <a:srgbClr val="5531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Freeform 292">
              <a:extLst>
                <a:ext uri="{FF2B5EF4-FFF2-40B4-BE49-F238E27FC236}">
                  <a16:creationId xmlns:a16="http://schemas.microsoft.com/office/drawing/2014/main" id="{5854F03E-7BCA-416D-831F-BC9E2AC6B08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334501" y="2689225"/>
              <a:ext cx="280988" cy="1320800"/>
            </a:xfrm>
            <a:custGeom>
              <a:avLst/>
              <a:gdLst>
                <a:gd name="T0" fmla="*/ 69 w 85"/>
                <a:gd name="T1" fmla="*/ 11 h 401"/>
                <a:gd name="T2" fmla="*/ 13 w 85"/>
                <a:gd name="T3" fmla="*/ 401 h 401"/>
                <a:gd name="T4" fmla="*/ 41 w 85"/>
                <a:gd name="T5" fmla="*/ 361 h 401"/>
                <a:gd name="T6" fmla="*/ 85 w 85"/>
                <a:gd name="T7" fmla="*/ 0 h 401"/>
                <a:gd name="T8" fmla="*/ 69 w 85"/>
                <a:gd name="T9" fmla="*/ 11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401">
                  <a:moveTo>
                    <a:pt x="69" y="11"/>
                  </a:moveTo>
                  <a:cubicBezTo>
                    <a:pt x="0" y="95"/>
                    <a:pt x="13" y="401"/>
                    <a:pt x="13" y="401"/>
                  </a:cubicBezTo>
                  <a:cubicBezTo>
                    <a:pt x="41" y="361"/>
                    <a:pt x="41" y="361"/>
                    <a:pt x="41" y="361"/>
                  </a:cubicBezTo>
                  <a:cubicBezTo>
                    <a:pt x="56" y="261"/>
                    <a:pt x="20" y="133"/>
                    <a:pt x="85" y="0"/>
                  </a:cubicBezTo>
                  <a:lnTo>
                    <a:pt x="69" y="11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Freeform 293">
              <a:extLst>
                <a:ext uri="{FF2B5EF4-FFF2-40B4-BE49-F238E27FC236}">
                  <a16:creationId xmlns:a16="http://schemas.microsoft.com/office/drawing/2014/main" id="{2378B789-9679-455D-82FD-9BAAC7E4698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595563" y="2095500"/>
              <a:ext cx="60325" cy="60325"/>
            </a:xfrm>
            <a:custGeom>
              <a:avLst/>
              <a:gdLst>
                <a:gd name="T0" fmla="*/ 6 w 18"/>
                <a:gd name="T1" fmla="*/ 1 h 18"/>
                <a:gd name="T2" fmla="*/ 17 w 18"/>
                <a:gd name="T3" fmla="*/ 7 h 18"/>
                <a:gd name="T4" fmla="*/ 11 w 18"/>
                <a:gd name="T5" fmla="*/ 17 h 18"/>
                <a:gd name="T6" fmla="*/ 1 w 18"/>
                <a:gd name="T7" fmla="*/ 11 h 18"/>
                <a:gd name="T8" fmla="*/ 6 w 18"/>
                <a:gd name="T9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8">
                  <a:moveTo>
                    <a:pt x="6" y="1"/>
                  </a:moveTo>
                  <a:cubicBezTo>
                    <a:pt x="11" y="0"/>
                    <a:pt x="15" y="3"/>
                    <a:pt x="17" y="7"/>
                  </a:cubicBezTo>
                  <a:cubicBezTo>
                    <a:pt x="18" y="12"/>
                    <a:pt x="16" y="16"/>
                    <a:pt x="11" y="17"/>
                  </a:cubicBezTo>
                  <a:cubicBezTo>
                    <a:pt x="7" y="18"/>
                    <a:pt x="2" y="15"/>
                    <a:pt x="1" y="11"/>
                  </a:cubicBezTo>
                  <a:cubicBezTo>
                    <a:pt x="0" y="7"/>
                    <a:pt x="2" y="2"/>
                    <a:pt x="6" y="1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Freeform 294">
              <a:extLst>
                <a:ext uri="{FF2B5EF4-FFF2-40B4-BE49-F238E27FC236}">
                  <a16:creationId xmlns:a16="http://schemas.microsoft.com/office/drawing/2014/main" id="{EA0D633D-4526-4C1F-9C4F-0BA37BDDD81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59926" y="2386013"/>
              <a:ext cx="523875" cy="401638"/>
            </a:xfrm>
            <a:custGeom>
              <a:avLst/>
              <a:gdLst>
                <a:gd name="T0" fmla="*/ 0 w 159"/>
                <a:gd name="T1" fmla="*/ 122 h 122"/>
                <a:gd name="T2" fmla="*/ 6 w 159"/>
                <a:gd name="T3" fmla="*/ 74 h 122"/>
                <a:gd name="T4" fmla="*/ 140 w 159"/>
                <a:gd name="T5" fmla="*/ 0 h 122"/>
                <a:gd name="T6" fmla="*/ 159 w 159"/>
                <a:gd name="T7" fmla="*/ 44 h 122"/>
                <a:gd name="T8" fmla="*/ 0 w 159"/>
                <a:gd name="T9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9" h="122">
                  <a:moveTo>
                    <a:pt x="0" y="122"/>
                  </a:moveTo>
                  <a:cubicBezTo>
                    <a:pt x="0" y="118"/>
                    <a:pt x="6" y="74"/>
                    <a:pt x="6" y="74"/>
                  </a:cubicBezTo>
                  <a:cubicBezTo>
                    <a:pt x="6" y="74"/>
                    <a:pt x="134" y="0"/>
                    <a:pt x="140" y="0"/>
                  </a:cubicBezTo>
                  <a:cubicBezTo>
                    <a:pt x="146" y="0"/>
                    <a:pt x="159" y="44"/>
                    <a:pt x="159" y="44"/>
                  </a:cubicBezTo>
                  <a:lnTo>
                    <a:pt x="0" y="122"/>
                  </a:lnTo>
                  <a:close/>
                </a:path>
              </a:pathLst>
            </a:custGeom>
            <a:solidFill>
              <a:srgbClr val="D0D2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5" name="Rectangle 295">
              <a:extLst>
                <a:ext uri="{FF2B5EF4-FFF2-40B4-BE49-F238E27FC236}">
                  <a16:creationId xmlns:a16="http://schemas.microsoft.com/office/drawing/2014/main" id="{10AC0E9A-E274-4EED-8C19-373A69C3318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436938" y="3375025"/>
              <a:ext cx="5146675" cy="2217738"/>
            </a:xfrm>
            <a:prstGeom prst="rect">
              <a:avLst/>
            </a:prstGeom>
            <a:solidFill>
              <a:srgbClr val="6D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Freeform 296">
              <a:extLst>
                <a:ext uri="{FF2B5EF4-FFF2-40B4-BE49-F238E27FC236}">
                  <a16:creationId xmlns:a16="http://schemas.microsoft.com/office/drawing/2014/main" id="{3618DD02-64EF-4A79-A4BC-E75AD2DBEF9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383463" y="4610100"/>
              <a:ext cx="1289050" cy="995363"/>
            </a:xfrm>
            <a:custGeom>
              <a:avLst/>
              <a:gdLst>
                <a:gd name="T0" fmla="*/ 23 w 391"/>
                <a:gd name="T1" fmla="*/ 1 h 302"/>
                <a:gd name="T2" fmla="*/ 369 w 391"/>
                <a:gd name="T3" fmla="*/ 0 h 302"/>
                <a:gd name="T4" fmla="*/ 379 w 391"/>
                <a:gd name="T5" fmla="*/ 10 h 302"/>
                <a:gd name="T6" fmla="*/ 390 w 391"/>
                <a:gd name="T7" fmla="*/ 292 h 302"/>
                <a:gd name="T8" fmla="*/ 381 w 391"/>
                <a:gd name="T9" fmla="*/ 302 h 302"/>
                <a:gd name="T10" fmla="*/ 10 w 391"/>
                <a:gd name="T11" fmla="*/ 302 h 302"/>
                <a:gd name="T12" fmla="*/ 0 w 391"/>
                <a:gd name="T13" fmla="*/ 292 h 302"/>
                <a:gd name="T14" fmla="*/ 13 w 391"/>
                <a:gd name="T15" fmla="*/ 11 h 302"/>
                <a:gd name="T16" fmla="*/ 23 w 391"/>
                <a:gd name="T17" fmla="*/ 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1" h="302">
                  <a:moveTo>
                    <a:pt x="23" y="1"/>
                  </a:moveTo>
                  <a:cubicBezTo>
                    <a:pt x="369" y="0"/>
                    <a:pt x="369" y="0"/>
                    <a:pt x="369" y="0"/>
                  </a:cubicBezTo>
                  <a:cubicBezTo>
                    <a:pt x="374" y="0"/>
                    <a:pt x="378" y="5"/>
                    <a:pt x="379" y="10"/>
                  </a:cubicBezTo>
                  <a:cubicBezTo>
                    <a:pt x="390" y="292"/>
                    <a:pt x="390" y="292"/>
                    <a:pt x="390" y="292"/>
                  </a:cubicBezTo>
                  <a:cubicBezTo>
                    <a:pt x="391" y="297"/>
                    <a:pt x="386" y="302"/>
                    <a:pt x="381" y="302"/>
                  </a:cubicBezTo>
                  <a:cubicBezTo>
                    <a:pt x="10" y="302"/>
                    <a:pt x="10" y="302"/>
                    <a:pt x="10" y="302"/>
                  </a:cubicBezTo>
                  <a:cubicBezTo>
                    <a:pt x="5" y="302"/>
                    <a:pt x="0" y="297"/>
                    <a:pt x="0" y="292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4" y="5"/>
                    <a:pt x="17" y="1"/>
                    <a:pt x="23" y="1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7" name="Freeform 297">
              <a:extLst>
                <a:ext uri="{FF2B5EF4-FFF2-40B4-BE49-F238E27FC236}">
                  <a16:creationId xmlns:a16="http://schemas.microsoft.com/office/drawing/2014/main" id="{0F7B59B2-A4FE-47B1-93C2-630B5FDBDB0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416801" y="4646613"/>
              <a:ext cx="1222375" cy="922338"/>
            </a:xfrm>
            <a:custGeom>
              <a:avLst/>
              <a:gdLst>
                <a:gd name="T0" fmla="*/ 27 w 770"/>
                <a:gd name="T1" fmla="*/ 2 h 581"/>
                <a:gd name="T2" fmla="*/ 0 w 770"/>
                <a:gd name="T3" fmla="*/ 581 h 581"/>
                <a:gd name="T4" fmla="*/ 770 w 770"/>
                <a:gd name="T5" fmla="*/ 581 h 581"/>
                <a:gd name="T6" fmla="*/ 745 w 770"/>
                <a:gd name="T7" fmla="*/ 0 h 581"/>
                <a:gd name="T8" fmla="*/ 27 w 770"/>
                <a:gd name="T9" fmla="*/ 2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0" h="581">
                  <a:moveTo>
                    <a:pt x="27" y="2"/>
                  </a:moveTo>
                  <a:lnTo>
                    <a:pt x="0" y="581"/>
                  </a:lnTo>
                  <a:lnTo>
                    <a:pt x="770" y="581"/>
                  </a:lnTo>
                  <a:lnTo>
                    <a:pt x="745" y="0"/>
                  </a:lnTo>
                  <a:lnTo>
                    <a:pt x="27" y="2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8" name="Freeform 298">
              <a:extLst>
                <a:ext uri="{FF2B5EF4-FFF2-40B4-BE49-F238E27FC236}">
                  <a16:creationId xmlns:a16="http://schemas.microsoft.com/office/drawing/2014/main" id="{DB35955D-77E1-45DC-9E41-1BF6A9206FAF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7835901" y="4471988"/>
              <a:ext cx="384175" cy="187325"/>
            </a:xfrm>
            <a:custGeom>
              <a:avLst/>
              <a:gdLst>
                <a:gd name="T0" fmla="*/ 11 w 117"/>
                <a:gd name="T1" fmla="*/ 0 h 57"/>
                <a:gd name="T2" fmla="*/ 106 w 117"/>
                <a:gd name="T3" fmla="*/ 0 h 57"/>
                <a:gd name="T4" fmla="*/ 117 w 117"/>
                <a:gd name="T5" fmla="*/ 12 h 57"/>
                <a:gd name="T6" fmla="*/ 117 w 117"/>
                <a:gd name="T7" fmla="*/ 45 h 57"/>
                <a:gd name="T8" fmla="*/ 106 w 117"/>
                <a:gd name="T9" fmla="*/ 57 h 57"/>
                <a:gd name="T10" fmla="*/ 11 w 117"/>
                <a:gd name="T11" fmla="*/ 57 h 57"/>
                <a:gd name="T12" fmla="*/ 0 w 117"/>
                <a:gd name="T13" fmla="*/ 45 h 57"/>
                <a:gd name="T14" fmla="*/ 0 w 117"/>
                <a:gd name="T15" fmla="*/ 12 h 57"/>
                <a:gd name="T16" fmla="*/ 11 w 117"/>
                <a:gd name="T17" fmla="*/ 0 h 57"/>
                <a:gd name="T18" fmla="*/ 11 w 117"/>
                <a:gd name="T19" fmla="*/ 19 h 57"/>
                <a:gd name="T20" fmla="*/ 11 w 117"/>
                <a:gd name="T21" fmla="*/ 19 h 57"/>
                <a:gd name="T22" fmla="*/ 10 w 117"/>
                <a:gd name="T23" fmla="*/ 20 h 57"/>
                <a:gd name="T24" fmla="*/ 10 w 117"/>
                <a:gd name="T25" fmla="*/ 45 h 57"/>
                <a:gd name="T26" fmla="*/ 11 w 117"/>
                <a:gd name="T27" fmla="*/ 46 h 57"/>
                <a:gd name="T28" fmla="*/ 106 w 117"/>
                <a:gd name="T29" fmla="*/ 46 h 57"/>
                <a:gd name="T30" fmla="*/ 107 w 117"/>
                <a:gd name="T31" fmla="*/ 45 h 57"/>
                <a:gd name="T32" fmla="*/ 107 w 117"/>
                <a:gd name="T33" fmla="*/ 20 h 57"/>
                <a:gd name="T34" fmla="*/ 106 w 117"/>
                <a:gd name="T35" fmla="*/ 19 h 57"/>
                <a:gd name="T36" fmla="*/ 11 w 117"/>
                <a:gd name="T37" fmla="*/ 19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7" h="57">
                  <a:moveTo>
                    <a:pt x="11" y="0"/>
                  </a:move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6"/>
                    <a:pt x="117" y="12"/>
                  </a:cubicBezTo>
                  <a:cubicBezTo>
                    <a:pt x="117" y="45"/>
                    <a:pt x="117" y="45"/>
                    <a:pt x="117" y="45"/>
                  </a:cubicBezTo>
                  <a:cubicBezTo>
                    <a:pt x="117" y="51"/>
                    <a:pt x="112" y="57"/>
                    <a:pt x="106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5" y="57"/>
                    <a:pt x="0" y="51"/>
                    <a:pt x="0" y="45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"/>
                    <a:pt x="5" y="0"/>
                    <a:pt x="11" y="0"/>
                  </a:cubicBezTo>
                  <a:close/>
                  <a:moveTo>
                    <a:pt x="11" y="1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0" y="19"/>
                    <a:pt x="10" y="19"/>
                    <a:pt x="10" y="20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0" y="45"/>
                    <a:pt x="10" y="46"/>
                    <a:pt x="11" y="46"/>
                  </a:cubicBezTo>
                  <a:cubicBezTo>
                    <a:pt x="106" y="46"/>
                    <a:pt x="106" y="46"/>
                    <a:pt x="106" y="46"/>
                  </a:cubicBezTo>
                  <a:cubicBezTo>
                    <a:pt x="107" y="46"/>
                    <a:pt x="107" y="45"/>
                    <a:pt x="107" y="45"/>
                  </a:cubicBezTo>
                  <a:cubicBezTo>
                    <a:pt x="107" y="20"/>
                    <a:pt x="107" y="20"/>
                    <a:pt x="107" y="20"/>
                  </a:cubicBezTo>
                  <a:cubicBezTo>
                    <a:pt x="107" y="19"/>
                    <a:pt x="107" y="19"/>
                    <a:pt x="106" y="19"/>
                  </a:cubicBezTo>
                  <a:lnTo>
                    <a:pt x="11" y="19"/>
                  </a:lnTo>
                  <a:close/>
                </a:path>
              </a:pathLst>
            </a:custGeom>
            <a:solidFill>
              <a:srgbClr val="2012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9" name="Freeform 299">
              <a:extLst>
                <a:ext uri="{FF2B5EF4-FFF2-40B4-BE49-F238E27FC236}">
                  <a16:creationId xmlns:a16="http://schemas.microsoft.com/office/drawing/2014/main" id="{74D56D5C-EC3D-4361-A0E2-50FE9574B1B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370763" y="4600575"/>
              <a:ext cx="1314450" cy="638175"/>
            </a:xfrm>
            <a:custGeom>
              <a:avLst/>
              <a:gdLst>
                <a:gd name="T0" fmla="*/ 10 w 399"/>
                <a:gd name="T1" fmla="*/ 0 h 194"/>
                <a:gd name="T2" fmla="*/ 389 w 399"/>
                <a:gd name="T3" fmla="*/ 0 h 194"/>
                <a:gd name="T4" fmla="*/ 399 w 399"/>
                <a:gd name="T5" fmla="*/ 11 h 194"/>
                <a:gd name="T6" fmla="*/ 399 w 399"/>
                <a:gd name="T7" fmla="*/ 139 h 194"/>
                <a:gd name="T8" fmla="*/ 199 w 399"/>
                <a:gd name="T9" fmla="*/ 194 h 194"/>
                <a:gd name="T10" fmla="*/ 0 w 399"/>
                <a:gd name="T11" fmla="*/ 139 h 194"/>
                <a:gd name="T12" fmla="*/ 0 w 399"/>
                <a:gd name="T13" fmla="*/ 11 h 194"/>
                <a:gd name="T14" fmla="*/ 10 w 399"/>
                <a:gd name="T15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9" h="194">
                  <a:moveTo>
                    <a:pt x="10" y="0"/>
                  </a:moveTo>
                  <a:cubicBezTo>
                    <a:pt x="389" y="0"/>
                    <a:pt x="389" y="0"/>
                    <a:pt x="389" y="0"/>
                  </a:cubicBezTo>
                  <a:cubicBezTo>
                    <a:pt x="395" y="0"/>
                    <a:pt x="399" y="5"/>
                    <a:pt x="399" y="11"/>
                  </a:cubicBezTo>
                  <a:cubicBezTo>
                    <a:pt x="399" y="139"/>
                    <a:pt x="399" y="139"/>
                    <a:pt x="399" y="139"/>
                  </a:cubicBezTo>
                  <a:cubicBezTo>
                    <a:pt x="353" y="172"/>
                    <a:pt x="281" y="194"/>
                    <a:pt x="199" y="194"/>
                  </a:cubicBezTo>
                  <a:cubicBezTo>
                    <a:pt x="118" y="194"/>
                    <a:pt x="46" y="172"/>
                    <a:pt x="0" y="139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4" y="0"/>
                    <a:pt x="10" y="0"/>
                  </a:cubicBezTo>
                  <a:close/>
                </a:path>
              </a:pathLst>
            </a:custGeom>
            <a:solidFill>
              <a:srgbClr val="3939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0" name="Freeform 300">
              <a:extLst>
                <a:ext uri="{FF2B5EF4-FFF2-40B4-BE49-F238E27FC236}">
                  <a16:creationId xmlns:a16="http://schemas.microsoft.com/office/drawing/2014/main" id="{6B57BD17-5132-4244-98D5-A9FC1F116FA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386638" y="4600575"/>
              <a:ext cx="1282700" cy="622300"/>
            </a:xfrm>
            <a:custGeom>
              <a:avLst/>
              <a:gdLst>
                <a:gd name="T0" fmla="*/ 194 w 389"/>
                <a:gd name="T1" fmla="*/ 189 h 189"/>
                <a:gd name="T2" fmla="*/ 1 w 389"/>
                <a:gd name="T3" fmla="*/ 133 h 189"/>
                <a:gd name="T4" fmla="*/ 0 w 389"/>
                <a:gd name="T5" fmla="*/ 132 h 189"/>
                <a:gd name="T6" fmla="*/ 0 w 389"/>
                <a:gd name="T7" fmla="*/ 2 h 189"/>
                <a:gd name="T8" fmla="*/ 3 w 389"/>
                <a:gd name="T9" fmla="*/ 0 h 189"/>
                <a:gd name="T10" fmla="*/ 3 w 389"/>
                <a:gd name="T11" fmla="*/ 130 h 189"/>
                <a:gd name="T12" fmla="*/ 194 w 389"/>
                <a:gd name="T13" fmla="*/ 185 h 189"/>
                <a:gd name="T14" fmla="*/ 386 w 389"/>
                <a:gd name="T15" fmla="*/ 130 h 189"/>
                <a:gd name="T16" fmla="*/ 386 w 389"/>
                <a:gd name="T17" fmla="*/ 0 h 189"/>
                <a:gd name="T18" fmla="*/ 389 w 389"/>
                <a:gd name="T19" fmla="*/ 2 h 189"/>
                <a:gd name="T20" fmla="*/ 389 w 389"/>
                <a:gd name="T21" fmla="*/ 132 h 189"/>
                <a:gd name="T22" fmla="*/ 388 w 389"/>
                <a:gd name="T23" fmla="*/ 133 h 189"/>
                <a:gd name="T24" fmla="*/ 194 w 389"/>
                <a:gd name="T25" fmla="*/ 189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89" h="189">
                  <a:moveTo>
                    <a:pt x="194" y="189"/>
                  </a:moveTo>
                  <a:cubicBezTo>
                    <a:pt x="119" y="189"/>
                    <a:pt x="48" y="168"/>
                    <a:pt x="1" y="133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2" y="1"/>
                    <a:pt x="3" y="0"/>
                  </a:cubicBezTo>
                  <a:cubicBezTo>
                    <a:pt x="3" y="130"/>
                    <a:pt x="3" y="130"/>
                    <a:pt x="3" y="130"/>
                  </a:cubicBezTo>
                  <a:cubicBezTo>
                    <a:pt x="50" y="165"/>
                    <a:pt x="120" y="185"/>
                    <a:pt x="194" y="185"/>
                  </a:cubicBezTo>
                  <a:cubicBezTo>
                    <a:pt x="269" y="185"/>
                    <a:pt x="339" y="165"/>
                    <a:pt x="386" y="130"/>
                  </a:cubicBezTo>
                  <a:cubicBezTo>
                    <a:pt x="386" y="0"/>
                    <a:pt x="386" y="0"/>
                    <a:pt x="386" y="0"/>
                  </a:cubicBezTo>
                  <a:cubicBezTo>
                    <a:pt x="387" y="1"/>
                    <a:pt x="388" y="1"/>
                    <a:pt x="389" y="2"/>
                  </a:cubicBezTo>
                  <a:cubicBezTo>
                    <a:pt x="389" y="132"/>
                    <a:pt x="389" y="132"/>
                    <a:pt x="389" y="132"/>
                  </a:cubicBezTo>
                  <a:cubicBezTo>
                    <a:pt x="388" y="133"/>
                    <a:pt x="388" y="133"/>
                    <a:pt x="388" y="133"/>
                  </a:cubicBezTo>
                  <a:cubicBezTo>
                    <a:pt x="341" y="168"/>
                    <a:pt x="270" y="189"/>
                    <a:pt x="194" y="189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1" name="Freeform 301">
              <a:extLst>
                <a:ext uri="{FF2B5EF4-FFF2-40B4-BE49-F238E27FC236}">
                  <a16:creationId xmlns:a16="http://schemas.microsoft.com/office/drawing/2014/main" id="{1DAE26AA-7B5C-463E-A6B0-3A772493D09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940676" y="5164138"/>
              <a:ext cx="141288" cy="160338"/>
            </a:xfrm>
            <a:custGeom>
              <a:avLst/>
              <a:gdLst>
                <a:gd name="T0" fmla="*/ 4 w 43"/>
                <a:gd name="T1" fmla="*/ 0 h 49"/>
                <a:gd name="T2" fmla="*/ 39 w 43"/>
                <a:gd name="T3" fmla="*/ 0 h 49"/>
                <a:gd name="T4" fmla="*/ 43 w 43"/>
                <a:gd name="T5" fmla="*/ 4 h 49"/>
                <a:gd name="T6" fmla="*/ 43 w 43"/>
                <a:gd name="T7" fmla="*/ 44 h 49"/>
                <a:gd name="T8" fmla="*/ 39 w 43"/>
                <a:gd name="T9" fmla="*/ 49 h 49"/>
                <a:gd name="T10" fmla="*/ 4 w 43"/>
                <a:gd name="T11" fmla="*/ 49 h 49"/>
                <a:gd name="T12" fmla="*/ 0 w 43"/>
                <a:gd name="T13" fmla="*/ 44 h 49"/>
                <a:gd name="T14" fmla="*/ 0 w 43"/>
                <a:gd name="T15" fmla="*/ 4 h 49"/>
                <a:gd name="T16" fmla="*/ 4 w 43"/>
                <a:gd name="T1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49">
                  <a:moveTo>
                    <a:pt x="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41" y="0"/>
                    <a:pt x="43" y="1"/>
                    <a:pt x="43" y="4"/>
                  </a:cubicBezTo>
                  <a:cubicBezTo>
                    <a:pt x="43" y="44"/>
                    <a:pt x="43" y="44"/>
                    <a:pt x="43" y="44"/>
                  </a:cubicBezTo>
                  <a:cubicBezTo>
                    <a:pt x="43" y="47"/>
                    <a:pt x="41" y="49"/>
                    <a:pt x="39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2" name="Freeform 302">
              <a:extLst>
                <a:ext uri="{FF2B5EF4-FFF2-40B4-BE49-F238E27FC236}">
                  <a16:creationId xmlns:a16="http://schemas.microsoft.com/office/drawing/2014/main" id="{8CE1E863-3AD0-44B0-A194-FF24D44E94D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959726" y="5189538"/>
              <a:ext cx="103188" cy="106363"/>
            </a:xfrm>
            <a:custGeom>
              <a:avLst/>
              <a:gdLst>
                <a:gd name="T0" fmla="*/ 2 w 31"/>
                <a:gd name="T1" fmla="*/ 0 h 32"/>
                <a:gd name="T2" fmla="*/ 29 w 31"/>
                <a:gd name="T3" fmla="*/ 0 h 32"/>
                <a:gd name="T4" fmla="*/ 31 w 31"/>
                <a:gd name="T5" fmla="*/ 3 h 32"/>
                <a:gd name="T6" fmla="*/ 31 w 31"/>
                <a:gd name="T7" fmla="*/ 30 h 32"/>
                <a:gd name="T8" fmla="*/ 29 w 31"/>
                <a:gd name="T9" fmla="*/ 32 h 32"/>
                <a:gd name="T10" fmla="*/ 2 w 31"/>
                <a:gd name="T11" fmla="*/ 32 h 32"/>
                <a:gd name="T12" fmla="*/ 0 w 31"/>
                <a:gd name="T13" fmla="*/ 30 h 32"/>
                <a:gd name="T14" fmla="*/ 0 w 31"/>
                <a:gd name="T15" fmla="*/ 3 h 32"/>
                <a:gd name="T16" fmla="*/ 2 w 31"/>
                <a:gd name="T17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32">
                  <a:moveTo>
                    <a:pt x="2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30" y="0"/>
                    <a:pt x="31" y="1"/>
                    <a:pt x="31" y="3"/>
                  </a:cubicBezTo>
                  <a:cubicBezTo>
                    <a:pt x="31" y="30"/>
                    <a:pt x="31" y="30"/>
                    <a:pt x="31" y="30"/>
                  </a:cubicBezTo>
                  <a:cubicBezTo>
                    <a:pt x="31" y="31"/>
                    <a:pt x="30" y="32"/>
                    <a:pt x="29" y="32"/>
                  </a:cubicBezTo>
                  <a:cubicBezTo>
                    <a:pt x="2" y="32"/>
                    <a:pt x="2" y="32"/>
                    <a:pt x="2" y="32"/>
                  </a:cubicBezTo>
                  <a:cubicBezTo>
                    <a:pt x="1" y="32"/>
                    <a:pt x="0" y="31"/>
                    <a:pt x="0" y="3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828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3" name="Freeform 303">
              <a:extLst>
                <a:ext uri="{FF2B5EF4-FFF2-40B4-BE49-F238E27FC236}">
                  <a16:creationId xmlns:a16="http://schemas.microsoft.com/office/drawing/2014/main" id="{F3F1DA66-C293-46D3-A6CB-4AF9D571F41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888288" y="2406650"/>
              <a:ext cx="125413" cy="873125"/>
            </a:xfrm>
            <a:custGeom>
              <a:avLst/>
              <a:gdLst>
                <a:gd name="T0" fmla="*/ 1 w 38"/>
                <a:gd name="T1" fmla="*/ 10 h 265"/>
                <a:gd name="T2" fmla="*/ 22 w 38"/>
                <a:gd name="T3" fmla="*/ 257 h 265"/>
                <a:gd name="T4" fmla="*/ 30 w 38"/>
                <a:gd name="T5" fmla="*/ 265 h 265"/>
                <a:gd name="T6" fmla="*/ 37 w 38"/>
                <a:gd name="T7" fmla="*/ 256 h 265"/>
                <a:gd name="T8" fmla="*/ 16 w 38"/>
                <a:gd name="T9" fmla="*/ 8 h 265"/>
                <a:gd name="T10" fmla="*/ 7 w 38"/>
                <a:gd name="T11" fmla="*/ 1 h 265"/>
                <a:gd name="T12" fmla="*/ 1 w 38"/>
                <a:gd name="T13" fmla="*/ 10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265">
                  <a:moveTo>
                    <a:pt x="1" y="10"/>
                  </a:moveTo>
                  <a:cubicBezTo>
                    <a:pt x="22" y="257"/>
                    <a:pt x="22" y="257"/>
                    <a:pt x="22" y="257"/>
                  </a:cubicBezTo>
                  <a:cubicBezTo>
                    <a:pt x="23" y="262"/>
                    <a:pt x="26" y="265"/>
                    <a:pt x="30" y="265"/>
                  </a:cubicBezTo>
                  <a:cubicBezTo>
                    <a:pt x="34" y="264"/>
                    <a:pt x="38" y="260"/>
                    <a:pt x="37" y="256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5" y="4"/>
                    <a:pt x="11" y="0"/>
                    <a:pt x="7" y="1"/>
                  </a:cubicBezTo>
                  <a:cubicBezTo>
                    <a:pt x="3" y="1"/>
                    <a:pt x="0" y="5"/>
                    <a:pt x="1" y="10"/>
                  </a:cubicBezTo>
                  <a:close/>
                </a:path>
              </a:pathLst>
            </a:custGeom>
            <a:solidFill>
              <a:srgbClr val="5E60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4" name="Freeform 304">
              <a:extLst>
                <a:ext uri="{FF2B5EF4-FFF2-40B4-BE49-F238E27FC236}">
                  <a16:creationId xmlns:a16="http://schemas.microsoft.com/office/drawing/2014/main" id="{C7E70B65-33A4-4233-AE7C-5A2DD33BD6B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888288" y="2409825"/>
              <a:ext cx="101600" cy="869950"/>
            </a:xfrm>
            <a:custGeom>
              <a:avLst/>
              <a:gdLst>
                <a:gd name="T0" fmla="*/ 1 w 31"/>
                <a:gd name="T1" fmla="*/ 9 h 264"/>
                <a:gd name="T2" fmla="*/ 22 w 31"/>
                <a:gd name="T3" fmla="*/ 256 h 264"/>
                <a:gd name="T4" fmla="*/ 30 w 31"/>
                <a:gd name="T5" fmla="*/ 264 h 264"/>
                <a:gd name="T6" fmla="*/ 31 w 31"/>
                <a:gd name="T7" fmla="*/ 264 h 264"/>
                <a:gd name="T8" fmla="*/ 7 w 31"/>
                <a:gd name="T9" fmla="*/ 0 h 264"/>
                <a:gd name="T10" fmla="*/ 1 w 31"/>
                <a:gd name="T11" fmla="*/ 9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" h="264">
                  <a:moveTo>
                    <a:pt x="1" y="9"/>
                  </a:moveTo>
                  <a:cubicBezTo>
                    <a:pt x="22" y="256"/>
                    <a:pt x="22" y="256"/>
                    <a:pt x="22" y="256"/>
                  </a:cubicBezTo>
                  <a:cubicBezTo>
                    <a:pt x="23" y="261"/>
                    <a:pt x="26" y="264"/>
                    <a:pt x="30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4"/>
                    <a:pt x="1" y="9"/>
                  </a:cubicBezTo>
                  <a:close/>
                </a:path>
              </a:pathLst>
            </a:custGeom>
            <a:solidFill>
              <a:srgbClr val="4F4E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" name="Rectangle 305">
              <a:extLst>
                <a:ext uri="{FF2B5EF4-FFF2-40B4-BE49-F238E27FC236}">
                  <a16:creationId xmlns:a16="http://schemas.microsoft.com/office/drawing/2014/main" id="{D3F412AE-D3E1-42C3-B524-D0BA2BB2C65E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8056563" y="3240088"/>
              <a:ext cx="65088" cy="12700"/>
            </a:xfrm>
            <a:prstGeom prst="rect">
              <a:avLst/>
            </a:prstGeom>
            <a:solidFill>
              <a:srgbClr val="595B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" name="Rectangle 306">
              <a:extLst>
                <a:ext uri="{FF2B5EF4-FFF2-40B4-BE49-F238E27FC236}">
                  <a16:creationId xmlns:a16="http://schemas.microsoft.com/office/drawing/2014/main" id="{FAD158F2-1C94-49C2-8C56-E4566113457A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8128001" y="3240088"/>
              <a:ext cx="66675" cy="12700"/>
            </a:xfrm>
            <a:prstGeom prst="rect">
              <a:avLst/>
            </a:prstGeom>
            <a:solidFill>
              <a:srgbClr val="595B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Rectangle 307">
              <a:extLst>
                <a:ext uri="{FF2B5EF4-FFF2-40B4-BE49-F238E27FC236}">
                  <a16:creationId xmlns:a16="http://schemas.microsoft.com/office/drawing/2014/main" id="{3733C80E-480B-41C7-9C7B-8450661D272B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8201026" y="3240088"/>
              <a:ext cx="66675" cy="12700"/>
            </a:xfrm>
            <a:prstGeom prst="rect">
              <a:avLst/>
            </a:prstGeom>
            <a:solidFill>
              <a:srgbClr val="595B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Rectangle 308">
              <a:extLst>
                <a:ext uri="{FF2B5EF4-FFF2-40B4-BE49-F238E27FC236}">
                  <a16:creationId xmlns:a16="http://schemas.microsoft.com/office/drawing/2014/main" id="{4595945D-25AC-4733-B2EB-596BB7953EEF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8270876" y="3240088"/>
              <a:ext cx="65088" cy="12700"/>
            </a:xfrm>
            <a:prstGeom prst="rect">
              <a:avLst/>
            </a:prstGeom>
            <a:solidFill>
              <a:srgbClr val="595B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" name="Rectangle 309">
              <a:extLst>
                <a:ext uri="{FF2B5EF4-FFF2-40B4-BE49-F238E27FC236}">
                  <a16:creationId xmlns:a16="http://schemas.microsoft.com/office/drawing/2014/main" id="{5CA11072-9382-4F3F-A930-03C8F4839D3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8342313" y="3240088"/>
              <a:ext cx="66675" cy="12700"/>
            </a:xfrm>
            <a:prstGeom prst="rect">
              <a:avLst/>
            </a:prstGeom>
            <a:solidFill>
              <a:srgbClr val="595B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" name="Rectangle 310">
              <a:extLst>
                <a:ext uri="{FF2B5EF4-FFF2-40B4-BE49-F238E27FC236}">
                  <a16:creationId xmlns:a16="http://schemas.microsoft.com/office/drawing/2014/main" id="{7D20E743-2E03-4EAE-A04E-B9D409ED7684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8412163" y="3240088"/>
              <a:ext cx="65088" cy="12700"/>
            </a:xfrm>
            <a:prstGeom prst="rect">
              <a:avLst/>
            </a:prstGeom>
            <a:solidFill>
              <a:srgbClr val="595B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Freeform 311">
              <a:extLst>
                <a:ext uri="{FF2B5EF4-FFF2-40B4-BE49-F238E27FC236}">
                  <a16:creationId xmlns:a16="http://schemas.microsoft.com/office/drawing/2014/main" id="{357D2D93-0CC8-46A3-8D03-84B91DB444B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964488" y="3246438"/>
              <a:ext cx="793750" cy="55563"/>
            </a:xfrm>
            <a:custGeom>
              <a:avLst/>
              <a:gdLst>
                <a:gd name="T0" fmla="*/ 233 w 241"/>
                <a:gd name="T1" fmla="*/ 0 h 17"/>
                <a:gd name="T2" fmla="*/ 8 w 241"/>
                <a:gd name="T3" fmla="*/ 0 h 17"/>
                <a:gd name="T4" fmla="*/ 0 w 241"/>
                <a:gd name="T5" fmla="*/ 8 h 17"/>
                <a:gd name="T6" fmla="*/ 8 w 241"/>
                <a:gd name="T7" fmla="*/ 17 h 17"/>
                <a:gd name="T8" fmla="*/ 233 w 241"/>
                <a:gd name="T9" fmla="*/ 16 h 17"/>
                <a:gd name="T10" fmla="*/ 241 w 241"/>
                <a:gd name="T11" fmla="*/ 8 h 17"/>
                <a:gd name="T12" fmla="*/ 233 w 241"/>
                <a:gd name="T1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17">
                  <a:moveTo>
                    <a:pt x="233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13"/>
                    <a:pt x="4" y="17"/>
                    <a:pt x="8" y="17"/>
                  </a:cubicBezTo>
                  <a:cubicBezTo>
                    <a:pt x="233" y="16"/>
                    <a:pt x="233" y="16"/>
                    <a:pt x="233" y="16"/>
                  </a:cubicBezTo>
                  <a:cubicBezTo>
                    <a:pt x="237" y="16"/>
                    <a:pt x="241" y="13"/>
                    <a:pt x="241" y="8"/>
                  </a:cubicBezTo>
                  <a:cubicBezTo>
                    <a:pt x="241" y="3"/>
                    <a:pt x="237" y="0"/>
                    <a:pt x="233" y="0"/>
                  </a:cubicBezTo>
                  <a:close/>
                </a:path>
              </a:pathLst>
            </a:custGeom>
            <a:solidFill>
              <a:srgbClr val="4241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Rectangle 312">
              <a:extLst>
                <a:ext uri="{FF2B5EF4-FFF2-40B4-BE49-F238E27FC236}">
                  <a16:creationId xmlns:a16="http://schemas.microsoft.com/office/drawing/2014/main" id="{FD61D3AE-C800-44B2-9AD9-3A5BBF4953F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8504238" y="3265488"/>
              <a:ext cx="66675" cy="20638"/>
            </a:xfrm>
            <a:prstGeom prst="rect">
              <a:avLst/>
            </a:pr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Rectangle 313">
              <a:extLst>
                <a:ext uri="{FF2B5EF4-FFF2-40B4-BE49-F238E27FC236}">
                  <a16:creationId xmlns:a16="http://schemas.microsoft.com/office/drawing/2014/main" id="{AF6045EA-685C-4685-AE38-A1E396595469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8593138" y="3265488"/>
              <a:ext cx="66675" cy="20638"/>
            </a:xfrm>
            <a:prstGeom prst="rect">
              <a:avLst/>
            </a:pr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Freeform 314">
              <a:extLst>
                <a:ext uri="{FF2B5EF4-FFF2-40B4-BE49-F238E27FC236}">
                  <a16:creationId xmlns:a16="http://schemas.microsoft.com/office/drawing/2014/main" id="{CF9FC943-9C4D-4DD0-966A-FE3E2521270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059738" y="3259138"/>
              <a:ext cx="401638" cy="30163"/>
            </a:xfrm>
            <a:custGeom>
              <a:avLst/>
              <a:gdLst>
                <a:gd name="T0" fmla="*/ 2 w 122"/>
                <a:gd name="T1" fmla="*/ 1 h 9"/>
                <a:gd name="T2" fmla="*/ 120 w 122"/>
                <a:gd name="T3" fmla="*/ 0 h 9"/>
                <a:gd name="T4" fmla="*/ 122 w 122"/>
                <a:gd name="T5" fmla="*/ 2 h 9"/>
                <a:gd name="T6" fmla="*/ 122 w 122"/>
                <a:gd name="T7" fmla="*/ 7 h 9"/>
                <a:gd name="T8" fmla="*/ 120 w 122"/>
                <a:gd name="T9" fmla="*/ 9 h 9"/>
                <a:gd name="T10" fmla="*/ 2 w 122"/>
                <a:gd name="T11" fmla="*/ 9 h 9"/>
                <a:gd name="T12" fmla="*/ 0 w 122"/>
                <a:gd name="T13" fmla="*/ 7 h 9"/>
                <a:gd name="T14" fmla="*/ 0 w 122"/>
                <a:gd name="T15" fmla="*/ 3 h 9"/>
                <a:gd name="T16" fmla="*/ 2 w 122"/>
                <a:gd name="T1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2" h="9">
                  <a:moveTo>
                    <a:pt x="2" y="1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121" y="0"/>
                    <a:pt x="122" y="1"/>
                    <a:pt x="122" y="2"/>
                  </a:cubicBezTo>
                  <a:cubicBezTo>
                    <a:pt x="122" y="7"/>
                    <a:pt x="122" y="7"/>
                    <a:pt x="122" y="7"/>
                  </a:cubicBezTo>
                  <a:cubicBezTo>
                    <a:pt x="122" y="8"/>
                    <a:pt x="121" y="9"/>
                    <a:pt x="120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9"/>
                    <a:pt x="0" y="8"/>
                    <a:pt x="0" y="7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1"/>
                    <a:pt x="2" y="1"/>
                  </a:cubicBezTo>
                  <a:close/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Freeform 315">
              <a:extLst>
                <a:ext uri="{FF2B5EF4-FFF2-40B4-BE49-F238E27FC236}">
                  <a16:creationId xmlns:a16="http://schemas.microsoft.com/office/drawing/2014/main" id="{CA2017F5-975E-4899-866A-29C68CD25C1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431338" y="2474913"/>
              <a:ext cx="757238" cy="1855788"/>
            </a:xfrm>
            <a:custGeom>
              <a:avLst/>
              <a:gdLst>
                <a:gd name="T0" fmla="*/ 172 w 230"/>
                <a:gd name="T1" fmla="*/ 2 h 563"/>
                <a:gd name="T2" fmla="*/ 69 w 230"/>
                <a:gd name="T3" fmla="*/ 80 h 563"/>
                <a:gd name="T4" fmla="*/ 39 w 230"/>
                <a:gd name="T5" fmla="*/ 464 h 563"/>
                <a:gd name="T6" fmla="*/ 63 w 230"/>
                <a:gd name="T7" fmla="*/ 532 h 563"/>
                <a:gd name="T8" fmla="*/ 133 w 230"/>
                <a:gd name="T9" fmla="*/ 555 h 563"/>
                <a:gd name="T10" fmla="*/ 230 w 230"/>
                <a:gd name="T11" fmla="*/ 530 h 563"/>
                <a:gd name="T12" fmla="*/ 216 w 230"/>
                <a:gd name="T13" fmla="*/ 162 h 563"/>
                <a:gd name="T14" fmla="*/ 214 w 230"/>
                <a:gd name="T15" fmla="*/ 43 h 563"/>
                <a:gd name="T16" fmla="*/ 172 w 230"/>
                <a:gd name="T17" fmla="*/ 2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0" h="563">
                  <a:moveTo>
                    <a:pt x="172" y="2"/>
                  </a:moveTo>
                  <a:cubicBezTo>
                    <a:pt x="150" y="0"/>
                    <a:pt x="69" y="80"/>
                    <a:pt x="69" y="80"/>
                  </a:cubicBezTo>
                  <a:cubicBezTo>
                    <a:pt x="0" y="304"/>
                    <a:pt x="16" y="233"/>
                    <a:pt x="39" y="464"/>
                  </a:cubicBezTo>
                  <a:cubicBezTo>
                    <a:pt x="44" y="519"/>
                    <a:pt x="56" y="534"/>
                    <a:pt x="63" y="532"/>
                  </a:cubicBezTo>
                  <a:cubicBezTo>
                    <a:pt x="71" y="530"/>
                    <a:pt x="90" y="546"/>
                    <a:pt x="133" y="555"/>
                  </a:cubicBezTo>
                  <a:cubicBezTo>
                    <a:pt x="176" y="563"/>
                    <a:pt x="230" y="530"/>
                    <a:pt x="230" y="530"/>
                  </a:cubicBezTo>
                  <a:cubicBezTo>
                    <a:pt x="230" y="530"/>
                    <a:pt x="211" y="221"/>
                    <a:pt x="216" y="162"/>
                  </a:cubicBezTo>
                  <a:cubicBezTo>
                    <a:pt x="220" y="102"/>
                    <a:pt x="228" y="74"/>
                    <a:pt x="214" y="43"/>
                  </a:cubicBezTo>
                  <a:cubicBezTo>
                    <a:pt x="201" y="12"/>
                    <a:pt x="172" y="2"/>
                    <a:pt x="172" y="2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6" name="Freeform 316">
              <a:extLst>
                <a:ext uri="{FF2B5EF4-FFF2-40B4-BE49-F238E27FC236}">
                  <a16:creationId xmlns:a16="http://schemas.microsoft.com/office/drawing/2014/main" id="{A112F9DA-2299-4964-A2DF-BCB1A1B0762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375651" y="2940050"/>
              <a:ext cx="487363" cy="300038"/>
            </a:xfrm>
            <a:custGeom>
              <a:avLst/>
              <a:gdLst>
                <a:gd name="T0" fmla="*/ 148 w 148"/>
                <a:gd name="T1" fmla="*/ 17 h 91"/>
                <a:gd name="T2" fmla="*/ 71 w 148"/>
                <a:gd name="T3" fmla="*/ 1 h 91"/>
                <a:gd name="T4" fmla="*/ 26 w 148"/>
                <a:gd name="T5" fmla="*/ 28 h 91"/>
                <a:gd name="T6" fmla="*/ 4 w 148"/>
                <a:gd name="T7" fmla="*/ 80 h 91"/>
                <a:gd name="T8" fmla="*/ 15 w 148"/>
                <a:gd name="T9" fmla="*/ 79 h 91"/>
                <a:gd name="T10" fmla="*/ 27 w 148"/>
                <a:gd name="T11" fmla="*/ 64 h 91"/>
                <a:gd name="T12" fmla="*/ 35 w 148"/>
                <a:gd name="T13" fmla="*/ 49 h 91"/>
                <a:gd name="T14" fmla="*/ 50 w 148"/>
                <a:gd name="T15" fmla="*/ 36 h 91"/>
                <a:gd name="T16" fmla="*/ 31 w 148"/>
                <a:gd name="T17" fmla="*/ 63 h 91"/>
                <a:gd name="T18" fmla="*/ 19 w 148"/>
                <a:gd name="T19" fmla="*/ 90 h 91"/>
                <a:gd name="T20" fmla="*/ 32 w 148"/>
                <a:gd name="T21" fmla="*/ 88 h 91"/>
                <a:gd name="T22" fmla="*/ 48 w 148"/>
                <a:gd name="T23" fmla="*/ 65 h 91"/>
                <a:gd name="T24" fmla="*/ 63 w 148"/>
                <a:gd name="T25" fmla="*/ 51 h 91"/>
                <a:gd name="T26" fmla="*/ 78 w 148"/>
                <a:gd name="T27" fmla="*/ 59 h 91"/>
                <a:gd name="T28" fmla="*/ 125 w 148"/>
                <a:gd name="T29" fmla="*/ 62 h 91"/>
                <a:gd name="T30" fmla="*/ 148 w 148"/>
                <a:gd name="T31" fmla="*/ 1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8" h="91">
                  <a:moveTo>
                    <a:pt x="148" y="17"/>
                  </a:moveTo>
                  <a:cubicBezTo>
                    <a:pt x="139" y="18"/>
                    <a:pt x="75" y="1"/>
                    <a:pt x="71" y="1"/>
                  </a:cubicBezTo>
                  <a:cubicBezTo>
                    <a:pt x="67" y="0"/>
                    <a:pt x="29" y="24"/>
                    <a:pt x="26" y="28"/>
                  </a:cubicBezTo>
                  <a:cubicBezTo>
                    <a:pt x="24" y="33"/>
                    <a:pt x="0" y="80"/>
                    <a:pt x="4" y="80"/>
                  </a:cubicBezTo>
                  <a:cubicBezTo>
                    <a:pt x="7" y="81"/>
                    <a:pt x="9" y="81"/>
                    <a:pt x="15" y="79"/>
                  </a:cubicBezTo>
                  <a:cubicBezTo>
                    <a:pt x="21" y="76"/>
                    <a:pt x="27" y="64"/>
                    <a:pt x="27" y="64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45" y="40"/>
                    <a:pt x="33" y="59"/>
                    <a:pt x="31" y="63"/>
                  </a:cubicBezTo>
                  <a:cubicBezTo>
                    <a:pt x="27" y="75"/>
                    <a:pt x="19" y="90"/>
                    <a:pt x="19" y="90"/>
                  </a:cubicBezTo>
                  <a:cubicBezTo>
                    <a:pt x="20" y="91"/>
                    <a:pt x="26" y="90"/>
                    <a:pt x="32" y="88"/>
                  </a:cubicBezTo>
                  <a:cubicBezTo>
                    <a:pt x="38" y="87"/>
                    <a:pt x="48" y="65"/>
                    <a:pt x="48" y="65"/>
                  </a:cubicBezTo>
                  <a:cubicBezTo>
                    <a:pt x="48" y="64"/>
                    <a:pt x="60" y="54"/>
                    <a:pt x="63" y="51"/>
                  </a:cubicBezTo>
                  <a:cubicBezTo>
                    <a:pt x="63" y="53"/>
                    <a:pt x="77" y="59"/>
                    <a:pt x="78" y="59"/>
                  </a:cubicBezTo>
                  <a:cubicBezTo>
                    <a:pt x="108" y="74"/>
                    <a:pt x="126" y="60"/>
                    <a:pt x="125" y="62"/>
                  </a:cubicBezTo>
                  <a:lnTo>
                    <a:pt x="148" y="17"/>
                  </a:ln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7" name="Freeform 317">
              <a:extLst>
                <a:ext uri="{FF2B5EF4-FFF2-40B4-BE49-F238E27FC236}">
                  <a16:creationId xmlns:a16="http://schemas.microsoft.com/office/drawing/2014/main" id="{F2248D4B-CFE4-4B57-BB3C-17769928309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302626" y="2943225"/>
              <a:ext cx="307975" cy="177800"/>
            </a:xfrm>
            <a:custGeom>
              <a:avLst/>
              <a:gdLst>
                <a:gd name="T0" fmla="*/ 93 w 93"/>
                <a:gd name="T1" fmla="*/ 0 h 54"/>
                <a:gd name="T2" fmla="*/ 45 w 93"/>
                <a:gd name="T3" fmla="*/ 14 h 54"/>
                <a:gd name="T4" fmla="*/ 7 w 93"/>
                <a:gd name="T5" fmla="*/ 51 h 54"/>
                <a:gd name="T6" fmla="*/ 28 w 93"/>
                <a:gd name="T7" fmla="*/ 46 h 54"/>
                <a:gd name="T8" fmla="*/ 51 w 93"/>
                <a:gd name="T9" fmla="*/ 31 h 54"/>
                <a:gd name="T10" fmla="*/ 88 w 93"/>
                <a:gd name="T11" fmla="*/ 24 h 54"/>
                <a:gd name="T12" fmla="*/ 93 w 93"/>
                <a:gd name="T1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" h="54">
                  <a:moveTo>
                    <a:pt x="93" y="0"/>
                  </a:moveTo>
                  <a:cubicBezTo>
                    <a:pt x="90" y="0"/>
                    <a:pt x="53" y="6"/>
                    <a:pt x="45" y="14"/>
                  </a:cubicBezTo>
                  <a:cubicBezTo>
                    <a:pt x="36" y="21"/>
                    <a:pt x="0" y="48"/>
                    <a:pt x="7" y="51"/>
                  </a:cubicBezTo>
                  <a:cubicBezTo>
                    <a:pt x="14" y="54"/>
                    <a:pt x="26" y="47"/>
                    <a:pt x="28" y="46"/>
                  </a:cubicBezTo>
                  <a:cubicBezTo>
                    <a:pt x="29" y="46"/>
                    <a:pt x="49" y="31"/>
                    <a:pt x="51" y="31"/>
                  </a:cubicBezTo>
                  <a:cubicBezTo>
                    <a:pt x="54" y="31"/>
                    <a:pt x="87" y="25"/>
                    <a:pt x="88" y="24"/>
                  </a:cubicBezTo>
                  <a:cubicBezTo>
                    <a:pt x="88" y="22"/>
                    <a:pt x="93" y="0"/>
                    <a:pt x="93" y="0"/>
                  </a:cubicBez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Freeform 318">
              <a:extLst>
                <a:ext uri="{FF2B5EF4-FFF2-40B4-BE49-F238E27FC236}">
                  <a16:creationId xmlns:a16="http://schemas.microsoft.com/office/drawing/2014/main" id="{86B56C2C-EDD0-46A1-BA21-3FF559CE1EE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691563" y="2962275"/>
              <a:ext cx="219075" cy="257175"/>
            </a:xfrm>
            <a:custGeom>
              <a:avLst/>
              <a:gdLst>
                <a:gd name="T0" fmla="*/ 66 w 66"/>
                <a:gd name="T1" fmla="*/ 16 h 78"/>
                <a:gd name="T2" fmla="*/ 27 w 66"/>
                <a:gd name="T3" fmla="*/ 0 h 78"/>
                <a:gd name="T4" fmla="*/ 2 w 66"/>
                <a:gd name="T5" fmla="*/ 70 h 78"/>
                <a:gd name="T6" fmla="*/ 45 w 66"/>
                <a:gd name="T7" fmla="*/ 78 h 78"/>
                <a:gd name="T8" fmla="*/ 66 w 66"/>
                <a:gd name="T9" fmla="*/ 1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78">
                  <a:moveTo>
                    <a:pt x="66" y="16"/>
                  </a:moveTo>
                  <a:cubicBezTo>
                    <a:pt x="63" y="14"/>
                    <a:pt x="27" y="0"/>
                    <a:pt x="27" y="0"/>
                  </a:cubicBezTo>
                  <a:cubicBezTo>
                    <a:pt x="27" y="0"/>
                    <a:pt x="0" y="71"/>
                    <a:pt x="2" y="70"/>
                  </a:cubicBezTo>
                  <a:cubicBezTo>
                    <a:pt x="3" y="70"/>
                    <a:pt x="45" y="78"/>
                    <a:pt x="45" y="78"/>
                  </a:cubicBezTo>
                  <a:lnTo>
                    <a:pt x="66" y="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Freeform 319">
              <a:extLst>
                <a:ext uri="{FF2B5EF4-FFF2-40B4-BE49-F238E27FC236}">
                  <a16:creationId xmlns:a16="http://schemas.microsoft.com/office/drawing/2014/main" id="{39D208B8-EB22-4C1F-B425-D2BEF01253C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734426" y="2495550"/>
              <a:ext cx="1371600" cy="1033463"/>
            </a:xfrm>
            <a:custGeom>
              <a:avLst/>
              <a:gdLst>
                <a:gd name="T0" fmla="*/ 340 w 416"/>
                <a:gd name="T1" fmla="*/ 25 h 314"/>
                <a:gd name="T2" fmla="*/ 228 w 416"/>
                <a:gd name="T3" fmla="*/ 219 h 314"/>
                <a:gd name="T4" fmla="*/ 29 w 416"/>
                <a:gd name="T5" fmla="*/ 144 h 314"/>
                <a:gd name="T6" fmla="*/ 0 w 416"/>
                <a:gd name="T7" fmla="*/ 224 h 314"/>
                <a:gd name="T8" fmla="*/ 241 w 416"/>
                <a:gd name="T9" fmla="*/ 314 h 314"/>
                <a:gd name="T10" fmla="*/ 413 w 416"/>
                <a:gd name="T11" fmla="*/ 59 h 314"/>
                <a:gd name="T12" fmla="*/ 340 w 416"/>
                <a:gd name="T13" fmla="*/ 25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6" h="314">
                  <a:moveTo>
                    <a:pt x="340" y="25"/>
                  </a:moveTo>
                  <a:cubicBezTo>
                    <a:pt x="340" y="25"/>
                    <a:pt x="228" y="219"/>
                    <a:pt x="228" y="219"/>
                  </a:cubicBezTo>
                  <a:cubicBezTo>
                    <a:pt x="134" y="179"/>
                    <a:pt x="29" y="143"/>
                    <a:pt x="29" y="144"/>
                  </a:cubicBezTo>
                  <a:cubicBezTo>
                    <a:pt x="0" y="224"/>
                    <a:pt x="0" y="224"/>
                    <a:pt x="0" y="224"/>
                  </a:cubicBezTo>
                  <a:cubicBezTo>
                    <a:pt x="1" y="224"/>
                    <a:pt x="130" y="272"/>
                    <a:pt x="241" y="314"/>
                  </a:cubicBezTo>
                  <a:cubicBezTo>
                    <a:pt x="273" y="304"/>
                    <a:pt x="406" y="137"/>
                    <a:pt x="413" y="59"/>
                  </a:cubicBezTo>
                  <a:cubicBezTo>
                    <a:pt x="416" y="11"/>
                    <a:pt x="378" y="0"/>
                    <a:pt x="340" y="25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Freeform 320">
              <a:extLst>
                <a:ext uri="{FF2B5EF4-FFF2-40B4-BE49-F238E27FC236}">
                  <a16:creationId xmlns:a16="http://schemas.microsoft.com/office/drawing/2014/main" id="{980FB761-E1B3-47FB-A60B-E001161A580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734426" y="2738438"/>
              <a:ext cx="1352550" cy="790575"/>
            </a:xfrm>
            <a:custGeom>
              <a:avLst/>
              <a:gdLst>
                <a:gd name="T0" fmla="*/ 4 w 410"/>
                <a:gd name="T1" fmla="*/ 139 h 240"/>
                <a:gd name="T2" fmla="*/ 0 w 410"/>
                <a:gd name="T3" fmla="*/ 150 h 240"/>
                <a:gd name="T4" fmla="*/ 241 w 410"/>
                <a:gd name="T5" fmla="*/ 240 h 240"/>
                <a:gd name="T6" fmla="*/ 410 w 410"/>
                <a:gd name="T7" fmla="*/ 0 h 240"/>
                <a:gd name="T8" fmla="*/ 390 w 410"/>
                <a:gd name="T9" fmla="*/ 24 h 240"/>
                <a:gd name="T10" fmla="*/ 297 w 410"/>
                <a:gd name="T11" fmla="*/ 168 h 240"/>
                <a:gd name="T12" fmla="*/ 229 w 410"/>
                <a:gd name="T13" fmla="*/ 223 h 240"/>
                <a:gd name="T14" fmla="*/ 4 w 410"/>
                <a:gd name="T15" fmla="*/ 139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0" h="240">
                  <a:moveTo>
                    <a:pt x="4" y="139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1" y="150"/>
                    <a:pt x="130" y="198"/>
                    <a:pt x="241" y="240"/>
                  </a:cubicBezTo>
                  <a:cubicBezTo>
                    <a:pt x="271" y="231"/>
                    <a:pt x="391" y="83"/>
                    <a:pt x="410" y="0"/>
                  </a:cubicBezTo>
                  <a:cubicBezTo>
                    <a:pt x="410" y="0"/>
                    <a:pt x="399" y="3"/>
                    <a:pt x="390" y="24"/>
                  </a:cubicBezTo>
                  <a:cubicBezTo>
                    <a:pt x="380" y="45"/>
                    <a:pt x="312" y="151"/>
                    <a:pt x="297" y="168"/>
                  </a:cubicBezTo>
                  <a:cubicBezTo>
                    <a:pt x="283" y="185"/>
                    <a:pt x="243" y="227"/>
                    <a:pt x="229" y="223"/>
                  </a:cubicBezTo>
                  <a:cubicBezTo>
                    <a:pt x="218" y="219"/>
                    <a:pt x="47" y="153"/>
                    <a:pt x="4" y="139"/>
                  </a:cubicBezTo>
                  <a:close/>
                </a:path>
              </a:pathLst>
            </a:custGeom>
            <a:solidFill>
              <a:srgbClr val="3C3C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Rectangle 321">
              <a:extLst>
                <a:ext uri="{FF2B5EF4-FFF2-40B4-BE49-F238E27FC236}">
                  <a16:creationId xmlns:a16="http://schemas.microsoft.com/office/drawing/2014/main" id="{485CFC90-E683-473D-9ED4-30E579D2FF9E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664451" y="3268663"/>
              <a:ext cx="206375" cy="30163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322">
              <a:extLst>
                <a:ext uri="{FF2B5EF4-FFF2-40B4-BE49-F238E27FC236}">
                  <a16:creationId xmlns:a16="http://schemas.microsoft.com/office/drawing/2014/main" id="{1021BAD9-6758-4F82-9F97-14402A795F83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7769226" y="2508250"/>
              <a:ext cx="88900" cy="493713"/>
            </a:xfrm>
            <a:custGeom>
              <a:avLst/>
              <a:gdLst>
                <a:gd name="T0" fmla="*/ 56 w 56"/>
                <a:gd name="T1" fmla="*/ 0 h 311"/>
                <a:gd name="T2" fmla="*/ 19 w 56"/>
                <a:gd name="T3" fmla="*/ 301 h 311"/>
                <a:gd name="T4" fmla="*/ 19 w 56"/>
                <a:gd name="T5" fmla="*/ 12 h 311"/>
                <a:gd name="T6" fmla="*/ 2 w 56"/>
                <a:gd name="T7" fmla="*/ 12 h 311"/>
                <a:gd name="T8" fmla="*/ 10 w 56"/>
                <a:gd name="T9" fmla="*/ 23 h 311"/>
                <a:gd name="T10" fmla="*/ 10 w 56"/>
                <a:gd name="T11" fmla="*/ 27 h 311"/>
                <a:gd name="T12" fmla="*/ 2 w 56"/>
                <a:gd name="T13" fmla="*/ 27 h 311"/>
                <a:gd name="T14" fmla="*/ 10 w 56"/>
                <a:gd name="T15" fmla="*/ 37 h 311"/>
                <a:gd name="T16" fmla="*/ 10 w 56"/>
                <a:gd name="T17" fmla="*/ 41 h 311"/>
                <a:gd name="T18" fmla="*/ 2 w 56"/>
                <a:gd name="T19" fmla="*/ 41 h 311"/>
                <a:gd name="T20" fmla="*/ 19 w 56"/>
                <a:gd name="T21" fmla="*/ 52 h 311"/>
                <a:gd name="T22" fmla="*/ 10 w 56"/>
                <a:gd name="T23" fmla="*/ 56 h 311"/>
                <a:gd name="T24" fmla="*/ 2 w 56"/>
                <a:gd name="T25" fmla="*/ 56 h 311"/>
                <a:gd name="T26" fmla="*/ 10 w 56"/>
                <a:gd name="T27" fmla="*/ 64 h 311"/>
                <a:gd name="T28" fmla="*/ 10 w 56"/>
                <a:gd name="T29" fmla="*/ 68 h 311"/>
                <a:gd name="T30" fmla="*/ 2 w 56"/>
                <a:gd name="T31" fmla="*/ 68 h 311"/>
                <a:gd name="T32" fmla="*/ 10 w 56"/>
                <a:gd name="T33" fmla="*/ 79 h 311"/>
                <a:gd name="T34" fmla="*/ 19 w 56"/>
                <a:gd name="T35" fmla="*/ 83 h 311"/>
                <a:gd name="T36" fmla="*/ 2 w 56"/>
                <a:gd name="T37" fmla="*/ 83 h 311"/>
                <a:gd name="T38" fmla="*/ 10 w 56"/>
                <a:gd name="T39" fmla="*/ 93 h 311"/>
                <a:gd name="T40" fmla="*/ 10 w 56"/>
                <a:gd name="T41" fmla="*/ 97 h 311"/>
                <a:gd name="T42" fmla="*/ 2 w 56"/>
                <a:gd name="T43" fmla="*/ 97 h 311"/>
                <a:gd name="T44" fmla="*/ 10 w 56"/>
                <a:gd name="T45" fmla="*/ 108 h 311"/>
                <a:gd name="T46" fmla="*/ 10 w 56"/>
                <a:gd name="T47" fmla="*/ 112 h 311"/>
                <a:gd name="T48" fmla="*/ 2 w 56"/>
                <a:gd name="T49" fmla="*/ 112 h 311"/>
                <a:gd name="T50" fmla="*/ 19 w 56"/>
                <a:gd name="T51" fmla="*/ 122 h 311"/>
                <a:gd name="T52" fmla="*/ 10 w 56"/>
                <a:gd name="T53" fmla="*/ 126 h 311"/>
                <a:gd name="T54" fmla="*/ 2 w 56"/>
                <a:gd name="T55" fmla="*/ 126 h 311"/>
                <a:gd name="T56" fmla="*/ 10 w 56"/>
                <a:gd name="T57" fmla="*/ 137 h 311"/>
                <a:gd name="T58" fmla="*/ 10 w 56"/>
                <a:gd name="T59" fmla="*/ 141 h 311"/>
                <a:gd name="T60" fmla="*/ 2 w 56"/>
                <a:gd name="T61" fmla="*/ 141 h 311"/>
                <a:gd name="T62" fmla="*/ 10 w 56"/>
                <a:gd name="T63" fmla="*/ 151 h 311"/>
                <a:gd name="T64" fmla="*/ 19 w 56"/>
                <a:gd name="T65" fmla="*/ 156 h 311"/>
                <a:gd name="T66" fmla="*/ 2 w 56"/>
                <a:gd name="T67" fmla="*/ 156 h 311"/>
                <a:gd name="T68" fmla="*/ 10 w 56"/>
                <a:gd name="T69" fmla="*/ 166 h 311"/>
                <a:gd name="T70" fmla="*/ 10 w 56"/>
                <a:gd name="T71" fmla="*/ 170 h 311"/>
                <a:gd name="T72" fmla="*/ 2 w 56"/>
                <a:gd name="T73" fmla="*/ 170 h 311"/>
                <a:gd name="T74" fmla="*/ 10 w 56"/>
                <a:gd name="T75" fmla="*/ 180 h 311"/>
                <a:gd name="T76" fmla="*/ 10 w 56"/>
                <a:gd name="T77" fmla="*/ 185 h 311"/>
                <a:gd name="T78" fmla="*/ 2 w 56"/>
                <a:gd name="T79" fmla="*/ 185 h 311"/>
                <a:gd name="T80" fmla="*/ 19 w 56"/>
                <a:gd name="T81" fmla="*/ 195 h 311"/>
                <a:gd name="T82" fmla="*/ 10 w 56"/>
                <a:gd name="T83" fmla="*/ 199 h 311"/>
                <a:gd name="T84" fmla="*/ 2 w 56"/>
                <a:gd name="T85" fmla="*/ 199 h 311"/>
                <a:gd name="T86" fmla="*/ 10 w 56"/>
                <a:gd name="T87" fmla="*/ 207 h 311"/>
                <a:gd name="T88" fmla="*/ 10 w 56"/>
                <a:gd name="T89" fmla="*/ 212 h 311"/>
                <a:gd name="T90" fmla="*/ 2 w 56"/>
                <a:gd name="T91" fmla="*/ 212 h 311"/>
                <a:gd name="T92" fmla="*/ 10 w 56"/>
                <a:gd name="T93" fmla="*/ 222 h 311"/>
                <a:gd name="T94" fmla="*/ 19 w 56"/>
                <a:gd name="T95" fmla="*/ 226 h 311"/>
                <a:gd name="T96" fmla="*/ 2 w 56"/>
                <a:gd name="T97" fmla="*/ 226 h 311"/>
                <a:gd name="T98" fmla="*/ 10 w 56"/>
                <a:gd name="T99" fmla="*/ 236 h 311"/>
                <a:gd name="T100" fmla="*/ 10 w 56"/>
                <a:gd name="T101" fmla="*/ 241 h 311"/>
                <a:gd name="T102" fmla="*/ 2 w 56"/>
                <a:gd name="T103" fmla="*/ 241 h 311"/>
                <a:gd name="T104" fmla="*/ 10 w 56"/>
                <a:gd name="T105" fmla="*/ 251 h 311"/>
                <a:gd name="T106" fmla="*/ 10 w 56"/>
                <a:gd name="T107" fmla="*/ 255 h 311"/>
                <a:gd name="T108" fmla="*/ 2 w 56"/>
                <a:gd name="T109" fmla="*/ 255 h 311"/>
                <a:gd name="T110" fmla="*/ 19 w 56"/>
                <a:gd name="T111" fmla="*/ 266 h 311"/>
                <a:gd name="T112" fmla="*/ 10 w 56"/>
                <a:gd name="T113" fmla="*/ 270 h 311"/>
                <a:gd name="T114" fmla="*/ 2 w 56"/>
                <a:gd name="T115" fmla="*/ 270 h 311"/>
                <a:gd name="T116" fmla="*/ 10 w 56"/>
                <a:gd name="T117" fmla="*/ 280 h 311"/>
                <a:gd name="T118" fmla="*/ 10 w 56"/>
                <a:gd name="T119" fmla="*/ 284 h 311"/>
                <a:gd name="T120" fmla="*/ 2 w 56"/>
                <a:gd name="T121" fmla="*/ 284 h 311"/>
                <a:gd name="T122" fmla="*/ 10 w 56"/>
                <a:gd name="T123" fmla="*/ 295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6" h="311">
                  <a:moveTo>
                    <a:pt x="0" y="0"/>
                  </a:moveTo>
                  <a:lnTo>
                    <a:pt x="0" y="311"/>
                  </a:lnTo>
                  <a:lnTo>
                    <a:pt x="56" y="311"/>
                  </a:lnTo>
                  <a:lnTo>
                    <a:pt x="56" y="0"/>
                  </a:lnTo>
                  <a:lnTo>
                    <a:pt x="0" y="0"/>
                  </a:lnTo>
                  <a:close/>
                  <a:moveTo>
                    <a:pt x="19" y="299"/>
                  </a:moveTo>
                  <a:lnTo>
                    <a:pt x="19" y="299"/>
                  </a:lnTo>
                  <a:lnTo>
                    <a:pt x="19" y="301"/>
                  </a:lnTo>
                  <a:lnTo>
                    <a:pt x="2" y="301"/>
                  </a:lnTo>
                  <a:lnTo>
                    <a:pt x="2" y="299"/>
                  </a:lnTo>
                  <a:lnTo>
                    <a:pt x="19" y="299"/>
                  </a:lnTo>
                  <a:close/>
                  <a:moveTo>
                    <a:pt x="19" y="12"/>
                  </a:moveTo>
                  <a:lnTo>
                    <a:pt x="19" y="12"/>
                  </a:lnTo>
                  <a:lnTo>
                    <a:pt x="19" y="14"/>
                  </a:lnTo>
                  <a:lnTo>
                    <a:pt x="2" y="14"/>
                  </a:lnTo>
                  <a:lnTo>
                    <a:pt x="2" y="12"/>
                  </a:lnTo>
                  <a:lnTo>
                    <a:pt x="19" y="12"/>
                  </a:lnTo>
                  <a:close/>
                  <a:moveTo>
                    <a:pt x="10" y="19"/>
                  </a:moveTo>
                  <a:lnTo>
                    <a:pt x="10" y="19"/>
                  </a:lnTo>
                  <a:lnTo>
                    <a:pt x="10" y="23"/>
                  </a:lnTo>
                  <a:lnTo>
                    <a:pt x="2" y="23"/>
                  </a:lnTo>
                  <a:lnTo>
                    <a:pt x="2" y="19"/>
                  </a:lnTo>
                  <a:lnTo>
                    <a:pt x="10" y="19"/>
                  </a:lnTo>
                  <a:close/>
                  <a:moveTo>
                    <a:pt x="10" y="27"/>
                  </a:moveTo>
                  <a:lnTo>
                    <a:pt x="10" y="27"/>
                  </a:lnTo>
                  <a:lnTo>
                    <a:pt x="10" y="29"/>
                  </a:lnTo>
                  <a:lnTo>
                    <a:pt x="2" y="29"/>
                  </a:lnTo>
                  <a:lnTo>
                    <a:pt x="2" y="27"/>
                  </a:lnTo>
                  <a:lnTo>
                    <a:pt x="10" y="27"/>
                  </a:lnTo>
                  <a:close/>
                  <a:moveTo>
                    <a:pt x="10" y="33"/>
                  </a:moveTo>
                  <a:lnTo>
                    <a:pt x="10" y="33"/>
                  </a:lnTo>
                  <a:lnTo>
                    <a:pt x="10" y="37"/>
                  </a:lnTo>
                  <a:lnTo>
                    <a:pt x="2" y="37"/>
                  </a:lnTo>
                  <a:lnTo>
                    <a:pt x="2" y="33"/>
                  </a:lnTo>
                  <a:lnTo>
                    <a:pt x="10" y="33"/>
                  </a:lnTo>
                  <a:close/>
                  <a:moveTo>
                    <a:pt x="10" y="41"/>
                  </a:moveTo>
                  <a:lnTo>
                    <a:pt x="10" y="41"/>
                  </a:lnTo>
                  <a:lnTo>
                    <a:pt x="10" y="43"/>
                  </a:lnTo>
                  <a:lnTo>
                    <a:pt x="2" y="43"/>
                  </a:lnTo>
                  <a:lnTo>
                    <a:pt x="2" y="41"/>
                  </a:lnTo>
                  <a:lnTo>
                    <a:pt x="10" y="41"/>
                  </a:lnTo>
                  <a:close/>
                  <a:moveTo>
                    <a:pt x="19" y="48"/>
                  </a:moveTo>
                  <a:lnTo>
                    <a:pt x="19" y="48"/>
                  </a:lnTo>
                  <a:lnTo>
                    <a:pt x="19" y="52"/>
                  </a:lnTo>
                  <a:lnTo>
                    <a:pt x="2" y="52"/>
                  </a:lnTo>
                  <a:lnTo>
                    <a:pt x="2" y="48"/>
                  </a:lnTo>
                  <a:lnTo>
                    <a:pt x="19" y="48"/>
                  </a:lnTo>
                  <a:close/>
                  <a:moveTo>
                    <a:pt x="10" y="56"/>
                  </a:moveTo>
                  <a:lnTo>
                    <a:pt x="10" y="56"/>
                  </a:lnTo>
                  <a:lnTo>
                    <a:pt x="10" y="58"/>
                  </a:lnTo>
                  <a:lnTo>
                    <a:pt x="2" y="58"/>
                  </a:lnTo>
                  <a:lnTo>
                    <a:pt x="2" y="56"/>
                  </a:lnTo>
                  <a:lnTo>
                    <a:pt x="10" y="56"/>
                  </a:lnTo>
                  <a:close/>
                  <a:moveTo>
                    <a:pt x="10" y="62"/>
                  </a:moveTo>
                  <a:lnTo>
                    <a:pt x="10" y="62"/>
                  </a:lnTo>
                  <a:lnTo>
                    <a:pt x="10" y="64"/>
                  </a:lnTo>
                  <a:lnTo>
                    <a:pt x="2" y="64"/>
                  </a:lnTo>
                  <a:lnTo>
                    <a:pt x="2" y="62"/>
                  </a:lnTo>
                  <a:lnTo>
                    <a:pt x="10" y="62"/>
                  </a:lnTo>
                  <a:close/>
                  <a:moveTo>
                    <a:pt x="10" y="68"/>
                  </a:moveTo>
                  <a:lnTo>
                    <a:pt x="10" y="68"/>
                  </a:lnTo>
                  <a:lnTo>
                    <a:pt x="10" y="73"/>
                  </a:lnTo>
                  <a:lnTo>
                    <a:pt x="2" y="73"/>
                  </a:lnTo>
                  <a:lnTo>
                    <a:pt x="2" y="68"/>
                  </a:lnTo>
                  <a:lnTo>
                    <a:pt x="10" y="68"/>
                  </a:lnTo>
                  <a:close/>
                  <a:moveTo>
                    <a:pt x="10" y="77"/>
                  </a:moveTo>
                  <a:lnTo>
                    <a:pt x="10" y="77"/>
                  </a:lnTo>
                  <a:lnTo>
                    <a:pt x="10" y="79"/>
                  </a:lnTo>
                  <a:lnTo>
                    <a:pt x="2" y="79"/>
                  </a:lnTo>
                  <a:lnTo>
                    <a:pt x="2" y="77"/>
                  </a:lnTo>
                  <a:lnTo>
                    <a:pt x="10" y="77"/>
                  </a:lnTo>
                  <a:close/>
                  <a:moveTo>
                    <a:pt x="19" y="83"/>
                  </a:moveTo>
                  <a:lnTo>
                    <a:pt x="19" y="83"/>
                  </a:lnTo>
                  <a:lnTo>
                    <a:pt x="19" y="87"/>
                  </a:lnTo>
                  <a:lnTo>
                    <a:pt x="2" y="87"/>
                  </a:lnTo>
                  <a:lnTo>
                    <a:pt x="2" y="83"/>
                  </a:lnTo>
                  <a:lnTo>
                    <a:pt x="19" y="83"/>
                  </a:lnTo>
                  <a:close/>
                  <a:moveTo>
                    <a:pt x="10" y="91"/>
                  </a:moveTo>
                  <a:lnTo>
                    <a:pt x="10" y="91"/>
                  </a:lnTo>
                  <a:lnTo>
                    <a:pt x="10" y="93"/>
                  </a:lnTo>
                  <a:lnTo>
                    <a:pt x="2" y="93"/>
                  </a:lnTo>
                  <a:lnTo>
                    <a:pt x="2" y="91"/>
                  </a:lnTo>
                  <a:lnTo>
                    <a:pt x="10" y="91"/>
                  </a:lnTo>
                  <a:close/>
                  <a:moveTo>
                    <a:pt x="10" y="97"/>
                  </a:moveTo>
                  <a:lnTo>
                    <a:pt x="10" y="97"/>
                  </a:lnTo>
                  <a:lnTo>
                    <a:pt x="10" y="102"/>
                  </a:lnTo>
                  <a:lnTo>
                    <a:pt x="2" y="102"/>
                  </a:lnTo>
                  <a:lnTo>
                    <a:pt x="2" y="97"/>
                  </a:lnTo>
                  <a:lnTo>
                    <a:pt x="10" y="97"/>
                  </a:lnTo>
                  <a:close/>
                  <a:moveTo>
                    <a:pt x="10" y="106"/>
                  </a:moveTo>
                  <a:lnTo>
                    <a:pt x="10" y="106"/>
                  </a:lnTo>
                  <a:lnTo>
                    <a:pt x="10" y="108"/>
                  </a:lnTo>
                  <a:lnTo>
                    <a:pt x="2" y="108"/>
                  </a:lnTo>
                  <a:lnTo>
                    <a:pt x="2" y="106"/>
                  </a:lnTo>
                  <a:lnTo>
                    <a:pt x="10" y="106"/>
                  </a:lnTo>
                  <a:close/>
                  <a:moveTo>
                    <a:pt x="10" y="112"/>
                  </a:moveTo>
                  <a:lnTo>
                    <a:pt x="10" y="112"/>
                  </a:lnTo>
                  <a:lnTo>
                    <a:pt x="10" y="116"/>
                  </a:lnTo>
                  <a:lnTo>
                    <a:pt x="2" y="116"/>
                  </a:lnTo>
                  <a:lnTo>
                    <a:pt x="2" y="112"/>
                  </a:lnTo>
                  <a:lnTo>
                    <a:pt x="10" y="112"/>
                  </a:lnTo>
                  <a:close/>
                  <a:moveTo>
                    <a:pt x="19" y="120"/>
                  </a:moveTo>
                  <a:lnTo>
                    <a:pt x="19" y="120"/>
                  </a:lnTo>
                  <a:lnTo>
                    <a:pt x="19" y="122"/>
                  </a:lnTo>
                  <a:lnTo>
                    <a:pt x="2" y="122"/>
                  </a:lnTo>
                  <a:lnTo>
                    <a:pt x="2" y="120"/>
                  </a:lnTo>
                  <a:lnTo>
                    <a:pt x="19" y="120"/>
                  </a:lnTo>
                  <a:close/>
                  <a:moveTo>
                    <a:pt x="10" y="126"/>
                  </a:moveTo>
                  <a:lnTo>
                    <a:pt x="10" y="126"/>
                  </a:lnTo>
                  <a:lnTo>
                    <a:pt x="10" y="129"/>
                  </a:lnTo>
                  <a:lnTo>
                    <a:pt x="2" y="129"/>
                  </a:lnTo>
                  <a:lnTo>
                    <a:pt x="2" y="126"/>
                  </a:lnTo>
                  <a:lnTo>
                    <a:pt x="10" y="126"/>
                  </a:lnTo>
                  <a:close/>
                  <a:moveTo>
                    <a:pt x="10" y="135"/>
                  </a:moveTo>
                  <a:lnTo>
                    <a:pt x="10" y="135"/>
                  </a:lnTo>
                  <a:lnTo>
                    <a:pt x="10" y="137"/>
                  </a:lnTo>
                  <a:lnTo>
                    <a:pt x="2" y="137"/>
                  </a:lnTo>
                  <a:lnTo>
                    <a:pt x="2" y="135"/>
                  </a:lnTo>
                  <a:lnTo>
                    <a:pt x="10" y="135"/>
                  </a:lnTo>
                  <a:close/>
                  <a:moveTo>
                    <a:pt x="10" y="141"/>
                  </a:moveTo>
                  <a:lnTo>
                    <a:pt x="10" y="141"/>
                  </a:lnTo>
                  <a:lnTo>
                    <a:pt x="10" y="143"/>
                  </a:lnTo>
                  <a:lnTo>
                    <a:pt x="2" y="143"/>
                  </a:lnTo>
                  <a:lnTo>
                    <a:pt x="2" y="141"/>
                  </a:lnTo>
                  <a:lnTo>
                    <a:pt x="10" y="141"/>
                  </a:lnTo>
                  <a:close/>
                  <a:moveTo>
                    <a:pt x="10" y="147"/>
                  </a:moveTo>
                  <a:lnTo>
                    <a:pt x="10" y="147"/>
                  </a:lnTo>
                  <a:lnTo>
                    <a:pt x="10" y="151"/>
                  </a:lnTo>
                  <a:lnTo>
                    <a:pt x="2" y="151"/>
                  </a:lnTo>
                  <a:lnTo>
                    <a:pt x="2" y="147"/>
                  </a:lnTo>
                  <a:lnTo>
                    <a:pt x="10" y="147"/>
                  </a:lnTo>
                  <a:close/>
                  <a:moveTo>
                    <a:pt x="19" y="156"/>
                  </a:moveTo>
                  <a:lnTo>
                    <a:pt x="19" y="156"/>
                  </a:lnTo>
                  <a:lnTo>
                    <a:pt x="19" y="158"/>
                  </a:lnTo>
                  <a:lnTo>
                    <a:pt x="2" y="158"/>
                  </a:lnTo>
                  <a:lnTo>
                    <a:pt x="2" y="156"/>
                  </a:lnTo>
                  <a:lnTo>
                    <a:pt x="19" y="156"/>
                  </a:lnTo>
                  <a:close/>
                  <a:moveTo>
                    <a:pt x="10" y="162"/>
                  </a:moveTo>
                  <a:lnTo>
                    <a:pt x="10" y="162"/>
                  </a:lnTo>
                  <a:lnTo>
                    <a:pt x="10" y="166"/>
                  </a:lnTo>
                  <a:lnTo>
                    <a:pt x="2" y="166"/>
                  </a:lnTo>
                  <a:lnTo>
                    <a:pt x="2" y="162"/>
                  </a:lnTo>
                  <a:lnTo>
                    <a:pt x="10" y="162"/>
                  </a:lnTo>
                  <a:close/>
                  <a:moveTo>
                    <a:pt x="10" y="170"/>
                  </a:moveTo>
                  <a:lnTo>
                    <a:pt x="10" y="170"/>
                  </a:lnTo>
                  <a:lnTo>
                    <a:pt x="10" y="172"/>
                  </a:lnTo>
                  <a:lnTo>
                    <a:pt x="2" y="172"/>
                  </a:lnTo>
                  <a:lnTo>
                    <a:pt x="2" y="170"/>
                  </a:lnTo>
                  <a:lnTo>
                    <a:pt x="10" y="170"/>
                  </a:lnTo>
                  <a:close/>
                  <a:moveTo>
                    <a:pt x="10" y="176"/>
                  </a:moveTo>
                  <a:lnTo>
                    <a:pt x="10" y="176"/>
                  </a:lnTo>
                  <a:lnTo>
                    <a:pt x="10" y="180"/>
                  </a:lnTo>
                  <a:lnTo>
                    <a:pt x="2" y="180"/>
                  </a:lnTo>
                  <a:lnTo>
                    <a:pt x="2" y="176"/>
                  </a:lnTo>
                  <a:lnTo>
                    <a:pt x="10" y="176"/>
                  </a:lnTo>
                  <a:close/>
                  <a:moveTo>
                    <a:pt x="10" y="185"/>
                  </a:moveTo>
                  <a:lnTo>
                    <a:pt x="10" y="185"/>
                  </a:lnTo>
                  <a:lnTo>
                    <a:pt x="10" y="187"/>
                  </a:lnTo>
                  <a:lnTo>
                    <a:pt x="2" y="187"/>
                  </a:lnTo>
                  <a:lnTo>
                    <a:pt x="2" y="185"/>
                  </a:lnTo>
                  <a:lnTo>
                    <a:pt x="10" y="185"/>
                  </a:lnTo>
                  <a:close/>
                  <a:moveTo>
                    <a:pt x="19" y="191"/>
                  </a:moveTo>
                  <a:lnTo>
                    <a:pt x="19" y="191"/>
                  </a:lnTo>
                  <a:lnTo>
                    <a:pt x="19" y="195"/>
                  </a:lnTo>
                  <a:lnTo>
                    <a:pt x="2" y="195"/>
                  </a:lnTo>
                  <a:lnTo>
                    <a:pt x="2" y="191"/>
                  </a:lnTo>
                  <a:lnTo>
                    <a:pt x="19" y="191"/>
                  </a:lnTo>
                  <a:close/>
                  <a:moveTo>
                    <a:pt x="10" y="199"/>
                  </a:moveTo>
                  <a:lnTo>
                    <a:pt x="10" y="199"/>
                  </a:lnTo>
                  <a:lnTo>
                    <a:pt x="10" y="201"/>
                  </a:lnTo>
                  <a:lnTo>
                    <a:pt x="2" y="201"/>
                  </a:lnTo>
                  <a:lnTo>
                    <a:pt x="2" y="199"/>
                  </a:lnTo>
                  <a:lnTo>
                    <a:pt x="10" y="199"/>
                  </a:lnTo>
                  <a:close/>
                  <a:moveTo>
                    <a:pt x="10" y="205"/>
                  </a:moveTo>
                  <a:lnTo>
                    <a:pt x="10" y="205"/>
                  </a:lnTo>
                  <a:lnTo>
                    <a:pt x="10" y="207"/>
                  </a:lnTo>
                  <a:lnTo>
                    <a:pt x="2" y="207"/>
                  </a:lnTo>
                  <a:lnTo>
                    <a:pt x="2" y="205"/>
                  </a:lnTo>
                  <a:lnTo>
                    <a:pt x="10" y="205"/>
                  </a:lnTo>
                  <a:close/>
                  <a:moveTo>
                    <a:pt x="10" y="212"/>
                  </a:moveTo>
                  <a:lnTo>
                    <a:pt x="10" y="212"/>
                  </a:lnTo>
                  <a:lnTo>
                    <a:pt x="10" y="216"/>
                  </a:lnTo>
                  <a:lnTo>
                    <a:pt x="2" y="216"/>
                  </a:lnTo>
                  <a:lnTo>
                    <a:pt x="2" y="212"/>
                  </a:lnTo>
                  <a:lnTo>
                    <a:pt x="10" y="212"/>
                  </a:lnTo>
                  <a:close/>
                  <a:moveTo>
                    <a:pt x="10" y="220"/>
                  </a:moveTo>
                  <a:lnTo>
                    <a:pt x="10" y="220"/>
                  </a:lnTo>
                  <a:lnTo>
                    <a:pt x="10" y="222"/>
                  </a:lnTo>
                  <a:lnTo>
                    <a:pt x="2" y="222"/>
                  </a:lnTo>
                  <a:lnTo>
                    <a:pt x="2" y="220"/>
                  </a:lnTo>
                  <a:lnTo>
                    <a:pt x="10" y="220"/>
                  </a:lnTo>
                  <a:close/>
                  <a:moveTo>
                    <a:pt x="19" y="226"/>
                  </a:moveTo>
                  <a:lnTo>
                    <a:pt x="19" y="226"/>
                  </a:lnTo>
                  <a:lnTo>
                    <a:pt x="19" y="230"/>
                  </a:lnTo>
                  <a:lnTo>
                    <a:pt x="2" y="230"/>
                  </a:lnTo>
                  <a:lnTo>
                    <a:pt x="2" y="226"/>
                  </a:lnTo>
                  <a:lnTo>
                    <a:pt x="19" y="226"/>
                  </a:lnTo>
                  <a:close/>
                  <a:moveTo>
                    <a:pt x="10" y="234"/>
                  </a:moveTo>
                  <a:lnTo>
                    <a:pt x="10" y="234"/>
                  </a:lnTo>
                  <a:lnTo>
                    <a:pt x="10" y="236"/>
                  </a:lnTo>
                  <a:lnTo>
                    <a:pt x="2" y="236"/>
                  </a:lnTo>
                  <a:lnTo>
                    <a:pt x="2" y="234"/>
                  </a:lnTo>
                  <a:lnTo>
                    <a:pt x="10" y="234"/>
                  </a:lnTo>
                  <a:close/>
                  <a:moveTo>
                    <a:pt x="10" y="241"/>
                  </a:moveTo>
                  <a:lnTo>
                    <a:pt x="10" y="241"/>
                  </a:lnTo>
                  <a:lnTo>
                    <a:pt x="10" y="245"/>
                  </a:lnTo>
                  <a:lnTo>
                    <a:pt x="2" y="245"/>
                  </a:lnTo>
                  <a:lnTo>
                    <a:pt x="2" y="241"/>
                  </a:lnTo>
                  <a:lnTo>
                    <a:pt x="10" y="241"/>
                  </a:lnTo>
                  <a:close/>
                  <a:moveTo>
                    <a:pt x="10" y="249"/>
                  </a:moveTo>
                  <a:lnTo>
                    <a:pt x="10" y="249"/>
                  </a:lnTo>
                  <a:lnTo>
                    <a:pt x="10" y="251"/>
                  </a:lnTo>
                  <a:lnTo>
                    <a:pt x="2" y="251"/>
                  </a:lnTo>
                  <a:lnTo>
                    <a:pt x="2" y="249"/>
                  </a:lnTo>
                  <a:lnTo>
                    <a:pt x="10" y="249"/>
                  </a:lnTo>
                  <a:close/>
                  <a:moveTo>
                    <a:pt x="10" y="255"/>
                  </a:moveTo>
                  <a:lnTo>
                    <a:pt x="10" y="255"/>
                  </a:lnTo>
                  <a:lnTo>
                    <a:pt x="10" y="259"/>
                  </a:lnTo>
                  <a:lnTo>
                    <a:pt x="2" y="259"/>
                  </a:lnTo>
                  <a:lnTo>
                    <a:pt x="2" y="255"/>
                  </a:lnTo>
                  <a:lnTo>
                    <a:pt x="10" y="255"/>
                  </a:lnTo>
                  <a:close/>
                  <a:moveTo>
                    <a:pt x="19" y="263"/>
                  </a:moveTo>
                  <a:lnTo>
                    <a:pt x="19" y="263"/>
                  </a:lnTo>
                  <a:lnTo>
                    <a:pt x="19" y="266"/>
                  </a:lnTo>
                  <a:lnTo>
                    <a:pt x="2" y="266"/>
                  </a:lnTo>
                  <a:lnTo>
                    <a:pt x="2" y="263"/>
                  </a:lnTo>
                  <a:lnTo>
                    <a:pt x="19" y="263"/>
                  </a:lnTo>
                  <a:close/>
                  <a:moveTo>
                    <a:pt x="10" y="270"/>
                  </a:moveTo>
                  <a:lnTo>
                    <a:pt x="10" y="270"/>
                  </a:lnTo>
                  <a:lnTo>
                    <a:pt x="10" y="274"/>
                  </a:lnTo>
                  <a:lnTo>
                    <a:pt x="2" y="272"/>
                  </a:lnTo>
                  <a:lnTo>
                    <a:pt x="2" y="270"/>
                  </a:lnTo>
                  <a:lnTo>
                    <a:pt x="10" y="270"/>
                  </a:lnTo>
                  <a:close/>
                  <a:moveTo>
                    <a:pt x="10" y="278"/>
                  </a:moveTo>
                  <a:lnTo>
                    <a:pt x="10" y="278"/>
                  </a:lnTo>
                  <a:lnTo>
                    <a:pt x="10" y="280"/>
                  </a:lnTo>
                  <a:lnTo>
                    <a:pt x="2" y="280"/>
                  </a:lnTo>
                  <a:lnTo>
                    <a:pt x="2" y="278"/>
                  </a:lnTo>
                  <a:lnTo>
                    <a:pt x="10" y="278"/>
                  </a:lnTo>
                  <a:close/>
                  <a:moveTo>
                    <a:pt x="10" y="284"/>
                  </a:moveTo>
                  <a:lnTo>
                    <a:pt x="10" y="284"/>
                  </a:lnTo>
                  <a:lnTo>
                    <a:pt x="10" y="286"/>
                  </a:lnTo>
                  <a:lnTo>
                    <a:pt x="2" y="286"/>
                  </a:lnTo>
                  <a:lnTo>
                    <a:pt x="2" y="284"/>
                  </a:lnTo>
                  <a:lnTo>
                    <a:pt x="10" y="284"/>
                  </a:lnTo>
                  <a:close/>
                  <a:moveTo>
                    <a:pt x="10" y="290"/>
                  </a:moveTo>
                  <a:lnTo>
                    <a:pt x="10" y="290"/>
                  </a:lnTo>
                  <a:lnTo>
                    <a:pt x="10" y="295"/>
                  </a:lnTo>
                  <a:lnTo>
                    <a:pt x="2" y="295"/>
                  </a:lnTo>
                  <a:lnTo>
                    <a:pt x="2" y="290"/>
                  </a:lnTo>
                  <a:lnTo>
                    <a:pt x="10" y="290"/>
                  </a:lnTo>
                  <a:close/>
                </a:path>
              </a:pathLst>
            </a:custGeom>
            <a:solidFill>
              <a:srgbClr val="6D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Rectangle 323">
              <a:extLst>
                <a:ext uri="{FF2B5EF4-FFF2-40B4-BE49-F238E27FC236}">
                  <a16:creationId xmlns:a16="http://schemas.microsoft.com/office/drawing/2014/main" id="{29130B8F-B730-4024-9A0D-1AC1A530313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835901" y="2508250"/>
              <a:ext cx="22225" cy="493713"/>
            </a:xfrm>
            <a:prstGeom prst="rect">
              <a:avLst/>
            </a:prstGeom>
            <a:solidFill>
              <a:srgbClr val="9294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Freeform 324">
              <a:extLst>
                <a:ext uri="{FF2B5EF4-FFF2-40B4-BE49-F238E27FC236}">
                  <a16:creationId xmlns:a16="http://schemas.microsoft.com/office/drawing/2014/main" id="{008E8A7B-A1C5-47E5-84C6-698CDA3757E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723188" y="2662238"/>
              <a:ext cx="26988" cy="63500"/>
            </a:xfrm>
            <a:custGeom>
              <a:avLst/>
              <a:gdLst>
                <a:gd name="T0" fmla="*/ 8 w 8"/>
                <a:gd name="T1" fmla="*/ 19 h 19"/>
                <a:gd name="T2" fmla="*/ 1 w 8"/>
                <a:gd name="T3" fmla="*/ 19 h 19"/>
                <a:gd name="T4" fmla="*/ 0 w 8"/>
                <a:gd name="T5" fmla="*/ 2 h 19"/>
                <a:gd name="T6" fmla="*/ 0 w 8"/>
                <a:gd name="T7" fmla="*/ 1 h 19"/>
                <a:gd name="T8" fmla="*/ 1 w 8"/>
                <a:gd name="T9" fmla="*/ 0 h 19"/>
                <a:gd name="T10" fmla="*/ 5 w 8"/>
                <a:gd name="T11" fmla="*/ 0 h 19"/>
                <a:gd name="T12" fmla="*/ 6 w 8"/>
                <a:gd name="T13" fmla="*/ 1 h 19"/>
                <a:gd name="T14" fmla="*/ 8 w 8"/>
                <a:gd name="T15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19">
                  <a:moveTo>
                    <a:pt x="8" y="19"/>
                  </a:moveTo>
                  <a:cubicBezTo>
                    <a:pt x="1" y="19"/>
                    <a:pt x="1" y="19"/>
                    <a:pt x="1" y="19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1"/>
                    <a:pt x="0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6" y="0"/>
                    <a:pt x="6" y="1"/>
                  </a:cubicBezTo>
                  <a:lnTo>
                    <a:pt x="8" y="19"/>
                  </a:lnTo>
                  <a:close/>
                </a:path>
              </a:pathLst>
            </a:custGeom>
            <a:solidFill>
              <a:srgbClr val="BBBD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Freeform 325">
              <a:extLst>
                <a:ext uri="{FF2B5EF4-FFF2-40B4-BE49-F238E27FC236}">
                  <a16:creationId xmlns:a16="http://schemas.microsoft.com/office/drawing/2014/main" id="{644D3D71-A0EF-4647-A4D7-2DF34A088BD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710488" y="2695575"/>
              <a:ext cx="58738" cy="63500"/>
            </a:xfrm>
            <a:custGeom>
              <a:avLst/>
              <a:gdLst>
                <a:gd name="T0" fmla="*/ 18 w 18"/>
                <a:gd name="T1" fmla="*/ 17 h 19"/>
                <a:gd name="T2" fmla="*/ 1 w 18"/>
                <a:gd name="T3" fmla="*/ 19 h 19"/>
                <a:gd name="T4" fmla="*/ 0 w 18"/>
                <a:gd name="T5" fmla="*/ 4 h 19"/>
                <a:gd name="T6" fmla="*/ 0 w 18"/>
                <a:gd name="T7" fmla="*/ 2 h 19"/>
                <a:gd name="T8" fmla="*/ 2 w 18"/>
                <a:gd name="T9" fmla="*/ 1 h 19"/>
                <a:gd name="T10" fmla="*/ 14 w 18"/>
                <a:gd name="T11" fmla="*/ 0 h 19"/>
                <a:gd name="T12" fmla="*/ 16 w 18"/>
                <a:gd name="T13" fmla="*/ 0 h 19"/>
                <a:gd name="T14" fmla="*/ 16 w 18"/>
                <a:gd name="T15" fmla="*/ 2 h 19"/>
                <a:gd name="T16" fmla="*/ 18 w 18"/>
                <a:gd name="T1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9">
                  <a:moveTo>
                    <a:pt x="18" y="17"/>
                  </a:moveTo>
                  <a:cubicBezTo>
                    <a:pt x="1" y="19"/>
                    <a:pt x="1" y="19"/>
                    <a:pt x="1" y="1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1" y="2"/>
                    <a:pt x="1" y="1"/>
                    <a:pt x="2" y="1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5" y="0"/>
                    <a:pt x="15" y="0"/>
                    <a:pt x="16" y="0"/>
                  </a:cubicBezTo>
                  <a:cubicBezTo>
                    <a:pt x="16" y="1"/>
                    <a:pt x="16" y="2"/>
                    <a:pt x="16" y="2"/>
                  </a:cubicBezTo>
                  <a:lnTo>
                    <a:pt x="18" y="17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326">
              <a:extLst>
                <a:ext uri="{FF2B5EF4-FFF2-40B4-BE49-F238E27FC236}">
                  <a16:creationId xmlns:a16="http://schemas.microsoft.com/office/drawing/2014/main" id="{79A203FE-CB57-4DD0-B2F7-443AD6F7985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732713" y="2695575"/>
              <a:ext cx="36513" cy="55563"/>
            </a:xfrm>
            <a:custGeom>
              <a:avLst/>
              <a:gdLst>
                <a:gd name="T0" fmla="*/ 0 w 11"/>
                <a:gd name="T1" fmla="*/ 1 h 17"/>
                <a:gd name="T2" fmla="*/ 7 w 11"/>
                <a:gd name="T3" fmla="*/ 0 h 17"/>
                <a:gd name="T4" fmla="*/ 9 w 11"/>
                <a:gd name="T5" fmla="*/ 0 h 17"/>
                <a:gd name="T6" fmla="*/ 9 w 11"/>
                <a:gd name="T7" fmla="*/ 2 h 17"/>
                <a:gd name="T8" fmla="*/ 11 w 11"/>
                <a:gd name="T9" fmla="*/ 17 h 17"/>
                <a:gd name="T10" fmla="*/ 1 w 11"/>
                <a:gd name="T11" fmla="*/ 14 h 17"/>
                <a:gd name="T12" fmla="*/ 0 w 11"/>
                <a:gd name="T13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7">
                  <a:moveTo>
                    <a:pt x="0" y="1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0"/>
                    <a:pt x="9" y="0"/>
                  </a:cubicBezTo>
                  <a:cubicBezTo>
                    <a:pt x="9" y="1"/>
                    <a:pt x="9" y="2"/>
                    <a:pt x="9" y="2"/>
                  </a:cubicBezTo>
                  <a:cubicBezTo>
                    <a:pt x="11" y="17"/>
                    <a:pt x="11" y="17"/>
                    <a:pt x="11" y="17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" name="Freeform 327">
              <a:extLst>
                <a:ext uri="{FF2B5EF4-FFF2-40B4-BE49-F238E27FC236}">
                  <a16:creationId xmlns:a16="http://schemas.microsoft.com/office/drawing/2014/main" id="{301DCDBD-F30B-4120-821F-03269CB1289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710488" y="2719388"/>
              <a:ext cx="98425" cy="496888"/>
            </a:xfrm>
            <a:custGeom>
              <a:avLst/>
              <a:gdLst>
                <a:gd name="T0" fmla="*/ 27 w 62"/>
                <a:gd name="T1" fmla="*/ 313 h 313"/>
                <a:gd name="T2" fmla="*/ 0 w 62"/>
                <a:gd name="T3" fmla="*/ 4 h 313"/>
                <a:gd name="T4" fmla="*/ 35 w 62"/>
                <a:gd name="T5" fmla="*/ 0 h 313"/>
                <a:gd name="T6" fmla="*/ 62 w 62"/>
                <a:gd name="T7" fmla="*/ 309 h 313"/>
                <a:gd name="T8" fmla="*/ 27 w 62"/>
                <a:gd name="T9" fmla="*/ 3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13">
                  <a:moveTo>
                    <a:pt x="27" y="313"/>
                  </a:moveTo>
                  <a:lnTo>
                    <a:pt x="0" y="4"/>
                  </a:lnTo>
                  <a:lnTo>
                    <a:pt x="35" y="0"/>
                  </a:lnTo>
                  <a:lnTo>
                    <a:pt x="62" y="309"/>
                  </a:lnTo>
                  <a:lnTo>
                    <a:pt x="27" y="313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" name="Freeform 328">
              <a:extLst>
                <a:ext uri="{FF2B5EF4-FFF2-40B4-BE49-F238E27FC236}">
                  <a16:creationId xmlns:a16="http://schemas.microsoft.com/office/drawing/2014/main" id="{71308823-98C5-4C97-A86D-1D89446C29B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735888" y="2719388"/>
              <a:ext cx="73025" cy="493713"/>
            </a:xfrm>
            <a:custGeom>
              <a:avLst/>
              <a:gdLst>
                <a:gd name="T0" fmla="*/ 27 w 46"/>
                <a:gd name="T1" fmla="*/ 311 h 311"/>
                <a:gd name="T2" fmla="*/ 0 w 46"/>
                <a:gd name="T3" fmla="*/ 2 h 311"/>
                <a:gd name="T4" fmla="*/ 19 w 46"/>
                <a:gd name="T5" fmla="*/ 0 h 311"/>
                <a:gd name="T6" fmla="*/ 46 w 46"/>
                <a:gd name="T7" fmla="*/ 309 h 311"/>
                <a:gd name="T8" fmla="*/ 27 w 46"/>
                <a:gd name="T9" fmla="*/ 311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11">
                  <a:moveTo>
                    <a:pt x="27" y="311"/>
                  </a:moveTo>
                  <a:lnTo>
                    <a:pt x="0" y="2"/>
                  </a:lnTo>
                  <a:lnTo>
                    <a:pt x="19" y="0"/>
                  </a:lnTo>
                  <a:lnTo>
                    <a:pt x="46" y="309"/>
                  </a:lnTo>
                  <a:lnTo>
                    <a:pt x="27" y="311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9" name="Freeform 329">
              <a:extLst>
                <a:ext uri="{FF2B5EF4-FFF2-40B4-BE49-F238E27FC236}">
                  <a16:creationId xmlns:a16="http://schemas.microsoft.com/office/drawing/2014/main" id="{62019B3A-762A-48F2-8F3F-5FD9364F587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99376" y="2716213"/>
              <a:ext cx="66675" cy="141288"/>
            </a:xfrm>
            <a:custGeom>
              <a:avLst/>
              <a:gdLst>
                <a:gd name="T0" fmla="*/ 42 w 42"/>
                <a:gd name="T1" fmla="*/ 4 h 89"/>
                <a:gd name="T2" fmla="*/ 42 w 42"/>
                <a:gd name="T3" fmla="*/ 0 h 89"/>
                <a:gd name="T4" fmla="*/ 2 w 42"/>
                <a:gd name="T5" fmla="*/ 4 h 89"/>
                <a:gd name="T6" fmla="*/ 2 w 42"/>
                <a:gd name="T7" fmla="*/ 4 h 89"/>
                <a:gd name="T8" fmla="*/ 0 w 42"/>
                <a:gd name="T9" fmla="*/ 4 h 89"/>
                <a:gd name="T10" fmla="*/ 0 w 42"/>
                <a:gd name="T11" fmla="*/ 8 h 89"/>
                <a:gd name="T12" fmla="*/ 7 w 42"/>
                <a:gd name="T13" fmla="*/ 89 h 89"/>
                <a:gd name="T14" fmla="*/ 11 w 42"/>
                <a:gd name="T15" fmla="*/ 89 h 89"/>
                <a:gd name="T16" fmla="*/ 15 w 42"/>
                <a:gd name="T17" fmla="*/ 87 h 89"/>
                <a:gd name="T18" fmla="*/ 13 w 42"/>
                <a:gd name="T19" fmla="*/ 68 h 89"/>
                <a:gd name="T20" fmla="*/ 9 w 42"/>
                <a:gd name="T21" fmla="*/ 64 h 89"/>
                <a:gd name="T22" fmla="*/ 5 w 42"/>
                <a:gd name="T23" fmla="*/ 12 h 89"/>
                <a:gd name="T24" fmla="*/ 5 w 42"/>
                <a:gd name="T25" fmla="*/ 8 h 89"/>
                <a:gd name="T26" fmla="*/ 7 w 42"/>
                <a:gd name="T27" fmla="*/ 8 h 89"/>
                <a:gd name="T28" fmla="*/ 42 w 42"/>
                <a:gd name="T29" fmla="*/ 4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" h="89">
                  <a:moveTo>
                    <a:pt x="42" y="4"/>
                  </a:moveTo>
                  <a:lnTo>
                    <a:pt x="42" y="0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4"/>
                  </a:lnTo>
                  <a:lnTo>
                    <a:pt x="0" y="8"/>
                  </a:lnTo>
                  <a:lnTo>
                    <a:pt x="7" y="89"/>
                  </a:lnTo>
                  <a:lnTo>
                    <a:pt x="11" y="89"/>
                  </a:lnTo>
                  <a:lnTo>
                    <a:pt x="15" y="87"/>
                  </a:lnTo>
                  <a:lnTo>
                    <a:pt x="13" y="68"/>
                  </a:lnTo>
                  <a:lnTo>
                    <a:pt x="9" y="64"/>
                  </a:lnTo>
                  <a:lnTo>
                    <a:pt x="5" y="12"/>
                  </a:lnTo>
                  <a:lnTo>
                    <a:pt x="5" y="8"/>
                  </a:lnTo>
                  <a:lnTo>
                    <a:pt x="7" y="8"/>
                  </a:lnTo>
                  <a:lnTo>
                    <a:pt x="42" y="4"/>
                  </a:lnTo>
                  <a:close/>
                </a:path>
              </a:pathLst>
            </a:custGeom>
            <a:solidFill>
              <a:srgbClr val="ABAC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0" name="Freeform 330">
              <a:extLst>
                <a:ext uri="{FF2B5EF4-FFF2-40B4-BE49-F238E27FC236}">
                  <a16:creationId xmlns:a16="http://schemas.microsoft.com/office/drawing/2014/main" id="{642D20DE-1CFF-49FF-85F7-11CD5F2D32F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818438" y="2762250"/>
              <a:ext cx="69850" cy="463550"/>
            </a:xfrm>
            <a:custGeom>
              <a:avLst/>
              <a:gdLst>
                <a:gd name="T0" fmla="*/ 44 w 44"/>
                <a:gd name="T1" fmla="*/ 2 h 292"/>
                <a:gd name="T2" fmla="*/ 27 w 44"/>
                <a:gd name="T3" fmla="*/ 0 h 292"/>
                <a:gd name="T4" fmla="*/ 0 w 44"/>
                <a:gd name="T5" fmla="*/ 290 h 292"/>
                <a:gd name="T6" fmla="*/ 17 w 44"/>
                <a:gd name="T7" fmla="*/ 292 h 292"/>
                <a:gd name="T8" fmla="*/ 44 w 44"/>
                <a:gd name="T9" fmla="*/ 2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92">
                  <a:moveTo>
                    <a:pt x="44" y="2"/>
                  </a:moveTo>
                  <a:lnTo>
                    <a:pt x="27" y="0"/>
                  </a:lnTo>
                  <a:lnTo>
                    <a:pt x="0" y="290"/>
                  </a:lnTo>
                  <a:lnTo>
                    <a:pt x="17" y="292"/>
                  </a:lnTo>
                  <a:lnTo>
                    <a:pt x="44" y="2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1" name="Freeform 331">
              <a:extLst>
                <a:ext uri="{FF2B5EF4-FFF2-40B4-BE49-F238E27FC236}">
                  <a16:creationId xmlns:a16="http://schemas.microsoft.com/office/drawing/2014/main" id="{792CA1C1-EF87-465F-A2ED-A1A37562513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818438" y="2762250"/>
              <a:ext cx="55563" cy="463550"/>
            </a:xfrm>
            <a:custGeom>
              <a:avLst/>
              <a:gdLst>
                <a:gd name="T0" fmla="*/ 35 w 35"/>
                <a:gd name="T1" fmla="*/ 0 h 292"/>
                <a:gd name="T2" fmla="*/ 27 w 35"/>
                <a:gd name="T3" fmla="*/ 0 h 292"/>
                <a:gd name="T4" fmla="*/ 0 w 35"/>
                <a:gd name="T5" fmla="*/ 290 h 292"/>
                <a:gd name="T6" fmla="*/ 8 w 35"/>
                <a:gd name="T7" fmla="*/ 292 h 292"/>
                <a:gd name="T8" fmla="*/ 35 w 35"/>
                <a:gd name="T9" fmla="*/ 0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92">
                  <a:moveTo>
                    <a:pt x="35" y="0"/>
                  </a:moveTo>
                  <a:lnTo>
                    <a:pt x="27" y="0"/>
                  </a:lnTo>
                  <a:lnTo>
                    <a:pt x="0" y="290"/>
                  </a:lnTo>
                  <a:lnTo>
                    <a:pt x="8" y="292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rgbClr val="3435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2" name="Freeform 332">
              <a:extLst>
                <a:ext uri="{FF2B5EF4-FFF2-40B4-BE49-F238E27FC236}">
                  <a16:creationId xmlns:a16="http://schemas.microsoft.com/office/drawing/2014/main" id="{554DB676-8E8A-4C57-BE2F-115CC7D89F8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854951" y="2643188"/>
              <a:ext cx="39688" cy="257175"/>
            </a:xfrm>
            <a:custGeom>
              <a:avLst/>
              <a:gdLst>
                <a:gd name="T0" fmla="*/ 11 w 12"/>
                <a:gd name="T1" fmla="*/ 2 h 78"/>
                <a:gd name="T2" fmla="*/ 6 w 12"/>
                <a:gd name="T3" fmla="*/ 1 h 78"/>
                <a:gd name="T4" fmla="*/ 0 w 12"/>
                <a:gd name="T5" fmla="*/ 46 h 78"/>
                <a:gd name="T6" fmla="*/ 9 w 12"/>
                <a:gd name="T7" fmla="*/ 47 h 78"/>
                <a:gd name="T8" fmla="*/ 7 w 12"/>
                <a:gd name="T9" fmla="*/ 78 h 78"/>
                <a:gd name="T10" fmla="*/ 7 w 12"/>
                <a:gd name="T11" fmla="*/ 78 h 78"/>
                <a:gd name="T12" fmla="*/ 8 w 12"/>
                <a:gd name="T13" fmla="*/ 72 h 78"/>
                <a:gd name="T14" fmla="*/ 12 w 12"/>
                <a:gd name="T15" fmla="*/ 44 h 78"/>
                <a:gd name="T16" fmla="*/ 11 w 12"/>
                <a:gd name="T17" fmla="*/ 2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78">
                  <a:moveTo>
                    <a:pt x="11" y="2"/>
                  </a:moveTo>
                  <a:cubicBezTo>
                    <a:pt x="11" y="1"/>
                    <a:pt x="7" y="0"/>
                    <a:pt x="6" y="1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78"/>
                    <a:pt x="7" y="78"/>
                    <a:pt x="7" y="78"/>
                  </a:cubicBezTo>
                  <a:cubicBezTo>
                    <a:pt x="7" y="78"/>
                    <a:pt x="7" y="78"/>
                    <a:pt x="7" y="78"/>
                  </a:cubicBezTo>
                  <a:cubicBezTo>
                    <a:pt x="7" y="78"/>
                    <a:pt x="7" y="78"/>
                    <a:pt x="8" y="72"/>
                  </a:cubicBezTo>
                  <a:cubicBezTo>
                    <a:pt x="9" y="66"/>
                    <a:pt x="12" y="47"/>
                    <a:pt x="12" y="44"/>
                  </a:cubicBezTo>
                  <a:cubicBezTo>
                    <a:pt x="12" y="30"/>
                    <a:pt x="11" y="18"/>
                    <a:pt x="11" y="2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3" name="Freeform 333">
              <a:extLst>
                <a:ext uri="{FF2B5EF4-FFF2-40B4-BE49-F238E27FC236}">
                  <a16:creationId xmlns:a16="http://schemas.microsoft.com/office/drawing/2014/main" id="{A261B1B4-3E90-47DB-8336-0CAEC0B5563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851776" y="2787650"/>
              <a:ext cx="36513" cy="11113"/>
            </a:xfrm>
            <a:custGeom>
              <a:avLst/>
              <a:gdLst>
                <a:gd name="T0" fmla="*/ 23 w 23"/>
                <a:gd name="T1" fmla="*/ 2 h 7"/>
                <a:gd name="T2" fmla="*/ 0 w 23"/>
                <a:gd name="T3" fmla="*/ 0 h 7"/>
                <a:gd name="T4" fmla="*/ 0 w 23"/>
                <a:gd name="T5" fmla="*/ 4 h 7"/>
                <a:gd name="T6" fmla="*/ 21 w 23"/>
                <a:gd name="T7" fmla="*/ 7 h 7"/>
                <a:gd name="T8" fmla="*/ 23 w 23"/>
                <a:gd name="T9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7">
                  <a:moveTo>
                    <a:pt x="23" y="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21" y="7"/>
                  </a:lnTo>
                  <a:lnTo>
                    <a:pt x="23" y="2"/>
                  </a:lnTo>
                  <a:close/>
                </a:path>
              </a:pathLst>
            </a:custGeom>
            <a:solidFill>
              <a:srgbClr val="504D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4" name="Freeform 334">
              <a:extLst>
                <a:ext uri="{FF2B5EF4-FFF2-40B4-BE49-F238E27FC236}">
                  <a16:creationId xmlns:a16="http://schemas.microsoft.com/office/drawing/2014/main" id="{1B350133-C43B-4E38-ADC4-CE76E9E641D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34288" y="2771775"/>
              <a:ext cx="119063" cy="368300"/>
            </a:xfrm>
            <a:custGeom>
              <a:avLst/>
              <a:gdLst>
                <a:gd name="T0" fmla="*/ 0 w 75"/>
                <a:gd name="T1" fmla="*/ 8 h 232"/>
                <a:gd name="T2" fmla="*/ 56 w 75"/>
                <a:gd name="T3" fmla="*/ 232 h 232"/>
                <a:gd name="T4" fmla="*/ 75 w 75"/>
                <a:gd name="T5" fmla="*/ 228 h 232"/>
                <a:gd name="T6" fmla="*/ 19 w 75"/>
                <a:gd name="T7" fmla="*/ 2 h 232"/>
                <a:gd name="T8" fmla="*/ 8 w 75"/>
                <a:gd name="T9" fmla="*/ 0 h 232"/>
                <a:gd name="T10" fmla="*/ 0 w 75"/>
                <a:gd name="T11" fmla="*/ 8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5" h="232">
                  <a:moveTo>
                    <a:pt x="0" y="8"/>
                  </a:moveTo>
                  <a:lnTo>
                    <a:pt x="56" y="232"/>
                  </a:lnTo>
                  <a:lnTo>
                    <a:pt x="75" y="228"/>
                  </a:lnTo>
                  <a:lnTo>
                    <a:pt x="19" y="2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0039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" name="Freeform 335">
              <a:extLst>
                <a:ext uri="{FF2B5EF4-FFF2-40B4-BE49-F238E27FC236}">
                  <a16:creationId xmlns:a16="http://schemas.microsoft.com/office/drawing/2014/main" id="{015267CA-E054-40E6-9E7C-3763E1B7BB9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34288" y="2768600"/>
              <a:ext cx="104775" cy="371475"/>
            </a:xfrm>
            <a:custGeom>
              <a:avLst/>
              <a:gdLst>
                <a:gd name="T0" fmla="*/ 0 w 66"/>
                <a:gd name="T1" fmla="*/ 10 h 234"/>
                <a:gd name="T2" fmla="*/ 56 w 66"/>
                <a:gd name="T3" fmla="*/ 234 h 234"/>
                <a:gd name="T4" fmla="*/ 66 w 66"/>
                <a:gd name="T5" fmla="*/ 232 h 234"/>
                <a:gd name="T6" fmla="*/ 8 w 66"/>
                <a:gd name="T7" fmla="*/ 0 h 234"/>
                <a:gd name="T8" fmla="*/ 0 w 66"/>
                <a:gd name="T9" fmla="*/ 1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" h="234">
                  <a:moveTo>
                    <a:pt x="0" y="10"/>
                  </a:moveTo>
                  <a:lnTo>
                    <a:pt x="56" y="234"/>
                  </a:lnTo>
                  <a:lnTo>
                    <a:pt x="66" y="232"/>
                  </a:lnTo>
                  <a:lnTo>
                    <a:pt x="8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0046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6" name="Freeform 336">
              <a:extLst>
                <a:ext uri="{FF2B5EF4-FFF2-40B4-BE49-F238E27FC236}">
                  <a16:creationId xmlns:a16="http://schemas.microsoft.com/office/drawing/2014/main" id="{389F5DD0-952A-45FA-A0C2-8B609FA8EDD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27938" y="2692400"/>
              <a:ext cx="36513" cy="98425"/>
            </a:xfrm>
            <a:custGeom>
              <a:avLst/>
              <a:gdLst>
                <a:gd name="T0" fmla="*/ 11 w 11"/>
                <a:gd name="T1" fmla="*/ 25 h 30"/>
                <a:gd name="T2" fmla="*/ 0 w 11"/>
                <a:gd name="T3" fmla="*/ 0 h 30"/>
                <a:gd name="T4" fmla="*/ 2 w 11"/>
                <a:gd name="T5" fmla="*/ 28 h 30"/>
                <a:gd name="T6" fmla="*/ 4 w 11"/>
                <a:gd name="T7" fmla="*/ 30 h 30"/>
                <a:gd name="T8" fmla="*/ 6 w 11"/>
                <a:gd name="T9" fmla="*/ 25 h 30"/>
                <a:gd name="T10" fmla="*/ 10 w 11"/>
                <a:gd name="T11" fmla="*/ 28 h 30"/>
                <a:gd name="T12" fmla="*/ 11 w 11"/>
                <a:gd name="T13" fmla="*/ 25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30">
                  <a:moveTo>
                    <a:pt x="11" y="25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28"/>
                    <a:pt x="3" y="30"/>
                    <a:pt x="4" y="30"/>
                  </a:cubicBezTo>
                  <a:cubicBezTo>
                    <a:pt x="6" y="29"/>
                    <a:pt x="4" y="25"/>
                    <a:pt x="6" y="25"/>
                  </a:cubicBezTo>
                  <a:cubicBezTo>
                    <a:pt x="8" y="24"/>
                    <a:pt x="9" y="28"/>
                    <a:pt x="10" y="28"/>
                  </a:cubicBezTo>
                  <a:cubicBezTo>
                    <a:pt x="11" y="28"/>
                    <a:pt x="11" y="25"/>
                    <a:pt x="11" y="25"/>
                  </a:cubicBez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7" name="Freeform 337">
              <a:extLst>
                <a:ext uri="{FF2B5EF4-FFF2-40B4-BE49-F238E27FC236}">
                  <a16:creationId xmlns:a16="http://schemas.microsoft.com/office/drawing/2014/main" id="{DFCF6D20-74A7-402C-A081-B618DA0FFD2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27938" y="2692400"/>
              <a:ext cx="19050" cy="98425"/>
            </a:xfrm>
            <a:custGeom>
              <a:avLst/>
              <a:gdLst>
                <a:gd name="T0" fmla="*/ 0 w 6"/>
                <a:gd name="T1" fmla="*/ 0 h 30"/>
                <a:gd name="T2" fmla="*/ 2 w 6"/>
                <a:gd name="T3" fmla="*/ 28 h 30"/>
                <a:gd name="T4" fmla="*/ 4 w 6"/>
                <a:gd name="T5" fmla="*/ 30 h 30"/>
                <a:gd name="T6" fmla="*/ 6 w 6"/>
                <a:gd name="T7" fmla="*/ 25 h 30"/>
                <a:gd name="T8" fmla="*/ 6 w 6"/>
                <a:gd name="T9" fmla="*/ 25 h 30"/>
                <a:gd name="T10" fmla="*/ 0 w 6"/>
                <a:gd name="T11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30">
                  <a:moveTo>
                    <a:pt x="0" y="0"/>
                  </a:moveTo>
                  <a:cubicBezTo>
                    <a:pt x="2" y="28"/>
                    <a:pt x="2" y="28"/>
                    <a:pt x="2" y="28"/>
                  </a:cubicBezTo>
                  <a:cubicBezTo>
                    <a:pt x="2" y="28"/>
                    <a:pt x="3" y="30"/>
                    <a:pt x="4" y="30"/>
                  </a:cubicBezTo>
                  <a:cubicBezTo>
                    <a:pt x="6" y="29"/>
                    <a:pt x="4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DBB4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8" name="Freeform 338">
              <a:extLst>
                <a:ext uri="{FF2B5EF4-FFF2-40B4-BE49-F238E27FC236}">
                  <a16:creationId xmlns:a16="http://schemas.microsoft.com/office/drawing/2014/main" id="{9E9C122E-AA7D-4D67-AF8A-054C96A15C6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27938" y="2692400"/>
              <a:ext cx="9525" cy="30163"/>
            </a:xfrm>
            <a:custGeom>
              <a:avLst/>
              <a:gdLst>
                <a:gd name="T0" fmla="*/ 6 w 6"/>
                <a:gd name="T1" fmla="*/ 17 h 19"/>
                <a:gd name="T2" fmla="*/ 0 w 6"/>
                <a:gd name="T3" fmla="*/ 0 h 19"/>
                <a:gd name="T4" fmla="*/ 2 w 6"/>
                <a:gd name="T5" fmla="*/ 19 h 19"/>
                <a:gd name="T6" fmla="*/ 6 w 6"/>
                <a:gd name="T7" fmla="*/ 1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9">
                  <a:moveTo>
                    <a:pt x="6" y="17"/>
                  </a:moveTo>
                  <a:lnTo>
                    <a:pt x="0" y="0"/>
                  </a:lnTo>
                  <a:lnTo>
                    <a:pt x="2" y="19"/>
                  </a:lnTo>
                  <a:lnTo>
                    <a:pt x="6" y="17"/>
                  </a:lnTo>
                  <a:close/>
                </a:path>
              </a:pathLst>
            </a:custGeom>
            <a:solidFill>
              <a:srgbClr val="4141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" name="Freeform 339">
              <a:extLst>
                <a:ext uri="{FF2B5EF4-FFF2-40B4-BE49-F238E27FC236}">
                  <a16:creationId xmlns:a16="http://schemas.microsoft.com/office/drawing/2014/main" id="{585E6175-6218-491C-A752-46B8DDDFBF6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56513" y="2728913"/>
              <a:ext cx="79375" cy="379413"/>
            </a:xfrm>
            <a:custGeom>
              <a:avLst/>
              <a:gdLst>
                <a:gd name="T0" fmla="*/ 0 w 50"/>
                <a:gd name="T1" fmla="*/ 6 h 239"/>
                <a:gd name="T2" fmla="*/ 32 w 50"/>
                <a:gd name="T3" fmla="*/ 239 h 239"/>
                <a:gd name="T4" fmla="*/ 50 w 50"/>
                <a:gd name="T5" fmla="*/ 234 h 239"/>
                <a:gd name="T6" fmla="*/ 21 w 50"/>
                <a:gd name="T7" fmla="*/ 4 h 239"/>
                <a:gd name="T8" fmla="*/ 11 w 50"/>
                <a:gd name="T9" fmla="*/ 0 h 239"/>
                <a:gd name="T10" fmla="*/ 0 w 50"/>
                <a:gd name="T11" fmla="*/ 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0" h="239">
                  <a:moveTo>
                    <a:pt x="0" y="6"/>
                  </a:moveTo>
                  <a:lnTo>
                    <a:pt x="32" y="239"/>
                  </a:lnTo>
                  <a:lnTo>
                    <a:pt x="50" y="234"/>
                  </a:lnTo>
                  <a:lnTo>
                    <a:pt x="21" y="4"/>
                  </a:lnTo>
                  <a:lnTo>
                    <a:pt x="11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0039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0" name="Freeform 340">
              <a:extLst>
                <a:ext uri="{FF2B5EF4-FFF2-40B4-BE49-F238E27FC236}">
                  <a16:creationId xmlns:a16="http://schemas.microsoft.com/office/drawing/2014/main" id="{DDB36AE5-88B5-4C32-AC2B-6ECD4D9BC68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56513" y="2725738"/>
              <a:ext cx="66675" cy="382588"/>
            </a:xfrm>
            <a:custGeom>
              <a:avLst/>
              <a:gdLst>
                <a:gd name="T0" fmla="*/ 0 w 42"/>
                <a:gd name="T1" fmla="*/ 8 h 241"/>
                <a:gd name="T2" fmla="*/ 32 w 42"/>
                <a:gd name="T3" fmla="*/ 241 h 241"/>
                <a:gd name="T4" fmla="*/ 42 w 42"/>
                <a:gd name="T5" fmla="*/ 239 h 241"/>
                <a:gd name="T6" fmla="*/ 11 w 42"/>
                <a:gd name="T7" fmla="*/ 0 h 241"/>
                <a:gd name="T8" fmla="*/ 0 w 42"/>
                <a:gd name="T9" fmla="*/ 8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241">
                  <a:moveTo>
                    <a:pt x="0" y="8"/>
                  </a:moveTo>
                  <a:lnTo>
                    <a:pt x="32" y="241"/>
                  </a:lnTo>
                  <a:lnTo>
                    <a:pt x="42" y="239"/>
                  </a:lnTo>
                  <a:lnTo>
                    <a:pt x="11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0046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1" name="Freeform 341">
              <a:extLst>
                <a:ext uri="{FF2B5EF4-FFF2-40B4-BE49-F238E27FC236}">
                  <a16:creationId xmlns:a16="http://schemas.microsoft.com/office/drawing/2014/main" id="{BFA1FF29-2AC0-4471-9A0D-388D2FCEC17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56513" y="2649538"/>
              <a:ext cx="33338" cy="98425"/>
            </a:xfrm>
            <a:custGeom>
              <a:avLst/>
              <a:gdLst>
                <a:gd name="T0" fmla="*/ 10 w 10"/>
                <a:gd name="T1" fmla="*/ 26 h 30"/>
                <a:gd name="T2" fmla="*/ 2 w 10"/>
                <a:gd name="T3" fmla="*/ 0 h 30"/>
                <a:gd name="T4" fmla="*/ 0 w 10"/>
                <a:gd name="T5" fmla="*/ 27 h 30"/>
                <a:gd name="T6" fmla="*/ 3 w 10"/>
                <a:gd name="T7" fmla="*/ 29 h 30"/>
                <a:gd name="T8" fmla="*/ 5 w 10"/>
                <a:gd name="T9" fmla="*/ 25 h 30"/>
                <a:gd name="T10" fmla="*/ 9 w 10"/>
                <a:gd name="T11" fmla="*/ 29 h 30"/>
                <a:gd name="T12" fmla="*/ 10 w 10"/>
                <a:gd name="T13" fmla="*/ 26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30">
                  <a:moveTo>
                    <a:pt x="10" y="26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1" y="28"/>
                    <a:pt x="2" y="30"/>
                    <a:pt x="3" y="29"/>
                  </a:cubicBezTo>
                  <a:cubicBezTo>
                    <a:pt x="4" y="29"/>
                    <a:pt x="3" y="25"/>
                    <a:pt x="5" y="25"/>
                  </a:cubicBezTo>
                  <a:cubicBezTo>
                    <a:pt x="7" y="25"/>
                    <a:pt x="7" y="29"/>
                    <a:pt x="9" y="29"/>
                  </a:cubicBezTo>
                  <a:cubicBezTo>
                    <a:pt x="10" y="28"/>
                    <a:pt x="10" y="26"/>
                    <a:pt x="10" y="26"/>
                  </a:cubicBez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2" name="Freeform 342">
              <a:extLst>
                <a:ext uri="{FF2B5EF4-FFF2-40B4-BE49-F238E27FC236}">
                  <a16:creationId xmlns:a16="http://schemas.microsoft.com/office/drawing/2014/main" id="{E2350517-DDCF-4795-AF64-EA5EFFAB23B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56513" y="2649538"/>
              <a:ext cx="17463" cy="98425"/>
            </a:xfrm>
            <a:custGeom>
              <a:avLst/>
              <a:gdLst>
                <a:gd name="T0" fmla="*/ 2 w 5"/>
                <a:gd name="T1" fmla="*/ 0 h 30"/>
                <a:gd name="T2" fmla="*/ 0 w 5"/>
                <a:gd name="T3" fmla="*/ 27 h 30"/>
                <a:gd name="T4" fmla="*/ 3 w 5"/>
                <a:gd name="T5" fmla="*/ 29 h 30"/>
                <a:gd name="T6" fmla="*/ 5 w 5"/>
                <a:gd name="T7" fmla="*/ 25 h 30"/>
                <a:gd name="T8" fmla="*/ 5 w 5"/>
                <a:gd name="T9" fmla="*/ 25 h 30"/>
                <a:gd name="T10" fmla="*/ 2 w 5"/>
                <a:gd name="T11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30">
                  <a:moveTo>
                    <a:pt x="2" y="0"/>
                  </a:moveTo>
                  <a:cubicBezTo>
                    <a:pt x="0" y="27"/>
                    <a:pt x="0" y="27"/>
                    <a:pt x="0" y="27"/>
                  </a:cubicBezTo>
                  <a:cubicBezTo>
                    <a:pt x="1" y="28"/>
                    <a:pt x="2" y="30"/>
                    <a:pt x="3" y="29"/>
                  </a:cubicBezTo>
                  <a:cubicBezTo>
                    <a:pt x="4" y="29"/>
                    <a:pt x="3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lnTo>
                    <a:pt x="2" y="0"/>
                  </a:lnTo>
                  <a:close/>
                </a:path>
              </a:pathLst>
            </a:custGeom>
            <a:solidFill>
              <a:srgbClr val="DBB4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3" name="Freeform 343">
              <a:extLst>
                <a:ext uri="{FF2B5EF4-FFF2-40B4-BE49-F238E27FC236}">
                  <a16:creationId xmlns:a16="http://schemas.microsoft.com/office/drawing/2014/main" id="{F85AE83C-2615-423F-AC4D-287D93C195B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64451" y="2649538"/>
              <a:ext cx="9525" cy="26988"/>
            </a:xfrm>
            <a:custGeom>
              <a:avLst/>
              <a:gdLst>
                <a:gd name="T0" fmla="*/ 6 w 6"/>
                <a:gd name="T1" fmla="*/ 17 h 17"/>
                <a:gd name="T2" fmla="*/ 0 w 6"/>
                <a:gd name="T3" fmla="*/ 0 h 17"/>
                <a:gd name="T4" fmla="*/ 0 w 6"/>
                <a:gd name="T5" fmla="*/ 17 h 17"/>
                <a:gd name="T6" fmla="*/ 6 w 6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7">
                  <a:moveTo>
                    <a:pt x="6" y="17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6" y="17"/>
                  </a:lnTo>
                  <a:close/>
                </a:path>
              </a:pathLst>
            </a:custGeom>
            <a:solidFill>
              <a:srgbClr val="4141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4" name="Freeform 344">
              <a:extLst>
                <a:ext uri="{FF2B5EF4-FFF2-40B4-BE49-F238E27FC236}">
                  <a16:creationId xmlns:a16="http://schemas.microsoft.com/office/drawing/2014/main" id="{BA11AC8B-0126-4BAE-891C-6A2D820FA2F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643813" y="2887663"/>
              <a:ext cx="247650" cy="398463"/>
            </a:xfrm>
            <a:custGeom>
              <a:avLst/>
              <a:gdLst>
                <a:gd name="T0" fmla="*/ 75 w 75"/>
                <a:gd name="T1" fmla="*/ 0 h 121"/>
                <a:gd name="T2" fmla="*/ 75 w 75"/>
                <a:gd name="T3" fmla="*/ 112 h 121"/>
                <a:gd name="T4" fmla="*/ 69 w 75"/>
                <a:gd name="T5" fmla="*/ 121 h 121"/>
                <a:gd name="T6" fmla="*/ 6 w 75"/>
                <a:gd name="T7" fmla="*/ 121 h 121"/>
                <a:gd name="T8" fmla="*/ 0 w 75"/>
                <a:gd name="T9" fmla="*/ 112 h 121"/>
                <a:gd name="T10" fmla="*/ 0 w 75"/>
                <a:gd name="T11" fmla="*/ 0 h 121"/>
                <a:gd name="T12" fmla="*/ 75 w 75"/>
                <a:gd name="T13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" h="121">
                  <a:moveTo>
                    <a:pt x="75" y="0"/>
                  </a:moveTo>
                  <a:cubicBezTo>
                    <a:pt x="75" y="112"/>
                    <a:pt x="75" y="112"/>
                    <a:pt x="75" y="112"/>
                  </a:cubicBezTo>
                  <a:cubicBezTo>
                    <a:pt x="75" y="117"/>
                    <a:pt x="72" y="121"/>
                    <a:pt x="69" y="121"/>
                  </a:cubicBezTo>
                  <a:cubicBezTo>
                    <a:pt x="6" y="121"/>
                    <a:pt x="6" y="121"/>
                    <a:pt x="6" y="121"/>
                  </a:cubicBezTo>
                  <a:cubicBezTo>
                    <a:pt x="3" y="121"/>
                    <a:pt x="0" y="117"/>
                    <a:pt x="0" y="11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75" y="0"/>
                  </a:lnTo>
                  <a:close/>
                </a:path>
              </a:pathLst>
            </a:custGeom>
            <a:solidFill>
              <a:srgbClr val="6D6E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5" name="Rectangle 345">
              <a:extLst>
                <a:ext uri="{FF2B5EF4-FFF2-40B4-BE49-F238E27FC236}">
                  <a16:creationId xmlns:a16="http://schemas.microsoft.com/office/drawing/2014/main" id="{0E9836D3-476A-4041-8B66-9F8AD170C52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643813" y="2887663"/>
              <a:ext cx="247650" cy="3810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6" name="Freeform 346">
              <a:extLst>
                <a:ext uri="{FF2B5EF4-FFF2-40B4-BE49-F238E27FC236}">
                  <a16:creationId xmlns:a16="http://schemas.microsoft.com/office/drawing/2014/main" id="{75B50411-751E-4B6A-A41E-21509FF658F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766051" y="2925763"/>
              <a:ext cx="125413" cy="360363"/>
            </a:xfrm>
            <a:custGeom>
              <a:avLst/>
              <a:gdLst>
                <a:gd name="T0" fmla="*/ 38 w 38"/>
                <a:gd name="T1" fmla="*/ 100 h 109"/>
                <a:gd name="T2" fmla="*/ 38 w 38"/>
                <a:gd name="T3" fmla="*/ 0 h 109"/>
                <a:gd name="T4" fmla="*/ 0 w 38"/>
                <a:gd name="T5" fmla="*/ 0 h 109"/>
                <a:gd name="T6" fmla="*/ 0 w 38"/>
                <a:gd name="T7" fmla="*/ 109 h 109"/>
                <a:gd name="T8" fmla="*/ 32 w 38"/>
                <a:gd name="T9" fmla="*/ 109 h 109"/>
                <a:gd name="T10" fmla="*/ 38 w 38"/>
                <a:gd name="T11" fmla="*/ 10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09">
                  <a:moveTo>
                    <a:pt x="38" y="10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32" y="109"/>
                    <a:pt x="32" y="109"/>
                    <a:pt x="32" y="109"/>
                  </a:cubicBezTo>
                  <a:cubicBezTo>
                    <a:pt x="35" y="109"/>
                    <a:pt x="38" y="105"/>
                    <a:pt x="38" y="100"/>
                  </a:cubicBezTo>
                  <a:close/>
                </a:path>
              </a:pathLst>
            </a:custGeom>
            <a:solidFill>
              <a:srgbClr val="7F8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7" name="Rectangle 347">
              <a:extLst>
                <a:ext uri="{FF2B5EF4-FFF2-40B4-BE49-F238E27FC236}">
                  <a16:creationId xmlns:a16="http://schemas.microsoft.com/office/drawing/2014/main" id="{511829E9-7D94-4998-88C0-34A16443234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766051" y="2887663"/>
              <a:ext cx="125413" cy="38100"/>
            </a:xfrm>
            <a:prstGeom prst="rect">
              <a:avLst/>
            </a:prstGeom>
            <a:solidFill>
              <a:srgbClr val="5354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8" name="Freeform 348">
              <a:extLst>
                <a:ext uri="{FF2B5EF4-FFF2-40B4-BE49-F238E27FC236}">
                  <a16:creationId xmlns:a16="http://schemas.microsoft.com/office/drawing/2014/main" id="{15CFB9DD-44F7-402A-B0BA-D97480777DE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311526" y="4498975"/>
              <a:ext cx="73025" cy="187325"/>
            </a:xfrm>
            <a:custGeom>
              <a:avLst/>
              <a:gdLst>
                <a:gd name="T0" fmla="*/ 11 w 22"/>
                <a:gd name="T1" fmla="*/ 0 h 57"/>
                <a:gd name="T2" fmla="*/ 11 w 22"/>
                <a:gd name="T3" fmla="*/ 0 h 57"/>
                <a:gd name="T4" fmla="*/ 0 w 22"/>
                <a:gd name="T5" fmla="*/ 12 h 57"/>
                <a:gd name="T6" fmla="*/ 0 w 22"/>
                <a:gd name="T7" fmla="*/ 45 h 57"/>
                <a:gd name="T8" fmla="*/ 11 w 22"/>
                <a:gd name="T9" fmla="*/ 57 h 57"/>
                <a:gd name="T10" fmla="*/ 11 w 22"/>
                <a:gd name="T11" fmla="*/ 57 h 57"/>
                <a:gd name="T12" fmla="*/ 22 w 22"/>
                <a:gd name="T13" fmla="*/ 45 h 57"/>
                <a:gd name="T14" fmla="*/ 22 w 22"/>
                <a:gd name="T15" fmla="*/ 12 h 57"/>
                <a:gd name="T16" fmla="*/ 11 w 22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57">
                  <a:moveTo>
                    <a:pt x="1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6"/>
                    <a:pt x="0" y="12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52"/>
                    <a:pt x="5" y="57"/>
                    <a:pt x="11" y="57"/>
                  </a:cubicBezTo>
                  <a:cubicBezTo>
                    <a:pt x="11" y="57"/>
                    <a:pt x="11" y="57"/>
                    <a:pt x="11" y="57"/>
                  </a:cubicBezTo>
                  <a:cubicBezTo>
                    <a:pt x="17" y="57"/>
                    <a:pt x="22" y="52"/>
                    <a:pt x="22" y="45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2" y="6"/>
                    <a:pt x="17" y="0"/>
                    <a:pt x="11" y="0"/>
                  </a:cubicBezTo>
                  <a:close/>
                </a:path>
              </a:pathLst>
            </a:custGeom>
            <a:solidFill>
              <a:srgbClr val="638F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9" name="Freeform 349">
              <a:extLst>
                <a:ext uri="{FF2B5EF4-FFF2-40B4-BE49-F238E27FC236}">
                  <a16:creationId xmlns:a16="http://schemas.microsoft.com/office/drawing/2014/main" id="{2CDE15DB-8A73-45FA-B36D-FB45816FD52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311526" y="4686300"/>
              <a:ext cx="73025" cy="190500"/>
            </a:xfrm>
            <a:custGeom>
              <a:avLst/>
              <a:gdLst>
                <a:gd name="T0" fmla="*/ 11 w 22"/>
                <a:gd name="T1" fmla="*/ 0 h 58"/>
                <a:gd name="T2" fmla="*/ 11 w 22"/>
                <a:gd name="T3" fmla="*/ 0 h 58"/>
                <a:gd name="T4" fmla="*/ 0 w 22"/>
                <a:gd name="T5" fmla="*/ 13 h 58"/>
                <a:gd name="T6" fmla="*/ 0 w 22"/>
                <a:gd name="T7" fmla="*/ 45 h 58"/>
                <a:gd name="T8" fmla="*/ 11 w 22"/>
                <a:gd name="T9" fmla="*/ 58 h 58"/>
                <a:gd name="T10" fmla="*/ 11 w 22"/>
                <a:gd name="T11" fmla="*/ 58 h 58"/>
                <a:gd name="T12" fmla="*/ 22 w 22"/>
                <a:gd name="T13" fmla="*/ 45 h 58"/>
                <a:gd name="T14" fmla="*/ 22 w 22"/>
                <a:gd name="T15" fmla="*/ 13 h 58"/>
                <a:gd name="T16" fmla="*/ 11 w 22"/>
                <a:gd name="T1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58">
                  <a:moveTo>
                    <a:pt x="1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6"/>
                    <a:pt x="0" y="13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52"/>
                    <a:pt x="5" y="58"/>
                    <a:pt x="11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17" y="58"/>
                    <a:pt x="22" y="52"/>
                    <a:pt x="22" y="45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2" y="6"/>
                    <a:pt x="17" y="0"/>
                    <a:pt x="11" y="0"/>
                  </a:cubicBezTo>
                  <a:close/>
                </a:path>
              </a:pathLst>
            </a:custGeom>
            <a:solidFill>
              <a:srgbClr val="F482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0" name="Freeform 350">
              <a:extLst>
                <a:ext uri="{FF2B5EF4-FFF2-40B4-BE49-F238E27FC236}">
                  <a16:creationId xmlns:a16="http://schemas.microsoft.com/office/drawing/2014/main" id="{55DDF508-E533-4E27-AC85-04B3BF03659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311526" y="4310063"/>
              <a:ext cx="755650" cy="922338"/>
            </a:xfrm>
            <a:custGeom>
              <a:avLst/>
              <a:gdLst>
                <a:gd name="T0" fmla="*/ 229 w 229"/>
                <a:gd name="T1" fmla="*/ 0 h 280"/>
                <a:gd name="T2" fmla="*/ 11 w 229"/>
                <a:gd name="T3" fmla="*/ 0 h 280"/>
                <a:gd name="T4" fmla="*/ 0 w 229"/>
                <a:gd name="T5" fmla="*/ 12 h 280"/>
                <a:gd name="T6" fmla="*/ 0 w 229"/>
                <a:gd name="T7" fmla="*/ 45 h 280"/>
                <a:gd name="T8" fmla="*/ 11 w 229"/>
                <a:gd name="T9" fmla="*/ 57 h 280"/>
                <a:gd name="T10" fmla="*/ 11 w 229"/>
                <a:gd name="T11" fmla="*/ 280 h 280"/>
                <a:gd name="T12" fmla="*/ 229 w 229"/>
                <a:gd name="T13" fmla="*/ 280 h 280"/>
                <a:gd name="T14" fmla="*/ 229 w 229"/>
                <a:gd name="T15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9" h="280">
                  <a:moveTo>
                    <a:pt x="229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51"/>
                    <a:pt x="5" y="57"/>
                    <a:pt x="11" y="57"/>
                  </a:cubicBezTo>
                  <a:cubicBezTo>
                    <a:pt x="11" y="280"/>
                    <a:pt x="11" y="280"/>
                    <a:pt x="11" y="280"/>
                  </a:cubicBezTo>
                  <a:cubicBezTo>
                    <a:pt x="229" y="280"/>
                    <a:pt x="229" y="280"/>
                    <a:pt x="229" y="280"/>
                  </a:cubicBezTo>
                  <a:lnTo>
                    <a:pt x="229" y="0"/>
                  </a:lnTo>
                  <a:close/>
                </a:path>
              </a:pathLst>
            </a:custGeom>
            <a:solidFill>
              <a:srgbClr val="D1AA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1" name="Freeform 351">
              <a:extLst>
                <a:ext uri="{FF2B5EF4-FFF2-40B4-BE49-F238E27FC236}">
                  <a16:creationId xmlns:a16="http://schemas.microsoft.com/office/drawing/2014/main" id="{E1249C74-761C-47FF-A514-0B789EF0D6C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381376" y="4579938"/>
              <a:ext cx="85725" cy="168275"/>
            </a:xfrm>
            <a:custGeom>
              <a:avLst/>
              <a:gdLst>
                <a:gd name="T0" fmla="*/ 18 w 26"/>
                <a:gd name="T1" fmla="*/ 1 h 51"/>
                <a:gd name="T2" fmla="*/ 18 w 26"/>
                <a:gd name="T3" fmla="*/ 1 h 51"/>
                <a:gd name="T4" fmla="*/ 6 w 26"/>
                <a:gd name="T5" fmla="*/ 10 h 51"/>
                <a:gd name="T6" fmla="*/ 1 w 26"/>
                <a:gd name="T7" fmla="*/ 37 h 51"/>
                <a:gd name="T8" fmla="*/ 8 w 26"/>
                <a:gd name="T9" fmla="*/ 50 h 51"/>
                <a:gd name="T10" fmla="*/ 20 w 26"/>
                <a:gd name="T11" fmla="*/ 41 h 51"/>
                <a:gd name="T12" fmla="*/ 25 w 26"/>
                <a:gd name="T13" fmla="*/ 14 h 51"/>
                <a:gd name="T14" fmla="*/ 18 w 26"/>
                <a:gd name="T15" fmla="*/ 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" h="51">
                  <a:moveTo>
                    <a:pt x="18" y="1"/>
                  </a:moveTo>
                  <a:cubicBezTo>
                    <a:pt x="18" y="1"/>
                    <a:pt x="18" y="1"/>
                    <a:pt x="18" y="1"/>
                  </a:cubicBezTo>
                  <a:cubicBezTo>
                    <a:pt x="13" y="0"/>
                    <a:pt x="7" y="4"/>
                    <a:pt x="6" y="10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0" y="43"/>
                    <a:pt x="3" y="48"/>
                    <a:pt x="8" y="50"/>
                  </a:cubicBezTo>
                  <a:cubicBezTo>
                    <a:pt x="14" y="51"/>
                    <a:pt x="19" y="47"/>
                    <a:pt x="20" y="41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6" y="8"/>
                    <a:pt x="23" y="3"/>
                    <a:pt x="18" y="1"/>
                  </a:cubicBezTo>
                  <a:close/>
                </a:path>
              </a:pathLst>
            </a:custGeom>
            <a:solidFill>
              <a:srgbClr val="7E57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2" name="Freeform 352">
              <a:extLst>
                <a:ext uri="{FF2B5EF4-FFF2-40B4-BE49-F238E27FC236}">
                  <a16:creationId xmlns:a16="http://schemas.microsoft.com/office/drawing/2014/main" id="{CED177F7-CC41-4BEC-B1DC-DE430E26426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351213" y="4738688"/>
              <a:ext cx="85725" cy="168275"/>
            </a:xfrm>
            <a:custGeom>
              <a:avLst/>
              <a:gdLst>
                <a:gd name="T0" fmla="*/ 17 w 26"/>
                <a:gd name="T1" fmla="*/ 2 h 51"/>
                <a:gd name="T2" fmla="*/ 17 w 26"/>
                <a:gd name="T3" fmla="*/ 2 h 51"/>
                <a:gd name="T4" fmla="*/ 6 w 26"/>
                <a:gd name="T5" fmla="*/ 10 h 51"/>
                <a:gd name="T6" fmla="*/ 1 w 26"/>
                <a:gd name="T7" fmla="*/ 37 h 51"/>
                <a:gd name="T8" fmla="*/ 8 w 26"/>
                <a:gd name="T9" fmla="*/ 50 h 51"/>
                <a:gd name="T10" fmla="*/ 20 w 26"/>
                <a:gd name="T11" fmla="*/ 42 h 51"/>
                <a:gd name="T12" fmla="*/ 25 w 26"/>
                <a:gd name="T13" fmla="*/ 14 h 51"/>
                <a:gd name="T14" fmla="*/ 17 w 26"/>
                <a:gd name="T15" fmla="*/ 2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" h="51">
                  <a:moveTo>
                    <a:pt x="17" y="2"/>
                  </a:moveTo>
                  <a:cubicBezTo>
                    <a:pt x="17" y="2"/>
                    <a:pt x="17" y="2"/>
                    <a:pt x="17" y="2"/>
                  </a:cubicBezTo>
                  <a:cubicBezTo>
                    <a:pt x="12" y="0"/>
                    <a:pt x="7" y="4"/>
                    <a:pt x="6" y="10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0" y="43"/>
                    <a:pt x="3" y="49"/>
                    <a:pt x="8" y="50"/>
                  </a:cubicBezTo>
                  <a:cubicBezTo>
                    <a:pt x="13" y="51"/>
                    <a:pt x="19" y="48"/>
                    <a:pt x="20" y="42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6" y="9"/>
                    <a:pt x="23" y="3"/>
                    <a:pt x="17" y="2"/>
                  </a:cubicBezTo>
                  <a:close/>
                </a:path>
              </a:pathLst>
            </a:custGeom>
            <a:solidFill>
              <a:srgbClr val="806B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3" name="Freeform 353">
              <a:extLst>
                <a:ext uri="{FF2B5EF4-FFF2-40B4-BE49-F238E27FC236}">
                  <a16:creationId xmlns:a16="http://schemas.microsoft.com/office/drawing/2014/main" id="{CB2D706F-F893-46C1-8E14-739F91AEC9C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321051" y="4422775"/>
              <a:ext cx="755650" cy="922338"/>
            </a:xfrm>
            <a:custGeom>
              <a:avLst/>
              <a:gdLst>
                <a:gd name="T0" fmla="*/ 229 w 229"/>
                <a:gd name="T1" fmla="*/ 44 h 280"/>
                <a:gd name="T2" fmla="*/ 45 w 229"/>
                <a:gd name="T3" fmla="*/ 1 h 280"/>
                <a:gd name="T4" fmla="*/ 34 w 229"/>
                <a:gd name="T5" fmla="*/ 9 h 280"/>
                <a:gd name="T6" fmla="*/ 28 w 229"/>
                <a:gd name="T7" fmla="*/ 37 h 280"/>
                <a:gd name="T8" fmla="*/ 36 w 229"/>
                <a:gd name="T9" fmla="*/ 49 h 280"/>
                <a:gd name="T10" fmla="*/ 0 w 229"/>
                <a:gd name="T11" fmla="*/ 237 h 280"/>
                <a:gd name="T12" fmla="*/ 184 w 229"/>
                <a:gd name="T13" fmla="*/ 280 h 280"/>
                <a:gd name="T14" fmla="*/ 229 w 229"/>
                <a:gd name="T15" fmla="*/ 44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9" h="280">
                  <a:moveTo>
                    <a:pt x="229" y="44"/>
                  </a:moveTo>
                  <a:cubicBezTo>
                    <a:pt x="45" y="1"/>
                    <a:pt x="45" y="1"/>
                    <a:pt x="45" y="1"/>
                  </a:cubicBezTo>
                  <a:cubicBezTo>
                    <a:pt x="40" y="0"/>
                    <a:pt x="35" y="3"/>
                    <a:pt x="34" y="9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7" y="42"/>
                    <a:pt x="31" y="48"/>
                    <a:pt x="36" y="49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184" y="280"/>
                    <a:pt x="184" y="280"/>
                    <a:pt x="184" y="280"/>
                  </a:cubicBezTo>
                  <a:lnTo>
                    <a:pt x="229" y="44"/>
                  </a:lnTo>
                  <a:close/>
                </a:path>
              </a:pathLst>
            </a:custGeom>
            <a:solidFill>
              <a:srgbClr val="4352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4" name="Freeform 354">
              <a:extLst>
                <a:ext uri="{FF2B5EF4-FFF2-40B4-BE49-F238E27FC236}">
                  <a16:creationId xmlns:a16="http://schemas.microsoft.com/office/drawing/2014/main" id="{F13A4F4D-8842-4855-BE6E-995392BA913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167063" y="4487863"/>
              <a:ext cx="962025" cy="1104900"/>
            </a:xfrm>
            <a:custGeom>
              <a:avLst/>
              <a:gdLst>
                <a:gd name="T0" fmla="*/ 292 w 292"/>
                <a:gd name="T1" fmla="*/ 0 h 335"/>
                <a:gd name="T2" fmla="*/ 210 w 292"/>
                <a:gd name="T3" fmla="*/ 0 h 335"/>
                <a:gd name="T4" fmla="*/ 210 w 292"/>
                <a:gd name="T5" fmla="*/ 0 h 335"/>
                <a:gd name="T6" fmla="*/ 52 w 292"/>
                <a:gd name="T7" fmla="*/ 186 h 335"/>
                <a:gd name="T8" fmla="*/ 0 w 292"/>
                <a:gd name="T9" fmla="*/ 176 h 335"/>
                <a:gd name="T10" fmla="*/ 0 w 292"/>
                <a:gd name="T11" fmla="*/ 335 h 335"/>
                <a:gd name="T12" fmla="*/ 292 w 292"/>
                <a:gd name="T13" fmla="*/ 335 h 335"/>
                <a:gd name="T14" fmla="*/ 292 w 292"/>
                <a:gd name="T15" fmla="*/ 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2" h="335">
                  <a:moveTo>
                    <a:pt x="292" y="0"/>
                  </a:moveTo>
                  <a:cubicBezTo>
                    <a:pt x="210" y="0"/>
                    <a:pt x="210" y="0"/>
                    <a:pt x="210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10" y="103"/>
                    <a:pt x="139" y="186"/>
                    <a:pt x="52" y="186"/>
                  </a:cubicBezTo>
                  <a:cubicBezTo>
                    <a:pt x="33" y="186"/>
                    <a:pt x="16" y="182"/>
                    <a:pt x="0" y="176"/>
                  </a:cubicBezTo>
                  <a:cubicBezTo>
                    <a:pt x="0" y="335"/>
                    <a:pt x="0" y="335"/>
                    <a:pt x="0" y="335"/>
                  </a:cubicBezTo>
                  <a:cubicBezTo>
                    <a:pt x="292" y="335"/>
                    <a:pt x="292" y="335"/>
                    <a:pt x="292" y="335"/>
                  </a:cubicBezTo>
                  <a:lnTo>
                    <a:pt x="292" y="0"/>
                  </a:lnTo>
                  <a:close/>
                </a:path>
              </a:pathLst>
            </a:custGeom>
            <a:solidFill>
              <a:srgbClr val="3939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5" name="Rectangle 355">
              <a:extLst>
                <a:ext uri="{FF2B5EF4-FFF2-40B4-BE49-F238E27FC236}">
                  <a16:creationId xmlns:a16="http://schemas.microsoft.com/office/drawing/2014/main" id="{ABBEB2EB-BCEF-4519-9015-9F566CBB8EA7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167063" y="5403850"/>
              <a:ext cx="962025" cy="188913"/>
            </a:xfrm>
            <a:prstGeom prst="rect">
              <a:avLst/>
            </a:pr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6" name="Rectangle 356">
              <a:extLst>
                <a:ext uri="{FF2B5EF4-FFF2-40B4-BE49-F238E27FC236}">
                  <a16:creationId xmlns:a16="http://schemas.microsoft.com/office/drawing/2014/main" id="{2BC56068-2395-4C16-9665-252F7716115C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3167063" y="5332413"/>
              <a:ext cx="962025" cy="34925"/>
            </a:xfrm>
            <a:prstGeom prst="rect">
              <a:avLst/>
            </a:prstGeom>
            <a:solidFill>
              <a:srgbClr val="A6A8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7" name="Rectangle 357">
              <a:extLst>
                <a:ext uri="{FF2B5EF4-FFF2-40B4-BE49-F238E27FC236}">
                  <a16:creationId xmlns:a16="http://schemas.microsoft.com/office/drawing/2014/main" id="{51EEFA37-4EBE-4E81-A938-C1A38266B25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251326" y="3160713"/>
              <a:ext cx="590550" cy="138113"/>
            </a:xfrm>
            <a:prstGeom prst="rect">
              <a:avLst/>
            </a:prstGeom>
            <a:solidFill>
              <a:srgbClr val="806A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8" name="Rectangle 358">
              <a:extLst>
                <a:ext uri="{FF2B5EF4-FFF2-40B4-BE49-F238E27FC236}">
                  <a16:creationId xmlns:a16="http://schemas.microsoft.com/office/drawing/2014/main" id="{08C3E693-340C-46B8-9392-B479DDAC5632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227513" y="3090863"/>
              <a:ext cx="590550" cy="69850"/>
            </a:xfrm>
            <a:prstGeom prst="rect">
              <a:avLst/>
            </a:prstGeom>
            <a:solidFill>
              <a:srgbClr val="FDCF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9" name="Rectangle 359">
              <a:extLst>
                <a:ext uri="{FF2B5EF4-FFF2-40B4-BE49-F238E27FC236}">
                  <a16:creationId xmlns:a16="http://schemas.microsoft.com/office/drawing/2014/main" id="{6157B410-0D7E-43D9-9E2B-6A3BEE2AEC03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318001" y="2998788"/>
              <a:ext cx="588963" cy="92075"/>
            </a:xfrm>
            <a:prstGeom prst="rect">
              <a:avLst/>
            </a:prstGeom>
            <a:solidFill>
              <a:srgbClr val="A156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0" name="Rectangle 360">
              <a:extLst>
                <a:ext uri="{FF2B5EF4-FFF2-40B4-BE49-F238E27FC236}">
                  <a16:creationId xmlns:a16="http://schemas.microsoft.com/office/drawing/2014/main" id="{0F8DB803-2F67-488C-AB61-BB48D87DFCA6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297363" y="2955925"/>
              <a:ext cx="590550" cy="42863"/>
            </a:xfrm>
            <a:prstGeom prst="rect">
              <a:avLst/>
            </a:prstGeom>
            <a:solidFill>
              <a:srgbClr val="CBE6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1" name="Freeform 361">
              <a:extLst>
                <a:ext uri="{FF2B5EF4-FFF2-40B4-BE49-F238E27FC236}">
                  <a16:creationId xmlns:a16="http://schemas.microsoft.com/office/drawing/2014/main" id="{2188FACB-3FB0-46F3-A751-8840DA4429A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854201" y="1387475"/>
              <a:ext cx="392113" cy="501650"/>
            </a:xfrm>
            <a:custGeom>
              <a:avLst/>
              <a:gdLst>
                <a:gd name="T0" fmla="*/ 119 w 119"/>
                <a:gd name="T1" fmla="*/ 79 h 152"/>
                <a:gd name="T2" fmla="*/ 9 w 119"/>
                <a:gd name="T3" fmla="*/ 102 h 152"/>
                <a:gd name="T4" fmla="*/ 69 w 119"/>
                <a:gd name="T5" fmla="*/ 145 h 152"/>
                <a:gd name="T6" fmla="*/ 119 w 119"/>
                <a:gd name="T7" fmla="*/ 79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9" h="152">
                  <a:moveTo>
                    <a:pt x="119" y="79"/>
                  </a:moveTo>
                  <a:cubicBezTo>
                    <a:pt x="107" y="36"/>
                    <a:pt x="0" y="0"/>
                    <a:pt x="9" y="102"/>
                  </a:cubicBezTo>
                  <a:cubicBezTo>
                    <a:pt x="12" y="140"/>
                    <a:pt x="57" y="152"/>
                    <a:pt x="69" y="145"/>
                  </a:cubicBezTo>
                  <a:cubicBezTo>
                    <a:pt x="81" y="137"/>
                    <a:pt x="119" y="79"/>
                    <a:pt x="119" y="79"/>
                  </a:cubicBezTo>
                  <a:close/>
                </a:path>
              </a:pathLst>
            </a:custGeom>
            <a:solidFill>
              <a:srgbClr val="5531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2" name="Freeform 362">
              <a:extLst>
                <a:ext uri="{FF2B5EF4-FFF2-40B4-BE49-F238E27FC236}">
                  <a16:creationId xmlns:a16="http://schemas.microsoft.com/office/drawing/2014/main" id="{5A854A63-F04F-45C3-8D73-950BCA847E0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02738" y="1941513"/>
              <a:ext cx="522288" cy="382588"/>
            </a:xfrm>
            <a:custGeom>
              <a:avLst/>
              <a:gdLst>
                <a:gd name="T0" fmla="*/ 158 w 158"/>
                <a:gd name="T1" fmla="*/ 0 h 116"/>
                <a:gd name="T2" fmla="*/ 157 w 158"/>
                <a:gd name="T3" fmla="*/ 14 h 116"/>
                <a:gd name="T4" fmla="*/ 44 w 158"/>
                <a:gd name="T5" fmla="*/ 65 h 116"/>
                <a:gd name="T6" fmla="*/ 50 w 158"/>
                <a:gd name="T7" fmla="*/ 96 h 116"/>
                <a:gd name="T8" fmla="*/ 23 w 158"/>
                <a:gd name="T9" fmla="*/ 102 h 116"/>
                <a:gd name="T10" fmla="*/ 1 w 158"/>
                <a:gd name="T11" fmla="*/ 53 h 116"/>
                <a:gd name="T12" fmla="*/ 30 w 158"/>
                <a:gd name="T13" fmla="*/ 41 h 116"/>
                <a:gd name="T14" fmla="*/ 30 w 158"/>
                <a:gd name="T15" fmla="*/ 41 h 116"/>
                <a:gd name="T16" fmla="*/ 158 w 158"/>
                <a:gd name="T1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8" h="116">
                  <a:moveTo>
                    <a:pt x="158" y="0"/>
                  </a:moveTo>
                  <a:cubicBezTo>
                    <a:pt x="157" y="14"/>
                    <a:pt x="157" y="14"/>
                    <a:pt x="157" y="14"/>
                  </a:cubicBezTo>
                  <a:cubicBezTo>
                    <a:pt x="133" y="15"/>
                    <a:pt x="58" y="46"/>
                    <a:pt x="44" y="65"/>
                  </a:cubicBezTo>
                  <a:cubicBezTo>
                    <a:pt x="47" y="77"/>
                    <a:pt x="50" y="89"/>
                    <a:pt x="50" y="96"/>
                  </a:cubicBezTo>
                  <a:cubicBezTo>
                    <a:pt x="51" y="112"/>
                    <a:pt x="34" y="116"/>
                    <a:pt x="23" y="102"/>
                  </a:cubicBezTo>
                  <a:cubicBezTo>
                    <a:pt x="12" y="88"/>
                    <a:pt x="0" y="55"/>
                    <a:pt x="1" y="53"/>
                  </a:cubicBezTo>
                  <a:cubicBezTo>
                    <a:pt x="2" y="52"/>
                    <a:pt x="20" y="45"/>
                    <a:pt x="30" y="41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70" y="26"/>
                    <a:pt x="116" y="14"/>
                    <a:pt x="158" y="0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3" name="Freeform 363">
              <a:extLst>
                <a:ext uri="{FF2B5EF4-FFF2-40B4-BE49-F238E27FC236}">
                  <a16:creationId xmlns:a16="http://schemas.microsoft.com/office/drawing/2014/main" id="{F9DB6A28-F41B-4E9C-A362-5C57F5F0E4A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220201" y="2085975"/>
              <a:ext cx="138113" cy="207963"/>
            </a:xfrm>
            <a:custGeom>
              <a:avLst/>
              <a:gdLst>
                <a:gd name="T0" fmla="*/ 29 w 42"/>
                <a:gd name="T1" fmla="*/ 0 h 63"/>
                <a:gd name="T2" fmla="*/ 14 w 42"/>
                <a:gd name="T3" fmla="*/ 5 h 63"/>
                <a:gd name="T4" fmla="*/ 4 w 42"/>
                <a:gd name="T5" fmla="*/ 10 h 63"/>
                <a:gd name="T6" fmla="*/ 0 w 42"/>
                <a:gd name="T7" fmla="*/ 11 h 63"/>
                <a:gd name="T8" fmla="*/ 2 w 42"/>
                <a:gd name="T9" fmla="*/ 20 h 63"/>
                <a:gd name="T10" fmla="*/ 10 w 42"/>
                <a:gd name="T11" fmla="*/ 38 h 63"/>
                <a:gd name="T12" fmla="*/ 20 w 42"/>
                <a:gd name="T13" fmla="*/ 56 h 63"/>
                <a:gd name="T14" fmla="*/ 30 w 42"/>
                <a:gd name="T15" fmla="*/ 63 h 63"/>
                <a:gd name="T16" fmla="*/ 38 w 42"/>
                <a:gd name="T17" fmla="*/ 61 h 63"/>
                <a:gd name="T18" fmla="*/ 42 w 42"/>
                <a:gd name="T19" fmla="*/ 52 h 63"/>
                <a:gd name="T20" fmla="*/ 40 w 42"/>
                <a:gd name="T21" fmla="*/ 41 h 63"/>
                <a:gd name="T22" fmla="*/ 37 w 42"/>
                <a:gd name="T23" fmla="*/ 27 h 63"/>
                <a:gd name="T24" fmla="*/ 31 w 42"/>
                <a:gd name="T25" fmla="*/ 7 h 63"/>
                <a:gd name="T26" fmla="*/ 29 w 42"/>
                <a:gd name="T27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2" h="63">
                  <a:moveTo>
                    <a:pt x="29" y="0"/>
                  </a:moveTo>
                  <a:cubicBezTo>
                    <a:pt x="24" y="2"/>
                    <a:pt x="19" y="3"/>
                    <a:pt x="14" y="5"/>
                  </a:cubicBezTo>
                  <a:cubicBezTo>
                    <a:pt x="11" y="7"/>
                    <a:pt x="7" y="8"/>
                    <a:pt x="4" y="10"/>
                  </a:cubicBezTo>
                  <a:cubicBezTo>
                    <a:pt x="3" y="10"/>
                    <a:pt x="1" y="11"/>
                    <a:pt x="0" y="11"/>
                  </a:cubicBezTo>
                  <a:cubicBezTo>
                    <a:pt x="0" y="14"/>
                    <a:pt x="2" y="18"/>
                    <a:pt x="2" y="20"/>
                  </a:cubicBezTo>
                  <a:cubicBezTo>
                    <a:pt x="5" y="26"/>
                    <a:pt x="7" y="32"/>
                    <a:pt x="10" y="38"/>
                  </a:cubicBezTo>
                  <a:cubicBezTo>
                    <a:pt x="13" y="44"/>
                    <a:pt x="16" y="51"/>
                    <a:pt x="20" y="56"/>
                  </a:cubicBezTo>
                  <a:cubicBezTo>
                    <a:pt x="23" y="59"/>
                    <a:pt x="27" y="62"/>
                    <a:pt x="30" y="63"/>
                  </a:cubicBezTo>
                  <a:cubicBezTo>
                    <a:pt x="33" y="63"/>
                    <a:pt x="36" y="63"/>
                    <a:pt x="38" y="61"/>
                  </a:cubicBezTo>
                  <a:cubicBezTo>
                    <a:pt x="41" y="59"/>
                    <a:pt x="42" y="56"/>
                    <a:pt x="42" y="52"/>
                  </a:cubicBezTo>
                  <a:cubicBezTo>
                    <a:pt x="41" y="49"/>
                    <a:pt x="41" y="45"/>
                    <a:pt x="40" y="41"/>
                  </a:cubicBezTo>
                  <a:cubicBezTo>
                    <a:pt x="39" y="36"/>
                    <a:pt x="38" y="32"/>
                    <a:pt x="37" y="27"/>
                  </a:cubicBezTo>
                  <a:cubicBezTo>
                    <a:pt x="35" y="20"/>
                    <a:pt x="33" y="14"/>
                    <a:pt x="31" y="7"/>
                  </a:cubicBezTo>
                  <a:cubicBezTo>
                    <a:pt x="31" y="5"/>
                    <a:pt x="30" y="2"/>
                    <a:pt x="29" y="0"/>
                  </a:cubicBezTo>
                  <a:close/>
                </a:path>
              </a:pathLst>
            </a:custGeom>
            <a:solidFill>
              <a:srgbClr val="B8C5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4" name="Freeform 364">
              <a:extLst>
                <a:ext uri="{FF2B5EF4-FFF2-40B4-BE49-F238E27FC236}">
                  <a16:creationId xmlns:a16="http://schemas.microsoft.com/office/drawing/2014/main" id="{626CC81D-C375-4E13-A27E-280ECB37671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01213" y="1855788"/>
              <a:ext cx="204788" cy="296863"/>
            </a:xfrm>
            <a:custGeom>
              <a:avLst/>
              <a:gdLst>
                <a:gd name="T0" fmla="*/ 23 w 62"/>
                <a:gd name="T1" fmla="*/ 3 h 90"/>
                <a:gd name="T2" fmla="*/ 4 w 62"/>
                <a:gd name="T3" fmla="*/ 51 h 90"/>
                <a:gd name="T4" fmla="*/ 39 w 62"/>
                <a:gd name="T5" fmla="*/ 86 h 90"/>
                <a:gd name="T6" fmla="*/ 58 w 62"/>
                <a:gd name="T7" fmla="*/ 38 h 90"/>
                <a:gd name="T8" fmla="*/ 23 w 62"/>
                <a:gd name="T9" fmla="*/ 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90">
                  <a:moveTo>
                    <a:pt x="23" y="3"/>
                  </a:moveTo>
                  <a:cubicBezTo>
                    <a:pt x="8" y="7"/>
                    <a:pt x="0" y="28"/>
                    <a:pt x="4" y="51"/>
                  </a:cubicBezTo>
                  <a:cubicBezTo>
                    <a:pt x="9" y="74"/>
                    <a:pt x="24" y="90"/>
                    <a:pt x="39" y="86"/>
                  </a:cubicBezTo>
                  <a:cubicBezTo>
                    <a:pt x="54" y="82"/>
                    <a:pt x="62" y="61"/>
                    <a:pt x="58" y="38"/>
                  </a:cubicBezTo>
                  <a:cubicBezTo>
                    <a:pt x="53" y="15"/>
                    <a:pt x="38" y="0"/>
                    <a:pt x="23" y="3"/>
                  </a:cubicBezTo>
                  <a:close/>
                </a:path>
              </a:pathLst>
            </a:custGeom>
            <a:solidFill>
              <a:srgbClr val="FBD2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5" name="Freeform 365">
              <a:extLst>
                <a:ext uri="{FF2B5EF4-FFF2-40B4-BE49-F238E27FC236}">
                  <a16:creationId xmlns:a16="http://schemas.microsoft.com/office/drawing/2014/main" id="{A644ED8C-D7D7-40DE-8327-97250CA3FE2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753601" y="1905000"/>
              <a:ext cx="112713" cy="195263"/>
            </a:xfrm>
            <a:custGeom>
              <a:avLst/>
              <a:gdLst>
                <a:gd name="T0" fmla="*/ 2 w 34"/>
                <a:gd name="T1" fmla="*/ 5 h 59"/>
                <a:gd name="T2" fmla="*/ 22 w 34"/>
                <a:gd name="T3" fmla="*/ 6 h 59"/>
                <a:gd name="T4" fmla="*/ 30 w 34"/>
                <a:gd name="T5" fmla="*/ 46 h 59"/>
                <a:gd name="T6" fmla="*/ 11 w 34"/>
                <a:gd name="T7" fmla="*/ 56 h 59"/>
                <a:gd name="T8" fmla="*/ 5 w 34"/>
                <a:gd name="T9" fmla="*/ 43 h 59"/>
                <a:gd name="T10" fmla="*/ 11 w 34"/>
                <a:gd name="T11" fmla="*/ 30 h 59"/>
                <a:gd name="T12" fmla="*/ 3 w 34"/>
                <a:gd name="T13" fmla="*/ 28 h 59"/>
                <a:gd name="T14" fmla="*/ 0 w 34"/>
                <a:gd name="T15" fmla="*/ 11 h 59"/>
                <a:gd name="T16" fmla="*/ 2 w 34"/>
                <a:gd name="T17" fmla="*/ 5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" h="59">
                  <a:moveTo>
                    <a:pt x="2" y="5"/>
                  </a:moveTo>
                  <a:cubicBezTo>
                    <a:pt x="4" y="4"/>
                    <a:pt x="14" y="0"/>
                    <a:pt x="22" y="6"/>
                  </a:cubicBezTo>
                  <a:cubicBezTo>
                    <a:pt x="30" y="13"/>
                    <a:pt x="34" y="37"/>
                    <a:pt x="30" y="46"/>
                  </a:cubicBezTo>
                  <a:cubicBezTo>
                    <a:pt x="27" y="54"/>
                    <a:pt x="18" y="59"/>
                    <a:pt x="11" y="56"/>
                  </a:cubicBezTo>
                  <a:cubicBezTo>
                    <a:pt x="4" y="53"/>
                    <a:pt x="0" y="48"/>
                    <a:pt x="5" y="43"/>
                  </a:cubicBezTo>
                  <a:cubicBezTo>
                    <a:pt x="9" y="38"/>
                    <a:pt x="13" y="33"/>
                    <a:pt x="11" y="30"/>
                  </a:cubicBezTo>
                  <a:cubicBezTo>
                    <a:pt x="8" y="28"/>
                    <a:pt x="5" y="30"/>
                    <a:pt x="3" y="28"/>
                  </a:cubicBezTo>
                  <a:cubicBezTo>
                    <a:pt x="0" y="25"/>
                    <a:pt x="0" y="17"/>
                    <a:pt x="0" y="11"/>
                  </a:cubicBezTo>
                  <a:cubicBezTo>
                    <a:pt x="1" y="5"/>
                    <a:pt x="2" y="5"/>
                    <a:pt x="2" y="5"/>
                  </a:cubicBezTo>
                  <a:close/>
                </a:path>
              </a:pathLst>
            </a:custGeom>
            <a:solidFill>
              <a:srgbClr val="F8A9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6" name="Rectangle 366">
              <a:extLst>
                <a:ext uri="{FF2B5EF4-FFF2-40B4-BE49-F238E27FC236}">
                  <a16:creationId xmlns:a16="http://schemas.microsoft.com/office/drawing/2014/main" id="{2D106145-B97E-4DDA-8AC2-A031E41E8B38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099301" y="3279775"/>
              <a:ext cx="271463" cy="19050"/>
            </a:xfrm>
            <a:prstGeom prst="rect">
              <a:avLst/>
            </a:pr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7" name="Freeform 367">
              <a:extLst>
                <a:ext uri="{FF2B5EF4-FFF2-40B4-BE49-F238E27FC236}">
                  <a16:creationId xmlns:a16="http://schemas.microsoft.com/office/drawing/2014/main" id="{3A5ADA33-A264-4171-9602-E51C81538520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7092951" y="3035300"/>
              <a:ext cx="360363" cy="220663"/>
            </a:xfrm>
            <a:custGeom>
              <a:avLst/>
              <a:gdLst>
                <a:gd name="T0" fmla="*/ 87 w 109"/>
                <a:gd name="T1" fmla="*/ 0 h 67"/>
                <a:gd name="T2" fmla="*/ 87 w 109"/>
                <a:gd name="T3" fmla="*/ 1 h 67"/>
                <a:gd name="T4" fmla="*/ 97 w 109"/>
                <a:gd name="T5" fmla="*/ 1 h 67"/>
                <a:gd name="T6" fmla="*/ 109 w 109"/>
                <a:gd name="T7" fmla="*/ 14 h 67"/>
                <a:gd name="T8" fmla="*/ 109 w 109"/>
                <a:gd name="T9" fmla="*/ 39 h 67"/>
                <a:gd name="T10" fmla="*/ 97 w 109"/>
                <a:gd name="T11" fmla="*/ 52 h 67"/>
                <a:gd name="T12" fmla="*/ 85 w 109"/>
                <a:gd name="T13" fmla="*/ 52 h 67"/>
                <a:gd name="T14" fmla="*/ 67 w 109"/>
                <a:gd name="T15" fmla="*/ 67 h 67"/>
                <a:gd name="T16" fmla="*/ 19 w 109"/>
                <a:gd name="T17" fmla="*/ 67 h 67"/>
                <a:gd name="T18" fmla="*/ 0 w 109"/>
                <a:gd name="T19" fmla="*/ 43 h 67"/>
                <a:gd name="T20" fmla="*/ 0 w 109"/>
                <a:gd name="T21" fmla="*/ 0 h 67"/>
                <a:gd name="T22" fmla="*/ 87 w 109"/>
                <a:gd name="T23" fmla="*/ 0 h 67"/>
                <a:gd name="T24" fmla="*/ 87 w 109"/>
                <a:gd name="T25" fmla="*/ 7 h 67"/>
                <a:gd name="T26" fmla="*/ 87 w 109"/>
                <a:gd name="T27" fmla="*/ 43 h 67"/>
                <a:gd name="T28" fmla="*/ 86 w 109"/>
                <a:gd name="T29" fmla="*/ 46 h 67"/>
                <a:gd name="T30" fmla="*/ 97 w 109"/>
                <a:gd name="T31" fmla="*/ 46 h 67"/>
                <a:gd name="T32" fmla="*/ 104 w 109"/>
                <a:gd name="T33" fmla="*/ 39 h 67"/>
                <a:gd name="T34" fmla="*/ 104 w 109"/>
                <a:gd name="T35" fmla="*/ 14 h 67"/>
                <a:gd name="T36" fmla="*/ 97 w 109"/>
                <a:gd name="T37" fmla="*/ 7 h 67"/>
                <a:gd name="T38" fmla="*/ 87 w 109"/>
                <a:gd name="T39" fmla="*/ 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9" h="67">
                  <a:moveTo>
                    <a:pt x="87" y="0"/>
                  </a:moveTo>
                  <a:cubicBezTo>
                    <a:pt x="87" y="1"/>
                    <a:pt x="87" y="1"/>
                    <a:pt x="87" y="1"/>
                  </a:cubicBezTo>
                  <a:cubicBezTo>
                    <a:pt x="97" y="1"/>
                    <a:pt x="97" y="1"/>
                    <a:pt x="97" y="1"/>
                  </a:cubicBezTo>
                  <a:cubicBezTo>
                    <a:pt x="104" y="1"/>
                    <a:pt x="109" y="7"/>
                    <a:pt x="109" y="14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46"/>
                    <a:pt x="104" y="52"/>
                    <a:pt x="97" y="52"/>
                  </a:cubicBezTo>
                  <a:cubicBezTo>
                    <a:pt x="85" y="52"/>
                    <a:pt x="85" y="52"/>
                    <a:pt x="85" y="52"/>
                  </a:cubicBezTo>
                  <a:cubicBezTo>
                    <a:pt x="82" y="61"/>
                    <a:pt x="75" y="67"/>
                    <a:pt x="67" y="67"/>
                  </a:cubicBezTo>
                  <a:cubicBezTo>
                    <a:pt x="19" y="67"/>
                    <a:pt x="19" y="67"/>
                    <a:pt x="19" y="67"/>
                  </a:cubicBezTo>
                  <a:cubicBezTo>
                    <a:pt x="8" y="67"/>
                    <a:pt x="0" y="56"/>
                    <a:pt x="0" y="43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87" y="0"/>
                  </a:lnTo>
                  <a:close/>
                  <a:moveTo>
                    <a:pt x="87" y="7"/>
                  </a:moveTo>
                  <a:cubicBezTo>
                    <a:pt x="87" y="43"/>
                    <a:pt x="87" y="43"/>
                    <a:pt x="87" y="43"/>
                  </a:cubicBezTo>
                  <a:cubicBezTo>
                    <a:pt x="87" y="44"/>
                    <a:pt x="87" y="45"/>
                    <a:pt x="86" y="46"/>
                  </a:cubicBezTo>
                  <a:cubicBezTo>
                    <a:pt x="97" y="46"/>
                    <a:pt x="97" y="46"/>
                    <a:pt x="97" y="46"/>
                  </a:cubicBezTo>
                  <a:cubicBezTo>
                    <a:pt x="101" y="46"/>
                    <a:pt x="104" y="43"/>
                    <a:pt x="104" y="39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1"/>
                    <a:pt x="101" y="7"/>
                    <a:pt x="97" y="7"/>
                  </a:cubicBezTo>
                  <a:lnTo>
                    <a:pt x="87" y="7"/>
                  </a:lnTo>
                  <a:close/>
                </a:path>
              </a:pathLst>
            </a:custGeom>
            <a:solidFill>
              <a:srgbClr val="A156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" name="Rectangle 368">
              <a:extLst>
                <a:ext uri="{FF2B5EF4-FFF2-40B4-BE49-F238E27FC236}">
                  <a16:creationId xmlns:a16="http://schemas.microsoft.com/office/drawing/2014/main" id="{5527FE90-B211-4C26-8FCC-6E95B95CF3C7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7092951" y="3022600"/>
              <a:ext cx="287338" cy="12700"/>
            </a:xfrm>
            <a:prstGeom prst="rect">
              <a:avLst/>
            </a:prstGeom>
            <a:solidFill>
              <a:srgbClr val="D0D2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9" name="Freeform 369">
              <a:extLst>
                <a:ext uri="{FF2B5EF4-FFF2-40B4-BE49-F238E27FC236}">
                  <a16:creationId xmlns:a16="http://schemas.microsoft.com/office/drawing/2014/main" id="{E4BEEA0D-D653-40BD-85EA-7EFDB00CA60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942138" y="3236913"/>
              <a:ext cx="585788" cy="49213"/>
            </a:xfrm>
            <a:custGeom>
              <a:avLst/>
              <a:gdLst>
                <a:gd name="T0" fmla="*/ 278 w 369"/>
                <a:gd name="T1" fmla="*/ 31 h 31"/>
                <a:gd name="T2" fmla="*/ 369 w 369"/>
                <a:gd name="T3" fmla="*/ 0 h 31"/>
                <a:gd name="T4" fmla="*/ 185 w 369"/>
                <a:gd name="T5" fmla="*/ 0 h 31"/>
                <a:gd name="T6" fmla="*/ 0 w 369"/>
                <a:gd name="T7" fmla="*/ 0 h 31"/>
                <a:gd name="T8" fmla="*/ 91 w 369"/>
                <a:gd name="T9" fmla="*/ 31 h 31"/>
                <a:gd name="T10" fmla="*/ 278 w 369"/>
                <a:gd name="T11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9" h="31">
                  <a:moveTo>
                    <a:pt x="278" y="31"/>
                  </a:moveTo>
                  <a:lnTo>
                    <a:pt x="369" y="0"/>
                  </a:lnTo>
                  <a:lnTo>
                    <a:pt x="185" y="0"/>
                  </a:lnTo>
                  <a:lnTo>
                    <a:pt x="0" y="0"/>
                  </a:lnTo>
                  <a:lnTo>
                    <a:pt x="91" y="31"/>
                  </a:lnTo>
                  <a:lnTo>
                    <a:pt x="278" y="31"/>
                  </a:lnTo>
                  <a:close/>
                </a:path>
              </a:pathLst>
            </a:custGeom>
            <a:solidFill>
              <a:srgbClr val="D0D2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0" name="Rectangle 370">
              <a:extLst>
                <a:ext uri="{FF2B5EF4-FFF2-40B4-BE49-F238E27FC236}">
                  <a16:creationId xmlns:a16="http://schemas.microsoft.com/office/drawing/2014/main" id="{BE3809AB-4546-4596-9A40-487F17C62C35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746626" y="3279775"/>
              <a:ext cx="269875" cy="19050"/>
            </a:xfrm>
            <a:prstGeom prst="rect">
              <a:avLst/>
            </a:pr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1" name="Freeform 371">
              <a:extLst>
                <a:ext uri="{FF2B5EF4-FFF2-40B4-BE49-F238E27FC236}">
                  <a16:creationId xmlns:a16="http://schemas.microsoft.com/office/drawing/2014/main" id="{0C0CA1DE-71D9-43A1-9966-9574659221FE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4738688" y="3035300"/>
              <a:ext cx="360363" cy="220663"/>
            </a:xfrm>
            <a:custGeom>
              <a:avLst/>
              <a:gdLst>
                <a:gd name="T0" fmla="*/ 87 w 109"/>
                <a:gd name="T1" fmla="*/ 0 h 67"/>
                <a:gd name="T2" fmla="*/ 87 w 109"/>
                <a:gd name="T3" fmla="*/ 1 h 67"/>
                <a:gd name="T4" fmla="*/ 98 w 109"/>
                <a:gd name="T5" fmla="*/ 1 h 67"/>
                <a:gd name="T6" fmla="*/ 109 w 109"/>
                <a:gd name="T7" fmla="*/ 14 h 67"/>
                <a:gd name="T8" fmla="*/ 109 w 109"/>
                <a:gd name="T9" fmla="*/ 39 h 67"/>
                <a:gd name="T10" fmla="*/ 98 w 109"/>
                <a:gd name="T11" fmla="*/ 52 h 67"/>
                <a:gd name="T12" fmla="*/ 86 w 109"/>
                <a:gd name="T13" fmla="*/ 52 h 67"/>
                <a:gd name="T14" fmla="*/ 67 w 109"/>
                <a:gd name="T15" fmla="*/ 67 h 67"/>
                <a:gd name="T16" fmla="*/ 19 w 109"/>
                <a:gd name="T17" fmla="*/ 67 h 67"/>
                <a:gd name="T18" fmla="*/ 0 w 109"/>
                <a:gd name="T19" fmla="*/ 43 h 67"/>
                <a:gd name="T20" fmla="*/ 0 w 109"/>
                <a:gd name="T21" fmla="*/ 0 h 67"/>
                <a:gd name="T22" fmla="*/ 87 w 109"/>
                <a:gd name="T23" fmla="*/ 0 h 67"/>
                <a:gd name="T24" fmla="*/ 87 w 109"/>
                <a:gd name="T25" fmla="*/ 7 h 67"/>
                <a:gd name="T26" fmla="*/ 87 w 109"/>
                <a:gd name="T27" fmla="*/ 43 h 67"/>
                <a:gd name="T28" fmla="*/ 87 w 109"/>
                <a:gd name="T29" fmla="*/ 46 h 67"/>
                <a:gd name="T30" fmla="*/ 98 w 109"/>
                <a:gd name="T31" fmla="*/ 46 h 67"/>
                <a:gd name="T32" fmla="*/ 104 w 109"/>
                <a:gd name="T33" fmla="*/ 39 h 67"/>
                <a:gd name="T34" fmla="*/ 104 w 109"/>
                <a:gd name="T35" fmla="*/ 14 h 67"/>
                <a:gd name="T36" fmla="*/ 98 w 109"/>
                <a:gd name="T37" fmla="*/ 7 h 67"/>
                <a:gd name="T38" fmla="*/ 87 w 109"/>
                <a:gd name="T39" fmla="*/ 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9" h="67">
                  <a:moveTo>
                    <a:pt x="87" y="0"/>
                  </a:moveTo>
                  <a:cubicBezTo>
                    <a:pt x="87" y="1"/>
                    <a:pt x="87" y="1"/>
                    <a:pt x="87" y="1"/>
                  </a:cubicBezTo>
                  <a:cubicBezTo>
                    <a:pt x="98" y="1"/>
                    <a:pt x="98" y="1"/>
                    <a:pt x="98" y="1"/>
                  </a:cubicBezTo>
                  <a:cubicBezTo>
                    <a:pt x="104" y="1"/>
                    <a:pt x="109" y="7"/>
                    <a:pt x="109" y="14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46"/>
                    <a:pt x="104" y="52"/>
                    <a:pt x="98" y="52"/>
                  </a:cubicBezTo>
                  <a:cubicBezTo>
                    <a:pt x="86" y="52"/>
                    <a:pt x="86" y="52"/>
                    <a:pt x="86" y="52"/>
                  </a:cubicBezTo>
                  <a:cubicBezTo>
                    <a:pt x="83" y="61"/>
                    <a:pt x="76" y="67"/>
                    <a:pt x="67" y="67"/>
                  </a:cubicBezTo>
                  <a:cubicBezTo>
                    <a:pt x="19" y="67"/>
                    <a:pt x="19" y="67"/>
                    <a:pt x="19" y="67"/>
                  </a:cubicBezTo>
                  <a:cubicBezTo>
                    <a:pt x="9" y="67"/>
                    <a:pt x="0" y="56"/>
                    <a:pt x="0" y="43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87" y="0"/>
                  </a:lnTo>
                  <a:close/>
                  <a:moveTo>
                    <a:pt x="87" y="7"/>
                  </a:moveTo>
                  <a:cubicBezTo>
                    <a:pt x="87" y="43"/>
                    <a:pt x="87" y="43"/>
                    <a:pt x="87" y="43"/>
                  </a:cubicBezTo>
                  <a:cubicBezTo>
                    <a:pt x="87" y="44"/>
                    <a:pt x="87" y="45"/>
                    <a:pt x="87" y="46"/>
                  </a:cubicBezTo>
                  <a:cubicBezTo>
                    <a:pt x="98" y="46"/>
                    <a:pt x="98" y="46"/>
                    <a:pt x="98" y="46"/>
                  </a:cubicBezTo>
                  <a:cubicBezTo>
                    <a:pt x="101" y="46"/>
                    <a:pt x="104" y="43"/>
                    <a:pt x="104" y="39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1"/>
                    <a:pt x="101" y="7"/>
                    <a:pt x="98" y="7"/>
                  </a:cubicBezTo>
                  <a:lnTo>
                    <a:pt x="87" y="7"/>
                  </a:lnTo>
                  <a:close/>
                </a:path>
              </a:pathLst>
            </a:custGeom>
            <a:solidFill>
              <a:srgbClr val="A156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2" name="Rectangle 372">
              <a:extLst>
                <a:ext uri="{FF2B5EF4-FFF2-40B4-BE49-F238E27FC236}">
                  <a16:creationId xmlns:a16="http://schemas.microsoft.com/office/drawing/2014/main" id="{B9B34208-810D-434D-A225-F0A350C49BA7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738688" y="3022600"/>
              <a:ext cx="287338" cy="12700"/>
            </a:xfrm>
            <a:prstGeom prst="rect">
              <a:avLst/>
            </a:prstGeom>
            <a:solidFill>
              <a:srgbClr val="D0D2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" name="Freeform 373">
              <a:extLst>
                <a:ext uri="{FF2B5EF4-FFF2-40B4-BE49-F238E27FC236}">
                  <a16:creationId xmlns:a16="http://schemas.microsoft.com/office/drawing/2014/main" id="{A5AE91F7-A857-4EFD-9C2D-2FB8A9BCC15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591051" y="3236913"/>
              <a:ext cx="584200" cy="49213"/>
            </a:xfrm>
            <a:custGeom>
              <a:avLst/>
              <a:gdLst>
                <a:gd name="T0" fmla="*/ 276 w 368"/>
                <a:gd name="T1" fmla="*/ 31 h 31"/>
                <a:gd name="T2" fmla="*/ 368 w 368"/>
                <a:gd name="T3" fmla="*/ 0 h 31"/>
                <a:gd name="T4" fmla="*/ 183 w 368"/>
                <a:gd name="T5" fmla="*/ 0 h 31"/>
                <a:gd name="T6" fmla="*/ 0 w 368"/>
                <a:gd name="T7" fmla="*/ 0 h 31"/>
                <a:gd name="T8" fmla="*/ 89 w 368"/>
                <a:gd name="T9" fmla="*/ 31 h 31"/>
                <a:gd name="T10" fmla="*/ 276 w 368"/>
                <a:gd name="T11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8" h="31">
                  <a:moveTo>
                    <a:pt x="276" y="31"/>
                  </a:moveTo>
                  <a:lnTo>
                    <a:pt x="368" y="0"/>
                  </a:lnTo>
                  <a:lnTo>
                    <a:pt x="183" y="0"/>
                  </a:lnTo>
                  <a:lnTo>
                    <a:pt x="0" y="0"/>
                  </a:lnTo>
                  <a:lnTo>
                    <a:pt x="89" y="31"/>
                  </a:lnTo>
                  <a:lnTo>
                    <a:pt x="276" y="31"/>
                  </a:lnTo>
                  <a:close/>
                </a:path>
              </a:pathLst>
            </a:custGeom>
            <a:solidFill>
              <a:srgbClr val="D0D2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3786584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5B37FD-269D-33FC-A657-9A1413D59B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93216F-D32C-6811-5D95-BA87D2CFB0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id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DAC91A-F931-01B0-4737-E27E440962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800D-2221-4BE8-AC2D-B8085199C45D}" type="datetimeFigureOut">
              <a:rPr lang="id-ID" smtClean="0"/>
              <a:t>06/04/2024</a:t>
            </a:fld>
            <a:endParaRPr lang="id-ID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460DF8-50A5-3BCD-1B76-47FA730C82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222289-6CE3-3D0B-F24F-B57F4A2E1C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2839A-8B65-4C92-BE88-57E57D8E5F0E}" type="slidenum">
              <a:rPr lang="id-ID" smtClean="0"/>
              <a:t>‹#›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207851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69924" y="1"/>
            <a:ext cx="10850563" cy="102869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69924" y="1123950"/>
            <a:ext cx="10850563" cy="50196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CN" dirty="0"/>
              <a:t>Edit Master text styles</a:t>
            </a:r>
          </a:p>
          <a:p>
            <a:pPr lvl="1"/>
            <a:r>
              <a:rPr lang="en-US" altLang="zh-CN" dirty="0"/>
              <a:t>Second level</a:t>
            </a:r>
          </a:p>
          <a:p>
            <a:pPr lvl="2"/>
            <a:r>
              <a:rPr lang="en-US" altLang="zh-CN" dirty="0"/>
              <a:t>Third level</a:t>
            </a:r>
          </a:p>
          <a:p>
            <a:pPr lvl="3"/>
            <a:r>
              <a:rPr lang="en-US" altLang="zh-CN" dirty="0"/>
              <a:t>Fourth level</a:t>
            </a:r>
          </a:p>
          <a:p>
            <a:pPr lvl="4"/>
            <a:r>
              <a:rPr lang="en-US" altLang="zh-CN" dirty="0"/>
              <a:t>Fifth level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5401732" y="6249172"/>
            <a:ext cx="1388536" cy="206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489D9C7-5DC6-4263-87FF-7C99F6FB63C3}" type="datetime1">
              <a:rPr lang="zh-CN" altLang="en-US" smtClean="0"/>
              <a:pPr/>
              <a:t>2024/4/6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669924" y="6249172"/>
            <a:ext cx="4140201" cy="206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altLang="zh-CN" dirty="0"/>
              <a:t>www.islide.cc</a:t>
            </a: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599" y="6249172"/>
            <a:ext cx="2909888" cy="206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DD3DB80-B894-403A-B48E-6FDC1A72010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cxnSp>
        <p:nvCxnSpPr>
          <p:cNvPr id="8" name="直接连接符 7"/>
          <p:cNvCxnSpPr/>
          <p:nvPr userDrawn="1"/>
        </p:nvCxnSpPr>
        <p:spPr>
          <a:xfrm>
            <a:off x="669924" y="6240463"/>
            <a:ext cx="10850564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직사각형 45"/>
          <p:cNvSpPr/>
          <p:nvPr userDrawn="1"/>
        </p:nvSpPr>
        <p:spPr>
          <a:xfrm>
            <a:off x="695324" y="1028700"/>
            <a:ext cx="10825163" cy="8767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84027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1" r:id="rId2"/>
    <p:sldLayoutId id="2147483650" r:id="rId3"/>
    <p:sldLayoutId id="2147483654" r:id="rId4"/>
    <p:sldLayoutId id="2147483655" r:id="rId5"/>
    <p:sldLayoutId id="2147483661" r:id="rId6"/>
    <p:sldLayoutId id="2147483662" r:id="rId7"/>
  </p:sldLayoutIdLst>
  <p:hf hdr="0" dt="0"/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89" indent="-228589" algn="l" defTabSz="91435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6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0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98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422" userDrawn="1">
          <p15:clr>
            <a:srgbClr val="F26B43"/>
          </p15:clr>
        </p15:guide>
        <p15:guide id="2" pos="7257" userDrawn="1">
          <p15:clr>
            <a:srgbClr val="F26B43"/>
          </p15:clr>
        </p15:guide>
        <p15:guide id="3" orient="horz" pos="648" userDrawn="1">
          <p15:clr>
            <a:srgbClr val="F26B43"/>
          </p15:clr>
        </p15:guide>
        <p15:guide id="4" orient="horz" pos="708" userDrawn="1">
          <p15:clr>
            <a:srgbClr val="F26B43"/>
          </p15:clr>
        </p15:guide>
        <p15:guide id="5" orient="horz" pos="3931" userDrawn="1">
          <p15:clr>
            <a:srgbClr val="F26B43"/>
          </p15:clr>
        </p15:guide>
        <p15:guide id="6" orient="horz" pos="387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en.wikipedia.org/wiki/Reserved_IP_addresses" TargetMode="Externa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en.wikipedia.org/wiki/Reserved_IP_addresses" TargetMode="Externa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010C076-6B2B-8606-254B-9BDA8AC227B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753" t="9957" r="32463"/>
          <a:stretch/>
        </p:blipFill>
        <p:spPr>
          <a:xfrm>
            <a:off x="9048465" y="0"/>
            <a:ext cx="3143536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4090464-A0A8-4172-81C2-C6B0EBAF49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0288" y="426309"/>
            <a:ext cx="8315047" cy="2662880"/>
          </a:xfrm>
          <a:solidFill>
            <a:srgbClr val="2E78CF"/>
          </a:solidFill>
        </p:spPr>
        <p:txBody>
          <a:bodyPr anchor="ctr">
            <a:noAutofit/>
          </a:bodyPr>
          <a:lstStyle/>
          <a:p>
            <a:pPr>
              <a:tabLst>
                <a:tab pos="1597025" algn="l"/>
              </a:tabLst>
            </a:pPr>
            <a:r>
              <a:rPr lang="id-ID" sz="4800" b="1" dirty="0">
                <a:solidFill>
                  <a:schemeClr val="bg1"/>
                </a:solidFill>
                <a:latin typeface="Bookman Old Style" panose="02050604050505020204" pitchFamily="18" charset="0"/>
              </a:rPr>
              <a:t>Course</a:t>
            </a:r>
            <a:br>
              <a:rPr lang="id-ID" sz="48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r>
              <a:rPr lang="id-ID" sz="4800" dirty="0">
                <a:solidFill>
                  <a:schemeClr val="bg1"/>
                </a:solidFill>
                <a:latin typeface="Bookman Old Style" panose="02050604050505020204" pitchFamily="18" charset="0"/>
              </a:rPr>
              <a:t>Computer Network Management</a:t>
            </a:r>
            <a:endParaRPr lang="id-ID" sz="2400" dirty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992956-E1DB-1077-0101-7E513C8507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0287" y="3262185"/>
            <a:ext cx="8315047" cy="3169506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Autofit/>
          </a:bodyPr>
          <a:lstStyle/>
          <a:p>
            <a:pPr>
              <a:tabLst>
                <a:tab pos="1597025" algn="l"/>
              </a:tabLst>
            </a:pPr>
            <a:r>
              <a:rPr lang="id-ID" sz="2800" b="1" dirty="0" err="1">
                <a:solidFill>
                  <a:srgbClr val="000000"/>
                </a:solidFill>
                <a:latin typeface="Bookman Old Style" panose="02050604050505020204" pitchFamily="18" charset="0"/>
              </a:rPr>
              <a:t>Lecture</a:t>
            </a:r>
            <a:r>
              <a:rPr lang="id-ID" sz="2800" b="1" dirty="0">
                <a:solidFill>
                  <a:srgbClr val="000000"/>
                </a:solidFill>
                <a:latin typeface="Bookman Old Style" panose="02050604050505020204" pitchFamily="18" charset="0"/>
              </a:rPr>
              <a:t> 2</a:t>
            </a:r>
          </a:p>
          <a:p>
            <a:pPr>
              <a:tabLst>
                <a:tab pos="1597025" algn="l"/>
              </a:tabLst>
            </a:pPr>
            <a:r>
              <a:rPr lang="id-ID" sz="2800" dirty="0">
                <a:solidFill>
                  <a:srgbClr val="000000"/>
                </a:solidFill>
                <a:latin typeface="Bookman Old Style" panose="02050604050505020204" pitchFamily="18" charset="0"/>
              </a:rPr>
              <a:t>Subnetting</a:t>
            </a:r>
          </a:p>
          <a:p>
            <a:pPr algn="l">
              <a:tabLst>
                <a:tab pos="1597025" algn="l"/>
              </a:tabLst>
            </a:pPr>
            <a:endParaRPr lang="id-ID" sz="2800" dirty="0">
              <a:solidFill>
                <a:srgbClr val="000000"/>
              </a:solidFill>
              <a:latin typeface="Bookman Old Style" panose="02050604050505020204" pitchFamily="18" charset="0"/>
            </a:endParaRPr>
          </a:p>
          <a:p>
            <a:pPr>
              <a:tabLst>
                <a:tab pos="1597025" algn="l"/>
              </a:tabLst>
            </a:pPr>
            <a:r>
              <a:rPr lang="id-ID" sz="2800" b="1" dirty="0">
                <a:solidFill>
                  <a:srgbClr val="000000"/>
                </a:solidFill>
                <a:latin typeface="Bookman Old Style" panose="02050604050505020204" pitchFamily="18" charset="0"/>
              </a:rPr>
              <a:t>Lecturer</a:t>
            </a:r>
          </a:p>
          <a:p>
            <a:pPr>
              <a:tabLst>
                <a:tab pos="1597025" algn="l"/>
              </a:tabLst>
            </a:pPr>
            <a:r>
              <a:rPr lang="id-ID" sz="2800" dirty="0">
                <a:solidFill>
                  <a:srgbClr val="000000"/>
                </a:solidFill>
                <a:latin typeface="Bookman Old Style" panose="02050604050505020204" pitchFamily="18" charset="0"/>
              </a:rPr>
              <a:t>Fajar Hariadi</a:t>
            </a:r>
          </a:p>
        </p:txBody>
      </p:sp>
    </p:spTree>
    <p:extLst>
      <p:ext uri="{BB962C8B-B14F-4D97-AF65-F5344CB8AC3E}">
        <p14:creationId xmlns:p14="http://schemas.microsoft.com/office/powerpoint/2010/main" val="3260605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0B64B6-F154-4D14-AB78-3BE4F3A72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812" y="394116"/>
            <a:ext cx="10805436" cy="506256"/>
          </a:xfrm>
        </p:spPr>
        <p:txBody>
          <a:bodyPr>
            <a:normAutofit fontScale="90000"/>
          </a:bodyPr>
          <a:lstStyle/>
          <a:p>
            <a:pPr algn="ctr"/>
            <a:r>
              <a:rPr lang="id-ID" sz="3200" dirty="0"/>
              <a:t>TOPIK</a:t>
            </a:r>
            <a:endParaRPr lang="en-US" sz="3200" dirty="0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093E77B3-44F4-37AF-D17A-52C998DDA91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37226036"/>
              </p:ext>
            </p:extLst>
          </p:nvPr>
        </p:nvGraphicFramePr>
        <p:xfrm>
          <a:off x="693282" y="1316736"/>
          <a:ext cx="10805436" cy="47484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667363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0B64B6-F154-4D14-AB78-3BE4F3A72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8" y="391212"/>
            <a:ext cx="10850563" cy="506256"/>
          </a:xfrm>
        </p:spPr>
        <p:txBody>
          <a:bodyPr>
            <a:normAutofit fontScale="90000"/>
          </a:bodyPr>
          <a:lstStyle/>
          <a:p>
            <a:pPr algn="ctr"/>
            <a:r>
              <a:rPr lang="id-ID" sz="3200" dirty="0"/>
              <a:t>IP Address</a:t>
            </a:r>
            <a:endParaRPr lang="en-US" sz="3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D0F131F-7833-3B03-8959-52F985D4294E}"/>
              </a:ext>
            </a:extLst>
          </p:cNvPr>
          <p:cNvSpPr txBox="1"/>
          <p:nvPr/>
        </p:nvSpPr>
        <p:spPr>
          <a:xfrm>
            <a:off x="670717" y="1116228"/>
            <a:ext cx="10850563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d-ID" sz="2600" dirty="0"/>
              <a:t>IP </a:t>
            </a:r>
            <a:r>
              <a:rPr lang="id-ID" sz="2600" dirty="0" err="1"/>
              <a:t>address</a:t>
            </a:r>
            <a:r>
              <a:rPr lang="id-ID" sz="2600" dirty="0"/>
              <a:t> merupakan alamat yang mengidentifikasikan setiap perangkat di dalam jaringan komputer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d-ID" sz="2600" dirty="0"/>
              <a:t>IP Address digunakan dalam hal pengiriman data antar perangkat dalam jaringan sehingga perangkat jaringan dapat mengetahui </a:t>
            </a:r>
            <a:r>
              <a:rPr lang="id-ID" sz="2600" dirty="0" err="1"/>
              <a:t>darimana</a:t>
            </a:r>
            <a:r>
              <a:rPr lang="id-ID" sz="2600" dirty="0"/>
              <a:t> asal data yang dikirim dan harus dikirim ke perangkat yang mana di dalam jaringan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d-ID" sz="2600" dirty="0"/>
              <a:t>IP Address harus bersifat unik, artinya tidak ada dua perangkat yang menggunakan IP Address yang sama di dalam satu jaringan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d-ID" sz="2600" dirty="0"/>
              <a:t>IP Address diletakkan pada NIC (Network </a:t>
            </a:r>
            <a:r>
              <a:rPr lang="id-ID" sz="2600" dirty="0" err="1"/>
              <a:t>Interface</a:t>
            </a:r>
            <a:r>
              <a:rPr lang="id-ID" sz="2600" dirty="0"/>
              <a:t> </a:t>
            </a:r>
            <a:r>
              <a:rPr lang="id-ID" sz="2600" dirty="0" err="1"/>
              <a:t>Card</a:t>
            </a:r>
            <a:r>
              <a:rPr lang="id-ID" sz="2600" dirty="0"/>
              <a:t>) sehingga pada umumnya setiap </a:t>
            </a:r>
            <a:r>
              <a:rPr lang="id-ID" sz="2600" dirty="0" err="1"/>
              <a:t>host</a:t>
            </a:r>
            <a:r>
              <a:rPr lang="id-ID" sz="2600" dirty="0"/>
              <a:t> hanya memiliki satu buah IP Address, sedangkan sebuah </a:t>
            </a:r>
            <a:r>
              <a:rPr lang="id-ID" sz="2600" dirty="0" err="1"/>
              <a:t>router</a:t>
            </a:r>
            <a:r>
              <a:rPr lang="id-ID" sz="2600" dirty="0"/>
              <a:t> yang berfungsi untuk menghubungkan banyak jaringan maka akan memiliki beberapa IP Address</a:t>
            </a:r>
          </a:p>
        </p:txBody>
      </p:sp>
    </p:spTree>
    <p:extLst>
      <p:ext uri="{BB962C8B-B14F-4D97-AF65-F5344CB8AC3E}">
        <p14:creationId xmlns:p14="http://schemas.microsoft.com/office/powerpoint/2010/main" val="16095406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0B64B6-F154-4D14-AB78-3BE4F3A72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8" y="391212"/>
            <a:ext cx="10850563" cy="506256"/>
          </a:xfrm>
        </p:spPr>
        <p:txBody>
          <a:bodyPr>
            <a:normAutofit fontScale="90000"/>
          </a:bodyPr>
          <a:lstStyle/>
          <a:p>
            <a:pPr algn="ctr"/>
            <a:r>
              <a:rPr lang="id-ID" sz="3200" dirty="0"/>
              <a:t>IP Address V4</a:t>
            </a:r>
            <a:endParaRPr lang="en-US" sz="3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D32878D-33DA-F0F5-7FAF-421B5DD22B2C}"/>
              </a:ext>
            </a:extLst>
          </p:cNvPr>
          <p:cNvSpPr txBox="1"/>
          <p:nvPr/>
        </p:nvSpPr>
        <p:spPr>
          <a:xfrm>
            <a:off x="590399" y="125717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/>
              <a:t>IP Address disimpan dalam bentuk 32 bit biner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FDF59EB9-BB43-8227-59EB-164BD5CE26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118895"/>
              </p:ext>
            </p:extLst>
          </p:nvPr>
        </p:nvGraphicFramePr>
        <p:xfrm>
          <a:off x="670718" y="1732920"/>
          <a:ext cx="1085056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9080">
                  <a:extLst>
                    <a:ext uri="{9D8B030D-6E8A-4147-A177-3AD203B41FA5}">
                      <a16:colId xmlns:a16="http://schemas.microsoft.com/office/drawing/2014/main" val="55644646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18277970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09444780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71636551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2833068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7739441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01417051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78279326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3894307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05470435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21274535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17345833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478800891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17271629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28992121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66243716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76053787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67208862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02578547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89582923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68319173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923615976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2042993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1855203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5087389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0835100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0265892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3030579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97792869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58645135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17481818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6749871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9106742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63F9D40E-B454-7C4D-1A06-9D3162D431CD}"/>
              </a:ext>
            </a:extLst>
          </p:cNvPr>
          <p:cNvSpPr txBox="1"/>
          <p:nvPr/>
        </p:nvSpPr>
        <p:spPr>
          <a:xfrm>
            <a:off x="590398" y="2277296"/>
            <a:ext cx="1093087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/>
              <a:t>32 bit biner tersebut dikelompokkan menjadi 4 kelompok yang masing-masing terdiri dari 8 bit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1CFFBA97-B75E-7F85-1DD8-6C1877DF6E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7165004"/>
              </p:ext>
            </p:extLst>
          </p:nvPr>
        </p:nvGraphicFramePr>
        <p:xfrm>
          <a:off x="670718" y="2820164"/>
          <a:ext cx="1085056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9080">
                  <a:extLst>
                    <a:ext uri="{9D8B030D-6E8A-4147-A177-3AD203B41FA5}">
                      <a16:colId xmlns:a16="http://schemas.microsoft.com/office/drawing/2014/main" val="55644646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18277970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09444780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71636551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2833068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7739441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01417051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78279326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3894307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05470435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21274535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17345833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478800891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17271629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28992121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66243716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76053787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67208862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02578547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89582923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68319173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923615976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2042993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1855203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5087389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0835100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0265892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3030579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97792869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58645135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17481818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6749871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9106742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292B0EFB-6218-9E99-E81A-AC30A7821861}"/>
              </a:ext>
            </a:extLst>
          </p:cNvPr>
          <p:cNvSpPr txBox="1"/>
          <p:nvPr/>
        </p:nvSpPr>
        <p:spPr>
          <a:xfrm>
            <a:off x="590398" y="3390569"/>
            <a:ext cx="1093087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/>
              <a:t>Setiap kelompok ini dipisahkan dengan tanda titik atau dot (.) dan </a:t>
            </a:r>
            <a:r>
              <a:rPr lang="id-ID" dirty="0" err="1"/>
              <a:t>dirubah</a:t>
            </a:r>
            <a:r>
              <a:rPr lang="id-ID" dirty="0"/>
              <a:t> menjadi desimal ketika ditampilkan dalam pengaturan IP Address untuk lebih mempermudah.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5CA26423-603D-3156-F104-98C8918829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1799016"/>
              </p:ext>
            </p:extLst>
          </p:nvPr>
        </p:nvGraphicFramePr>
        <p:xfrm>
          <a:off x="670717" y="4319451"/>
          <a:ext cx="1085056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3560">
                  <a:extLst>
                    <a:ext uri="{9D8B030D-6E8A-4147-A177-3AD203B41FA5}">
                      <a16:colId xmlns:a16="http://schemas.microsoft.com/office/drawing/2014/main" val="556446460"/>
                    </a:ext>
                  </a:extLst>
                </a:gridCol>
                <a:gridCol w="662750">
                  <a:extLst>
                    <a:ext uri="{9D8B030D-6E8A-4147-A177-3AD203B41FA5}">
                      <a16:colId xmlns:a16="http://schemas.microsoft.com/office/drawing/2014/main" val="378279326"/>
                    </a:ext>
                  </a:extLst>
                </a:gridCol>
                <a:gridCol w="2049890">
                  <a:extLst>
                    <a:ext uri="{9D8B030D-6E8A-4147-A177-3AD203B41FA5}">
                      <a16:colId xmlns:a16="http://schemas.microsoft.com/office/drawing/2014/main" val="338943077"/>
                    </a:ext>
                  </a:extLst>
                </a:gridCol>
                <a:gridCol w="668597">
                  <a:extLst>
                    <a:ext uri="{9D8B030D-6E8A-4147-A177-3AD203B41FA5}">
                      <a16:colId xmlns:a16="http://schemas.microsoft.com/office/drawing/2014/main" val="662437165"/>
                    </a:ext>
                  </a:extLst>
                </a:gridCol>
                <a:gridCol w="2044043">
                  <a:extLst>
                    <a:ext uri="{9D8B030D-6E8A-4147-A177-3AD203B41FA5}">
                      <a16:colId xmlns:a16="http://schemas.microsoft.com/office/drawing/2014/main" val="2760537873"/>
                    </a:ext>
                  </a:extLst>
                </a:gridCol>
                <a:gridCol w="637373">
                  <a:extLst>
                    <a:ext uri="{9D8B030D-6E8A-4147-A177-3AD203B41FA5}">
                      <a16:colId xmlns:a16="http://schemas.microsoft.com/office/drawing/2014/main" val="2318552034"/>
                    </a:ext>
                  </a:extLst>
                </a:gridCol>
                <a:gridCol w="2414347">
                  <a:extLst>
                    <a:ext uri="{9D8B030D-6E8A-4147-A177-3AD203B41FA5}">
                      <a16:colId xmlns:a16="http://schemas.microsoft.com/office/drawing/2014/main" val="185087389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131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108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122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204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9106742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582F0FA7-CE3C-467E-811C-941DC11FF326}"/>
              </a:ext>
            </a:extLst>
          </p:cNvPr>
          <p:cNvSpPr txBox="1"/>
          <p:nvPr/>
        </p:nvSpPr>
        <p:spPr>
          <a:xfrm>
            <a:off x="590397" y="5102587"/>
            <a:ext cx="1093087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d-ID" sz="3600" dirty="0"/>
              <a:t>131.108.122.204</a:t>
            </a:r>
          </a:p>
        </p:txBody>
      </p:sp>
    </p:spTree>
    <p:extLst>
      <p:ext uri="{BB962C8B-B14F-4D97-AF65-F5344CB8AC3E}">
        <p14:creationId xmlns:p14="http://schemas.microsoft.com/office/powerpoint/2010/main" val="15893914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0B64B6-F154-4D14-AB78-3BE4F3A72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8" y="391212"/>
            <a:ext cx="10850563" cy="506256"/>
          </a:xfrm>
        </p:spPr>
        <p:txBody>
          <a:bodyPr>
            <a:normAutofit fontScale="90000"/>
          </a:bodyPr>
          <a:lstStyle/>
          <a:p>
            <a:pPr algn="ctr"/>
            <a:r>
              <a:rPr lang="id-ID" sz="3200" dirty="0"/>
              <a:t>IP Address V4</a:t>
            </a:r>
            <a:endParaRPr lang="en-US" sz="3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D32878D-33DA-F0F5-7FAF-421B5DD22B2C}"/>
              </a:ext>
            </a:extLst>
          </p:cNvPr>
          <p:cNvSpPr txBox="1"/>
          <p:nvPr/>
        </p:nvSpPr>
        <p:spPr>
          <a:xfrm>
            <a:off x="590399" y="125717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/>
              <a:t>Nilai Terkecil IP Address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1CFFBA97-B75E-7F85-1DD8-6C1877DF6E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084073"/>
              </p:ext>
            </p:extLst>
          </p:nvPr>
        </p:nvGraphicFramePr>
        <p:xfrm>
          <a:off x="670717" y="1679057"/>
          <a:ext cx="1085056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9080">
                  <a:extLst>
                    <a:ext uri="{9D8B030D-6E8A-4147-A177-3AD203B41FA5}">
                      <a16:colId xmlns:a16="http://schemas.microsoft.com/office/drawing/2014/main" val="55644646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18277970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09444780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71636551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2833068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7739441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01417051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78279326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3894307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05470435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21274535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17345833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478800891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17271629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28992121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66243716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76053787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67208862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02578547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89582923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68319173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923615976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2042993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1855203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5087389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0835100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0265892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3030579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97792869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58645135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17481818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6749871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9106742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5CA26423-603D-3156-F104-98C8918829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4287348"/>
              </p:ext>
            </p:extLst>
          </p:nvPr>
        </p:nvGraphicFramePr>
        <p:xfrm>
          <a:off x="670720" y="3684199"/>
          <a:ext cx="1085056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3560">
                  <a:extLst>
                    <a:ext uri="{9D8B030D-6E8A-4147-A177-3AD203B41FA5}">
                      <a16:colId xmlns:a16="http://schemas.microsoft.com/office/drawing/2014/main" val="556446460"/>
                    </a:ext>
                  </a:extLst>
                </a:gridCol>
                <a:gridCol w="662750">
                  <a:extLst>
                    <a:ext uri="{9D8B030D-6E8A-4147-A177-3AD203B41FA5}">
                      <a16:colId xmlns:a16="http://schemas.microsoft.com/office/drawing/2014/main" val="378279326"/>
                    </a:ext>
                  </a:extLst>
                </a:gridCol>
                <a:gridCol w="2049890">
                  <a:extLst>
                    <a:ext uri="{9D8B030D-6E8A-4147-A177-3AD203B41FA5}">
                      <a16:colId xmlns:a16="http://schemas.microsoft.com/office/drawing/2014/main" val="338943077"/>
                    </a:ext>
                  </a:extLst>
                </a:gridCol>
                <a:gridCol w="668597">
                  <a:extLst>
                    <a:ext uri="{9D8B030D-6E8A-4147-A177-3AD203B41FA5}">
                      <a16:colId xmlns:a16="http://schemas.microsoft.com/office/drawing/2014/main" val="662437165"/>
                    </a:ext>
                  </a:extLst>
                </a:gridCol>
                <a:gridCol w="2044043">
                  <a:extLst>
                    <a:ext uri="{9D8B030D-6E8A-4147-A177-3AD203B41FA5}">
                      <a16:colId xmlns:a16="http://schemas.microsoft.com/office/drawing/2014/main" val="2760537873"/>
                    </a:ext>
                  </a:extLst>
                </a:gridCol>
                <a:gridCol w="637373">
                  <a:extLst>
                    <a:ext uri="{9D8B030D-6E8A-4147-A177-3AD203B41FA5}">
                      <a16:colId xmlns:a16="http://schemas.microsoft.com/office/drawing/2014/main" val="2318552034"/>
                    </a:ext>
                  </a:extLst>
                </a:gridCol>
                <a:gridCol w="2414347">
                  <a:extLst>
                    <a:ext uri="{9D8B030D-6E8A-4147-A177-3AD203B41FA5}">
                      <a16:colId xmlns:a16="http://schemas.microsoft.com/office/drawing/2014/main" val="185087389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255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255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255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255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9106742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6C9D24CE-0C34-88F5-642E-BE3DA65E4439}"/>
              </a:ext>
            </a:extLst>
          </p:cNvPr>
          <p:cNvSpPr txBox="1"/>
          <p:nvPr/>
        </p:nvSpPr>
        <p:spPr>
          <a:xfrm>
            <a:off x="590397" y="2714517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/>
              <a:t>Nilai Terbesar IP Address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3B39A03-2A4F-65E3-769A-D0DAD6DBF9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06150"/>
              </p:ext>
            </p:extLst>
          </p:nvPr>
        </p:nvGraphicFramePr>
        <p:xfrm>
          <a:off x="670715" y="3136396"/>
          <a:ext cx="1085056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9080">
                  <a:extLst>
                    <a:ext uri="{9D8B030D-6E8A-4147-A177-3AD203B41FA5}">
                      <a16:colId xmlns:a16="http://schemas.microsoft.com/office/drawing/2014/main" val="55644646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18277970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09444780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71636551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2833068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7739441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01417051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78279326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3894307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05470435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21274535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17345833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478800891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17271629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28992121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66243716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76053787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67208862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02578547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89582923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68319173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923615976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2042993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1855203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5087389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0835100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0265892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3030579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97792869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58645135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17481818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6749871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910674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A7B5DE7-9643-87C7-00E3-8A59158055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2815404"/>
              </p:ext>
            </p:extLst>
          </p:nvPr>
        </p:nvGraphicFramePr>
        <p:xfrm>
          <a:off x="670715" y="2196033"/>
          <a:ext cx="1085056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3560">
                  <a:extLst>
                    <a:ext uri="{9D8B030D-6E8A-4147-A177-3AD203B41FA5}">
                      <a16:colId xmlns:a16="http://schemas.microsoft.com/office/drawing/2014/main" val="556446460"/>
                    </a:ext>
                  </a:extLst>
                </a:gridCol>
                <a:gridCol w="662750">
                  <a:extLst>
                    <a:ext uri="{9D8B030D-6E8A-4147-A177-3AD203B41FA5}">
                      <a16:colId xmlns:a16="http://schemas.microsoft.com/office/drawing/2014/main" val="378279326"/>
                    </a:ext>
                  </a:extLst>
                </a:gridCol>
                <a:gridCol w="2049890">
                  <a:extLst>
                    <a:ext uri="{9D8B030D-6E8A-4147-A177-3AD203B41FA5}">
                      <a16:colId xmlns:a16="http://schemas.microsoft.com/office/drawing/2014/main" val="338943077"/>
                    </a:ext>
                  </a:extLst>
                </a:gridCol>
                <a:gridCol w="668597">
                  <a:extLst>
                    <a:ext uri="{9D8B030D-6E8A-4147-A177-3AD203B41FA5}">
                      <a16:colId xmlns:a16="http://schemas.microsoft.com/office/drawing/2014/main" val="662437165"/>
                    </a:ext>
                  </a:extLst>
                </a:gridCol>
                <a:gridCol w="2044043">
                  <a:extLst>
                    <a:ext uri="{9D8B030D-6E8A-4147-A177-3AD203B41FA5}">
                      <a16:colId xmlns:a16="http://schemas.microsoft.com/office/drawing/2014/main" val="2760537873"/>
                    </a:ext>
                  </a:extLst>
                </a:gridCol>
                <a:gridCol w="637373">
                  <a:extLst>
                    <a:ext uri="{9D8B030D-6E8A-4147-A177-3AD203B41FA5}">
                      <a16:colId xmlns:a16="http://schemas.microsoft.com/office/drawing/2014/main" val="2318552034"/>
                    </a:ext>
                  </a:extLst>
                </a:gridCol>
                <a:gridCol w="2414347">
                  <a:extLst>
                    <a:ext uri="{9D8B030D-6E8A-4147-A177-3AD203B41FA5}">
                      <a16:colId xmlns:a16="http://schemas.microsoft.com/office/drawing/2014/main" val="185087389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8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9106742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DAC71CE-9EB1-0903-11A9-EF87E3345DFE}"/>
              </a:ext>
            </a:extLst>
          </p:cNvPr>
          <p:cNvSpPr txBox="1"/>
          <p:nvPr/>
        </p:nvSpPr>
        <p:spPr>
          <a:xfrm>
            <a:off x="590397" y="4339122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/>
              <a:t>2</a:t>
            </a:r>
            <a:r>
              <a:rPr lang="id-ID" baseline="30000" dirty="0"/>
              <a:t>32</a:t>
            </a:r>
            <a:r>
              <a:rPr lang="id-ID" dirty="0"/>
              <a:t> = 4.294.967.296 IP Address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C78D09E-7DDB-DAB9-CEF2-F930EAB9BF65}"/>
              </a:ext>
            </a:extLst>
          </p:cNvPr>
          <p:cNvSpPr txBox="1"/>
          <p:nvPr/>
        </p:nvSpPr>
        <p:spPr>
          <a:xfrm>
            <a:off x="590397" y="4848812"/>
            <a:ext cx="1093087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/>
              <a:t>Tapi tidak semua IP Address dapat digunakan karena ada aturan dan IP Address yang telah ditetapkan untuk kebutuhan khusus (</a:t>
            </a:r>
            <a:r>
              <a:rPr lang="id-ID" i="1" dirty="0"/>
              <a:t>Reserved IP Address</a:t>
            </a:r>
            <a:r>
              <a:rPr lang="id-ID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4299710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0B64B6-F154-4D14-AB78-3BE4F3A72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8" y="391212"/>
            <a:ext cx="10850563" cy="506256"/>
          </a:xfrm>
        </p:spPr>
        <p:txBody>
          <a:bodyPr>
            <a:normAutofit fontScale="90000"/>
          </a:bodyPr>
          <a:lstStyle/>
          <a:p>
            <a:pPr algn="ctr"/>
            <a:r>
              <a:rPr lang="id-ID" sz="3200" dirty="0"/>
              <a:t>Kelas IP Address V4</a:t>
            </a:r>
            <a:endParaRPr lang="en-US" sz="3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D32878D-33DA-F0F5-7FAF-421B5DD22B2C}"/>
              </a:ext>
            </a:extLst>
          </p:cNvPr>
          <p:cNvSpPr txBox="1"/>
          <p:nvPr/>
        </p:nvSpPr>
        <p:spPr>
          <a:xfrm>
            <a:off x="590399" y="1362080"/>
            <a:ext cx="11685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/>
              <a:t>Kelas A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FDF59EB9-BB43-8227-59EB-164BD5CE26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9870779"/>
              </p:ext>
            </p:extLst>
          </p:nvPr>
        </p:nvGraphicFramePr>
        <p:xfrm>
          <a:off x="670718" y="1732920"/>
          <a:ext cx="1085056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9080">
                  <a:extLst>
                    <a:ext uri="{9D8B030D-6E8A-4147-A177-3AD203B41FA5}">
                      <a16:colId xmlns:a16="http://schemas.microsoft.com/office/drawing/2014/main" val="55644646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18277970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09444780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71636551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2833068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7739441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01417051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78279326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3894307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05470435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21274535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17345833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478800891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17271629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28992121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66243716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76053787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67208862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02578547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89582923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68319173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923615976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2042993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1855203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5087389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0835100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0265892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3030579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97792869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58645135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17481818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6749871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N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N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N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N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N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9106742"/>
                  </a:ext>
                </a:extLst>
              </a:tr>
            </a:tbl>
          </a:graphicData>
        </a:graphic>
      </p:graphicFrame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54C1D99-5A12-A666-996C-AA4FF2557A73}"/>
              </a:ext>
            </a:extLst>
          </p:cNvPr>
          <p:cNvCxnSpPr>
            <a:cxnSpLocks/>
          </p:cNvCxnSpPr>
          <p:nvPr/>
        </p:nvCxnSpPr>
        <p:spPr>
          <a:xfrm>
            <a:off x="3377184" y="1530350"/>
            <a:ext cx="0" cy="364256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4D4B94F-6316-DE84-267D-9F507B831A36}"/>
              </a:ext>
            </a:extLst>
          </p:cNvPr>
          <p:cNvCxnSpPr>
            <a:cxnSpLocks/>
            <a:endCxn id="29" idx="2"/>
          </p:cNvCxnSpPr>
          <p:nvPr/>
        </p:nvCxnSpPr>
        <p:spPr>
          <a:xfrm>
            <a:off x="6099512" y="1530350"/>
            <a:ext cx="2664" cy="364256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91E0293B-8D87-F5A6-2BF5-F7FEFB41464E}"/>
              </a:ext>
            </a:extLst>
          </p:cNvPr>
          <p:cNvCxnSpPr>
            <a:cxnSpLocks/>
          </p:cNvCxnSpPr>
          <p:nvPr/>
        </p:nvCxnSpPr>
        <p:spPr>
          <a:xfrm>
            <a:off x="8809228" y="1485900"/>
            <a:ext cx="0" cy="368701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0E13A37E-61BA-2854-6E37-11262F33D539}"/>
              </a:ext>
            </a:extLst>
          </p:cNvPr>
          <p:cNvSpPr txBox="1"/>
          <p:nvPr/>
        </p:nvSpPr>
        <p:spPr>
          <a:xfrm>
            <a:off x="3225634" y="1183158"/>
            <a:ext cx="3113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/>
              <a:t>8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F2180DD-CF44-ED92-C052-44AB0EC5327D}"/>
              </a:ext>
            </a:extLst>
          </p:cNvPr>
          <p:cNvSpPr txBox="1"/>
          <p:nvPr/>
        </p:nvSpPr>
        <p:spPr>
          <a:xfrm>
            <a:off x="5832578" y="1183158"/>
            <a:ext cx="5085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/>
              <a:t>16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F946578-DD6E-973A-17CB-AA7075748BFB}"/>
              </a:ext>
            </a:extLst>
          </p:cNvPr>
          <p:cNvSpPr txBox="1"/>
          <p:nvPr/>
        </p:nvSpPr>
        <p:spPr>
          <a:xfrm>
            <a:off x="8542249" y="1183158"/>
            <a:ext cx="5085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/>
              <a:t>24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0CCC1DB8-A920-76C5-1F4F-30E93D4A9AF8}"/>
              </a:ext>
            </a:extLst>
          </p:cNvPr>
          <p:cNvCxnSpPr>
            <a:cxnSpLocks/>
          </p:cNvCxnSpPr>
          <p:nvPr/>
        </p:nvCxnSpPr>
        <p:spPr>
          <a:xfrm>
            <a:off x="11518899" y="1485900"/>
            <a:ext cx="0" cy="476484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04836B70-6301-EB54-830C-D11C1ECE859C}"/>
              </a:ext>
            </a:extLst>
          </p:cNvPr>
          <p:cNvSpPr txBox="1"/>
          <p:nvPr/>
        </p:nvSpPr>
        <p:spPr>
          <a:xfrm>
            <a:off x="11251920" y="1183158"/>
            <a:ext cx="5085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/>
              <a:t>32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4D26A74-BD21-FB89-7CF7-BC2714E45DCA}"/>
              </a:ext>
            </a:extLst>
          </p:cNvPr>
          <p:cNvSpPr txBox="1"/>
          <p:nvPr/>
        </p:nvSpPr>
        <p:spPr>
          <a:xfrm>
            <a:off x="592781" y="2109165"/>
            <a:ext cx="11685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/>
              <a:t>Kelas B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ABB651AE-F790-614D-B9D7-9FC572BA83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722539"/>
              </p:ext>
            </p:extLst>
          </p:nvPr>
        </p:nvGraphicFramePr>
        <p:xfrm>
          <a:off x="673100" y="2478497"/>
          <a:ext cx="1085056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9080">
                  <a:extLst>
                    <a:ext uri="{9D8B030D-6E8A-4147-A177-3AD203B41FA5}">
                      <a16:colId xmlns:a16="http://schemas.microsoft.com/office/drawing/2014/main" val="55644646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18277970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09444780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71636551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2833068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7739441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01417051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78279326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3894307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05470435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21274535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17345833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478800891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17271629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28992121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66243716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76053787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67208862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02578547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89582923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68319173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923615976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2042993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1855203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5087389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0835100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0265892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3030579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97792869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58645135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17481818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6749871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9106742"/>
                  </a:ext>
                </a:extLst>
              </a:tr>
            </a:tbl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id="{3711DEDF-0F58-A4D3-B62F-B6E16C1DDC17}"/>
              </a:ext>
            </a:extLst>
          </p:cNvPr>
          <p:cNvSpPr txBox="1"/>
          <p:nvPr/>
        </p:nvSpPr>
        <p:spPr>
          <a:xfrm>
            <a:off x="590399" y="2874248"/>
            <a:ext cx="11685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/>
              <a:t>Kelas C</a:t>
            </a: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4E80E54A-6271-BC71-6F92-688B20B4D0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8400761"/>
              </p:ext>
            </p:extLst>
          </p:nvPr>
        </p:nvGraphicFramePr>
        <p:xfrm>
          <a:off x="670718" y="3243580"/>
          <a:ext cx="1085056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9080">
                  <a:extLst>
                    <a:ext uri="{9D8B030D-6E8A-4147-A177-3AD203B41FA5}">
                      <a16:colId xmlns:a16="http://schemas.microsoft.com/office/drawing/2014/main" val="55644646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18277970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09444780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71636551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2833068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7739441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01417051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78279326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3894307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05470435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21274535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17345833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478800891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17271629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28992121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66243716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76053787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67208862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02578547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89582923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68319173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923615976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2042993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1855203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5087389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0835100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0265892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3030579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97792869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58645135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17481818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6749871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9106742"/>
                  </a:ext>
                </a:extLst>
              </a:tr>
            </a:tbl>
          </a:graphicData>
        </a:graphic>
      </p:graphicFrame>
      <p:sp>
        <p:nvSpPr>
          <p:cNvPr id="26" name="TextBox 25">
            <a:extLst>
              <a:ext uri="{FF2B5EF4-FFF2-40B4-BE49-F238E27FC236}">
                <a16:creationId xmlns:a16="http://schemas.microsoft.com/office/drawing/2014/main" id="{EA17A4A8-8B40-0A6F-FDB9-C1D0E953A006}"/>
              </a:ext>
            </a:extLst>
          </p:cNvPr>
          <p:cNvSpPr txBox="1"/>
          <p:nvPr/>
        </p:nvSpPr>
        <p:spPr>
          <a:xfrm>
            <a:off x="583260" y="3652705"/>
            <a:ext cx="11685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/>
              <a:t>Kelas D</a:t>
            </a:r>
          </a:p>
        </p:txBody>
      </p:sp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68CBC41C-8DA8-9782-ACCA-57F896FE61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0269442"/>
              </p:ext>
            </p:extLst>
          </p:nvPr>
        </p:nvGraphicFramePr>
        <p:xfrm>
          <a:off x="675935" y="4022037"/>
          <a:ext cx="1085056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9080">
                  <a:extLst>
                    <a:ext uri="{9D8B030D-6E8A-4147-A177-3AD203B41FA5}">
                      <a16:colId xmlns:a16="http://schemas.microsoft.com/office/drawing/2014/main" val="55644646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18277970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09444780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71636551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2833068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7739441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01417051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78279326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3894307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05470435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21274535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17345833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478800891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17271629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28992121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66243716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76053787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67208862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02578547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89582923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68319173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923615976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2042993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1855203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5087389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0835100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0265892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3030579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97792869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58645135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17481818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6749871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M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M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M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M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M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M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M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M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M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M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M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M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M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M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M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M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M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M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M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M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M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M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M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M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M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9106742"/>
                  </a:ext>
                </a:extLst>
              </a:tr>
            </a:tbl>
          </a:graphicData>
        </a:graphic>
      </p:graphicFrame>
      <p:sp>
        <p:nvSpPr>
          <p:cNvPr id="28" name="TextBox 27">
            <a:extLst>
              <a:ext uri="{FF2B5EF4-FFF2-40B4-BE49-F238E27FC236}">
                <a16:creationId xmlns:a16="http://schemas.microsoft.com/office/drawing/2014/main" id="{517E0E18-22FA-8633-1A8F-376D21E2D61B}"/>
              </a:ext>
            </a:extLst>
          </p:cNvPr>
          <p:cNvSpPr txBox="1"/>
          <p:nvPr/>
        </p:nvSpPr>
        <p:spPr>
          <a:xfrm>
            <a:off x="590399" y="4432743"/>
            <a:ext cx="11685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/>
              <a:t>Kelas E</a:t>
            </a:r>
          </a:p>
        </p:txBody>
      </p:sp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E1F803DA-883D-5884-B35D-E5276EC1C6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9426820"/>
              </p:ext>
            </p:extLst>
          </p:nvPr>
        </p:nvGraphicFramePr>
        <p:xfrm>
          <a:off x="676896" y="4802075"/>
          <a:ext cx="1085056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9080">
                  <a:extLst>
                    <a:ext uri="{9D8B030D-6E8A-4147-A177-3AD203B41FA5}">
                      <a16:colId xmlns:a16="http://schemas.microsoft.com/office/drawing/2014/main" val="55644646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18277970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09444780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71636551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2833068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7739441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01417051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78279326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3894307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05470435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21274535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17345833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478800891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17271629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28992121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66243716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76053787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67208862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02578547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89582923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68319173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923615976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2042993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1855203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5087389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0835100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0265892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3030579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97792869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58645135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17481818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6749871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R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R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R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R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R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R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R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R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R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R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R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R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R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R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R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R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R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R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R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R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R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R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R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R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R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R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4A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9106742"/>
                  </a:ext>
                </a:extLst>
              </a:tr>
            </a:tbl>
          </a:graphicData>
        </a:graphic>
      </p:graphicFrame>
      <p:sp>
        <p:nvSpPr>
          <p:cNvPr id="34" name="TextBox 33">
            <a:extLst>
              <a:ext uri="{FF2B5EF4-FFF2-40B4-BE49-F238E27FC236}">
                <a16:creationId xmlns:a16="http://schemas.microsoft.com/office/drawing/2014/main" id="{93389984-8B14-7CF9-0A71-3D5670049859}"/>
              </a:ext>
            </a:extLst>
          </p:cNvPr>
          <p:cNvSpPr txBox="1"/>
          <p:nvPr/>
        </p:nvSpPr>
        <p:spPr>
          <a:xfrm>
            <a:off x="590398" y="5305511"/>
            <a:ext cx="3635613" cy="646331"/>
          </a:xfrm>
          <a:prstGeom prst="rect">
            <a:avLst/>
          </a:prstGeom>
          <a:noFill/>
        </p:spPr>
        <p:txBody>
          <a:bodyPr wrap="square" numCol="2">
            <a:spAutoFit/>
          </a:bodyPr>
          <a:lstStyle/>
          <a:p>
            <a:r>
              <a:rPr lang="id-ID" dirty="0"/>
              <a:t>N = Network-ID</a:t>
            </a:r>
          </a:p>
          <a:p>
            <a:r>
              <a:rPr lang="id-ID" dirty="0"/>
              <a:t>H = </a:t>
            </a:r>
            <a:r>
              <a:rPr lang="id-ID" dirty="0" err="1"/>
              <a:t>Host</a:t>
            </a:r>
            <a:r>
              <a:rPr lang="id-ID" dirty="0"/>
              <a:t>-ID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7CAADEC3-2F57-9549-88D6-99F826A7576E}"/>
              </a:ext>
            </a:extLst>
          </p:cNvPr>
          <p:cNvSpPr txBox="1"/>
          <p:nvPr/>
        </p:nvSpPr>
        <p:spPr>
          <a:xfrm>
            <a:off x="3293651" y="5305510"/>
            <a:ext cx="609497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/>
              <a:t>M = Multicast Address</a:t>
            </a:r>
          </a:p>
          <a:p>
            <a:r>
              <a:rPr lang="id-ID" dirty="0"/>
              <a:t>R = Reserved Address</a:t>
            </a:r>
          </a:p>
        </p:txBody>
      </p:sp>
    </p:spTree>
    <p:extLst>
      <p:ext uri="{BB962C8B-B14F-4D97-AF65-F5344CB8AC3E}">
        <p14:creationId xmlns:p14="http://schemas.microsoft.com/office/powerpoint/2010/main" val="41223377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0B64B6-F154-4D14-AB78-3BE4F3A72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8" y="391212"/>
            <a:ext cx="10850563" cy="506256"/>
          </a:xfrm>
        </p:spPr>
        <p:txBody>
          <a:bodyPr>
            <a:normAutofit fontScale="90000"/>
          </a:bodyPr>
          <a:lstStyle/>
          <a:p>
            <a:pPr algn="ctr"/>
            <a:r>
              <a:rPr lang="id-ID" sz="3200" dirty="0"/>
              <a:t>Kelas IP Address V4</a:t>
            </a:r>
            <a:endParaRPr lang="en-US" sz="3200" dirty="0"/>
          </a:p>
        </p:txBody>
      </p:sp>
      <p:graphicFrame>
        <p:nvGraphicFramePr>
          <p:cNvPr id="3" name="Group 135">
            <a:extLst>
              <a:ext uri="{FF2B5EF4-FFF2-40B4-BE49-F238E27FC236}">
                <a16:creationId xmlns:a16="http://schemas.microsoft.com/office/drawing/2014/main" id="{927414CE-7DE1-A41B-3BA6-42A1F43ED5F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44588465"/>
              </p:ext>
            </p:extLst>
          </p:nvPr>
        </p:nvGraphicFramePr>
        <p:xfrm>
          <a:off x="692809" y="1406771"/>
          <a:ext cx="10806380" cy="1758458"/>
        </p:xfrm>
        <a:graphic>
          <a:graphicData uri="http://schemas.openxmlformats.org/drawingml/2006/table">
            <a:tbl>
              <a:tblPr/>
              <a:tblGrid>
                <a:gridCol w="1314237">
                  <a:extLst>
                    <a:ext uri="{9D8B030D-6E8A-4147-A177-3AD203B41FA5}">
                      <a16:colId xmlns:a16="http://schemas.microsoft.com/office/drawing/2014/main" val="850435806"/>
                    </a:ext>
                  </a:extLst>
                </a:gridCol>
                <a:gridCol w="2462993">
                  <a:extLst>
                    <a:ext uri="{9D8B030D-6E8A-4147-A177-3AD203B41FA5}">
                      <a16:colId xmlns:a16="http://schemas.microsoft.com/office/drawing/2014/main" val="3581250979"/>
                    </a:ext>
                  </a:extLst>
                </a:gridCol>
                <a:gridCol w="1393131">
                  <a:extLst>
                    <a:ext uri="{9D8B030D-6E8A-4147-A177-3AD203B41FA5}">
                      <a16:colId xmlns:a16="http://schemas.microsoft.com/office/drawing/2014/main" val="1666952646"/>
                    </a:ext>
                  </a:extLst>
                </a:gridCol>
                <a:gridCol w="2677970">
                  <a:extLst>
                    <a:ext uri="{9D8B030D-6E8A-4147-A177-3AD203B41FA5}">
                      <a16:colId xmlns:a16="http://schemas.microsoft.com/office/drawing/2014/main" val="3686561869"/>
                    </a:ext>
                  </a:extLst>
                </a:gridCol>
                <a:gridCol w="2958049">
                  <a:extLst>
                    <a:ext uri="{9D8B030D-6E8A-4147-A177-3AD203B41FA5}">
                      <a16:colId xmlns:a16="http://schemas.microsoft.com/office/drawing/2014/main" val="3140008918"/>
                    </a:ext>
                  </a:extLst>
                </a:gridCol>
              </a:tblGrid>
              <a:tr h="66117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Kelas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Default Subnet Netmask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Range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Jumlah Maksimum Network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Jumlah Maksimum </a:t>
                      </a:r>
                      <a:endParaRPr kumimoji="0" lang="id-ID" altLang="id-ID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Host per Network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3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8057148"/>
                  </a:ext>
                </a:extLst>
              </a:tr>
              <a:tr h="295604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kumimoji="0" lang="en-US" altLang="id-ID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255.0.0.0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1-126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127</a:t>
                      </a:r>
                      <a:endParaRPr kumimoji="0" lang="en-US" altLang="id-ID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16777214</a:t>
                      </a:r>
                      <a:endParaRPr kumimoji="0" lang="en-US" altLang="id-ID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7184351"/>
                  </a:ext>
                </a:extLst>
              </a:tr>
              <a:tr h="29481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kumimoji="0" lang="en-US" altLang="id-ID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255.255.0.0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128-191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16384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65534</a:t>
                      </a:r>
                      <a:endParaRPr kumimoji="0" lang="en-US" altLang="id-ID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3519448"/>
                  </a:ext>
                </a:extLst>
              </a:tr>
              <a:tr h="295604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endParaRPr kumimoji="0" lang="en-US" altLang="id-ID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255.255.255.0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192-223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2097152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254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4382280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18131C31-A53A-BF3A-4411-60504D5C2430}"/>
              </a:ext>
            </a:extLst>
          </p:cNvPr>
          <p:cNvSpPr txBox="1"/>
          <p:nvPr/>
        </p:nvSpPr>
        <p:spPr>
          <a:xfrm>
            <a:off x="590397" y="3429000"/>
            <a:ext cx="10908792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d-ID" dirty="0"/>
              <a:t>Dari IP Address V4 sejumlah 2</a:t>
            </a:r>
            <a:r>
              <a:rPr lang="id-ID" baseline="30000" dirty="0"/>
              <a:t>32</a:t>
            </a:r>
            <a:r>
              <a:rPr lang="id-ID" dirty="0"/>
              <a:t> = 4.294.967.296 IP Address yang bisa digunakan awalnya terkesan banyak, namun seiring berjalan waktu jumlah ini tidak mencukupi untuk kebutuhan seluruh dunia sehingga dibuatlah IP V6 yang terdiri dari 128 Bit.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d-ID" dirty="0"/>
              <a:t>Namun untuk langsung berubah ke IP Address V6 memerlukan masa transisi sehingga dibuat aturan pembagian IP Address menjadi 2 kategori penggunaan, yaitu IP Address Public dan IP Address Private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1871246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0B64B6-F154-4D14-AB78-3BE4F3A72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8" y="391212"/>
            <a:ext cx="10850563" cy="506256"/>
          </a:xfrm>
        </p:spPr>
        <p:txBody>
          <a:bodyPr>
            <a:normAutofit fontScale="90000"/>
          </a:bodyPr>
          <a:lstStyle/>
          <a:p>
            <a:pPr algn="ctr"/>
            <a:r>
              <a:rPr lang="id-ID" sz="3200" dirty="0"/>
              <a:t>Latihan Kelas IP Address V4</a:t>
            </a:r>
            <a:endParaRPr lang="en-US" sz="3200" dirty="0"/>
          </a:p>
        </p:txBody>
      </p:sp>
      <p:graphicFrame>
        <p:nvGraphicFramePr>
          <p:cNvPr id="3" name="Group 135">
            <a:extLst>
              <a:ext uri="{FF2B5EF4-FFF2-40B4-BE49-F238E27FC236}">
                <a16:creationId xmlns:a16="http://schemas.microsoft.com/office/drawing/2014/main" id="{927414CE-7DE1-A41B-3BA6-42A1F43ED5F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39100611"/>
              </p:ext>
            </p:extLst>
          </p:nvPr>
        </p:nvGraphicFramePr>
        <p:xfrm>
          <a:off x="728485" y="1641549"/>
          <a:ext cx="10792796" cy="3221498"/>
        </p:xfrm>
        <a:graphic>
          <a:graphicData uri="http://schemas.openxmlformats.org/drawingml/2006/table">
            <a:tbl>
              <a:tblPr/>
              <a:tblGrid>
                <a:gridCol w="2334596">
                  <a:extLst>
                    <a:ext uri="{9D8B030D-6E8A-4147-A177-3AD203B41FA5}">
                      <a16:colId xmlns:a16="http://schemas.microsoft.com/office/drawing/2014/main" val="850435806"/>
                    </a:ext>
                  </a:extLst>
                </a:gridCol>
                <a:gridCol w="2347784">
                  <a:extLst>
                    <a:ext uri="{9D8B030D-6E8A-4147-A177-3AD203B41FA5}">
                      <a16:colId xmlns:a16="http://schemas.microsoft.com/office/drawing/2014/main" val="3581250979"/>
                    </a:ext>
                  </a:extLst>
                </a:gridCol>
                <a:gridCol w="3095368">
                  <a:extLst>
                    <a:ext uri="{9D8B030D-6E8A-4147-A177-3AD203B41FA5}">
                      <a16:colId xmlns:a16="http://schemas.microsoft.com/office/drawing/2014/main" val="1666952646"/>
                    </a:ext>
                  </a:extLst>
                </a:gridCol>
                <a:gridCol w="3015048">
                  <a:extLst>
                    <a:ext uri="{9D8B030D-6E8A-4147-A177-3AD203B41FA5}">
                      <a16:colId xmlns:a16="http://schemas.microsoft.com/office/drawing/2014/main" val="3686561869"/>
                    </a:ext>
                  </a:extLst>
                </a:gridCol>
              </a:tblGrid>
              <a:tr h="66117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IP Address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Kelas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Network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Host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3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8057148"/>
                  </a:ext>
                </a:extLst>
              </a:tr>
              <a:tr h="295604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10.5.1.2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10.0.0.0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0.5.1.2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7184351"/>
                  </a:ext>
                </a:extLst>
              </a:tr>
              <a:tr h="29481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128.65.2.101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B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128.65.0.0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0.0.2.101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3519448"/>
                  </a:ext>
                </a:extLst>
              </a:tr>
              <a:tr h="295604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172.16.0.1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B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172.16.0.0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0.0.0.1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4382280"/>
                  </a:ext>
                </a:extLst>
              </a:tr>
              <a:tr h="29560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200.10.1.9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C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200.10.1.0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0.0.0.9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8616142"/>
                  </a:ext>
                </a:extLst>
              </a:tr>
              <a:tr h="29560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192.168.10.2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C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192.168.10.0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0.0.0.2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9027173"/>
                  </a:ext>
                </a:extLst>
              </a:tr>
              <a:tr h="29560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130.112.24.42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B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130.112.0.0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0.0.24.42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2761882"/>
                  </a:ext>
                </a:extLst>
              </a:tr>
              <a:tr h="29560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256.142.3.11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-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-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-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818486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80657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0B64B6-F154-4D14-AB78-3BE4F3A72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8" y="391212"/>
            <a:ext cx="10850563" cy="506256"/>
          </a:xfrm>
        </p:spPr>
        <p:txBody>
          <a:bodyPr>
            <a:normAutofit fontScale="90000"/>
          </a:bodyPr>
          <a:lstStyle/>
          <a:p>
            <a:pPr algn="ctr"/>
            <a:r>
              <a:rPr lang="id-ID" sz="3200" dirty="0"/>
              <a:t>Public IP Address VS Private IP Address</a:t>
            </a:r>
            <a:endParaRPr lang="en-US" sz="3200" dirty="0"/>
          </a:p>
        </p:txBody>
      </p:sp>
      <p:graphicFrame>
        <p:nvGraphicFramePr>
          <p:cNvPr id="3" name="Group 135">
            <a:extLst>
              <a:ext uri="{FF2B5EF4-FFF2-40B4-BE49-F238E27FC236}">
                <a16:creationId xmlns:a16="http://schemas.microsoft.com/office/drawing/2014/main" id="{927414CE-7DE1-A41B-3BA6-42A1F43ED5F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95791251"/>
              </p:ext>
            </p:extLst>
          </p:nvPr>
        </p:nvGraphicFramePr>
        <p:xfrm>
          <a:off x="692809" y="1406771"/>
          <a:ext cx="10823688" cy="1848571"/>
        </p:xfrm>
        <a:graphic>
          <a:graphicData uri="http://schemas.openxmlformats.org/drawingml/2006/table">
            <a:tbl>
              <a:tblPr/>
              <a:tblGrid>
                <a:gridCol w="1314237">
                  <a:extLst>
                    <a:ext uri="{9D8B030D-6E8A-4147-A177-3AD203B41FA5}">
                      <a16:colId xmlns:a16="http://schemas.microsoft.com/office/drawing/2014/main" val="850435806"/>
                    </a:ext>
                  </a:extLst>
                </a:gridCol>
                <a:gridCol w="4634711">
                  <a:extLst>
                    <a:ext uri="{9D8B030D-6E8A-4147-A177-3AD203B41FA5}">
                      <a16:colId xmlns:a16="http://schemas.microsoft.com/office/drawing/2014/main" val="3581250979"/>
                    </a:ext>
                  </a:extLst>
                </a:gridCol>
                <a:gridCol w="4874740">
                  <a:extLst>
                    <a:ext uri="{9D8B030D-6E8A-4147-A177-3AD203B41FA5}">
                      <a16:colId xmlns:a16="http://schemas.microsoft.com/office/drawing/2014/main" val="1666952646"/>
                    </a:ext>
                  </a:extLst>
                </a:gridCol>
              </a:tblGrid>
              <a:tr h="384959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Private IP </a:t>
                      </a:r>
                      <a:r>
                        <a:rPr kumimoji="0" lang="id-ID" altLang="id-ID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Addres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3D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3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9932237"/>
                  </a:ext>
                </a:extLst>
              </a:tr>
              <a:tr h="366332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Kelas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Start Address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Finish</a:t>
                      </a: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Address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3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8057148"/>
                  </a:ext>
                </a:extLst>
              </a:tr>
              <a:tr h="295604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kumimoji="0" lang="en-US" altLang="id-ID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10.0.0.0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10.255.255.255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7184351"/>
                  </a:ext>
                </a:extLst>
              </a:tr>
              <a:tr h="29481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kumimoji="0" lang="en-US" altLang="id-ID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172.16.0.0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172.31.255.255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3519448"/>
                  </a:ext>
                </a:extLst>
              </a:tr>
              <a:tr h="295604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endParaRPr kumimoji="0" lang="en-US" altLang="id-ID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192.168.0.0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192.168.255.255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4382280"/>
                  </a:ext>
                </a:extLst>
              </a:tr>
            </a:tbl>
          </a:graphicData>
        </a:graphic>
      </p:graphicFrame>
      <p:graphicFrame>
        <p:nvGraphicFramePr>
          <p:cNvPr id="4" name="Group 135">
            <a:extLst>
              <a:ext uri="{FF2B5EF4-FFF2-40B4-BE49-F238E27FC236}">
                <a16:creationId xmlns:a16="http://schemas.microsoft.com/office/drawing/2014/main" id="{544C7540-8440-E9DF-1938-64D42964693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94744195"/>
              </p:ext>
            </p:extLst>
          </p:nvPr>
        </p:nvGraphicFramePr>
        <p:xfrm>
          <a:off x="692809" y="3474468"/>
          <a:ext cx="10823688" cy="2580091"/>
        </p:xfrm>
        <a:graphic>
          <a:graphicData uri="http://schemas.openxmlformats.org/drawingml/2006/table">
            <a:tbl>
              <a:tblPr/>
              <a:tblGrid>
                <a:gridCol w="1314237">
                  <a:extLst>
                    <a:ext uri="{9D8B030D-6E8A-4147-A177-3AD203B41FA5}">
                      <a16:colId xmlns:a16="http://schemas.microsoft.com/office/drawing/2014/main" val="850435806"/>
                    </a:ext>
                  </a:extLst>
                </a:gridCol>
                <a:gridCol w="4634711">
                  <a:extLst>
                    <a:ext uri="{9D8B030D-6E8A-4147-A177-3AD203B41FA5}">
                      <a16:colId xmlns:a16="http://schemas.microsoft.com/office/drawing/2014/main" val="3581250979"/>
                    </a:ext>
                  </a:extLst>
                </a:gridCol>
                <a:gridCol w="4874740">
                  <a:extLst>
                    <a:ext uri="{9D8B030D-6E8A-4147-A177-3AD203B41FA5}">
                      <a16:colId xmlns:a16="http://schemas.microsoft.com/office/drawing/2014/main" val="1666952646"/>
                    </a:ext>
                  </a:extLst>
                </a:gridCol>
              </a:tblGrid>
              <a:tr h="384959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Public IP </a:t>
                      </a:r>
                      <a:r>
                        <a:rPr kumimoji="0" lang="id-ID" altLang="id-ID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Addres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3D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3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9932237"/>
                  </a:ext>
                </a:extLst>
              </a:tr>
              <a:tr h="366332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Kelas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Start Address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Finish</a:t>
                      </a: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Address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3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8057148"/>
                  </a:ext>
                </a:extLst>
              </a:tr>
              <a:tr h="295604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kumimoji="0" lang="en-US" altLang="id-ID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0.0.0.0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126.255.255.255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7184351"/>
                  </a:ext>
                </a:extLst>
              </a:tr>
              <a:tr h="29481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128.0.0.0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191.255.255.255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3519448"/>
                  </a:ext>
                </a:extLst>
              </a:tr>
              <a:tr h="295604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endParaRPr kumimoji="0" lang="en-US" altLang="id-ID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192.0.0.0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233.255.255.255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4382280"/>
                  </a:ext>
                </a:extLst>
              </a:tr>
              <a:tr h="29560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D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224.0.0.0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239.255.255.255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14974749"/>
                  </a:ext>
                </a:extLst>
              </a:tr>
              <a:tr h="29560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E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240.0.0.0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254.255.255.255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74971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14260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1196C-B3ED-112A-D18B-319975335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8" y="0"/>
            <a:ext cx="10850563" cy="829055"/>
          </a:xfrm>
        </p:spPr>
        <p:txBody>
          <a:bodyPr/>
          <a:lstStyle/>
          <a:p>
            <a:r>
              <a:rPr lang="id-ID" dirty="0"/>
              <a:t>Tujuan Pembagian IP Address Public dan Private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028839-00B1-35F6-1B43-7C641A7B04C9}"/>
              </a:ext>
            </a:extLst>
          </p:cNvPr>
          <p:cNvSpPr txBox="1"/>
          <p:nvPr/>
        </p:nvSpPr>
        <p:spPr>
          <a:xfrm>
            <a:off x="611695" y="1271016"/>
            <a:ext cx="466744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d-ID" dirty="0"/>
              <a:t>Misalkan kita punya 8 IP Address Unik, maka kita cuma bisa menghubungkan 8 perangkat ke dalam jaringan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74D22E1-5192-40E3-8EE1-93AB4868CB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239" y="2297101"/>
            <a:ext cx="4213901" cy="304478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9BBCA26-7BC8-1ECF-B288-A713F28ACABD}"/>
              </a:ext>
            </a:extLst>
          </p:cNvPr>
          <p:cNvSpPr txBox="1"/>
          <p:nvPr/>
        </p:nvSpPr>
        <p:spPr>
          <a:xfrm>
            <a:off x="5918263" y="1271016"/>
            <a:ext cx="5662042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d-ID" dirty="0"/>
              <a:t>Namun jika 8 IP Address dibagi jadi 2 penggunaan.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d-ID" dirty="0"/>
              <a:t>4 untuk </a:t>
            </a:r>
            <a:r>
              <a:rPr lang="id-ID" dirty="0" err="1"/>
              <a:t>ip</a:t>
            </a:r>
            <a:r>
              <a:rPr lang="id-ID" dirty="0"/>
              <a:t> </a:t>
            </a:r>
            <a:r>
              <a:rPr lang="id-ID" dirty="0" err="1"/>
              <a:t>address</a:t>
            </a:r>
            <a:r>
              <a:rPr lang="id-ID" dirty="0"/>
              <a:t> </a:t>
            </a:r>
            <a:r>
              <a:rPr lang="id-ID" dirty="0" err="1"/>
              <a:t>public</a:t>
            </a:r>
            <a:r>
              <a:rPr lang="id-ID" dirty="0"/>
              <a:t> unik yang digunakan untuk menghubungkan jaringan yang </a:t>
            </a:r>
            <a:r>
              <a:rPr lang="id-ID" dirty="0" err="1"/>
              <a:t>berbedadan</a:t>
            </a:r>
            <a:r>
              <a:rPr lang="id-ID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d-ID" dirty="0"/>
              <a:t>4 untuk </a:t>
            </a:r>
            <a:r>
              <a:rPr lang="id-ID" dirty="0" err="1"/>
              <a:t>ip</a:t>
            </a:r>
            <a:r>
              <a:rPr lang="id-ID" dirty="0"/>
              <a:t> </a:t>
            </a:r>
            <a:r>
              <a:rPr lang="id-ID" dirty="0" err="1"/>
              <a:t>address</a:t>
            </a:r>
            <a:r>
              <a:rPr lang="id-ID" dirty="0"/>
              <a:t> </a:t>
            </a:r>
            <a:r>
              <a:rPr lang="id-ID" dirty="0" err="1"/>
              <a:t>private</a:t>
            </a:r>
            <a:r>
              <a:rPr lang="id-ID" dirty="0"/>
              <a:t> yang unik hanya di jaringan lokal saja, sedangkan di jaringan lain dapat menggunakan </a:t>
            </a:r>
            <a:r>
              <a:rPr lang="id-ID" dirty="0" err="1"/>
              <a:t>ip</a:t>
            </a:r>
            <a:r>
              <a:rPr lang="id-ID" dirty="0"/>
              <a:t> yang sama</a:t>
            </a:r>
          </a:p>
        </p:txBody>
      </p:sp>
      <p:pic>
        <p:nvPicPr>
          <p:cNvPr id="10" name="Picture 9" descr="A diagram of a network&#10;&#10;Description automatically generated">
            <a:extLst>
              <a:ext uri="{FF2B5EF4-FFF2-40B4-BE49-F238E27FC236}">
                <a16:creationId xmlns:a16="http://schemas.microsoft.com/office/drawing/2014/main" id="{DE47725C-2CCB-ECF0-9CAC-BB7644A3F9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7243" y="3052570"/>
            <a:ext cx="2785798" cy="2324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3601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1196C-B3ED-112A-D18B-319975335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8" y="0"/>
            <a:ext cx="10850563" cy="829055"/>
          </a:xfrm>
        </p:spPr>
        <p:txBody>
          <a:bodyPr/>
          <a:lstStyle/>
          <a:p>
            <a:r>
              <a:rPr lang="id-ID" dirty="0"/>
              <a:t>Tujuan Pembagian IP Address Public dan Private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502F561-F1A6-D865-AD05-555530105E5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96"/>
          <a:stretch/>
        </p:blipFill>
        <p:spPr>
          <a:xfrm>
            <a:off x="463296" y="1148183"/>
            <a:ext cx="8343164" cy="498472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31B5F66-EEB8-02C8-D268-2AEC06D72259}"/>
              </a:ext>
            </a:extLst>
          </p:cNvPr>
          <p:cNvSpPr txBox="1"/>
          <p:nvPr/>
        </p:nvSpPr>
        <p:spPr>
          <a:xfrm>
            <a:off x="8806460" y="1332220"/>
            <a:ext cx="3010471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/>
              <a:t>Yang tadinya Cuma 8 perangkat sekarang bisa menjadi 16 perangkat, hal ini tentunya bertambah besar sesuai dengan besarnya angka yang digunakan seperti pada IP Address V4</a:t>
            </a:r>
          </a:p>
        </p:txBody>
      </p:sp>
    </p:spTree>
    <p:extLst>
      <p:ext uri="{BB962C8B-B14F-4D97-AF65-F5344CB8AC3E}">
        <p14:creationId xmlns:p14="http://schemas.microsoft.com/office/powerpoint/2010/main" val="36309158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1196C-B3ED-112A-D18B-319975335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8" y="0"/>
            <a:ext cx="10850563" cy="829055"/>
          </a:xfrm>
        </p:spPr>
        <p:txBody>
          <a:bodyPr/>
          <a:lstStyle/>
          <a:p>
            <a:r>
              <a:rPr lang="id-ID" dirty="0"/>
              <a:t>Tujuan Pembagian IP Address Public dan Private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8AA2D5-F3E9-6E2A-6F3C-79814919AA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0344" y="1678348"/>
            <a:ext cx="9071312" cy="3792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6189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0B64B6-F154-4D14-AB78-3BE4F3A72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8" y="391212"/>
            <a:ext cx="10850563" cy="506256"/>
          </a:xfrm>
        </p:spPr>
        <p:txBody>
          <a:bodyPr>
            <a:normAutofit fontScale="90000"/>
          </a:bodyPr>
          <a:lstStyle/>
          <a:p>
            <a:pPr algn="ctr"/>
            <a:r>
              <a:rPr lang="id-ID" sz="3200" dirty="0"/>
              <a:t>Reserved IP Address</a:t>
            </a:r>
            <a:endParaRPr lang="en-US" sz="3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4B48579-CBD7-E9EC-A2DD-234F0D3A4D7A}"/>
              </a:ext>
            </a:extLst>
          </p:cNvPr>
          <p:cNvSpPr txBox="1"/>
          <p:nvPr/>
        </p:nvSpPr>
        <p:spPr>
          <a:xfrm>
            <a:off x="670718" y="1256319"/>
            <a:ext cx="8373355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2000" b="0" i="0" dirty="0">
                <a:solidFill>
                  <a:srgbClr val="282829"/>
                </a:solidFill>
                <a:effectLst/>
                <a:latin typeface="-apple-system"/>
              </a:rPr>
              <a:t>Reserved IP Address merupakan IP Address yang telah ditetapkan penggunaannya untuk berbagai macam keperluan dan tidak dapat digunakan untuk perangkat (NIC) dalam jaringan komputer. </a:t>
            </a:r>
            <a:endParaRPr lang="id-ID" sz="2000" dirty="0"/>
          </a:p>
        </p:txBody>
      </p:sp>
      <p:graphicFrame>
        <p:nvGraphicFramePr>
          <p:cNvPr id="7" name="Group 135">
            <a:extLst>
              <a:ext uri="{FF2B5EF4-FFF2-40B4-BE49-F238E27FC236}">
                <a16:creationId xmlns:a16="http://schemas.microsoft.com/office/drawing/2014/main" id="{518453F7-AFD2-EBB4-4336-C1EB872DC24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15899104"/>
              </p:ext>
            </p:extLst>
          </p:nvPr>
        </p:nvGraphicFramePr>
        <p:xfrm>
          <a:off x="730877" y="2457838"/>
          <a:ext cx="10788011" cy="3770138"/>
        </p:xfrm>
        <a:graphic>
          <a:graphicData uri="http://schemas.openxmlformats.org/drawingml/2006/table">
            <a:tbl>
              <a:tblPr/>
              <a:tblGrid>
                <a:gridCol w="1536835">
                  <a:extLst>
                    <a:ext uri="{9D8B030D-6E8A-4147-A177-3AD203B41FA5}">
                      <a16:colId xmlns:a16="http://schemas.microsoft.com/office/drawing/2014/main" val="850435806"/>
                    </a:ext>
                  </a:extLst>
                </a:gridCol>
                <a:gridCol w="3169920">
                  <a:extLst>
                    <a:ext uri="{9D8B030D-6E8A-4147-A177-3AD203B41FA5}">
                      <a16:colId xmlns:a16="http://schemas.microsoft.com/office/drawing/2014/main" val="3581250979"/>
                    </a:ext>
                  </a:extLst>
                </a:gridCol>
                <a:gridCol w="6081256">
                  <a:extLst>
                    <a:ext uri="{9D8B030D-6E8A-4147-A177-3AD203B41FA5}">
                      <a16:colId xmlns:a16="http://schemas.microsoft.com/office/drawing/2014/main" val="1666952646"/>
                    </a:ext>
                  </a:extLst>
                </a:gridCol>
              </a:tblGrid>
              <a:tr h="66117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Block IP</a:t>
                      </a: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Address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Rentang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Penggunaan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3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8057148"/>
                  </a:ext>
                </a:extLst>
              </a:tr>
              <a:tr h="295604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0.0.0.0 /8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0.0.0.0 – 0.255.255.255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109538" marR="0" lvl="0" indent="-1588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Merepresentasikan </a:t>
                      </a:r>
                      <a:r>
                        <a:rPr kumimoji="0" lang="id-ID" altLang="id-ID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local</a:t>
                      </a: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kumimoji="0" lang="id-ID" altLang="id-ID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network</a:t>
                      </a: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default, sehingga perangkat jaringan dapat berkomunikasi sementara dengan DHCP Server sebelum menerima IP Address yang valid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7184351"/>
                  </a:ext>
                </a:extLst>
              </a:tr>
              <a:tr h="29481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127.0.0.0/8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127.0.0.0</a:t>
                      </a: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kumimoji="0" lang="en-US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–</a:t>
                      </a: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kumimoji="0" lang="en-US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127.255.255.255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109538" marR="0" lvl="0" indent="-1588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altLang="id-ID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微软雅黑"/>
                          <a:cs typeface="+mn-cs"/>
                        </a:rPr>
                        <a:t>Loopback</a:t>
                      </a:r>
                      <a:r>
                        <a:rPr kumimoji="0" lang="id-ID" altLang="id-ID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微软雅黑"/>
                          <a:cs typeface="+mn-cs"/>
                        </a:rPr>
                        <a:t> IP Address, digunakan untuk mengakses layanan jaringan yang tersedia di komputer itu sendiri.</a:t>
                      </a:r>
                      <a:endParaRPr kumimoji="0" lang="en-US" altLang="id-ID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微软雅黑"/>
                        <a:cs typeface="+mn-c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3519448"/>
                  </a:ext>
                </a:extLst>
              </a:tr>
              <a:tr h="295604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224.0.0.0/4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224.0.0.0–239.255.255.255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109538" marR="0" lvl="0" indent="-1588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altLang="id-ID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微软雅黑"/>
                          <a:cs typeface="+mn-cs"/>
                        </a:rPr>
                        <a:t>Multicast </a:t>
                      </a:r>
                      <a:r>
                        <a:rPr kumimoji="0" lang="id-ID" altLang="id-ID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微软雅黑"/>
                          <a:cs typeface="+mn-cs"/>
                        </a:rPr>
                        <a:t>address</a:t>
                      </a:r>
                      <a:r>
                        <a:rPr kumimoji="0" lang="id-ID" altLang="id-ID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微软雅黑"/>
                          <a:cs typeface="+mn-cs"/>
                        </a:rPr>
                        <a:t>, digunakan untuk </a:t>
                      </a:r>
                      <a:r>
                        <a:rPr kumimoji="0" lang="id-ID" altLang="id-ID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微软雅黑"/>
                          <a:cs typeface="+mn-cs"/>
                        </a:rPr>
                        <a:t>protocol</a:t>
                      </a:r>
                      <a:r>
                        <a:rPr kumimoji="0" lang="id-ID" altLang="id-ID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微软雅黑"/>
                          <a:cs typeface="+mn-cs"/>
                        </a:rPr>
                        <a:t> jaringan yang memerlukan pengiriman data secara </a:t>
                      </a:r>
                      <a:r>
                        <a:rPr kumimoji="0" lang="id-ID" altLang="id-ID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微软雅黑"/>
                          <a:cs typeface="+mn-cs"/>
                        </a:rPr>
                        <a:t>multicast</a:t>
                      </a:r>
                      <a:endParaRPr kumimoji="0" lang="en-US" altLang="id-ID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微软雅黑"/>
                        <a:cs typeface="+mn-c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4382280"/>
                  </a:ext>
                </a:extLst>
              </a:tr>
              <a:tr h="29560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id-ID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240.0.0.0/4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240.0.0.0–255.255.255.254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588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altLang="id-ID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微软雅黑"/>
                          <a:cs typeface="+mn-cs"/>
                        </a:rPr>
                        <a:t>Disimpan untuk penelitian dan penggunaan teknologi jaringan di masa mendatang</a:t>
                      </a:r>
                      <a:endParaRPr kumimoji="0" lang="en-US" altLang="id-ID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微软雅黑"/>
                        <a:cs typeface="+mn-c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8616142"/>
                  </a:ext>
                </a:extLst>
              </a:tr>
            </a:tbl>
          </a:graphicData>
        </a:graphic>
      </p:graphicFrame>
      <p:sp>
        <p:nvSpPr>
          <p:cNvPr id="9" name="TextBox 8">
            <a:hlinkClick r:id="rId2"/>
            <a:extLst>
              <a:ext uri="{FF2B5EF4-FFF2-40B4-BE49-F238E27FC236}">
                <a16:creationId xmlns:a16="http://schemas.microsoft.com/office/drawing/2014/main" id="{A00E26A9-C3E3-B5C4-C09E-E812D5FFF5AF}"/>
              </a:ext>
            </a:extLst>
          </p:cNvPr>
          <p:cNvSpPr txBox="1"/>
          <p:nvPr/>
        </p:nvSpPr>
        <p:spPr>
          <a:xfrm>
            <a:off x="670718" y="6282122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/>
              <a:t>https://en.wikipedia.org/wiki/Reserved_IP_addresses</a:t>
            </a:r>
          </a:p>
        </p:txBody>
      </p:sp>
    </p:spTree>
    <p:extLst>
      <p:ext uri="{BB962C8B-B14F-4D97-AF65-F5344CB8AC3E}">
        <p14:creationId xmlns:p14="http://schemas.microsoft.com/office/powerpoint/2010/main" val="29266465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0B64B6-F154-4D14-AB78-3BE4F3A72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8" y="391212"/>
            <a:ext cx="10850563" cy="506256"/>
          </a:xfrm>
        </p:spPr>
        <p:txBody>
          <a:bodyPr>
            <a:normAutofit fontScale="90000"/>
          </a:bodyPr>
          <a:lstStyle/>
          <a:p>
            <a:pPr algn="ctr"/>
            <a:r>
              <a:rPr lang="id-ID" sz="3200" dirty="0"/>
              <a:t>Reserved IP Address</a:t>
            </a:r>
            <a:endParaRPr lang="en-US" sz="3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4B48579-CBD7-E9EC-A2DD-234F0D3A4D7A}"/>
              </a:ext>
            </a:extLst>
          </p:cNvPr>
          <p:cNvSpPr txBox="1"/>
          <p:nvPr/>
        </p:nvSpPr>
        <p:spPr>
          <a:xfrm>
            <a:off x="670718" y="1256319"/>
            <a:ext cx="8373355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2000" b="0" i="0" dirty="0">
                <a:solidFill>
                  <a:srgbClr val="282829"/>
                </a:solidFill>
                <a:effectLst/>
                <a:latin typeface="-apple-system"/>
              </a:rPr>
              <a:t>Reserved IP Address merupakan IP Address yang telah ditetapkan penggunaannya untuk berbagai macam keperluan dan tidak dapat digunakan untuk perangkat (NIC) dalam jaringan komputer. </a:t>
            </a:r>
            <a:endParaRPr lang="id-ID" sz="2000" dirty="0"/>
          </a:p>
        </p:txBody>
      </p:sp>
      <p:graphicFrame>
        <p:nvGraphicFramePr>
          <p:cNvPr id="7" name="Group 135">
            <a:extLst>
              <a:ext uri="{FF2B5EF4-FFF2-40B4-BE49-F238E27FC236}">
                <a16:creationId xmlns:a16="http://schemas.microsoft.com/office/drawing/2014/main" id="{518453F7-AFD2-EBB4-4336-C1EB872DC24E}"/>
              </a:ext>
            </a:extLst>
          </p:cNvPr>
          <p:cNvGraphicFramePr>
            <a:graphicFrameLocks/>
          </p:cNvGraphicFramePr>
          <p:nvPr/>
        </p:nvGraphicFramePr>
        <p:xfrm>
          <a:off x="730877" y="2457838"/>
          <a:ext cx="10788011" cy="3770138"/>
        </p:xfrm>
        <a:graphic>
          <a:graphicData uri="http://schemas.openxmlformats.org/drawingml/2006/table">
            <a:tbl>
              <a:tblPr/>
              <a:tblGrid>
                <a:gridCol w="1536835">
                  <a:extLst>
                    <a:ext uri="{9D8B030D-6E8A-4147-A177-3AD203B41FA5}">
                      <a16:colId xmlns:a16="http://schemas.microsoft.com/office/drawing/2014/main" val="850435806"/>
                    </a:ext>
                  </a:extLst>
                </a:gridCol>
                <a:gridCol w="3169920">
                  <a:extLst>
                    <a:ext uri="{9D8B030D-6E8A-4147-A177-3AD203B41FA5}">
                      <a16:colId xmlns:a16="http://schemas.microsoft.com/office/drawing/2014/main" val="3581250979"/>
                    </a:ext>
                  </a:extLst>
                </a:gridCol>
                <a:gridCol w="6081256">
                  <a:extLst>
                    <a:ext uri="{9D8B030D-6E8A-4147-A177-3AD203B41FA5}">
                      <a16:colId xmlns:a16="http://schemas.microsoft.com/office/drawing/2014/main" val="1666952646"/>
                    </a:ext>
                  </a:extLst>
                </a:gridCol>
              </a:tblGrid>
              <a:tr h="66117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Block IP</a:t>
                      </a: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Address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Rentang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Penggunaan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EF3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8057148"/>
                  </a:ext>
                </a:extLst>
              </a:tr>
              <a:tr h="295604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0.0.0.0 /8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0.0.0.0 – 0.255.255.255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109538" marR="0" lvl="0" indent="-1588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Merepresentasikan </a:t>
                      </a:r>
                      <a:r>
                        <a:rPr kumimoji="0" lang="id-ID" altLang="id-ID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local</a:t>
                      </a: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kumimoji="0" lang="id-ID" altLang="id-ID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network</a:t>
                      </a: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default, sehingga perangkat jaringan dapat berkomunikasi sementara dengan DHCP Server sebelum menerima IP Address yang valid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7184351"/>
                  </a:ext>
                </a:extLst>
              </a:tr>
              <a:tr h="294818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127.0.0.0/8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127.0.0.0</a:t>
                      </a: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kumimoji="0" lang="en-US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–</a:t>
                      </a:r>
                      <a:r>
                        <a:rPr kumimoji="0" lang="id-ID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kumimoji="0" lang="en-US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127.255.255.255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109538" marR="0" lvl="0" indent="-1588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altLang="id-ID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微软雅黑"/>
                          <a:cs typeface="+mn-cs"/>
                        </a:rPr>
                        <a:t>Loopback</a:t>
                      </a:r>
                      <a:r>
                        <a:rPr kumimoji="0" lang="id-ID" altLang="id-ID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微软雅黑"/>
                          <a:cs typeface="+mn-cs"/>
                        </a:rPr>
                        <a:t> IP Address, digunakan untuk mengakses layanan jaringan yang tersedia di komputer itu sendiri.</a:t>
                      </a:r>
                      <a:endParaRPr kumimoji="0" lang="en-US" altLang="id-ID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微软雅黑"/>
                        <a:cs typeface="+mn-c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3519448"/>
                  </a:ext>
                </a:extLst>
              </a:tr>
              <a:tr h="295604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224.0.0.0/4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224.0.0.0–239.255.255.255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109538" marR="0" lvl="0" indent="-1588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altLang="id-ID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微软雅黑"/>
                          <a:cs typeface="+mn-cs"/>
                        </a:rPr>
                        <a:t>Multicast </a:t>
                      </a:r>
                      <a:r>
                        <a:rPr kumimoji="0" lang="id-ID" altLang="id-ID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微软雅黑"/>
                          <a:cs typeface="+mn-cs"/>
                        </a:rPr>
                        <a:t>address</a:t>
                      </a:r>
                      <a:r>
                        <a:rPr kumimoji="0" lang="id-ID" altLang="id-ID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微软雅黑"/>
                          <a:cs typeface="+mn-cs"/>
                        </a:rPr>
                        <a:t>, digunakan untuk </a:t>
                      </a:r>
                      <a:r>
                        <a:rPr kumimoji="0" lang="id-ID" altLang="id-ID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微软雅黑"/>
                          <a:cs typeface="+mn-cs"/>
                        </a:rPr>
                        <a:t>protocol</a:t>
                      </a:r>
                      <a:r>
                        <a:rPr kumimoji="0" lang="id-ID" altLang="id-ID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微软雅黑"/>
                          <a:cs typeface="+mn-cs"/>
                        </a:rPr>
                        <a:t> jaringan yang memerlukan pengiriman data secara </a:t>
                      </a:r>
                      <a:r>
                        <a:rPr kumimoji="0" lang="id-ID" altLang="id-ID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微软雅黑"/>
                          <a:cs typeface="+mn-cs"/>
                        </a:rPr>
                        <a:t>multicast</a:t>
                      </a:r>
                      <a:endParaRPr kumimoji="0" lang="en-US" altLang="id-ID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微软雅黑"/>
                        <a:cs typeface="+mn-c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4382280"/>
                  </a:ext>
                </a:extLst>
              </a:tr>
              <a:tr h="29560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id-ID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240.0.0.0/4</a:t>
                      </a:r>
                      <a:endParaRPr kumimoji="0" lang="en-US" altLang="id-ID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id-ID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240.0.0.0–255.255.255.254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-1588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altLang="id-ID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微软雅黑"/>
                          <a:cs typeface="+mn-cs"/>
                        </a:rPr>
                        <a:t>Disimpan untuk penelitian dan penggunaan teknologi jaringan di masa mendatang</a:t>
                      </a:r>
                      <a:endParaRPr kumimoji="0" lang="en-US" altLang="id-ID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微软雅黑"/>
                        <a:cs typeface="+mn-c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8616142"/>
                  </a:ext>
                </a:extLst>
              </a:tr>
            </a:tbl>
          </a:graphicData>
        </a:graphic>
      </p:graphicFrame>
      <p:sp>
        <p:nvSpPr>
          <p:cNvPr id="9" name="TextBox 8">
            <a:hlinkClick r:id="rId2"/>
            <a:extLst>
              <a:ext uri="{FF2B5EF4-FFF2-40B4-BE49-F238E27FC236}">
                <a16:creationId xmlns:a16="http://schemas.microsoft.com/office/drawing/2014/main" id="{A00E26A9-C3E3-B5C4-C09E-E812D5FFF5AF}"/>
              </a:ext>
            </a:extLst>
          </p:cNvPr>
          <p:cNvSpPr txBox="1"/>
          <p:nvPr/>
        </p:nvSpPr>
        <p:spPr>
          <a:xfrm>
            <a:off x="670718" y="6282122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/>
              <a:t>https://en.wikipedia.org/wiki/Reserved_IP_addresses</a:t>
            </a:r>
          </a:p>
        </p:txBody>
      </p:sp>
    </p:spTree>
    <p:extLst>
      <p:ext uri="{BB962C8B-B14F-4D97-AF65-F5344CB8AC3E}">
        <p14:creationId xmlns:p14="http://schemas.microsoft.com/office/powerpoint/2010/main" val="24521757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A435E1-B081-EE65-9DDB-4E4E44D5A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8" y="196066"/>
            <a:ext cx="10850563" cy="626253"/>
          </a:xfrm>
        </p:spPr>
        <p:txBody>
          <a:bodyPr/>
          <a:lstStyle/>
          <a:p>
            <a:pPr algn="ctr"/>
            <a:r>
              <a:rPr lang="id-ID" dirty="0"/>
              <a:t>Pengantar Subnetting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1553F4C3-DE18-A682-5524-7DC97A57F185}"/>
              </a:ext>
            </a:extLst>
          </p:cNvPr>
          <p:cNvSpPr txBox="1">
            <a:spLocks noChangeArrowheads="1"/>
          </p:cNvSpPr>
          <p:nvPr/>
        </p:nvSpPr>
        <p:spPr>
          <a:xfrm>
            <a:off x="670718" y="1297315"/>
            <a:ext cx="10850562" cy="5000625"/>
          </a:xfrm>
          <a:prstGeom prst="rect">
            <a:avLst/>
          </a:prstGeom>
        </p:spPr>
        <p:txBody>
          <a:bodyPr/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000"/>
              </a:lnSpc>
              <a:buFont typeface="Arial" panose="020B0604020202020204" pitchFamily="34" charset="0"/>
              <a:buNone/>
            </a:pPr>
            <a:r>
              <a:rPr lang="en-US" b="1" dirty="0"/>
              <a:t>Subnetting</a:t>
            </a:r>
            <a:r>
              <a:rPr lang="en-US" dirty="0"/>
              <a:t> </a:t>
            </a:r>
            <a:r>
              <a:rPr lang="id-ID" dirty="0"/>
              <a:t>merupakan proses membagi jaringan menjadi jaringan yang lebih kecil lagi yang disebut dengan sub-</a:t>
            </a:r>
            <a:r>
              <a:rPr lang="id-ID" dirty="0" err="1"/>
              <a:t>network</a:t>
            </a:r>
            <a:r>
              <a:rPr lang="id-ID" dirty="0"/>
              <a:t> atau subnet. Tujuan membagi jaringan ini adalah:</a:t>
            </a:r>
            <a:endParaRPr lang="en-US" dirty="0"/>
          </a:p>
          <a:p>
            <a:pPr marL="463550" indent="-231775">
              <a:lnSpc>
                <a:spcPts val="2000"/>
              </a:lnSpc>
            </a:pPr>
            <a:r>
              <a:rPr lang="id-ID" dirty="0" err="1"/>
              <a:t>Mengotrol</a:t>
            </a:r>
            <a:r>
              <a:rPr lang="id-ID" dirty="0"/>
              <a:t> lalu lintas jaringan terutama untuk paket </a:t>
            </a:r>
            <a:r>
              <a:rPr lang="id-ID" dirty="0" err="1"/>
              <a:t>broadcast</a:t>
            </a:r>
            <a:r>
              <a:rPr lang="id-ID" dirty="0"/>
              <a:t> agar tidak terlalu besar dan membebani lalu lintas jaringan</a:t>
            </a:r>
          </a:p>
          <a:p>
            <a:pPr marL="463550" indent="-231775">
              <a:lnSpc>
                <a:spcPts val="2000"/>
              </a:lnSpc>
            </a:pPr>
            <a:r>
              <a:rPr lang="id-ID" dirty="0"/>
              <a:t>Mengurangi beban perangkat jaringan dalam bekerja sehingga dapat meningkatkan kualitas atau performa jaringan</a:t>
            </a:r>
            <a:r>
              <a:rPr lang="en-US" dirty="0"/>
              <a:t>.</a:t>
            </a:r>
          </a:p>
          <a:p>
            <a:pPr>
              <a:lnSpc>
                <a:spcPts val="2000"/>
              </a:lnSpc>
              <a:buFont typeface="Wingdings" pitchFamily="2" charset="2"/>
              <a:buNone/>
            </a:pPr>
            <a:r>
              <a:rPr lang="id-ID" b="1" dirty="0"/>
              <a:t>Komunikasi antar subnet</a:t>
            </a:r>
            <a:endParaRPr lang="en-US" b="1" dirty="0"/>
          </a:p>
          <a:p>
            <a:pPr>
              <a:lnSpc>
                <a:spcPts val="2000"/>
              </a:lnSpc>
            </a:pPr>
            <a:r>
              <a:rPr lang="id-ID" dirty="0" err="1"/>
              <a:t>Router</a:t>
            </a:r>
            <a:r>
              <a:rPr lang="id-ID" dirty="0"/>
              <a:t> merupakan perangkat jaringan </a:t>
            </a:r>
            <a:r>
              <a:rPr lang="id-ID" dirty="0" err="1"/>
              <a:t>yuang</a:t>
            </a:r>
            <a:r>
              <a:rPr lang="id-ID" dirty="0"/>
              <a:t> digunakan untuk melakukan komunikasi antar jaringan atau antar subnet yang berbeda</a:t>
            </a:r>
            <a:r>
              <a:rPr lang="en-US" dirty="0"/>
              <a:t> </a:t>
            </a:r>
          </a:p>
          <a:p>
            <a:pPr>
              <a:lnSpc>
                <a:spcPts val="2000"/>
              </a:lnSpc>
            </a:pPr>
            <a:r>
              <a:rPr lang="id-ID" dirty="0"/>
              <a:t>Setiap </a:t>
            </a:r>
            <a:r>
              <a:rPr lang="id-ID" dirty="0" err="1"/>
              <a:t>interface</a:t>
            </a:r>
            <a:r>
              <a:rPr lang="id-ID" dirty="0"/>
              <a:t> atau </a:t>
            </a:r>
            <a:r>
              <a:rPr lang="id-ID" dirty="0" err="1"/>
              <a:t>port</a:t>
            </a:r>
            <a:r>
              <a:rPr lang="id-ID" dirty="0"/>
              <a:t> pada </a:t>
            </a:r>
            <a:r>
              <a:rPr lang="id-ID" dirty="0" err="1"/>
              <a:t>router</a:t>
            </a:r>
            <a:r>
              <a:rPr lang="id-ID" dirty="0"/>
              <a:t> harus memiliki salah satu dari IP Address valid dan memiliki alamat jaringan (</a:t>
            </a:r>
            <a:r>
              <a:rPr lang="id-ID" dirty="0" err="1"/>
              <a:t>network</a:t>
            </a:r>
            <a:r>
              <a:rPr lang="id-ID" dirty="0"/>
              <a:t> </a:t>
            </a:r>
            <a:r>
              <a:rPr lang="id-ID" dirty="0" err="1"/>
              <a:t>address</a:t>
            </a:r>
            <a:r>
              <a:rPr lang="id-ID" dirty="0"/>
              <a:t>) yang sama dengan seluruh perangkat jaringan yang terhubung dengan </a:t>
            </a:r>
            <a:r>
              <a:rPr lang="id-ID" dirty="0" err="1"/>
              <a:t>interface</a:t>
            </a:r>
            <a:r>
              <a:rPr lang="id-ID" dirty="0"/>
              <a:t> tersebut.</a:t>
            </a:r>
            <a:endParaRPr lang="en-US" dirty="0"/>
          </a:p>
          <a:p>
            <a:pPr>
              <a:lnSpc>
                <a:spcPts val="2000"/>
              </a:lnSpc>
            </a:pPr>
            <a:r>
              <a:rPr lang="id-ID" dirty="0"/>
              <a:t>Seluruh perangkat jaringan yang terhubung dengan </a:t>
            </a:r>
            <a:r>
              <a:rPr lang="id-ID" dirty="0" err="1"/>
              <a:t>interface</a:t>
            </a:r>
            <a:r>
              <a:rPr lang="id-ID" dirty="0"/>
              <a:t> pada </a:t>
            </a:r>
            <a:r>
              <a:rPr lang="id-ID" dirty="0" err="1"/>
              <a:t>router</a:t>
            </a:r>
            <a:r>
              <a:rPr lang="id-ID" dirty="0"/>
              <a:t> tersebut harus menggunakan </a:t>
            </a:r>
            <a:r>
              <a:rPr lang="id-ID" dirty="0" err="1"/>
              <a:t>ip</a:t>
            </a:r>
            <a:r>
              <a:rPr lang="id-ID" dirty="0"/>
              <a:t> </a:t>
            </a:r>
            <a:r>
              <a:rPr lang="id-ID" dirty="0" err="1"/>
              <a:t>address</a:t>
            </a:r>
            <a:r>
              <a:rPr lang="id-ID" dirty="0"/>
              <a:t> pada </a:t>
            </a:r>
            <a:r>
              <a:rPr lang="id-ID" dirty="0" err="1"/>
              <a:t>interface</a:t>
            </a:r>
            <a:r>
              <a:rPr lang="id-ID" dirty="0"/>
              <a:t> </a:t>
            </a:r>
            <a:r>
              <a:rPr lang="id-ID" dirty="0" err="1"/>
              <a:t>router</a:t>
            </a:r>
            <a:r>
              <a:rPr lang="id-ID" dirty="0"/>
              <a:t> yang terhubung dengan LAN sebagai </a:t>
            </a:r>
            <a:r>
              <a:rPr lang="id-ID" dirty="0" err="1"/>
              <a:t>gateway</a:t>
            </a:r>
            <a:r>
              <a:rPr lang="id-ID" dirty="0"/>
              <a:t> yang digunakan untuk menghubungi jaringan atau subnet lain</a:t>
            </a:r>
            <a:endParaRPr lang="en-US" dirty="0"/>
          </a:p>
          <a:p>
            <a:pPr>
              <a:lnSpc>
                <a:spcPct val="75000"/>
              </a:lnSpc>
              <a:buFont typeface="Wingdings" pitchFamily="2" charset="2"/>
              <a:buNone/>
            </a:pPr>
            <a:endParaRPr lang="en-US" dirty="0"/>
          </a:p>
          <a:p>
            <a:pPr>
              <a:lnSpc>
                <a:spcPct val="75000"/>
              </a:lnSpc>
            </a:pPr>
            <a:endParaRPr lang="en-US" dirty="0"/>
          </a:p>
          <a:p>
            <a:pPr>
              <a:lnSpc>
                <a:spcPct val="75000"/>
              </a:lnSpc>
            </a:pPr>
            <a:endParaRPr lang="en-US" dirty="0"/>
          </a:p>
          <a:p>
            <a:pPr>
              <a:lnSpc>
                <a:spcPct val="75000"/>
              </a:lnSpc>
            </a:pPr>
            <a:endParaRPr lang="en-US" dirty="0"/>
          </a:p>
          <a:p>
            <a:pPr>
              <a:lnSpc>
                <a:spcPct val="75000"/>
              </a:lnSpc>
            </a:pPr>
            <a:endParaRPr lang="en-US" dirty="0"/>
          </a:p>
          <a:p>
            <a:pPr>
              <a:lnSpc>
                <a:spcPct val="75000"/>
              </a:lnSpc>
            </a:pPr>
            <a:endParaRPr lang="en-US" altLang="ja-JP" dirty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101071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A435E1-B081-EE65-9DDB-4E4E44D5A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8" y="196066"/>
            <a:ext cx="10850563" cy="626253"/>
          </a:xfrm>
        </p:spPr>
        <p:txBody>
          <a:bodyPr/>
          <a:lstStyle/>
          <a:p>
            <a:pPr algn="ctr"/>
            <a:r>
              <a:rPr lang="id-ID" dirty="0"/>
              <a:t>Perbedaan </a:t>
            </a:r>
            <a:r>
              <a:rPr lang="id-ID" dirty="0" err="1"/>
              <a:t>Switch</a:t>
            </a:r>
            <a:r>
              <a:rPr lang="id-ID" dirty="0"/>
              <a:t> dan </a:t>
            </a:r>
            <a:r>
              <a:rPr lang="id-ID" dirty="0" err="1"/>
              <a:t>Router</a:t>
            </a:r>
            <a:endParaRPr lang="id-ID" dirty="0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1553F4C3-DE18-A682-5524-7DC97A57F185}"/>
              </a:ext>
            </a:extLst>
          </p:cNvPr>
          <p:cNvSpPr txBox="1">
            <a:spLocks noChangeArrowheads="1"/>
          </p:cNvSpPr>
          <p:nvPr/>
        </p:nvSpPr>
        <p:spPr>
          <a:xfrm>
            <a:off x="670718" y="2303155"/>
            <a:ext cx="4937602" cy="213168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000"/>
              </a:lnSpc>
              <a:buFont typeface="Arial" panose="020B0604020202020204" pitchFamily="34" charset="0"/>
              <a:buNone/>
            </a:pPr>
            <a:r>
              <a:rPr lang="id-ID" b="1" dirty="0"/>
              <a:t>SWITCH</a:t>
            </a:r>
            <a:endParaRPr lang="en-US" dirty="0"/>
          </a:p>
          <a:p>
            <a:pPr>
              <a:lnSpc>
                <a:spcPts val="2000"/>
              </a:lnSpc>
            </a:pPr>
            <a:r>
              <a:rPr lang="id-ID" dirty="0"/>
              <a:t>Bekerja di Layer 2 pada OSI Layer</a:t>
            </a:r>
          </a:p>
          <a:p>
            <a:pPr>
              <a:lnSpc>
                <a:spcPts val="2000"/>
              </a:lnSpc>
            </a:pPr>
            <a:r>
              <a:rPr lang="id-ID" dirty="0"/>
              <a:t>Berfungsi menghubungkan perangkat di dalam 1 jaringan yang sama</a:t>
            </a:r>
          </a:p>
          <a:p>
            <a:pPr>
              <a:lnSpc>
                <a:spcPts val="2000"/>
              </a:lnSpc>
            </a:pPr>
            <a:r>
              <a:rPr lang="id-ID" dirty="0"/>
              <a:t>Menggunakan </a:t>
            </a:r>
            <a:r>
              <a:rPr lang="id-ID" dirty="0" err="1"/>
              <a:t>Mac-Address</a:t>
            </a:r>
            <a:r>
              <a:rPr lang="id-ID" dirty="0"/>
              <a:t> </a:t>
            </a:r>
            <a:r>
              <a:rPr lang="id-ID" dirty="0" err="1"/>
              <a:t>Table</a:t>
            </a:r>
            <a:r>
              <a:rPr lang="id-ID" dirty="0"/>
              <a:t> dalam melakukan pengiriman data</a:t>
            </a:r>
          </a:p>
          <a:p>
            <a:pPr>
              <a:lnSpc>
                <a:spcPts val="2000"/>
              </a:lnSpc>
            </a:pPr>
            <a:endParaRPr lang="en-US" dirty="0"/>
          </a:p>
          <a:p>
            <a:pPr>
              <a:lnSpc>
                <a:spcPct val="75000"/>
              </a:lnSpc>
              <a:buFont typeface="Wingdings" pitchFamily="2" charset="2"/>
              <a:buNone/>
            </a:pPr>
            <a:endParaRPr lang="en-US" dirty="0"/>
          </a:p>
          <a:p>
            <a:pPr>
              <a:lnSpc>
                <a:spcPct val="75000"/>
              </a:lnSpc>
            </a:pPr>
            <a:endParaRPr lang="en-US" dirty="0"/>
          </a:p>
          <a:p>
            <a:pPr>
              <a:lnSpc>
                <a:spcPct val="75000"/>
              </a:lnSpc>
            </a:pPr>
            <a:endParaRPr lang="en-US" dirty="0"/>
          </a:p>
          <a:p>
            <a:pPr>
              <a:lnSpc>
                <a:spcPct val="75000"/>
              </a:lnSpc>
            </a:pPr>
            <a:endParaRPr lang="en-US" dirty="0"/>
          </a:p>
          <a:p>
            <a:pPr>
              <a:lnSpc>
                <a:spcPct val="75000"/>
              </a:lnSpc>
            </a:pPr>
            <a:endParaRPr lang="en-US" dirty="0"/>
          </a:p>
          <a:p>
            <a:pPr>
              <a:lnSpc>
                <a:spcPct val="75000"/>
              </a:lnSpc>
            </a:pPr>
            <a:endParaRPr lang="en-US" altLang="ja-JP" dirty="0">
              <a:ea typeface="ＭＳ Ｐゴシック" pitchFamily="34" charset="-128"/>
            </a:endParaRP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E7258AB2-E689-DDA6-AA4E-DAFA40E7015C}"/>
              </a:ext>
            </a:extLst>
          </p:cNvPr>
          <p:cNvSpPr txBox="1">
            <a:spLocks noChangeArrowheads="1"/>
          </p:cNvSpPr>
          <p:nvPr/>
        </p:nvSpPr>
        <p:spPr>
          <a:xfrm>
            <a:off x="6583679" y="2303155"/>
            <a:ext cx="4937602" cy="213168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000"/>
              </a:lnSpc>
              <a:buFont typeface="Arial" panose="020B0604020202020204" pitchFamily="34" charset="0"/>
              <a:buNone/>
            </a:pPr>
            <a:r>
              <a:rPr lang="id-ID" b="1" dirty="0" err="1"/>
              <a:t>Router</a:t>
            </a:r>
            <a:endParaRPr lang="en-US" dirty="0"/>
          </a:p>
          <a:p>
            <a:pPr>
              <a:lnSpc>
                <a:spcPts val="2000"/>
              </a:lnSpc>
            </a:pPr>
            <a:r>
              <a:rPr lang="id-ID" dirty="0"/>
              <a:t>Bekerja di Layer 3 pada OSI Layer</a:t>
            </a:r>
          </a:p>
          <a:p>
            <a:pPr>
              <a:lnSpc>
                <a:spcPts val="2000"/>
              </a:lnSpc>
            </a:pPr>
            <a:r>
              <a:rPr lang="id-ID" dirty="0"/>
              <a:t>Berfungsi menghubungkan beberapa jaringan / subnet yang berbeda</a:t>
            </a:r>
          </a:p>
          <a:p>
            <a:pPr>
              <a:lnSpc>
                <a:spcPts val="2000"/>
              </a:lnSpc>
            </a:pPr>
            <a:r>
              <a:rPr lang="id-ID" dirty="0"/>
              <a:t>Menggunakan </a:t>
            </a:r>
            <a:r>
              <a:rPr lang="id-ID" dirty="0" err="1"/>
              <a:t>Routing</a:t>
            </a:r>
            <a:r>
              <a:rPr lang="id-ID" dirty="0"/>
              <a:t> </a:t>
            </a:r>
            <a:r>
              <a:rPr lang="id-ID" dirty="0" err="1"/>
              <a:t>Table</a:t>
            </a:r>
            <a:r>
              <a:rPr lang="id-ID" dirty="0"/>
              <a:t> dalam melakukan pengiriman data</a:t>
            </a:r>
          </a:p>
          <a:p>
            <a:pPr>
              <a:lnSpc>
                <a:spcPts val="2000"/>
              </a:lnSpc>
            </a:pPr>
            <a:endParaRPr lang="en-US" dirty="0"/>
          </a:p>
          <a:p>
            <a:pPr>
              <a:lnSpc>
                <a:spcPct val="75000"/>
              </a:lnSpc>
              <a:buFont typeface="Wingdings" pitchFamily="2" charset="2"/>
              <a:buNone/>
            </a:pPr>
            <a:endParaRPr lang="en-US" dirty="0"/>
          </a:p>
          <a:p>
            <a:pPr>
              <a:lnSpc>
                <a:spcPct val="75000"/>
              </a:lnSpc>
            </a:pPr>
            <a:endParaRPr lang="en-US" dirty="0"/>
          </a:p>
          <a:p>
            <a:pPr>
              <a:lnSpc>
                <a:spcPct val="75000"/>
              </a:lnSpc>
            </a:pPr>
            <a:endParaRPr lang="en-US" dirty="0"/>
          </a:p>
          <a:p>
            <a:pPr>
              <a:lnSpc>
                <a:spcPct val="75000"/>
              </a:lnSpc>
            </a:pPr>
            <a:endParaRPr lang="en-US" dirty="0"/>
          </a:p>
          <a:p>
            <a:pPr>
              <a:lnSpc>
                <a:spcPct val="75000"/>
              </a:lnSpc>
            </a:pPr>
            <a:endParaRPr lang="en-US" dirty="0"/>
          </a:p>
          <a:p>
            <a:pPr>
              <a:lnSpc>
                <a:spcPct val="75000"/>
              </a:lnSpc>
            </a:pPr>
            <a:endParaRPr lang="en-US" altLang="ja-JP" dirty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0531071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A435E1-B081-EE65-9DDB-4E4E44D5A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8" y="196066"/>
            <a:ext cx="10850563" cy="626253"/>
          </a:xfrm>
        </p:spPr>
        <p:txBody>
          <a:bodyPr/>
          <a:lstStyle/>
          <a:p>
            <a:pPr algn="ctr"/>
            <a:r>
              <a:rPr lang="id-ID" dirty="0"/>
              <a:t>Dasar Subnetting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EFC832-AE73-D6FF-0AD0-3459E7ABD760}"/>
              </a:ext>
            </a:extLst>
          </p:cNvPr>
          <p:cNvSpPr txBox="1">
            <a:spLocks/>
          </p:cNvSpPr>
          <p:nvPr/>
        </p:nvSpPr>
        <p:spPr>
          <a:xfrm>
            <a:off x="670718" y="1165419"/>
            <a:ext cx="8522050" cy="923331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sz="1800" dirty="0" err="1"/>
              <a:t>Dalam</a:t>
            </a:r>
            <a:r>
              <a:rPr lang="en-US" sz="1800" dirty="0"/>
              <a:t> </a:t>
            </a:r>
            <a:r>
              <a:rPr lang="en-US" sz="1800" dirty="0" err="1"/>
              <a:t>penerapannya</a:t>
            </a:r>
            <a:r>
              <a:rPr lang="en-US" sz="1800" dirty="0"/>
              <a:t> subnet </a:t>
            </a:r>
            <a:r>
              <a:rPr lang="en-US" sz="1800" dirty="0" err="1"/>
              <a:t>mengambil</a:t>
            </a:r>
            <a:r>
              <a:rPr lang="en-US" sz="1800" dirty="0"/>
              <a:t> </a:t>
            </a:r>
            <a:r>
              <a:rPr lang="en-US" sz="1800" dirty="0" err="1"/>
              <a:t>sebagian</a:t>
            </a:r>
            <a:r>
              <a:rPr lang="en-US" sz="1800" dirty="0"/>
              <a:t> </a:t>
            </a:r>
            <a:r>
              <a:rPr lang="en-US" sz="1800" dirty="0" err="1"/>
              <a:t>dari</a:t>
            </a:r>
            <a:r>
              <a:rPr lang="en-US" sz="1800" dirty="0"/>
              <a:t> host address untuk </a:t>
            </a:r>
            <a:r>
              <a:rPr lang="en-US" sz="1800" dirty="0" err="1"/>
              <a:t>dijadikan</a:t>
            </a:r>
            <a:r>
              <a:rPr lang="en-US" sz="1800" dirty="0"/>
              <a:t> subnetwork</a:t>
            </a:r>
            <a:endParaRPr lang="id-ID" sz="1800" dirty="0"/>
          </a:p>
          <a:p>
            <a:pPr>
              <a:lnSpc>
                <a:spcPct val="110000"/>
              </a:lnSpc>
            </a:pPr>
            <a:r>
              <a:rPr lang="id-ID" sz="1800" dirty="0"/>
              <a:t>Selain itu </a:t>
            </a:r>
            <a:r>
              <a:rPr lang="id-ID" sz="1800" dirty="0" err="1"/>
              <a:t>subnetting</a:t>
            </a:r>
            <a:r>
              <a:rPr lang="id-ID" sz="1800" dirty="0"/>
              <a:t> menggunakan subnet </a:t>
            </a:r>
            <a:r>
              <a:rPr lang="id-ID" sz="1800" dirty="0" err="1"/>
              <a:t>mask</a:t>
            </a:r>
            <a:r>
              <a:rPr lang="id-ID" sz="1800" dirty="0"/>
              <a:t> untuk menentukan berapa banyak jumlah bit yang diambil dari </a:t>
            </a:r>
            <a:r>
              <a:rPr lang="id-ID" sz="1800" dirty="0" err="1"/>
              <a:t>host</a:t>
            </a:r>
            <a:r>
              <a:rPr lang="id-ID" sz="1800" dirty="0"/>
              <a:t>-ide untuk dijadikan subnet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E998EB6-B35C-2EA5-0C93-34F9196C7ECE}"/>
              </a:ext>
            </a:extLst>
          </p:cNvPr>
          <p:cNvSpPr/>
          <p:nvPr/>
        </p:nvSpPr>
        <p:spPr>
          <a:xfrm>
            <a:off x="609758" y="2679502"/>
            <a:ext cx="31718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204.17.5.0 	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C3832FA7-4F4F-6A8B-4651-E47593196A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5063021"/>
              </p:ext>
            </p:extLst>
          </p:nvPr>
        </p:nvGraphicFramePr>
        <p:xfrm>
          <a:off x="670721" y="3175190"/>
          <a:ext cx="1085056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9080">
                  <a:extLst>
                    <a:ext uri="{9D8B030D-6E8A-4147-A177-3AD203B41FA5}">
                      <a16:colId xmlns:a16="http://schemas.microsoft.com/office/drawing/2014/main" val="55644646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18277970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09444780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71636551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2833068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7739441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01417051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78279326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3894307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05470435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21274535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17345833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478800891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17271629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28992121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66243716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76053787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67208862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02578547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89582923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68319173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923615976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2042993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1855203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5087389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0835100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0265892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3030579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97792869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58645135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17481818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6749871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9106742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2CA11F6B-99C5-A309-E741-ECADF52558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8302378"/>
              </p:ext>
            </p:extLst>
          </p:nvPr>
        </p:nvGraphicFramePr>
        <p:xfrm>
          <a:off x="609758" y="5226538"/>
          <a:ext cx="1085056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9080">
                  <a:extLst>
                    <a:ext uri="{9D8B030D-6E8A-4147-A177-3AD203B41FA5}">
                      <a16:colId xmlns:a16="http://schemas.microsoft.com/office/drawing/2014/main" val="55644646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18277970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09444780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71636551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2833068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7739441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01417051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78279326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3894307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05470435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21274535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17345833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478800891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17271629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28992121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66243716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76053787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67208862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02578547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895829232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683191738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923615976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2042993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1855203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50873895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180835100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230265892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430305794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977928693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586451357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174818180"/>
                    </a:ext>
                  </a:extLst>
                </a:gridCol>
                <a:gridCol w="339080">
                  <a:extLst>
                    <a:ext uri="{9D8B030D-6E8A-4147-A177-3AD203B41FA5}">
                      <a16:colId xmlns:a16="http://schemas.microsoft.com/office/drawing/2014/main" val="36749871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  <a:endParaRPr kumimoji="0" lang="id-ID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微软雅黑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3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9106742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833D6A9C-FBFF-C6F7-F0FB-DC85009C9F54}"/>
              </a:ext>
            </a:extLst>
          </p:cNvPr>
          <p:cNvSpPr txBox="1"/>
          <p:nvPr/>
        </p:nvSpPr>
        <p:spPr>
          <a:xfrm>
            <a:off x="521937" y="5608107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255.255.255.0</a:t>
            </a:r>
            <a:endParaRPr lang="id-ID" sz="2800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94591E2-82AD-6E2D-9679-FF97C2501D03}"/>
              </a:ext>
            </a:extLst>
          </p:cNvPr>
          <p:cNvCxnSpPr/>
          <p:nvPr/>
        </p:nvCxnSpPr>
        <p:spPr>
          <a:xfrm>
            <a:off x="8842312" y="3653153"/>
            <a:ext cx="2678969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EE3AF066-2763-692A-0DC5-4B10DAEFA15C}"/>
              </a:ext>
            </a:extLst>
          </p:cNvPr>
          <p:cNvSpPr txBox="1"/>
          <p:nvPr/>
        </p:nvSpPr>
        <p:spPr>
          <a:xfrm>
            <a:off x="8802624" y="3742375"/>
            <a:ext cx="288934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id-ID" dirty="0"/>
              <a:t>bit </a:t>
            </a:r>
            <a:r>
              <a:rPr lang="id-ID" dirty="0" err="1"/>
              <a:t>host</a:t>
            </a:r>
            <a:r>
              <a:rPr lang="id-ID" dirty="0"/>
              <a:t> dapat diambil sebagian untuk subnet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F0B4021-35BF-4C9A-E77C-68CF8042C92C}"/>
              </a:ext>
            </a:extLst>
          </p:cNvPr>
          <p:cNvSpPr txBox="1"/>
          <p:nvPr/>
        </p:nvSpPr>
        <p:spPr>
          <a:xfrm>
            <a:off x="521937" y="4493619"/>
            <a:ext cx="1059751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/>
              <a:t>Pada contoh ini tidak ada bit yang diambil untuk jadi subnet sehingga subnet </a:t>
            </a:r>
            <a:r>
              <a:rPr lang="id-ID" dirty="0" err="1"/>
              <a:t>mask</a:t>
            </a:r>
            <a:r>
              <a:rPr lang="id-ID" dirty="0"/>
              <a:t> yang digunakan adalah subnet </a:t>
            </a:r>
            <a:r>
              <a:rPr lang="id-ID" dirty="0" err="1"/>
              <a:t>mask</a:t>
            </a:r>
            <a:r>
              <a:rPr lang="id-ID" dirty="0"/>
              <a:t> default dari kelas C</a:t>
            </a:r>
          </a:p>
        </p:txBody>
      </p:sp>
    </p:spTree>
    <p:extLst>
      <p:ext uri="{BB962C8B-B14F-4D97-AF65-F5344CB8AC3E}">
        <p14:creationId xmlns:p14="http://schemas.microsoft.com/office/powerpoint/2010/main" val="5314309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A435E1-B081-EE65-9DDB-4E4E44D5A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8" y="196066"/>
            <a:ext cx="10850563" cy="626253"/>
          </a:xfrm>
        </p:spPr>
        <p:txBody>
          <a:bodyPr/>
          <a:lstStyle/>
          <a:p>
            <a:pPr algn="ctr"/>
            <a:r>
              <a:rPr lang="id-ID" dirty="0"/>
              <a:t>Dasar Subnetting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EFC832-AE73-D6FF-0AD0-3459E7ABD760}"/>
              </a:ext>
            </a:extLst>
          </p:cNvPr>
          <p:cNvSpPr txBox="1">
            <a:spLocks/>
          </p:cNvSpPr>
          <p:nvPr/>
        </p:nvSpPr>
        <p:spPr>
          <a:xfrm>
            <a:off x="670718" y="1175173"/>
            <a:ext cx="8522050" cy="494732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id-ID" sz="1800" dirty="0"/>
              <a:t>Memakai 1 bit </a:t>
            </a:r>
            <a:r>
              <a:rPr lang="id-ID" sz="1800" dirty="0" err="1"/>
              <a:t>host</a:t>
            </a:r>
            <a:r>
              <a:rPr lang="id-ID" sz="1800" dirty="0"/>
              <a:t> untuk dijadikan subnet menghasilkan 2</a:t>
            </a:r>
            <a:r>
              <a:rPr lang="id-ID" sz="1800" baseline="30000" dirty="0"/>
              <a:t>1 </a:t>
            </a:r>
            <a:r>
              <a:rPr lang="id-ID" sz="1800" dirty="0"/>
              <a:t>= 2 subnet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0689EFC-64FD-C159-6BB4-66B7AB6341F7}"/>
              </a:ext>
            </a:extLst>
          </p:cNvPr>
          <p:cNvSpPr txBox="1">
            <a:spLocks/>
          </p:cNvSpPr>
          <p:nvPr/>
        </p:nvSpPr>
        <p:spPr>
          <a:xfrm>
            <a:off x="670718" y="1759755"/>
            <a:ext cx="1450690" cy="874673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id-ID" sz="1800" dirty="0"/>
              <a:t>Address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id-ID" sz="1800" dirty="0"/>
              <a:t>Mask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A3726863-67D0-3E51-8B1E-B7C0587C179F}"/>
              </a:ext>
            </a:extLst>
          </p:cNvPr>
          <p:cNvSpPr txBox="1">
            <a:spLocks/>
          </p:cNvSpPr>
          <p:nvPr/>
        </p:nvSpPr>
        <p:spPr>
          <a:xfrm>
            <a:off x="2273886" y="1759755"/>
            <a:ext cx="3017442" cy="87467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id-ID" sz="1800" dirty="0">
                <a:latin typeface="Consolas" panose="020B0609020204030204" pitchFamily="49" charset="0"/>
              </a:rPr>
              <a:t>192     168      1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id-ID" sz="1800" dirty="0">
                <a:latin typeface="Consolas" panose="020B0609020204030204" pitchFamily="49" charset="0"/>
              </a:rPr>
              <a:t>255     255     255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D2492F75-E0CB-3C9C-5DCB-05BA3A9BF36D}"/>
              </a:ext>
            </a:extLst>
          </p:cNvPr>
          <p:cNvSpPr txBox="1">
            <a:spLocks/>
          </p:cNvSpPr>
          <p:nvPr/>
        </p:nvSpPr>
        <p:spPr>
          <a:xfrm>
            <a:off x="5291328" y="1759754"/>
            <a:ext cx="1609346" cy="87467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id-ID" sz="1800" dirty="0">
                <a:latin typeface="Consolas" panose="020B0609020204030204" pitchFamily="49" charset="0"/>
              </a:rPr>
              <a:t>0000  0000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id-ID" sz="1800" dirty="0">
                <a:latin typeface="Consolas" panose="020B0609020204030204" pitchFamily="49" charset="0"/>
              </a:rPr>
              <a:t>0000  0000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8C315C77-7C17-97F5-A8CD-F88ED14C4366}"/>
              </a:ext>
            </a:extLst>
          </p:cNvPr>
          <p:cNvSpPr txBox="1">
            <a:spLocks/>
          </p:cNvSpPr>
          <p:nvPr/>
        </p:nvSpPr>
        <p:spPr>
          <a:xfrm>
            <a:off x="2487169" y="2628434"/>
            <a:ext cx="2651681" cy="494732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None/>
            </a:pPr>
            <a:r>
              <a:rPr lang="id-ID" sz="1800" dirty="0"/>
              <a:t>Porsi Network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880984A1-9A23-8EE2-1A6A-83FDC5721EC0}"/>
              </a:ext>
            </a:extLst>
          </p:cNvPr>
          <p:cNvSpPr txBox="1">
            <a:spLocks/>
          </p:cNvSpPr>
          <p:nvPr/>
        </p:nvSpPr>
        <p:spPr>
          <a:xfrm>
            <a:off x="5291328" y="2628434"/>
            <a:ext cx="1609346" cy="494732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None/>
            </a:pPr>
            <a:r>
              <a:rPr lang="id-ID" sz="1800" dirty="0"/>
              <a:t>Porsi Host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CFF930B8-3AD9-5D65-3D2A-761F981E0058}"/>
              </a:ext>
            </a:extLst>
          </p:cNvPr>
          <p:cNvSpPr txBox="1">
            <a:spLocks/>
          </p:cNvSpPr>
          <p:nvPr/>
        </p:nvSpPr>
        <p:spPr>
          <a:xfrm>
            <a:off x="670718" y="3354894"/>
            <a:ext cx="1450690" cy="874673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id-ID" sz="1800" dirty="0"/>
              <a:t>Address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id-ID" sz="1800" dirty="0"/>
              <a:t>Mask</a:t>
            </a: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BC3028A5-67BB-9AC6-80C4-2975A34839A4}"/>
              </a:ext>
            </a:extLst>
          </p:cNvPr>
          <p:cNvSpPr txBox="1">
            <a:spLocks/>
          </p:cNvSpPr>
          <p:nvPr/>
        </p:nvSpPr>
        <p:spPr>
          <a:xfrm>
            <a:off x="2273885" y="3354894"/>
            <a:ext cx="3203549" cy="87467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id-ID" sz="1800" dirty="0">
                <a:latin typeface="Consolas" panose="020B0609020204030204" pitchFamily="49" charset="0"/>
              </a:rPr>
              <a:t>192.     168.    1.  0/1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id-ID" sz="1800" dirty="0">
                <a:latin typeface="Consolas" panose="020B0609020204030204" pitchFamily="49" charset="0"/>
              </a:rPr>
              <a:t>255.     255.  255.  1</a:t>
            </a: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C37C3244-1332-9648-204A-575ECD5C18AD}"/>
              </a:ext>
            </a:extLst>
          </p:cNvPr>
          <p:cNvSpPr txBox="1">
            <a:spLocks/>
          </p:cNvSpPr>
          <p:nvPr/>
        </p:nvSpPr>
        <p:spPr>
          <a:xfrm>
            <a:off x="5486399" y="3354893"/>
            <a:ext cx="1609346" cy="87467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id-ID" sz="1800" dirty="0">
                <a:latin typeface="Consolas" panose="020B0609020204030204" pitchFamily="49" charset="0"/>
              </a:rPr>
              <a:t>000  0000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id-ID" sz="1800" dirty="0">
                <a:latin typeface="Consolas" panose="020B0609020204030204" pitchFamily="49" charset="0"/>
              </a:rPr>
              <a:t>000  0000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45C9B9CD-8CD1-9C09-0ACA-CAF9AB9115B5}"/>
              </a:ext>
            </a:extLst>
          </p:cNvPr>
          <p:cNvSpPr txBox="1">
            <a:spLocks/>
          </p:cNvSpPr>
          <p:nvPr/>
        </p:nvSpPr>
        <p:spPr>
          <a:xfrm>
            <a:off x="2487169" y="4223573"/>
            <a:ext cx="2651681" cy="494732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None/>
            </a:pPr>
            <a:r>
              <a:rPr lang="id-ID" sz="1800" dirty="0"/>
              <a:t>Porsi Network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29C2C6C7-2055-CA06-E13D-38AB98938C1B}"/>
              </a:ext>
            </a:extLst>
          </p:cNvPr>
          <p:cNvSpPr txBox="1">
            <a:spLocks/>
          </p:cNvSpPr>
          <p:nvPr/>
        </p:nvSpPr>
        <p:spPr>
          <a:xfrm>
            <a:off x="4599471" y="4223573"/>
            <a:ext cx="2651681" cy="494732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buNone/>
            </a:pPr>
            <a:r>
              <a:rPr lang="id-ID" sz="1800" dirty="0"/>
              <a:t>Porsi Host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735D195-41B4-33A8-1B7A-9E1AED9B0716}"/>
              </a:ext>
            </a:extLst>
          </p:cNvPr>
          <p:cNvCxnSpPr>
            <a:cxnSpLocks/>
          </p:cNvCxnSpPr>
          <p:nvPr/>
        </p:nvCxnSpPr>
        <p:spPr>
          <a:xfrm>
            <a:off x="4925568" y="3123166"/>
            <a:ext cx="0" cy="182678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Content Placeholder 2">
            <a:extLst>
              <a:ext uri="{FF2B5EF4-FFF2-40B4-BE49-F238E27FC236}">
                <a16:creationId xmlns:a16="http://schemas.microsoft.com/office/drawing/2014/main" id="{7EAA96A3-71E5-0278-5782-AB4F43A64EAC}"/>
              </a:ext>
            </a:extLst>
          </p:cNvPr>
          <p:cNvSpPr txBox="1">
            <a:spLocks/>
          </p:cNvSpPr>
          <p:nvPr/>
        </p:nvSpPr>
        <p:spPr>
          <a:xfrm>
            <a:off x="2694431" y="4979527"/>
            <a:ext cx="4767073" cy="1327924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id-ID" sz="1800" dirty="0"/>
              <a:t>Memakai 1 bit </a:t>
            </a:r>
            <a:r>
              <a:rPr lang="id-ID" sz="1800" dirty="0" err="1"/>
              <a:t>host</a:t>
            </a:r>
            <a:r>
              <a:rPr lang="id-ID" sz="1800" dirty="0"/>
              <a:t> menjadi bit subnet akan menghasilkan 2 subnet dari bit yang ada yaitu 0 dan 1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25290045-FF13-D324-B8F3-36322FCEF207}"/>
              </a:ext>
            </a:extLst>
          </p:cNvPr>
          <p:cNvCxnSpPr>
            <a:cxnSpLocks/>
          </p:cNvCxnSpPr>
          <p:nvPr/>
        </p:nvCxnSpPr>
        <p:spPr>
          <a:xfrm>
            <a:off x="7461504" y="1759754"/>
            <a:ext cx="0" cy="410459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Content Placeholder 2">
            <a:extLst>
              <a:ext uri="{FF2B5EF4-FFF2-40B4-BE49-F238E27FC236}">
                <a16:creationId xmlns:a16="http://schemas.microsoft.com/office/drawing/2014/main" id="{CC7F6B71-E34B-31AD-28DA-3EBAD16DDB05}"/>
              </a:ext>
            </a:extLst>
          </p:cNvPr>
          <p:cNvSpPr txBox="1">
            <a:spLocks/>
          </p:cNvSpPr>
          <p:nvPr/>
        </p:nvSpPr>
        <p:spPr>
          <a:xfrm>
            <a:off x="7827264" y="1669905"/>
            <a:ext cx="3688158" cy="1327924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id-ID" sz="1800" dirty="0"/>
              <a:t>Subnet 0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id-ID" sz="1800" dirty="0"/>
              <a:t>Network : 192.168.1.</a:t>
            </a:r>
            <a:r>
              <a:rPr lang="id-ID" sz="1800" dirty="0">
                <a:solidFill>
                  <a:srgbClr val="00B050"/>
                </a:solidFill>
              </a:rPr>
              <a:t>0 -  127</a:t>
            </a:r>
            <a:r>
              <a:rPr lang="id-ID" sz="1800" dirty="0"/>
              <a:t> </a:t>
            </a:r>
            <a:r>
              <a:rPr lang="id-ID" sz="1800" b="1" dirty="0"/>
              <a:t>/25</a:t>
            </a:r>
          </a:p>
          <a:p>
            <a:pPr marL="0" indent="0">
              <a:lnSpc>
                <a:spcPct val="110000"/>
              </a:lnSpc>
              <a:buNone/>
              <a:tabLst>
                <a:tab pos="914400" algn="l"/>
              </a:tabLst>
            </a:pPr>
            <a:r>
              <a:rPr lang="id-ID" sz="1800" dirty="0"/>
              <a:t>Mask 	: 255.255.255.</a:t>
            </a:r>
            <a:r>
              <a:rPr lang="id-ID" sz="1800" dirty="0">
                <a:solidFill>
                  <a:srgbClr val="FF0000"/>
                </a:solidFill>
              </a:rPr>
              <a:t>128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262CE38F-03F4-26BA-6FF0-D38A7AA9E609}"/>
              </a:ext>
            </a:extLst>
          </p:cNvPr>
          <p:cNvSpPr txBox="1">
            <a:spLocks/>
          </p:cNvSpPr>
          <p:nvPr/>
        </p:nvSpPr>
        <p:spPr>
          <a:xfrm>
            <a:off x="7827264" y="3330032"/>
            <a:ext cx="3840483" cy="1327924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id-ID" sz="1800" dirty="0"/>
              <a:t>Subnet 1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id-ID" sz="1800" dirty="0"/>
              <a:t>Network : 192.168.1.</a:t>
            </a:r>
            <a:r>
              <a:rPr lang="id-ID" sz="1800" dirty="0">
                <a:solidFill>
                  <a:srgbClr val="00B050"/>
                </a:solidFill>
              </a:rPr>
              <a:t>128 -  255</a:t>
            </a:r>
            <a:r>
              <a:rPr lang="id-ID" sz="1800" dirty="0"/>
              <a:t> </a:t>
            </a:r>
            <a:r>
              <a:rPr lang="id-ID" sz="1800" b="1" dirty="0"/>
              <a:t>/25</a:t>
            </a:r>
          </a:p>
          <a:p>
            <a:pPr marL="0" indent="0">
              <a:lnSpc>
                <a:spcPct val="110000"/>
              </a:lnSpc>
              <a:buNone/>
              <a:tabLst>
                <a:tab pos="914400" algn="l"/>
              </a:tabLst>
            </a:pPr>
            <a:r>
              <a:rPr lang="id-ID" sz="1800" dirty="0"/>
              <a:t>Mask 	: 255.255.255.</a:t>
            </a:r>
            <a:r>
              <a:rPr lang="id-ID" sz="1800" dirty="0">
                <a:solidFill>
                  <a:srgbClr val="FF0000"/>
                </a:solidFill>
              </a:rPr>
              <a:t>128</a:t>
            </a:r>
          </a:p>
        </p:txBody>
      </p:sp>
    </p:spTree>
    <p:extLst>
      <p:ext uri="{BB962C8B-B14F-4D97-AF65-F5344CB8AC3E}">
        <p14:creationId xmlns:p14="http://schemas.microsoft.com/office/powerpoint/2010/main" val="15821973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A435E1-B081-EE65-9DDB-4E4E44D5A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8" y="196066"/>
            <a:ext cx="10850563" cy="626253"/>
          </a:xfrm>
        </p:spPr>
        <p:txBody>
          <a:bodyPr/>
          <a:lstStyle/>
          <a:p>
            <a:pPr algn="ctr"/>
            <a:r>
              <a:rPr lang="id-ID" dirty="0"/>
              <a:t>Dasar Subnetting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EFC832-AE73-D6FF-0AD0-3459E7ABD760}"/>
              </a:ext>
            </a:extLst>
          </p:cNvPr>
          <p:cNvSpPr txBox="1">
            <a:spLocks/>
          </p:cNvSpPr>
          <p:nvPr/>
        </p:nvSpPr>
        <p:spPr>
          <a:xfrm>
            <a:off x="670718" y="1175173"/>
            <a:ext cx="8522050" cy="494732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id-ID" sz="1800" dirty="0"/>
              <a:t>Subnet yang dihasilkan: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63F93B9-54C0-1378-5BFF-E7F4BF000E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245" y="3119060"/>
            <a:ext cx="2943835" cy="1817498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E7EA0720-8FCE-BF30-C18D-A18C67FC8E4A}"/>
              </a:ext>
            </a:extLst>
          </p:cNvPr>
          <p:cNvSpPr txBox="1">
            <a:spLocks/>
          </p:cNvSpPr>
          <p:nvPr/>
        </p:nvSpPr>
        <p:spPr>
          <a:xfrm>
            <a:off x="744245" y="4960052"/>
            <a:ext cx="3688158" cy="722775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Subnet 1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Network : 192.168.1.</a:t>
            </a:r>
            <a:r>
              <a:rPr lang="id-ID" sz="1400" dirty="0">
                <a:solidFill>
                  <a:srgbClr val="00B050"/>
                </a:solidFill>
                <a:latin typeface="Consolas" panose="020B0609020204030204" pitchFamily="49" charset="0"/>
              </a:rPr>
              <a:t>128 - 255</a:t>
            </a:r>
            <a:r>
              <a:rPr lang="id-ID" sz="1400" dirty="0">
                <a:latin typeface="Consolas" panose="020B0609020204030204" pitchFamily="49" charset="0"/>
              </a:rPr>
              <a:t> </a:t>
            </a:r>
            <a:r>
              <a:rPr lang="id-ID" sz="1400" b="1" dirty="0">
                <a:latin typeface="Consolas" panose="020B0609020204030204" pitchFamily="49" charset="0"/>
              </a:rPr>
              <a:t>/25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tabLst>
                <a:tab pos="685800" algn="l"/>
              </a:tabLst>
            </a:pPr>
            <a:r>
              <a:rPr lang="id-ID" sz="1400" dirty="0">
                <a:latin typeface="Consolas" panose="020B0609020204030204" pitchFamily="49" charset="0"/>
              </a:rPr>
              <a:t>Mask 	 : 255.255.255.</a:t>
            </a: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128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E47B170-C492-F93C-63C6-10945F6593CF}"/>
              </a:ext>
            </a:extLst>
          </p:cNvPr>
          <p:cNvSpPr txBox="1">
            <a:spLocks/>
          </p:cNvSpPr>
          <p:nvPr/>
        </p:nvSpPr>
        <p:spPr>
          <a:xfrm>
            <a:off x="744245" y="2396285"/>
            <a:ext cx="3688158" cy="722775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Subnet 0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Network : 192.168.1.</a:t>
            </a:r>
            <a:r>
              <a:rPr lang="id-ID" sz="1400" dirty="0">
                <a:solidFill>
                  <a:srgbClr val="00B050"/>
                </a:solidFill>
                <a:latin typeface="Consolas" panose="020B0609020204030204" pitchFamily="49" charset="0"/>
              </a:rPr>
              <a:t>0 - 127</a:t>
            </a:r>
            <a:r>
              <a:rPr lang="id-ID" sz="1400" dirty="0">
                <a:latin typeface="Consolas" panose="020B0609020204030204" pitchFamily="49" charset="0"/>
              </a:rPr>
              <a:t> </a:t>
            </a:r>
            <a:r>
              <a:rPr lang="id-ID" sz="1400" b="1" dirty="0">
                <a:latin typeface="Consolas" panose="020B0609020204030204" pitchFamily="49" charset="0"/>
              </a:rPr>
              <a:t>/25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tabLst>
                <a:tab pos="685800" algn="l"/>
              </a:tabLst>
            </a:pPr>
            <a:r>
              <a:rPr lang="id-ID" sz="1400" dirty="0">
                <a:latin typeface="Consolas" panose="020B0609020204030204" pitchFamily="49" charset="0"/>
              </a:rPr>
              <a:t>Mask 	 : 255.255.255.</a:t>
            </a: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128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F602049-F7B5-EC77-F65C-0E9582674DB4}"/>
              </a:ext>
            </a:extLst>
          </p:cNvPr>
          <p:cNvCxnSpPr>
            <a:cxnSpLocks/>
          </p:cNvCxnSpPr>
          <p:nvPr/>
        </p:nvCxnSpPr>
        <p:spPr>
          <a:xfrm>
            <a:off x="4449167" y="1287314"/>
            <a:ext cx="0" cy="469438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16E7B10-9535-E3D0-6A42-A83A52400CE9}"/>
              </a:ext>
            </a:extLst>
          </p:cNvPr>
          <p:cNvSpPr txBox="1">
            <a:spLocks/>
          </p:cNvSpPr>
          <p:nvPr/>
        </p:nvSpPr>
        <p:spPr>
          <a:xfrm>
            <a:off x="4539459" y="1220920"/>
            <a:ext cx="3688158" cy="263095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Subnet 0 : 192.168.1.0 /25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B19E234C-1B8D-E256-CC18-85AB23DC8C1E}"/>
              </a:ext>
            </a:extLst>
          </p:cNvPr>
          <p:cNvSpPr txBox="1">
            <a:spLocks/>
          </p:cNvSpPr>
          <p:nvPr/>
        </p:nvSpPr>
        <p:spPr>
          <a:xfrm>
            <a:off x="4539459" y="3689652"/>
            <a:ext cx="3688158" cy="263095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Subnet 1 : 192.168.1.128 /25</a:t>
            </a:r>
          </a:p>
        </p:txBody>
      </p:sp>
      <p:sp>
        <p:nvSpPr>
          <p:cNvPr id="23" name="Content Placeholder 2">
            <a:extLst>
              <a:ext uri="{FF2B5EF4-FFF2-40B4-BE49-F238E27FC236}">
                <a16:creationId xmlns:a16="http://schemas.microsoft.com/office/drawing/2014/main" id="{B1294F80-BDC5-E836-170B-538C8411E4D0}"/>
              </a:ext>
            </a:extLst>
          </p:cNvPr>
          <p:cNvSpPr txBox="1">
            <a:spLocks/>
          </p:cNvSpPr>
          <p:nvPr/>
        </p:nvSpPr>
        <p:spPr>
          <a:xfrm>
            <a:off x="4638065" y="1406962"/>
            <a:ext cx="3688158" cy="263095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Network Address</a:t>
            </a:r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69483F8B-4F14-573B-BB8B-EBAD9409F80C}"/>
              </a:ext>
            </a:extLst>
          </p:cNvPr>
          <p:cNvSpPr txBox="1">
            <a:spLocks/>
          </p:cNvSpPr>
          <p:nvPr/>
        </p:nvSpPr>
        <p:spPr>
          <a:xfrm>
            <a:off x="4744746" y="1668218"/>
            <a:ext cx="1320774" cy="2630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192.168.1.</a:t>
            </a: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0</a:t>
            </a:r>
          </a:p>
        </p:txBody>
      </p:sp>
      <p:sp>
        <p:nvSpPr>
          <p:cNvPr id="28" name="Content Placeholder 2">
            <a:extLst>
              <a:ext uri="{FF2B5EF4-FFF2-40B4-BE49-F238E27FC236}">
                <a16:creationId xmlns:a16="http://schemas.microsoft.com/office/drawing/2014/main" id="{1EABFD11-D044-748C-A7F5-98EEFCD85509}"/>
              </a:ext>
            </a:extLst>
          </p:cNvPr>
          <p:cNvSpPr txBox="1">
            <a:spLocks/>
          </p:cNvSpPr>
          <p:nvPr/>
        </p:nvSpPr>
        <p:spPr>
          <a:xfrm>
            <a:off x="4638065" y="1962174"/>
            <a:ext cx="3688158" cy="263095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Alamat IP Pertama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0193ADE5-CC9B-2E4A-F5F0-4A9EE3260089}"/>
              </a:ext>
            </a:extLst>
          </p:cNvPr>
          <p:cNvSpPr txBox="1">
            <a:spLocks/>
          </p:cNvSpPr>
          <p:nvPr/>
        </p:nvSpPr>
        <p:spPr>
          <a:xfrm>
            <a:off x="4737126" y="2224253"/>
            <a:ext cx="1320774" cy="2630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192.168.1.</a:t>
            </a: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0</a:t>
            </a:r>
          </a:p>
        </p:txBody>
      </p:sp>
      <p:sp>
        <p:nvSpPr>
          <p:cNvPr id="32" name="Content Placeholder 2">
            <a:extLst>
              <a:ext uri="{FF2B5EF4-FFF2-40B4-BE49-F238E27FC236}">
                <a16:creationId xmlns:a16="http://schemas.microsoft.com/office/drawing/2014/main" id="{51CE301B-302B-0240-69FA-79ADBBFC362E}"/>
              </a:ext>
            </a:extLst>
          </p:cNvPr>
          <p:cNvSpPr txBox="1">
            <a:spLocks/>
          </p:cNvSpPr>
          <p:nvPr/>
        </p:nvSpPr>
        <p:spPr>
          <a:xfrm>
            <a:off x="4638064" y="2517543"/>
            <a:ext cx="3688158" cy="263095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Alamat IP Terakhir</a:t>
            </a:r>
          </a:p>
        </p:txBody>
      </p:sp>
      <p:sp>
        <p:nvSpPr>
          <p:cNvPr id="33" name="Content Placeholder 2">
            <a:extLst>
              <a:ext uri="{FF2B5EF4-FFF2-40B4-BE49-F238E27FC236}">
                <a16:creationId xmlns:a16="http://schemas.microsoft.com/office/drawing/2014/main" id="{D1368311-42C7-F46D-DACB-E231D66D0447}"/>
              </a:ext>
            </a:extLst>
          </p:cNvPr>
          <p:cNvSpPr txBox="1">
            <a:spLocks/>
          </p:cNvSpPr>
          <p:nvPr/>
        </p:nvSpPr>
        <p:spPr>
          <a:xfrm>
            <a:off x="4737125" y="2772002"/>
            <a:ext cx="1320774" cy="2630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192.168.1.</a:t>
            </a: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0</a:t>
            </a:r>
          </a:p>
        </p:txBody>
      </p:sp>
      <p:sp>
        <p:nvSpPr>
          <p:cNvPr id="34" name="Content Placeholder 2">
            <a:extLst>
              <a:ext uri="{FF2B5EF4-FFF2-40B4-BE49-F238E27FC236}">
                <a16:creationId xmlns:a16="http://schemas.microsoft.com/office/drawing/2014/main" id="{4E42996E-8DE3-86DF-71A1-11529D07286F}"/>
              </a:ext>
            </a:extLst>
          </p:cNvPr>
          <p:cNvSpPr txBox="1">
            <a:spLocks/>
          </p:cNvSpPr>
          <p:nvPr/>
        </p:nvSpPr>
        <p:spPr>
          <a:xfrm>
            <a:off x="4638064" y="3049762"/>
            <a:ext cx="3688158" cy="263095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Alamat Broadcast</a:t>
            </a:r>
          </a:p>
        </p:txBody>
      </p:sp>
      <p:sp>
        <p:nvSpPr>
          <p:cNvPr id="35" name="Content Placeholder 2">
            <a:extLst>
              <a:ext uri="{FF2B5EF4-FFF2-40B4-BE49-F238E27FC236}">
                <a16:creationId xmlns:a16="http://schemas.microsoft.com/office/drawing/2014/main" id="{9AD7A65B-F785-9F5C-1F90-A835B558130E}"/>
              </a:ext>
            </a:extLst>
          </p:cNvPr>
          <p:cNvSpPr txBox="1">
            <a:spLocks/>
          </p:cNvSpPr>
          <p:nvPr/>
        </p:nvSpPr>
        <p:spPr>
          <a:xfrm>
            <a:off x="4737125" y="3311841"/>
            <a:ext cx="1320774" cy="2630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192.168.1.</a:t>
            </a: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0</a:t>
            </a:r>
          </a:p>
        </p:txBody>
      </p:sp>
      <p:sp>
        <p:nvSpPr>
          <p:cNvPr id="36" name="Content Placeholder 2">
            <a:extLst>
              <a:ext uri="{FF2B5EF4-FFF2-40B4-BE49-F238E27FC236}">
                <a16:creationId xmlns:a16="http://schemas.microsoft.com/office/drawing/2014/main" id="{EBED9458-9D4E-63F9-3FB0-34203FD627F0}"/>
              </a:ext>
            </a:extLst>
          </p:cNvPr>
          <p:cNvSpPr txBox="1">
            <a:spLocks/>
          </p:cNvSpPr>
          <p:nvPr/>
        </p:nvSpPr>
        <p:spPr>
          <a:xfrm>
            <a:off x="6057899" y="1660563"/>
            <a:ext cx="1005841" cy="263095"/>
          </a:xfrm>
          <a:prstGeom prst="rect">
            <a:avLst/>
          </a:prstGeom>
          <a:solidFill>
            <a:srgbClr val="FEF3D2"/>
          </a:solidFill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000 0000</a:t>
            </a:r>
          </a:p>
        </p:txBody>
      </p:sp>
      <p:sp>
        <p:nvSpPr>
          <p:cNvPr id="37" name="Content Placeholder 2">
            <a:extLst>
              <a:ext uri="{FF2B5EF4-FFF2-40B4-BE49-F238E27FC236}">
                <a16:creationId xmlns:a16="http://schemas.microsoft.com/office/drawing/2014/main" id="{011F37D7-12F0-74D2-5EC5-BBC8F3A488D2}"/>
              </a:ext>
            </a:extLst>
          </p:cNvPr>
          <p:cNvSpPr txBox="1">
            <a:spLocks/>
          </p:cNvSpPr>
          <p:nvPr/>
        </p:nvSpPr>
        <p:spPr>
          <a:xfrm>
            <a:off x="6057899" y="2231585"/>
            <a:ext cx="1005838" cy="263095"/>
          </a:xfrm>
          <a:prstGeom prst="rect">
            <a:avLst/>
          </a:prstGeom>
          <a:solidFill>
            <a:srgbClr val="FEF3D2"/>
          </a:solidFill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000 0001</a:t>
            </a:r>
          </a:p>
        </p:txBody>
      </p:sp>
      <p:sp>
        <p:nvSpPr>
          <p:cNvPr id="38" name="Content Placeholder 2">
            <a:extLst>
              <a:ext uri="{FF2B5EF4-FFF2-40B4-BE49-F238E27FC236}">
                <a16:creationId xmlns:a16="http://schemas.microsoft.com/office/drawing/2014/main" id="{DDEF85FB-137D-9F8F-60A5-6AEDE6DB46B7}"/>
              </a:ext>
            </a:extLst>
          </p:cNvPr>
          <p:cNvSpPr txBox="1">
            <a:spLocks/>
          </p:cNvSpPr>
          <p:nvPr/>
        </p:nvSpPr>
        <p:spPr>
          <a:xfrm>
            <a:off x="6065520" y="2763804"/>
            <a:ext cx="998217" cy="263095"/>
          </a:xfrm>
          <a:prstGeom prst="rect">
            <a:avLst/>
          </a:prstGeom>
          <a:solidFill>
            <a:srgbClr val="FEF3D2"/>
          </a:solidFill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111 1110</a:t>
            </a:r>
          </a:p>
        </p:txBody>
      </p:sp>
      <p:sp>
        <p:nvSpPr>
          <p:cNvPr id="39" name="Content Placeholder 2">
            <a:extLst>
              <a:ext uri="{FF2B5EF4-FFF2-40B4-BE49-F238E27FC236}">
                <a16:creationId xmlns:a16="http://schemas.microsoft.com/office/drawing/2014/main" id="{15B12CCD-9EC6-2E7A-64B4-DCB40E74BCD5}"/>
              </a:ext>
            </a:extLst>
          </p:cNvPr>
          <p:cNvSpPr txBox="1">
            <a:spLocks/>
          </p:cNvSpPr>
          <p:nvPr/>
        </p:nvSpPr>
        <p:spPr>
          <a:xfrm>
            <a:off x="6057899" y="3296023"/>
            <a:ext cx="998217" cy="263095"/>
          </a:xfrm>
          <a:prstGeom prst="rect">
            <a:avLst/>
          </a:prstGeom>
          <a:solidFill>
            <a:srgbClr val="FEF3D2"/>
          </a:solidFill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111 1111</a:t>
            </a:r>
          </a:p>
        </p:txBody>
      </p:sp>
      <p:sp>
        <p:nvSpPr>
          <p:cNvPr id="40" name="Content Placeholder 2">
            <a:extLst>
              <a:ext uri="{FF2B5EF4-FFF2-40B4-BE49-F238E27FC236}">
                <a16:creationId xmlns:a16="http://schemas.microsoft.com/office/drawing/2014/main" id="{7D1B1AF3-439F-12DD-655F-8CB12D316DCC}"/>
              </a:ext>
            </a:extLst>
          </p:cNvPr>
          <p:cNvSpPr txBox="1">
            <a:spLocks/>
          </p:cNvSpPr>
          <p:nvPr/>
        </p:nvSpPr>
        <p:spPr>
          <a:xfrm>
            <a:off x="7252637" y="1660563"/>
            <a:ext cx="1876123" cy="263095"/>
          </a:xfrm>
          <a:prstGeom prst="rect">
            <a:avLst/>
          </a:prstGeom>
          <a:solidFill>
            <a:schemeClr val="bg1"/>
          </a:solidFill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= 192.168.1.0</a:t>
            </a:r>
          </a:p>
        </p:txBody>
      </p:sp>
      <p:sp>
        <p:nvSpPr>
          <p:cNvPr id="41" name="Content Placeholder 2">
            <a:extLst>
              <a:ext uri="{FF2B5EF4-FFF2-40B4-BE49-F238E27FC236}">
                <a16:creationId xmlns:a16="http://schemas.microsoft.com/office/drawing/2014/main" id="{499B0547-DD0F-4DE0-AC80-C2FFB698E588}"/>
              </a:ext>
            </a:extLst>
          </p:cNvPr>
          <p:cNvSpPr txBox="1">
            <a:spLocks/>
          </p:cNvSpPr>
          <p:nvPr/>
        </p:nvSpPr>
        <p:spPr>
          <a:xfrm>
            <a:off x="7252636" y="2224253"/>
            <a:ext cx="1876123" cy="263095"/>
          </a:xfrm>
          <a:prstGeom prst="rect">
            <a:avLst/>
          </a:prstGeom>
          <a:solidFill>
            <a:schemeClr val="bg1"/>
          </a:solidFill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= 192.168.1.1</a:t>
            </a:r>
          </a:p>
        </p:txBody>
      </p:sp>
      <p:sp>
        <p:nvSpPr>
          <p:cNvPr id="42" name="Content Placeholder 2">
            <a:extLst>
              <a:ext uri="{FF2B5EF4-FFF2-40B4-BE49-F238E27FC236}">
                <a16:creationId xmlns:a16="http://schemas.microsoft.com/office/drawing/2014/main" id="{C942A9C2-02C5-BE60-812A-D6D1EBF00E3B}"/>
              </a:ext>
            </a:extLst>
          </p:cNvPr>
          <p:cNvSpPr txBox="1">
            <a:spLocks/>
          </p:cNvSpPr>
          <p:nvPr/>
        </p:nvSpPr>
        <p:spPr>
          <a:xfrm>
            <a:off x="7252635" y="2763804"/>
            <a:ext cx="1876123" cy="263095"/>
          </a:xfrm>
          <a:prstGeom prst="rect">
            <a:avLst/>
          </a:prstGeom>
          <a:solidFill>
            <a:schemeClr val="bg1"/>
          </a:solidFill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= 192.168.1.126</a:t>
            </a:r>
          </a:p>
        </p:txBody>
      </p:sp>
      <p:sp>
        <p:nvSpPr>
          <p:cNvPr id="43" name="Content Placeholder 2">
            <a:extLst>
              <a:ext uri="{FF2B5EF4-FFF2-40B4-BE49-F238E27FC236}">
                <a16:creationId xmlns:a16="http://schemas.microsoft.com/office/drawing/2014/main" id="{8B305B0A-1CA7-C0D8-E393-22BCC04EB3AA}"/>
              </a:ext>
            </a:extLst>
          </p:cNvPr>
          <p:cNvSpPr txBox="1">
            <a:spLocks/>
          </p:cNvSpPr>
          <p:nvPr/>
        </p:nvSpPr>
        <p:spPr>
          <a:xfrm>
            <a:off x="7252635" y="3272024"/>
            <a:ext cx="1876123" cy="263095"/>
          </a:xfrm>
          <a:prstGeom prst="rect">
            <a:avLst/>
          </a:prstGeom>
          <a:solidFill>
            <a:schemeClr val="bg1"/>
          </a:solidFill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= 192.168.1.127</a:t>
            </a:r>
          </a:p>
        </p:txBody>
      </p:sp>
      <p:sp>
        <p:nvSpPr>
          <p:cNvPr id="44" name="Content Placeholder 2">
            <a:extLst>
              <a:ext uri="{FF2B5EF4-FFF2-40B4-BE49-F238E27FC236}">
                <a16:creationId xmlns:a16="http://schemas.microsoft.com/office/drawing/2014/main" id="{41B27636-B266-E9A1-3ABC-3A102A17AC02}"/>
              </a:ext>
            </a:extLst>
          </p:cNvPr>
          <p:cNvSpPr txBox="1">
            <a:spLocks/>
          </p:cNvSpPr>
          <p:nvPr/>
        </p:nvSpPr>
        <p:spPr>
          <a:xfrm>
            <a:off x="4617449" y="3905904"/>
            <a:ext cx="3688158" cy="263095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Network Address</a:t>
            </a:r>
          </a:p>
        </p:txBody>
      </p:sp>
      <p:sp>
        <p:nvSpPr>
          <p:cNvPr id="45" name="Content Placeholder 2">
            <a:extLst>
              <a:ext uri="{FF2B5EF4-FFF2-40B4-BE49-F238E27FC236}">
                <a16:creationId xmlns:a16="http://schemas.microsoft.com/office/drawing/2014/main" id="{5BA9BA33-2A19-8835-E49F-71D7415B2339}"/>
              </a:ext>
            </a:extLst>
          </p:cNvPr>
          <p:cNvSpPr txBox="1">
            <a:spLocks/>
          </p:cNvSpPr>
          <p:nvPr/>
        </p:nvSpPr>
        <p:spPr>
          <a:xfrm>
            <a:off x="4724130" y="4167160"/>
            <a:ext cx="1320774" cy="2630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192.168.1.</a:t>
            </a: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1</a:t>
            </a:r>
          </a:p>
        </p:txBody>
      </p:sp>
      <p:sp>
        <p:nvSpPr>
          <p:cNvPr id="46" name="Content Placeholder 2">
            <a:extLst>
              <a:ext uri="{FF2B5EF4-FFF2-40B4-BE49-F238E27FC236}">
                <a16:creationId xmlns:a16="http://schemas.microsoft.com/office/drawing/2014/main" id="{E8F10DEF-9DC2-0E76-1DAD-21B430CCA4A9}"/>
              </a:ext>
            </a:extLst>
          </p:cNvPr>
          <p:cNvSpPr txBox="1">
            <a:spLocks/>
          </p:cNvSpPr>
          <p:nvPr/>
        </p:nvSpPr>
        <p:spPr>
          <a:xfrm>
            <a:off x="4617449" y="4461116"/>
            <a:ext cx="3688158" cy="263095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Alamat IP Pertama</a:t>
            </a:r>
          </a:p>
        </p:txBody>
      </p:sp>
      <p:sp>
        <p:nvSpPr>
          <p:cNvPr id="47" name="Content Placeholder 2">
            <a:extLst>
              <a:ext uri="{FF2B5EF4-FFF2-40B4-BE49-F238E27FC236}">
                <a16:creationId xmlns:a16="http://schemas.microsoft.com/office/drawing/2014/main" id="{B6EF2C7D-27A7-2722-A36D-98FF06E8EB11}"/>
              </a:ext>
            </a:extLst>
          </p:cNvPr>
          <p:cNvSpPr txBox="1">
            <a:spLocks/>
          </p:cNvSpPr>
          <p:nvPr/>
        </p:nvSpPr>
        <p:spPr>
          <a:xfrm>
            <a:off x="4716510" y="4723195"/>
            <a:ext cx="1320774" cy="2630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192.168.1.</a:t>
            </a: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1</a:t>
            </a:r>
          </a:p>
        </p:txBody>
      </p:sp>
      <p:sp>
        <p:nvSpPr>
          <p:cNvPr id="48" name="Content Placeholder 2">
            <a:extLst>
              <a:ext uri="{FF2B5EF4-FFF2-40B4-BE49-F238E27FC236}">
                <a16:creationId xmlns:a16="http://schemas.microsoft.com/office/drawing/2014/main" id="{3BCADBD3-A810-FB4B-6E1F-D010A17CDE50}"/>
              </a:ext>
            </a:extLst>
          </p:cNvPr>
          <p:cNvSpPr txBox="1">
            <a:spLocks/>
          </p:cNvSpPr>
          <p:nvPr/>
        </p:nvSpPr>
        <p:spPr>
          <a:xfrm>
            <a:off x="4617448" y="5016485"/>
            <a:ext cx="3688158" cy="263095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Alamat IP Terakhir</a:t>
            </a:r>
          </a:p>
        </p:txBody>
      </p:sp>
      <p:sp>
        <p:nvSpPr>
          <p:cNvPr id="49" name="Content Placeholder 2">
            <a:extLst>
              <a:ext uri="{FF2B5EF4-FFF2-40B4-BE49-F238E27FC236}">
                <a16:creationId xmlns:a16="http://schemas.microsoft.com/office/drawing/2014/main" id="{2AE95312-D47D-6652-34E4-50C01547FD79}"/>
              </a:ext>
            </a:extLst>
          </p:cNvPr>
          <p:cNvSpPr txBox="1">
            <a:spLocks/>
          </p:cNvSpPr>
          <p:nvPr/>
        </p:nvSpPr>
        <p:spPr>
          <a:xfrm>
            <a:off x="4716509" y="5270944"/>
            <a:ext cx="1320774" cy="2630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192.168.1.</a:t>
            </a: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1</a:t>
            </a:r>
          </a:p>
        </p:txBody>
      </p:sp>
      <p:sp>
        <p:nvSpPr>
          <p:cNvPr id="50" name="Content Placeholder 2">
            <a:extLst>
              <a:ext uri="{FF2B5EF4-FFF2-40B4-BE49-F238E27FC236}">
                <a16:creationId xmlns:a16="http://schemas.microsoft.com/office/drawing/2014/main" id="{0BB04152-A684-81E1-5C82-3EA329F604DD}"/>
              </a:ext>
            </a:extLst>
          </p:cNvPr>
          <p:cNvSpPr txBox="1">
            <a:spLocks/>
          </p:cNvSpPr>
          <p:nvPr/>
        </p:nvSpPr>
        <p:spPr>
          <a:xfrm>
            <a:off x="4617448" y="5548704"/>
            <a:ext cx="3688158" cy="263095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Alamat Broadcast</a:t>
            </a:r>
          </a:p>
        </p:txBody>
      </p:sp>
      <p:sp>
        <p:nvSpPr>
          <p:cNvPr id="51" name="Content Placeholder 2">
            <a:extLst>
              <a:ext uri="{FF2B5EF4-FFF2-40B4-BE49-F238E27FC236}">
                <a16:creationId xmlns:a16="http://schemas.microsoft.com/office/drawing/2014/main" id="{640F37E5-AEFA-4CDF-351C-D0789A2EE2DE}"/>
              </a:ext>
            </a:extLst>
          </p:cNvPr>
          <p:cNvSpPr txBox="1">
            <a:spLocks/>
          </p:cNvSpPr>
          <p:nvPr/>
        </p:nvSpPr>
        <p:spPr>
          <a:xfrm>
            <a:off x="4716509" y="5810783"/>
            <a:ext cx="1320774" cy="2630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192.168.1.</a:t>
            </a: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1</a:t>
            </a:r>
          </a:p>
        </p:txBody>
      </p:sp>
      <p:sp>
        <p:nvSpPr>
          <p:cNvPr id="52" name="Content Placeholder 2">
            <a:extLst>
              <a:ext uri="{FF2B5EF4-FFF2-40B4-BE49-F238E27FC236}">
                <a16:creationId xmlns:a16="http://schemas.microsoft.com/office/drawing/2014/main" id="{4CD3E613-242A-6ABF-BC8D-35FFDE185228}"/>
              </a:ext>
            </a:extLst>
          </p:cNvPr>
          <p:cNvSpPr txBox="1">
            <a:spLocks/>
          </p:cNvSpPr>
          <p:nvPr/>
        </p:nvSpPr>
        <p:spPr>
          <a:xfrm>
            <a:off x="6037283" y="4159505"/>
            <a:ext cx="1005841" cy="263095"/>
          </a:xfrm>
          <a:prstGeom prst="rect">
            <a:avLst/>
          </a:prstGeom>
          <a:solidFill>
            <a:srgbClr val="FEF3D2"/>
          </a:solidFill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000 0000</a:t>
            </a:r>
          </a:p>
        </p:txBody>
      </p:sp>
      <p:sp>
        <p:nvSpPr>
          <p:cNvPr id="53" name="Content Placeholder 2">
            <a:extLst>
              <a:ext uri="{FF2B5EF4-FFF2-40B4-BE49-F238E27FC236}">
                <a16:creationId xmlns:a16="http://schemas.microsoft.com/office/drawing/2014/main" id="{35F25888-8B9C-41BC-7712-CF9B19070B9F}"/>
              </a:ext>
            </a:extLst>
          </p:cNvPr>
          <p:cNvSpPr txBox="1">
            <a:spLocks/>
          </p:cNvSpPr>
          <p:nvPr/>
        </p:nvSpPr>
        <p:spPr>
          <a:xfrm>
            <a:off x="6037283" y="4730527"/>
            <a:ext cx="1005838" cy="263095"/>
          </a:xfrm>
          <a:prstGeom prst="rect">
            <a:avLst/>
          </a:prstGeom>
          <a:solidFill>
            <a:srgbClr val="FEF3D2"/>
          </a:solidFill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000 0001</a:t>
            </a:r>
          </a:p>
        </p:txBody>
      </p:sp>
      <p:sp>
        <p:nvSpPr>
          <p:cNvPr id="54" name="Content Placeholder 2">
            <a:extLst>
              <a:ext uri="{FF2B5EF4-FFF2-40B4-BE49-F238E27FC236}">
                <a16:creationId xmlns:a16="http://schemas.microsoft.com/office/drawing/2014/main" id="{B50730C1-B1EA-57C6-A996-92C0292135C2}"/>
              </a:ext>
            </a:extLst>
          </p:cNvPr>
          <p:cNvSpPr txBox="1">
            <a:spLocks/>
          </p:cNvSpPr>
          <p:nvPr/>
        </p:nvSpPr>
        <p:spPr>
          <a:xfrm>
            <a:off x="6044904" y="5262746"/>
            <a:ext cx="998217" cy="263095"/>
          </a:xfrm>
          <a:prstGeom prst="rect">
            <a:avLst/>
          </a:prstGeom>
          <a:solidFill>
            <a:srgbClr val="FEF3D2"/>
          </a:solidFill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111 1110</a:t>
            </a:r>
          </a:p>
        </p:txBody>
      </p:sp>
      <p:sp>
        <p:nvSpPr>
          <p:cNvPr id="55" name="Content Placeholder 2">
            <a:extLst>
              <a:ext uri="{FF2B5EF4-FFF2-40B4-BE49-F238E27FC236}">
                <a16:creationId xmlns:a16="http://schemas.microsoft.com/office/drawing/2014/main" id="{690A2B6A-6194-C8E5-9242-1980454FC1B3}"/>
              </a:ext>
            </a:extLst>
          </p:cNvPr>
          <p:cNvSpPr txBox="1">
            <a:spLocks/>
          </p:cNvSpPr>
          <p:nvPr/>
        </p:nvSpPr>
        <p:spPr>
          <a:xfrm>
            <a:off x="6037283" y="5794965"/>
            <a:ext cx="998217" cy="263095"/>
          </a:xfrm>
          <a:prstGeom prst="rect">
            <a:avLst/>
          </a:prstGeom>
          <a:solidFill>
            <a:srgbClr val="FEF3D2"/>
          </a:solidFill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111 1111</a:t>
            </a:r>
          </a:p>
        </p:txBody>
      </p:sp>
      <p:sp>
        <p:nvSpPr>
          <p:cNvPr id="56" name="Content Placeholder 2">
            <a:extLst>
              <a:ext uri="{FF2B5EF4-FFF2-40B4-BE49-F238E27FC236}">
                <a16:creationId xmlns:a16="http://schemas.microsoft.com/office/drawing/2014/main" id="{106FA48D-73E0-F905-DC37-67A6D6E42505}"/>
              </a:ext>
            </a:extLst>
          </p:cNvPr>
          <p:cNvSpPr txBox="1">
            <a:spLocks/>
          </p:cNvSpPr>
          <p:nvPr/>
        </p:nvSpPr>
        <p:spPr>
          <a:xfrm>
            <a:off x="7232021" y="4159505"/>
            <a:ext cx="1876123" cy="263095"/>
          </a:xfrm>
          <a:prstGeom prst="rect">
            <a:avLst/>
          </a:prstGeom>
          <a:solidFill>
            <a:schemeClr val="bg1"/>
          </a:solidFill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= 192.168.1.128</a:t>
            </a:r>
          </a:p>
        </p:txBody>
      </p:sp>
      <p:sp>
        <p:nvSpPr>
          <p:cNvPr id="57" name="Content Placeholder 2">
            <a:extLst>
              <a:ext uri="{FF2B5EF4-FFF2-40B4-BE49-F238E27FC236}">
                <a16:creationId xmlns:a16="http://schemas.microsoft.com/office/drawing/2014/main" id="{CB78CE00-0DD8-47F8-3778-CC145EFE3EDD}"/>
              </a:ext>
            </a:extLst>
          </p:cNvPr>
          <p:cNvSpPr txBox="1">
            <a:spLocks/>
          </p:cNvSpPr>
          <p:nvPr/>
        </p:nvSpPr>
        <p:spPr>
          <a:xfrm>
            <a:off x="7232020" y="4723195"/>
            <a:ext cx="1876123" cy="263095"/>
          </a:xfrm>
          <a:prstGeom prst="rect">
            <a:avLst/>
          </a:prstGeom>
          <a:solidFill>
            <a:schemeClr val="bg1"/>
          </a:solidFill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= 192.168.1.129</a:t>
            </a:r>
          </a:p>
        </p:txBody>
      </p:sp>
      <p:sp>
        <p:nvSpPr>
          <p:cNvPr id="58" name="Content Placeholder 2">
            <a:extLst>
              <a:ext uri="{FF2B5EF4-FFF2-40B4-BE49-F238E27FC236}">
                <a16:creationId xmlns:a16="http://schemas.microsoft.com/office/drawing/2014/main" id="{85FDEEF1-7B31-1F21-2BD4-3E9B7FD2E66F}"/>
              </a:ext>
            </a:extLst>
          </p:cNvPr>
          <p:cNvSpPr txBox="1">
            <a:spLocks/>
          </p:cNvSpPr>
          <p:nvPr/>
        </p:nvSpPr>
        <p:spPr>
          <a:xfrm>
            <a:off x="7232019" y="5262746"/>
            <a:ext cx="1876123" cy="263095"/>
          </a:xfrm>
          <a:prstGeom prst="rect">
            <a:avLst/>
          </a:prstGeom>
          <a:solidFill>
            <a:schemeClr val="bg1"/>
          </a:solidFill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= 192.168.1.254</a:t>
            </a:r>
          </a:p>
        </p:txBody>
      </p:sp>
      <p:sp>
        <p:nvSpPr>
          <p:cNvPr id="59" name="Content Placeholder 2">
            <a:extLst>
              <a:ext uri="{FF2B5EF4-FFF2-40B4-BE49-F238E27FC236}">
                <a16:creationId xmlns:a16="http://schemas.microsoft.com/office/drawing/2014/main" id="{83F8A834-EC7E-D252-159F-EB82E6F6FAB5}"/>
              </a:ext>
            </a:extLst>
          </p:cNvPr>
          <p:cNvSpPr txBox="1">
            <a:spLocks/>
          </p:cNvSpPr>
          <p:nvPr/>
        </p:nvSpPr>
        <p:spPr>
          <a:xfrm>
            <a:off x="7232019" y="5770966"/>
            <a:ext cx="1876123" cy="263095"/>
          </a:xfrm>
          <a:prstGeom prst="rect">
            <a:avLst/>
          </a:prstGeom>
          <a:solidFill>
            <a:schemeClr val="bg1"/>
          </a:solidFill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= 192.168.1.255</a:t>
            </a:r>
          </a:p>
        </p:txBody>
      </p:sp>
    </p:spTree>
    <p:extLst>
      <p:ext uri="{BB962C8B-B14F-4D97-AF65-F5344CB8AC3E}">
        <p14:creationId xmlns:p14="http://schemas.microsoft.com/office/powerpoint/2010/main" val="23303237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A435E1-B081-EE65-9DDB-4E4E44D5A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8" y="196066"/>
            <a:ext cx="10850563" cy="626253"/>
          </a:xfrm>
        </p:spPr>
        <p:txBody>
          <a:bodyPr/>
          <a:lstStyle/>
          <a:p>
            <a:pPr algn="ctr"/>
            <a:r>
              <a:rPr lang="id-ID" dirty="0"/>
              <a:t>Rumus Subnetting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EFC832-AE73-D6FF-0AD0-3459E7ABD760}"/>
              </a:ext>
            </a:extLst>
          </p:cNvPr>
          <p:cNvSpPr txBox="1">
            <a:spLocks/>
          </p:cNvSpPr>
          <p:nvPr/>
        </p:nvSpPr>
        <p:spPr>
          <a:xfrm>
            <a:off x="670718" y="1403229"/>
            <a:ext cx="4366102" cy="494732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id-ID" sz="1800" dirty="0"/>
              <a:t>Menghitung Jumlah Subnet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16E7B10-9535-E3D0-6A42-A83A52400CE9}"/>
              </a:ext>
            </a:extLst>
          </p:cNvPr>
          <p:cNvSpPr txBox="1">
            <a:spLocks/>
          </p:cNvSpPr>
          <p:nvPr/>
        </p:nvSpPr>
        <p:spPr>
          <a:xfrm>
            <a:off x="670718" y="1801800"/>
            <a:ext cx="3688158" cy="263095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Jumlah Subnet = 2</a:t>
            </a:r>
            <a:r>
              <a:rPr lang="id-ID" sz="1400" baseline="30000" dirty="0">
                <a:solidFill>
                  <a:srgbClr val="FF0000"/>
                </a:solidFill>
                <a:latin typeface="Consolas" panose="020B0609020204030204" pitchFamily="49" charset="0"/>
              </a:rPr>
              <a:t>x</a:t>
            </a:r>
            <a:endParaRPr lang="id-ID" sz="1400" dirty="0">
              <a:solidFill>
                <a:srgbClr val="FF0000"/>
              </a:solidFill>
              <a:latin typeface="Consolas" panose="020B0609020204030204" pitchFamily="49" charset="0"/>
            </a:endParaRPr>
          </a:p>
        </p:txBody>
      </p:sp>
      <p:sp>
        <p:nvSpPr>
          <p:cNvPr id="45" name="Content Placeholder 2">
            <a:extLst>
              <a:ext uri="{FF2B5EF4-FFF2-40B4-BE49-F238E27FC236}">
                <a16:creationId xmlns:a16="http://schemas.microsoft.com/office/drawing/2014/main" id="{5BA9BA33-2A19-8835-E49F-71D7415B2339}"/>
              </a:ext>
            </a:extLst>
          </p:cNvPr>
          <p:cNvSpPr txBox="1">
            <a:spLocks/>
          </p:cNvSpPr>
          <p:nvPr/>
        </p:nvSpPr>
        <p:spPr>
          <a:xfrm>
            <a:off x="773853" y="2683245"/>
            <a:ext cx="1320774" cy="2630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192.168.1.</a:t>
            </a: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1</a:t>
            </a:r>
          </a:p>
        </p:txBody>
      </p:sp>
      <p:sp>
        <p:nvSpPr>
          <p:cNvPr id="52" name="Content Placeholder 2">
            <a:extLst>
              <a:ext uri="{FF2B5EF4-FFF2-40B4-BE49-F238E27FC236}">
                <a16:creationId xmlns:a16="http://schemas.microsoft.com/office/drawing/2014/main" id="{4CD3E613-242A-6ABF-BC8D-35FFDE185228}"/>
              </a:ext>
            </a:extLst>
          </p:cNvPr>
          <p:cNvSpPr txBox="1">
            <a:spLocks/>
          </p:cNvSpPr>
          <p:nvPr/>
        </p:nvSpPr>
        <p:spPr>
          <a:xfrm>
            <a:off x="2087006" y="2675590"/>
            <a:ext cx="1005841" cy="263095"/>
          </a:xfrm>
          <a:prstGeom prst="rect">
            <a:avLst/>
          </a:prstGeom>
          <a:solidFill>
            <a:srgbClr val="FEF3D2"/>
          </a:solidFill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000 0000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BDA815FF-22B5-7826-7084-99383FAE4CC1}"/>
              </a:ext>
            </a:extLst>
          </p:cNvPr>
          <p:cNvSpPr txBox="1">
            <a:spLocks/>
          </p:cNvSpPr>
          <p:nvPr/>
        </p:nvSpPr>
        <p:spPr>
          <a:xfrm>
            <a:off x="670717" y="2050982"/>
            <a:ext cx="3107135" cy="263095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x adalah jumlah bit </a:t>
            </a:r>
            <a:r>
              <a:rPr lang="id-ID" sz="1400" dirty="0" err="1">
                <a:solidFill>
                  <a:srgbClr val="FF0000"/>
                </a:solidFill>
                <a:latin typeface="Consolas" panose="020B0609020204030204" pitchFamily="49" charset="0"/>
              </a:rPr>
              <a:t>host</a:t>
            </a: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 yang dijadikan subnet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C9C2A3A-737B-43F5-804F-04B35F7DFD37}"/>
              </a:ext>
            </a:extLst>
          </p:cNvPr>
          <p:cNvSpPr txBox="1">
            <a:spLocks/>
          </p:cNvSpPr>
          <p:nvPr/>
        </p:nvSpPr>
        <p:spPr>
          <a:xfrm>
            <a:off x="1101514" y="3542142"/>
            <a:ext cx="1615710" cy="49503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1 bit untuk subnet</a:t>
            </a:r>
          </a:p>
        </p:txBody>
      </p:sp>
      <p:sp>
        <p:nvSpPr>
          <p:cNvPr id="6" name="Arrow: Up 5">
            <a:extLst>
              <a:ext uri="{FF2B5EF4-FFF2-40B4-BE49-F238E27FC236}">
                <a16:creationId xmlns:a16="http://schemas.microsoft.com/office/drawing/2014/main" id="{09C7A06B-5B2C-3501-EF02-D864489F7D67}"/>
              </a:ext>
            </a:extLst>
          </p:cNvPr>
          <p:cNvSpPr/>
          <p:nvPr/>
        </p:nvSpPr>
        <p:spPr>
          <a:xfrm>
            <a:off x="1745539" y="3006585"/>
            <a:ext cx="327660" cy="525842"/>
          </a:xfrm>
          <a:prstGeom prst="up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D664C816-9024-7C35-C7D6-4C4882067803}"/>
              </a:ext>
            </a:extLst>
          </p:cNvPr>
          <p:cNvSpPr txBox="1">
            <a:spLocks/>
          </p:cNvSpPr>
          <p:nvPr/>
        </p:nvSpPr>
        <p:spPr>
          <a:xfrm>
            <a:off x="745847" y="4343620"/>
            <a:ext cx="3688158" cy="263095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Jumlah Subnet = 2</a:t>
            </a:r>
            <a:r>
              <a:rPr lang="id-ID" sz="1400" baseline="30000" dirty="0">
                <a:solidFill>
                  <a:srgbClr val="FF0000"/>
                </a:solidFill>
                <a:latin typeface="Consolas" panose="020B0609020204030204" pitchFamily="49" charset="0"/>
              </a:rPr>
              <a:t>x</a:t>
            </a: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              = 2</a:t>
            </a:r>
            <a:r>
              <a:rPr lang="id-ID" sz="1400" baseline="30000" dirty="0">
                <a:solidFill>
                  <a:srgbClr val="FF0000"/>
                </a:solidFill>
                <a:latin typeface="Consolas" panose="020B0609020204030204" pitchFamily="49" charset="0"/>
              </a:rPr>
              <a:t>1</a:t>
            </a: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              = 2 subnet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6CBD0859-BBB0-E1CB-B278-8EA6BE0D0F4C}"/>
              </a:ext>
            </a:extLst>
          </p:cNvPr>
          <p:cNvCxnSpPr>
            <a:cxnSpLocks/>
          </p:cNvCxnSpPr>
          <p:nvPr/>
        </p:nvCxnSpPr>
        <p:spPr>
          <a:xfrm>
            <a:off x="3863340" y="1537616"/>
            <a:ext cx="0" cy="410459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0119021B-85CC-1253-4F11-EBAAF946BD13}"/>
              </a:ext>
            </a:extLst>
          </p:cNvPr>
          <p:cNvSpPr txBox="1">
            <a:spLocks/>
          </p:cNvSpPr>
          <p:nvPr/>
        </p:nvSpPr>
        <p:spPr>
          <a:xfrm>
            <a:off x="3999453" y="1410884"/>
            <a:ext cx="3014867" cy="494732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id-ID" sz="1800" dirty="0"/>
              <a:t>Menghitung Jumlah </a:t>
            </a:r>
            <a:r>
              <a:rPr lang="id-ID" sz="1800" dirty="0" err="1"/>
              <a:t>block</a:t>
            </a:r>
            <a:r>
              <a:rPr lang="id-ID" sz="1800" dirty="0"/>
              <a:t> per subnet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BB994095-C092-5E59-F3F7-CA8A9B76DFD9}"/>
              </a:ext>
            </a:extLst>
          </p:cNvPr>
          <p:cNvSpPr txBox="1">
            <a:spLocks/>
          </p:cNvSpPr>
          <p:nvPr/>
        </p:nvSpPr>
        <p:spPr>
          <a:xfrm>
            <a:off x="4051098" y="2065984"/>
            <a:ext cx="3688158" cy="263095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Jumlah </a:t>
            </a:r>
            <a:r>
              <a:rPr lang="id-ID" sz="1400" dirty="0" err="1">
                <a:solidFill>
                  <a:srgbClr val="FF0000"/>
                </a:solidFill>
                <a:latin typeface="Consolas" panose="020B0609020204030204" pitchFamily="49" charset="0"/>
              </a:rPr>
              <a:t>block</a:t>
            </a: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 = 2</a:t>
            </a:r>
            <a:r>
              <a:rPr lang="id-ID" sz="1400" baseline="30000" dirty="0">
                <a:solidFill>
                  <a:srgbClr val="FF0000"/>
                </a:solidFill>
                <a:latin typeface="Consolas" panose="020B0609020204030204" pitchFamily="49" charset="0"/>
              </a:rPr>
              <a:t>y</a:t>
            </a:r>
            <a:endParaRPr lang="id-ID" sz="1400" dirty="0">
              <a:solidFill>
                <a:srgbClr val="FF0000"/>
              </a:solidFill>
              <a:latin typeface="Consolas" panose="020B0609020204030204" pitchFamily="49" charset="0"/>
            </a:endParaRP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7AD44700-4E8E-D584-F192-5B8E78577574}"/>
              </a:ext>
            </a:extLst>
          </p:cNvPr>
          <p:cNvSpPr txBox="1">
            <a:spLocks/>
          </p:cNvSpPr>
          <p:nvPr/>
        </p:nvSpPr>
        <p:spPr>
          <a:xfrm>
            <a:off x="4158103" y="2660505"/>
            <a:ext cx="1320774" cy="2630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192.168.1.</a:t>
            </a: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1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1BDB24BA-1BC3-FE54-B615-E6C62BA63B83}"/>
              </a:ext>
            </a:extLst>
          </p:cNvPr>
          <p:cNvSpPr txBox="1">
            <a:spLocks/>
          </p:cNvSpPr>
          <p:nvPr/>
        </p:nvSpPr>
        <p:spPr>
          <a:xfrm>
            <a:off x="5471256" y="2652850"/>
            <a:ext cx="1005841" cy="263095"/>
          </a:xfrm>
          <a:prstGeom prst="rect">
            <a:avLst/>
          </a:prstGeom>
          <a:solidFill>
            <a:srgbClr val="FEF3D2"/>
          </a:solidFill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000 0000</a:t>
            </a: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0ADF2D98-1CB4-DF05-FC75-D848F9DAA3E8}"/>
              </a:ext>
            </a:extLst>
          </p:cNvPr>
          <p:cNvSpPr txBox="1">
            <a:spLocks/>
          </p:cNvSpPr>
          <p:nvPr/>
        </p:nvSpPr>
        <p:spPr>
          <a:xfrm>
            <a:off x="4041690" y="2308495"/>
            <a:ext cx="4823303" cy="263095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y adalah jumlah bit </a:t>
            </a:r>
            <a:r>
              <a:rPr lang="id-ID" sz="1400" dirty="0" err="1">
                <a:solidFill>
                  <a:srgbClr val="FF0000"/>
                </a:solidFill>
                <a:latin typeface="Consolas" panose="020B0609020204030204" pitchFamily="49" charset="0"/>
              </a:rPr>
              <a:t>host</a:t>
            </a: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 tersisa</a:t>
            </a: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6E11410F-90B3-154B-B3E7-2083178343B8}"/>
              </a:ext>
            </a:extLst>
          </p:cNvPr>
          <p:cNvSpPr txBox="1">
            <a:spLocks/>
          </p:cNvSpPr>
          <p:nvPr/>
        </p:nvSpPr>
        <p:spPr>
          <a:xfrm>
            <a:off x="5166321" y="3538493"/>
            <a:ext cx="1615710" cy="49503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7 bit </a:t>
            </a:r>
            <a:r>
              <a:rPr lang="id-ID" sz="1400" dirty="0" err="1">
                <a:solidFill>
                  <a:srgbClr val="FF0000"/>
                </a:solidFill>
                <a:latin typeface="Consolas" panose="020B0609020204030204" pitchFamily="49" charset="0"/>
              </a:rPr>
              <a:t>host</a:t>
            </a: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 tersisa</a:t>
            </a:r>
          </a:p>
        </p:txBody>
      </p:sp>
      <p:sp>
        <p:nvSpPr>
          <p:cNvPr id="21" name="Arrow: Up 20">
            <a:extLst>
              <a:ext uri="{FF2B5EF4-FFF2-40B4-BE49-F238E27FC236}">
                <a16:creationId xmlns:a16="http://schemas.microsoft.com/office/drawing/2014/main" id="{5803D814-4FA2-A517-609F-7713F8A025D1}"/>
              </a:ext>
            </a:extLst>
          </p:cNvPr>
          <p:cNvSpPr/>
          <p:nvPr/>
        </p:nvSpPr>
        <p:spPr>
          <a:xfrm>
            <a:off x="5810346" y="2953687"/>
            <a:ext cx="327660" cy="525842"/>
          </a:xfrm>
          <a:prstGeom prst="up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0CC80B0A-C833-BBB5-DE62-7F6A9FC15546}"/>
              </a:ext>
            </a:extLst>
          </p:cNvPr>
          <p:cNvSpPr txBox="1">
            <a:spLocks/>
          </p:cNvSpPr>
          <p:nvPr/>
        </p:nvSpPr>
        <p:spPr>
          <a:xfrm>
            <a:off x="4030377" y="4125687"/>
            <a:ext cx="3688158" cy="263095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b="1" dirty="0">
                <a:solidFill>
                  <a:srgbClr val="FF0000"/>
                </a:solidFill>
                <a:latin typeface="Consolas" panose="020B0609020204030204" pitchFamily="49" charset="0"/>
              </a:rPr>
              <a:t>Jumlah Host = 2</a:t>
            </a:r>
            <a:r>
              <a:rPr lang="id-ID" sz="1400" b="1" baseline="30000" dirty="0">
                <a:solidFill>
                  <a:srgbClr val="FF0000"/>
                </a:solidFill>
                <a:latin typeface="Consolas" panose="020B0609020204030204" pitchFamily="49" charset="0"/>
              </a:rPr>
              <a:t>y</a:t>
            </a:r>
            <a:r>
              <a:rPr lang="id-ID" sz="1400" b="1" dirty="0">
                <a:solidFill>
                  <a:srgbClr val="FF0000"/>
                </a:solidFill>
                <a:latin typeface="Consolas" panose="020B0609020204030204" pitchFamily="49" charset="0"/>
              </a:rPr>
              <a:t>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b="1" dirty="0">
                <a:solidFill>
                  <a:srgbClr val="FF0000"/>
                </a:solidFill>
                <a:latin typeface="Consolas" panose="020B0609020204030204" pitchFamily="49" charset="0"/>
              </a:rPr>
              <a:t>            = 2</a:t>
            </a:r>
            <a:r>
              <a:rPr lang="id-ID" sz="1400" b="1" baseline="30000" dirty="0">
                <a:solidFill>
                  <a:srgbClr val="FF0000"/>
                </a:solidFill>
                <a:latin typeface="Consolas" panose="020B0609020204030204" pitchFamily="49" charset="0"/>
              </a:rPr>
              <a:t>7</a:t>
            </a:r>
            <a:r>
              <a:rPr lang="id-ID" sz="1400" b="1" dirty="0">
                <a:solidFill>
                  <a:srgbClr val="FF0000"/>
                </a:solidFill>
                <a:latin typeface="Consolas" panose="020B0609020204030204" pitchFamily="49" charset="0"/>
              </a:rPr>
              <a:t>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b="1" dirty="0">
                <a:solidFill>
                  <a:srgbClr val="FF0000"/>
                </a:solidFill>
                <a:latin typeface="Consolas" panose="020B0609020204030204" pitchFamily="49" charset="0"/>
              </a:rPr>
              <a:t>            = 128 </a:t>
            </a:r>
            <a:r>
              <a:rPr lang="id-ID" sz="1400" b="1" dirty="0" err="1">
                <a:solidFill>
                  <a:srgbClr val="FF0000"/>
                </a:solidFill>
                <a:latin typeface="Consolas" panose="020B0609020204030204" pitchFamily="49" charset="0"/>
              </a:rPr>
              <a:t>block</a:t>
            </a:r>
            <a:endParaRPr lang="id-ID" sz="1400" b="1" dirty="0">
              <a:solidFill>
                <a:srgbClr val="FF0000"/>
              </a:solidFill>
              <a:latin typeface="Consolas" panose="020B0609020204030204" pitchFamily="49" charset="0"/>
            </a:endParaRPr>
          </a:p>
        </p:txBody>
      </p:sp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2AC1E94F-F9B4-659C-F9A4-12C84F289DE8}"/>
              </a:ext>
            </a:extLst>
          </p:cNvPr>
          <p:cNvSpPr txBox="1">
            <a:spLocks/>
          </p:cNvSpPr>
          <p:nvPr/>
        </p:nvSpPr>
        <p:spPr>
          <a:xfrm>
            <a:off x="8007573" y="2200692"/>
            <a:ext cx="4126305" cy="672893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1 </a:t>
            </a:r>
            <a:r>
              <a:rPr lang="id-ID" sz="1400" dirty="0" err="1">
                <a:latin typeface="Consolas" panose="020B0609020204030204" pitchFamily="49" charset="0"/>
              </a:rPr>
              <a:t>ip</a:t>
            </a:r>
            <a:r>
              <a:rPr lang="id-ID" sz="1400" dirty="0">
                <a:latin typeface="Consolas" panose="020B0609020204030204" pitchFamily="49" charset="0"/>
              </a:rPr>
              <a:t> </a:t>
            </a:r>
            <a:r>
              <a:rPr lang="id-ID" sz="1400" dirty="0" err="1">
                <a:latin typeface="Consolas" panose="020B0609020204030204" pitchFamily="49" charset="0"/>
              </a:rPr>
              <a:t>address</a:t>
            </a:r>
            <a:r>
              <a:rPr lang="id-ID" sz="1400" dirty="0">
                <a:latin typeface="Consolas" panose="020B0609020204030204" pitchFamily="49" charset="0"/>
              </a:rPr>
              <a:t> untuk </a:t>
            </a:r>
            <a:r>
              <a:rPr lang="id-ID" sz="1400" dirty="0" err="1">
                <a:latin typeface="Consolas" panose="020B0609020204030204" pitchFamily="49" charset="0"/>
              </a:rPr>
              <a:t>network</a:t>
            </a:r>
            <a:r>
              <a:rPr lang="id-ID" sz="1400" dirty="0">
                <a:latin typeface="Consolas" panose="020B0609020204030204" pitchFamily="49" charset="0"/>
              </a:rPr>
              <a:t> </a:t>
            </a:r>
            <a:r>
              <a:rPr lang="id-ID" sz="1400" dirty="0" err="1">
                <a:latin typeface="Consolas" panose="020B0609020204030204" pitchFamily="49" charset="0"/>
              </a:rPr>
              <a:t>address</a:t>
            </a:r>
            <a:endParaRPr lang="id-ID" sz="1400" dirty="0">
              <a:latin typeface="Consolas" panose="020B0609020204030204" pitchFamily="49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1 </a:t>
            </a:r>
            <a:r>
              <a:rPr lang="id-ID" sz="1400" dirty="0" err="1">
                <a:latin typeface="Consolas" panose="020B0609020204030204" pitchFamily="49" charset="0"/>
              </a:rPr>
              <a:t>ip</a:t>
            </a:r>
            <a:r>
              <a:rPr lang="id-ID" sz="1400" dirty="0">
                <a:latin typeface="Consolas" panose="020B0609020204030204" pitchFamily="49" charset="0"/>
              </a:rPr>
              <a:t> </a:t>
            </a:r>
            <a:r>
              <a:rPr lang="id-ID" sz="1400" dirty="0" err="1">
                <a:latin typeface="Consolas" panose="020B0609020204030204" pitchFamily="49" charset="0"/>
              </a:rPr>
              <a:t>address</a:t>
            </a:r>
            <a:r>
              <a:rPr lang="id-ID" sz="1400" dirty="0">
                <a:latin typeface="Consolas" panose="020B0609020204030204" pitchFamily="49" charset="0"/>
              </a:rPr>
              <a:t> untuk </a:t>
            </a:r>
            <a:r>
              <a:rPr lang="id-ID" sz="1400" dirty="0" err="1">
                <a:latin typeface="Consolas" panose="020B0609020204030204" pitchFamily="49" charset="0"/>
              </a:rPr>
              <a:t>broadcast</a:t>
            </a:r>
            <a:r>
              <a:rPr lang="id-ID" sz="1400" dirty="0">
                <a:latin typeface="Consolas" panose="020B0609020204030204" pitchFamily="49" charset="0"/>
              </a:rPr>
              <a:t> </a:t>
            </a:r>
            <a:r>
              <a:rPr lang="id-ID" sz="1400" dirty="0" err="1">
                <a:latin typeface="Consolas" panose="020B0609020204030204" pitchFamily="49" charset="0"/>
              </a:rPr>
              <a:t>address</a:t>
            </a:r>
            <a:endParaRPr lang="id-ID" sz="1400" dirty="0">
              <a:latin typeface="Consolas" panose="020B0609020204030204" pitchFamily="49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Jadi alamat </a:t>
            </a:r>
            <a:r>
              <a:rPr lang="id-ID" sz="1400" dirty="0" err="1">
                <a:latin typeface="Consolas" panose="020B0609020204030204" pitchFamily="49" charset="0"/>
              </a:rPr>
              <a:t>ip</a:t>
            </a:r>
            <a:r>
              <a:rPr lang="id-ID" sz="1400" dirty="0">
                <a:latin typeface="Consolas" panose="020B0609020204030204" pitchFamily="49" charset="0"/>
              </a:rPr>
              <a:t> yang valid adalah besar </a:t>
            </a:r>
            <a:r>
              <a:rPr lang="id-ID" sz="1400" dirty="0" err="1">
                <a:latin typeface="Consolas" panose="020B0609020204030204" pitchFamily="49" charset="0"/>
              </a:rPr>
              <a:t>block</a:t>
            </a:r>
            <a:r>
              <a:rPr lang="id-ID" sz="1400" dirty="0">
                <a:latin typeface="Consolas" panose="020B0609020204030204" pitchFamily="49" charset="0"/>
              </a:rPr>
              <a:t> dikurangi 2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id-ID" sz="1400" dirty="0">
              <a:latin typeface="Consolas" panose="020B0609020204030204" pitchFamily="49" charset="0"/>
            </a:endParaRPr>
          </a:p>
        </p:txBody>
      </p:sp>
      <p:sp>
        <p:nvSpPr>
          <p:cNvPr id="26" name="Content Placeholder 2">
            <a:extLst>
              <a:ext uri="{FF2B5EF4-FFF2-40B4-BE49-F238E27FC236}">
                <a16:creationId xmlns:a16="http://schemas.microsoft.com/office/drawing/2014/main" id="{C0EE5946-3DD9-BFF0-48B3-0AE33E8C39B3}"/>
              </a:ext>
            </a:extLst>
          </p:cNvPr>
          <p:cNvSpPr txBox="1">
            <a:spLocks/>
          </p:cNvSpPr>
          <p:nvPr/>
        </p:nvSpPr>
        <p:spPr>
          <a:xfrm>
            <a:off x="8133419" y="4751056"/>
            <a:ext cx="3345044" cy="263095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b="1" dirty="0">
                <a:solidFill>
                  <a:srgbClr val="FF0000"/>
                </a:solidFill>
                <a:latin typeface="Consolas" panose="020B0609020204030204" pitchFamily="49" charset="0"/>
              </a:rPr>
              <a:t>IP Address valid = 2</a:t>
            </a:r>
            <a:r>
              <a:rPr lang="id-ID" sz="1400" b="1" baseline="30000" dirty="0">
                <a:solidFill>
                  <a:srgbClr val="FF0000"/>
                </a:solidFill>
                <a:latin typeface="Consolas" panose="020B0609020204030204" pitchFamily="49" charset="0"/>
              </a:rPr>
              <a:t>n</a:t>
            </a:r>
            <a:r>
              <a:rPr lang="id-ID" sz="1400" b="1" dirty="0">
                <a:solidFill>
                  <a:srgbClr val="FF0000"/>
                </a:solidFill>
                <a:latin typeface="Consolas" panose="020B0609020204030204" pitchFamily="49" charset="0"/>
              </a:rPr>
              <a:t>-2   	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b="1" dirty="0">
                <a:solidFill>
                  <a:srgbClr val="FF0000"/>
                </a:solidFill>
                <a:latin typeface="Consolas" panose="020B0609020204030204" pitchFamily="49" charset="0"/>
              </a:rPr>
              <a:t>                 = 2</a:t>
            </a:r>
            <a:r>
              <a:rPr lang="id-ID" sz="1400" b="1" baseline="30000" dirty="0">
                <a:solidFill>
                  <a:srgbClr val="FF0000"/>
                </a:solidFill>
                <a:latin typeface="Consolas" panose="020B0609020204030204" pitchFamily="49" charset="0"/>
              </a:rPr>
              <a:t>7</a:t>
            </a:r>
            <a:r>
              <a:rPr lang="id-ID" sz="1400" b="1" dirty="0">
                <a:solidFill>
                  <a:srgbClr val="FF0000"/>
                </a:solidFill>
                <a:latin typeface="Consolas" panose="020B0609020204030204" pitchFamily="49" charset="0"/>
              </a:rPr>
              <a:t>-2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b="1" dirty="0">
                <a:solidFill>
                  <a:srgbClr val="FF0000"/>
                </a:solidFill>
                <a:latin typeface="Consolas" panose="020B0609020204030204" pitchFamily="49" charset="0"/>
              </a:rPr>
              <a:t>                 = 128-2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b="1" dirty="0">
                <a:solidFill>
                  <a:srgbClr val="FF0000"/>
                </a:solidFill>
                <a:latin typeface="Consolas" panose="020B0609020204030204" pitchFamily="49" charset="0"/>
              </a:rPr>
              <a:t>                 = 126 Valid IP</a:t>
            </a:r>
          </a:p>
        </p:txBody>
      </p: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E836AE50-8E86-A7C7-2B62-22B2ABDDE304}"/>
              </a:ext>
            </a:extLst>
          </p:cNvPr>
          <p:cNvSpPr txBox="1">
            <a:spLocks/>
          </p:cNvSpPr>
          <p:nvPr/>
        </p:nvSpPr>
        <p:spPr>
          <a:xfrm>
            <a:off x="8007573" y="1432363"/>
            <a:ext cx="3014867" cy="494732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id-ID" sz="1800" dirty="0"/>
              <a:t>Menghitung Jumlah </a:t>
            </a:r>
            <a:r>
              <a:rPr lang="id-ID" sz="1800" dirty="0" err="1"/>
              <a:t>host</a:t>
            </a:r>
            <a:r>
              <a:rPr lang="id-ID" sz="1800" dirty="0"/>
              <a:t> per subnet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5995A73F-7BDF-5DF5-24D9-FA7B6EEE4798}"/>
              </a:ext>
            </a:extLst>
          </p:cNvPr>
          <p:cNvCxnSpPr>
            <a:cxnSpLocks/>
          </p:cNvCxnSpPr>
          <p:nvPr/>
        </p:nvCxnSpPr>
        <p:spPr>
          <a:xfrm>
            <a:off x="7490460" y="1480128"/>
            <a:ext cx="0" cy="410459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54465E96-D156-92CD-AFDA-4D99EABC2EFC}"/>
              </a:ext>
            </a:extLst>
          </p:cNvPr>
          <p:cNvSpPr txBox="1">
            <a:spLocks/>
          </p:cNvSpPr>
          <p:nvPr/>
        </p:nvSpPr>
        <p:spPr>
          <a:xfrm>
            <a:off x="8107816" y="3241779"/>
            <a:ext cx="1320774" cy="2630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192.168.1.</a:t>
            </a: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1</a:t>
            </a:r>
          </a:p>
        </p:txBody>
      </p:sp>
      <p:sp>
        <p:nvSpPr>
          <p:cNvPr id="60" name="Content Placeholder 2">
            <a:extLst>
              <a:ext uri="{FF2B5EF4-FFF2-40B4-BE49-F238E27FC236}">
                <a16:creationId xmlns:a16="http://schemas.microsoft.com/office/drawing/2014/main" id="{F2D748EE-735D-2EBA-5194-894FF0BB233F}"/>
              </a:ext>
            </a:extLst>
          </p:cNvPr>
          <p:cNvSpPr txBox="1">
            <a:spLocks/>
          </p:cNvSpPr>
          <p:nvPr/>
        </p:nvSpPr>
        <p:spPr>
          <a:xfrm>
            <a:off x="9420969" y="3234124"/>
            <a:ext cx="1005841" cy="263095"/>
          </a:xfrm>
          <a:prstGeom prst="rect">
            <a:avLst/>
          </a:prstGeom>
          <a:solidFill>
            <a:srgbClr val="FEF3D2"/>
          </a:solidFill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000 0000</a:t>
            </a:r>
          </a:p>
        </p:txBody>
      </p:sp>
      <p:sp>
        <p:nvSpPr>
          <p:cNvPr id="61" name="Content Placeholder 2">
            <a:extLst>
              <a:ext uri="{FF2B5EF4-FFF2-40B4-BE49-F238E27FC236}">
                <a16:creationId xmlns:a16="http://schemas.microsoft.com/office/drawing/2014/main" id="{400DC17C-ABF4-3A55-E53E-722A6000D44C}"/>
              </a:ext>
            </a:extLst>
          </p:cNvPr>
          <p:cNvSpPr txBox="1">
            <a:spLocks/>
          </p:cNvSpPr>
          <p:nvPr/>
        </p:nvSpPr>
        <p:spPr>
          <a:xfrm>
            <a:off x="9116034" y="4119767"/>
            <a:ext cx="1615710" cy="49503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7 bit </a:t>
            </a:r>
            <a:r>
              <a:rPr lang="id-ID" sz="1400" dirty="0" err="1">
                <a:solidFill>
                  <a:srgbClr val="FF0000"/>
                </a:solidFill>
                <a:latin typeface="Consolas" panose="020B0609020204030204" pitchFamily="49" charset="0"/>
              </a:rPr>
              <a:t>host</a:t>
            </a: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 tersisa</a:t>
            </a:r>
          </a:p>
        </p:txBody>
      </p:sp>
      <p:sp>
        <p:nvSpPr>
          <p:cNvPr id="62" name="Arrow: Up 61">
            <a:extLst>
              <a:ext uri="{FF2B5EF4-FFF2-40B4-BE49-F238E27FC236}">
                <a16:creationId xmlns:a16="http://schemas.microsoft.com/office/drawing/2014/main" id="{E859B682-E0C0-031F-8217-4F78BBDDFB41}"/>
              </a:ext>
            </a:extLst>
          </p:cNvPr>
          <p:cNvSpPr/>
          <p:nvPr/>
        </p:nvSpPr>
        <p:spPr>
          <a:xfrm>
            <a:off x="9760059" y="3534961"/>
            <a:ext cx="327660" cy="525842"/>
          </a:xfrm>
          <a:prstGeom prst="upArrow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674353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A435E1-B081-EE65-9DDB-4E4E44D5A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8" y="196066"/>
            <a:ext cx="10850563" cy="626253"/>
          </a:xfrm>
        </p:spPr>
        <p:txBody>
          <a:bodyPr/>
          <a:lstStyle/>
          <a:p>
            <a:pPr algn="ctr"/>
            <a:r>
              <a:rPr lang="id-ID" dirty="0"/>
              <a:t>Contoh Perhitungan Subnetting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EFC832-AE73-D6FF-0AD0-3459E7ABD760}"/>
              </a:ext>
            </a:extLst>
          </p:cNvPr>
          <p:cNvSpPr txBox="1">
            <a:spLocks/>
          </p:cNvSpPr>
          <p:nvPr/>
        </p:nvSpPr>
        <p:spPr>
          <a:xfrm>
            <a:off x="670718" y="1403229"/>
            <a:ext cx="4366102" cy="494732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id-ID" sz="1800" dirty="0"/>
              <a:t>IP Address 200.0.0.1 /26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16E7B10-9535-E3D0-6A42-A83A52400CE9}"/>
              </a:ext>
            </a:extLst>
          </p:cNvPr>
          <p:cNvSpPr txBox="1">
            <a:spLocks/>
          </p:cNvSpPr>
          <p:nvPr/>
        </p:nvSpPr>
        <p:spPr>
          <a:xfrm>
            <a:off x="670716" y="2133712"/>
            <a:ext cx="3688158" cy="2630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Subnet Mask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EB0B84A0-8C91-9EDD-3DB2-0F253DFE36C3}"/>
              </a:ext>
            </a:extLst>
          </p:cNvPr>
          <p:cNvSpPr txBox="1">
            <a:spLocks/>
          </p:cNvSpPr>
          <p:nvPr/>
        </p:nvSpPr>
        <p:spPr>
          <a:xfrm>
            <a:off x="670717" y="1766413"/>
            <a:ext cx="10850563" cy="263095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IP Address kelas C, default subnet masknya adalah /24 jadi ada 2 bit </a:t>
            </a:r>
            <a:r>
              <a:rPr lang="id-ID" sz="1400" dirty="0" err="1">
                <a:solidFill>
                  <a:srgbClr val="FF0000"/>
                </a:solidFill>
                <a:latin typeface="Consolas" panose="020B0609020204030204" pitchFamily="49" charset="0"/>
              </a:rPr>
              <a:t>host</a:t>
            </a: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 yang digunakan untuk bit subnet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C7DE3DE-AE22-69CC-025C-03FBF2E49B09}"/>
              </a:ext>
            </a:extLst>
          </p:cNvPr>
          <p:cNvSpPr txBox="1">
            <a:spLocks/>
          </p:cNvSpPr>
          <p:nvPr/>
        </p:nvSpPr>
        <p:spPr>
          <a:xfrm>
            <a:off x="670716" y="2397890"/>
            <a:ext cx="10850563" cy="2630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11111111.11111111.11111111.</a:t>
            </a: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11</a:t>
            </a:r>
            <a:r>
              <a:rPr lang="id-ID" sz="1400" dirty="0">
                <a:latin typeface="Consolas" panose="020B0609020204030204" pitchFamily="49" charset="0"/>
              </a:rPr>
              <a:t>000000 = 255.255.255.192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2F034CA8-AE28-B499-5260-D00CC35DCBDE}"/>
              </a:ext>
            </a:extLst>
          </p:cNvPr>
          <p:cNvSpPr txBox="1">
            <a:spLocks/>
          </p:cNvSpPr>
          <p:nvPr/>
        </p:nvSpPr>
        <p:spPr>
          <a:xfrm>
            <a:off x="670716" y="2864567"/>
            <a:ext cx="2567784" cy="2630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Jumlah Subnet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DE431B76-415D-2C76-B589-4C69067FC5B3}"/>
              </a:ext>
            </a:extLst>
          </p:cNvPr>
          <p:cNvSpPr txBox="1">
            <a:spLocks/>
          </p:cNvSpPr>
          <p:nvPr/>
        </p:nvSpPr>
        <p:spPr>
          <a:xfrm>
            <a:off x="670716" y="3127662"/>
            <a:ext cx="2567784" cy="75645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Jumlah Subnet = 2</a:t>
            </a:r>
            <a:r>
              <a:rPr lang="id-ID" sz="1400" baseline="30000" dirty="0">
                <a:latin typeface="Consolas" panose="020B0609020204030204" pitchFamily="49" charset="0"/>
              </a:rPr>
              <a:t>x</a:t>
            </a:r>
            <a:r>
              <a:rPr lang="id-ID" sz="1400" dirty="0">
                <a:latin typeface="Consolas" panose="020B0609020204030204" pitchFamily="49" charset="0"/>
              </a:rPr>
              <a:t>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              = 2</a:t>
            </a:r>
            <a:r>
              <a:rPr lang="id-ID" sz="1400" baseline="30000" dirty="0">
                <a:latin typeface="Consolas" panose="020B0609020204030204" pitchFamily="49" charset="0"/>
              </a:rPr>
              <a:t>2</a:t>
            </a:r>
            <a:r>
              <a:rPr lang="id-ID" sz="1400" dirty="0">
                <a:latin typeface="Consolas" panose="020B0609020204030204" pitchFamily="49" charset="0"/>
              </a:rPr>
              <a:t> 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              = 4 subnet</a:t>
            </a:r>
          </a:p>
        </p:txBody>
      </p:sp>
      <p:sp>
        <p:nvSpPr>
          <p:cNvPr id="23" name="Content Placeholder 2">
            <a:extLst>
              <a:ext uri="{FF2B5EF4-FFF2-40B4-BE49-F238E27FC236}">
                <a16:creationId xmlns:a16="http://schemas.microsoft.com/office/drawing/2014/main" id="{C298AF9E-35BB-90F3-D561-3EB18E97E32D}"/>
              </a:ext>
            </a:extLst>
          </p:cNvPr>
          <p:cNvSpPr txBox="1">
            <a:spLocks/>
          </p:cNvSpPr>
          <p:nvPr/>
        </p:nvSpPr>
        <p:spPr>
          <a:xfrm>
            <a:off x="4812106" y="2860088"/>
            <a:ext cx="2567784" cy="2630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Jumlah Block</a:t>
            </a:r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372BDC3A-EE74-6763-B3C1-8424E0864C1D}"/>
              </a:ext>
            </a:extLst>
          </p:cNvPr>
          <p:cNvSpPr txBox="1">
            <a:spLocks/>
          </p:cNvSpPr>
          <p:nvPr/>
        </p:nvSpPr>
        <p:spPr>
          <a:xfrm>
            <a:off x="4812106" y="3123183"/>
            <a:ext cx="2567784" cy="75645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Jumlah Subnet = 2</a:t>
            </a:r>
            <a:r>
              <a:rPr lang="id-ID" sz="1400" baseline="30000" dirty="0">
                <a:latin typeface="Consolas" panose="020B0609020204030204" pitchFamily="49" charset="0"/>
              </a:rPr>
              <a:t>y</a:t>
            </a:r>
            <a:r>
              <a:rPr lang="id-ID" sz="1400" dirty="0">
                <a:latin typeface="Consolas" panose="020B0609020204030204" pitchFamily="49" charset="0"/>
              </a:rPr>
              <a:t>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              = 2</a:t>
            </a:r>
            <a:r>
              <a:rPr lang="id-ID" sz="1400" baseline="30000" dirty="0">
                <a:latin typeface="Consolas" panose="020B0609020204030204" pitchFamily="49" charset="0"/>
              </a:rPr>
              <a:t>6</a:t>
            </a:r>
            <a:endParaRPr lang="id-ID" sz="1400" dirty="0">
              <a:latin typeface="Consolas" panose="020B0609020204030204" pitchFamily="49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              = 64 </a:t>
            </a:r>
            <a:r>
              <a:rPr lang="id-ID" sz="1400" dirty="0" err="1">
                <a:latin typeface="Consolas" panose="020B0609020204030204" pitchFamily="49" charset="0"/>
              </a:rPr>
              <a:t>block</a:t>
            </a:r>
            <a:endParaRPr lang="id-ID" sz="1400" dirty="0">
              <a:latin typeface="Consolas" panose="020B0609020204030204" pitchFamily="49" charset="0"/>
            </a:endParaRPr>
          </a:p>
        </p:txBody>
      </p:sp>
      <p:sp>
        <p:nvSpPr>
          <p:cNvPr id="28" name="Content Placeholder 2">
            <a:extLst>
              <a:ext uri="{FF2B5EF4-FFF2-40B4-BE49-F238E27FC236}">
                <a16:creationId xmlns:a16="http://schemas.microsoft.com/office/drawing/2014/main" id="{777A496F-F0BD-7DFF-BF00-DA5188AC1FC1}"/>
              </a:ext>
            </a:extLst>
          </p:cNvPr>
          <p:cNvSpPr txBox="1">
            <a:spLocks/>
          </p:cNvSpPr>
          <p:nvPr/>
        </p:nvSpPr>
        <p:spPr>
          <a:xfrm>
            <a:off x="8953496" y="2860088"/>
            <a:ext cx="2567784" cy="2630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Jumlah Host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1D8D3ECF-8041-419D-4FF3-4D8B196BBBCF}"/>
              </a:ext>
            </a:extLst>
          </p:cNvPr>
          <p:cNvSpPr txBox="1">
            <a:spLocks/>
          </p:cNvSpPr>
          <p:nvPr/>
        </p:nvSpPr>
        <p:spPr>
          <a:xfrm>
            <a:off x="8953496" y="3123183"/>
            <a:ext cx="2567784" cy="75645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Jumlah Subnet = 2</a:t>
            </a:r>
            <a:r>
              <a:rPr lang="id-ID" sz="1400" baseline="30000" dirty="0">
                <a:latin typeface="Consolas" panose="020B0609020204030204" pitchFamily="49" charset="0"/>
              </a:rPr>
              <a:t>y</a:t>
            </a:r>
            <a:r>
              <a:rPr lang="id-ID" sz="1400" dirty="0">
                <a:latin typeface="Consolas" panose="020B0609020204030204" pitchFamily="49" charset="0"/>
              </a:rPr>
              <a:t>-2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              = 2</a:t>
            </a:r>
            <a:r>
              <a:rPr lang="id-ID" sz="1400" baseline="30000" dirty="0">
                <a:latin typeface="Consolas" panose="020B0609020204030204" pitchFamily="49" charset="0"/>
              </a:rPr>
              <a:t>6</a:t>
            </a:r>
            <a:r>
              <a:rPr lang="id-ID" sz="1400" dirty="0">
                <a:latin typeface="Consolas" panose="020B0609020204030204" pitchFamily="49" charset="0"/>
              </a:rPr>
              <a:t> - 2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              = 62 </a:t>
            </a:r>
            <a:r>
              <a:rPr lang="id-ID" sz="1400" dirty="0" err="1">
                <a:latin typeface="Consolas" panose="020B0609020204030204" pitchFamily="49" charset="0"/>
              </a:rPr>
              <a:t>host</a:t>
            </a:r>
            <a:endParaRPr lang="id-ID" sz="1400" dirty="0">
              <a:latin typeface="Consolas" panose="020B0609020204030204" pitchFamily="49" charset="0"/>
            </a:endParaRPr>
          </a:p>
        </p:txBody>
      </p:sp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220ACF19-04CE-045B-D92A-BFEE2C9AB0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6931915"/>
              </p:ext>
            </p:extLst>
          </p:nvPr>
        </p:nvGraphicFramePr>
        <p:xfrm>
          <a:off x="670716" y="4147216"/>
          <a:ext cx="10850565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70251">
                  <a:extLst>
                    <a:ext uri="{9D8B030D-6E8A-4147-A177-3AD203B41FA5}">
                      <a16:colId xmlns:a16="http://schemas.microsoft.com/office/drawing/2014/main" val="2477237820"/>
                    </a:ext>
                  </a:extLst>
                </a:gridCol>
                <a:gridCol w="2069975">
                  <a:extLst>
                    <a:ext uri="{9D8B030D-6E8A-4147-A177-3AD203B41FA5}">
                      <a16:colId xmlns:a16="http://schemas.microsoft.com/office/drawing/2014/main" val="3105191033"/>
                    </a:ext>
                  </a:extLst>
                </a:gridCol>
                <a:gridCol w="2170113">
                  <a:extLst>
                    <a:ext uri="{9D8B030D-6E8A-4147-A177-3AD203B41FA5}">
                      <a16:colId xmlns:a16="http://schemas.microsoft.com/office/drawing/2014/main" val="664058465"/>
                    </a:ext>
                  </a:extLst>
                </a:gridCol>
                <a:gridCol w="2170113">
                  <a:extLst>
                    <a:ext uri="{9D8B030D-6E8A-4147-A177-3AD203B41FA5}">
                      <a16:colId xmlns:a16="http://schemas.microsoft.com/office/drawing/2014/main" val="1635919848"/>
                    </a:ext>
                  </a:extLst>
                </a:gridCol>
                <a:gridCol w="2170113">
                  <a:extLst>
                    <a:ext uri="{9D8B030D-6E8A-4147-A177-3AD203B41FA5}">
                      <a16:colId xmlns:a16="http://schemas.microsoft.com/office/drawing/2014/main" val="29377399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Subnet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84179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Network Address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200.0.0.0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200.0.0.64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200.0.0.128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200.0.0.192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62430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IP Pertama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200.0.0.1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200.0.0.65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200.0.0.129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200.0.0.193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0212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IP Terakhir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200.0.0.62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200.0.0.126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200.0.0.190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200.0.0.254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45185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Broadcast Address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200.0.0.63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200.0.0.127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200.0.0.191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200.0.0.255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26124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41112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A435E1-B081-EE65-9DDB-4E4E44D5A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8" y="196066"/>
            <a:ext cx="10850563" cy="626253"/>
          </a:xfrm>
        </p:spPr>
        <p:txBody>
          <a:bodyPr/>
          <a:lstStyle/>
          <a:p>
            <a:pPr algn="ctr"/>
            <a:r>
              <a:rPr lang="id-ID" dirty="0"/>
              <a:t>Latihan Perhitungan Subnetting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EFC832-AE73-D6FF-0AD0-3459E7ABD760}"/>
              </a:ext>
            </a:extLst>
          </p:cNvPr>
          <p:cNvSpPr txBox="1">
            <a:spLocks/>
          </p:cNvSpPr>
          <p:nvPr/>
        </p:nvSpPr>
        <p:spPr>
          <a:xfrm>
            <a:off x="670716" y="1304434"/>
            <a:ext cx="4366102" cy="494732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id-ID" sz="1800" dirty="0"/>
              <a:t>IP Address 192.168.0.0 /27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16E7B10-9535-E3D0-6A42-A83A52400CE9}"/>
              </a:ext>
            </a:extLst>
          </p:cNvPr>
          <p:cNvSpPr txBox="1">
            <a:spLocks/>
          </p:cNvSpPr>
          <p:nvPr/>
        </p:nvSpPr>
        <p:spPr>
          <a:xfrm>
            <a:off x="670716" y="1852860"/>
            <a:ext cx="3688158" cy="2630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Subnet Mask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C7DE3DE-AE22-69CC-025C-03FBF2E49B09}"/>
              </a:ext>
            </a:extLst>
          </p:cNvPr>
          <p:cNvSpPr txBox="1">
            <a:spLocks/>
          </p:cNvSpPr>
          <p:nvPr/>
        </p:nvSpPr>
        <p:spPr>
          <a:xfrm>
            <a:off x="670716" y="2117038"/>
            <a:ext cx="10850563" cy="2630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255.255.255.111 00000 = 255.255.255.224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2F034CA8-AE28-B499-5260-D00CC35DCBDE}"/>
              </a:ext>
            </a:extLst>
          </p:cNvPr>
          <p:cNvSpPr txBox="1">
            <a:spLocks/>
          </p:cNvSpPr>
          <p:nvPr/>
        </p:nvSpPr>
        <p:spPr>
          <a:xfrm>
            <a:off x="670716" y="2583715"/>
            <a:ext cx="2567784" cy="2630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Jumlah Subnet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DE431B76-415D-2C76-B589-4C69067FC5B3}"/>
              </a:ext>
            </a:extLst>
          </p:cNvPr>
          <p:cNvSpPr txBox="1">
            <a:spLocks/>
          </p:cNvSpPr>
          <p:nvPr/>
        </p:nvSpPr>
        <p:spPr>
          <a:xfrm>
            <a:off x="670716" y="2846810"/>
            <a:ext cx="2567784" cy="75645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Jumlah Subnet = 2</a:t>
            </a:r>
            <a:r>
              <a:rPr lang="id-ID" sz="1400" baseline="30000" dirty="0">
                <a:latin typeface="Consolas" panose="020B0609020204030204" pitchFamily="49" charset="0"/>
              </a:rPr>
              <a:t>x</a:t>
            </a:r>
            <a:r>
              <a:rPr lang="id-ID" sz="1400" dirty="0">
                <a:latin typeface="Consolas" panose="020B0609020204030204" pitchFamily="49" charset="0"/>
              </a:rPr>
              <a:t>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              = 2</a:t>
            </a:r>
            <a:r>
              <a:rPr lang="id-ID" sz="1400" baseline="30000" dirty="0">
                <a:latin typeface="Consolas" panose="020B0609020204030204" pitchFamily="49" charset="0"/>
              </a:rPr>
              <a:t>3</a:t>
            </a:r>
            <a:endParaRPr lang="id-ID" sz="1400" dirty="0">
              <a:latin typeface="Consolas" panose="020B0609020204030204" pitchFamily="49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              = 8 subnet</a:t>
            </a:r>
          </a:p>
        </p:txBody>
      </p:sp>
      <p:sp>
        <p:nvSpPr>
          <p:cNvPr id="23" name="Content Placeholder 2">
            <a:extLst>
              <a:ext uri="{FF2B5EF4-FFF2-40B4-BE49-F238E27FC236}">
                <a16:creationId xmlns:a16="http://schemas.microsoft.com/office/drawing/2014/main" id="{C298AF9E-35BB-90F3-D561-3EB18E97E32D}"/>
              </a:ext>
            </a:extLst>
          </p:cNvPr>
          <p:cNvSpPr txBox="1">
            <a:spLocks/>
          </p:cNvSpPr>
          <p:nvPr/>
        </p:nvSpPr>
        <p:spPr>
          <a:xfrm>
            <a:off x="4812106" y="2579236"/>
            <a:ext cx="2567784" cy="2630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Jumlah Block</a:t>
            </a:r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372BDC3A-EE74-6763-B3C1-8424E0864C1D}"/>
              </a:ext>
            </a:extLst>
          </p:cNvPr>
          <p:cNvSpPr txBox="1">
            <a:spLocks/>
          </p:cNvSpPr>
          <p:nvPr/>
        </p:nvSpPr>
        <p:spPr>
          <a:xfrm>
            <a:off x="4812106" y="2842331"/>
            <a:ext cx="2567784" cy="75645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Jumlah Subnet = 2</a:t>
            </a:r>
            <a:r>
              <a:rPr lang="id-ID" sz="1400" baseline="30000" dirty="0">
                <a:latin typeface="Consolas" panose="020B0609020204030204" pitchFamily="49" charset="0"/>
              </a:rPr>
              <a:t>y</a:t>
            </a:r>
            <a:r>
              <a:rPr lang="id-ID" sz="1400" dirty="0">
                <a:latin typeface="Consolas" panose="020B0609020204030204" pitchFamily="49" charset="0"/>
              </a:rPr>
              <a:t>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              = 2</a:t>
            </a:r>
            <a:r>
              <a:rPr lang="id-ID" sz="1400" baseline="30000" dirty="0">
                <a:latin typeface="Consolas" panose="020B0609020204030204" pitchFamily="49" charset="0"/>
              </a:rPr>
              <a:t>5</a:t>
            </a:r>
            <a:endParaRPr lang="id-ID" sz="1400" dirty="0">
              <a:latin typeface="Consolas" panose="020B0609020204030204" pitchFamily="49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              = 32 </a:t>
            </a:r>
            <a:r>
              <a:rPr lang="id-ID" sz="1400" dirty="0" err="1">
                <a:latin typeface="Consolas" panose="020B0609020204030204" pitchFamily="49" charset="0"/>
              </a:rPr>
              <a:t>block</a:t>
            </a:r>
            <a:endParaRPr lang="id-ID" sz="1400" dirty="0">
              <a:latin typeface="Consolas" panose="020B0609020204030204" pitchFamily="49" charset="0"/>
            </a:endParaRPr>
          </a:p>
        </p:txBody>
      </p:sp>
      <p:sp>
        <p:nvSpPr>
          <p:cNvPr id="28" name="Content Placeholder 2">
            <a:extLst>
              <a:ext uri="{FF2B5EF4-FFF2-40B4-BE49-F238E27FC236}">
                <a16:creationId xmlns:a16="http://schemas.microsoft.com/office/drawing/2014/main" id="{777A496F-F0BD-7DFF-BF00-DA5188AC1FC1}"/>
              </a:ext>
            </a:extLst>
          </p:cNvPr>
          <p:cNvSpPr txBox="1">
            <a:spLocks/>
          </p:cNvSpPr>
          <p:nvPr/>
        </p:nvSpPr>
        <p:spPr>
          <a:xfrm>
            <a:off x="8953496" y="2579236"/>
            <a:ext cx="2567784" cy="2630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Jumlah Host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1D8D3ECF-8041-419D-4FF3-4D8B196BBBCF}"/>
              </a:ext>
            </a:extLst>
          </p:cNvPr>
          <p:cNvSpPr txBox="1">
            <a:spLocks/>
          </p:cNvSpPr>
          <p:nvPr/>
        </p:nvSpPr>
        <p:spPr>
          <a:xfrm>
            <a:off x="8953496" y="2842331"/>
            <a:ext cx="2567784" cy="75645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Jumlah Subnet = 2</a:t>
            </a:r>
            <a:r>
              <a:rPr lang="id-ID" sz="1400" baseline="30000" dirty="0">
                <a:latin typeface="Consolas" panose="020B0609020204030204" pitchFamily="49" charset="0"/>
              </a:rPr>
              <a:t>y</a:t>
            </a:r>
            <a:r>
              <a:rPr lang="id-ID" sz="1400" dirty="0">
                <a:latin typeface="Consolas" panose="020B0609020204030204" pitchFamily="49" charset="0"/>
              </a:rPr>
              <a:t>-2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              = 2</a:t>
            </a:r>
            <a:r>
              <a:rPr lang="id-ID" sz="1400" baseline="30000" dirty="0">
                <a:latin typeface="Consolas" panose="020B0609020204030204" pitchFamily="49" charset="0"/>
              </a:rPr>
              <a:t>5</a:t>
            </a:r>
            <a:r>
              <a:rPr lang="id-ID" sz="1400" dirty="0">
                <a:latin typeface="Consolas" panose="020B0609020204030204" pitchFamily="49" charset="0"/>
              </a:rPr>
              <a:t>-2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              = 30 </a:t>
            </a:r>
            <a:r>
              <a:rPr lang="id-ID" sz="1400" dirty="0" err="1">
                <a:latin typeface="Consolas" panose="020B0609020204030204" pitchFamily="49" charset="0"/>
              </a:rPr>
              <a:t>host</a:t>
            </a:r>
            <a:endParaRPr lang="id-ID" sz="1400" dirty="0">
              <a:latin typeface="Consolas" panose="020B0609020204030204" pitchFamily="49" charset="0"/>
            </a:endParaRPr>
          </a:p>
        </p:txBody>
      </p:sp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220ACF19-04CE-045B-D92A-BFEE2C9AB0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0170863"/>
              </p:ext>
            </p:extLst>
          </p:nvPr>
        </p:nvGraphicFramePr>
        <p:xfrm>
          <a:off x="670716" y="4147216"/>
          <a:ext cx="10850563" cy="191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61251">
                  <a:extLst>
                    <a:ext uri="{9D8B030D-6E8A-4147-A177-3AD203B41FA5}">
                      <a16:colId xmlns:a16="http://schemas.microsoft.com/office/drawing/2014/main" val="2477237820"/>
                    </a:ext>
                  </a:extLst>
                </a:gridCol>
                <a:gridCol w="1149986">
                  <a:extLst>
                    <a:ext uri="{9D8B030D-6E8A-4147-A177-3AD203B41FA5}">
                      <a16:colId xmlns:a16="http://schemas.microsoft.com/office/drawing/2014/main" val="3105191033"/>
                    </a:ext>
                  </a:extLst>
                </a:gridCol>
                <a:gridCol w="1205618">
                  <a:extLst>
                    <a:ext uri="{9D8B030D-6E8A-4147-A177-3AD203B41FA5}">
                      <a16:colId xmlns:a16="http://schemas.microsoft.com/office/drawing/2014/main" val="664058465"/>
                    </a:ext>
                  </a:extLst>
                </a:gridCol>
                <a:gridCol w="1205618">
                  <a:extLst>
                    <a:ext uri="{9D8B030D-6E8A-4147-A177-3AD203B41FA5}">
                      <a16:colId xmlns:a16="http://schemas.microsoft.com/office/drawing/2014/main" val="1635919848"/>
                    </a:ext>
                  </a:extLst>
                </a:gridCol>
                <a:gridCol w="1205618">
                  <a:extLst>
                    <a:ext uri="{9D8B030D-6E8A-4147-A177-3AD203B41FA5}">
                      <a16:colId xmlns:a16="http://schemas.microsoft.com/office/drawing/2014/main" val="2937739918"/>
                    </a:ext>
                  </a:extLst>
                </a:gridCol>
                <a:gridCol w="1205618">
                  <a:extLst>
                    <a:ext uri="{9D8B030D-6E8A-4147-A177-3AD203B41FA5}">
                      <a16:colId xmlns:a16="http://schemas.microsoft.com/office/drawing/2014/main" val="1885662682"/>
                    </a:ext>
                  </a:extLst>
                </a:gridCol>
                <a:gridCol w="1205618">
                  <a:extLst>
                    <a:ext uri="{9D8B030D-6E8A-4147-A177-3AD203B41FA5}">
                      <a16:colId xmlns:a16="http://schemas.microsoft.com/office/drawing/2014/main" val="1698199635"/>
                    </a:ext>
                  </a:extLst>
                </a:gridCol>
                <a:gridCol w="1205618">
                  <a:extLst>
                    <a:ext uri="{9D8B030D-6E8A-4147-A177-3AD203B41FA5}">
                      <a16:colId xmlns:a16="http://schemas.microsoft.com/office/drawing/2014/main" val="1905479225"/>
                    </a:ext>
                  </a:extLst>
                </a:gridCol>
                <a:gridCol w="1205618">
                  <a:extLst>
                    <a:ext uri="{9D8B030D-6E8A-4147-A177-3AD203B41FA5}">
                      <a16:colId xmlns:a16="http://schemas.microsoft.com/office/drawing/2014/main" val="381719596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Subnet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84179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Network Address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192.168.0.0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192.168.0.32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192.168.0.64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192.168.0.96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192.168.0.128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192.168.0.160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192.168.0.192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192.168.0.224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62430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IP Pertama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192.168.0.1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192.168.0.33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192.168.0.65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192.168.0.97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192.168.0.129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192.168.0.161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192.168.0.193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192.168.0.225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0212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IP Terakhir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192.168.0.30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192.168.0.62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192.168.0.94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192.168.0.126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192.168.0.158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192.168.0.190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192.168.0.222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192.168.0.254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45185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Broadcast Address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192.168.0.31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192.168.0.63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192.168.0.95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192.168.0.127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192.168.0.159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192.168.0.191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192.168.0.223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192.168.0.255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26124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27770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0BF95D-8E16-B9A0-B44C-0E94E39B12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6" y="358140"/>
            <a:ext cx="10850563" cy="594360"/>
          </a:xfrm>
        </p:spPr>
        <p:txBody>
          <a:bodyPr/>
          <a:lstStyle/>
          <a:p>
            <a:r>
              <a:rPr lang="id-ID" dirty="0"/>
              <a:t>Perhitungan Subnetting Menggunakan Tabel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6CEE2C1-7F11-A57C-648F-716B32F7E1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1289316"/>
              </p:ext>
            </p:extLst>
          </p:nvPr>
        </p:nvGraphicFramePr>
        <p:xfrm>
          <a:off x="670716" y="1261110"/>
          <a:ext cx="10850562" cy="47625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2231">
                  <a:extLst>
                    <a:ext uri="{9D8B030D-6E8A-4147-A177-3AD203B41FA5}">
                      <a16:colId xmlns:a16="http://schemas.microsoft.com/office/drawing/2014/main" val="2025974724"/>
                    </a:ext>
                  </a:extLst>
                </a:gridCol>
                <a:gridCol w="382231">
                  <a:extLst>
                    <a:ext uri="{9D8B030D-6E8A-4147-A177-3AD203B41FA5}">
                      <a16:colId xmlns:a16="http://schemas.microsoft.com/office/drawing/2014/main" val="4069651452"/>
                    </a:ext>
                  </a:extLst>
                </a:gridCol>
                <a:gridCol w="382231">
                  <a:extLst>
                    <a:ext uri="{9D8B030D-6E8A-4147-A177-3AD203B41FA5}">
                      <a16:colId xmlns:a16="http://schemas.microsoft.com/office/drawing/2014/main" val="3609826252"/>
                    </a:ext>
                  </a:extLst>
                </a:gridCol>
                <a:gridCol w="917352">
                  <a:extLst>
                    <a:ext uri="{9D8B030D-6E8A-4147-A177-3AD203B41FA5}">
                      <a16:colId xmlns:a16="http://schemas.microsoft.com/office/drawing/2014/main" val="2231359457"/>
                    </a:ext>
                  </a:extLst>
                </a:gridCol>
                <a:gridCol w="1949374">
                  <a:extLst>
                    <a:ext uri="{9D8B030D-6E8A-4147-A177-3AD203B41FA5}">
                      <a16:colId xmlns:a16="http://schemas.microsoft.com/office/drawing/2014/main" val="3469022345"/>
                    </a:ext>
                  </a:extLst>
                </a:gridCol>
                <a:gridCol w="917352">
                  <a:extLst>
                    <a:ext uri="{9D8B030D-6E8A-4147-A177-3AD203B41FA5}">
                      <a16:colId xmlns:a16="http://schemas.microsoft.com/office/drawing/2014/main" val="743064198"/>
                    </a:ext>
                  </a:extLst>
                </a:gridCol>
                <a:gridCol w="1060689">
                  <a:extLst>
                    <a:ext uri="{9D8B030D-6E8A-4147-A177-3AD203B41FA5}">
                      <a16:colId xmlns:a16="http://schemas.microsoft.com/office/drawing/2014/main" val="2836404802"/>
                    </a:ext>
                  </a:extLst>
                </a:gridCol>
                <a:gridCol w="1089357">
                  <a:extLst>
                    <a:ext uri="{9D8B030D-6E8A-4147-A177-3AD203B41FA5}">
                      <a16:colId xmlns:a16="http://schemas.microsoft.com/office/drawing/2014/main" val="2708520447"/>
                    </a:ext>
                  </a:extLst>
                </a:gridCol>
                <a:gridCol w="917352">
                  <a:extLst>
                    <a:ext uri="{9D8B030D-6E8A-4147-A177-3AD203B41FA5}">
                      <a16:colId xmlns:a16="http://schemas.microsoft.com/office/drawing/2014/main" val="2228317057"/>
                    </a:ext>
                  </a:extLst>
                </a:gridCol>
                <a:gridCol w="1017689">
                  <a:extLst>
                    <a:ext uri="{9D8B030D-6E8A-4147-A177-3AD203B41FA5}">
                      <a16:colId xmlns:a16="http://schemas.microsoft.com/office/drawing/2014/main" val="2789701086"/>
                    </a:ext>
                  </a:extLst>
                </a:gridCol>
                <a:gridCol w="917352">
                  <a:extLst>
                    <a:ext uri="{9D8B030D-6E8A-4147-A177-3AD203B41FA5}">
                      <a16:colId xmlns:a16="http://schemas.microsoft.com/office/drawing/2014/main" val="70135867"/>
                    </a:ext>
                  </a:extLst>
                </a:gridCol>
                <a:gridCol w="917352">
                  <a:extLst>
                    <a:ext uri="{9D8B030D-6E8A-4147-A177-3AD203B41FA5}">
                      <a16:colId xmlns:a16="http://schemas.microsoft.com/office/drawing/2014/main" val="222178907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l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id-ID" sz="1100" b="1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d-ID" sz="1100" b="1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d-ID" sz="1100" b="1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id-ID" sz="1100" b="1" u="none" strike="noStrike" dirty="0">
                          <a:effectLst/>
                          <a:latin typeface="Consolas" panose="020B0609020204030204" pitchFamily="49" charset="0"/>
                        </a:rPr>
                        <a:t>SUBNET</a:t>
                      </a:r>
                      <a:endParaRPr lang="id-ID" sz="1100" b="1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id-ID" sz="1100" b="1" u="none" strike="noStrike" dirty="0">
                          <a:effectLst/>
                          <a:latin typeface="Consolas" panose="020B0609020204030204" pitchFamily="49" charset="0"/>
                        </a:rPr>
                        <a:t>HOST</a:t>
                      </a:r>
                      <a:endParaRPr lang="id-ID" sz="1100" b="1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915402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1" u="none" strike="noStrike" dirty="0">
                          <a:effectLst/>
                          <a:latin typeface="Consolas" panose="020B0609020204030204" pitchFamily="49" charset="0"/>
                        </a:rPr>
                        <a:t>/</a:t>
                      </a:r>
                      <a:endParaRPr lang="id-ID" sz="1100" b="1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60325" indent="0" algn="l" fontAlgn="ctr"/>
                      <a:r>
                        <a:rPr lang="id-ID" sz="1100" b="1" u="none" strike="noStrike" dirty="0" err="1">
                          <a:effectLst/>
                          <a:latin typeface="Consolas" panose="020B0609020204030204" pitchFamily="49" charset="0"/>
                        </a:rPr>
                        <a:t>Netmask</a:t>
                      </a:r>
                      <a:endParaRPr lang="id-ID" sz="1100" b="1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1" u="none" strike="noStrike" dirty="0">
                          <a:effectLst/>
                          <a:latin typeface="Consolas" panose="020B0609020204030204" pitchFamily="49" charset="0"/>
                        </a:rPr>
                        <a:t>Block</a:t>
                      </a:r>
                      <a:endParaRPr lang="id-ID" sz="1100" b="1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1" u="none" strike="noStrike" dirty="0">
                          <a:effectLst/>
                          <a:latin typeface="Consolas" panose="020B0609020204030204" pitchFamily="49" charset="0"/>
                        </a:rPr>
                        <a:t>Kelas A</a:t>
                      </a:r>
                      <a:endParaRPr lang="id-ID" sz="1100" b="1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1" u="none" strike="noStrike">
                          <a:effectLst/>
                          <a:latin typeface="Consolas" panose="020B0609020204030204" pitchFamily="49" charset="0"/>
                        </a:rPr>
                        <a:t>Kelas B</a:t>
                      </a:r>
                      <a:endParaRPr lang="id-ID" sz="1100" b="1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1" u="none" strike="noStrike">
                          <a:effectLst/>
                          <a:latin typeface="Consolas" panose="020B0609020204030204" pitchFamily="49" charset="0"/>
                        </a:rPr>
                        <a:t>Kelas C</a:t>
                      </a:r>
                      <a:endParaRPr lang="id-ID" sz="1100" b="1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1" u="none" strike="noStrike" dirty="0">
                          <a:effectLst/>
                          <a:latin typeface="Consolas" panose="020B0609020204030204" pitchFamily="49" charset="0"/>
                        </a:rPr>
                        <a:t>Kelas A</a:t>
                      </a:r>
                      <a:endParaRPr lang="id-ID" sz="1100" b="1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1" u="none" strike="noStrike" dirty="0">
                          <a:effectLst/>
                          <a:latin typeface="Consolas" panose="020B0609020204030204" pitchFamily="49" charset="0"/>
                        </a:rPr>
                        <a:t>Kelas B</a:t>
                      </a:r>
                      <a:endParaRPr lang="id-ID" sz="1100" b="1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b="1" u="none" strike="noStrike" dirty="0">
                          <a:effectLst/>
                          <a:latin typeface="Consolas" panose="020B0609020204030204" pitchFamily="49" charset="0"/>
                        </a:rPr>
                        <a:t>Kelas C</a:t>
                      </a:r>
                      <a:endParaRPr lang="id-ID" sz="1100" b="1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611814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 rowSpan="23">
                  <a:txBody>
                    <a:bodyPr/>
                    <a:lstStyle/>
                    <a:p>
                      <a:pPr algn="ct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KELAS A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FFE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8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60325" indent="0" algn="l" fontAlgn="ctr"/>
                      <a:r>
                        <a:rPr lang="id-ID" sz="11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Consolas" panose="020B0609020204030204" pitchFamily="49" charset="0"/>
                          <a:ea typeface="+mn-ea"/>
                          <a:cs typeface="+mn-cs"/>
                        </a:rPr>
                        <a:t>255.0.0.0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256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1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16777214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874364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9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60325" indent="0" algn="l" fontAlgn="ctr"/>
                      <a:r>
                        <a:rPr lang="id-ID" sz="11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Consolas" panose="020B0609020204030204" pitchFamily="49" charset="0"/>
                          <a:ea typeface="+mn-ea"/>
                          <a:cs typeface="+mn-cs"/>
                        </a:rPr>
                        <a:t>255.128.0.0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128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2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8388606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429371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10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60325" indent="0" algn="l" fontAlgn="ctr"/>
                      <a:r>
                        <a:rPr lang="id-ID" sz="11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Consolas" panose="020B0609020204030204" pitchFamily="49" charset="0"/>
                          <a:ea typeface="+mn-ea"/>
                          <a:cs typeface="+mn-cs"/>
                        </a:rPr>
                        <a:t>255.192.0.0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64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4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4194302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475348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11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60325" indent="0" algn="l" fontAlgn="ctr"/>
                      <a:r>
                        <a:rPr lang="id-ID" sz="11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Consolas" panose="020B0609020204030204" pitchFamily="49" charset="0"/>
                          <a:ea typeface="+mn-ea"/>
                          <a:cs typeface="+mn-cs"/>
                        </a:rPr>
                        <a:t>255.224.0.0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32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8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2097150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099125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12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60325" indent="0" algn="l" fontAlgn="ctr"/>
                      <a:r>
                        <a:rPr lang="id-ID" sz="11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Consolas" panose="020B0609020204030204" pitchFamily="49" charset="0"/>
                          <a:ea typeface="+mn-ea"/>
                          <a:cs typeface="+mn-cs"/>
                        </a:rPr>
                        <a:t>255.240.0.0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16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16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1048574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076715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13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60325" indent="0" algn="l" fontAlgn="ctr"/>
                      <a:r>
                        <a:rPr lang="id-ID" sz="11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Consolas" panose="020B0609020204030204" pitchFamily="49" charset="0"/>
                          <a:ea typeface="+mn-ea"/>
                          <a:cs typeface="+mn-cs"/>
                        </a:rPr>
                        <a:t>255.248.0.0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8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32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524286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254077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14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60325" indent="0" algn="l" fontAlgn="ctr"/>
                      <a:r>
                        <a:rPr lang="id-ID" sz="11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Consolas" panose="020B0609020204030204" pitchFamily="49" charset="0"/>
                          <a:ea typeface="+mn-ea"/>
                          <a:cs typeface="+mn-cs"/>
                        </a:rPr>
                        <a:t>255.252.0.0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4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64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262142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115862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15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60325" indent="0" algn="l" fontAlgn="ctr"/>
                      <a:r>
                        <a:rPr lang="id-ID" sz="11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Consolas" panose="020B0609020204030204" pitchFamily="49" charset="0"/>
                          <a:ea typeface="+mn-ea"/>
                          <a:cs typeface="+mn-cs"/>
                        </a:rPr>
                        <a:t>255.254.0.0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2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128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131070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>
                        <a:alpha val="2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576935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 rowSpan="15">
                  <a:txBody>
                    <a:bodyPr/>
                    <a:lstStyle/>
                    <a:p>
                      <a:pPr algn="ct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KELAS B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16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0325" indent="0" algn="l" fontAlgn="ctr"/>
                      <a:r>
                        <a:rPr lang="id-ID" sz="11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Consolas" panose="020B0609020204030204" pitchFamily="49" charset="0"/>
                          <a:ea typeface="+mn-ea"/>
                          <a:cs typeface="+mn-cs"/>
                        </a:rPr>
                        <a:t>255.255.0.0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256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256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1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65534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65534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503937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17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0325" indent="0" algn="l" fontAlgn="ctr"/>
                      <a:r>
                        <a:rPr lang="id-ID" sz="11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Consolas" panose="020B0609020204030204" pitchFamily="49" charset="0"/>
                          <a:ea typeface="+mn-ea"/>
                          <a:cs typeface="+mn-cs"/>
                        </a:rPr>
                        <a:t>255.255.128.0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128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512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2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32766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32766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470558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18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0325" indent="0" algn="l" fontAlgn="ctr"/>
                      <a:r>
                        <a:rPr lang="id-ID" sz="11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Consolas" panose="020B0609020204030204" pitchFamily="49" charset="0"/>
                          <a:ea typeface="+mn-ea"/>
                          <a:cs typeface="+mn-cs"/>
                        </a:rPr>
                        <a:t>255.255.192.0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64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1024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4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16382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16382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936019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19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0325" indent="0" algn="l" fontAlgn="ctr"/>
                      <a:r>
                        <a:rPr lang="id-ID" sz="11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Consolas" panose="020B0609020204030204" pitchFamily="49" charset="0"/>
                          <a:ea typeface="+mn-ea"/>
                          <a:cs typeface="+mn-cs"/>
                        </a:rPr>
                        <a:t>255.255.224.0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32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2048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8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8190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8190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573875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20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0325" indent="0" algn="l" fontAlgn="ctr"/>
                      <a:r>
                        <a:rPr lang="id-ID" sz="11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Consolas" panose="020B0609020204030204" pitchFamily="49" charset="0"/>
                          <a:ea typeface="+mn-ea"/>
                          <a:cs typeface="+mn-cs"/>
                        </a:rPr>
                        <a:t>255.255.240.0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16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4096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16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4094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4094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034274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21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0325" indent="0" algn="l" fontAlgn="ctr"/>
                      <a:r>
                        <a:rPr lang="id-ID" sz="11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Consolas" panose="020B0609020204030204" pitchFamily="49" charset="0"/>
                          <a:ea typeface="+mn-ea"/>
                          <a:cs typeface="+mn-cs"/>
                        </a:rPr>
                        <a:t>255.255.248.0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8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8192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32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2046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2046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98800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22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0325" indent="0" algn="l" fontAlgn="ctr"/>
                      <a:r>
                        <a:rPr lang="id-ID" sz="11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Consolas" panose="020B0609020204030204" pitchFamily="49" charset="0"/>
                          <a:ea typeface="+mn-ea"/>
                          <a:cs typeface="+mn-cs"/>
                        </a:rPr>
                        <a:t>255.255.252.0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4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16384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64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1022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1022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857419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23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0325" indent="0" algn="l" fontAlgn="ctr"/>
                      <a:r>
                        <a:rPr lang="id-ID" sz="11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Consolas" panose="020B0609020204030204" pitchFamily="49" charset="0"/>
                          <a:ea typeface="+mn-ea"/>
                          <a:cs typeface="+mn-cs"/>
                        </a:rPr>
                        <a:t>255.255.254.0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2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32768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128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510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510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 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0217687"/>
                  </a:ext>
                </a:extLst>
              </a:tr>
              <a:tr h="190500">
                <a:tc rowSpan="7">
                  <a:txBody>
                    <a:bodyPr/>
                    <a:lstStyle/>
                    <a:p>
                      <a:pPr algn="ct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KELAS C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24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0325" indent="0" algn="l" fontAlgn="ctr"/>
                      <a:r>
                        <a:rPr lang="id-ID" sz="11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Consolas" panose="020B0609020204030204" pitchFamily="49" charset="0"/>
                          <a:ea typeface="+mn-ea"/>
                          <a:cs typeface="+mn-cs"/>
                        </a:rPr>
                        <a:t>255.255.255.0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256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65536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256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1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254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254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254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5994174"/>
                  </a:ext>
                </a:extLst>
              </a:tr>
              <a:tr h="190500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25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0325" indent="0" algn="l" fontAlgn="ctr"/>
                      <a:r>
                        <a:rPr lang="id-ID" sz="11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Consolas" panose="020B0609020204030204" pitchFamily="49" charset="0"/>
                          <a:ea typeface="+mn-ea"/>
                          <a:cs typeface="+mn-cs"/>
                        </a:rPr>
                        <a:t>255.255.255.128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128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131072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512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2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126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126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126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8728804"/>
                  </a:ext>
                </a:extLst>
              </a:tr>
              <a:tr h="190500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26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0325" indent="0" algn="l" fontAlgn="ctr"/>
                      <a:r>
                        <a:rPr lang="id-ID" sz="11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Consolas" panose="020B0609020204030204" pitchFamily="49" charset="0"/>
                          <a:ea typeface="+mn-ea"/>
                          <a:cs typeface="+mn-cs"/>
                        </a:rPr>
                        <a:t>255.255.255.192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64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262144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1024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4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62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62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62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1392205"/>
                  </a:ext>
                </a:extLst>
              </a:tr>
              <a:tr h="190500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27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0325" indent="0" algn="l" fontAlgn="ctr"/>
                      <a:r>
                        <a:rPr lang="id-ID" sz="11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Consolas" panose="020B0609020204030204" pitchFamily="49" charset="0"/>
                          <a:ea typeface="+mn-ea"/>
                          <a:cs typeface="+mn-cs"/>
                        </a:rPr>
                        <a:t>255.255.255.224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32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524288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2048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8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30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30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30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730505"/>
                  </a:ext>
                </a:extLst>
              </a:tr>
              <a:tr h="190500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28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0325" indent="0" algn="l" fontAlgn="ctr"/>
                      <a:r>
                        <a:rPr lang="id-ID" sz="11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Consolas" panose="020B0609020204030204" pitchFamily="49" charset="0"/>
                          <a:ea typeface="+mn-ea"/>
                          <a:cs typeface="+mn-cs"/>
                        </a:rPr>
                        <a:t>255.255.255.240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16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1048576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4096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16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14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14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14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8209979"/>
                  </a:ext>
                </a:extLst>
              </a:tr>
              <a:tr h="190500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29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0325" indent="0" algn="l" fontAlgn="ctr"/>
                      <a:r>
                        <a:rPr lang="id-ID" sz="11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Consolas" panose="020B0609020204030204" pitchFamily="49" charset="0"/>
                          <a:ea typeface="+mn-ea"/>
                          <a:cs typeface="+mn-cs"/>
                        </a:rPr>
                        <a:t>255.255.255.248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8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2097152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8192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32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6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6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6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5147776"/>
                  </a:ext>
                </a:extLst>
              </a:tr>
              <a:tr h="190500"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30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0325" indent="0" algn="l" fontAlgn="ctr"/>
                      <a:r>
                        <a:rPr lang="id-ID" sz="11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Consolas" panose="020B0609020204030204" pitchFamily="49" charset="0"/>
                          <a:ea typeface="+mn-ea"/>
                          <a:cs typeface="+mn-cs"/>
                        </a:rPr>
                        <a:t>255.255.255.252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4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4194304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16384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>
                          <a:effectLst/>
                          <a:latin typeface="Consolas" panose="020B0609020204030204" pitchFamily="49" charset="0"/>
                        </a:rPr>
                        <a:t>64</a:t>
                      </a:r>
                      <a:endParaRPr lang="id-ID" sz="1100" b="0" i="0" u="none" strike="noStrike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2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2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d-ID" sz="1100" u="none" strike="noStrike" dirty="0">
                          <a:effectLst/>
                          <a:latin typeface="Consolas" panose="020B0609020204030204" pitchFamily="49" charset="0"/>
                        </a:rPr>
                        <a:t>2</a:t>
                      </a:r>
                      <a:endParaRPr lang="id-ID" sz="1100" b="0" i="0" u="none" strike="noStrike" dirty="0">
                        <a:solidFill>
                          <a:srgbClr val="000000"/>
                        </a:solidFill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59776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643534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A435E1-B081-EE65-9DDB-4E4E44D5A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8" y="196066"/>
            <a:ext cx="10850563" cy="626253"/>
          </a:xfrm>
        </p:spPr>
        <p:txBody>
          <a:bodyPr/>
          <a:lstStyle/>
          <a:p>
            <a:r>
              <a:rPr lang="id-ID" dirty="0"/>
              <a:t>Latihan Perhitungan Subnetting Menggunakan Tabel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EFC832-AE73-D6FF-0AD0-3459E7ABD760}"/>
              </a:ext>
            </a:extLst>
          </p:cNvPr>
          <p:cNvSpPr txBox="1">
            <a:spLocks/>
          </p:cNvSpPr>
          <p:nvPr/>
        </p:nvSpPr>
        <p:spPr>
          <a:xfrm>
            <a:off x="617376" y="1160246"/>
            <a:ext cx="4366102" cy="494732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id-ID" sz="1800" dirty="0"/>
              <a:t>IP Address 210.0.0.0 /28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16E7B10-9535-E3D0-6A42-A83A52400CE9}"/>
              </a:ext>
            </a:extLst>
          </p:cNvPr>
          <p:cNvSpPr txBox="1">
            <a:spLocks/>
          </p:cNvSpPr>
          <p:nvPr/>
        </p:nvSpPr>
        <p:spPr>
          <a:xfrm>
            <a:off x="670716" y="1565459"/>
            <a:ext cx="2567784" cy="2630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Subnet Mask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C7DE3DE-AE22-69CC-025C-03FBF2E49B09}"/>
              </a:ext>
            </a:extLst>
          </p:cNvPr>
          <p:cNvSpPr txBox="1">
            <a:spLocks/>
          </p:cNvSpPr>
          <p:nvPr/>
        </p:nvSpPr>
        <p:spPr>
          <a:xfrm>
            <a:off x="670717" y="1829637"/>
            <a:ext cx="2567784" cy="2630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255.255.255.240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2F034CA8-AE28-B499-5260-D00CC35DCBDE}"/>
              </a:ext>
            </a:extLst>
          </p:cNvPr>
          <p:cNvSpPr txBox="1">
            <a:spLocks/>
          </p:cNvSpPr>
          <p:nvPr/>
        </p:nvSpPr>
        <p:spPr>
          <a:xfrm>
            <a:off x="3444395" y="1562638"/>
            <a:ext cx="2567784" cy="2630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Jumlah Subnet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DE431B76-415D-2C76-B589-4C69067FC5B3}"/>
              </a:ext>
            </a:extLst>
          </p:cNvPr>
          <p:cNvSpPr txBox="1">
            <a:spLocks/>
          </p:cNvSpPr>
          <p:nvPr/>
        </p:nvSpPr>
        <p:spPr>
          <a:xfrm>
            <a:off x="3444395" y="1825733"/>
            <a:ext cx="2567784" cy="25724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16</a:t>
            </a:r>
          </a:p>
        </p:txBody>
      </p:sp>
      <p:sp>
        <p:nvSpPr>
          <p:cNvPr id="23" name="Content Placeholder 2">
            <a:extLst>
              <a:ext uri="{FF2B5EF4-FFF2-40B4-BE49-F238E27FC236}">
                <a16:creationId xmlns:a16="http://schemas.microsoft.com/office/drawing/2014/main" id="{C298AF9E-35BB-90F3-D561-3EB18E97E32D}"/>
              </a:ext>
            </a:extLst>
          </p:cNvPr>
          <p:cNvSpPr txBox="1">
            <a:spLocks/>
          </p:cNvSpPr>
          <p:nvPr/>
        </p:nvSpPr>
        <p:spPr>
          <a:xfrm>
            <a:off x="6218073" y="1544225"/>
            <a:ext cx="2567784" cy="2630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Jumlah Block</a:t>
            </a:r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372BDC3A-EE74-6763-B3C1-8424E0864C1D}"/>
              </a:ext>
            </a:extLst>
          </p:cNvPr>
          <p:cNvSpPr txBox="1">
            <a:spLocks/>
          </p:cNvSpPr>
          <p:nvPr/>
        </p:nvSpPr>
        <p:spPr>
          <a:xfrm>
            <a:off x="6218073" y="1807321"/>
            <a:ext cx="2567784" cy="2617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16</a:t>
            </a:r>
          </a:p>
        </p:txBody>
      </p:sp>
      <p:sp>
        <p:nvSpPr>
          <p:cNvPr id="28" name="Content Placeholder 2">
            <a:extLst>
              <a:ext uri="{FF2B5EF4-FFF2-40B4-BE49-F238E27FC236}">
                <a16:creationId xmlns:a16="http://schemas.microsoft.com/office/drawing/2014/main" id="{777A496F-F0BD-7DFF-BF00-DA5188AC1FC1}"/>
              </a:ext>
            </a:extLst>
          </p:cNvPr>
          <p:cNvSpPr txBox="1">
            <a:spLocks/>
          </p:cNvSpPr>
          <p:nvPr/>
        </p:nvSpPr>
        <p:spPr>
          <a:xfrm>
            <a:off x="8953497" y="1544225"/>
            <a:ext cx="2567784" cy="2630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Jumlah Host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1D8D3ECF-8041-419D-4FF3-4D8B196BBBCF}"/>
              </a:ext>
            </a:extLst>
          </p:cNvPr>
          <p:cNvSpPr txBox="1">
            <a:spLocks/>
          </p:cNvSpPr>
          <p:nvPr/>
        </p:nvSpPr>
        <p:spPr>
          <a:xfrm>
            <a:off x="8953497" y="1807320"/>
            <a:ext cx="2567784" cy="25724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 14</a:t>
            </a:r>
          </a:p>
        </p:txBody>
      </p:sp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220ACF19-04CE-045B-D92A-BFEE2C9AB0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3380063"/>
              </p:ext>
            </p:extLst>
          </p:nvPr>
        </p:nvGraphicFramePr>
        <p:xfrm>
          <a:off x="678494" y="4291169"/>
          <a:ext cx="10850563" cy="191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61251">
                  <a:extLst>
                    <a:ext uri="{9D8B030D-6E8A-4147-A177-3AD203B41FA5}">
                      <a16:colId xmlns:a16="http://schemas.microsoft.com/office/drawing/2014/main" val="2477237820"/>
                    </a:ext>
                  </a:extLst>
                </a:gridCol>
                <a:gridCol w="1149986">
                  <a:extLst>
                    <a:ext uri="{9D8B030D-6E8A-4147-A177-3AD203B41FA5}">
                      <a16:colId xmlns:a16="http://schemas.microsoft.com/office/drawing/2014/main" val="3105191033"/>
                    </a:ext>
                  </a:extLst>
                </a:gridCol>
                <a:gridCol w="1205618">
                  <a:extLst>
                    <a:ext uri="{9D8B030D-6E8A-4147-A177-3AD203B41FA5}">
                      <a16:colId xmlns:a16="http://schemas.microsoft.com/office/drawing/2014/main" val="664058465"/>
                    </a:ext>
                  </a:extLst>
                </a:gridCol>
                <a:gridCol w="1205618">
                  <a:extLst>
                    <a:ext uri="{9D8B030D-6E8A-4147-A177-3AD203B41FA5}">
                      <a16:colId xmlns:a16="http://schemas.microsoft.com/office/drawing/2014/main" val="1635919848"/>
                    </a:ext>
                  </a:extLst>
                </a:gridCol>
                <a:gridCol w="1205618">
                  <a:extLst>
                    <a:ext uri="{9D8B030D-6E8A-4147-A177-3AD203B41FA5}">
                      <a16:colId xmlns:a16="http://schemas.microsoft.com/office/drawing/2014/main" val="2937739918"/>
                    </a:ext>
                  </a:extLst>
                </a:gridCol>
                <a:gridCol w="1205618">
                  <a:extLst>
                    <a:ext uri="{9D8B030D-6E8A-4147-A177-3AD203B41FA5}">
                      <a16:colId xmlns:a16="http://schemas.microsoft.com/office/drawing/2014/main" val="1885662682"/>
                    </a:ext>
                  </a:extLst>
                </a:gridCol>
                <a:gridCol w="1205618">
                  <a:extLst>
                    <a:ext uri="{9D8B030D-6E8A-4147-A177-3AD203B41FA5}">
                      <a16:colId xmlns:a16="http://schemas.microsoft.com/office/drawing/2014/main" val="1698199635"/>
                    </a:ext>
                  </a:extLst>
                </a:gridCol>
                <a:gridCol w="1205618">
                  <a:extLst>
                    <a:ext uri="{9D8B030D-6E8A-4147-A177-3AD203B41FA5}">
                      <a16:colId xmlns:a16="http://schemas.microsoft.com/office/drawing/2014/main" val="1905479225"/>
                    </a:ext>
                  </a:extLst>
                </a:gridCol>
                <a:gridCol w="1205618">
                  <a:extLst>
                    <a:ext uri="{9D8B030D-6E8A-4147-A177-3AD203B41FA5}">
                      <a16:colId xmlns:a16="http://schemas.microsoft.com/office/drawing/2014/main" val="381719596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Subnet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84179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Network Address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210.0.0.128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210.0.0.144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210.0.0.160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210.0.0.176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210.0.0.192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210.0.0.208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210.0.0.224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210.0.0.240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62430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IP Pertama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210.0.0.129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210.0.0.154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210.0.0.161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210.0.0.177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210.0.0.193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210.0.0.209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210.0.0.225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210.0.0.241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0212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IP Terakhir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210.0.0.142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210.0.0.158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210.0.0.174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210.0.0.190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210.0.0.206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210.0.0.222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210.0.0.238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210.0.0.254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45185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Broadcast Address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210.0.0.143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210.0.0.159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210.0.0.175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210.0.0.191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210.0.0.207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210.0.0.223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210.0.0.239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210.0.0.255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2612417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77DE43B-B462-F0EB-7884-AFC682C54C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5436671"/>
              </p:ext>
            </p:extLst>
          </p:nvPr>
        </p:nvGraphicFramePr>
        <p:xfrm>
          <a:off x="670718" y="2236282"/>
          <a:ext cx="10850563" cy="191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61251">
                  <a:extLst>
                    <a:ext uri="{9D8B030D-6E8A-4147-A177-3AD203B41FA5}">
                      <a16:colId xmlns:a16="http://schemas.microsoft.com/office/drawing/2014/main" val="2477237820"/>
                    </a:ext>
                  </a:extLst>
                </a:gridCol>
                <a:gridCol w="1149986">
                  <a:extLst>
                    <a:ext uri="{9D8B030D-6E8A-4147-A177-3AD203B41FA5}">
                      <a16:colId xmlns:a16="http://schemas.microsoft.com/office/drawing/2014/main" val="3105191033"/>
                    </a:ext>
                  </a:extLst>
                </a:gridCol>
                <a:gridCol w="1205618">
                  <a:extLst>
                    <a:ext uri="{9D8B030D-6E8A-4147-A177-3AD203B41FA5}">
                      <a16:colId xmlns:a16="http://schemas.microsoft.com/office/drawing/2014/main" val="664058465"/>
                    </a:ext>
                  </a:extLst>
                </a:gridCol>
                <a:gridCol w="1205618">
                  <a:extLst>
                    <a:ext uri="{9D8B030D-6E8A-4147-A177-3AD203B41FA5}">
                      <a16:colId xmlns:a16="http://schemas.microsoft.com/office/drawing/2014/main" val="1635919848"/>
                    </a:ext>
                  </a:extLst>
                </a:gridCol>
                <a:gridCol w="1205618">
                  <a:extLst>
                    <a:ext uri="{9D8B030D-6E8A-4147-A177-3AD203B41FA5}">
                      <a16:colId xmlns:a16="http://schemas.microsoft.com/office/drawing/2014/main" val="2937739918"/>
                    </a:ext>
                  </a:extLst>
                </a:gridCol>
                <a:gridCol w="1205618">
                  <a:extLst>
                    <a:ext uri="{9D8B030D-6E8A-4147-A177-3AD203B41FA5}">
                      <a16:colId xmlns:a16="http://schemas.microsoft.com/office/drawing/2014/main" val="1885662682"/>
                    </a:ext>
                  </a:extLst>
                </a:gridCol>
                <a:gridCol w="1205618">
                  <a:extLst>
                    <a:ext uri="{9D8B030D-6E8A-4147-A177-3AD203B41FA5}">
                      <a16:colId xmlns:a16="http://schemas.microsoft.com/office/drawing/2014/main" val="1698199635"/>
                    </a:ext>
                  </a:extLst>
                </a:gridCol>
                <a:gridCol w="1205618">
                  <a:extLst>
                    <a:ext uri="{9D8B030D-6E8A-4147-A177-3AD203B41FA5}">
                      <a16:colId xmlns:a16="http://schemas.microsoft.com/office/drawing/2014/main" val="1905479225"/>
                    </a:ext>
                  </a:extLst>
                </a:gridCol>
                <a:gridCol w="1205618">
                  <a:extLst>
                    <a:ext uri="{9D8B030D-6E8A-4147-A177-3AD203B41FA5}">
                      <a16:colId xmlns:a16="http://schemas.microsoft.com/office/drawing/2014/main" val="381719596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Subnet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84179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Network Address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210.0.0.16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210.0.0.32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210.0.0.48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210.0.0.64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210.0.0.80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210.0.0.96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210.0.0.112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62430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IP Pertama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210.0.0.17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210.0.0.33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210.0.0.49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210.0.0.65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210.0.0.81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210.0.0.97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210.0.0.113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0212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IP Terakhir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210.0.0.14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210.0.0.30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210.0.0.46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210.0.0.62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210.0.0.78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210.0.0.94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210.0.0.110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210.0.0.126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45185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Broadcast Address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210.0.0.15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210.0.0.31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210.0.0.47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210.0.0.63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210.0.0.79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210.0.0.95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210.0.0.111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210.0.0.127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26124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658205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A435E1-B081-EE65-9DDB-4E4E44D5A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8" y="196066"/>
            <a:ext cx="10850563" cy="626253"/>
          </a:xfrm>
        </p:spPr>
        <p:txBody>
          <a:bodyPr/>
          <a:lstStyle/>
          <a:p>
            <a:r>
              <a:rPr lang="id-ID" dirty="0"/>
              <a:t>Subnetting Sesuai Kebutuhan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805BFED1-C3EA-F157-2E44-ED789E2DCFE4}"/>
              </a:ext>
            </a:extLst>
          </p:cNvPr>
          <p:cNvSpPr txBox="1">
            <a:spLocks noChangeArrowheads="1"/>
          </p:cNvSpPr>
          <p:nvPr/>
        </p:nvSpPr>
        <p:spPr>
          <a:xfrm>
            <a:off x="670718" y="1854201"/>
            <a:ext cx="9341962" cy="3022600"/>
          </a:xfrm>
          <a:prstGeom prst="rect">
            <a:avLst/>
          </a:prstGeom>
        </p:spPr>
        <p:txBody>
          <a:bodyPr/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75000"/>
              </a:lnSpc>
              <a:buFont typeface="Arial" panose="020B0604020202020204" pitchFamily="34" charset="0"/>
              <a:buNone/>
              <a:defRPr/>
            </a:pPr>
            <a:r>
              <a:rPr lang="id-ID" b="1" dirty="0"/>
              <a:t>Pertimbangan dalam merencanakan subnet</a:t>
            </a:r>
            <a:r>
              <a:rPr lang="en-US" dirty="0"/>
              <a:t>:</a:t>
            </a:r>
          </a:p>
          <a:p>
            <a:pPr marL="0" indent="0">
              <a:lnSpc>
                <a:spcPts val="2000"/>
              </a:lnSpc>
              <a:spcBef>
                <a:spcPts val="1200"/>
              </a:spcBef>
              <a:defRPr/>
            </a:pPr>
            <a:r>
              <a:rPr lang="en-US" dirty="0"/>
              <a:t>  </a:t>
            </a:r>
            <a:r>
              <a:rPr lang="id-ID" dirty="0"/>
              <a:t>Jumlah Subnet yang diperlukan untuk seluruh jaringan</a:t>
            </a:r>
            <a:endParaRPr lang="en-US" dirty="0"/>
          </a:p>
          <a:p>
            <a:pPr marL="0" indent="0">
              <a:lnSpc>
                <a:spcPts val="2000"/>
              </a:lnSpc>
              <a:spcBef>
                <a:spcPts val="1200"/>
              </a:spcBef>
              <a:defRPr/>
            </a:pPr>
            <a:r>
              <a:rPr lang="en-US" dirty="0"/>
              <a:t>  </a:t>
            </a:r>
            <a:r>
              <a:rPr lang="id-ID" dirty="0"/>
              <a:t>Jumlah </a:t>
            </a:r>
            <a:r>
              <a:rPr lang="id-ID" dirty="0" err="1"/>
              <a:t>host</a:t>
            </a:r>
            <a:r>
              <a:rPr lang="id-ID" dirty="0"/>
              <a:t> terbesar yang diperlukan untuk subnet</a:t>
            </a:r>
            <a:endParaRPr lang="en-US" dirty="0"/>
          </a:p>
          <a:p>
            <a:pPr marL="0" indent="0">
              <a:lnSpc>
                <a:spcPts val="2000"/>
              </a:lnSpc>
              <a:spcBef>
                <a:spcPts val="1200"/>
              </a:spcBef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marL="0" indent="0">
              <a:lnSpc>
                <a:spcPts val="2000"/>
              </a:lnSpc>
              <a:spcBef>
                <a:spcPts val="1200"/>
              </a:spcBef>
              <a:buFont typeface="Arial" panose="020B0604020202020204" pitchFamily="34" charset="0"/>
              <a:buNone/>
              <a:defRPr/>
            </a:pPr>
            <a:r>
              <a:rPr lang="id-ID" b="1" dirty="0"/>
              <a:t>Rumus yang diperlukan untuk mempertimbangkan jumlah </a:t>
            </a:r>
            <a:r>
              <a:rPr lang="id-ID" b="1" dirty="0" err="1"/>
              <a:t>host</a:t>
            </a:r>
            <a:r>
              <a:rPr lang="en-US" b="1" dirty="0"/>
              <a:t>: 2^n-2</a:t>
            </a:r>
          </a:p>
          <a:p>
            <a:pPr marL="231775" lvl="1" indent="-231775">
              <a:lnSpc>
                <a:spcPts val="2000"/>
              </a:lnSpc>
              <a:spcBef>
                <a:spcPts val="1200"/>
              </a:spcBef>
              <a:buFont typeface="Wingdings" pitchFamily="2" charset="2"/>
              <a:buChar char="§"/>
              <a:defRPr/>
            </a:pPr>
            <a:r>
              <a:rPr lang="en-US" dirty="0"/>
              <a:t>2^</a:t>
            </a:r>
            <a:r>
              <a:rPr lang="en-US" i="1" dirty="0"/>
              <a:t>n</a:t>
            </a:r>
            <a:r>
              <a:rPr lang="en-US" dirty="0"/>
              <a:t>  (</a:t>
            </a:r>
            <a:r>
              <a:rPr lang="id-ID" dirty="0"/>
              <a:t>n merupakan jumlah bit tersisa untuk </a:t>
            </a:r>
            <a:r>
              <a:rPr lang="id-ID" dirty="0" err="1"/>
              <a:t>host</a:t>
            </a:r>
            <a:r>
              <a:rPr lang="en-US" dirty="0"/>
              <a:t>).</a:t>
            </a:r>
          </a:p>
          <a:p>
            <a:pPr marL="231775" lvl="1" indent="-231775">
              <a:lnSpc>
                <a:spcPts val="2000"/>
              </a:lnSpc>
              <a:spcBef>
                <a:spcPts val="1200"/>
              </a:spcBef>
              <a:buFont typeface="Wingdings" pitchFamily="2" charset="2"/>
              <a:buChar char="§"/>
              <a:defRPr/>
            </a:pPr>
            <a:r>
              <a:rPr lang="en-US" dirty="0"/>
              <a:t>-2  (</a:t>
            </a:r>
            <a:r>
              <a:rPr lang="id-ID" dirty="0"/>
              <a:t>bagian </a:t>
            </a:r>
            <a:r>
              <a:rPr lang="id-ID" dirty="0" err="1"/>
              <a:t>ip</a:t>
            </a:r>
            <a:r>
              <a:rPr lang="id-ID" dirty="0"/>
              <a:t> untuk </a:t>
            </a:r>
            <a:r>
              <a:rPr lang="id-ID" dirty="0" err="1"/>
              <a:t>network</a:t>
            </a:r>
            <a:r>
              <a:rPr lang="id-ID" dirty="0"/>
              <a:t> </a:t>
            </a:r>
            <a:r>
              <a:rPr lang="id-ID" dirty="0" err="1"/>
              <a:t>address</a:t>
            </a:r>
            <a:r>
              <a:rPr lang="id-ID" dirty="0"/>
              <a:t> dan </a:t>
            </a:r>
            <a:r>
              <a:rPr lang="en-US" dirty="0"/>
              <a:t>broadcast address) </a:t>
            </a:r>
          </a:p>
          <a:p>
            <a:pPr marL="0" indent="0">
              <a:lnSpc>
                <a:spcPct val="75000"/>
              </a:lnSpc>
              <a:buFont typeface="Wingdings" pitchFamily="2" charset="2"/>
              <a:buNone/>
              <a:defRPr/>
            </a:pPr>
            <a:endParaRPr lang="en-US" dirty="0"/>
          </a:p>
          <a:p>
            <a:pPr marL="338137" lvl="1" indent="0">
              <a:lnSpc>
                <a:spcPct val="75000"/>
              </a:lnSpc>
              <a:defRPr/>
            </a:pPr>
            <a:endParaRPr lang="en-US" dirty="0"/>
          </a:p>
          <a:p>
            <a:pPr marL="0" indent="0">
              <a:lnSpc>
                <a:spcPct val="75000"/>
              </a:lnSpc>
              <a:buFont typeface="Wingdings" pitchFamily="2" charset="2"/>
              <a:buNone/>
              <a:defRPr/>
            </a:pPr>
            <a:endParaRPr lang="en-US" dirty="0"/>
          </a:p>
          <a:p>
            <a:pPr marL="0" indent="0">
              <a:lnSpc>
                <a:spcPct val="75000"/>
              </a:lnSpc>
              <a:defRPr/>
            </a:pPr>
            <a:endParaRPr lang="en-US" altLang="ja-JP" dirty="0">
              <a:ea typeface="ＭＳ Ｐゴシック" pitchFamily="34" charset="-128"/>
              <a:cs typeface="Arial" charset="0"/>
            </a:endParaRPr>
          </a:p>
          <a:p>
            <a:pPr marL="0" indent="0">
              <a:lnSpc>
                <a:spcPct val="75000"/>
              </a:lnSpc>
              <a:defRPr/>
            </a:pPr>
            <a:endParaRPr lang="en-US" altLang="ja-JP" dirty="0">
              <a:ea typeface="ＭＳ Ｐゴシック" pitchFamily="34" charset="-128"/>
              <a:cs typeface="Arial" charset="0"/>
            </a:endParaRPr>
          </a:p>
          <a:p>
            <a:pPr marL="0" indent="0">
              <a:lnSpc>
                <a:spcPct val="75000"/>
              </a:lnSpc>
              <a:defRPr/>
            </a:pPr>
            <a:endParaRPr lang="en-US" altLang="ja-JP" dirty="0">
              <a:ea typeface="ＭＳ Ｐゴシック" pitchFamily="34" charset="-128"/>
              <a:cs typeface="Arial" charset="0"/>
            </a:endParaRPr>
          </a:p>
          <a:p>
            <a:pPr marL="0" indent="0">
              <a:lnSpc>
                <a:spcPct val="75000"/>
              </a:lnSpc>
              <a:defRPr/>
            </a:pPr>
            <a:endParaRPr lang="en-US" altLang="ja-JP" dirty="0">
              <a:ea typeface="ＭＳ Ｐゴシック" pitchFamily="34" charset="-128"/>
              <a:cs typeface="Arial" charset="0"/>
            </a:endParaRPr>
          </a:p>
          <a:p>
            <a:pPr marL="0" indent="0">
              <a:lnSpc>
                <a:spcPct val="75000"/>
              </a:lnSpc>
              <a:defRPr/>
            </a:pPr>
            <a:endParaRPr lang="en-US" altLang="ja-JP" dirty="0">
              <a:ea typeface="ＭＳ Ｐゴシック" pitchFamily="34" charset="-128"/>
              <a:cs typeface="Arial" charset="0"/>
            </a:endParaRPr>
          </a:p>
          <a:p>
            <a:pPr marL="0" indent="0">
              <a:lnSpc>
                <a:spcPct val="75000"/>
              </a:lnSpc>
              <a:defRPr/>
            </a:pPr>
            <a:endParaRPr lang="en-US" altLang="ja-JP" dirty="0">
              <a:ea typeface="ＭＳ Ｐゴシック" pitchFamily="34" charset="-128"/>
              <a:cs typeface="Arial" charset="0"/>
            </a:endParaRPr>
          </a:p>
          <a:p>
            <a:pPr marL="0" indent="0">
              <a:lnSpc>
                <a:spcPct val="75000"/>
              </a:lnSpc>
              <a:defRPr/>
            </a:pPr>
            <a:endParaRPr lang="en-US" altLang="ja-JP" dirty="0">
              <a:ea typeface="ＭＳ Ｐゴシック" pitchFamily="34" charset="-128"/>
              <a:cs typeface="Arial" charset="0"/>
            </a:endParaRPr>
          </a:p>
          <a:p>
            <a:pPr marL="0" indent="0">
              <a:lnSpc>
                <a:spcPct val="75000"/>
              </a:lnSpc>
              <a:defRPr/>
            </a:pPr>
            <a:endParaRPr lang="en-US" altLang="ja-JP" dirty="0">
              <a:ea typeface="ＭＳ Ｐゴシック" pitchFamily="34" charset="-128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61716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A435E1-B081-EE65-9DDB-4E4E44D5A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8" y="196066"/>
            <a:ext cx="10850563" cy="626253"/>
          </a:xfrm>
        </p:spPr>
        <p:txBody>
          <a:bodyPr/>
          <a:lstStyle/>
          <a:p>
            <a:r>
              <a:rPr lang="id-ID" dirty="0"/>
              <a:t>Subnetting Sesuai Kebutuhan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FF32D1CC-AF90-34BC-DFC0-313A8FFEF653}"/>
              </a:ext>
            </a:extLst>
          </p:cNvPr>
          <p:cNvSpPr txBox="1">
            <a:spLocks noChangeArrowheads="1"/>
          </p:cNvSpPr>
          <p:nvPr/>
        </p:nvSpPr>
        <p:spPr>
          <a:xfrm>
            <a:off x="670718" y="1503039"/>
            <a:ext cx="9341962" cy="1711959"/>
          </a:xfrm>
          <a:prstGeom prst="rect">
            <a:avLst/>
          </a:prstGeom>
        </p:spPr>
        <p:txBody>
          <a:bodyPr/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75000"/>
              </a:lnSpc>
              <a:buFont typeface="Arial" panose="020B0604020202020204" pitchFamily="34" charset="0"/>
              <a:buNone/>
              <a:defRPr/>
            </a:pPr>
            <a:r>
              <a:rPr lang="id-ID" b="1" dirty="0"/>
              <a:t>Contoh kasus:</a:t>
            </a:r>
            <a:endParaRPr lang="en-US" dirty="0"/>
          </a:p>
          <a:p>
            <a:pPr marL="228600" indent="-228600">
              <a:lnSpc>
                <a:spcPts val="2000"/>
              </a:lnSpc>
              <a:spcBef>
                <a:spcPts val="1200"/>
              </a:spcBef>
              <a:defRPr/>
            </a:pPr>
            <a:r>
              <a:rPr lang="id-ID" dirty="0"/>
              <a:t>Diperlukan rancangan jaringan untuk setiap bagian dalam organisasi dengan struktur organisasi yang terdiri dari Keuangan, Kepegawaian, Penjualan, Teknisi, dan Pengembangan</a:t>
            </a:r>
          </a:p>
          <a:p>
            <a:pPr marL="228600" indent="-228600">
              <a:lnSpc>
                <a:spcPts val="2000"/>
              </a:lnSpc>
              <a:spcBef>
                <a:spcPts val="1200"/>
              </a:spcBef>
              <a:defRPr/>
            </a:pPr>
            <a:r>
              <a:rPr lang="id-ID" dirty="0"/>
              <a:t>Setiap bagian memiliki jumlah pengguna (Host) sebagai berikut:</a:t>
            </a:r>
            <a:endParaRPr lang="en-US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009C251-15E3-FF42-B2FA-E5AA89AA48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7120041"/>
              </p:ext>
            </p:extLst>
          </p:nvPr>
        </p:nvGraphicFramePr>
        <p:xfrm>
          <a:off x="1036476" y="3214998"/>
          <a:ext cx="5120484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8383">
                  <a:extLst>
                    <a:ext uri="{9D8B030D-6E8A-4147-A177-3AD203B41FA5}">
                      <a16:colId xmlns:a16="http://schemas.microsoft.com/office/drawing/2014/main" val="2477237820"/>
                    </a:ext>
                  </a:extLst>
                </a:gridCol>
                <a:gridCol w="2442101">
                  <a:extLst>
                    <a:ext uri="{9D8B030D-6E8A-4147-A177-3AD203B41FA5}">
                      <a16:colId xmlns:a16="http://schemas.microsoft.com/office/drawing/2014/main" val="31051910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>
                          <a:solidFill>
                            <a:schemeClr val="tx1"/>
                          </a:solidFill>
                        </a:rPr>
                        <a:t>Nama Bagian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>
                          <a:solidFill>
                            <a:schemeClr val="tx1"/>
                          </a:solidFill>
                        </a:rPr>
                        <a:t>Jumlah Host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84179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>
                          <a:solidFill>
                            <a:schemeClr val="tx1"/>
                          </a:solidFill>
                        </a:rPr>
                        <a:t>Keuangan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>
                          <a:solidFill>
                            <a:schemeClr val="tx1"/>
                          </a:solidFill>
                        </a:rPr>
                        <a:t>15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62430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>
                          <a:solidFill>
                            <a:schemeClr val="tx1"/>
                          </a:solidFill>
                        </a:rPr>
                        <a:t>Kepegawaian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0212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>
                          <a:solidFill>
                            <a:schemeClr val="tx1"/>
                          </a:solidFill>
                        </a:rPr>
                        <a:t>Penjualan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>
                          <a:solidFill>
                            <a:schemeClr val="tx1"/>
                          </a:solidFill>
                        </a:rPr>
                        <a:t>25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45185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>
                          <a:solidFill>
                            <a:schemeClr val="tx1"/>
                          </a:solidFill>
                        </a:rPr>
                        <a:t>Teknisi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26124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>
                          <a:solidFill>
                            <a:schemeClr val="tx1"/>
                          </a:solidFill>
                        </a:rPr>
                        <a:t>Pengembangan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>
                          <a:solidFill>
                            <a:schemeClr val="tx1"/>
                          </a:solidFill>
                        </a:rPr>
                        <a:t>20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97006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04574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A435E1-B081-EE65-9DDB-4E4E44D5A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8" y="196066"/>
            <a:ext cx="10850563" cy="626253"/>
          </a:xfrm>
        </p:spPr>
        <p:txBody>
          <a:bodyPr/>
          <a:lstStyle/>
          <a:p>
            <a:r>
              <a:rPr lang="id-ID" dirty="0"/>
              <a:t>Subnetting Sesuai Kebutuhan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FF32D1CC-AF90-34BC-DFC0-313A8FFEF653}"/>
              </a:ext>
            </a:extLst>
          </p:cNvPr>
          <p:cNvSpPr txBox="1">
            <a:spLocks noChangeArrowheads="1"/>
          </p:cNvSpPr>
          <p:nvPr/>
        </p:nvSpPr>
        <p:spPr>
          <a:xfrm>
            <a:off x="670718" y="1417962"/>
            <a:ext cx="9341962" cy="1711959"/>
          </a:xfrm>
          <a:prstGeom prst="rect">
            <a:avLst/>
          </a:prstGeom>
        </p:spPr>
        <p:txBody>
          <a:bodyPr/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75000"/>
              </a:lnSpc>
              <a:buFont typeface="Arial" panose="020B0604020202020204" pitchFamily="34" charset="0"/>
              <a:buNone/>
              <a:defRPr/>
            </a:pPr>
            <a:r>
              <a:rPr lang="id-ID" b="1" dirty="0"/>
              <a:t>Langkah Penyelesaian:</a:t>
            </a:r>
            <a:endParaRPr lang="en-US" dirty="0"/>
          </a:p>
          <a:p>
            <a:pPr marL="228600" indent="-228600">
              <a:lnSpc>
                <a:spcPts val="2000"/>
              </a:lnSpc>
              <a:spcBef>
                <a:spcPts val="1200"/>
              </a:spcBef>
              <a:defRPr/>
            </a:pPr>
            <a:r>
              <a:rPr lang="id-ID" dirty="0"/>
              <a:t>Tentukan jumlah subnet : 5 untuk setiap bagian</a:t>
            </a:r>
          </a:p>
          <a:p>
            <a:pPr marL="228600" indent="-228600">
              <a:lnSpc>
                <a:spcPts val="2000"/>
              </a:lnSpc>
              <a:spcBef>
                <a:spcPts val="1200"/>
              </a:spcBef>
              <a:defRPr/>
            </a:pPr>
            <a:r>
              <a:rPr lang="id-ID" dirty="0"/>
              <a:t>Tentukan jumlah </a:t>
            </a:r>
            <a:r>
              <a:rPr lang="id-ID" dirty="0" err="1"/>
              <a:t>host</a:t>
            </a:r>
            <a:r>
              <a:rPr lang="id-ID" dirty="0"/>
              <a:t> terbesar : 25 pada bagian penjualan</a:t>
            </a:r>
          </a:p>
          <a:p>
            <a:pPr marL="228600" indent="-228600">
              <a:lnSpc>
                <a:spcPts val="2000"/>
              </a:lnSpc>
              <a:spcBef>
                <a:spcPts val="1200"/>
              </a:spcBef>
              <a:defRPr/>
            </a:pPr>
            <a:r>
              <a:rPr lang="id-ID" dirty="0"/>
              <a:t>Cari skema </a:t>
            </a:r>
            <a:r>
              <a:rPr lang="id-ID" dirty="0" err="1"/>
              <a:t>subnetting</a:t>
            </a:r>
            <a:r>
              <a:rPr lang="id-ID" dirty="0"/>
              <a:t> yang dapat memfasilitasi keduanya dengan potensi adanya pengembangan jaringan ke depan</a:t>
            </a:r>
            <a:endParaRPr lang="en-US" dirty="0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F2F37C66-D66A-B8E8-4CA8-A9909744D882}"/>
              </a:ext>
            </a:extLst>
          </p:cNvPr>
          <p:cNvSpPr txBox="1">
            <a:spLocks noChangeArrowheads="1"/>
          </p:cNvSpPr>
          <p:nvPr/>
        </p:nvSpPr>
        <p:spPr>
          <a:xfrm>
            <a:off x="670718" y="3566802"/>
            <a:ext cx="10850562" cy="1711959"/>
          </a:xfrm>
          <a:prstGeom prst="rect">
            <a:avLst/>
          </a:prstGeom>
        </p:spPr>
        <p:txBody>
          <a:bodyPr/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75000"/>
              </a:lnSpc>
              <a:buFont typeface="Arial" panose="020B0604020202020204" pitchFamily="34" charset="0"/>
              <a:buNone/>
              <a:defRPr/>
            </a:pPr>
            <a:r>
              <a:rPr lang="id-ID" b="1" dirty="0"/>
              <a:t>Langkah Penyelesaian:</a:t>
            </a:r>
            <a:endParaRPr lang="en-US" dirty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id-ID" dirty="0"/>
              <a:t>Jumlah subnet 5 dapat dibentuk dengan meminjam 3 bit dari </a:t>
            </a:r>
            <a:r>
              <a:rPr lang="id-ID" dirty="0" err="1"/>
              <a:t>host</a:t>
            </a:r>
            <a:r>
              <a:rPr lang="id-ID" dirty="0"/>
              <a:t> sebagai subnet</a:t>
            </a:r>
          </a:p>
          <a:p>
            <a:pPr marL="22860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id-ID" sz="2000" dirty="0">
                <a:solidFill>
                  <a:srgbClr val="FF0000"/>
                </a:solidFill>
                <a:latin typeface="Consolas" panose="020B0609020204030204" pitchFamily="49" charset="0"/>
              </a:rPr>
              <a:t>Jumlah Subnet = 2</a:t>
            </a:r>
            <a:r>
              <a:rPr lang="id-ID" sz="2000" baseline="30000" dirty="0">
                <a:solidFill>
                  <a:srgbClr val="FF0000"/>
                </a:solidFill>
                <a:latin typeface="Consolas" panose="020B0609020204030204" pitchFamily="49" charset="0"/>
              </a:rPr>
              <a:t>x</a:t>
            </a:r>
            <a:r>
              <a:rPr lang="id-ID" sz="2000" dirty="0">
                <a:solidFill>
                  <a:srgbClr val="FF0000"/>
                </a:solidFill>
                <a:latin typeface="Consolas" panose="020B0609020204030204" pitchFamily="49" charset="0"/>
              </a:rPr>
              <a:t> = 2</a:t>
            </a:r>
            <a:r>
              <a:rPr lang="id-ID" sz="2000" baseline="30000" dirty="0">
                <a:solidFill>
                  <a:srgbClr val="FF0000"/>
                </a:solidFill>
                <a:latin typeface="Consolas" panose="020B0609020204030204" pitchFamily="49" charset="0"/>
              </a:rPr>
              <a:t>3</a:t>
            </a:r>
            <a:r>
              <a:rPr lang="id-ID" sz="2000" dirty="0">
                <a:solidFill>
                  <a:srgbClr val="FF0000"/>
                </a:solidFill>
                <a:latin typeface="Consolas" panose="020B0609020204030204" pitchFamily="49" charset="0"/>
              </a:rPr>
              <a:t> = 8 subnet</a:t>
            </a:r>
          </a:p>
          <a:p>
            <a:pPr marL="228600" indent="-228600">
              <a:lnSpc>
                <a:spcPct val="150000"/>
              </a:lnSpc>
              <a:spcBef>
                <a:spcPts val="0"/>
              </a:spcBef>
              <a:defRPr/>
            </a:pPr>
            <a:r>
              <a:rPr lang="id-ID" dirty="0"/>
              <a:t>Jumlah </a:t>
            </a:r>
            <a:r>
              <a:rPr lang="id-ID" dirty="0" err="1"/>
              <a:t>host</a:t>
            </a:r>
            <a:r>
              <a:rPr lang="id-ID" dirty="0"/>
              <a:t> yang dapat ditampung adalah 8 bit – 3 bit = 5 bit </a:t>
            </a:r>
          </a:p>
          <a:p>
            <a:pPr marL="228600" indent="0">
              <a:lnSpc>
                <a:spcPct val="150000"/>
              </a:lnSpc>
              <a:spcBef>
                <a:spcPts val="0"/>
              </a:spcBef>
              <a:buNone/>
              <a:defRPr/>
            </a:pPr>
            <a:r>
              <a:rPr lang="id-ID" sz="2000" dirty="0">
                <a:solidFill>
                  <a:srgbClr val="FF0000"/>
                </a:solidFill>
                <a:latin typeface="Consolas" panose="020B0609020204030204" pitchFamily="49" charset="0"/>
              </a:rPr>
              <a:t>Jumlah </a:t>
            </a:r>
            <a:r>
              <a:rPr lang="id-ID" sz="2000" dirty="0" err="1">
                <a:solidFill>
                  <a:srgbClr val="FF0000"/>
                </a:solidFill>
                <a:latin typeface="Consolas" panose="020B0609020204030204" pitchFamily="49" charset="0"/>
              </a:rPr>
              <a:t>host</a:t>
            </a:r>
            <a:r>
              <a:rPr lang="id-ID" sz="2000" dirty="0">
                <a:solidFill>
                  <a:srgbClr val="FF0000"/>
                </a:solidFill>
                <a:latin typeface="Consolas" panose="020B0609020204030204" pitchFamily="49" charset="0"/>
              </a:rPr>
              <a:t> = 2</a:t>
            </a:r>
            <a:r>
              <a:rPr lang="id-ID" sz="2000" baseline="30000" dirty="0">
                <a:solidFill>
                  <a:srgbClr val="FF0000"/>
                </a:solidFill>
                <a:latin typeface="Consolas" panose="020B0609020204030204" pitchFamily="49" charset="0"/>
              </a:rPr>
              <a:t>y</a:t>
            </a:r>
            <a:r>
              <a:rPr lang="id-ID" sz="2000" dirty="0">
                <a:solidFill>
                  <a:srgbClr val="FF0000"/>
                </a:solidFill>
                <a:latin typeface="Consolas" panose="020B0609020204030204" pitchFamily="49" charset="0"/>
              </a:rPr>
              <a:t>-2 = 2</a:t>
            </a:r>
            <a:r>
              <a:rPr lang="id-ID" sz="2000" baseline="30000" dirty="0">
                <a:solidFill>
                  <a:srgbClr val="FF0000"/>
                </a:solidFill>
                <a:latin typeface="Consolas" panose="020B0609020204030204" pitchFamily="49" charset="0"/>
              </a:rPr>
              <a:t>5</a:t>
            </a:r>
            <a:r>
              <a:rPr lang="id-ID" sz="2000" dirty="0">
                <a:solidFill>
                  <a:srgbClr val="FF0000"/>
                </a:solidFill>
                <a:latin typeface="Consolas" panose="020B0609020204030204" pitchFamily="49" charset="0"/>
              </a:rPr>
              <a:t>-2 = 32 – 2 = 30 </a:t>
            </a:r>
            <a:r>
              <a:rPr lang="id-ID" sz="2000" dirty="0" err="1">
                <a:solidFill>
                  <a:srgbClr val="FF0000"/>
                </a:solidFill>
                <a:latin typeface="Consolas" panose="020B0609020204030204" pitchFamily="49" charset="0"/>
              </a:rPr>
              <a:t>host</a:t>
            </a:r>
            <a:endParaRPr lang="id-ID" sz="2000" dirty="0">
              <a:solidFill>
                <a:srgbClr val="FF0000"/>
              </a:solidFill>
              <a:latin typeface="Consolas" panose="020B0609020204030204" pitchFamily="49" charset="0"/>
            </a:endParaRPr>
          </a:p>
          <a:p>
            <a:pPr marL="228600" indent="-228600">
              <a:lnSpc>
                <a:spcPts val="2000"/>
              </a:lnSpc>
              <a:spcBef>
                <a:spcPts val="1200"/>
              </a:spcBef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04426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A435E1-B081-EE65-9DDB-4E4E44D5A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8" y="196066"/>
            <a:ext cx="10850563" cy="626253"/>
          </a:xfrm>
        </p:spPr>
        <p:txBody>
          <a:bodyPr/>
          <a:lstStyle/>
          <a:p>
            <a:r>
              <a:rPr lang="id-ID" dirty="0"/>
              <a:t>Subnetting Sesuai Kebutuhan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EFC832-AE73-D6FF-0AD0-3459E7ABD760}"/>
              </a:ext>
            </a:extLst>
          </p:cNvPr>
          <p:cNvSpPr txBox="1">
            <a:spLocks/>
          </p:cNvSpPr>
          <p:nvPr/>
        </p:nvSpPr>
        <p:spPr>
          <a:xfrm>
            <a:off x="670716" y="1304434"/>
            <a:ext cx="4366102" cy="494732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id-ID" sz="1800" dirty="0"/>
              <a:t>IP Address 192.168.0.0 /27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16E7B10-9535-E3D0-6A42-A83A52400CE9}"/>
              </a:ext>
            </a:extLst>
          </p:cNvPr>
          <p:cNvSpPr txBox="1">
            <a:spLocks/>
          </p:cNvSpPr>
          <p:nvPr/>
        </p:nvSpPr>
        <p:spPr>
          <a:xfrm>
            <a:off x="670716" y="1852860"/>
            <a:ext cx="3688158" cy="2630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Subnet Mask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C7DE3DE-AE22-69CC-025C-03FBF2E49B09}"/>
              </a:ext>
            </a:extLst>
          </p:cNvPr>
          <p:cNvSpPr txBox="1">
            <a:spLocks/>
          </p:cNvSpPr>
          <p:nvPr/>
        </p:nvSpPr>
        <p:spPr>
          <a:xfrm>
            <a:off x="670716" y="2117038"/>
            <a:ext cx="10850563" cy="2630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111111111.11111111.11111111.11100000 = 255.255.255.224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2F034CA8-AE28-B499-5260-D00CC35DCBDE}"/>
              </a:ext>
            </a:extLst>
          </p:cNvPr>
          <p:cNvSpPr txBox="1">
            <a:spLocks/>
          </p:cNvSpPr>
          <p:nvPr/>
        </p:nvSpPr>
        <p:spPr>
          <a:xfrm>
            <a:off x="670716" y="2583715"/>
            <a:ext cx="2567784" cy="2630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Jumlah Subnet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DE431B76-415D-2C76-B589-4C69067FC5B3}"/>
              </a:ext>
            </a:extLst>
          </p:cNvPr>
          <p:cNvSpPr txBox="1">
            <a:spLocks/>
          </p:cNvSpPr>
          <p:nvPr/>
        </p:nvSpPr>
        <p:spPr>
          <a:xfrm>
            <a:off x="670716" y="2846811"/>
            <a:ext cx="2567784" cy="3307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5 subnet</a:t>
            </a:r>
          </a:p>
        </p:txBody>
      </p:sp>
      <p:sp>
        <p:nvSpPr>
          <p:cNvPr id="23" name="Content Placeholder 2">
            <a:extLst>
              <a:ext uri="{FF2B5EF4-FFF2-40B4-BE49-F238E27FC236}">
                <a16:creationId xmlns:a16="http://schemas.microsoft.com/office/drawing/2014/main" id="{C298AF9E-35BB-90F3-D561-3EB18E97E32D}"/>
              </a:ext>
            </a:extLst>
          </p:cNvPr>
          <p:cNvSpPr txBox="1">
            <a:spLocks/>
          </p:cNvSpPr>
          <p:nvPr/>
        </p:nvSpPr>
        <p:spPr>
          <a:xfrm>
            <a:off x="4812106" y="2579236"/>
            <a:ext cx="2567784" cy="2630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Jumlah Block</a:t>
            </a:r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372BDC3A-EE74-6763-B3C1-8424E0864C1D}"/>
              </a:ext>
            </a:extLst>
          </p:cNvPr>
          <p:cNvSpPr txBox="1">
            <a:spLocks/>
          </p:cNvSpPr>
          <p:nvPr/>
        </p:nvSpPr>
        <p:spPr>
          <a:xfrm>
            <a:off x="4812106" y="2842331"/>
            <a:ext cx="2567784" cy="3307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32 </a:t>
            </a:r>
            <a:r>
              <a:rPr lang="id-ID" sz="1400" dirty="0" err="1">
                <a:latin typeface="Consolas" panose="020B0609020204030204" pitchFamily="49" charset="0"/>
              </a:rPr>
              <a:t>block</a:t>
            </a:r>
            <a:endParaRPr lang="id-ID" sz="1400" dirty="0">
              <a:latin typeface="Consolas" panose="020B0609020204030204" pitchFamily="49" charset="0"/>
            </a:endParaRPr>
          </a:p>
        </p:txBody>
      </p:sp>
      <p:sp>
        <p:nvSpPr>
          <p:cNvPr id="28" name="Content Placeholder 2">
            <a:extLst>
              <a:ext uri="{FF2B5EF4-FFF2-40B4-BE49-F238E27FC236}">
                <a16:creationId xmlns:a16="http://schemas.microsoft.com/office/drawing/2014/main" id="{777A496F-F0BD-7DFF-BF00-DA5188AC1FC1}"/>
              </a:ext>
            </a:extLst>
          </p:cNvPr>
          <p:cNvSpPr txBox="1">
            <a:spLocks/>
          </p:cNvSpPr>
          <p:nvPr/>
        </p:nvSpPr>
        <p:spPr>
          <a:xfrm>
            <a:off x="8953496" y="2579236"/>
            <a:ext cx="2567784" cy="2630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solidFill>
                  <a:srgbClr val="FF0000"/>
                </a:solidFill>
                <a:latin typeface="Consolas" panose="020B0609020204030204" pitchFamily="49" charset="0"/>
              </a:rPr>
              <a:t>Jumlah Host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1D8D3ECF-8041-419D-4FF3-4D8B196BBBCF}"/>
              </a:ext>
            </a:extLst>
          </p:cNvPr>
          <p:cNvSpPr txBox="1">
            <a:spLocks/>
          </p:cNvSpPr>
          <p:nvPr/>
        </p:nvSpPr>
        <p:spPr>
          <a:xfrm>
            <a:off x="8953496" y="2842331"/>
            <a:ext cx="2567784" cy="3307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id-ID" sz="1400" dirty="0">
                <a:latin typeface="Consolas" panose="020B0609020204030204" pitchFamily="49" charset="0"/>
              </a:rPr>
              <a:t>30 </a:t>
            </a:r>
            <a:r>
              <a:rPr lang="id-ID" sz="1400" dirty="0" err="1">
                <a:latin typeface="Consolas" panose="020B0609020204030204" pitchFamily="49" charset="0"/>
              </a:rPr>
              <a:t>host</a:t>
            </a:r>
            <a:endParaRPr lang="id-ID" sz="1400" dirty="0">
              <a:latin typeface="Consolas" panose="020B0609020204030204" pitchFamily="49" charset="0"/>
            </a:endParaRPr>
          </a:p>
        </p:txBody>
      </p:sp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220ACF19-04CE-045B-D92A-BFEE2C9AB0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4811086"/>
              </p:ext>
            </p:extLst>
          </p:nvPr>
        </p:nvGraphicFramePr>
        <p:xfrm>
          <a:off x="670718" y="3620016"/>
          <a:ext cx="10850563" cy="191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61251">
                  <a:extLst>
                    <a:ext uri="{9D8B030D-6E8A-4147-A177-3AD203B41FA5}">
                      <a16:colId xmlns:a16="http://schemas.microsoft.com/office/drawing/2014/main" val="2477237820"/>
                    </a:ext>
                  </a:extLst>
                </a:gridCol>
                <a:gridCol w="1149986">
                  <a:extLst>
                    <a:ext uri="{9D8B030D-6E8A-4147-A177-3AD203B41FA5}">
                      <a16:colId xmlns:a16="http://schemas.microsoft.com/office/drawing/2014/main" val="3105191033"/>
                    </a:ext>
                  </a:extLst>
                </a:gridCol>
                <a:gridCol w="1205618">
                  <a:extLst>
                    <a:ext uri="{9D8B030D-6E8A-4147-A177-3AD203B41FA5}">
                      <a16:colId xmlns:a16="http://schemas.microsoft.com/office/drawing/2014/main" val="664058465"/>
                    </a:ext>
                  </a:extLst>
                </a:gridCol>
                <a:gridCol w="1205618">
                  <a:extLst>
                    <a:ext uri="{9D8B030D-6E8A-4147-A177-3AD203B41FA5}">
                      <a16:colId xmlns:a16="http://schemas.microsoft.com/office/drawing/2014/main" val="1635919848"/>
                    </a:ext>
                  </a:extLst>
                </a:gridCol>
                <a:gridCol w="1205618">
                  <a:extLst>
                    <a:ext uri="{9D8B030D-6E8A-4147-A177-3AD203B41FA5}">
                      <a16:colId xmlns:a16="http://schemas.microsoft.com/office/drawing/2014/main" val="2937739918"/>
                    </a:ext>
                  </a:extLst>
                </a:gridCol>
                <a:gridCol w="1241231">
                  <a:extLst>
                    <a:ext uri="{9D8B030D-6E8A-4147-A177-3AD203B41FA5}">
                      <a16:colId xmlns:a16="http://schemas.microsoft.com/office/drawing/2014/main" val="1885662682"/>
                    </a:ext>
                  </a:extLst>
                </a:gridCol>
                <a:gridCol w="1170005">
                  <a:extLst>
                    <a:ext uri="{9D8B030D-6E8A-4147-A177-3AD203B41FA5}">
                      <a16:colId xmlns:a16="http://schemas.microsoft.com/office/drawing/2014/main" val="1698199635"/>
                    </a:ext>
                  </a:extLst>
                </a:gridCol>
                <a:gridCol w="1205618">
                  <a:extLst>
                    <a:ext uri="{9D8B030D-6E8A-4147-A177-3AD203B41FA5}">
                      <a16:colId xmlns:a16="http://schemas.microsoft.com/office/drawing/2014/main" val="1905479225"/>
                    </a:ext>
                  </a:extLst>
                </a:gridCol>
                <a:gridCol w="1205618">
                  <a:extLst>
                    <a:ext uri="{9D8B030D-6E8A-4147-A177-3AD203B41FA5}">
                      <a16:colId xmlns:a16="http://schemas.microsoft.com/office/drawing/2014/main" val="381719596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Subnet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Keuangan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Kepegawaian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Penjualan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Teknisi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Pengembangan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84179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Network Address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192.168.0.0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d-ID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192.168.0.32</a:t>
                      </a:r>
                      <a:endParaRPr lang="id-ID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d-ID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192.168.0.64</a:t>
                      </a:r>
                      <a:endParaRPr lang="id-ID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d-ID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192.168.0.96</a:t>
                      </a:r>
                      <a:endParaRPr lang="id-ID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d-ID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192.168.0.128</a:t>
                      </a:r>
                      <a:endParaRPr lang="id-ID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d-ID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192.168.0.160</a:t>
                      </a:r>
                      <a:endParaRPr lang="id-ID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d-ID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192.168.0.192</a:t>
                      </a:r>
                      <a:endParaRPr lang="id-ID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d-ID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192.168.0.234</a:t>
                      </a:r>
                      <a:endParaRPr lang="id-ID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62430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IP Pertama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192.168.0.1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d-ID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192.168.0.33</a:t>
                      </a:r>
                      <a:endParaRPr lang="id-ID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d-ID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192.168.0.65</a:t>
                      </a:r>
                      <a:endParaRPr lang="id-ID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d-ID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192.168.0.97</a:t>
                      </a:r>
                      <a:endParaRPr lang="id-ID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d-ID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192.168.0.129</a:t>
                      </a:r>
                      <a:endParaRPr lang="id-ID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d-ID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192.168.0.161</a:t>
                      </a:r>
                      <a:endParaRPr lang="id-ID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d-ID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192.168.0.193</a:t>
                      </a:r>
                      <a:endParaRPr lang="id-ID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d-ID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192.168.0.235</a:t>
                      </a:r>
                      <a:endParaRPr lang="id-ID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0212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IP Terakhir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192.168.29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d-ID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192.168.0.62</a:t>
                      </a:r>
                      <a:endParaRPr lang="id-ID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d-ID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192.168.0.94</a:t>
                      </a:r>
                      <a:endParaRPr lang="id-ID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d-ID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192.168.0.126</a:t>
                      </a:r>
                      <a:endParaRPr lang="id-ID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d-ID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192.168.0.158</a:t>
                      </a:r>
                      <a:endParaRPr lang="id-ID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d-ID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192.168.0.190</a:t>
                      </a:r>
                      <a:endParaRPr lang="id-ID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d-ID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192.168.0.232</a:t>
                      </a:r>
                      <a:endParaRPr lang="id-ID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d-ID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192.168.0.254</a:t>
                      </a:r>
                      <a:endParaRPr lang="id-ID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45185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Broadcast Address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100" dirty="0">
                          <a:solidFill>
                            <a:schemeClr val="tx1"/>
                          </a:solidFill>
                        </a:rPr>
                        <a:t>192.168.0.31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d-ID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192.168.0.63</a:t>
                      </a:r>
                      <a:endParaRPr lang="id-ID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d-ID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192.168.0.95</a:t>
                      </a:r>
                      <a:endParaRPr lang="id-ID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d-ID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192.168.0.127</a:t>
                      </a:r>
                      <a:endParaRPr lang="id-ID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d-ID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192.168.0.159</a:t>
                      </a:r>
                      <a:endParaRPr lang="id-ID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d-ID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192.168.0.191</a:t>
                      </a:r>
                      <a:endParaRPr lang="id-ID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d-ID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192.168.0.233</a:t>
                      </a:r>
                      <a:endParaRPr lang="id-ID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id-ID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微软雅黑"/>
                          <a:cs typeface="+mn-cs"/>
                        </a:rPr>
                        <a:t>192.168.0.255</a:t>
                      </a:r>
                      <a:endParaRPr lang="id-ID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26124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335115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A435E1-B081-EE65-9DDB-4E4E44D5A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8" y="196066"/>
            <a:ext cx="10850563" cy="626253"/>
          </a:xfrm>
        </p:spPr>
        <p:txBody>
          <a:bodyPr/>
          <a:lstStyle/>
          <a:p>
            <a:r>
              <a:rPr lang="id-ID" dirty="0"/>
              <a:t>Subnetting Sesuai Kebutuhan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98DCBA3-89D1-1607-460D-5A0C5F3367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236" y="2230812"/>
            <a:ext cx="6189684" cy="3914329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589ADCE4-996F-DA5A-2D4C-E35C6891FE42}"/>
              </a:ext>
            </a:extLst>
          </p:cNvPr>
          <p:cNvSpPr txBox="1">
            <a:spLocks/>
          </p:cNvSpPr>
          <p:nvPr/>
        </p:nvSpPr>
        <p:spPr>
          <a:xfrm>
            <a:off x="670715" y="1304434"/>
            <a:ext cx="10850563" cy="494732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id-ID" sz="1800" dirty="0"/>
              <a:t>Setelah mendapatkan skema subnet yang sesuai, dilanjutkan dengan mengembangkan rancangan </a:t>
            </a:r>
            <a:r>
              <a:rPr lang="id-ID" sz="1800" dirty="0" err="1"/>
              <a:t>topologi</a:t>
            </a:r>
            <a:r>
              <a:rPr lang="id-ID" sz="1800" dirty="0"/>
              <a:t> yang dibutuhkan untuk menghubungkan setiap bagian dalam organisasi tersebut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84CB5AB0-9B6F-F81E-CD49-C9BF218A79CF}"/>
              </a:ext>
            </a:extLst>
          </p:cNvPr>
          <p:cNvSpPr txBox="1">
            <a:spLocks/>
          </p:cNvSpPr>
          <p:nvPr/>
        </p:nvSpPr>
        <p:spPr>
          <a:xfrm>
            <a:off x="7429500" y="2363614"/>
            <a:ext cx="3368040" cy="494732"/>
          </a:xfrm>
          <a:prstGeom prst="rect">
            <a:avLst/>
          </a:prstGeom>
        </p:spPr>
        <p:txBody>
          <a:bodyPr>
            <a:noAutofit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r>
              <a:rPr lang="id-ID" sz="1800" dirty="0" err="1"/>
              <a:t>Tips</a:t>
            </a:r>
            <a:r>
              <a:rPr lang="id-ID" sz="1800" dirty="0"/>
              <a:t>: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id-ID" sz="1800" dirty="0"/>
              <a:t>Apabila </a:t>
            </a:r>
            <a:r>
              <a:rPr lang="id-ID" sz="1800" dirty="0" err="1"/>
              <a:t>router</a:t>
            </a:r>
            <a:r>
              <a:rPr lang="id-ID" sz="1800" dirty="0"/>
              <a:t> dirasa terlalu banyak menghubungkan jaringan, maka jaringan dapat dipecah dengan menambahkan </a:t>
            </a:r>
            <a:r>
              <a:rPr lang="id-ID" sz="1800" dirty="0" err="1"/>
              <a:t>router</a:t>
            </a:r>
            <a:r>
              <a:rPr lang="id-ID" sz="1800" dirty="0"/>
              <a:t> baru dan membagi beban lalu lintas jaringan ke </a:t>
            </a:r>
            <a:r>
              <a:rPr lang="id-ID" sz="1800" dirty="0" err="1"/>
              <a:t>router</a:t>
            </a:r>
            <a:r>
              <a:rPr lang="id-ID" sz="1800" dirty="0"/>
              <a:t> tersebut</a:t>
            </a:r>
          </a:p>
        </p:txBody>
      </p:sp>
    </p:spTree>
    <p:extLst>
      <p:ext uri="{BB962C8B-B14F-4D97-AF65-F5344CB8AC3E}">
        <p14:creationId xmlns:p14="http://schemas.microsoft.com/office/powerpoint/2010/main" val="319188029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A435E1-B081-EE65-9DDB-4E4E44D5A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0718" y="196066"/>
            <a:ext cx="10850563" cy="626253"/>
          </a:xfrm>
        </p:spPr>
        <p:txBody>
          <a:bodyPr/>
          <a:lstStyle/>
          <a:p>
            <a:r>
              <a:rPr lang="id-ID" dirty="0"/>
              <a:t>Latihan Subnetting Sesuai Kebutuhan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FF32D1CC-AF90-34BC-DFC0-313A8FFEF653}"/>
              </a:ext>
            </a:extLst>
          </p:cNvPr>
          <p:cNvSpPr txBox="1">
            <a:spLocks noChangeArrowheads="1"/>
          </p:cNvSpPr>
          <p:nvPr/>
        </p:nvSpPr>
        <p:spPr>
          <a:xfrm>
            <a:off x="670718" y="1503039"/>
            <a:ext cx="10744042" cy="1711959"/>
          </a:xfrm>
          <a:prstGeom prst="rect">
            <a:avLst/>
          </a:prstGeom>
        </p:spPr>
        <p:txBody>
          <a:bodyPr/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75000"/>
              </a:lnSpc>
              <a:buFont typeface="Arial" panose="020B0604020202020204" pitchFamily="34" charset="0"/>
              <a:buNone/>
              <a:defRPr/>
            </a:pPr>
            <a:r>
              <a:rPr lang="id-ID" b="1" dirty="0"/>
              <a:t>Contoh kasus:</a:t>
            </a:r>
            <a:endParaRPr lang="en-US" dirty="0"/>
          </a:p>
          <a:p>
            <a:pPr marL="228600" indent="-228600">
              <a:lnSpc>
                <a:spcPts val="2000"/>
              </a:lnSpc>
              <a:spcBef>
                <a:spcPts val="1200"/>
              </a:spcBef>
              <a:defRPr/>
            </a:pPr>
            <a:r>
              <a:rPr lang="id-ID" dirty="0"/>
              <a:t>Diperlukan rancangan jaringan untuk sekolah dengan pembagian jaringan untuk guru, pegawai, dan siswa</a:t>
            </a:r>
          </a:p>
          <a:p>
            <a:pPr marL="228600" indent="-228600">
              <a:lnSpc>
                <a:spcPts val="2000"/>
              </a:lnSpc>
              <a:spcBef>
                <a:spcPts val="1200"/>
              </a:spcBef>
              <a:defRPr/>
            </a:pPr>
            <a:r>
              <a:rPr lang="id-ID" dirty="0"/>
              <a:t>Setiap bagian memiliki jumlah pengguna (Host) sebagai berikut:</a:t>
            </a:r>
            <a:endParaRPr lang="en-US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009C251-15E3-FF42-B2FA-E5AA89AA48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5333688"/>
              </p:ext>
            </p:extLst>
          </p:nvPr>
        </p:nvGraphicFramePr>
        <p:xfrm>
          <a:off x="1036476" y="3214998"/>
          <a:ext cx="5120484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8383">
                  <a:extLst>
                    <a:ext uri="{9D8B030D-6E8A-4147-A177-3AD203B41FA5}">
                      <a16:colId xmlns:a16="http://schemas.microsoft.com/office/drawing/2014/main" val="2477237820"/>
                    </a:ext>
                  </a:extLst>
                </a:gridCol>
                <a:gridCol w="2442101">
                  <a:extLst>
                    <a:ext uri="{9D8B030D-6E8A-4147-A177-3AD203B41FA5}">
                      <a16:colId xmlns:a16="http://schemas.microsoft.com/office/drawing/2014/main" val="31051910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>
                          <a:solidFill>
                            <a:schemeClr val="tx1"/>
                          </a:solidFill>
                        </a:rPr>
                        <a:t>Nama Bagian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>
                          <a:solidFill>
                            <a:schemeClr val="tx1"/>
                          </a:solidFill>
                        </a:rPr>
                        <a:t>Jumlah Host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84179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>
                          <a:solidFill>
                            <a:schemeClr val="tx1"/>
                          </a:solidFill>
                        </a:rPr>
                        <a:t>Guru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>
                          <a:solidFill>
                            <a:schemeClr val="tx1"/>
                          </a:solidFill>
                        </a:rPr>
                        <a:t>15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62430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>
                          <a:solidFill>
                            <a:schemeClr val="tx1"/>
                          </a:solidFill>
                        </a:rPr>
                        <a:t>Pegawai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0212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1600" dirty="0">
                          <a:solidFill>
                            <a:schemeClr val="tx1"/>
                          </a:solidFill>
                        </a:rPr>
                        <a:t>Siswa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600" dirty="0">
                          <a:solidFill>
                            <a:schemeClr val="tx1"/>
                          </a:solidFill>
                        </a:rPr>
                        <a:t>50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45185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090832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DEF923-DAB1-59F6-AD42-A9B4537762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dirty="0"/>
              <a:t>Ringkasan</a:t>
            </a: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56150F0-1D9D-337B-BF48-C16DAC82F9C0}"/>
              </a:ext>
            </a:extLst>
          </p:cNvPr>
          <p:cNvSpPr txBox="1">
            <a:spLocks noChangeArrowheads="1"/>
          </p:cNvSpPr>
          <p:nvPr/>
        </p:nvSpPr>
        <p:spPr>
          <a:xfrm>
            <a:off x="670717" y="1417962"/>
            <a:ext cx="10849769" cy="4365618"/>
          </a:xfrm>
          <a:prstGeom prst="rect">
            <a:avLst/>
          </a:prstGeom>
        </p:spPr>
        <p:txBody>
          <a:bodyPr/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lnSpc>
                <a:spcPts val="2000"/>
              </a:lnSpc>
              <a:spcBef>
                <a:spcPts val="1200"/>
              </a:spcBef>
              <a:defRPr/>
            </a:pPr>
            <a:r>
              <a:rPr lang="id-ID" dirty="0"/>
              <a:t>IP Address diperlukan untuk proses pengiriman data di dalam jaringan komputer</a:t>
            </a:r>
          </a:p>
          <a:p>
            <a:pPr marL="228600" indent="-228600">
              <a:lnSpc>
                <a:spcPts val="2000"/>
              </a:lnSpc>
              <a:spcBef>
                <a:spcPts val="1200"/>
              </a:spcBef>
              <a:defRPr/>
            </a:pPr>
            <a:r>
              <a:rPr lang="id-ID" dirty="0" err="1"/>
              <a:t>Switch</a:t>
            </a:r>
            <a:r>
              <a:rPr lang="id-ID" dirty="0"/>
              <a:t> dipakai untuk mengirimkan data antar komputer di dalam jaringan yang sama</a:t>
            </a:r>
          </a:p>
          <a:p>
            <a:pPr marL="228600" indent="-228600">
              <a:lnSpc>
                <a:spcPts val="2000"/>
              </a:lnSpc>
              <a:spcBef>
                <a:spcPts val="1200"/>
              </a:spcBef>
              <a:defRPr/>
            </a:pPr>
            <a:r>
              <a:rPr lang="id-ID" dirty="0" err="1"/>
              <a:t>Router</a:t>
            </a:r>
            <a:r>
              <a:rPr lang="id-ID" dirty="0"/>
              <a:t> dipakai untuk menghubungkan beberapa jaringan atau subnet yang berbeda</a:t>
            </a:r>
          </a:p>
          <a:p>
            <a:pPr marL="228600" indent="-228600">
              <a:lnSpc>
                <a:spcPts val="2000"/>
              </a:lnSpc>
              <a:spcBef>
                <a:spcPts val="1200"/>
              </a:spcBef>
              <a:defRPr/>
            </a:pPr>
            <a:r>
              <a:rPr lang="id-ID" dirty="0"/>
              <a:t>IP Address terbagi menjadi 5 kelas, Kelas A, B, dan C dapat digunakan sedangkan Kelas D dan E tidak dapat digunakan dalam jaringan</a:t>
            </a:r>
          </a:p>
          <a:p>
            <a:pPr marL="228600" indent="-228600">
              <a:lnSpc>
                <a:spcPts val="2000"/>
              </a:lnSpc>
              <a:spcBef>
                <a:spcPts val="1200"/>
              </a:spcBef>
              <a:defRPr/>
            </a:pPr>
            <a:r>
              <a:rPr lang="id-ID" dirty="0"/>
              <a:t>IP Address memiliki aturan pembagian IP Address Public dan Private, serta terdapat beberapa IP Address yang tidak dapat digunakan karena kebutuhan khusus</a:t>
            </a:r>
          </a:p>
          <a:p>
            <a:pPr marL="228600" indent="-228600">
              <a:lnSpc>
                <a:spcPts val="2000"/>
              </a:lnSpc>
              <a:spcBef>
                <a:spcPts val="1200"/>
              </a:spcBef>
              <a:defRPr/>
            </a:pPr>
            <a:r>
              <a:rPr lang="id-ID" dirty="0"/>
              <a:t>Subnetting merupakan pembagian jaringan menjadi jaringan-jaringan yang lebih kecil untuk mengoptimalkan kinerja jaringan</a:t>
            </a:r>
          </a:p>
          <a:p>
            <a:pPr marL="228600" indent="-228600">
              <a:lnSpc>
                <a:spcPts val="2000"/>
              </a:lnSpc>
              <a:spcBef>
                <a:spcPts val="1200"/>
              </a:spcBef>
              <a:defRPr/>
            </a:pPr>
            <a:r>
              <a:rPr lang="id-ID" dirty="0"/>
              <a:t>Perhitungan </a:t>
            </a:r>
            <a:r>
              <a:rPr lang="id-ID" dirty="0" err="1"/>
              <a:t>subnetting</a:t>
            </a:r>
            <a:r>
              <a:rPr lang="id-ID" dirty="0"/>
              <a:t> terdiri dari 4 bagian yaitu: subnet </a:t>
            </a:r>
            <a:r>
              <a:rPr lang="id-ID" dirty="0" err="1"/>
              <a:t>mask</a:t>
            </a:r>
            <a:r>
              <a:rPr lang="id-ID" dirty="0"/>
              <a:t>, jumlah subnet, jumlah </a:t>
            </a:r>
            <a:r>
              <a:rPr lang="id-ID" dirty="0" err="1"/>
              <a:t>block</a:t>
            </a:r>
            <a:r>
              <a:rPr lang="id-ID" dirty="0"/>
              <a:t>, dan jumlah </a:t>
            </a:r>
            <a:r>
              <a:rPr lang="id-ID" dirty="0" err="1"/>
              <a:t>host</a:t>
            </a:r>
            <a:r>
              <a:rPr lang="id-ID" dirty="0"/>
              <a:t> dalam subnet</a:t>
            </a:r>
          </a:p>
          <a:p>
            <a:pPr marL="228600" indent="-228600">
              <a:lnSpc>
                <a:spcPts val="2000"/>
              </a:lnSpc>
              <a:spcBef>
                <a:spcPts val="1200"/>
              </a:spcBef>
              <a:defRPr/>
            </a:pPr>
            <a:r>
              <a:rPr lang="id-ID" dirty="0"/>
              <a:t>Perancangan </a:t>
            </a:r>
            <a:r>
              <a:rPr lang="id-ID" dirty="0" err="1"/>
              <a:t>subnetting</a:t>
            </a:r>
            <a:r>
              <a:rPr lang="id-ID" dirty="0"/>
              <a:t> harus memperhitungkan jumlah subnet yang dibutuhkan dan jumlah </a:t>
            </a:r>
            <a:r>
              <a:rPr lang="id-ID" dirty="0" err="1"/>
              <a:t>host</a:t>
            </a:r>
            <a:r>
              <a:rPr lang="id-ID" dirty="0"/>
              <a:t> di dalam subnet</a:t>
            </a:r>
          </a:p>
          <a:p>
            <a:pPr marL="228600" indent="-228600">
              <a:lnSpc>
                <a:spcPts val="2000"/>
              </a:lnSpc>
              <a:spcBef>
                <a:spcPts val="1200"/>
              </a:spcBef>
              <a:defRPr/>
            </a:pPr>
            <a:endParaRPr lang="id-ID" dirty="0"/>
          </a:p>
          <a:p>
            <a:pPr marL="228600" indent="-228600">
              <a:lnSpc>
                <a:spcPts val="2000"/>
              </a:lnSpc>
              <a:spcBef>
                <a:spcPts val="1200"/>
              </a:spcBef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93468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>
            <a:extLst>
              <a:ext uri="{FF2B5EF4-FFF2-40B4-BE49-F238E27FC236}">
                <a16:creationId xmlns:a16="http://schemas.microsoft.com/office/drawing/2014/main" id="{85180C54-7EB0-4703-A7C9-12EAED877806}"/>
              </a:ext>
            </a:extLst>
          </p:cNvPr>
          <p:cNvGrpSpPr/>
          <p:nvPr/>
        </p:nvGrpSpPr>
        <p:grpSpPr>
          <a:xfrm>
            <a:off x="4744028" y="2509762"/>
            <a:ext cx="2240496" cy="973538"/>
            <a:chOff x="2855913" y="-477838"/>
            <a:chExt cx="5757862" cy="2501900"/>
          </a:xfrm>
          <a:solidFill>
            <a:schemeClr val="accent2"/>
          </a:solidFill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0446BA7B-4341-4F90-AD6E-4EDDB446F48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855913" y="76200"/>
              <a:ext cx="1317625" cy="1687513"/>
            </a:xfrm>
            <a:custGeom>
              <a:avLst/>
              <a:gdLst>
                <a:gd name="T0" fmla="*/ 557 w 702"/>
                <a:gd name="T1" fmla="*/ 136 h 898"/>
                <a:gd name="T2" fmla="*/ 681 w 702"/>
                <a:gd name="T3" fmla="*/ 72 h 898"/>
                <a:gd name="T4" fmla="*/ 700 w 702"/>
                <a:gd name="T5" fmla="*/ 55 h 898"/>
                <a:gd name="T6" fmla="*/ 673 w 702"/>
                <a:gd name="T7" fmla="*/ 31 h 898"/>
                <a:gd name="T8" fmla="*/ 656 w 702"/>
                <a:gd name="T9" fmla="*/ 16 h 898"/>
                <a:gd name="T10" fmla="*/ 569 w 702"/>
                <a:gd name="T11" fmla="*/ 21 h 898"/>
                <a:gd name="T12" fmla="*/ 286 w 702"/>
                <a:gd name="T13" fmla="*/ 79 h 898"/>
                <a:gd name="T14" fmla="*/ 38 w 702"/>
                <a:gd name="T15" fmla="*/ 130 h 898"/>
                <a:gd name="T16" fmla="*/ 4 w 702"/>
                <a:gd name="T17" fmla="*/ 193 h 898"/>
                <a:gd name="T18" fmla="*/ 34 w 702"/>
                <a:gd name="T19" fmla="*/ 231 h 898"/>
                <a:gd name="T20" fmla="*/ 216 w 702"/>
                <a:gd name="T21" fmla="*/ 210 h 898"/>
                <a:gd name="T22" fmla="*/ 381 w 702"/>
                <a:gd name="T23" fmla="*/ 176 h 898"/>
                <a:gd name="T24" fmla="*/ 374 w 702"/>
                <a:gd name="T25" fmla="*/ 216 h 898"/>
                <a:gd name="T26" fmla="*/ 351 w 702"/>
                <a:gd name="T27" fmla="*/ 487 h 898"/>
                <a:gd name="T28" fmla="*/ 338 w 702"/>
                <a:gd name="T29" fmla="*/ 716 h 898"/>
                <a:gd name="T30" fmla="*/ 329 w 702"/>
                <a:gd name="T31" fmla="*/ 755 h 898"/>
                <a:gd name="T32" fmla="*/ 350 w 702"/>
                <a:gd name="T33" fmla="*/ 771 h 898"/>
                <a:gd name="T34" fmla="*/ 350 w 702"/>
                <a:gd name="T35" fmla="*/ 799 h 898"/>
                <a:gd name="T36" fmla="*/ 345 w 702"/>
                <a:gd name="T37" fmla="*/ 843 h 898"/>
                <a:gd name="T38" fmla="*/ 358 w 702"/>
                <a:gd name="T39" fmla="*/ 840 h 898"/>
                <a:gd name="T40" fmla="*/ 397 w 702"/>
                <a:gd name="T41" fmla="*/ 885 h 898"/>
                <a:gd name="T42" fmla="*/ 402 w 702"/>
                <a:gd name="T43" fmla="*/ 896 h 898"/>
                <a:gd name="T44" fmla="*/ 412 w 702"/>
                <a:gd name="T45" fmla="*/ 870 h 898"/>
                <a:gd name="T46" fmla="*/ 427 w 702"/>
                <a:gd name="T47" fmla="*/ 828 h 898"/>
                <a:gd name="T48" fmla="*/ 444 w 702"/>
                <a:gd name="T49" fmla="*/ 704 h 898"/>
                <a:gd name="T50" fmla="*/ 534 w 702"/>
                <a:gd name="T51" fmla="*/ 164 h 898"/>
                <a:gd name="T52" fmla="*/ 557 w 702"/>
                <a:gd name="T53" fmla="*/ 136 h 8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02" h="898">
                  <a:moveTo>
                    <a:pt x="557" y="136"/>
                  </a:moveTo>
                  <a:cubicBezTo>
                    <a:pt x="599" y="117"/>
                    <a:pt x="649" y="111"/>
                    <a:pt x="681" y="72"/>
                  </a:cubicBezTo>
                  <a:cubicBezTo>
                    <a:pt x="686" y="65"/>
                    <a:pt x="702" y="68"/>
                    <a:pt x="700" y="55"/>
                  </a:cubicBezTo>
                  <a:cubicBezTo>
                    <a:pt x="698" y="40"/>
                    <a:pt x="685" y="35"/>
                    <a:pt x="673" y="31"/>
                  </a:cubicBezTo>
                  <a:cubicBezTo>
                    <a:pt x="666" y="27"/>
                    <a:pt x="680" y="0"/>
                    <a:pt x="656" y="16"/>
                  </a:cubicBezTo>
                  <a:cubicBezTo>
                    <a:pt x="627" y="16"/>
                    <a:pt x="598" y="15"/>
                    <a:pt x="569" y="21"/>
                  </a:cubicBezTo>
                  <a:cubicBezTo>
                    <a:pt x="475" y="41"/>
                    <a:pt x="380" y="60"/>
                    <a:pt x="286" y="79"/>
                  </a:cubicBezTo>
                  <a:cubicBezTo>
                    <a:pt x="203" y="96"/>
                    <a:pt x="121" y="114"/>
                    <a:pt x="38" y="130"/>
                  </a:cubicBezTo>
                  <a:cubicBezTo>
                    <a:pt x="0" y="138"/>
                    <a:pt x="7" y="167"/>
                    <a:pt x="4" y="193"/>
                  </a:cubicBezTo>
                  <a:cubicBezTo>
                    <a:pt x="1" y="216"/>
                    <a:pt x="12" y="226"/>
                    <a:pt x="34" y="231"/>
                  </a:cubicBezTo>
                  <a:cubicBezTo>
                    <a:pt x="98" y="247"/>
                    <a:pt x="156" y="221"/>
                    <a:pt x="216" y="210"/>
                  </a:cubicBezTo>
                  <a:cubicBezTo>
                    <a:pt x="271" y="201"/>
                    <a:pt x="324" y="180"/>
                    <a:pt x="381" y="176"/>
                  </a:cubicBezTo>
                  <a:cubicBezTo>
                    <a:pt x="378" y="192"/>
                    <a:pt x="375" y="204"/>
                    <a:pt x="374" y="216"/>
                  </a:cubicBezTo>
                  <a:cubicBezTo>
                    <a:pt x="362" y="306"/>
                    <a:pt x="365" y="397"/>
                    <a:pt x="351" y="487"/>
                  </a:cubicBezTo>
                  <a:cubicBezTo>
                    <a:pt x="338" y="562"/>
                    <a:pt x="341" y="640"/>
                    <a:pt x="338" y="716"/>
                  </a:cubicBezTo>
                  <a:cubicBezTo>
                    <a:pt x="335" y="729"/>
                    <a:pt x="333" y="742"/>
                    <a:pt x="329" y="755"/>
                  </a:cubicBezTo>
                  <a:cubicBezTo>
                    <a:pt x="324" y="776"/>
                    <a:pt x="336" y="774"/>
                    <a:pt x="350" y="771"/>
                  </a:cubicBezTo>
                  <a:cubicBezTo>
                    <a:pt x="345" y="781"/>
                    <a:pt x="350" y="790"/>
                    <a:pt x="350" y="799"/>
                  </a:cubicBezTo>
                  <a:cubicBezTo>
                    <a:pt x="344" y="813"/>
                    <a:pt x="341" y="829"/>
                    <a:pt x="345" y="843"/>
                  </a:cubicBezTo>
                  <a:cubicBezTo>
                    <a:pt x="349" y="859"/>
                    <a:pt x="352" y="835"/>
                    <a:pt x="358" y="840"/>
                  </a:cubicBezTo>
                  <a:cubicBezTo>
                    <a:pt x="381" y="847"/>
                    <a:pt x="379" y="875"/>
                    <a:pt x="397" y="885"/>
                  </a:cubicBezTo>
                  <a:cubicBezTo>
                    <a:pt x="397" y="889"/>
                    <a:pt x="398" y="898"/>
                    <a:pt x="402" y="896"/>
                  </a:cubicBezTo>
                  <a:cubicBezTo>
                    <a:pt x="413" y="891"/>
                    <a:pt x="411" y="879"/>
                    <a:pt x="412" y="870"/>
                  </a:cubicBezTo>
                  <a:cubicBezTo>
                    <a:pt x="424" y="858"/>
                    <a:pt x="425" y="842"/>
                    <a:pt x="427" y="828"/>
                  </a:cubicBezTo>
                  <a:cubicBezTo>
                    <a:pt x="433" y="787"/>
                    <a:pt x="438" y="745"/>
                    <a:pt x="444" y="704"/>
                  </a:cubicBezTo>
                  <a:cubicBezTo>
                    <a:pt x="467" y="523"/>
                    <a:pt x="495" y="342"/>
                    <a:pt x="534" y="164"/>
                  </a:cubicBezTo>
                  <a:cubicBezTo>
                    <a:pt x="537" y="149"/>
                    <a:pt x="541" y="143"/>
                    <a:pt x="557" y="1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B54990C2-CE0A-4CF0-8026-46B70E4954B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822950" y="-236538"/>
              <a:ext cx="796925" cy="1274763"/>
            </a:xfrm>
            <a:custGeom>
              <a:avLst/>
              <a:gdLst>
                <a:gd name="T0" fmla="*/ 70 w 425"/>
                <a:gd name="T1" fmla="*/ 666 h 678"/>
                <a:gd name="T2" fmla="*/ 102 w 425"/>
                <a:gd name="T3" fmla="*/ 625 h 678"/>
                <a:gd name="T4" fmla="*/ 140 w 425"/>
                <a:gd name="T5" fmla="*/ 469 h 678"/>
                <a:gd name="T6" fmla="*/ 199 w 425"/>
                <a:gd name="T7" fmla="*/ 577 h 678"/>
                <a:gd name="T8" fmla="*/ 248 w 425"/>
                <a:gd name="T9" fmla="*/ 639 h 678"/>
                <a:gd name="T10" fmla="*/ 383 w 425"/>
                <a:gd name="T11" fmla="*/ 548 h 678"/>
                <a:gd name="T12" fmla="*/ 392 w 425"/>
                <a:gd name="T13" fmla="*/ 470 h 678"/>
                <a:gd name="T14" fmla="*/ 395 w 425"/>
                <a:gd name="T15" fmla="*/ 377 h 678"/>
                <a:gd name="T16" fmla="*/ 414 w 425"/>
                <a:gd name="T17" fmla="*/ 160 h 678"/>
                <a:gd name="T18" fmla="*/ 421 w 425"/>
                <a:gd name="T19" fmla="*/ 110 h 678"/>
                <a:gd name="T20" fmla="*/ 408 w 425"/>
                <a:gd name="T21" fmla="*/ 136 h 678"/>
                <a:gd name="T22" fmla="*/ 408 w 425"/>
                <a:gd name="T23" fmla="*/ 61 h 678"/>
                <a:gd name="T24" fmla="*/ 403 w 425"/>
                <a:gd name="T25" fmla="*/ 47 h 678"/>
                <a:gd name="T26" fmla="*/ 385 w 425"/>
                <a:gd name="T27" fmla="*/ 53 h 678"/>
                <a:gd name="T28" fmla="*/ 369 w 425"/>
                <a:gd name="T29" fmla="*/ 31 h 678"/>
                <a:gd name="T30" fmla="*/ 348 w 425"/>
                <a:gd name="T31" fmla="*/ 0 h 678"/>
                <a:gd name="T32" fmla="*/ 341 w 425"/>
                <a:gd name="T33" fmla="*/ 24 h 678"/>
                <a:gd name="T34" fmla="*/ 325 w 425"/>
                <a:gd name="T35" fmla="*/ 70 h 678"/>
                <a:gd name="T36" fmla="*/ 285 w 425"/>
                <a:gd name="T37" fmla="*/ 308 h 678"/>
                <a:gd name="T38" fmla="*/ 264 w 425"/>
                <a:gd name="T39" fmla="*/ 407 h 678"/>
                <a:gd name="T40" fmla="*/ 165 w 425"/>
                <a:gd name="T41" fmla="*/ 251 h 678"/>
                <a:gd name="T42" fmla="*/ 89 w 425"/>
                <a:gd name="T43" fmla="*/ 222 h 678"/>
                <a:gd name="T44" fmla="*/ 55 w 425"/>
                <a:gd name="T45" fmla="*/ 274 h 678"/>
                <a:gd name="T46" fmla="*/ 7 w 425"/>
                <a:gd name="T47" fmla="*/ 539 h 678"/>
                <a:gd name="T48" fmla="*/ 6 w 425"/>
                <a:gd name="T49" fmla="*/ 622 h 678"/>
                <a:gd name="T50" fmla="*/ 70 w 425"/>
                <a:gd name="T51" fmla="*/ 666 h 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25" h="678">
                  <a:moveTo>
                    <a:pt x="70" y="666"/>
                  </a:moveTo>
                  <a:cubicBezTo>
                    <a:pt x="91" y="660"/>
                    <a:pt x="97" y="641"/>
                    <a:pt x="102" y="625"/>
                  </a:cubicBezTo>
                  <a:cubicBezTo>
                    <a:pt x="115" y="575"/>
                    <a:pt x="126" y="525"/>
                    <a:pt x="140" y="469"/>
                  </a:cubicBezTo>
                  <a:cubicBezTo>
                    <a:pt x="156" y="511"/>
                    <a:pt x="186" y="537"/>
                    <a:pt x="199" y="577"/>
                  </a:cubicBezTo>
                  <a:cubicBezTo>
                    <a:pt x="206" y="598"/>
                    <a:pt x="211" y="636"/>
                    <a:pt x="248" y="639"/>
                  </a:cubicBezTo>
                  <a:cubicBezTo>
                    <a:pt x="327" y="646"/>
                    <a:pt x="360" y="624"/>
                    <a:pt x="383" y="548"/>
                  </a:cubicBezTo>
                  <a:cubicBezTo>
                    <a:pt x="391" y="523"/>
                    <a:pt x="394" y="497"/>
                    <a:pt x="392" y="470"/>
                  </a:cubicBezTo>
                  <a:cubicBezTo>
                    <a:pt x="391" y="439"/>
                    <a:pt x="386" y="405"/>
                    <a:pt x="395" y="377"/>
                  </a:cubicBezTo>
                  <a:cubicBezTo>
                    <a:pt x="416" y="305"/>
                    <a:pt x="410" y="232"/>
                    <a:pt x="414" y="160"/>
                  </a:cubicBezTo>
                  <a:cubicBezTo>
                    <a:pt x="421" y="144"/>
                    <a:pt x="425" y="127"/>
                    <a:pt x="421" y="110"/>
                  </a:cubicBezTo>
                  <a:cubicBezTo>
                    <a:pt x="408" y="114"/>
                    <a:pt x="424" y="133"/>
                    <a:pt x="408" y="136"/>
                  </a:cubicBezTo>
                  <a:cubicBezTo>
                    <a:pt x="402" y="111"/>
                    <a:pt x="404" y="86"/>
                    <a:pt x="408" y="61"/>
                  </a:cubicBezTo>
                  <a:cubicBezTo>
                    <a:pt x="409" y="55"/>
                    <a:pt x="410" y="49"/>
                    <a:pt x="403" y="47"/>
                  </a:cubicBezTo>
                  <a:cubicBezTo>
                    <a:pt x="396" y="45"/>
                    <a:pt x="388" y="45"/>
                    <a:pt x="385" y="53"/>
                  </a:cubicBezTo>
                  <a:cubicBezTo>
                    <a:pt x="374" y="50"/>
                    <a:pt x="370" y="41"/>
                    <a:pt x="369" y="31"/>
                  </a:cubicBezTo>
                  <a:cubicBezTo>
                    <a:pt x="373" y="14"/>
                    <a:pt x="351" y="14"/>
                    <a:pt x="348" y="0"/>
                  </a:cubicBezTo>
                  <a:cubicBezTo>
                    <a:pt x="346" y="8"/>
                    <a:pt x="344" y="16"/>
                    <a:pt x="341" y="24"/>
                  </a:cubicBezTo>
                  <a:cubicBezTo>
                    <a:pt x="332" y="38"/>
                    <a:pt x="328" y="54"/>
                    <a:pt x="325" y="70"/>
                  </a:cubicBezTo>
                  <a:cubicBezTo>
                    <a:pt x="312" y="149"/>
                    <a:pt x="300" y="229"/>
                    <a:pt x="285" y="308"/>
                  </a:cubicBezTo>
                  <a:cubicBezTo>
                    <a:pt x="279" y="341"/>
                    <a:pt x="278" y="376"/>
                    <a:pt x="264" y="407"/>
                  </a:cubicBezTo>
                  <a:cubicBezTo>
                    <a:pt x="209" y="367"/>
                    <a:pt x="207" y="297"/>
                    <a:pt x="165" y="251"/>
                  </a:cubicBezTo>
                  <a:cubicBezTo>
                    <a:pt x="144" y="228"/>
                    <a:pt x="117" y="220"/>
                    <a:pt x="89" y="222"/>
                  </a:cubicBezTo>
                  <a:cubicBezTo>
                    <a:pt x="61" y="224"/>
                    <a:pt x="57" y="252"/>
                    <a:pt x="55" y="274"/>
                  </a:cubicBezTo>
                  <a:cubicBezTo>
                    <a:pt x="45" y="363"/>
                    <a:pt x="29" y="452"/>
                    <a:pt x="7" y="539"/>
                  </a:cubicBezTo>
                  <a:cubicBezTo>
                    <a:pt x="0" y="566"/>
                    <a:pt x="2" y="595"/>
                    <a:pt x="6" y="622"/>
                  </a:cubicBezTo>
                  <a:cubicBezTo>
                    <a:pt x="14" y="673"/>
                    <a:pt x="22" y="678"/>
                    <a:pt x="70" y="66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12" name="Freeform 7">
              <a:extLst>
                <a:ext uri="{FF2B5EF4-FFF2-40B4-BE49-F238E27FC236}">
                  <a16:creationId xmlns:a16="http://schemas.microsoft.com/office/drawing/2014/main" id="{55E7360F-A575-4430-A92C-B4F2CFC1B4C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781425" y="1284287"/>
              <a:ext cx="4832350" cy="739775"/>
            </a:xfrm>
            <a:custGeom>
              <a:avLst/>
              <a:gdLst>
                <a:gd name="T0" fmla="*/ 2501 w 2575"/>
                <a:gd name="T1" fmla="*/ 20 h 394"/>
                <a:gd name="T2" fmla="*/ 2494 w 2575"/>
                <a:gd name="T3" fmla="*/ 22 h 394"/>
                <a:gd name="T4" fmla="*/ 2477 w 2575"/>
                <a:gd name="T5" fmla="*/ 22 h 394"/>
                <a:gd name="T6" fmla="*/ 2278 w 2575"/>
                <a:gd name="T7" fmla="*/ 47 h 394"/>
                <a:gd name="T8" fmla="*/ 1713 w 2575"/>
                <a:gd name="T9" fmla="*/ 111 h 394"/>
                <a:gd name="T10" fmla="*/ 1248 w 2575"/>
                <a:gd name="T11" fmla="*/ 152 h 394"/>
                <a:gd name="T12" fmla="*/ 649 w 2575"/>
                <a:gd name="T13" fmla="*/ 207 h 394"/>
                <a:gd name="T14" fmla="*/ 107 w 2575"/>
                <a:gd name="T15" fmla="*/ 272 h 394"/>
                <a:gd name="T16" fmla="*/ 20 w 2575"/>
                <a:gd name="T17" fmla="*/ 296 h 394"/>
                <a:gd name="T18" fmla="*/ 2 w 2575"/>
                <a:gd name="T19" fmla="*/ 318 h 394"/>
                <a:gd name="T20" fmla="*/ 20 w 2575"/>
                <a:gd name="T21" fmla="*/ 335 h 394"/>
                <a:gd name="T22" fmla="*/ 53 w 2575"/>
                <a:gd name="T23" fmla="*/ 352 h 394"/>
                <a:gd name="T24" fmla="*/ 122 w 2575"/>
                <a:gd name="T25" fmla="*/ 385 h 394"/>
                <a:gd name="T26" fmla="*/ 500 w 2575"/>
                <a:gd name="T27" fmla="*/ 352 h 394"/>
                <a:gd name="T28" fmla="*/ 1185 w 2575"/>
                <a:gd name="T29" fmla="*/ 267 h 394"/>
                <a:gd name="T30" fmla="*/ 1483 w 2575"/>
                <a:gd name="T31" fmla="*/ 239 h 394"/>
                <a:gd name="T32" fmla="*/ 2021 w 2575"/>
                <a:gd name="T33" fmla="*/ 171 h 394"/>
                <a:gd name="T34" fmla="*/ 2075 w 2575"/>
                <a:gd name="T35" fmla="*/ 162 h 394"/>
                <a:gd name="T36" fmla="*/ 2134 w 2575"/>
                <a:gd name="T37" fmla="*/ 157 h 394"/>
                <a:gd name="T38" fmla="*/ 2172 w 2575"/>
                <a:gd name="T39" fmla="*/ 150 h 394"/>
                <a:gd name="T40" fmla="*/ 2206 w 2575"/>
                <a:gd name="T41" fmla="*/ 149 h 394"/>
                <a:gd name="T42" fmla="*/ 2234 w 2575"/>
                <a:gd name="T43" fmla="*/ 135 h 394"/>
                <a:gd name="T44" fmla="*/ 2258 w 2575"/>
                <a:gd name="T45" fmla="*/ 128 h 394"/>
                <a:gd name="T46" fmla="*/ 2416 w 2575"/>
                <a:gd name="T47" fmla="*/ 94 h 394"/>
                <a:gd name="T48" fmla="*/ 2448 w 2575"/>
                <a:gd name="T49" fmla="*/ 72 h 394"/>
                <a:gd name="T50" fmla="*/ 2450 w 2575"/>
                <a:gd name="T51" fmla="*/ 71 h 394"/>
                <a:gd name="T52" fmla="*/ 2453 w 2575"/>
                <a:gd name="T53" fmla="*/ 71 h 394"/>
                <a:gd name="T54" fmla="*/ 2475 w 2575"/>
                <a:gd name="T55" fmla="*/ 69 h 394"/>
                <a:gd name="T56" fmla="*/ 2475 w 2575"/>
                <a:gd name="T57" fmla="*/ 63 h 394"/>
                <a:gd name="T58" fmla="*/ 2455 w 2575"/>
                <a:gd name="T59" fmla="*/ 67 h 394"/>
                <a:gd name="T60" fmla="*/ 2463 w 2575"/>
                <a:gd name="T61" fmla="*/ 49 h 394"/>
                <a:gd name="T62" fmla="*/ 2471 w 2575"/>
                <a:gd name="T63" fmla="*/ 50 h 394"/>
                <a:gd name="T64" fmla="*/ 2471 w 2575"/>
                <a:gd name="T65" fmla="*/ 50 h 394"/>
                <a:gd name="T66" fmla="*/ 2516 w 2575"/>
                <a:gd name="T67" fmla="*/ 36 h 394"/>
                <a:gd name="T68" fmla="*/ 2575 w 2575"/>
                <a:gd name="T69" fmla="*/ 15 h 394"/>
                <a:gd name="T70" fmla="*/ 2501 w 2575"/>
                <a:gd name="T71" fmla="*/ 2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575" h="394">
                  <a:moveTo>
                    <a:pt x="2501" y="20"/>
                  </a:moveTo>
                  <a:cubicBezTo>
                    <a:pt x="2499" y="21"/>
                    <a:pt x="2496" y="21"/>
                    <a:pt x="2494" y="22"/>
                  </a:cubicBezTo>
                  <a:cubicBezTo>
                    <a:pt x="2488" y="22"/>
                    <a:pt x="2483" y="22"/>
                    <a:pt x="2477" y="22"/>
                  </a:cubicBezTo>
                  <a:cubicBezTo>
                    <a:pt x="2409" y="18"/>
                    <a:pt x="2344" y="37"/>
                    <a:pt x="2278" y="47"/>
                  </a:cubicBezTo>
                  <a:cubicBezTo>
                    <a:pt x="2091" y="74"/>
                    <a:pt x="1902" y="89"/>
                    <a:pt x="1713" y="111"/>
                  </a:cubicBezTo>
                  <a:cubicBezTo>
                    <a:pt x="1559" y="128"/>
                    <a:pt x="1403" y="134"/>
                    <a:pt x="1248" y="152"/>
                  </a:cubicBezTo>
                  <a:cubicBezTo>
                    <a:pt x="1049" y="174"/>
                    <a:pt x="849" y="186"/>
                    <a:pt x="649" y="207"/>
                  </a:cubicBezTo>
                  <a:cubicBezTo>
                    <a:pt x="468" y="227"/>
                    <a:pt x="287" y="244"/>
                    <a:pt x="107" y="272"/>
                  </a:cubicBezTo>
                  <a:cubicBezTo>
                    <a:pt x="77" y="277"/>
                    <a:pt x="47" y="283"/>
                    <a:pt x="20" y="296"/>
                  </a:cubicBezTo>
                  <a:cubicBezTo>
                    <a:pt x="11" y="301"/>
                    <a:pt x="0" y="306"/>
                    <a:pt x="2" y="318"/>
                  </a:cubicBezTo>
                  <a:cubicBezTo>
                    <a:pt x="3" y="328"/>
                    <a:pt x="12" y="331"/>
                    <a:pt x="20" y="335"/>
                  </a:cubicBezTo>
                  <a:cubicBezTo>
                    <a:pt x="32" y="340"/>
                    <a:pt x="50" y="340"/>
                    <a:pt x="53" y="352"/>
                  </a:cubicBezTo>
                  <a:cubicBezTo>
                    <a:pt x="63" y="394"/>
                    <a:pt x="96" y="387"/>
                    <a:pt x="122" y="385"/>
                  </a:cubicBezTo>
                  <a:cubicBezTo>
                    <a:pt x="248" y="376"/>
                    <a:pt x="374" y="366"/>
                    <a:pt x="500" y="352"/>
                  </a:cubicBezTo>
                  <a:cubicBezTo>
                    <a:pt x="729" y="326"/>
                    <a:pt x="955" y="282"/>
                    <a:pt x="1185" y="267"/>
                  </a:cubicBezTo>
                  <a:cubicBezTo>
                    <a:pt x="1284" y="260"/>
                    <a:pt x="1384" y="251"/>
                    <a:pt x="1483" y="239"/>
                  </a:cubicBezTo>
                  <a:cubicBezTo>
                    <a:pt x="1662" y="218"/>
                    <a:pt x="1842" y="194"/>
                    <a:pt x="2021" y="171"/>
                  </a:cubicBezTo>
                  <a:cubicBezTo>
                    <a:pt x="2039" y="168"/>
                    <a:pt x="2057" y="165"/>
                    <a:pt x="2075" y="162"/>
                  </a:cubicBezTo>
                  <a:cubicBezTo>
                    <a:pt x="2095" y="166"/>
                    <a:pt x="2113" y="148"/>
                    <a:pt x="2134" y="157"/>
                  </a:cubicBezTo>
                  <a:cubicBezTo>
                    <a:pt x="2148" y="161"/>
                    <a:pt x="2162" y="160"/>
                    <a:pt x="2172" y="150"/>
                  </a:cubicBezTo>
                  <a:cubicBezTo>
                    <a:pt x="2184" y="138"/>
                    <a:pt x="2194" y="146"/>
                    <a:pt x="2206" y="149"/>
                  </a:cubicBezTo>
                  <a:cubicBezTo>
                    <a:pt x="2214" y="141"/>
                    <a:pt x="2229" y="150"/>
                    <a:pt x="2234" y="135"/>
                  </a:cubicBezTo>
                  <a:cubicBezTo>
                    <a:pt x="2241" y="129"/>
                    <a:pt x="2256" y="152"/>
                    <a:pt x="2258" y="128"/>
                  </a:cubicBezTo>
                  <a:cubicBezTo>
                    <a:pt x="2310" y="114"/>
                    <a:pt x="2362" y="98"/>
                    <a:pt x="2416" y="94"/>
                  </a:cubicBezTo>
                  <a:cubicBezTo>
                    <a:pt x="2430" y="92"/>
                    <a:pt x="2455" y="105"/>
                    <a:pt x="2448" y="72"/>
                  </a:cubicBezTo>
                  <a:cubicBezTo>
                    <a:pt x="2450" y="71"/>
                    <a:pt x="2450" y="71"/>
                    <a:pt x="2450" y="71"/>
                  </a:cubicBezTo>
                  <a:cubicBezTo>
                    <a:pt x="2453" y="71"/>
                    <a:pt x="2453" y="71"/>
                    <a:pt x="2453" y="71"/>
                  </a:cubicBezTo>
                  <a:cubicBezTo>
                    <a:pt x="2461" y="76"/>
                    <a:pt x="2469" y="77"/>
                    <a:pt x="2475" y="69"/>
                  </a:cubicBezTo>
                  <a:cubicBezTo>
                    <a:pt x="2476" y="68"/>
                    <a:pt x="2476" y="63"/>
                    <a:pt x="2475" y="63"/>
                  </a:cubicBezTo>
                  <a:cubicBezTo>
                    <a:pt x="2468" y="59"/>
                    <a:pt x="2462" y="64"/>
                    <a:pt x="2455" y="67"/>
                  </a:cubicBezTo>
                  <a:cubicBezTo>
                    <a:pt x="2446" y="56"/>
                    <a:pt x="2453" y="52"/>
                    <a:pt x="2463" y="49"/>
                  </a:cubicBezTo>
                  <a:cubicBezTo>
                    <a:pt x="2466" y="50"/>
                    <a:pt x="2468" y="50"/>
                    <a:pt x="2471" y="50"/>
                  </a:cubicBezTo>
                  <a:cubicBezTo>
                    <a:pt x="2471" y="50"/>
                    <a:pt x="2471" y="50"/>
                    <a:pt x="2471" y="50"/>
                  </a:cubicBezTo>
                  <a:cubicBezTo>
                    <a:pt x="2487" y="50"/>
                    <a:pt x="2504" y="50"/>
                    <a:pt x="2516" y="36"/>
                  </a:cubicBezTo>
                  <a:cubicBezTo>
                    <a:pt x="2538" y="36"/>
                    <a:pt x="2551" y="11"/>
                    <a:pt x="2575" y="15"/>
                  </a:cubicBezTo>
                  <a:cubicBezTo>
                    <a:pt x="2549" y="0"/>
                    <a:pt x="2525" y="12"/>
                    <a:pt x="2501" y="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3067CFF5-F8D8-46E0-B7AE-695DA03CA842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3929063" y="6350"/>
              <a:ext cx="1911350" cy="1619250"/>
            </a:xfrm>
            <a:custGeom>
              <a:avLst/>
              <a:gdLst>
                <a:gd name="T0" fmla="*/ 47 w 1018"/>
                <a:gd name="T1" fmla="*/ 358 h 862"/>
                <a:gd name="T2" fmla="*/ 51 w 1018"/>
                <a:gd name="T3" fmla="*/ 449 h 862"/>
                <a:gd name="T4" fmla="*/ 70 w 1018"/>
                <a:gd name="T5" fmla="*/ 534 h 862"/>
                <a:gd name="T6" fmla="*/ 182 w 1018"/>
                <a:gd name="T7" fmla="*/ 591 h 862"/>
                <a:gd name="T8" fmla="*/ 210 w 1018"/>
                <a:gd name="T9" fmla="*/ 513 h 862"/>
                <a:gd name="T10" fmla="*/ 403 w 1018"/>
                <a:gd name="T11" fmla="*/ 371 h 862"/>
                <a:gd name="T12" fmla="*/ 332 w 1018"/>
                <a:gd name="T13" fmla="*/ 844 h 862"/>
                <a:gd name="T14" fmla="*/ 395 w 1018"/>
                <a:gd name="T15" fmla="*/ 829 h 862"/>
                <a:gd name="T16" fmla="*/ 514 w 1018"/>
                <a:gd name="T17" fmla="*/ 372 h 862"/>
                <a:gd name="T18" fmla="*/ 586 w 1018"/>
                <a:gd name="T19" fmla="*/ 338 h 862"/>
                <a:gd name="T20" fmla="*/ 588 w 1018"/>
                <a:gd name="T21" fmla="*/ 631 h 862"/>
                <a:gd name="T22" fmla="*/ 588 w 1018"/>
                <a:gd name="T23" fmla="*/ 631 h 862"/>
                <a:gd name="T24" fmla="*/ 609 w 1018"/>
                <a:gd name="T25" fmla="*/ 631 h 862"/>
                <a:gd name="T26" fmla="*/ 609 w 1018"/>
                <a:gd name="T27" fmla="*/ 631 h 862"/>
                <a:gd name="T28" fmla="*/ 692 w 1018"/>
                <a:gd name="T29" fmla="*/ 481 h 862"/>
                <a:gd name="T30" fmla="*/ 843 w 1018"/>
                <a:gd name="T31" fmla="*/ 477 h 862"/>
                <a:gd name="T32" fmla="*/ 978 w 1018"/>
                <a:gd name="T33" fmla="*/ 679 h 862"/>
                <a:gd name="T34" fmla="*/ 996 w 1018"/>
                <a:gd name="T35" fmla="*/ 573 h 862"/>
                <a:gd name="T36" fmla="*/ 946 w 1018"/>
                <a:gd name="T37" fmla="*/ 385 h 862"/>
                <a:gd name="T38" fmla="*/ 907 w 1018"/>
                <a:gd name="T39" fmla="*/ 334 h 862"/>
                <a:gd name="T40" fmla="*/ 753 w 1018"/>
                <a:gd name="T41" fmla="*/ 48 h 862"/>
                <a:gd name="T42" fmla="*/ 666 w 1018"/>
                <a:gd name="T43" fmla="*/ 83 h 862"/>
                <a:gd name="T44" fmla="*/ 673 w 1018"/>
                <a:gd name="T45" fmla="*/ 161 h 862"/>
                <a:gd name="T46" fmla="*/ 582 w 1018"/>
                <a:gd name="T47" fmla="*/ 89 h 862"/>
                <a:gd name="T48" fmla="*/ 486 w 1018"/>
                <a:gd name="T49" fmla="*/ 48 h 862"/>
                <a:gd name="T50" fmla="*/ 426 w 1018"/>
                <a:gd name="T51" fmla="*/ 250 h 862"/>
                <a:gd name="T52" fmla="*/ 276 w 1018"/>
                <a:gd name="T53" fmla="*/ 318 h 862"/>
                <a:gd name="T54" fmla="*/ 281 w 1018"/>
                <a:gd name="T55" fmla="*/ 191 h 862"/>
                <a:gd name="T56" fmla="*/ 279 w 1018"/>
                <a:gd name="T57" fmla="*/ 76 h 862"/>
                <a:gd name="T58" fmla="*/ 171 w 1018"/>
                <a:gd name="T59" fmla="*/ 100 h 862"/>
                <a:gd name="T60" fmla="*/ 59 w 1018"/>
                <a:gd name="T61" fmla="*/ 358 h 862"/>
                <a:gd name="T62" fmla="*/ 725 w 1018"/>
                <a:gd name="T63" fmla="*/ 232 h 862"/>
                <a:gd name="T64" fmla="*/ 779 w 1018"/>
                <a:gd name="T65" fmla="*/ 382 h 862"/>
                <a:gd name="T66" fmla="*/ 697 w 1018"/>
                <a:gd name="T67" fmla="*/ 282 h 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18" h="862">
                  <a:moveTo>
                    <a:pt x="59" y="358"/>
                  </a:moveTo>
                  <a:cubicBezTo>
                    <a:pt x="55" y="358"/>
                    <a:pt x="51" y="357"/>
                    <a:pt x="47" y="358"/>
                  </a:cubicBezTo>
                  <a:cubicBezTo>
                    <a:pt x="29" y="362"/>
                    <a:pt x="8" y="362"/>
                    <a:pt x="2" y="386"/>
                  </a:cubicBezTo>
                  <a:cubicBezTo>
                    <a:pt x="0" y="398"/>
                    <a:pt x="40" y="448"/>
                    <a:pt x="51" y="449"/>
                  </a:cubicBezTo>
                  <a:cubicBezTo>
                    <a:pt x="97" y="456"/>
                    <a:pt x="97" y="456"/>
                    <a:pt x="79" y="502"/>
                  </a:cubicBezTo>
                  <a:cubicBezTo>
                    <a:pt x="75" y="512"/>
                    <a:pt x="70" y="523"/>
                    <a:pt x="70" y="534"/>
                  </a:cubicBezTo>
                  <a:cubicBezTo>
                    <a:pt x="69" y="550"/>
                    <a:pt x="60" y="573"/>
                    <a:pt x="83" y="580"/>
                  </a:cubicBezTo>
                  <a:cubicBezTo>
                    <a:pt x="115" y="590"/>
                    <a:pt x="149" y="598"/>
                    <a:pt x="182" y="591"/>
                  </a:cubicBezTo>
                  <a:cubicBezTo>
                    <a:pt x="196" y="589"/>
                    <a:pt x="208" y="578"/>
                    <a:pt x="208" y="559"/>
                  </a:cubicBezTo>
                  <a:cubicBezTo>
                    <a:pt x="208" y="544"/>
                    <a:pt x="209" y="528"/>
                    <a:pt x="210" y="513"/>
                  </a:cubicBezTo>
                  <a:cubicBezTo>
                    <a:pt x="211" y="482"/>
                    <a:pt x="210" y="443"/>
                    <a:pt x="238" y="427"/>
                  </a:cubicBezTo>
                  <a:cubicBezTo>
                    <a:pt x="286" y="398"/>
                    <a:pt x="343" y="388"/>
                    <a:pt x="403" y="371"/>
                  </a:cubicBezTo>
                  <a:cubicBezTo>
                    <a:pt x="386" y="444"/>
                    <a:pt x="369" y="509"/>
                    <a:pt x="354" y="576"/>
                  </a:cubicBezTo>
                  <a:cubicBezTo>
                    <a:pt x="333" y="664"/>
                    <a:pt x="320" y="753"/>
                    <a:pt x="332" y="844"/>
                  </a:cubicBezTo>
                  <a:cubicBezTo>
                    <a:pt x="334" y="862"/>
                    <a:pt x="350" y="858"/>
                    <a:pt x="351" y="858"/>
                  </a:cubicBezTo>
                  <a:cubicBezTo>
                    <a:pt x="365" y="846"/>
                    <a:pt x="386" y="841"/>
                    <a:pt x="395" y="829"/>
                  </a:cubicBezTo>
                  <a:cubicBezTo>
                    <a:pt x="410" y="808"/>
                    <a:pt x="418" y="781"/>
                    <a:pt x="426" y="756"/>
                  </a:cubicBezTo>
                  <a:cubicBezTo>
                    <a:pt x="463" y="630"/>
                    <a:pt x="490" y="501"/>
                    <a:pt x="514" y="372"/>
                  </a:cubicBezTo>
                  <a:cubicBezTo>
                    <a:pt x="524" y="323"/>
                    <a:pt x="547" y="297"/>
                    <a:pt x="593" y="285"/>
                  </a:cubicBezTo>
                  <a:cubicBezTo>
                    <a:pt x="596" y="304"/>
                    <a:pt x="591" y="322"/>
                    <a:pt x="586" y="338"/>
                  </a:cubicBezTo>
                  <a:cubicBezTo>
                    <a:pt x="566" y="401"/>
                    <a:pt x="553" y="465"/>
                    <a:pt x="558" y="530"/>
                  </a:cubicBezTo>
                  <a:cubicBezTo>
                    <a:pt x="560" y="563"/>
                    <a:pt x="546" y="607"/>
                    <a:pt x="588" y="631"/>
                  </a:cubicBezTo>
                  <a:cubicBezTo>
                    <a:pt x="588" y="631"/>
                    <a:pt x="588" y="631"/>
                    <a:pt x="588" y="631"/>
                  </a:cubicBezTo>
                  <a:cubicBezTo>
                    <a:pt x="588" y="631"/>
                    <a:pt x="588" y="631"/>
                    <a:pt x="588" y="631"/>
                  </a:cubicBezTo>
                  <a:cubicBezTo>
                    <a:pt x="591" y="641"/>
                    <a:pt x="594" y="650"/>
                    <a:pt x="598" y="661"/>
                  </a:cubicBezTo>
                  <a:cubicBezTo>
                    <a:pt x="607" y="651"/>
                    <a:pt x="609" y="642"/>
                    <a:pt x="609" y="631"/>
                  </a:cubicBezTo>
                  <a:cubicBezTo>
                    <a:pt x="607" y="629"/>
                    <a:pt x="604" y="627"/>
                    <a:pt x="602" y="626"/>
                  </a:cubicBezTo>
                  <a:cubicBezTo>
                    <a:pt x="604" y="625"/>
                    <a:pt x="607" y="626"/>
                    <a:pt x="609" y="631"/>
                  </a:cubicBezTo>
                  <a:cubicBezTo>
                    <a:pt x="624" y="577"/>
                    <a:pt x="623" y="519"/>
                    <a:pt x="642" y="463"/>
                  </a:cubicBezTo>
                  <a:cubicBezTo>
                    <a:pt x="658" y="474"/>
                    <a:pt x="674" y="479"/>
                    <a:pt x="692" y="481"/>
                  </a:cubicBezTo>
                  <a:cubicBezTo>
                    <a:pt x="733" y="487"/>
                    <a:pt x="770" y="466"/>
                    <a:pt x="810" y="461"/>
                  </a:cubicBezTo>
                  <a:cubicBezTo>
                    <a:pt x="830" y="459"/>
                    <a:pt x="836" y="462"/>
                    <a:pt x="843" y="477"/>
                  </a:cubicBezTo>
                  <a:cubicBezTo>
                    <a:pt x="865" y="521"/>
                    <a:pt x="881" y="567"/>
                    <a:pt x="890" y="617"/>
                  </a:cubicBezTo>
                  <a:cubicBezTo>
                    <a:pt x="902" y="691"/>
                    <a:pt x="905" y="690"/>
                    <a:pt x="978" y="679"/>
                  </a:cubicBezTo>
                  <a:cubicBezTo>
                    <a:pt x="1013" y="674"/>
                    <a:pt x="1018" y="655"/>
                    <a:pt x="1013" y="627"/>
                  </a:cubicBezTo>
                  <a:cubicBezTo>
                    <a:pt x="1010" y="609"/>
                    <a:pt x="1005" y="590"/>
                    <a:pt x="996" y="573"/>
                  </a:cubicBezTo>
                  <a:cubicBezTo>
                    <a:pt x="971" y="523"/>
                    <a:pt x="959" y="469"/>
                    <a:pt x="943" y="416"/>
                  </a:cubicBezTo>
                  <a:cubicBezTo>
                    <a:pt x="939" y="404"/>
                    <a:pt x="941" y="394"/>
                    <a:pt x="946" y="385"/>
                  </a:cubicBezTo>
                  <a:cubicBezTo>
                    <a:pt x="958" y="363"/>
                    <a:pt x="952" y="345"/>
                    <a:pt x="929" y="342"/>
                  </a:cubicBezTo>
                  <a:cubicBezTo>
                    <a:pt x="920" y="341"/>
                    <a:pt x="913" y="345"/>
                    <a:pt x="907" y="334"/>
                  </a:cubicBezTo>
                  <a:cubicBezTo>
                    <a:pt x="880" y="282"/>
                    <a:pt x="848" y="233"/>
                    <a:pt x="825" y="180"/>
                  </a:cubicBezTo>
                  <a:cubicBezTo>
                    <a:pt x="805" y="134"/>
                    <a:pt x="781" y="90"/>
                    <a:pt x="753" y="48"/>
                  </a:cubicBezTo>
                  <a:cubicBezTo>
                    <a:pt x="749" y="41"/>
                    <a:pt x="743" y="28"/>
                    <a:pt x="735" y="32"/>
                  </a:cubicBezTo>
                  <a:cubicBezTo>
                    <a:pt x="710" y="45"/>
                    <a:pt x="684" y="60"/>
                    <a:pt x="666" y="83"/>
                  </a:cubicBezTo>
                  <a:cubicBezTo>
                    <a:pt x="653" y="100"/>
                    <a:pt x="673" y="112"/>
                    <a:pt x="676" y="127"/>
                  </a:cubicBezTo>
                  <a:cubicBezTo>
                    <a:pt x="678" y="139"/>
                    <a:pt x="696" y="150"/>
                    <a:pt x="673" y="161"/>
                  </a:cubicBezTo>
                  <a:cubicBezTo>
                    <a:pt x="636" y="178"/>
                    <a:pt x="601" y="201"/>
                    <a:pt x="557" y="213"/>
                  </a:cubicBezTo>
                  <a:cubicBezTo>
                    <a:pt x="566" y="170"/>
                    <a:pt x="573" y="129"/>
                    <a:pt x="582" y="89"/>
                  </a:cubicBezTo>
                  <a:cubicBezTo>
                    <a:pt x="592" y="45"/>
                    <a:pt x="584" y="29"/>
                    <a:pt x="539" y="12"/>
                  </a:cubicBezTo>
                  <a:cubicBezTo>
                    <a:pt x="506" y="0"/>
                    <a:pt x="499" y="30"/>
                    <a:pt x="486" y="48"/>
                  </a:cubicBezTo>
                  <a:cubicBezTo>
                    <a:pt x="474" y="64"/>
                    <a:pt x="466" y="83"/>
                    <a:pt x="462" y="103"/>
                  </a:cubicBezTo>
                  <a:cubicBezTo>
                    <a:pt x="450" y="152"/>
                    <a:pt x="438" y="201"/>
                    <a:pt x="426" y="250"/>
                  </a:cubicBezTo>
                  <a:cubicBezTo>
                    <a:pt x="423" y="263"/>
                    <a:pt x="421" y="275"/>
                    <a:pt x="406" y="280"/>
                  </a:cubicBezTo>
                  <a:cubicBezTo>
                    <a:pt x="363" y="292"/>
                    <a:pt x="319" y="305"/>
                    <a:pt x="276" y="318"/>
                  </a:cubicBezTo>
                  <a:cubicBezTo>
                    <a:pt x="255" y="324"/>
                    <a:pt x="252" y="314"/>
                    <a:pt x="255" y="297"/>
                  </a:cubicBezTo>
                  <a:cubicBezTo>
                    <a:pt x="261" y="261"/>
                    <a:pt x="266" y="225"/>
                    <a:pt x="281" y="191"/>
                  </a:cubicBezTo>
                  <a:cubicBezTo>
                    <a:pt x="294" y="161"/>
                    <a:pt x="298" y="130"/>
                    <a:pt x="300" y="99"/>
                  </a:cubicBezTo>
                  <a:cubicBezTo>
                    <a:pt x="301" y="83"/>
                    <a:pt x="297" y="76"/>
                    <a:pt x="279" y="76"/>
                  </a:cubicBezTo>
                  <a:cubicBezTo>
                    <a:pt x="261" y="75"/>
                    <a:pt x="242" y="71"/>
                    <a:pt x="224" y="66"/>
                  </a:cubicBezTo>
                  <a:cubicBezTo>
                    <a:pt x="192" y="57"/>
                    <a:pt x="183" y="72"/>
                    <a:pt x="171" y="100"/>
                  </a:cubicBezTo>
                  <a:cubicBezTo>
                    <a:pt x="143" y="164"/>
                    <a:pt x="145" y="233"/>
                    <a:pt x="126" y="298"/>
                  </a:cubicBezTo>
                  <a:cubicBezTo>
                    <a:pt x="114" y="341"/>
                    <a:pt x="97" y="356"/>
                    <a:pt x="59" y="358"/>
                  </a:cubicBezTo>
                  <a:close/>
                  <a:moveTo>
                    <a:pt x="697" y="282"/>
                  </a:moveTo>
                  <a:cubicBezTo>
                    <a:pt x="703" y="265"/>
                    <a:pt x="715" y="249"/>
                    <a:pt x="725" y="232"/>
                  </a:cubicBezTo>
                  <a:cubicBezTo>
                    <a:pt x="757" y="273"/>
                    <a:pt x="777" y="314"/>
                    <a:pt x="794" y="358"/>
                  </a:cubicBezTo>
                  <a:cubicBezTo>
                    <a:pt x="802" y="378"/>
                    <a:pt x="797" y="383"/>
                    <a:pt x="779" y="382"/>
                  </a:cubicBezTo>
                  <a:cubicBezTo>
                    <a:pt x="774" y="382"/>
                    <a:pt x="769" y="383"/>
                    <a:pt x="764" y="383"/>
                  </a:cubicBezTo>
                  <a:cubicBezTo>
                    <a:pt x="618" y="393"/>
                    <a:pt x="664" y="384"/>
                    <a:pt x="697" y="28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id="{B4FF6395-DA5B-4645-A006-5DEE40E252FA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592888" y="-477838"/>
              <a:ext cx="1638300" cy="1947863"/>
            </a:xfrm>
            <a:custGeom>
              <a:avLst/>
              <a:gdLst>
                <a:gd name="T0" fmla="*/ 14 w 873"/>
                <a:gd name="T1" fmla="*/ 1009 h 1036"/>
                <a:gd name="T2" fmla="*/ 20 w 873"/>
                <a:gd name="T3" fmla="*/ 1026 h 1036"/>
                <a:gd name="T4" fmla="*/ 44 w 873"/>
                <a:gd name="T5" fmla="*/ 1024 h 1036"/>
                <a:gd name="T6" fmla="*/ 118 w 873"/>
                <a:gd name="T7" fmla="*/ 878 h 1036"/>
                <a:gd name="T8" fmla="*/ 151 w 873"/>
                <a:gd name="T9" fmla="*/ 746 h 1036"/>
                <a:gd name="T10" fmla="*/ 167 w 873"/>
                <a:gd name="T11" fmla="*/ 764 h 1036"/>
                <a:gd name="T12" fmla="*/ 280 w 873"/>
                <a:gd name="T13" fmla="*/ 911 h 1036"/>
                <a:gd name="T14" fmla="*/ 435 w 873"/>
                <a:gd name="T15" fmla="*/ 964 h 1036"/>
                <a:gd name="T16" fmla="*/ 466 w 873"/>
                <a:gd name="T17" fmla="*/ 913 h 1036"/>
                <a:gd name="T18" fmla="*/ 696 w 873"/>
                <a:gd name="T19" fmla="*/ 846 h 1036"/>
                <a:gd name="T20" fmla="*/ 762 w 873"/>
                <a:gd name="T21" fmla="*/ 639 h 1036"/>
                <a:gd name="T22" fmla="*/ 639 w 873"/>
                <a:gd name="T23" fmla="*/ 496 h 1036"/>
                <a:gd name="T24" fmla="*/ 650 w 873"/>
                <a:gd name="T25" fmla="*/ 490 h 1036"/>
                <a:gd name="T26" fmla="*/ 676 w 873"/>
                <a:gd name="T27" fmla="*/ 443 h 1036"/>
                <a:gd name="T28" fmla="*/ 650 w 873"/>
                <a:gd name="T29" fmla="*/ 416 h 1036"/>
                <a:gd name="T30" fmla="*/ 650 w 873"/>
                <a:gd name="T31" fmla="*/ 401 h 1036"/>
                <a:gd name="T32" fmla="*/ 766 w 873"/>
                <a:gd name="T33" fmla="*/ 311 h 1036"/>
                <a:gd name="T34" fmla="*/ 837 w 873"/>
                <a:gd name="T35" fmla="*/ 325 h 1036"/>
                <a:gd name="T36" fmla="*/ 837 w 873"/>
                <a:gd name="T37" fmla="*/ 325 h 1036"/>
                <a:gd name="T38" fmla="*/ 863 w 873"/>
                <a:gd name="T39" fmla="*/ 362 h 1036"/>
                <a:gd name="T40" fmla="*/ 858 w 873"/>
                <a:gd name="T41" fmla="*/ 317 h 1036"/>
                <a:gd name="T42" fmla="*/ 861 w 873"/>
                <a:gd name="T43" fmla="*/ 281 h 1036"/>
                <a:gd name="T44" fmla="*/ 677 w 873"/>
                <a:gd name="T45" fmla="*/ 218 h 1036"/>
                <a:gd name="T46" fmla="*/ 613 w 873"/>
                <a:gd name="T47" fmla="*/ 265 h 1036"/>
                <a:gd name="T48" fmla="*/ 474 w 873"/>
                <a:gd name="T49" fmla="*/ 462 h 1036"/>
                <a:gd name="T50" fmla="*/ 446 w 873"/>
                <a:gd name="T51" fmla="*/ 482 h 1036"/>
                <a:gd name="T52" fmla="*/ 227 w 873"/>
                <a:gd name="T53" fmla="*/ 529 h 1036"/>
                <a:gd name="T54" fmla="*/ 204 w 873"/>
                <a:gd name="T55" fmla="*/ 507 h 1036"/>
                <a:gd name="T56" fmla="*/ 256 w 873"/>
                <a:gd name="T57" fmla="*/ 298 h 1036"/>
                <a:gd name="T58" fmla="*/ 306 w 873"/>
                <a:gd name="T59" fmla="*/ 72 h 1036"/>
                <a:gd name="T60" fmla="*/ 256 w 873"/>
                <a:gd name="T61" fmla="*/ 12 h 1036"/>
                <a:gd name="T62" fmla="*/ 217 w 873"/>
                <a:gd name="T63" fmla="*/ 37 h 1036"/>
                <a:gd name="T64" fmla="*/ 173 w 873"/>
                <a:gd name="T65" fmla="*/ 140 h 1036"/>
                <a:gd name="T66" fmla="*/ 88 w 873"/>
                <a:gd name="T67" fmla="*/ 513 h 1036"/>
                <a:gd name="T68" fmla="*/ 57 w 873"/>
                <a:gd name="T69" fmla="*/ 633 h 1036"/>
                <a:gd name="T70" fmla="*/ 14 w 873"/>
                <a:gd name="T71" fmla="*/ 1009 h 1036"/>
                <a:gd name="T72" fmla="*/ 431 w 873"/>
                <a:gd name="T73" fmla="*/ 585 h 1036"/>
                <a:gd name="T74" fmla="*/ 442 w 873"/>
                <a:gd name="T75" fmla="*/ 583 h 1036"/>
                <a:gd name="T76" fmla="*/ 566 w 873"/>
                <a:gd name="T77" fmla="*/ 617 h 1036"/>
                <a:gd name="T78" fmla="*/ 617 w 873"/>
                <a:gd name="T79" fmla="*/ 656 h 1036"/>
                <a:gd name="T80" fmla="*/ 629 w 873"/>
                <a:gd name="T81" fmla="*/ 754 h 1036"/>
                <a:gd name="T82" fmla="*/ 521 w 873"/>
                <a:gd name="T83" fmla="*/ 826 h 1036"/>
                <a:gd name="T84" fmla="*/ 469 w 873"/>
                <a:gd name="T85" fmla="*/ 873 h 1036"/>
                <a:gd name="T86" fmla="*/ 456 w 873"/>
                <a:gd name="T87" fmla="*/ 875 h 1036"/>
                <a:gd name="T88" fmla="*/ 440 w 873"/>
                <a:gd name="T89" fmla="*/ 881 h 1036"/>
                <a:gd name="T90" fmla="*/ 440 w 873"/>
                <a:gd name="T91" fmla="*/ 881 h 1036"/>
                <a:gd name="T92" fmla="*/ 440 w 873"/>
                <a:gd name="T93" fmla="*/ 881 h 1036"/>
                <a:gd name="T94" fmla="*/ 370 w 873"/>
                <a:gd name="T95" fmla="*/ 820 h 1036"/>
                <a:gd name="T96" fmla="*/ 313 w 873"/>
                <a:gd name="T97" fmla="*/ 762 h 1036"/>
                <a:gd name="T98" fmla="*/ 205 w 873"/>
                <a:gd name="T99" fmla="*/ 650 h 1036"/>
                <a:gd name="T100" fmla="*/ 431 w 873"/>
                <a:gd name="T101" fmla="*/ 585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73" h="1036">
                  <a:moveTo>
                    <a:pt x="14" y="1009"/>
                  </a:moveTo>
                  <a:cubicBezTo>
                    <a:pt x="14" y="1015"/>
                    <a:pt x="9" y="1032"/>
                    <a:pt x="20" y="1026"/>
                  </a:cubicBezTo>
                  <a:cubicBezTo>
                    <a:pt x="29" y="1021"/>
                    <a:pt x="33" y="1036"/>
                    <a:pt x="44" y="1024"/>
                  </a:cubicBezTo>
                  <a:cubicBezTo>
                    <a:pt x="83" y="982"/>
                    <a:pt x="105" y="933"/>
                    <a:pt x="118" y="878"/>
                  </a:cubicBezTo>
                  <a:cubicBezTo>
                    <a:pt x="129" y="836"/>
                    <a:pt x="139" y="793"/>
                    <a:pt x="151" y="746"/>
                  </a:cubicBezTo>
                  <a:cubicBezTo>
                    <a:pt x="159" y="755"/>
                    <a:pt x="164" y="759"/>
                    <a:pt x="167" y="764"/>
                  </a:cubicBezTo>
                  <a:cubicBezTo>
                    <a:pt x="205" y="813"/>
                    <a:pt x="243" y="862"/>
                    <a:pt x="280" y="911"/>
                  </a:cubicBezTo>
                  <a:cubicBezTo>
                    <a:pt x="320" y="964"/>
                    <a:pt x="374" y="978"/>
                    <a:pt x="435" y="964"/>
                  </a:cubicBezTo>
                  <a:cubicBezTo>
                    <a:pt x="460" y="959"/>
                    <a:pt x="488" y="949"/>
                    <a:pt x="466" y="913"/>
                  </a:cubicBezTo>
                  <a:cubicBezTo>
                    <a:pt x="550" y="909"/>
                    <a:pt x="628" y="898"/>
                    <a:pt x="696" y="846"/>
                  </a:cubicBezTo>
                  <a:cubicBezTo>
                    <a:pt x="763" y="796"/>
                    <a:pt x="789" y="719"/>
                    <a:pt x="762" y="639"/>
                  </a:cubicBezTo>
                  <a:cubicBezTo>
                    <a:pt x="741" y="574"/>
                    <a:pt x="691" y="535"/>
                    <a:pt x="639" y="496"/>
                  </a:cubicBezTo>
                  <a:cubicBezTo>
                    <a:pt x="644" y="494"/>
                    <a:pt x="647" y="492"/>
                    <a:pt x="650" y="490"/>
                  </a:cubicBezTo>
                  <a:cubicBezTo>
                    <a:pt x="665" y="478"/>
                    <a:pt x="673" y="460"/>
                    <a:pt x="676" y="443"/>
                  </a:cubicBezTo>
                  <a:cubicBezTo>
                    <a:pt x="679" y="429"/>
                    <a:pt x="671" y="415"/>
                    <a:pt x="650" y="416"/>
                  </a:cubicBezTo>
                  <a:cubicBezTo>
                    <a:pt x="643" y="416"/>
                    <a:pt x="646" y="404"/>
                    <a:pt x="650" y="401"/>
                  </a:cubicBezTo>
                  <a:cubicBezTo>
                    <a:pt x="689" y="371"/>
                    <a:pt x="702" y="310"/>
                    <a:pt x="766" y="311"/>
                  </a:cubicBezTo>
                  <a:cubicBezTo>
                    <a:pt x="791" y="312"/>
                    <a:pt x="813" y="322"/>
                    <a:pt x="837" y="325"/>
                  </a:cubicBezTo>
                  <a:cubicBezTo>
                    <a:pt x="837" y="325"/>
                    <a:pt x="837" y="325"/>
                    <a:pt x="837" y="325"/>
                  </a:cubicBezTo>
                  <a:cubicBezTo>
                    <a:pt x="840" y="341"/>
                    <a:pt x="860" y="345"/>
                    <a:pt x="863" y="362"/>
                  </a:cubicBezTo>
                  <a:cubicBezTo>
                    <a:pt x="870" y="345"/>
                    <a:pt x="868" y="331"/>
                    <a:pt x="858" y="317"/>
                  </a:cubicBezTo>
                  <a:cubicBezTo>
                    <a:pt x="873" y="306"/>
                    <a:pt x="868" y="294"/>
                    <a:pt x="861" y="281"/>
                  </a:cubicBezTo>
                  <a:cubicBezTo>
                    <a:pt x="835" y="230"/>
                    <a:pt x="755" y="177"/>
                    <a:pt x="677" y="218"/>
                  </a:cubicBezTo>
                  <a:cubicBezTo>
                    <a:pt x="653" y="231"/>
                    <a:pt x="632" y="246"/>
                    <a:pt x="613" y="265"/>
                  </a:cubicBezTo>
                  <a:cubicBezTo>
                    <a:pt x="555" y="322"/>
                    <a:pt x="490" y="375"/>
                    <a:pt x="474" y="462"/>
                  </a:cubicBezTo>
                  <a:cubicBezTo>
                    <a:pt x="470" y="480"/>
                    <a:pt x="457" y="478"/>
                    <a:pt x="446" y="482"/>
                  </a:cubicBezTo>
                  <a:cubicBezTo>
                    <a:pt x="374" y="504"/>
                    <a:pt x="301" y="514"/>
                    <a:pt x="227" y="529"/>
                  </a:cubicBezTo>
                  <a:cubicBezTo>
                    <a:pt x="205" y="533"/>
                    <a:pt x="200" y="526"/>
                    <a:pt x="204" y="507"/>
                  </a:cubicBezTo>
                  <a:cubicBezTo>
                    <a:pt x="221" y="437"/>
                    <a:pt x="236" y="367"/>
                    <a:pt x="256" y="298"/>
                  </a:cubicBezTo>
                  <a:cubicBezTo>
                    <a:pt x="277" y="223"/>
                    <a:pt x="288" y="147"/>
                    <a:pt x="306" y="72"/>
                  </a:cubicBezTo>
                  <a:cubicBezTo>
                    <a:pt x="315" y="32"/>
                    <a:pt x="281" y="24"/>
                    <a:pt x="256" y="12"/>
                  </a:cubicBezTo>
                  <a:cubicBezTo>
                    <a:pt x="233" y="0"/>
                    <a:pt x="226" y="24"/>
                    <a:pt x="217" y="37"/>
                  </a:cubicBezTo>
                  <a:cubicBezTo>
                    <a:pt x="194" y="68"/>
                    <a:pt x="181" y="103"/>
                    <a:pt x="173" y="140"/>
                  </a:cubicBezTo>
                  <a:cubicBezTo>
                    <a:pt x="145" y="265"/>
                    <a:pt x="120" y="390"/>
                    <a:pt x="88" y="513"/>
                  </a:cubicBezTo>
                  <a:cubicBezTo>
                    <a:pt x="77" y="553"/>
                    <a:pt x="64" y="591"/>
                    <a:pt x="57" y="633"/>
                  </a:cubicBezTo>
                  <a:cubicBezTo>
                    <a:pt x="35" y="758"/>
                    <a:pt x="0" y="881"/>
                    <a:pt x="14" y="1009"/>
                  </a:cubicBezTo>
                  <a:close/>
                  <a:moveTo>
                    <a:pt x="431" y="585"/>
                  </a:moveTo>
                  <a:cubicBezTo>
                    <a:pt x="435" y="585"/>
                    <a:pt x="439" y="585"/>
                    <a:pt x="442" y="583"/>
                  </a:cubicBezTo>
                  <a:cubicBezTo>
                    <a:pt x="498" y="542"/>
                    <a:pt x="531" y="579"/>
                    <a:pt x="566" y="617"/>
                  </a:cubicBezTo>
                  <a:cubicBezTo>
                    <a:pt x="580" y="633"/>
                    <a:pt x="598" y="647"/>
                    <a:pt x="617" y="656"/>
                  </a:cubicBezTo>
                  <a:cubicBezTo>
                    <a:pt x="666" y="679"/>
                    <a:pt x="659" y="719"/>
                    <a:pt x="629" y="754"/>
                  </a:cubicBezTo>
                  <a:cubicBezTo>
                    <a:pt x="601" y="788"/>
                    <a:pt x="559" y="807"/>
                    <a:pt x="521" y="826"/>
                  </a:cubicBezTo>
                  <a:cubicBezTo>
                    <a:pt x="497" y="838"/>
                    <a:pt x="475" y="843"/>
                    <a:pt x="469" y="873"/>
                  </a:cubicBezTo>
                  <a:cubicBezTo>
                    <a:pt x="469" y="874"/>
                    <a:pt x="461" y="874"/>
                    <a:pt x="456" y="875"/>
                  </a:cubicBezTo>
                  <a:cubicBezTo>
                    <a:pt x="451" y="877"/>
                    <a:pt x="445" y="879"/>
                    <a:pt x="440" y="881"/>
                  </a:cubicBezTo>
                  <a:cubicBezTo>
                    <a:pt x="440" y="881"/>
                    <a:pt x="440" y="881"/>
                    <a:pt x="440" y="881"/>
                  </a:cubicBezTo>
                  <a:cubicBezTo>
                    <a:pt x="440" y="881"/>
                    <a:pt x="440" y="881"/>
                    <a:pt x="440" y="881"/>
                  </a:cubicBezTo>
                  <a:cubicBezTo>
                    <a:pt x="428" y="848"/>
                    <a:pt x="393" y="841"/>
                    <a:pt x="370" y="820"/>
                  </a:cubicBezTo>
                  <a:cubicBezTo>
                    <a:pt x="350" y="802"/>
                    <a:pt x="331" y="783"/>
                    <a:pt x="313" y="762"/>
                  </a:cubicBezTo>
                  <a:cubicBezTo>
                    <a:pt x="280" y="723"/>
                    <a:pt x="241" y="688"/>
                    <a:pt x="205" y="650"/>
                  </a:cubicBezTo>
                  <a:cubicBezTo>
                    <a:pt x="278" y="625"/>
                    <a:pt x="353" y="599"/>
                    <a:pt x="431" y="58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</a:endParaRPr>
            </a:p>
          </p:txBody>
        </p:sp>
      </p:grp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id="{D26126A2-F562-42EF-B6A2-949E5C2C4BA2}"/>
              </a:ext>
            </a:extLst>
          </p:cNvPr>
          <p:cNvCxnSpPr>
            <a:cxnSpLocks/>
          </p:cNvCxnSpPr>
          <p:nvPr/>
        </p:nvCxnSpPr>
        <p:spPr>
          <a:xfrm>
            <a:off x="3854678" y="6119605"/>
            <a:ext cx="4482645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904303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 TOOLS.GUIDESSETTING" val="{&quot;Id&quot;:&quot;2d4375ee-8516-45e0-8956-45702a61a9b6&quot;,&quot;Name&quot;:&quot;iSlide&quot;,&quot;HeaderHeight&quot;:15.0,&quot;FooterHeight&quot;:9.0000000000000036,&quot;SideMargin&quot;:5.4999999999999982,&quot;TopMargin&quot;:0.0,&quot;BottomMargin&quot;:0.0,&quot;IntervalMargin&quot;:1.3999999999999997}"/>
  <p:tag name="ISLIDE.GUIDESSETTING" val="{&quot;Id&quot;:&quot;1a5cd26e-eda9-49bf-ab5c-fd0a83db0c79&quot;,&quot;Name&quot;:&quot;iSlide&quot;,&quot;HeaderHeight&quot;:15.0,&quot;FooterHeight&quot;:9.0,&quot;SideMargin&quot;:5.5,&quot;TopMargin&quot;:0.0,&quot;BottomMargin&quot;:0.0,&quot;IntervalMargin&quot;:1.4}"/>
  <p:tag name="ISPRING_RESOURCE_PATHS_HASH_PRESENTER" val="9c4ff9696b3b3ac9569ef6df6d04a535b99e3"/>
  <p:tag name="ISLIDE.THEME" val="e2ca8635-2c17-486c-b2dd-3744a0900637"/>
</p:tagLst>
</file>

<file path=ppt/theme/theme1.xml><?xml version="1.0" encoding="utf-8"?>
<a:theme xmlns:a="http://schemas.openxmlformats.org/drawingml/2006/main" name="主题5">
  <a:themeElements>
    <a:clrScheme name="新主题色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1DA5A1"/>
      </a:accent1>
      <a:accent2>
        <a:srgbClr val="FCB53C"/>
      </a:accent2>
      <a:accent3>
        <a:srgbClr val="5E411A"/>
      </a:accent3>
      <a:accent4>
        <a:srgbClr val="EAC38B"/>
      </a:accent4>
      <a:accent5>
        <a:srgbClr val="636B62"/>
      </a:accent5>
      <a:accent6>
        <a:srgbClr val="465761"/>
      </a:accent6>
      <a:hlink>
        <a:srgbClr val="4276AA"/>
      </a:hlink>
      <a:folHlink>
        <a:srgbClr val="BFBFBF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主题5" id="{B8EDB911-D765-4A7B-BBC7-40DBB672FBA6}" vid="{AECAB1C0-5DF6-436C-85E8-20094DBE11C0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iSlide</Template>
  <TotalTime>2989</TotalTime>
  <Words>2810</Words>
  <Application>Microsoft Office PowerPoint</Application>
  <PresentationFormat>Widescreen</PresentationFormat>
  <Paragraphs>1233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0" baseType="lpstr">
      <vt:lpstr>ＭＳ Ｐゴシック</vt:lpstr>
      <vt:lpstr>-apple-system</vt:lpstr>
      <vt:lpstr>Arial</vt:lpstr>
      <vt:lpstr>Bookman Old Style</vt:lpstr>
      <vt:lpstr>Calibri</vt:lpstr>
      <vt:lpstr>Consolas</vt:lpstr>
      <vt:lpstr>Wingdings</vt:lpstr>
      <vt:lpstr>主题5</vt:lpstr>
      <vt:lpstr>Course Computer Network Management</vt:lpstr>
      <vt:lpstr>TOPIK</vt:lpstr>
      <vt:lpstr>IP Address</vt:lpstr>
      <vt:lpstr>IP Address V4</vt:lpstr>
      <vt:lpstr>IP Address V4</vt:lpstr>
      <vt:lpstr>Kelas IP Address V4</vt:lpstr>
      <vt:lpstr>Kelas IP Address V4</vt:lpstr>
      <vt:lpstr>Latihan Kelas IP Address V4</vt:lpstr>
      <vt:lpstr>Public IP Address VS Private IP Address</vt:lpstr>
      <vt:lpstr>Tujuan Pembagian IP Address Public dan Private</vt:lpstr>
      <vt:lpstr>Tujuan Pembagian IP Address Public dan Private</vt:lpstr>
      <vt:lpstr>Tujuan Pembagian IP Address Public dan Private</vt:lpstr>
      <vt:lpstr>Reserved IP Address</vt:lpstr>
      <vt:lpstr>Reserved IP Address</vt:lpstr>
      <vt:lpstr>Pengantar Subnetting</vt:lpstr>
      <vt:lpstr>Perbedaan Switch dan Router</vt:lpstr>
      <vt:lpstr>Dasar Subnetting</vt:lpstr>
      <vt:lpstr>Dasar Subnetting</vt:lpstr>
      <vt:lpstr>Dasar Subnetting</vt:lpstr>
      <vt:lpstr>Rumus Subnetting</vt:lpstr>
      <vt:lpstr>Contoh Perhitungan Subnetting</vt:lpstr>
      <vt:lpstr>Latihan Perhitungan Subnetting</vt:lpstr>
      <vt:lpstr>Perhitungan Subnetting Menggunakan Tabel</vt:lpstr>
      <vt:lpstr>Latihan Perhitungan Subnetting Menggunakan Tabel</vt:lpstr>
      <vt:lpstr>Subnetting Sesuai Kebutuhan</vt:lpstr>
      <vt:lpstr>Subnetting Sesuai Kebutuhan</vt:lpstr>
      <vt:lpstr>Subnetting Sesuai Kebutuhan</vt:lpstr>
      <vt:lpstr>Subnetting Sesuai Kebutuhan</vt:lpstr>
      <vt:lpstr>Subnetting Sesuai Kebutuhan</vt:lpstr>
      <vt:lpstr>Latihan Subnetting Sesuai Kebutuhan</vt:lpstr>
      <vt:lpstr>Ringkasan</vt:lpstr>
      <vt:lpstr>PowerPoint Presentation</vt:lpstr>
    </vt:vector>
  </TitlesOfParts>
  <Manager>iSlide</Manager>
  <Company>iSlide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iSlide</dc:creator>
  <cp:lastModifiedBy>Fajar Hariadi</cp:lastModifiedBy>
  <cp:revision>116</cp:revision>
  <cp:lastPrinted>2018-10-17T05:26:58Z</cp:lastPrinted>
  <dcterms:created xsi:type="dcterms:W3CDTF">2017-09-28T16:00:00Z</dcterms:created>
  <dcterms:modified xsi:type="dcterms:W3CDTF">2024-04-06T10:04:06Z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Slide.Theme">
    <vt:lpwstr>e4cd0dee-fdc6-4433-ad92-05d7d808ca1b</vt:lpwstr>
  </property>
</Properties>
</file>