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5"/>
  </p:notesMasterIdLst>
  <p:sldIdLst>
    <p:sldId id="256" r:id="rId2"/>
    <p:sldId id="326" r:id="rId3"/>
    <p:sldId id="354" r:id="rId4"/>
    <p:sldId id="386" r:id="rId5"/>
    <p:sldId id="365" r:id="rId6"/>
    <p:sldId id="387" r:id="rId7"/>
    <p:sldId id="366" r:id="rId8"/>
    <p:sldId id="388" r:id="rId9"/>
    <p:sldId id="389" r:id="rId10"/>
    <p:sldId id="390" r:id="rId11"/>
    <p:sldId id="391" r:id="rId12"/>
    <p:sldId id="393" r:id="rId13"/>
    <p:sldId id="394" r:id="rId14"/>
    <p:sldId id="413" r:id="rId15"/>
    <p:sldId id="395" r:id="rId16"/>
    <p:sldId id="396" r:id="rId17"/>
    <p:sldId id="414" r:id="rId18"/>
    <p:sldId id="397" r:id="rId19"/>
    <p:sldId id="399" r:id="rId20"/>
    <p:sldId id="412" r:id="rId21"/>
    <p:sldId id="398" r:id="rId22"/>
    <p:sldId id="400" r:id="rId23"/>
    <p:sldId id="401" r:id="rId24"/>
    <p:sldId id="415" r:id="rId25"/>
    <p:sldId id="402" r:id="rId26"/>
    <p:sldId id="404" r:id="rId27"/>
    <p:sldId id="405" r:id="rId28"/>
    <p:sldId id="406" r:id="rId29"/>
    <p:sldId id="408" r:id="rId30"/>
    <p:sldId id="409" r:id="rId31"/>
    <p:sldId id="410" r:id="rId32"/>
    <p:sldId id="383" r:id="rId33"/>
    <p:sldId id="261" r:id="rId34"/>
  </p:sldIdLst>
  <p:sldSz cx="12192000" cy="6858000"/>
  <p:notesSz cx="7102475" cy="9388475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402E"/>
    <a:srgbClr val="648DC6"/>
    <a:srgbClr val="E1FFE1"/>
    <a:srgbClr val="99FF99"/>
    <a:srgbClr val="92D050"/>
    <a:srgbClr val="FEF3D2"/>
    <a:srgbClr val="99FF66"/>
    <a:srgbClr val="CC4A4A"/>
    <a:srgbClr val="F68A00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710" autoAdjust="0"/>
  </p:normalViewPr>
  <p:slideViewPr>
    <p:cSldViewPr snapToGrid="0">
      <p:cViewPr varScale="1">
        <p:scale>
          <a:sx n="107" d="100"/>
          <a:sy n="107" d="100"/>
        </p:scale>
        <p:origin x="108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0E87B4-3803-42C4-9099-86FA00291FC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</dgm:pt>
    <dgm:pt modelId="{91F110F9-A7D7-40B9-9296-46961A810C55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id-ID" dirty="0"/>
            <a:t>Pengenalan Resources </a:t>
          </a:r>
          <a:r>
            <a:rPr lang="id-ID" dirty="0" err="1"/>
            <a:t>Sharing</a:t>
          </a:r>
          <a:endParaRPr lang="id-ID" dirty="0"/>
        </a:p>
      </dgm:t>
    </dgm:pt>
    <dgm:pt modelId="{F1F8F4F1-EE66-428E-80B7-972FAE6264D7}" type="parTrans" cxnId="{7528AEF8-2BF4-4010-903A-9BDD02A0B409}">
      <dgm:prSet/>
      <dgm:spPr/>
      <dgm:t>
        <a:bodyPr/>
        <a:lstStyle/>
        <a:p>
          <a:endParaRPr lang="id-ID"/>
        </a:p>
      </dgm:t>
    </dgm:pt>
    <dgm:pt modelId="{B214271E-BE55-4E45-9145-6F6B91C8E8D3}" type="sibTrans" cxnId="{7528AEF8-2BF4-4010-903A-9BDD02A0B409}">
      <dgm:prSet/>
      <dgm:spPr/>
      <dgm:t>
        <a:bodyPr/>
        <a:lstStyle/>
        <a:p>
          <a:endParaRPr lang="id-ID"/>
        </a:p>
      </dgm:t>
    </dgm:pt>
    <dgm:pt modelId="{C7473464-9D01-44BA-AB6B-414ED19DA45C}">
      <dgm:prSet/>
      <dgm:spPr/>
      <dgm:t>
        <a:bodyPr/>
        <a:lstStyle/>
        <a:p>
          <a:r>
            <a:rPr lang="id-ID" dirty="0" err="1"/>
            <a:t>File</a:t>
          </a:r>
          <a:r>
            <a:rPr lang="id-ID" dirty="0"/>
            <a:t> / Folder </a:t>
          </a:r>
          <a:r>
            <a:rPr lang="id-ID" dirty="0" err="1"/>
            <a:t>Sharing</a:t>
          </a:r>
          <a:endParaRPr lang="id-ID" dirty="0"/>
        </a:p>
      </dgm:t>
    </dgm:pt>
    <dgm:pt modelId="{8BE8A3BA-6D80-4478-81DB-FA3ED29E277D}" type="parTrans" cxnId="{9E9872EF-8FC8-449A-A2B6-9F45C73CD92D}">
      <dgm:prSet/>
      <dgm:spPr/>
      <dgm:t>
        <a:bodyPr/>
        <a:lstStyle/>
        <a:p>
          <a:endParaRPr lang="id-ID"/>
        </a:p>
      </dgm:t>
    </dgm:pt>
    <dgm:pt modelId="{E2BCD260-06E1-4D22-B237-DA54A8C4EC30}" type="sibTrans" cxnId="{9E9872EF-8FC8-449A-A2B6-9F45C73CD92D}">
      <dgm:prSet/>
      <dgm:spPr/>
      <dgm:t>
        <a:bodyPr/>
        <a:lstStyle/>
        <a:p>
          <a:endParaRPr lang="id-ID"/>
        </a:p>
      </dgm:t>
    </dgm:pt>
    <dgm:pt modelId="{58412D7A-4464-49E0-9C7B-B03AEAD715C2}">
      <dgm:prSet/>
      <dgm:spPr/>
      <dgm:t>
        <a:bodyPr/>
        <a:lstStyle/>
        <a:p>
          <a:r>
            <a:rPr lang="id-ID" dirty="0"/>
            <a:t>Pengenalan FTP</a:t>
          </a:r>
        </a:p>
      </dgm:t>
    </dgm:pt>
    <dgm:pt modelId="{D6C37F7B-12F3-4E7B-B924-5E56C0C84A39}" type="parTrans" cxnId="{77E0F650-FEAC-4183-8A5D-7DBE879A79A9}">
      <dgm:prSet/>
      <dgm:spPr/>
      <dgm:t>
        <a:bodyPr/>
        <a:lstStyle/>
        <a:p>
          <a:endParaRPr lang="id-ID"/>
        </a:p>
      </dgm:t>
    </dgm:pt>
    <dgm:pt modelId="{32862C52-B006-45DE-AE9D-347B214F9508}" type="sibTrans" cxnId="{77E0F650-FEAC-4183-8A5D-7DBE879A79A9}">
      <dgm:prSet/>
      <dgm:spPr/>
      <dgm:t>
        <a:bodyPr/>
        <a:lstStyle/>
        <a:p>
          <a:endParaRPr lang="id-ID"/>
        </a:p>
      </dgm:t>
    </dgm:pt>
    <dgm:pt modelId="{F597C9B7-B247-4CB1-AB5F-E03C71513B15}">
      <dgm:prSet/>
      <dgm:spPr/>
      <dgm:t>
        <a:bodyPr/>
        <a:lstStyle/>
        <a:p>
          <a:r>
            <a:rPr lang="id-ID" dirty="0"/>
            <a:t>Implementasi FTP</a:t>
          </a:r>
        </a:p>
      </dgm:t>
    </dgm:pt>
    <dgm:pt modelId="{85C88FD3-9591-4593-94DD-86AF1DCEFFF9}" type="parTrans" cxnId="{712F5314-3CDA-417B-80D5-76C2AD754D15}">
      <dgm:prSet/>
      <dgm:spPr/>
      <dgm:t>
        <a:bodyPr/>
        <a:lstStyle/>
        <a:p>
          <a:endParaRPr lang="id-ID"/>
        </a:p>
      </dgm:t>
    </dgm:pt>
    <dgm:pt modelId="{87CED4F2-0F78-4F43-883D-02D06256CACE}" type="sibTrans" cxnId="{712F5314-3CDA-417B-80D5-76C2AD754D15}">
      <dgm:prSet/>
      <dgm:spPr/>
      <dgm:t>
        <a:bodyPr/>
        <a:lstStyle/>
        <a:p>
          <a:endParaRPr lang="id-ID"/>
        </a:p>
      </dgm:t>
    </dgm:pt>
    <dgm:pt modelId="{D3D06081-E5C0-442D-9EC6-C22F1CF1D15B}" type="pres">
      <dgm:prSet presAssocID="{620E87B4-3803-42C4-9099-86FA00291FCD}" presName="Name0" presStyleCnt="0">
        <dgm:presLayoutVars>
          <dgm:dir/>
          <dgm:animLvl val="lvl"/>
          <dgm:resizeHandles val="exact"/>
        </dgm:presLayoutVars>
      </dgm:prSet>
      <dgm:spPr/>
    </dgm:pt>
    <dgm:pt modelId="{3F54ECB0-04F3-4CFB-8AD4-A9A54B8A82FD}" type="pres">
      <dgm:prSet presAssocID="{91F110F9-A7D7-40B9-9296-46961A810C55}" presName="linNode" presStyleCnt="0"/>
      <dgm:spPr/>
    </dgm:pt>
    <dgm:pt modelId="{C89CF344-9FF3-4976-8B54-F30E8F5C1BD0}" type="pres">
      <dgm:prSet presAssocID="{91F110F9-A7D7-40B9-9296-46961A810C55}" presName="parentText" presStyleLbl="node1" presStyleIdx="0" presStyleCnt="4" custScaleX="277778" custLinFactNeighborX="136" custLinFactNeighborY="-18708">
        <dgm:presLayoutVars>
          <dgm:chMax val="1"/>
          <dgm:bulletEnabled val="1"/>
        </dgm:presLayoutVars>
      </dgm:prSet>
      <dgm:spPr/>
    </dgm:pt>
    <dgm:pt modelId="{0714ABAC-6B57-469E-8127-B64E1C6D84E3}" type="pres">
      <dgm:prSet presAssocID="{B214271E-BE55-4E45-9145-6F6B91C8E8D3}" presName="sp" presStyleCnt="0"/>
      <dgm:spPr/>
    </dgm:pt>
    <dgm:pt modelId="{A2F2A016-4D70-406F-BE5A-024E8A158A70}" type="pres">
      <dgm:prSet presAssocID="{C7473464-9D01-44BA-AB6B-414ED19DA45C}" presName="linNode" presStyleCnt="0"/>
      <dgm:spPr/>
    </dgm:pt>
    <dgm:pt modelId="{97B87B46-4563-4F1D-ADF2-C7231BB0D0E2}" type="pres">
      <dgm:prSet presAssocID="{C7473464-9D01-44BA-AB6B-414ED19DA45C}" presName="parentText" presStyleLbl="node1" presStyleIdx="1" presStyleCnt="4" custScaleX="277778">
        <dgm:presLayoutVars>
          <dgm:chMax val="1"/>
          <dgm:bulletEnabled val="1"/>
        </dgm:presLayoutVars>
      </dgm:prSet>
      <dgm:spPr/>
    </dgm:pt>
    <dgm:pt modelId="{FB150580-0885-4E24-B70A-88FF98C71C3F}" type="pres">
      <dgm:prSet presAssocID="{E2BCD260-06E1-4D22-B237-DA54A8C4EC30}" presName="sp" presStyleCnt="0"/>
      <dgm:spPr/>
    </dgm:pt>
    <dgm:pt modelId="{DE9CAD05-7211-4A63-ABCC-F450432F8D15}" type="pres">
      <dgm:prSet presAssocID="{58412D7A-4464-49E0-9C7B-B03AEAD715C2}" presName="linNode" presStyleCnt="0"/>
      <dgm:spPr/>
    </dgm:pt>
    <dgm:pt modelId="{04303946-0C05-4575-99E3-D48F14EB6535}" type="pres">
      <dgm:prSet presAssocID="{58412D7A-4464-49E0-9C7B-B03AEAD715C2}" presName="parentText" presStyleLbl="node1" presStyleIdx="2" presStyleCnt="4" custScaleX="277778">
        <dgm:presLayoutVars>
          <dgm:chMax val="1"/>
          <dgm:bulletEnabled val="1"/>
        </dgm:presLayoutVars>
      </dgm:prSet>
      <dgm:spPr/>
    </dgm:pt>
    <dgm:pt modelId="{2E82E373-309B-45EF-956E-53EDA1D8941C}" type="pres">
      <dgm:prSet presAssocID="{32862C52-B006-45DE-AE9D-347B214F9508}" presName="sp" presStyleCnt="0"/>
      <dgm:spPr/>
    </dgm:pt>
    <dgm:pt modelId="{A57B7897-E6EF-4264-95D8-BE31B524EA41}" type="pres">
      <dgm:prSet presAssocID="{F597C9B7-B247-4CB1-AB5F-E03C71513B15}" presName="linNode" presStyleCnt="0"/>
      <dgm:spPr/>
    </dgm:pt>
    <dgm:pt modelId="{EAD6C393-474B-420C-9305-EC40D959AA4B}" type="pres">
      <dgm:prSet presAssocID="{F597C9B7-B247-4CB1-AB5F-E03C71513B15}" presName="parentText" presStyleLbl="node1" presStyleIdx="3" presStyleCnt="4" custScaleX="277778">
        <dgm:presLayoutVars>
          <dgm:chMax val="1"/>
          <dgm:bulletEnabled val="1"/>
        </dgm:presLayoutVars>
      </dgm:prSet>
      <dgm:spPr/>
    </dgm:pt>
  </dgm:ptLst>
  <dgm:cxnLst>
    <dgm:cxn modelId="{712F5314-3CDA-417B-80D5-76C2AD754D15}" srcId="{620E87B4-3803-42C4-9099-86FA00291FCD}" destId="{F597C9B7-B247-4CB1-AB5F-E03C71513B15}" srcOrd="3" destOrd="0" parTransId="{85C88FD3-9591-4593-94DD-86AF1DCEFFF9}" sibTransId="{87CED4F2-0F78-4F43-883D-02D06256CACE}"/>
    <dgm:cxn modelId="{87E1662E-66FB-4AD7-B84A-BE385DE3F8B7}" type="presOf" srcId="{F597C9B7-B247-4CB1-AB5F-E03C71513B15}" destId="{EAD6C393-474B-420C-9305-EC40D959AA4B}" srcOrd="0" destOrd="0" presId="urn:microsoft.com/office/officeart/2005/8/layout/vList5"/>
    <dgm:cxn modelId="{C252A950-2E29-418B-9151-0C01610549EE}" type="presOf" srcId="{C7473464-9D01-44BA-AB6B-414ED19DA45C}" destId="{97B87B46-4563-4F1D-ADF2-C7231BB0D0E2}" srcOrd="0" destOrd="0" presId="urn:microsoft.com/office/officeart/2005/8/layout/vList5"/>
    <dgm:cxn modelId="{77E0F650-FEAC-4183-8A5D-7DBE879A79A9}" srcId="{620E87B4-3803-42C4-9099-86FA00291FCD}" destId="{58412D7A-4464-49E0-9C7B-B03AEAD715C2}" srcOrd="2" destOrd="0" parTransId="{D6C37F7B-12F3-4E7B-B924-5E56C0C84A39}" sibTransId="{32862C52-B006-45DE-AE9D-347B214F9508}"/>
    <dgm:cxn modelId="{D52008CB-5C6A-4FEA-A84A-F85086D44333}" type="presOf" srcId="{91F110F9-A7D7-40B9-9296-46961A810C55}" destId="{C89CF344-9FF3-4976-8B54-F30E8F5C1BD0}" srcOrd="0" destOrd="0" presId="urn:microsoft.com/office/officeart/2005/8/layout/vList5"/>
    <dgm:cxn modelId="{9E9872EF-8FC8-449A-A2B6-9F45C73CD92D}" srcId="{620E87B4-3803-42C4-9099-86FA00291FCD}" destId="{C7473464-9D01-44BA-AB6B-414ED19DA45C}" srcOrd="1" destOrd="0" parTransId="{8BE8A3BA-6D80-4478-81DB-FA3ED29E277D}" sibTransId="{E2BCD260-06E1-4D22-B237-DA54A8C4EC30}"/>
    <dgm:cxn modelId="{8FD727F2-31A6-4506-8BC0-F1EF72FCB478}" type="presOf" srcId="{58412D7A-4464-49E0-9C7B-B03AEAD715C2}" destId="{04303946-0C05-4575-99E3-D48F14EB6535}" srcOrd="0" destOrd="0" presId="urn:microsoft.com/office/officeart/2005/8/layout/vList5"/>
    <dgm:cxn modelId="{8D1D25F4-FF9B-41E1-9BBA-3854A1789289}" type="presOf" srcId="{620E87B4-3803-42C4-9099-86FA00291FCD}" destId="{D3D06081-E5C0-442D-9EC6-C22F1CF1D15B}" srcOrd="0" destOrd="0" presId="urn:microsoft.com/office/officeart/2005/8/layout/vList5"/>
    <dgm:cxn modelId="{7528AEF8-2BF4-4010-903A-9BDD02A0B409}" srcId="{620E87B4-3803-42C4-9099-86FA00291FCD}" destId="{91F110F9-A7D7-40B9-9296-46961A810C55}" srcOrd="0" destOrd="0" parTransId="{F1F8F4F1-EE66-428E-80B7-972FAE6264D7}" sibTransId="{B214271E-BE55-4E45-9145-6F6B91C8E8D3}"/>
    <dgm:cxn modelId="{CC0F4DD9-96FE-41D1-903D-957A87438D09}" type="presParOf" srcId="{D3D06081-E5C0-442D-9EC6-C22F1CF1D15B}" destId="{3F54ECB0-04F3-4CFB-8AD4-A9A54B8A82FD}" srcOrd="0" destOrd="0" presId="urn:microsoft.com/office/officeart/2005/8/layout/vList5"/>
    <dgm:cxn modelId="{156636A7-BEA6-455B-BC92-621E79A6B33E}" type="presParOf" srcId="{3F54ECB0-04F3-4CFB-8AD4-A9A54B8A82FD}" destId="{C89CF344-9FF3-4976-8B54-F30E8F5C1BD0}" srcOrd="0" destOrd="0" presId="urn:microsoft.com/office/officeart/2005/8/layout/vList5"/>
    <dgm:cxn modelId="{D791EBC7-5DD9-493A-AE2D-0E6DD5C6AC05}" type="presParOf" srcId="{D3D06081-E5C0-442D-9EC6-C22F1CF1D15B}" destId="{0714ABAC-6B57-469E-8127-B64E1C6D84E3}" srcOrd="1" destOrd="0" presId="urn:microsoft.com/office/officeart/2005/8/layout/vList5"/>
    <dgm:cxn modelId="{C4DA5A18-0D43-4D72-A47A-4686463CA5E1}" type="presParOf" srcId="{D3D06081-E5C0-442D-9EC6-C22F1CF1D15B}" destId="{A2F2A016-4D70-406F-BE5A-024E8A158A70}" srcOrd="2" destOrd="0" presId="urn:microsoft.com/office/officeart/2005/8/layout/vList5"/>
    <dgm:cxn modelId="{13A3EF74-2EAE-42BA-A112-195B25A6AE00}" type="presParOf" srcId="{A2F2A016-4D70-406F-BE5A-024E8A158A70}" destId="{97B87B46-4563-4F1D-ADF2-C7231BB0D0E2}" srcOrd="0" destOrd="0" presId="urn:microsoft.com/office/officeart/2005/8/layout/vList5"/>
    <dgm:cxn modelId="{F5850A21-0102-4682-B20A-2DCC33D11B39}" type="presParOf" srcId="{D3D06081-E5C0-442D-9EC6-C22F1CF1D15B}" destId="{FB150580-0885-4E24-B70A-88FF98C71C3F}" srcOrd="3" destOrd="0" presId="urn:microsoft.com/office/officeart/2005/8/layout/vList5"/>
    <dgm:cxn modelId="{6043962A-974C-479B-A7CD-FA43C1B012E4}" type="presParOf" srcId="{D3D06081-E5C0-442D-9EC6-C22F1CF1D15B}" destId="{DE9CAD05-7211-4A63-ABCC-F450432F8D15}" srcOrd="4" destOrd="0" presId="urn:microsoft.com/office/officeart/2005/8/layout/vList5"/>
    <dgm:cxn modelId="{A6248FD0-B407-4C67-A681-DE349CD79852}" type="presParOf" srcId="{DE9CAD05-7211-4A63-ABCC-F450432F8D15}" destId="{04303946-0C05-4575-99E3-D48F14EB6535}" srcOrd="0" destOrd="0" presId="urn:microsoft.com/office/officeart/2005/8/layout/vList5"/>
    <dgm:cxn modelId="{A8894F6E-D8D9-47DB-941B-0E89955B05CD}" type="presParOf" srcId="{D3D06081-E5C0-442D-9EC6-C22F1CF1D15B}" destId="{2E82E373-309B-45EF-956E-53EDA1D8941C}" srcOrd="5" destOrd="0" presId="urn:microsoft.com/office/officeart/2005/8/layout/vList5"/>
    <dgm:cxn modelId="{61C47CDE-277D-45CB-9B19-A743C7B2BA51}" type="presParOf" srcId="{D3D06081-E5C0-442D-9EC6-C22F1CF1D15B}" destId="{A57B7897-E6EF-4264-95D8-BE31B524EA41}" srcOrd="6" destOrd="0" presId="urn:microsoft.com/office/officeart/2005/8/layout/vList5"/>
    <dgm:cxn modelId="{3F76500D-0334-46C1-AB79-B7A10F42D607}" type="presParOf" srcId="{A57B7897-E6EF-4264-95D8-BE31B524EA41}" destId="{EAD6C393-474B-420C-9305-EC40D959AA4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68312F-9F84-4FCB-8E12-058BE55C968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2E64530A-3190-45B8-85E4-6F40D1341DDB}">
      <dgm:prSet phldrT="[Text]"/>
      <dgm:spPr/>
      <dgm:t>
        <a:bodyPr/>
        <a:lstStyle/>
        <a:p>
          <a:r>
            <a:rPr lang="id-ID" dirty="0"/>
            <a:t>FTP Server	</a:t>
          </a:r>
        </a:p>
      </dgm:t>
    </dgm:pt>
    <dgm:pt modelId="{FF19966E-0572-4FFA-9220-FE90828D798D}" type="parTrans" cxnId="{A4871746-05BA-4BA2-AB96-1DD85938472A}">
      <dgm:prSet/>
      <dgm:spPr/>
      <dgm:t>
        <a:bodyPr/>
        <a:lstStyle/>
        <a:p>
          <a:endParaRPr lang="id-ID"/>
        </a:p>
      </dgm:t>
    </dgm:pt>
    <dgm:pt modelId="{22AB416F-8AFA-4716-8587-1596F6039675}" type="sibTrans" cxnId="{A4871746-05BA-4BA2-AB96-1DD85938472A}">
      <dgm:prSet/>
      <dgm:spPr/>
      <dgm:t>
        <a:bodyPr/>
        <a:lstStyle/>
        <a:p>
          <a:endParaRPr lang="id-ID"/>
        </a:p>
      </dgm:t>
    </dgm:pt>
    <dgm:pt modelId="{3C37735E-9909-4D60-BB06-4E754A69B1AF}">
      <dgm:prSet phldrT="[Text]"/>
      <dgm:spPr/>
      <dgm:t>
        <a:bodyPr/>
        <a:lstStyle/>
        <a:p>
          <a:r>
            <a:rPr lang="id-ID" dirty="0"/>
            <a:t>Sistem Operasi Windows</a:t>
          </a:r>
        </a:p>
      </dgm:t>
    </dgm:pt>
    <dgm:pt modelId="{5D9BF03C-55C6-4FEC-9992-5623AA0BB1F1}" type="parTrans" cxnId="{023ABB91-E5AD-40C8-BB68-2E80C078162D}">
      <dgm:prSet/>
      <dgm:spPr/>
      <dgm:t>
        <a:bodyPr/>
        <a:lstStyle/>
        <a:p>
          <a:endParaRPr lang="id-ID"/>
        </a:p>
      </dgm:t>
    </dgm:pt>
    <dgm:pt modelId="{58F99FFA-7919-4888-AFF9-F9261BA892CB}" type="sibTrans" cxnId="{023ABB91-E5AD-40C8-BB68-2E80C078162D}">
      <dgm:prSet/>
      <dgm:spPr/>
      <dgm:t>
        <a:bodyPr/>
        <a:lstStyle/>
        <a:p>
          <a:endParaRPr lang="id-ID"/>
        </a:p>
      </dgm:t>
    </dgm:pt>
    <dgm:pt modelId="{D7209ACA-615B-4879-8B1B-76B5EAE554A2}">
      <dgm:prSet phldrT="[Text]"/>
      <dgm:spPr/>
      <dgm:t>
        <a:bodyPr/>
        <a:lstStyle/>
        <a:p>
          <a:r>
            <a:rPr lang="id-ID" dirty="0"/>
            <a:t>FTP </a:t>
          </a:r>
          <a:r>
            <a:rPr lang="id-ID" dirty="0" err="1"/>
            <a:t>Client</a:t>
          </a:r>
          <a:r>
            <a:rPr lang="id-ID" dirty="0"/>
            <a:t> - Windows</a:t>
          </a:r>
        </a:p>
      </dgm:t>
    </dgm:pt>
    <dgm:pt modelId="{7BDC250C-D4F2-4B5A-8FB7-5EA55FC53425}" type="parTrans" cxnId="{7145893C-77F0-4EA3-9A74-31DB52D3EE8B}">
      <dgm:prSet/>
      <dgm:spPr/>
      <dgm:t>
        <a:bodyPr/>
        <a:lstStyle/>
        <a:p>
          <a:endParaRPr lang="id-ID"/>
        </a:p>
      </dgm:t>
    </dgm:pt>
    <dgm:pt modelId="{4E0D7525-D3E7-4A00-A17F-6990E41BE80D}" type="sibTrans" cxnId="{7145893C-77F0-4EA3-9A74-31DB52D3EE8B}">
      <dgm:prSet/>
      <dgm:spPr/>
      <dgm:t>
        <a:bodyPr/>
        <a:lstStyle/>
        <a:p>
          <a:endParaRPr lang="id-ID"/>
        </a:p>
      </dgm:t>
    </dgm:pt>
    <dgm:pt modelId="{EBF232B8-9D1D-4B9F-86A7-381AC1D84A4F}">
      <dgm:prSet phldrT="[Text]"/>
      <dgm:spPr/>
      <dgm:t>
        <a:bodyPr/>
        <a:lstStyle/>
        <a:p>
          <a:r>
            <a:rPr lang="id-ID" dirty="0"/>
            <a:t>Sistem Operasi Windows</a:t>
          </a:r>
        </a:p>
      </dgm:t>
    </dgm:pt>
    <dgm:pt modelId="{14872A3F-8D3C-42AD-9E90-FC5AE72C5158}" type="parTrans" cxnId="{0990E75D-C1FB-4BA3-B752-955BB5D3CAD7}">
      <dgm:prSet/>
      <dgm:spPr/>
      <dgm:t>
        <a:bodyPr/>
        <a:lstStyle/>
        <a:p>
          <a:endParaRPr lang="id-ID"/>
        </a:p>
      </dgm:t>
    </dgm:pt>
    <dgm:pt modelId="{FBA20E1A-D877-4673-AAE0-813F2CFC6520}" type="sibTrans" cxnId="{0990E75D-C1FB-4BA3-B752-955BB5D3CAD7}">
      <dgm:prSet/>
      <dgm:spPr/>
      <dgm:t>
        <a:bodyPr/>
        <a:lstStyle/>
        <a:p>
          <a:endParaRPr lang="id-ID"/>
        </a:p>
      </dgm:t>
    </dgm:pt>
    <dgm:pt modelId="{E2200F19-8E26-4CE4-A867-70A66C466A1D}">
      <dgm:prSet phldrT="[Text]"/>
      <dgm:spPr/>
      <dgm:t>
        <a:bodyPr/>
        <a:lstStyle/>
        <a:p>
          <a:r>
            <a:rPr lang="id-ID" dirty="0"/>
            <a:t>FTP </a:t>
          </a:r>
          <a:r>
            <a:rPr lang="id-ID" dirty="0" err="1"/>
            <a:t>Client</a:t>
          </a:r>
          <a:r>
            <a:rPr lang="id-ID" dirty="0"/>
            <a:t> – Ubuntu</a:t>
          </a:r>
        </a:p>
      </dgm:t>
    </dgm:pt>
    <dgm:pt modelId="{07DCA690-2948-49D6-B5C2-38616428DB06}" type="parTrans" cxnId="{D4B6A6EC-1E5C-4118-9464-7DF1F23EC6E7}">
      <dgm:prSet/>
      <dgm:spPr/>
      <dgm:t>
        <a:bodyPr/>
        <a:lstStyle/>
        <a:p>
          <a:endParaRPr lang="id-ID"/>
        </a:p>
      </dgm:t>
    </dgm:pt>
    <dgm:pt modelId="{1AC024D1-A873-4FD1-B8AF-50854216AA47}" type="sibTrans" cxnId="{D4B6A6EC-1E5C-4118-9464-7DF1F23EC6E7}">
      <dgm:prSet/>
      <dgm:spPr/>
      <dgm:t>
        <a:bodyPr/>
        <a:lstStyle/>
        <a:p>
          <a:endParaRPr lang="id-ID"/>
        </a:p>
      </dgm:t>
    </dgm:pt>
    <dgm:pt modelId="{ADEF8202-92EC-4976-8F2C-94E5A1EEC254}">
      <dgm:prSet phldrT="[Text]"/>
      <dgm:spPr/>
      <dgm:t>
        <a:bodyPr/>
        <a:lstStyle/>
        <a:p>
          <a:r>
            <a:rPr lang="id-ID" dirty="0" err="1"/>
            <a:t>Diinstall</a:t>
          </a:r>
          <a:r>
            <a:rPr lang="id-ID" dirty="0"/>
            <a:t> </a:t>
          </a:r>
          <a:r>
            <a:rPr lang="id-ID" dirty="0" err="1"/>
            <a:t>Filezilla</a:t>
          </a:r>
          <a:r>
            <a:rPr lang="id-ID" dirty="0"/>
            <a:t> Server</a:t>
          </a:r>
        </a:p>
      </dgm:t>
    </dgm:pt>
    <dgm:pt modelId="{18C71F13-0080-47E0-8B81-CD86B21E6AA0}" type="parTrans" cxnId="{020A686B-1290-4266-BE53-F876C7D6F4FA}">
      <dgm:prSet/>
      <dgm:spPr/>
      <dgm:t>
        <a:bodyPr/>
        <a:lstStyle/>
        <a:p>
          <a:endParaRPr lang="id-ID"/>
        </a:p>
      </dgm:t>
    </dgm:pt>
    <dgm:pt modelId="{23AC5C7E-8727-44CD-A021-3F90A72586A8}" type="sibTrans" cxnId="{020A686B-1290-4266-BE53-F876C7D6F4FA}">
      <dgm:prSet/>
      <dgm:spPr/>
      <dgm:t>
        <a:bodyPr/>
        <a:lstStyle/>
        <a:p>
          <a:endParaRPr lang="id-ID"/>
        </a:p>
      </dgm:t>
    </dgm:pt>
    <dgm:pt modelId="{63F7FF4C-B10E-455E-B03D-23ED64C3078A}">
      <dgm:prSet phldrT="[Text]"/>
      <dgm:spPr/>
      <dgm:t>
        <a:bodyPr/>
        <a:lstStyle/>
        <a:p>
          <a:r>
            <a:rPr lang="id-ID" dirty="0" err="1"/>
            <a:t>Diinstall</a:t>
          </a:r>
          <a:r>
            <a:rPr lang="id-ID" dirty="0"/>
            <a:t> </a:t>
          </a:r>
          <a:r>
            <a:rPr lang="id-ID" dirty="0" err="1"/>
            <a:t>Filezilla</a:t>
          </a:r>
          <a:r>
            <a:rPr lang="id-ID" dirty="0"/>
            <a:t> </a:t>
          </a:r>
          <a:r>
            <a:rPr lang="id-ID" dirty="0" err="1"/>
            <a:t>Client</a:t>
          </a:r>
          <a:endParaRPr lang="id-ID" dirty="0"/>
        </a:p>
      </dgm:t>
    </dgm:pt>
    <dgm:pt modelId="{08DA0461-45F0-4B6F-BF99-7B0C2246A3F5}" type="parTrans" cxnId="{DD78A1E9-3385-4941-8AA6-56745026D3E7}">
      <dgm:prSet/>
      <dgm:spPr/>
      <dgm:t>
        <a:bodyPr/>
        <a:lstStyle/>
        <a:p>
          <a:endParaRPr lang="id-ID"/>
        </a:p>
      </dgm:t>
    </dgm:pt>
    <dgm:pt modelId="{05CEAE63-5350-4443-B382-FB85C7C655AC}" type="sibTrans" cxnId="{DD78A1E9-3385-4941-8AA6-56745026D3E7}">
      <dgm:prSet/>
      <dgm:spPr/>
      <dgm:t>
        <a:bodyPr/>
        <a:lstStyle/>
        <a:p>
          <a:endParaRPr lang="id-ID"/>
        </a:p>
      </dgm:t>
    </dgm:pt>
    <dgm:pt modelId="{88B822DA-C06D-46E6-A80F-48FCE6B4AB41}">
      <dgm:prSet phldrT="[Text]"/>
      <dgm:spPr/>
      <dgm:t>
        <a:bodyPr/>
        <a:lstStyle/>
        <a:p>
          <a:r>
            <a:rPr lang="id-ID" dirty="0"/>
            <a:t>Sistem Operasi Ubuntu</a:t>
          </a:r>
        </a:p>
      </dgm:t>
    </dgm:pt>
    <dgm:pt modelId="{9ADF54E8-10C2-48CA-B7C6-CC65F5672DCD}" type="parTrans" cxnId="{3ED080DD-4420-4FCC-96D7-16C1E070B1CD}">
      <dgm:prSet/>
      <dgm:spPr/>
      <dgm:t>
        <a:bodyPr/>
        <a:lstStyle/>
        <a:p>
          <a:endParaRPr lang="id-ID"/>
        </a:p>
      </dgm:t>
    </dgm:pt>
    <dgm:pt modelId="{FD7A0D4F-4954-4EBB-B2BE-40B4B51B31B6}" type="sibTrans" cxnId="{3ED080DD-4420-4FCC-96D7-16C1E070B1CD}">
      <dgm:prSet/>
      <dgm:spPr/>
      <dgm:t>
        <a:bodyPr/>
        <a:lstStyle/>
        <a:p>
          <a:endParaRPr lang="id-ID"/>
        </a:p>
      </dgm:t>
    </dgm:pt>
    <dgm:pt modelId="{73458366-845E-42F2-849C-8F3D4DD64FCB}">
      <dgm:prSet phldrT="[Text]"/>
      <dgm:spPr/>
      <dgm:t>
        <a:bodyPr/>
        <a:lstStyle/>
        <a:p>
          <a:r>
            <a:rPr lang="id-ID" dirty="0" err="1"/>
            <a:t>Diinstall</a:t>
          </a:r>
          <a:r>
            <a:rPr lang="id-ID" dirty="0"/>
            <a:t> </a:t>
          </a:r>
          <a:r>
            <a:rPr lang="id-ID" dirty="0" err="1"/>
            <a:t>Filezilla</a:t>
          </a:r>
          <a:r>
            <a:rPr lang="id-ID" dirty="0"/>
            <a:t> </a:t>
          </a:r>
          <a:r>
            <a:rPr lang="id-ID" dirty="0" err="1"/>
            <a:t>Client</a:t>
          </a:r>
          <a:endParaRPr lang="id-ID" dirty="0"/>
        </a:p>
      </dgm:t>
    </dgm:pt>
    <dgm:pt modelId="{8C158677-929A-4EFA-AC19-7D426CFA8AF4}" type="parTrans" cxnId="{F37C013B-053A-44A7-8F81-2E36E1ED45E7}">
      <dgm:prSet/>
      <dgm:spPr/>
      <dgm:t>
        <a:bodyPr/>
        <a:lstStyle/>
        <a:p>
          <a:endParaRPr lang="id-ID"/>
        </a:p>
      </dgm:t>
    </dgm:pt>
    <dgm:pt modelId="{B70789B7-DC2A-49B9-8116-5D1635595489}" type="sibTrans" cxnId="{F37C013B-053A-44A7-8F81-2E36E1ED45E7}">
      <dgm:prSet/>
      <dgm:spPr/>
      <dgm:t>
        <a:bodyPr/>
        <a:lstStyle/>
        <a:p>
          <a:endParaRPr lang="id-ID"/>
        </a:p>
      </dgm:t>
    </dgm:pt>
    <dgm:pt modelId="{FB1E102F-6F22-4B4B-A3B3-67AE19BBE032}" type="pres">
      <dgm:prSet presAssocID="{D368312F-9F84-4FCB-8E12-058BE55C968F}" presName="linear" presStyleCnt="0">
        <dgm:presLayoutVars>
          <dgm:animLvl val="lvl"/>
          <dgm:resizeHandles val="exact"/>
        </dgm:presLayoutVars>
      </dgm:prSet>
      <dgm:spPr/>
    </dgm:pt>
    <dgm:pt modelId="{EB29A928-F472-4986-9D7E-B4FE7EF03508}" type="pres">
      <dgm:prSet presAssocID="{2E64530A-3190-45B8-85E4-6F40D1341DD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726847E-85A6-4256-A7EB-94E897C475F2}" type="pres">
      <dgm:prSet presAssocID="{2E64530A-3190-45B8-85E4-6F40D1341DDB}" presName="childText" presStyleLbl="revTx" presStyleIdx="0" presStyleCnt="3">
        <dgm:presLayoutVars>
          <dgm:bulletEnabled val="1"/>
        </dgm:presLayoutVars>
      </dgm:prSet>
      <dgm:spPr/>
    </dgm:pt>
    <dgm:pt modelId="{4B2A0C3E-31F4-4346-9EB9-CB4879D4EE5B}" type="pres">
      <dgm:prSet presAssocID="{D7209ACA-615B-4879-8B1B-76B5EAE554A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C7A301A-D639-4813-B51A-3C12E9AC9328}" type="pres">
      <dgm:prSet presAssocID="{D7209ACA-615B-4879-8B1B-76B5EAE554A2}" presName="childText" presStyleLbl="revTx" presStyleIdx="1" presStyleCnt="3">
        <dgm:presLayoutVars>
          <dgm:bulletEnabled val="1"/>
        </dgm:presLayoutVars>
      </dgm:prSet>
      <dgm:spPr/>
    </dgm:pt>
    <dgm:pt modelId="{C8F5B03B-E3F6-4F01-961E-72CD79ABE98D}" type="pres">
      <dgm:prSet presAssocID="{E2200F19-8E26-4CE4-A867-70A66C466A1D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AC1165E4-A548-405A-BADC-8531AFC078BD}" type="pres">
      <dgm:prSet presAssocID="{E2200F19-8E26-4CE4-A867-70A66C466A1D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762CBC00-A3D8-4D79-838E-A131AC8590F2}" type="presOf" srcId="{ADEF8202-92EC-4976-8F2C-94E5A1EEC254}" destId="{2726847E-85A6-4256-A7EB-94E897C475F2}" srcOrd="0" destOrd="1" presId="urn:microsoft.com/office/officeart/2005/8/layout/vList2"/>
    <dgm:cxn modelId="{13470702-0516-4B65-B1E9-A70A7639E1B7}" type="presOf" srcId="{3C37735E-9909-4D60-BB06-4E754A69B1AF}" destId="{2726847E-85A6-4256-A7EB-94E897C475F2}" srcOrd="0" destOrd="0" presId="urn:microsoft.com/office/officeart/2005/8/layout/vList2"/>
    <dgm:cxn modelId="{3C3E5217-0CF3-4615-BD88-C2571D602604}" type="presOf" srcId="{EBF232B8-9D1D-4B9F-86A7-381AC1D84A4F}" destId="{5C7A301A-D639-4813-B51A-3C12E9AC9328}" srcOrd="0" destOrd="0" presId="urn:microsoft.com/office/officeart/2005/8/layout/vList2"/>
    <dgm:cxn modelId="{11AD1E22-7259-4123-AB18-AD6EBCB496FB}" type="presOf" srcId="{73458366-845E-42F2-849C-8F3D4DD64FCB}" destId="{AC1165E4-A548-405A-BADC-8531AFC078BD}" srcOrd="0" destOrd="1" presId="urn:microsoft.com/office/officeart/2005/8/layout/vList2"/>
    <dgm:cxn modelId="{13F9E826-E1FD-4338-AD69-EB21D6E0E9A6}" type="presOf" srcId="{D7209ACA-615B-4879-8B1B-76B5EAE554A2}" destId="{4B2A0C3E-31F4-4346-9EB9-CB4879D4EE5B}" srcOrd="0" destOrd="0" presId="urn:microsoft.com/office/officeart/2005/8/layout/vList2"/>
    <dgm:cxn modelId="{F37C013B-053A-44A7-8F81-2E36E1ED45E7}" srcId="{E2200F19-8E26-4CE4-A867-70A66C466A1D}" destId="{73458366-845E-42F2-849C-8F3D4DD64FCB}" srcOrd="1" destOrd="0" parTransId="{8C158677-929A-4EFA-AC19-7D426CFA8AF4}" sibTransId="{B70789B7-DC2A-49B9-8116-5D1635595489}"/>
    <dgm:cxn modelId="{A35A693B-3EF6-435D-AE5B-CB6E7E5AD526}" type="presOf" srcId="{D368312F-9F84-4FCB-8E12-058BE55C968F}" destId="{FB1E102F-6F22-4B4B-A3B3-67AE19BBE032}" srcOrd="0" destOrd="0" presId="urn:microsoft.com/office/officeart/2005/8/layout/vList2"/>
    <dgm:cxn modelId="{7145893C-77F0-4EA3-9A74-31DB52D3EE8B}" srcId="{D368312F-9F84-4FCB-8E12-058BE55C968F}" destId="{D7209ACA-615B-4879-8B1B-76B5EAE554A2}" srcOrd="1" destOrd="0" parTransId="{7BDC250C-D4F2-4B5A-8FB7-5EA55FC53425}" sibTransId="{4E0D7525-D3E7-4A00-A17F-6990E41BE80D}"/>
    <dgm:cxn modelId="{0990E75D-C1FB-4BA3-B752-955BB5D3CAD7}" srcId="{D7209ACA-615B-4879-8B1B-76B5EAE554A2}" destId="{EBF232B8-9D1D-4B9F-86A7-381AC1D84A4F}" srcOrd="0" destOrd="0" parTransId="{14872A3F-8D3C-42AD-9E90-FC5AE72C5158}" sibTransId="{FBA20E1A-D877-4673-AAE0-813F2CFC6520}"/>
    <dgm:cxn modelId="{A4871746-05BA-4BA2-AB96-1DD85938472A}" srcId="{D368312F-9F84-4FCB-8E12-058BE55C968F}" destId="{2E64530A-3190-45B8-85E4-6F40D1341DDB}" srcOrd="0" destOrd="0" parTransId="{FF19966E-0572-4FFA-9220-FE90828D798D}" sibTransId="{22AB416F-8AFA-4716-8587-1596F6039675}"/>
    <dgm:cxn modelId="{2B28E247-8322-40B4-91D4-FE7B9160484A}" type="presOf" srcId="{E2200F19-8E26-4CE4-A867-70A66C466A1D}" destId="{C8F5B03B-E3F6-4F01-961E-72CD79ABE98D}" srcOrd="0" destOrd="0" presId="urn:microsoft.com/office/officeart/2005/8/layout/vList2"/>
    <dgm:cxn modelId="{020A686B-1290-4266-BE53-F876C7D6F4FA}" srcId="{2E64530A-3190-45B8-85E4-6F40D1341DDB}" destId="{ADEF8202-92EC-4976-8F2C-94E5A1EEC254}" srcOrd="1" destOrd="0" parTransId="{18C71F13-0080-47E0-8B81-CD86B21E6AA0}" sibTransId="{23AC5C7E-8727-44CD-A021-3F90A72586A8}"/>
    <dgm:cxn modelId="{B8A64F72-CC07-4EA4-BEAB-DD422FBF7055}" type="presOf" srcId="{2E64530A-3190-45B8-85E4-6F40D1341DDB}" destId="{EB29A928-F472-4986-9D7E-B4FE7EF03508}" srcOrd="0" destOrd="0" presId="urn:microsoft.com/office/officeart/2005/8/layout/vList2"/>
    <dgm:cxn modelId="{90140573-419D-41B5-B4E5-65F8DF9C0E44}" type="presOf" srcId="{63F7FF4C-B10E-455E-B03D-23ED64C3078A}" destId="{5C7A301A-D639-4813-B51A-3C12E9AC9328}" srcOrd="0" destOrd="1" presId="urn:microsoft.com/office/officeart/2005/8/layout/vList2"/>
    <dgm:cxn modelId="{023ABB91-E5AD-40C8-BB68-2E80C078162D}" srcId="{2E64530A-3190-45B8-85E4-6F40D1341DDB}" destId="{3C37735E-9909-4D60-BB06-4E754A69B1AF}" srcOrd="0" destOrd="0" parTransId="{5D9BF03C-55C6-4FEC-9992-5623AA0BB1F1}" sibTransId="{58F99FFA-7919-4888-AFF9-F9261BA892CB}"/>
    <dgm:cxn modelId="{3ED080DD-4420-4FCC-96D7-16C1E070B1CD}" srcId="{E2200F19-8E26-4CE4-A867-70A66C466A1D}" destId="{88B822DA-C06D-46E6-A80F-48FCE6B4AB41}" srcOrd="0" destOrd="0" parTransId="{9ADF54E8-10C2-48CA-B7C6-CC65F5672DCD}" sibTransId="{FD7A0D4F-4954-4EBB-B2BE-40B4B51B31B6}"/>
    <dgm:cxn modelId="{3D2217E9-2D18-426C-9551-1AFC40246C8B}" type="presOf" srcId="{88B822DA-C06D-46E6-A80F-48FCE6B4AB41}" destId="{AC1165E4-A548-405A-BADC-8531AFC078BD}" srcOrd="0" destOrd="0" presId="urn:microsoft.com/office/officeart/2005/8/layout/vList2"/>
    <dgm:cxn modelId="{DD78A1E9-3385-4941-8AA6-56745026D3E7}" srcId="{D7209ACA-615B-4879-8B1B-76B5EAE554A2}" destId="{63F7FF4C-B10E-455E-B03D-23ED64C3078A}" srcOrd="1" destOrd="0" parTransId="{08DA0461-45F0-4B6F-BF99-7B0C2246A3F5}" sibTransId="{05CEAE63-5350-4443-B382-FB85C7C655AC}"/>
    <dgm:cxn modelId="{D4B6A6EC-1E5C-4118-9464-7DF1F23EC6E7}" srcId="{D368312F-9F84-4FCB-8E12-058BE55C968F}" destId="{E2200F19-8E26-4CE4-A867-70A66C466A1D}" srcOrd="2" destOrd="0" parTransId="{07DCA690-2948-49D6-B5C2-38616428DB06}" sibTransId="{1AC024D1-A873-4FD1-B8AF-50854216AA47}"/>
    <dgm:cxn modelId="{70B29A5F-313C-49CB-BB86-2EFD2778AA28}" type="presParOf" srcId="{FB1E102F-6F22-4B4B-A3B3-67AE19BBE032}" destId="{EB29A928-F472-4986-9D7E-B4FE7EF03508}" srcOrd="0" destOrd="0" presId="urn:microsoft.com/office/officeart/2005/8/layout/vList2"/>
    <dgm:cxn modelId="{F5422624-944D-44E5-BD7E-3B0D3E86F943}" type="presParOf" srcId="{FB1E102F-6F22-4B4B-A3B3-67AE19BBE032}" destId="{2726847E-85A6-4256-A7EB-94E897C475F2}" srcOrd="1" destOrd="0" presId="urn:microsoft.com/office/officeart/2005/8/layout/vList2"/>
    <dgm:cxn modelId="{1E18C256-0767-434D-9DA3-8523062B892F}" type="presParOf" srcId="{FB1E102F-6F22-4B4B-A3B3-67AE19BBE032}" destId="{4B2A0C3E-31F4-4346-9EB9-CB4879D4EE5B}" srcOrd="2" destOrd="0" presId="urn:microsoft.com/office/officeart/2005/8/layout/vList2"/>
    <dgm:cxn modelId="{DAE43A1A-1C04-416C-A625-A1DD55E69D60}" type="presParOf" srcId="{FB1E102F-6F22-4B4B-A3B3-67AE19BBE032}" destId="{5C7A301A-D639-4813-B51A-3C12E9AC9328}" srcOrd="3" destOrd="0" presId="urn:microsoft.com/office/officeart/2005/8/layout/vList2"/>
    <dgm:cxn modelId="{6BD53D8C-EE09-41A7-B3C6-9C81E782030B}" type="presParOf" srcId="{FB1E102F-6F22-4B4B-A3B3-67AE19BBE032}" destId="{C8F5B03B-E3F6-4F01-961E-72CD79ABE98D}" srcOrd="4" destOrd="0" presId="urn:microsoft.com/office/officeart/2005/8/layout/vList2"/>
    <dgm:cxn modelId="{85BE03EA-BA19-4438-852A-1600B9E770EC}" type="presParOf" srcId="{FB1E102F-6F22-4B4B-A3B3-67AE19BBE032}" destId="{AC1165E4-A548-405A-BADC-8531AFC078BD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9CF344-9FF3-4976-8B54-F30E8F5C1BD0}">
      <dsp:nvSpPr>
        <dsp:cNvPr id="0" name=""/>
        <dsp:cNvSpPr/>
      </dsp:nvSpPr>
      <dsp:spPr>
        <a:xfrm>
          <a:off x="10543" y="0"/>
          <a:ext cx="10794892" cy="11430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108585" rIns="217170" bIns="108585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id-ID" sz="5700" kern="1200" dirty="0"/>
            <a:t>Pengenalan Resources </a:t>
          </a:r>
          <a:r>
            <a:rPr lang="id-ID" sz="5700" kern="1200" dirty="0" err="1"/>
            <a:t>Sharing</a:t>
          </a:r>
          <a:endParaRPr lang="id-ID" sz="5700" kern="1200" dirty="0"/>
        </a:p>
      </dsp:txBody>
      <dsp:txXfrm>
        <a:off x="66342" y="55799"/>
        <a:ext cx="10683294" cy="1031460"/>
      </dsp:txXfrm>
    </dsp:sp>
    <dsp:sp modelId="{97B87B46-4563-4F1D-ADF2-C7231BB0D0E2}">
      <dsp:nvSpPr>
        <dsp:cNvPr id="0" name=""/>
        <dsp:cNvSpPr/>
      </dsp:nvSpPr>
      <dsp:spPr>
        <a:xfrm>
          <a:off x="5271" y="1202587"/>
          <a:ext cx="10794892" cy="11430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108585" rIns="217170" bIns="108585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5700" kern="1200" dirty="0" err="1"/>
            <a:t>File</a:t>
          </a:r>
          <a:r>
            <a:rPr lang="id-ID" sz="5700" kern="1200" dirty="0"/>
            <a:t> / Folder </a:t>
          </a:r>
          <a:r>
            <a:rPr lang="id-ID" sz="5700" kern="1200" dirty="0" err="1"/>
            <a:t>Sharing</a:t>
          </a:r>
          <a:endParaRPr lang="id-ID" sz="5700" kern="1200" dirty="0"/>
        </a:p>
      </dsp:txBody>
      <dsp:txXfrm>
        <a:off x="61070" y="1258386"/>
        <a:ext cx="10683294" cy="1031460"/>
      </dsp:txXfrm>
    </dsp:sp>
    <dsp:sp modelId="{04303946-0C05-4575-99E3-D48F14EB6535}">
      <dsp:nvSpPr>
        <dsp:cNvPr id="0" name=""/>
        <dsp:cNvSpPr/>
      </dsp:nvSpPr>
      <dsp:spPr>
        <a:xfrm>
          <a:off x="5271" y="2402798"/>
          <a:ext cx="10794892" cy="11430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108585" rIns="217170" bIns="108585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5700" kern="1200" dirty="0"/>
            <a:t>Pengenalan FTP</a:t>
          </a:r>
        </a:p>
      </dsp:txBody>
      <dsp:txXfrm>
        <a:off x="61070" y="2458597"/>
        <a:ext cx="10683294" cy="1031460"/>
      </dsp:txXfrm>
    </dsp:sp>
    <dsp:sp modelId="{EAD6C393-474B-420C-9305-EC40D959AA4B}">
      <dsp:nvSpPr>
        <dsp:cNvPr id="0" name=""/>
        <dsp:cNvSpPr/>
      </dsp:nvSpPr>
      <dsp:spPr>
        <a:xfrm>
          <a:off x="5271" y="3603010"/>
          <a:ext cx="10794892" cy="11430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108585" rIns="217170" bIns="108585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5700" kern="1200" dirty="0"/>
            <a:t>Implementasi FTP</a:t>
          </a:r>
        </a:p>
      </dsp:txBody>
      <dsp:txXfrm>
        <a:off x="61070" y="3658809"/>
        <a:ext cx="10683294" cy="10314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9A928-F472-4986-9D7E-B4FE7EF03508}">
      <dsp:nvSpPr>
        <dsp:cNvPr id="0" name=""/>
        <dsp:cNvSpPr/>
      </dsp:nvSpPr>
      <dsp:spPr>
        <a:xfrm>
          <a:off x="0" y="46010"/>
          <a:ext cx="3960421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600" kern="1200" dirty="0"/>
            <a:t>FTP Server	</a:t>
          </a:r>
        </a:p>
      </dsp:txBody>
      <dsp:txXfrm>
        <a:off x="29700" y="75710"/>
        <a:ext cx="3901021" cy="549000"/>
      </dsp:txXfrm>
    </dsp:sp>
    <dsp:sp modelId="{2726847E-85A6-4256-A7EB-94E897C475F2}">
      <dsp:nvSpPr>
        <dsp:cNvPr id="0" name=""/>
        <dsp:cNvSpPr/>
      </dsp:nvSpPr>
      <dsp:spPr>
        <a:xfrm>
          <a:off x="0" y="654410"/>
          <a:ext cx="3960421" cy="659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43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d-ID" sz="2000" kern="1200" dirty="0"/>
            <a:t>Sistem Operasi Windows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d-ID" sz="2000" kern="1200" dirty="0" err="1"/>
            <a:t>Diinstall</a:t>
          </a:r>
          <a:r>
            <a:rPr lang="id-ID" sz="2000" kern="1200" dirty="0"/>
            <a:t> </a:t>
          </a:r>
          <a:r>
            <a:rPr lang="id-ID" sz="2000" kern="1200" dirty="0" err="1"/>
            <a:t>Filezilla</a:t>
          </a:r>
          <a:r>
            <a:rPr lang="id-ID" sz="2000" kern="1200" dirty="0"/>
            <a:t> Server</a:t>
          </a:r>
        </a:p>
      </dsp:txBody>
      <dsp:txXfrm>
        <a:off x="0" y="654410"/>
        <a:ext cx="3960421" cy="659295"/>
      </dsp:txXfrm>
    </dsp:sp>
    <dsp:sp modelId="{4B2A0C3E-31F4-4346-9EB9-CB4879D4EE5B}">
      <dsp:nvSpPr>
        <dsp:cNvPr id="0" name=""/>
        <dsp:cNvSpPr/>
      </dsp:nvSpPr>
      <dsp:spPr>
        <a:xfrm>
          <a:off x="0" y="1313706"/>
          <a:ext cx="3960421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600" kern="1200" dirty="0"/>
            <a:t>FTP </a:t>
          </a:r>
          <a:r>
            <a:rPr lang="id-ID" sz="2600" kern="1200" dirty="0" err="1"/>
            <a:t>Client</a:t>
          </a:r>
          <a:r>
            <a:rPr lang="id-ID" sz="2600" kern="1200" dirty="0"/>
            <a:t> - Windows</a:t>
          </a:r>
        </a:p>
      </dsp:txBody>
      <dsp:txXfrm>
        <a:off x="29700" y="1343406"/>
        <a:ext cx="3901021" cy="549000"/>
      </dsp:txXfrm>
    </dsp:sp>
    <dsp:sp modelId="{5C7A301A-D639-4813-B51A-3C12E9AC9328}">
      <dsp:nvSpPr>
        <dsp:cNvPr id="0" name=""/>
        <dsp:cNvSpPr/>
      </dsp:nvSpPr>
      <dsp:spPr>
        <a:xfrm>
          <a:off x="0" y="1922106"/>
          <a:ext cx="3960421" cy="659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43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d-ID" sz="2000" kern="1200" dirty="0"/>
            <a:t>Sistem Operasi Windows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d-ID" sz="2000" kern="1200" dirty="0" err="1"/>
            <a:t>Diinstall</a:t>
          </a:r>
          <a:r>
            <a:rPr lang="id-ID" sz="2000" kern="1200" dirty="0"/>
            <a:t> </a:t>
          </a:r>
          <a:r>
            <a:rPr lang="id-ID" sz="2000" kern="1200" dirty="0" err="1"/>
            <a:t>Filezilla</a:t>
          </a:r>
          <a:r>
            <a:rPr lang="id-ID" sz="2000" kern="1200" dirty="0"/>
            <a:t> </a:t>
          </a:r>
          <a:r>
            <a:rPr lang="id-ID" sz="2000" kern="1200" dirty="0" err="1"/>
            <a:t>Client</a:t>
          </a:r>
          <a:endParaRPr lang="id-ID" sz="2000" kern="1200" dirty="0"/>
        </a:p>
      </dsp:txBody>
      <dsp:txXfrm>
        <a:off x="0" y="1922106"/>
        <a:ext cx="3960421" cy="659295"/>
      </dsp:txXfrm>
    </dsp:sp>
    <dsp:sp modelId="{C8F5B03B-E3F6-4F01-961E-72CD79ABE98D}">
      <dsp:nvSpPr>
        <dsp:cNvPr id="0" name=""/>
        <dsp:cNvSpPr/>
      </dsp:nvSpPr>
      <dsp:spPr>
        <a:xfrm>
          <a:off x="0" y="2581401"/>
          <a:ext cx="3960421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600" kern="1200" dirty="0"/>
            <a:t>FTP </a:t>
          </a:r>
          <a:r>
            <a:rPr lang="id-ID" sz="2600" kern="1200" dirty="0" err="1"/>
            <a:t>Client</a:t>
          </a:r>
          <a:r>
            <a:rPr lang="id-ID" sz="2600" kern="1200" dirty="0"/>
            <a:t> – Ubuntu</a:t>
          </a:r>
        </a:p>
      </dsp:txBody>
      <dsp:txXfrm>
        <a:off x="29700" y="2611101"/>
        <a:ext cx="3901021" cy="549000"/>
      </dsp:txXfrm>
    </dsp:sp>
    <dsp:sp modelId="{AC1165E4-A548-405A-BADC-8531AFC078BD}">
      <dsp:nvSpPr>
        <dsp:cNvPr id="0" name=""/>
        <dsp:cNvSpPr/>
      </dsp:nvSpPr>
      <dsp:spPr>
        <a:xfrm>
          <a:off x="0" y="3189801"/>
          <a:ext cx="3960421" cy="659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43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d-ID" sz="2000" kern="1200" dirty="0"/>
            <a:t>Sistem Operasi Ubuntu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id-ID" sz="2000" kern="1200" dirty="0" err="1"/>
            <a:t>Diinstall</a:t>
          </a:r>
          <a:r>
            <a:rPr lang="id-ID" sz="2000" kern="1200" dirty="0"/>
            <a:t> </a:t>
          </a:r>
          <a:r>
            <a:rPr lang="id-ID" sz="2000" kern="1200" dirty="0" err="1"/>
            <a:t>Filezilla</a:t>
          </a:r>
          <a:r>
            <a:rPr lang="id-ID" sz="2000" kern="1200" dirty="0"/>
            <a:t> </a:t>
          </a:r>
          <a:r>
            <a:rPr lang="id-ID" sz="2000" kern="1200" dirty="0" err="1"/>
            <a:t>Client</a:t>
          </a:r>
          <a:endParaRPr lang="id-ID" sz="2000" kern="1200" dirty="0"/>
        </a:p>
      </dsp:txBody>
      <dsp:txXfrm>
        <a:off x="0" y="3189801"/>
        <a:ext cx="3960421" cy="6592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36606CF4-FA77-4E71-BDBB-B62F97D48318}" type="datetimeFigureOut">
              <a:rPr lang="zh-CN" altLang="en-US" smtClean="0"/>
              <a:t>2024/4/6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4A7EA511-84E0-4AE0-9842-AB0E10994B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011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01" name="副标题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2748145" y="5027636"/>
            <a:ext cx="6695710" cy="558799"/>
          </a:xfrm>
          <a:noFill/>
        </p:spPr>
        <p:txBody>
          <a:bodyPr lIns="90000" rIns="90000" anchor="ctr">
            <a:normAutofit/>
          </a:bodyPr>
          <a:lstStyle>
            <a:lvl1pPr marL="0" marR="0" indent="0" algn="ctr" defTabSz="914354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pPr marL="0" marR="0" lvl="0" indent="0" algn="ctr" defTabSz="914354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/>
              <a:t>Click to edit Master subtitle style</a:t>
            </a:r>
          </a:p>
        </p:txBody>
      </p:sp>
      <p:sp>
        <p:nvSpPr>
          <p:cNvPr id="9802" name="标题 1"/>
          <p:cNvSpPr>
            <a:spLocks noGrp="1"/>
          </p:cNvSpPr>
          <p:nvPr userDrawn="1">
            <p:ph type="ctrTitle" hasCustomPrompt="1"/>
          </p:nvPr>
        </p:nvSpPr>
        <p:spPr>
          <a:xfrm>
            <a:off x="2748145" y="4192174"/>
            <a:ext cx="6695710" cy="835461"/>
          </a:xfrm>
          <a:noFill/>
        </p:spPr>
        <p:txBody>
          <a:bodyPr lIns="90000" rIns="90000" anchor="b">
            <a:normAutofit/>
          </a:bodyPr>
          <a:lstStyle>
            <a:lvl1pPr algn="ctr"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-4356" y="991365"/>
            <a:ext cx="12205069" cy="4429606"/>
            <a:chOff x="-4356" y="811441"/>
            <a:chExt cx="12205069" cy="4429606"/>
          </a:xfrm>
        </p:grpSpPr>
        <p:sp>
          <p:nvSpPr>
            <p:cNvPr id="10162" name="Freeform 234">
              <a:extLst>
                <a:ext uri="{FF2B5EF4-FFF2-40B4-BE49-F238E27FC236}">
                  <a16:creationId xmlns:a16="http://schemas.microsoft.com/office/drawing/2014/main" id="{4F1AACD1-CDD5-4DDB-985C-7A3AEEB625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20894" y="3947087"/>
              <a:ext cx="1038476" cy="659846"/>
            </a:xfrm>
            <a:custGeom>
              <a:avLst/>
              <a:gdLst>
                <a:gd name="T0" fmla="*/ 247 w 272"/>
                <a:gd name="T1" fmla="*/ 144 h 173"/>
                <a:gd name="T2" fmla="*/ 212 w 272"/>
                <a:gd name="T3" fmla="*/ 173 h 173"/>
                <a:gd name="T4" fmla="*/ 59 w 272"/>
                <a:gd name="T5" fmla="*/ 173 h 173"/>
                <a:gd name="T6" fmla="*/ 24 w 272"/>
                <a:gd name="T7" fmla="*/ 143 h 173"/>
                <a:gd name="T8" fmla="*/ 3 w 272"/>
                <a:gd name="T9" fmla="*/ 29 h 173"/>
                <a:gd name="T10" fmla="*/ 28 w 272"/>
                <a:gd name="T11" fmla="*/ 0 h 173"/>
                <a:gd name="T12" fmla="*/ 245 w 272"/>
                <a:gd name="T13" fmla="*/ 0 h 173"/>
                <a:gd name="T14" fmla="*/ 269 w 272"/>
                <a:gd name="T15" fmla="*/ 29 h 173"/>
                <a:gd name="T16" fmla="*/ 247 w 272"/>
                <a:gd name="T17" fmla="*/ 14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173">
                  <a:moveTo>
                    <a:pt x="247" y="144"/>
                  </a:moveTo>
                  <a:cubicBezTo>
                    <a:pt x="244" y="160"/>
                    <a:pt x="228" y="173"/>
                    <a:pt x="212" y="173"/>
                  </a:cubicBezTo>
                  <a:cubicBezTo>
                    <a:pt x="59" y="173"/>
                    <a:pt x="59" y="173"/>
                    <a:pt x="59" y="173"/>
                  </a:cubicBezTo>
                  <a:cubicBezTo>
                    <a:pt x="43" y="173"/>
                    <a:pt x="27" y="160"/>
                    <a:pt x="24" y="143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0" y="13"/>
                    <a:pt x="11" y="0"/>
                    <a:pt x="28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61" y="0"/>
                    <a:pt x="272" y="13"/>
                    <a:pt x="269" y="29"/>
                  </a:cubicBezTo>
                  <a:lnTo>
                    <a:pt x="247" y="144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3" name="Freeform 235">
              <a:extLst>
                <a:ext uri="{FF2B5EF4-FFF2-40B4-BE49-F238E27FC236}">
                  <a16:creationId xmlns:a16="http://schemas.microsoft.com/office/drawing/2014/main" id="{6A060481-63E0-4254-BB2F-20A74FE296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72702" y="3794532"/>
              <a:ext cx="584487" cy="564270"/>
            </a:xfrm>
            <a:custGeom>
              <a:avLst/>
              <a:gdLst>
                <a:gd name="T0" fmla="*/ 127 w 318"/>
                <a:gd name="T1" fmla="*/ 0 h 307"/>
                <a:gd name="T2" fmla="*/ 158 w 318"/>
                <a:gd name="T3" fmla="*/ 197 h 307"/>
                <a:gd name="T4" fmla="*/ 189 w 318"/>
                <a:gd name="T5" fmla="*/ 0 h 307"/>
                <a:gd name="T6" fmla="*/ 318 w 318"/>
                <a:gd name="T7" fmla="*/ 0 h 307"/>
                <a:gd name="T8" fmla="*/ 318 w 318"/>
                <a:gd name="T9" fmla="*/ 307 h 307"/>
                <a:gd name="T10" fmla="*/ 0 w 318"/>
                <a:gd name="T11" fmla="*/ 307 h 307"/>
                <a:gd name="T12" fmla="*/ 0 w 318"/>
                <a:gd name="T13" fmla="*/ 0 h 307"/>
                <a:gd name="T14" fmla="*/ 127 w 318"/>
                <a:gd name="T15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8" h="307">
                  <a:moveTo>
                    <a:pt x="127" y="0"/>
                  </a:moveTo>
                  <a:lnTo>
                    <a:pt x="158" y="197"/>
                  </a:lnTo>
                  <a:lnTo>
                    <a:pt x="189" y="0"/>
                  </a:lnTo>
                  <a:lnTo>
                    <a:pt x="318" y="0"/>
                  </a:lnTo>
                  <a:lnTo>
                    <a:pt x="318" y="307"/>
                  </a:lnTo>
                  <a:lnTo>
                    <a:pt x="0" y="307"/>
                  </a:lnTo>
                  <a:lnTo>
                    <a:pt x="0" y="0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8FA5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4" name="Freeform 236">
              <a:extLst>
                <a:ext uri="{FF2B5EF4-FFF2-40B4-BE49-F238E27FC236}">
                  <a16:creationId xmlns:a16="http://schemas.microsoft.com/office/drawing/2014/main" id="{A59AE792-D931-4FEA-BE0D-665E2AEF61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6701" y="3794532"/>
              <a:ext cx="1038476" cy="656170"/>
            </a:xfrm>
            <a:custGeom>
              <a:avLst/>
              <a:gdLst>
                <a:gd name="T0" fmla="*/ 25 w 272"/>
                <a:gd name="T1" fmla="*/ 143 h 172"/>
                <a:gd name="T2" fmla="*/ 60 w 272"/>
                <a:gd name="T3" fmla="*/ 172 h 172"/>
                <a:gd name="T4" fmla="*/ 213 w 272"/>
                <a:gd name="T5" fmla="*/ 172 h 172"/>
                <a:gd name="T6" fmla="*/ 248 w 272"/>
                <a:gd name="T7" fmla="*/ 143 h 172"/>
                <a:gd name="T8" fmla="*/ 269 w 272"/>
                <a:gd name="T9" fmla="*/ 29 h 172"/>
                <a:gd name="T10" fmla="*/ 244 w 272"/>
                <a:gd name="T11" fmla="*/ 0 h 172"/>
                <a:gd name="T12" fmla="*/ 27 w 272"/>
                <a:gd name="T13" fmla="*/ 0 h 172"/>
                <a:gd name="T14" fmla="*/ 3 w 272"/>
                <a:gd name="T15" fmla="*/ 29 h 172"/>
                <a:gd name="T16" fmla="*/ 25 w 272"/>
                <a:gd name="T17" fmla="*/ 143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172">
                  <a:moveTo>
                    <a:pt x="25" y="143"/>
                  </a:moveTo>
                  <a:cubicBezTo>
                    <a:pt x="28" y="159"/>
                    <a:pt x="44" y="172"/>
                    <a:pt x="60" y="172"/>
                  </a:cubicBezTo>
                  <a:cubicBezTo>
                    <a:pt x="213" y="172"/>
                    <a:pt x="213" y="172"/>
                    <a:pt x="213" y="172"/>
                  </a:cubicBezTo>
                  <a:cubicBezTo>
                    <a:pt x="229" y="172"/>
                    <a:pt x="245" y="159"/>
                    <a:pt x="248" y="143"/>
                  </a:cubicBezTo>
                  <a:cubicBezTo>
                    <a:pt x="269" y="29"/>
                    <a:pt x="269" y="29"/>
                    <a:pt x="269" y="29"/>
                  </a:cubicBezTo>
                  <a:cubicBezTo>
                    <a:pt x="272" y="13"/>
                    <a:pt x="261" y="0"/>
                    <a:pt x="244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1" y="0"/>
                    <a:pt x="0" y="13"/>
                    <a:pt x="3" y="29"/>
                  </a:cubicBezTo>
                  <a:lnTo>
                    <a:pt x="25" y="143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5" name="Freeform 237">
              <a:extLst>
                <a:ext uri="{FF2B5EF4-FFF2-40B4-BE49-F238E27FC236}">
                  <a16:creationId xmlns:a16="http://schemas.microsoft.com/office/drawing/2014/main" id="{2623164B-3636-4A68-BE43-23980DE2A1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28882" y="3636463"/>
              <a:ext cx="584487" cy="566107"/>
            </a:xfrm>
            <a:custGeom>
              <a:avLst/>
              <a:gdLst>
                <a:gd name="T0" fmla="*/ 191 w 318"/>
                <a:gd name="T1" fmla="*/ 0 h 308"/>
                <a:gd name="T2" fmla="*/ 158 w 318"/>
                <a:gd name="T3" fmla="*/ 198 h 308"/>
                <a:gd name="T4" fmla="*/ 129 w 318"/>
                <a:gd name="T5" fmla="*/ 0 h 308"/>
                <a:gd name="T6" fmla="*/ 0 w 318"/>
                <a:gd name="T7" fmla="*/ 0 h 308"/>
                <a:gd name="T8" fmla="*/ 0 w 318"/>
                <a:gd name="T9" fmla="*/ 308 h 308"/>
                <a:gd name="T10" fmla="*/ 318 w 318"/>
                <a:gd name="T11" fmla="*/ 308 h 308"/>
                <a:gd name="T12" fmla="*/ 318 w 318"/>
                <a:gd name="T13" fmla="*/ 0 h 308"/>
                <a:gd name="T14" fmla="*/ 191 w 318"/>
                <a:gd name="T15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8" h="308">
                  <a:moveTo>
                    <a:pt x="191" y="0"/>
                  </a:moveTo>
                  <a:lnTo>
                    <a:pt x="158" y="198"/>
                  </a:lnTo>
                  <a:lnTo>
                    <a:pt x="129" y="0"/>
                  </a:lnTo>
                  <a:lnTo>
                    <a:pt x="0" y="0"/>
                  </a:lnTo>
                  <a:lnTo>
                    <a:pt x="0" y="308"/>
                  </a:lnTo>
                  <a:lnTo>
                    <a:pt x="318" y="308"/>
                  </a:lnTo>
                  <a:lnTo>
                    <a:pt x="318" y="0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rgbClr val="4859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6" name="Freeform 238">
              <a:extLst>
                <a:ext uri="{FF2B5EF4-FFF2-40B4-BE49-F238E27FC236}">
                  <a16:creationId xmlns:a16="http://schemas.microsoft.com/office/drawing/2014/main" id="{96A9F3C3-AFFF-4B8B-AC91-4719F5BD95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64184" y="1449231"/>
              <a:ext cx="1038476" cy="656170"/>
            </a:xfrm>
            <a:custGeom>
              <a:avLst/>
              <a:gdLst>
                <a:gd name="T0" fmla="*/ 247 w 272"/>
                <a:gd name="T1" fmla="*/ 29 h 172"/>
                <a:gd name="T2" fmla="*/ 211 w 272"/>
                <a:gd name="T3" fmla="*/ 0 h 172"/>
                <a:gd name="T4" fmla="*/ 59 w 272"/>
                <a:gd name="T5" fmla="*/ 0 h 172"/>
                <a:gd name="T6" fmla="*/ 24 w 272"/>
                <a:gd name="T7" fmla="*/ 29 h 172"/>
                <a:gd name="T8" fmla="*/ 3 w 272"/>
                <a:gd name="T9" fmla="*/ 143 h 172"/>
                <a:gd name="T10" fmla="*/ 28 w 272"/>
                <a:gd name="T11" fmla="*/ 172 h 172"/>
                <a:gd name="T12" fmla="*/ 245 w 272"/>
                <a:gd name="T13" fmla="*/ 172 h 172"/>
                <a:gd name="T14" fmla="*/ 269 w 272"/>
                <a:gd name="T15" fmla="*/ 143 h 172"/>
                <a:gd name="T16" fmla="*/ 247 w 272"/>
                <a:gd name="T17" fmla="*/ 2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172">
                  <a:moveTo>
                    <a:pt x="247" y="29"/>
                  </a:moveTo>
                  <a:cubicBezTo>
                    <a:pt x="244" y="13"/>
                    <a:pt x="228" y="0"/>
                    <a:pt x="21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3" y="0"/>
                    <a:pt x="27" y="13"/>
                    <a:pt x="24" y="29"/>
                  </a:cubicBezTo>
                  <a:cubicBezTo>
                    <a:pt x="3" y="143"/>
                    <a:pt x="3" y="143"/>
                    <a:pt x="3" y="143"/>
                  </a:cubicBezTo>
                  <a:cubicBezTo>
                    <a:pt x="0" y="159"/>
                    <a:pt x="11" y="172"/>
                    <a:pt x="28" y="172"/>
                  </a:cubicBezTo>
                  <a:cubicBezTo>
                    <a:pt x="245" y="172"/>
                    <a:pt x="245" y="172"/>
                    <a:pt x="245" y="172"/>
                  </a:cubicBezTo>
                  <a:cubicBezTo>
                    <a:pt x="261" y="172"/>
                    <a:pt x="272" y="159"/>
                    <a:pt x="269" y="143"/>
                  </a:cubicBezTo>
                  <a:lnTo>
                    <a:pt x="247" y="29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7" name="Freeform 239">
              <a:extLst>
                <a:ext uri="{FF2B5EF4-FFF2-40B4-BE49-F238E27FC236}">
                  <a16:creationId xmlns:a16="http://schemas.microsoft.com/office/drawing/2014/main" id="{368E2525-EA18-4358-A44B-AFB1D0840A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15992" y="1697362"/>
              <a:ext cx="584487" cy="560594"/>
            </a:xfrm>
            <a:custGeom>
              <a:avLst/>
              <a:gdLst>
                <a:gd name="T0" fmla="*/ 127 w 318"/>
                <a:gd name="T1" fmla="*/ 305 h 305"/>
                <a:gd name="T2" fmla="*/ 158 w 318"/>
                <a:gd name="T3" fmla="*/ 110 h 305"/>
                <a:gd name="T4" fmla="*/ 189 w 318"/>
                <a:gd name="T5" fmla="*/ 305 h 305"/>
                <a:gd name="T6" fmla="*/ 318 w 318"/>
                <a:gd name="T7" fmla="*/ 305 h 305"/>
                <a:gd name="T8" fmla="*/ 318 w 318"/>
                <a:gd name="T9" fmla="*/ 0 h 305"/>
                <a:gd name="T10" fmla="*/ 0 w 318"/>
                <a:gd name="T11" fmla="*/ 0 h 305"/>
                <a:gd name="T12" fmla="*/ 0 w 318"/>
                <a:gd name="T13" fmla="*/ 305 h 305"/>
                <a:gd name="T14" fmla="*/ 127 w 318"/>
                <a:gd name="T15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8" h="305">
                  <a:moveTo>
                    <a:pt x="127" y="305"/>
                  </a:moveTo>
                  <a:lnTo>
                    <a:pt x="158" y="110"/>
                  </a:lnTo>
                  <a:lnTo>
                    <a:pt x="189" y="305"/>
                  </a:lnTo>
                  <a:lnTo>
                    <a:pt x="318" y="305"/>
                  </a:lnTo>
                  <a:lnTo>
                    <a:pt x="318" y="0"/>
                  </a:lnTo>
                  <a:lnTo>
                    <a:pt x="0" y="0"/>
                  </a:lnTo>
                  <a:lnTo>
                    <a:pt x="0" y="305"/>
                  </a:lnTo>
                  <a:lnTo>
                    <a:pt x="127" y="305"/>
                  </a:lnTo>
                  <a:close/>
                </a:path>
              </a:pathLst>
            </a:custGeom>
            <a:solidFill>
              <a:srgbClr val="4442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8" name="Rectangle 240">
              <a:extLst>
                <a:ext uri="{FF2B5EF4-FFF2-40B4-BE49-F238E27FC236}">
                  <a16:creationId xmlns:a16="http://schemas.microsoft.com/office/drawing/2014/main" id="{8C36C2D5-6538-4829-9592-A4BFB25AC35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4356" y="1849917"/>
              <a:ext cx="12200713" cy="22221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0169" name="Rectangle 241">
              <a:extLst>
                <a:ext uri="{FF2B5EF4-FFF2-40B4-BE49-F238E27FC236}">
                  <a16:creationId xmlns:a16="http://schemas.microsoft.com/office/drawing/2014/main" id="{C50E3CAF-4215-41FE-B3BC-106B9DFA37F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0" y="1849917"/>
              <a:ext cx="12200713" cy="2222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0" name="Freeform 242">
              <a:extLst>
                <a:ext uri="{FF2B5EF4-FFF2-40B4-BE49-F238E27FC236}">
                  <a16:creationId xmlns:a16="http://schemas.microsoft.com/office/drawing/2014/main" id="{F43FE583-9D5E-4D45-97F7-893704303C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17929" y="3044624"/>
              <a:ext cx="95577" cy="248132"/>
            </a:xfrm>
            <a:custGeom>
              <a:avLst/>
              <a:gdLst>
                <a:gd name="T0" fmla="*/ 4 w 25"/>
                <a:gd name="T1" fmla="*/ 0 h 65"/>
                <a:gd name="T2" fmla="*/ 22 w 25"/>
                <a:gd name="T3" fmla="*/ 65 h 65"/>
                <a:gd name="T4" fmla="*/ 17 w 25"/>
                <a:gd name="T5" fmla="*/ 64 h 65"/>
                <a:gd name="T6" fmla="*/ 0 w 25"/>
                <a:gd name="T7" fmla="*/ 2 h 65"/>
                <a:gd name="T8" fmla="*/ 4 w 25"/>
                <a:gd name="T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65">
                  <a:moveTo>
                    <a:pt x="4" y="0"/>
                  </a:moveTo>
                  <a:cubicBezTo>
                    <a:pt x="25" y="34"/>
                    <a:pt x="22" y="64"/>
                    <a:pt x="22" y="65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20" y="35"/>
                    <a:pt x="0" y="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1" name="Freeform 243">
              <a:extLst>
                <a:ext uri="{FF2B5EF4-FFF2-40B4-BE49-F238E27FC236}">
                  <a16:creationId xmlns:a16="http://schemas.microsoft.com/office/drawing/2014/main" id="{5F9CCB1C-765C-4965-8852-DEB5A6D4C1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49922" y="2980293"/>
              <a:ext cx="102929" cy="126823"/>
            </a:xfrm>
            <a:custGeom>
              <a:avLst/>
              <a:gdLst>
                <a:gd name="T0" fmla="*/ 2 w 27"/>
                <a:gd name="T1" fmla="*/ 12 h 33"/>
                <a:gd name="T2" fmla="*/ 4 w 27"/>
                <a:gd name="T3" fmla="*/ 4 h 33"/>
                <a:gd name="T4" fmla="*/ 8 w 27"/>
                <a:gd name="T5" fmla="*/ 2 h 33"/>
                <a:gd name="T6" fmla="*/ 17 w 27"/>
                <a:gd name="T7" fmla="*/ 4 h 33"/>
                <a:gd name="T8" fmla="*/ 26 w 27"/>
                <a:gd name="T9" fmla="*/ 20 h 33"/>
                <a:gd name="T10" fmla="*/ 23 w 27"/>
                <a:gd name="T11" fmla="*/ 29 h 33"/>
                <a:gd name="T12" fmla="*/ 19 w 27"/>
                <a:gd name="T13" fmla="*/ 31 h 33"/>
                <a:gd name="T14" fmla="*/ 11 w 27"/>
                <a:gd name="T15" fmla="*/ 28 h 33"/>
                <a:gd name="T16" fmla="*/ 2 w 27"/>
                <a:gd name="T17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33">
                  <a:moveTo>
                    <a:pt x="2" y="12"/>
                  </a:moveTo>
                  <a:cubicBezTo>
                    <a:pt x="0" y="9"/>
                    <a:pt x="1" y="6"/>
                    <a:pt x="4" y="4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1" y="0"/>
                    <a:pt x="15" y="1"/>
                    <a:pt x="17" y="4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7" y="23"/>
                    <a:pt x="26" y="27"/>
                    <a:pt x="23" y="29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6" y="33"/>
                    <a:pt x="13" y="31"/>
                    <a:pt x="11" y="28"/>
                  </a:cubicBezTo>
                  <a:lnTo>
                    <a:pt x="2" y="12"/>
                  </a:lnTo>
                  <a:close/>
                </a:path>
              </a:pathLst>
            </a:custGeom>
            <a:solidFill>
              <a:srgbClr val="4541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2" name="Freeform 244">
              <a:extLst>
                <a:ext uri="{FF2B5EF4-FFF2-40B4-BE49-F238E27FC236}">
                  <a16:creationId xmlns:a16="http://schemas.microsoft.com/office/drawing/2014/main" id="{EBCFF79C-489F-4117-8272-1F0D6959C1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2725" y="2961913"/>
              <a:ext cx="172773" cy="209533"/>
            </a:xfrm>
            <a:custGeom>
              <a:avLst/>
              <a:gdLst>
                <a:gd name="T0" fmla="*/ 2 w 45"/>
                <a:gd name="T1" fmla="*/ 21 h 55"/>
                <a:gd name="T2" fmla="*/ 6 w 45"/>
                <a:gd name="T3" fmla="*/ 7 h 55"/>
                <a:gd name="T4" fmla="*/ 13 w 45"/>
                <a:gd name="T5" fmla="*/ 3 h 55"/>
                <a:gd name="T6" fmla="*/ 27 w 45"/>
                <a:gd name="T7" fmla="*/ 7 h 55"/>
                <a:gd name="T8" fmla="*/ 42 w 45"/>
                <a:gd name="T9" fmla="*/ 34 h 55"/>
                <a:gd name="T10" fmla="*/ 39 w 45"/>
                <a:gd name="T11" fmla="*/ 48 h 55"/>
                <a:gd name="T12" fmla="*/ 32 w 45"/>
                <a:gd name="T13" fmla="*/ 52 h 55"/>
                <a:gd name="T14" fmla="*/ 18 w 45"/>
                <a:gd name="T15" fmla="*/ 48 h 55"/>
                <a:gd name="T16" fmla="*/ 2 w 45"/>
                <a:gd name="T17" fmla="*/ 2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55">
                  <a:moveTo>
                    <a:pt x="2" y="21"/>
                  </a:moveTo>
                  <a:cubicBezTo>
                    <a:pt x="0" y="16"/>
                    <a:pt x="1" y="10"/>
                    <a:pt x="6" y="7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8" y="0"/>
                    <a:pt x="24" y="2"/>
                    <a:pt x="27" y="7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5" y="39"/>
                    <a:pt x="44" y="45"/>
                    <a:pt x="39" y="48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27" y="55"/>
                    <a:pt x="21" y="53"/>
                    <a:pt x="18" y="48"/>
                  </a:cubicBezTo>
                  <a:lnTo>
                    <a:pt x="2" y="21"/>
                  </a:ln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3" name="Freeform 245">
              <a:extLst>
                <a:ext uri="{FF2B5EF4-FFF2-40B4-BE49-F238E27FC236}">
                  <a16:creationId xmlns:a16="http://schemas.microsoft.com/office/drawing/2014/main" id="{72A5FBEC-A9CD-4A7A-BD1E-328D815345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46993" y="2969265"/>
              <a:ext cx="163584" cy="227913"/>
            </a:xfrm>
            <a:custGeom>
              <a:avLst/>
              <a:gdLst>
                <a:gd name="T0" fmla="*/ 2 w 43"/>
                <a:gd name="T1" fmla="*/ 13 h 60"/>
                <a:gd name="T2" fmla="*/ 5 w 43"/>
                <a:gd name="T3" fmla="*/ 3 h 60"/>
                <a:gd name="T4" fmla="*/ 6 w 43"/>
                <a:gd name="T5" fmla="*/ 2 h 60"/>
                <a:gd name="T6" fmla="*/ 16 w 43"/>
                <a:gd name="T7" fmla="*/ 5 h 60"/>
                <a:gd name="T8" fmla="*/ 41 w 43"/>
                <a:gd name="T9" fmla="*/ 47 h 60"/>
                <a:gd name="T10" fmla="*/ 38 w 43"/>
                <a:gd name="T11" fmla="*/ 57 h 60"/>
                <a:gd name="T12" fmla="*/ 36 w 43"/>
                <a:gd name="T13" fmla="*/ 58 h 60"/>
                <a:gd name="T14" fmla="*/ 26 w 43"/>
                <a:gd name="T15" fmla="*/ 55 h 60"/>
                <a:gd name="T16" fmla="*/ 2 w 43"/>
                <a:gd name="T17" fmla="*/ 13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60">
                  <a:moveTo>
                    <a:pt x="2" y="13"/>
                  </a:moveTo>
                  <a:cubicBezTo>
                    <a:pt x="0" y="10"/>
                    <a:pt x="1" y="5"/>
                    <a:pt x="5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10" y="0"/>
                    <a:pt x="14" y="2"/>
                    <a:pt x="16" y="5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3" y="51"/>
                    <a:pt x="41" y="55"/>
                    <a:pt x="38" y="57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3" y="60"/>
                    <a:pt x="28" y="59"/>
                    <a:pt x="26" y="55"/>
                  </a:cubicBezTo>
                  <a:lnTo>
                    <a:pt x="2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4" name="Freeform 246">
              <a:extLst>
                <a:ext uri="{FF2B5EF4-FFF2-40B4-BE49-F238E27FC236}">
                  <a16:creationId xmlns:a16="http://schemas.microsoft.com/office/drawing/2014/main" id="{131214CD-F5AF-4C40-81CD-6643D4C455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71292" y="3129173"/>
              <a:ext cx="69844" cy="259160"/>
            </a:xfrm>
            <a:custGeom>
              <a:avLst/>
              <a:gdLst>
                <a:gd name="T0" fmla="*/ 6 w 18"/>
                <a:gd name="T1" fmla="*/ 0 h 68"/>
                <a:gd name="T2" fmla="*/ 10 w 18"/>
                <a:gd name="T3" fmla="*/ 1 h 68"/>
                <a:gd name="T4" fmla="*/ 18 w 18"/>
                <a:gd name="T5" fmla="*/ 66 h 68"/>
                <a:gd name="T6" fmla="*/ 14 w 18"/>
                <a:gd name="T7" fmla="*/ 68 h 68"/>
                <a:gd name="T8" fmla="*/ 6 w 18"/>
                <a:gd name="T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68">
                  <a:moveTo>
                    <a:pt x="6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4" y="40"/>
                    <a:pt x="18" y="65"/>
                    <a:pt x="18" y="66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7"/>
                    <a:pt x="0" y="41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5" name="Freeform 247">
              <a:extLst>
                <a:ext uri="{FF2B5EF4-FFF2-40B4-BE49-F238E27FC236}">
                  <a16:creationId xmlns:a16="http://schemas.microsoft.com/office/drawing/2014/main" id="{CA40341A-79C5-4ABA-9E3C-D0B0DD3F803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84158" y="3057490"/>
              <a:ext cx="75359" cy="121309"/>
            </a:xfrm>
            <a:custGeom>
              <a:avLst/>
              <a:gdLst>
                <a:gd name="T0" fmla="*/ 20 w 20"/>
                <a:gd name="T1" fmla="*/ 8 h 32"/>
                <a:gd name="T2" fmla="*/ 14 w 20"/>
                <a:gd name="T3" fmla="*/ 1 h 32"/>
                <a:gd name="T4" fmla="*/ 10 w 20"/>
                <a:gd name="T5" fmla="*/ 0 h 32"/>
                <a:gd name="T6" fmla="*/ 3 w 20"/>
                <a:gd name="T7" fmla="*/ 6 h 32"/>
                <a:gd name="T8" fmla="*/ 1 w 20"/>
                <a:gd name="T9" fmla="*/ 24 h 32"/>
                <a:gd name="T10" fmla="*/ 6 w 20"/>
                <a:gd name="T11" fmla="*/ 31 h 32"/>
                <a:gd name="T12" fmla="*/ 11 w 20"/>
                <a:gd name="T13" fmla="*/ 32 h 32"/>
                <a:gd name="T14" fmla="*/ 18 w 20"/>
                <a:gd name="T15" fmla="*/ 26 h 32"/>
                <a:gd name="T16" fmla="*/ 20 w 20"/>
                <a:gd name="T1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32">
                  <a:moveTo>
                    <a:pt x="20" y="8"/>
                  </a:moveTo>
                  <a:cubicBezTo>
                    <a:pt x="20" y="4"/>
                    <a:pt x="18" y="1"/>
                    <a:pt x="14" y="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0"/>
                    <a:pt x="3" y="2"/>
                    <a:pt x="3" y="6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2" y="31"/>
                    <a:pt x="6" y="31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4" y="32"/>
                    <a:pt x="17" y="30"/>
                    <a:pt x="18" y="26"/>
                  </a:cubicBezTo>
                  <a:lnTo>
                    <a:pt x="20" y="8"/>
                  </a:lnTo>
                  <a:close/>
                </a:path>
              </a:pathLst>
            </a:custGeom>
            <a:solidFill>
              <a:srgbClr val="4541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6" name="Freeform 248">
              <a:extLst>
                <a:ext uri="{FF2B5EF4-FFF2-40B4-BE49-F238E27FC236}">
                  <a16:creationId xmlns:a16="http://schemas.microsoft.com/office/drawing/2014/main" id="{054BCE69-CB8E-4A50-9AF5-613CE9D080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06214" y="3022568"/>
              <a:ext cx="130499" cy="202181"/>
            </a:xfrm>
            <a:custGeom>
              <a:avLst/>
              <a:gdLst>
                <a:gd name="T0" fmla="*/ 33 w 34"/>
                <a:gd name="T1" fmla="*/ 13 h 53"/>
                <a:gd name="T2" fmla="*/ 24 w 34"/>
                <a:gd name="T3" fmla="*/ 1 h 53"/>
                <a:gd name="T4" fmla="*/ 16 w 34"/>
                <a:gd name="T5" fmla="*/ 0 h 53"/>
                <a:gd name="T6" fmla="*/ 5 w 34"/>
                <a:gd name="T7" fmla="*/ 9 h 53"/>
                <a:gd name="T8" fmla="*/ 1 w 34"/>
                <a:gd name="T9" fmla="*/ 40 h 53"/>
                <a:gd name="T10" fmla="*/ 10 w 34"/>
                <a:gd name="T11" fmla="*/ 52 h 53"/>
                <a:gd name="T12" fmla="*/ 18 w 34"/>
                <a:gd name="T13" fmla="*/ 53 h 53"/>
                <a:gd name="T14" fmla="*/ 29 w 34"/>
                <a:gd name="T15" fmla="*/ 44 h 53"/>
                <a:gd name="T16" fmla="*/ 33 w 34"/>
                <a:gd name="T17" fmla="*/ 1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53">
                  <a:moveTo>
                    <a:pt x="33" y="13"/>
                  </a:moveTo>
                  <a:cubicBezTo>
                    <a:pt x="34" y="7"/>
                    <a:pt x="30" y="2"/>
                    <a:pt x="24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0"/>
                    <a:pt x="6" y="4"/>
                    <a:pt x="5" y="9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0" y="46"/>
                    <a:pt x="4" y="51"/>
                    <a:pt x="10" y="52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23" y="53"/>
                    <a:pt x="29" y="49"/>
                    <a:pt x="29" y="44"/>
                  </a:cubicBezTo>
                  <a:lnTo>
                    <a:pt x="33" y="13"/>
                  </a:ln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7" name="Freeform 249">
              <a:extLst>
                <a:ext uri="{FF2B5EF4-FFF2-40B4-BE49-F238E27FC236}">
                  <a16:creationId xmlns:a16="http://schemas.microsoft.com/office/drawing/2014/main" id="{9A1746D9-AF8E-4415-B68A-6965FE7C29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63192" y="3007864"/>
              <a:ext cx="88224" cy="242617"/>
            </a:xfrm>
            <a:custGeom>
              <a:avLst/>
              <a:gdLst>
                <a:gd name="T0" fmla="*/ 23 w 23"/>
                <a:gd name="T1" fmla="*/ 9 h 64"/>
                <a:gd name="T2" fmla="*/ 16 w 23"/>
                <a:gd name="T3" fmla="*/ 0 h 64"/>
                <a:gd name="T4" fmla="*/ 14 w 23"/>
                <a:gd name="T5" fmla="*/ 0 h 64"/>
                <a:gd name="T6" fmla="*/ 6 w 23"/>
                <a:gd name="T7" fmla="*/ 7 h 64"/>
                <a:gd name="T8" fmla="*/ 0 w 23"/>
                <a:gd name="T9" fmla="*/ 55 h 64"/>
                <a:gd name="T10" fmla="*/ 6 w 23"/>
                <a:gd name="T11" fmla="*/ 63 h 64"/>
                <a:gd name="T12" fmla="*/ 8 w 23"/>
                <a:gd name="T13" fmla="*/ 63 h 64"/>
                <a:gd name="T14" fmla="*/ 17 w 23"/>
                <a:gd name="T15" fmla="*/ 57 h 64"/>
                <a:gd name="T16" fmla="*/ 23 w 23"/>
                <a:gd name="T17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64">
                  <a:moveTo>
                    <a:pt x="23" y="9"/>
                  </a:moveTo>
                  <a:cubicBezTo>
                    <a:pt x="23" y="5"/>
                    <a:pt x="20" y="1"/>
                    <a:pt x="16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0" y="0"/>
                    <a:pt x="7" y="3"/>
                    <a:pt x="6" y="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9"/>
                    <a:pt x="2" y="63"/>
                    <a:pt x="6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2" y="64"/>
                    <a:pt x="16" y="61"/>
                    <a:pt x="17" y="57"/>
                  </a:cubicBezTo>
                  <a:lnTo>
                    <a:pt x="23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8" name="Freeform 250">
              <a:extLst>
                <a:ext uri="{FF2B5EF4-FFF2-40B4-BE49-F238E27FC236}">
                  <a16:creationId xmlns:a16="http://schemas.microsoft.com/office/drawing/2014/main" id="{BD3B735A-57FC-4CF9-B0FE-5FF9C425D1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13566" y="3281727"/>
              <a:ext cx="499939" cy="248132"/>
            </a:xfrm>
            <a:custGeom>
              <a:avLst/>
              <a:gdLst>
                <a:gd name="T0" fmla="*/ 122 w 131"/>
                <a:gd name="T1" fmla="*/ 0 h 65"/>
                <a:gd name="T2" fmla="*/ 125 w 131"/>
                <a:gd name="T3" fmla="*/ 0 h 65"/>
                <a:gd name="T4" fmla="*/ 130 w 131"/>
                <a:gd name="T5" fmla="*/ 8 h 65"/>
                <a:gd name="T6" fmla="*/ 74 w 131"/>
                <a:gd name="T7" fmla="*/ 60 h 65"/>
                <a:gd name="T8" fmla="*/ 3 w 131"/>
                <a:gd name="T9" fmla="*/ 36 h 65"/>
                <a:gd name="T10" fmla="*/ 3 w 131"/>
                <a:gd name="T11" fmla="*/ 27 h 65"/>
                <a:gd name="T12" fmla="*/ 12 w 131"/>
                <a:gd name="T13" fmla="*/ 28 h 65"/>
                <a:gd name="T14" fmla="*/ 71 w 131"/>
                <a:gd name="T15" fmla="*/ 47 h 65"/>
                <a:gd name="T16" fmla="*/ 117 w 131"/>
                <a:gd name="T17" fmla="*/ 5 h 65"/>
                <a:gd name="T18" fmla="*/ 122 w 131"/>
                <a:gd name="T1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65">
                  <a:moveTo>
                    <a:pt x="122" y="0"/>
                  </a:moveTo>
                  <a:cubicBezTo>
                    <a:pt x="123" y="0"/>
                    <a:pt x="124" y="0"/>
                    <a:pt x="125" y="0"/>
                  </a:cubicBezTo>
                  <a:cubicBezTo>
                    <a:pt x="129" y="1"/>
                    <a:pt x="131" y="5"/>
                    <a:pt x="130" y="8"/>
                  </a:cubicBezTo>
                  <a:cubicBezTo>
                    <a:pt x="125" y="29"/>
                    <a:pt x="108" y="53"/>
                    <a:pt x="74" y="60"/>
                  </a:cubicBezTo>
                  <a:cubicBezTo>
                    <a:pt x="47" y="65"/>
                    <a:pt x="21" y="57"/>
                    <a:pt x="3" y="36"/>
                  </a:cubicBezTo>
                  <a:cubicBezTo>
                    <a:pt x="0" y="34"/>
                    <a:pt x="0" y="30"/>
                    <a:pt x="3" y="27"/>
                  </a:cubicBezTo>
                  <a:cubicBezTo>
                    <a:pt x="6" y="25"/>
                    <a:pt x="10" y="25"/>
                    <a:pt x="12" y="28"/>
                  </a:cubicBezTo>
                  <a:cubicBezTo>
                    <a:pt x="19" y="36"/>
                    <a:pt x="40" y="54"/>
                    <a:pt x="71" y="47"/>
                  </a:cubicBezTo>
                  <a:cubicBezTo>
                    <a:pt x="99" y="42"/>
                    <a:pt x="113" y="22"/>
                    <a:pt x="117" y="5"/>
                  </a:cubicBezTo>
                  <a:cubicBezTo>
                    <a:pt x="118" y="2"/>
                    <a:pt x="120" y="1"/>
                    <a:pt x="1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9" name="Freeform 251">
              <a:extLst>
                <a:ext uri="{FF2B5EF4-FFF2-40B4-BE49-F238E27FC236}">
                  <a16:creationId xmlns:a16="http://schemas.microsoft.com/office/drawing/2014/main" id="{A599BE48-6A85-4BDC-8A2B-54C33213D2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20918" y="3281727"/>
              <a:ext cx="488911" cy="226076"/>
            </a:xfrm>
            <a:custGeom>
              <a:avLst/>
              <a:gdLst>
                <a:gd name="T0" fmla="*/ 123 w 128"/>
                <a:gd name="T1" fmla="*/ 0 h 59"/>
                <a:gd name="T2" fmla="*/ 120 w 128"/>
                <a:gd name="T3" fmla="*/ 0 h 59"/>
                <a:gd name="T4" fmla="*/ 115 w 128"/>
                <a:gd name="T5" fmla="*/ 5 h 59"/>
                <a:gd name="T6" fmla="*/ 69 w 128"/>
                <a:gd name="T7" fmla="*/ 47 h 59"/>
                <a:gd name="T8" fmla="*/ 10 w 128"/>
                <a:gd name="T9" fmla="*/ 28 h 59"/>
                <a:gd name="T10" fmla="*/ 1 w 128"/>
                <a:gd name="T11" fmla="*/ 27 h 59"/>
                <a:gd name="T12" fmla="*/ 0 w 128"/>
                <a:gd name="T13" fmla="*/ 29 h 59"/>
                <a:gd name="T14" fmla="*/ 1 w 128"/>
                <a:gd name="T15" fmla="*/ 30 h 59"/>
                <a:gd name="T16" fmla="*/ 72 w 128"/>
                <a:gd name="T17" fmla="*/ 54 h 59"/>
                <a:gd name="T18" fmla="*/ 128 w 128"/>
                <a:gd name="T19" fmla="*/ 4 h 59"/>
                <a:gd name="T20" fmla="*/ 123 w 128"/>
                <a:gd name="T2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8" h="59">
                  <a:moveTo>
                    <a:pt x="123" y="0"/>
                  </a:moveTo>
                  <a:cubicBezTo>
                    <a:pt x="122" y="0"/>
                    <a:pt x="121" y="0"/>
                    <a:pt x="120" y="0"/>
                  </a:cubicBezTo>
                  <a:cubicBezTo>
                    <a:pt x="118" y="1"/>
                    <a:pt x="116" y="2"/>
                    <a:pt x="115" y="5"/>
                  </a:cubicBezTo>
                  <a:cubicBezTo>
                    <a:pt x="111" y="22"/>
                    <a:pt x="97" y="42"/>
                    <a:pt x="69" y="47"/>
                  </a:cubicBezTo>
                  <a:cubicBezTo>
                    <a:pt x="38" y="54"/>
                    <a:pt x="17" y="36"/>
                    <a:pt x="10" y="28"/>
                  </a:cubicBezTo>
                  <a:cubicBezTo>
                    <a:pt x="8" y="25"/>
                    <a:pt x="4" y="25"/>
                    <a:pt x="1" y="27"/>
                  </a:cubicBezTo>
                  <a:cubicBezTo>
                    <a:pt x="0" y="28"/>
                    <a:pt x="0" y="28"/>
                    <a:pt x="0" y="29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9" y="51"/>
                    <a:pt x="45" y="59"/>
                    <a:pt x="72" y="54"/>
                  </a:cubicBezTo>
                  <a:cubicBezTo>
                    <a:pt x="105" y="48"/>
                    <a:pt x="122" y="24"/>
                    <a:pt x="128" y="4"/>
                  </a:cubicBezTo>
                  <a:cubicBezTo>
                    <a:pt x="127" y="2"/>
                    <a:pt x="125" y="1"/>
                    <a:pt x="123" y="0"/>
                  </a:cubicBezTo>
                  <a:close/>
                </a:path>
              </a:pathLst>
            </a:custGeom>
            <a:solidFill>
              <a:srgbClr val="F0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0" name="Freeform 252">
              <a:extLst>
                <a:ext uri="{FF2B5EF4-FFF2-40B4-BE49-F238E27FC236}">
                  <a16:creationId xmlns:a16="http://schemas.microsoft.com/office/drawing/2014/main" id="{1C5DC11C-8ABE-4381-AC27-4C1F461EE3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74281" y="2452785"/>
              <a:ext cx="810563" cy="584487"/>
            </a:xfrm>
            <a:custGeom>
              <a:avLst/>
              <a:gdLst>
                <a:gd name="T0" fmla="*/ 104 w 212"/>
                <a:gd name="T1" fmla="*/ 153 h 153"/>
                <a:gd name="T2" fmla="*/ 97 w 212"/>
                <a:gd name="T3" fmla="*/ 152 h 153"/>
                <a:gd name="T4" fmla="*/ 77 w 212"/>
                <a:gd name="T5" fmla="*/ 135 h 153"/>
                <a:gd name="T6" fmla="*/ 92 w 212"/>
                <a:gd name="T7" fmla="*/ 95 h 153"/>
                <a:gd name="T8" fmla="*/ 99 w 212"/>
                <a:gd name="T9" fmla="*/ 71 h 153"/>
                <a:gd name="T10" fmla="*/ 79 w 212"/>
                <a:gd name="T11" fmla="*/ 57 h 153"/>
                <a:gd name="T12" fmla="*/ 55 w 212"/>
                <a:gd name="T13" fmla="*/ 74 h 153"/>
                <a:gd name="T14" fmla="*/ 24 w 212"/>
                <a:gd name="T15" fmla="*/ 86 h 153"/>
                <a:gd name="T16" fmla="*/ 2 w 212"/>
                <a:gd name="T17" fmla="*/ 61 h 153"/>
                <a:gd name="T18" fmla="*/ 75 w 212"/>
                <a:gd name="T19" fmla="*/ 0 h 153"/>
                <a:gd name="T20" fmla="*/ 75 w 212"/>
                <a:gd name="T21" fmla="*/ 1 h 153"/>
                <a:gd name="T22" fmla="*/ 3 w 212"/>
                <a:gd name="T23" fmla="*/ 61 h 153"/>
                <a:gd name="T24" fmla="*/ 24 w 212"/>
                <a:gd name="T25" fmla="*/ 85 h 153"/>
                <a:gd name="T26" fmla="*/ 54 w 212"/>
                <a:gd name="T27" fmla="*/ 73 h 153"/>
                <a:gd name="T28" fmla="*/ 79 w 212"/>
                <a:gd name="T29" fmla="*/ 55 h 153"/>
                <a:gd name="T30" fmla="*/ 100 w 212"/>
                <a:gd name="T31" fmla="*/ 70 h 153"/>
                <a:gd name="T32" fmla="*/ 93 w 212"/>
                <a:gd name="T33" fmla="*/ 96 h 153"/>
                <a:gd name="T34" fmla="*/ 78 w 212"/>
                <a:gd name="T35" fmla="*/ 135 h 153"/>
                <a:gd name="T36" fmla="*/ 97 w 212"/>
                <a:gd name="T37" fmla="*/ 150 h 153"/>
                <a:gd name="T38" fmla="*/ 121 w 212"/>
                <a:gd name="T39" fmla="*/ 146 h 153"/>
                <a:gd name="T40" fmla="*/ 137 w 212"/>
                <a:gd name="T41" fmla="*/ 116 h 153"/>
                <a:gd name="T42" fmla="*/ 175 w 212"/>
                <a:gd name="T43" fmla="*/ 87 h 153"/>
                <a:gd name="T44" fmla="*/ 197 w 212"/>
                <a:gd name="T45" fmla="*/ 94 h 153"/>
                <a:gd name="T46" fmla="*/ 207 w 212"/>
                <a:gd name="T47" fmla="*/ 120 h 153"/>
                <a:gd name="T48" fmla="*/ 212 w 212"/>
                <a:gd name="T49" fmla="*/ 139 h 153"/>
                <a:gd name="T50" fmla="*/ 211 w 212"/>
                <a:gd name="T51" fmla="*/ 140 h 153"/>
                <a:gd name="T52" fmla="*/ 205 w 212"/>
                <a:gd name="T53" fmla="*/ 120 h 153"/>
                <a:gd name="T54" fmla="*/ 196 w 212"/>
                <a:gd name="T55" fmla="*/ 95 h 153"/>
                <a:gd name="T56" fmla="*/ 175 w 212"/>
                <a:gd name="T57" fmla="*/ 88 h 153"/>
                <a:gd name="T58" fmla="*/ 139 w 212"/>
                <a:gd name="T59" fmla="*/ 116 h 153"/>
                <a:gd name="T60" fmla="*/ 121 w 212"/>
                <a:gd name="T61" fmla="*/ 147 h 153"/>
                <a:gd name="T62" fmla="*/ 104 w 212"/>
                <a:gd name="T63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2" h="153">
                  <a:moveTo>
                    <a:pt x="104" y="153"/>
                  </a:moveTo>
                  <a:cubicBezTo>
                    <a:pt x="102" y="153"/>
                    <a:pt x="100" y="152"/>
                    <a:pt x="97" y="152"/>
                  </a:cubicBezTo>
                  <a:cubicBezTo>
                    <a:pt x="87" y="150"/>
                    <a:pt x="79" y="144"/>
                    <a:pt x="77" y="135"/>
                  </a:cubicBezTo>
                  <a:cubicBezTo>
                    <a:pt x="73" y="124"/>
                    <a:pt x="79" y="109"/>
                    <a:pt x="92" y="95"/>
                  </a:cubicBezTo>
                  <a:cubicBezTo>
                    <a:pt x="100" y="88"/>
                    <a:pt x="102" y="79"/>
                    <a:pt x="99" y="71"/>
                  </a:cubicBezTo>
                  <a:cubicBezTo>
                    <a:pt x="96" y="63"/>
                    <a:pt x="88" y="57"/>
                    <a:pt x="79" y="57"/>
                  </a:cubicBezTo>
                  <a:cubicBezTo>
                    <a:pt x="73" y="57"/>
                    <a:pt x="63" y="59"/>
                    <a:pt x="55" y="74"/>
                  </a:cubicBezTo>
                  <a:cubicBezTo>
                    <a:pt x="51" y="83"/>
                    <a:pt x="37" y="89"/>
                    <a:pt x="24" y="86"/>
                  </a:cubicBezTo>
                  <a:cubicBezTo>
                    <a:pt x="11" y="84"/>
                    <a:pt x="2" y="74"/>
                    <a:pt x="2" y="61"/>
                  </a:cubicBezTo>
                  <a:cubicBezTo>
                    <a:pt x="0" y="30"/>
                    <a:pt x="25" y="9"/>
                    <a:pt x="75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26" y="10"/>
                    <a:pt x="1" y="31"/>
                    <a:pt x="3" y="61"/>
                  </a:cubicBezTo>
                  <a:cubicBezTo>
                    <a:pt x="4" y="79"/>
                    <a:pt x="18" y="84"/>
                    <a:pt x="24" y="85"/>
                  </a:cubicBezTo>
                  <a:cubicBezTo>
                    <a:pt x="37" y="87"/>
                    <a:pt x="50" y="82"/>
                    <a:pt x="54" y="73"/>
                  </a:cubicBezTo>
                  <a:cubicBezTo>
                    <a:pt x="60" y="62"/>
                    <a:pt x="69" y="55"/>
                    <a:pt x="79" y="55"/>
                  </a:cubicBezTo>
                  <a:cubicBezTo>
                    <a:pt x="88" y="56"/>
                    <a:pt x="97" y="62"/>
                    <a:pt x="100" y="70"/>
                  </a:cubicBezTo>
                  <a:cubicBezTo>
                    <a:pt x="104" y="79"/>
                    <a:pt x="101" y="89"/>
                    <a:pt x="93" y="96"/>
                  </a:cubicBezTo>
                  <a:cubicBezTo>
                    <a:pt x="80" y="110"/>
                    <a:pt x="75" y="124"/>
                    <a:pt x="78" y="135"/>
                  </a:cubicBezTo>
                  <a:cubicBezTo>
                    <a:pt x="80" y="143"/>
                    <a:pt x="87" y="149"/>
                    <a:pt x="97" y="150"/>
                  </a:cubicBezTo>
                  <a:cubicBezTo>
                    <a:pt x="106" y="152"/>
                    <a:pt x="114" y="151"/>
                    <a:pt x="121" y="146"/>
                  </a:cubicBezTo>
                  <a:cubicBezTo>
                    <a:pt x="132" y="138"/>
                    <a:pt x="136" y="123"/>
                    <a:pt x="137" y="116"/>
                  </a:cubicBezTo>
                  <a:cubicBezTo>
                    <a:pt x="140" y="98"/>
                    <a:pt x="153" y="88"/>
                    <a:pt x="175" y="87"/>
                  </a:cubicBezTo>
                  <a:cubicBezTo>
                    <a:pt x="184" y="86"/>
                    <a:pt x="192" y="89"/>
                    <a:pt x="197" y="94"/>
                  </a:cubicBezTo>
                  <a:cubicBezTo>
                    <a:pt x="206" y="102"/>
                    <a:pt x="207" y="115"/>
                    <a:pt x="207" y="120"/>
                  </a:cubicBezTo>
                  <a:cubicBezTo>
                    <a:pt x="207" y="130"/>
                    <a:pt x="212" y="139"/>
                    <a:pt x="212" y="139"/>
                  </a:cubicBezTo>
                  <a:cubicBezTo>
                    <a:pt x="211" y="140"/>
                    <a:pt x="211" y="140"/>
                    <a:pt x="211" y="140"/>
                  </a:cubicBezTo>
                  <a:cubicBezTo>
                    <a:pt x="211" y="139"/>
                    <a:pt x="205" y="130"/>
                    <a:pt x="205" y="120"/>
                  </a:cubicBezTo>
                  <a:cubicBezTo>
                    <a:pt x="205" y="115"/>
                    <a:pt x="205" y="103"/>
                    <a:pt x="196" y="95"/>
                  </a:cubicBezTo>
                  <a:cubicBezTo>
                    <a:pt x="191" y="90"/>
                    <a:pt x="184" y="88"/>
                    <a:pt x="175" y="88"/>
                  </a:cubicBezTo>
                  <a:cubicBezTo>
                    <a:pt x="154" y="89"/>
                    <a:pt x="142" y="99"/>
                    <a:pt x="139" y="116"/>
                  </a:cubicBezTo>
                  <a:cubicBezTo>
                    <a:pt x="137" y="123"/>
                    <a:pt x="134" y="139"/>
                    <a:pt x="121" y="147"/>
                  </a:cubicBezTo>
                  <a:cubicBezTo>
                    <a:pt x="117" y="151"/>
                    <a:pt x="111" y="153"/>
                    <a:pt x="104" y="1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1" name="Freeform 253">
              <a:extLst>
                <a:ext uri="{FF2B5EF4-FFF2-40B4-BE49-F238E27FC236}">
                  <a16:creationId xmlns:a16="http://schemas.microsoft.com/office/drawing/2014/main" id="{3DF27A1E-72D8-4B08-9596-D8FAB04FA5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03286" y="2430729"/>
              <a:ext cx="53303" cy="18380"/>
            </a:xfrm>
            <a:custGeom>
              <a:avLst/>
              <a:gdLst>
                <a:gd name="T0" fmla="*/ 14 w 14"/>
                <a:gd name="T1" fmla="*/ 1 h 5"/>
                <a:gd name="T2" fmla="*/ 13 w 14"/>
                <a:gd name="T3" fmla="*/ 2 h 5"/>
                <a:gd name="T4" fmla="*/ 1 w 14"/>
                <a:gd name="T5" fmla="*/ 5 h 5"/>
                <a:gd name="T6" fmla="*/ 0 w 14"/>
                <a:gd name="T7" fmla="*/ 4 h 5"/>
                <a:gd name="T8" fmla="*/ 1 w 14"/>
                <a:gd name="T9" fmla="*/ 2 h 5"/>
                <a:gd name="T10" fmla="*/ 13 w 14"/>
                <a:gd name="T11" fmla="*/ 0 h 5"/>
                <a:gd name="T12" fmla="*/ 14 w 1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5">
                  <a:moveTo>
                    <a:pt x="14" y="1"/>
                  </a:moveTo>
                  <a:cubicBezTo>
                    <a:pt x="14" y="1"/>
                    <a:pt x="14" y="2"/>
                    <a:pt x="13" y="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0" y="4"/>
                    <a:pt x="0" y="4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2" name="Freeform 254">
              <a:extLst>
                <a:ext uri="{FF2B5EF4-FFF2-40B4-BE49-F238E27FC236}">
                  <a16:creationId xmlns:a16="http://schemas.microsoft.com/office/drawing/2014/main" id="{7A0235DF-4BB3-4A43-935A-F0411673B4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57335" y="2434405"/>
              <a:ext cx="60655" cy="29408"/>
            </a:xfrm>
            <a:custGeom>
              <a:avLst/>
              <a:gdLst>
                <a:gd name="T0" fmla="*/ 15 w 16"/>
                <a:gd name="T1" fmla="*/ 0 h 8"/>
                <a:gd name="T2" fmla="*/ 2 w 16"/>
                <a:gd name="T3" fmla="*/ 2 h 8"/>
                <a:gd name="T4" fmla="*/ 0 w 16"/>
                <a:gd name="T5" fmla="*/ 6 h 8"/>
                <a:gd name="T6" fmla="*/ 4 w 16"/>
                <a:gd name="T7" fmla="*/ 8 h 8"/>
                <a:gd name="T8" fmla="*/ 16 w 16"/>
                <a:gd name="T9" fmla="*/ 5 h 8"/>
                <a:gd name="T10" fmla="*/ 15 w 16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8">
                  <a:moveTo>
                    <a:pt x="15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1" y="7"/>
                    <a:pt x="2" y="8"/>
                    <a:pt x="4" y="8"/>
                  </a:cubicBezTo>
                  <a:cubicBezTo>
                    <a:pt x="16" y="5"/>
                    <a:pt x="16" y="5"/>
                    <a:pt x="16" y="5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3" name="Freeform 255">
              <a:extLst>
                <a:ext uri="{FF2B5EF4-FFF2-40B4-BE49-F238E27FC236}">
                  <a16:creationId xmlns:a16="http://schemas.microsoft.com/office/drawing/2014/main" id="{E54AA498-249E-4141-9719-B507E30074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06962" y="2434405"/>
              <a:ext cx="7352" cy="18380"/>
            </a:xfrm>
            <a:custGeom>
              <a:avLst/>
              <a:gdLst>
                <a:gd name="T0" fmla="*/ 4 w 4"/>
                <a:gd name="T1" fmla="*/ 10 h 10"/>
                <a:gd name="T2" fmla="*/ 2 w 4"/>
                <a:gd name="T3" fmla="*/ 10 h 10"/>
                <a:gd name="T4" fmla="*/ 0 w 4"/>
                <a:gd name="T5" fmla="*/ 0 h 10"/>
                <a:gd name="T6" fmla="*/ 2 w 4"/>
                <a:gd name="T7" fmla="*/ 0 h 10"/>
                <a:gd name="T8" fmla="*/ 4 w 4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0">
                  <a:moveTo>
                    <a:pt x="4" y="10"/>
                  </a:moveTo>
                  <a:lnTo>
                    <a:pt x="2" y="10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10"/>
                  </a:lnTo>
                  <a:close/>
                </a:path>
              </a:pathLst>
            </a:custGeom>
            <a:solidFill>
              <a:srgbClr val="322B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4" name="Freeform 256">
              <a:extLst>
                <a:ext uri="{FF2B5EF4-FFF2-40B4-BE49-F238E27FC236}">
                  <a16:creationId xmlns:a16="http://schemas.microsoft.com/office/drawing/2014/main" id="{8E0BC277-D339-43BF-8436-7684AC1FC9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28552" y="2116428"/>
              <a:ext cx="1053181" cy="1058694"/>
            </a:xfrm>
            <a:custGeom>
              <a:avLst/>
              <a:gdLst>
                <a:gd name="T0" fmla="*/ 0 w 573"/>
                <a:gd name="T1" fmla="*/ 239 h 576"/>
                <a:gd name="T2" fmla="*/ 238 w 573"/>
                <a:gd name="T3" fmla="*/ 0 h 576"/>
                <a:gd name="T4" fmla="*/ 573 w 573"/>
                <a:gd name="T5" fmla="*/ 337 h 576"/>
                <a:gd name="T6" fmla="*/ 336 w 573"/>
                <a:gd name="T7" fmla="*/ 576 h 576"/>
                <a:gd name="T8" fmla="*/ 0 w 573"/>
                <a:gd name="T9" fmla="*/ 239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3" h="576">
                  <a:moveTo>
                    <a:pt x="0" y="239"/>
                  </a:moveTo>
                  <a:lnTo>
                    <a:pt x="238" y="0"/>
                  </a:lnTo>
                  <a:lnTo>
                    <a:pt x="573" y="337"/>
                  </a:lnTo>
                  <a:lnTo>
                    <a:pt x="336" y="576"/>
                  </a:lnTo>
                  <a:lnTo>
                    <a:pt x="0" y="239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5" name="Freeform 257">
              <a:extLst>
                <a:ext uri="{FF2B5EF4-FFF2-40B4-BE49-F238E27FC236}">
                  <a16:creationId xmlns:a16="http://schemas.microsoft.com/office/drawing/2014/main" id="{951B3A52-67C6-4ECA-AD8B-8BD35547D2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95750" y="2265308"/>
              <a:ext cx="623086" cy="878569"/>
            </a:xfrm>
            <a:custGeom>
              <a:avLst/>
              <a:gdLst>
                <a:gd name="T0" fmla="*/ 2 w 339"/>
                <a:gd name="T1" fmla="*/ 0 h 478"/>
                <a:gd name="T2" fmla="*/ 339 w 339"/>
                <a:gd name="T3" fmla="*/ 3 h 478"/>
                <a:gd name="T4" fmla="*/ 337 w 339"/>
                <a:gd name="T5" fmla="*/ 478 h 478"/>
                <a:gd name="T6" fmla="*/ 0 w 339"/>
                <a:gd name="T7" fmla="*/ 476 h 478"/>
                <a:gd name="T8" fmla="*/ 2 w 339"/>
                <a:gd name="T9" fmla="*/ 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" h="478">
                  <a:moveTo>
                    <a:pt x="2" y="0"/>
                  </a:moveTo>
                  <a:lnTo>
                    <a:pt x="339" y="3"/>
                  </a:lnTo>
                  <a:lnTo>
                    <a:pt x="337" y="478"/>
                  </a:lnTo>
                  <a:lnTo>
                    <a:pt x="0" y="47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6" name="Freeform 258">
              <a:extLst>
                <a:ext uri="{FF2B5EF4-FFF2-40B4-BE49-F238E27FC236}">
                  <a16:creationId xmlns:a16="http://schemas.microsoft.com/office/drawing/2014/main" id="{1113C109-E31F-44F1-825B-74F989159A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52250" y="3221073"/>
              <a:ext cx="283054" cy="279378"/>
            </a:xfrm>
            <a:custGeom>
              <a:avLst/>
              <a:gdLst>
                <a:gd name="T0" fmla="*/ 74 w 74"/>
                <a:gd name="T1" fmla="*/ 0 h 73"/>
                <a:gd name="T2" fmla="*/ 0 w 74"/>
                <a:gd name="T3" fmla="*/ 0 h 73"/>
                <a:gd name="T4" fmla="*/ 0 w 74"/>
                <a:gd name="T5" fmla="*/ 70 h 73"/>
                <a:gd name="T6" fmla="*/ 1 w 74"/>
                <a:gd name="T7" fmla="*/ 72 h 73"/>
                <a:gd name="T8" fmla="*/ 3 w 74"/>
                <a:gd name="T9" fmla="*/ 73 h 73"/>
                <a:gd name="T10" fmla="*/ 70 w 74"/>
                <a:gd name="T11" fmla="*/ 73 h 73"/>
                <a:gd name="T12" fmla="*/ 73 w 74"/>
                <a:gd name="T13" fmla="*/ 72 h 73"/>
                <a:gd name="T14" fmla="*/ 74 w 74"/>
                <a:gd name="T15" fmla="*/ 70 h 73"/>
                <a:gd name="T16" fmla="*/ 74 w 74"/>
                <a:gd name="T1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73">
                  <a:moveTo>
                    <a:pt x="7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2"/>
                    <a:pt x="1" y="72"/>
                  </a:cubicBezTo>
                  <a:cubicBezTo>
                    <a:pt x="2" y="73"/>
                    <a:pt x="3" y="73"/>
                    <a:pt x="3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3"/>
                    <a:pt x="72" y="73"/>
                    <a:pt x="73" y="72"/>
                  </a:cubicBezTo>
                  <a:cubicBezTo>
                    <a:pt x="74" y="72"/>
                    <a:pt x="74" y="71"/>
                    <a:pt x="74" y="70"/>
                  </a:cubicBezTo>
                  <a:cubicBezTo>
                    <a:pt x="74" y="0"/>
                    <a:pt x="74" y="0"/>
                    <a:pt x="74" y="0"/>
                  </a:cubicBezTo>
                </a:path>
              </a:pathLst>
            </a:custGeom>
            <a:solidFill>
              <a:srgbClr val="697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7" name="Freeform 259">
              <a:extLst>
                <a:ext uri="{FF2B5EF4-FFF2-40B4-BE49-F238E27FC236}">
                  <a16:creationId xmlns:a16="http://schemas.microsoft.com/office/drawing/2014/main" id="{5195FA8E-8267-4ECA-9BD1-89920F2726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7171" y="3221073"/>
              <a:ext cx="248132" cy="237104"/>
            </a:xfrm>
            <a:custGeom>
              <a:avLst/>
              <a:gdLst>
                <a:gd name="T0" fmla="*/ 135 w 135"/>
                <a:gd name="T1" fmla="*/ 0 h 129"/>
                <a:gd name="T2" fmla="*/ 0 w 135"/>
                <a:gd name="T3" fmla="*/ 0 h 129"/>
                <a:gd name="T4" fmla="*/ 135 w 135"/>
                <a:gd name="T5" fmla="*/ 129 h 129"/>
                <a:gd name="T6" fmla="*/ 135 w 135"/>
                <a:gd name="T7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" h="129">
                  <a:moveTo>
                    <a:pt x="135" y="0"/>
                  </a:moveTo>
                  <a:lnTo>
                    <a:pt x="0" y="0"/>
                  </a:lnTo>
                  <a:lnTo>
                    <a:pt x="135" y="129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788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8" name="Freeform 260">
              <a:extLst>
                <a:ext uri="{FF2B5EF4-FFF2-40B4-BE49-F238E27FC236}">
                  <a16:creationId xmlns:a16="http://schemas.microsoft.com/office/drawing/2014/main" id="{4AC70C5E-751A-4DEC-A505-E09E375B99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7171" y="3221073"/>
              <a:ext cx="248132" cy="237104"/>
            </a:xfrm>
            <a:custGeom>
              <a:avLst/>
              <a:gdLst>
                <a:gd name="T0" fmla="*/ 135 w 135"/>
                <a:gd name="T1" fmla="*/ 0 h 129"/>
                <a:gd name="T2" fmla="*/ 0 w 135"/>
                <a:gd name="T3" fmla="*/ 0 h 129"/>
                <a:gd name="T4" fmla="*/ 135 w 135"/>
                <a:gd name="T5" fmla="*/ 129 h 129"/>
                <a:gd name="T6" fmla="*/ 135 w 135"/>
                <a:gd name="T7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" h="129">
                  <a:moveTo>
                    <a:pt x="135" y="0"/>
                  </a:moveTo>
                  <a:lnTo>
                    <a:pt x="0" y="0"/>
                  </a:lnTo>
                  <a:lnTo>
                    <a:pt x="135" y="129"/>
                  </a:lnTo>
                  <a:lnTo>
                    <a:pt x="13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9" name="Freeform 261">
              <a:extLst>
                <a:ext uri="{FF2B5EF4-FFF2-40B4-BE49-F238E27FC236}">
                  <a16:creationId xmlns:a16="http://schemas.microsoft.com/office/drawing/2014/main" id="{67F58734-0B34-4979-A4FE-4D94CD52F3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246805"/>
              <a:ext cx="95577" cy="34923"/>
            </a:xfrm>
            <a:custGeom>
              <a:avLst/>
              <a:gdLst>
                <a:gd name="T0" fmla="*/ 52 w 52"/>
                <a:gd name="T1" fmla="*/ 17 h 19"/>
                <a:gd name="T2" fmla="*/ 52 w 52"/>
                <a:gd name="T3" fmla="*/ 19 h 19"/>
                <a:gd name="T4" fmla="*/ 0 w 52"/>
                <a:gd name="T5" fmla="*/ 19 h 19"/>
                <a:gd name="T6" fmla="*/ 0 w 52"/>
                <a:gd name="T7" fmla="*/ 17 h 19"/>
                <a:gd name="T8" fmla="*/ 0 w 52"/>
                <a:gd name="T9" fmla="*/ 0 h 19"/>
                <a:gd name="T10" fmla="*/ 0 w 52"/>
                <a:gd name="T11" fmla="*/ 0 h 19"/>
                <a:gd name="T12" fmla="*/ 52 w 52"/>
                <a:gd name="T13" fmla="*/ 0 h 19"/>
                <a:gd name="T14" fmla="*/ 52 w 52"/>
                <a:gd name="T15" fmla="*/ 0 h 19"/>
                <a:gd name="T16" fmla="*/ 52 w 5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19">
                  <a:moveTo>
                    <a:pt x="52" y="17"/>
                  </a:moveTo>
                  <a:lnTo>
                    <a:pt x="52" y="19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17"/>
                  </a:lnTo>
                  <a:close/>
                </a:path>
              </a:pathLst>
            </a:custGeom>
            <a:solidFill>
              <a:srgbClr val="7CD6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0" name="Freeform 262">
              <a:extLst>
                <a:ext uri="{FF2B5EF4-FFF2-40B4-BE49-F238E27FC236}">
                  <a16:creationId xmlns:a16="http://schemas.microsoft.com/office/drawing/2014/main" id="{F406F426-8E38-4EEB-8825-49078C63FC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0318" y="3246805"/>
              <a:ext cx="33084" cy="34923"/>
            </a:xfrm>
            <a:custGeom>
              <a:avLst/>
              <a:gdLst>
                <a:gd name="T0" fmla="*/ 18 w 18"/>
                <a:gd name="T1" fmla="*/ 17 h 19"/>
                <a:gd name="T2" fmla="*/ 18 w 18"/>
                <a:gd name="T3" fmla="*/ 19 h 19"/>
                <a:gd name="T4" fmla="*/ 2 w 18"/>
                <a:gd name="T5" fmla="*/ 19 h 19"/>
                <a:gd name="T6" fmla="*/ 0 w 18"/>
                <a:gd name="T7" fmla="*/ 17 h 19"/>
                <a:gd name="T8" fmla="*/ 0 w 18"/>
                <a:gd name="T9" fmla="*/ 0 h 19"/>
                <a:gd name="T10" fmla="*/ 2 w 18"/>
                <a:gd name="T11" fmla="*/ 0 h 19"/>
                <a:gd name="T12" fmla="*/ 18 w 18"/>
                <a:gd name="T13" fmla="*/ 0 h 19"/>
                <a:gd name="T14" fmla="*/ 18 w 18"/>
                <a:gd name="T15" fmla="*/ 0 h 19"/>
                <a:gd name="T16" fmla="*/ 18 w 18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8" y="17"/>
                  </a:moveTo>
                  <a:lnTo>
                    <a:pt x="18" y="19"/>
                  </a:lnTo>
                  <a:lnTo>
                    <a:pt x="2" y="1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7"/>
                  </a:lnTo>
                  <a:close/>
                </a:path>
              </a:pathLst>
            </a:custGeom>
            <a:solidFill>
              <a:srgbClr val="C749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1" name="Freeform 263">
              <a:extLst>
                <a:ext uri="{FF2B5EF4-FFF2-40B4-BE49-F238E27FC236}">
                  <a16:creationId xmlns:a16="http://schemas.microsoft.com/office/drawing/2014/main" id="{0B941546-1DFF-42D6-9479-0F4D74273DC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3246805"/>
              <a:ext cx="34923" cy="34923"/>
            </a:xfrm>
            <a:custGeom>
              <a:avLst/>
              <a:gdLst>
                <a:gd name="T0" fmla="*/ 19 w 19"/>
                <a:gd name="T1" fmla="*/ 17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7 h 19"/>
                <a:gd name="T8" fmla="*/ 0 w 19"/>
                <a:gd name="T9" fmla="*/ 0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0 h 19"/>
                <a:gd name="T16" fmla="*/ 19 w 19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7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0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2" name="Freeform 264">
              <a:extLst>
                <a:ext uri="{FF2B5EF4-FFF2-40B4-BE49-F238E27FC236}">
                  <a16:creationId xmlns:a16="http://schemas.microsoft.com/office/drawing/2014/main" id="{46174BA1-A3DE-4F5E-AD04-C23B1BA24A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312974"/>
              <a:ext cx="34923" cy="33084"/>
            </a:xfrm>
            <a:custGeom>
              <a:avLst/>
              <a:gdLst>
                <a:gd name="T0" fmla="*/ 19 w 19"/>
                <a:gd name="T1" fmla="*/ 16 h 18"/>
                <a:gd name="T2" fmla="*/ 17 w 19"/>
                <a:gd name="T3" fmla="*/ 18 h 18"/>
                <a:gd name="T4" fmla="*/ 0 w 19"/>
                <a:gd name="T5" fmla="*/ 18 h 18"/>
                <a:gd name="T6" fmla="*/ 0 w 19"/>
                <a:gd name="T7" fmla="*/ 16 h 18"/>
                <a:gd name="T8" fmla="*/ 0 w 19"/>
                <a:gd name="T9" fmla="*/ 0 h 18"/>
                <a:gd name="T10" fmla="*/ 0 w 19"/>
                <a:gd name="T11" fmla="*/ 0 h 18"/>
                <a:gd name="T12" fmla="*/ 17 w 19"/>
                <a:gd name="T13" fmla="*/ 0 h 18"/>
                <a:gd name="T14" fmla="*/ 19 w 19"/>
                <a:gd name="T15" fmla="*/ 0 h 18"/>
                <a:gd name="T16" fmla="*/ 19 w 19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6"/>
                  </a:moveTo>
                  <a:lnTo>
                    <a:pt x="17" y="18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0"/>
                  </a:lnTo>
                  <a:lnTo>
                    <a:pt x="19" y="16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3" name="Freeform 265">
              <a:extLst>
                <a:ext uri="{FF2B5EF4-FFF2-40B4-BE49-F238E27FC236}">
                  <a16:creationId xmlns:a16="http://schemas.microsoft.com/office/drawing/2014/main" id="{985D2E39-0591-4A99-854B-8A82A80B6D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44150" y="3312974"/>
              <a:ext cx="34923" cy="33084"/>
            </a:xfrm>
            <a:custGeom>
              <a:avLst/>
              <a:gdLst>
                <a:gd name="T0" fmla="*/ 19 w 19"/>
                <a:gd name="T1" fmla="*/ 16 h 18"/>
                <a:gd name="T2" fmla="*/ 19 w 19"/>
                <a:gd name="T3" fmla="*/ 18 h 18"/>
                <a:gd name="T4" fmla="*/ 2 w 19"/>
                <a:gd name="T5" fmla="*/ 18 h 18"/>
                <a:gd name="T6" fmla="*/ 0 w 19"/>
                <a:gd name="T7" fmla="*/ 16 h 18"/>
                <a:gd name="T8" fmla="*/ 0 w 19"/>
                <a:gd name="T9" fmla="*/ 0 h 18"/>
                <a:gd name="T10" fmla="*/ 2 w 19"/>
                <a:gd name="T11" fmla="*/ 0 h 18"/>
                <a:gd name="T12" fmla="*/ 19 w 19"/>
                <a:gd name="T13" fmla="*/ 0 h 18"/>
                <a:gd name="T14" fmla="*/ 19 w 19"/>
                <a:gd name="T15" fmla="*/ 0 h 18"/>
                <a:gd name="T16" fmla="*/ 19 w 19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6"/>
                  </a:moveTo>
                  <a:lnTo>
                    <a:pt x="19" y="18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6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4" name="Freeform 266">
              <a:extLst>
                <a:ext uri="{FF2B5EF4-FFF2-40B4-BE49-F238E27FC236}">
                  <a16:creationId xmlns:a16="http://schemas.microsoft.com/office/drawing/2014/main" id="{5C144147-D350-483B-8A97-088B6ECFAE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0318" y="3312974"/>
              <a:ext cx="33084" cy="33084"/>
            </a:xfrm>
            <a:custGeom>
              <a:avLst/>
              <a:gdLst>
                <a:gd name="T0" fmla="*/ 18 w 18"/>
                <a:gd name="T1" fmla="*/ 16 h 18"/>
                <a:gd name="T2" fmla="*/ 18 w 18"/>
                <a:gd name="T3" fmla="*/ 18 h 18"/>
                <a:gd name="T4" fmla="*/ 2 w 18"/>
                <a:gd name="T5" fmla="*/ 18 h 18"/>
                <a:gd name="T6" fmla="*/ 0 w 18"/>
                <a:gd name="T7" fmla="*/ 16 h 18"/>
                <a:gd name="T8" fmla="*/ 0 w 18"/>
                <a:gd name="T9" fmla="*/ 0 h 18"/>
                <a:gd name="T10" fmla="*/ 2 w 18"/>
                <a:gd name="T11" fmla="*/ 0 h 18"/>
                <a:gd name="T12" fmla="*/ 18 w 18"/>
                <a:gd name="T13" fmla="*/ 0 h 18"/>
                <a:gd name="T14" fmla="*/ 18 w 18"/>
                <a:gd name="T15" fmla="*/ 0 h 18"/>
                <a:gd name="T16" fmla="*/ 18 w 18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6"/>
                  </a:moveTo>
                  <a:lnTo>
                    <a:pt x="18" y="18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6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5" name="Freeform 267">
              <a:extLst>
                <a:ext uri="{FF2B5EF4-FFF2-40B4-BE49-F238E27FC236}">
                  <a16:creationId xmlns:a16="http://schemas.microsoft.com/office/drawing/2014/main" id="{6A8BD2D0-005D-4CD7-8F55-6628AA5D92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3312974"/>
              <a:ext cx="34923" cy="33084"/>
            </a:xfrm>
            <a:custGeom>
              <a:avLst/>
              <a:gdLst>
                <a:gd name="T0" fmla="*/ 19 w 19"/>
                <a:gd name="T1" fmla="*/ 16 h 18"/>
                <a:gd name="T2" fmla="*/ 17 w 19"/>
                <a:gd name="T3" fmla="*/ 18 h 18"/>
                <a:gd name="T4" fmla="*/ 0 w 19"/>
                <a:gd name="T5" fmla="*/ 18 h 18"/>
                <a:gd name="T6" fmla="*/ 0 w 19"/>
                <a:gd name="T7" fmla="*/ 16 h 18"/>
                <a:gd name="T8" fmla="*/ 0 w 19"/>
                <a:gd name="T9" fmla="*/ 0 h 18"/>
                <a:gd name="T10" fmla="*/ 0 w 19"/>
                <a:gd name="T11" fmla="*/ 0 h 18"/>
                <a:gd name="T12" fmla="*/ 17 w 19"/>
                <a:gd name="T13" fmla="*/ 0 h 18"/>
                <a:gd name="T14" fmla="*/ 19 w 19"/>
                <a:gd name="T15" fmla="*/ 0 h 18"/>
                <a:gd name="T16" fmla="*/ 19 w 19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6"/>
                  </a:moveTo>
                  <a:lnTo>
                    <a:pt x="17" y="18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0"/>
                  </a:lnTo>
                  <a:lnTo>
                    <a:pt x="19" y="16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6" name="Freeform 268">
              <a:extLst>
                <a:ext uri="{FF2B5EF4-FFF2-40B4-BE49-F238E27FC236}">
                  <a16:creationId xmlns:a16="http://schemas.microsoft.com/office/drawing/2014/main" id="{CF8E9FAA-97B6-4FAD-84A9-D070A2A544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373627"/>
              <a:ext cx="34923" cy="34923"/>
            </a:xfrm>
            <a:custGeom>
              <a:avLst/>
              <a:gdLst>
                <a:gd name="T0" fmla="*/ 19 w 19"/>
                <a:gd name="T1" fmla="*/ 19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9 h 19"/>
                <a:gd name="T8" fmla="*/ 0 w 19"/>
                <a:gd name="T9" fmla="*/ 2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2 h 19"/>
                <a:gd name="T16" fmla="*/ 19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9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2"/>
                  </a:lnTo>
                  <a:lnTo>
                    <a:pt x="19" y="19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7" name="Freeform 269">
              <a:extLst>
                <a:ext uri="{FF2B5EF4-FFF2-40B4-BE49-F238E27FC236}">
                  <a16:creationId xmlns:a16="http://schemas.microsoft.com/office/drawing/2014/main" id="{CDF27EC7-7C4F-4658-B682-964F575383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44150" y="3373627"/>
              <a:ext cx="34923" cy="34923"/>
            </a:xfrm>
            <a:custGeom>
              <a:avLst/>
              <a:gdLst>
                <a:gd name="T0" fmla="*/ 19 w 19"/>
                <a:gd name="T1" fmla="*/ 19 h 19"/>
                <a:gd name="T2" fmla="*/ 19 w 19"/>
                <a:gd name="T3" fmla="*/ 19 h 19"/>
                <a:gd name="T4" fmla="*/ 2 w 19"/>
                <a:gd name="T5" fmla="*/ 19 h 19"/>
                <a:gd name="T6" fmla="*/ 0 w 19"/>
                <a:gd name="T7" fmla="*/ 19 h 19"/>
                <a:gd name="T8" fmla="*/ 0 w 19"/>
                <a:gd name="T9" fmla="*/ 2 h 19"/>
                <a:gd name="T10" fmla="*/ 2 w 19"/>
                <a:gd name="T11" fmla="*/ 0 h 19"/>
                <a:gd name="T12" fmla="*/ 19 w 19"/>
                <a:gd name="T13" fmla="*/ 0 h 19"/>
                <a:gd name="T14" fmla="*/ 19 w 19"/>
                <a:gd name="T15" fmla="*/ 2 h 19"/>
                <a:gd name="T16" fmla="*/ 19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9"/>
                  </a:moveTo>
                  <a:lnTo>
                    <a:pt x="19" y="19"/>
                  </a:lnTo>
                  <a:lnTo>
                    <a:pt x="2" y="19"/>
                  </a:lnTo>
                  <a:lnTo>
                    <a:pt x="0" y="19"/>
                  </a:lnTo>
                  <a:lnTo>
                    <a:pt x="0" y="2"/>
                  </a:lnTo>
                  <a:lnTo>
                    <a:pt x="2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19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8" name="Freeform 270">
              <a:extLst>
                <a:ext uri="{FF2B5EF4-FFF2-40B4-BE49-F238E27FC236}">
                  <a16:creationId xmlns:a16="http://schemas.microsoft.com/office/drawing/2014/main" id="{3811FB35-17B3-4BFA-A92C-65FBA837A3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0318" y="3373627"/>
              <a:ext cx="33084" cy="34923"/>
            </a:xfrm>
            <a:custGeom>
              <a:avLst/>
              <a:gdLst>
                <a:gd name="T0" fmla="*/ 18 w 18"/>
                <a:gd name="T1" fmla="*/ 19 h 19"/>
                <a:gd name="T2" fmla="*/ 18 w 18"/>
                <a:gd name="T3" fmla="*/ 19 h 19"/>
                <a:gd name="T4" fmla="*/ 2 w 18"/>
                <a:gd name="T5" fmla="*/ 19 h 19"/>
                <a:gd name="T6" fmla="*/ 0 w 18"/>
                <a:gd name="T7" fmla="*/ 19 h 19"/>
                <a:gd name="T8" fmla="*/ 0 w 18"/>
                <a:gd name="T9" fmla="*/ 2 h 19"/>
                <a:gd name="T10" fmla="*/ 2 w 18"/>
                <a:gd name="T11" fmla="*/ 0 h 19"/>
                <a:gd name="T12" fmla="*/ 18 w 18"/>
                <a:gd name="T13" fmla="*/ 0 h 19"/>
                <a:gd name="T14" fmla="*/ 18 w 18"/>
                <a:gd name="T15" fmla="*/ 2 h 19"/>
                <a:gd name="T16" fmla="*/ 18 w 18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8" y="19"/>
                  </a:moveTo>
                  <a:lnTo>
                    <a:pt x="18" y="19"/>
                  </a:lnTo>
                  <a:lnTo>
                    <a:pt x="2" y="19"/>
                  </a:lnTo>
                  <a:lnTo>
                    <a:pt x="0" y="19"/>
                  </a:lnTo>
                  <a:lnTo>
                    <a:pt x="0" y="2"/>
                  </a:lnTo>
                  <a:lnTo>
                    <a:pt x="2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18" y="19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9" name="Freeform 271">
              <a:extLst>
                <a:ext uri="{FF2B5EF4-FFF2-40B4-BE49-F238E27FC236}">
                  <a16:creationId xmlns:a16="http://schemas.microsoft.com/office/drawing/2014/main" id="{3C24C05F-3BF0-4ECE-A388-26729A8CD3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437958"/>
              <a:ext cx="34923" cy="34923"/>
            </a:xfrm>
            <a:custGeom>
              <a:avLst/>
              <a:gdLst>
                <a:gd name="T0" fmla="*/ 19 w 19"/>
                <a:gd name="T1" fmla="*/ 17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7 h 19"/>
                <a:gd name="T8" fmla="*/ 0 w 19"/>
                <a:gd name="T9" fmla="*/ 2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2 h 19"/>
                <a:gd name="T16" fmla="*/ 19 w 19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7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2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2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0" name="Freeform 272">
              <a:extLst>
                <a:ext uri="{FF2B5EF4-FFF2-40B4-BE49-F238E27FC236}">
                  <a16:creationId xmlns:a16="http://schemas.microsoft.com/office/drawing/2014/main" id="{D0A7B059-83E0-40E2-BA3C-CEEA9FE9B6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44150" y="3437958"/>
              <a:ext cx="34923" cy="34923"/>
            </a:xfrm>
            <a:custGeom>
              <a:avLst/>
              <a:gdLst>
                <a:gd name="T0" fmla="*/ 19 w 19"/>
                <a:gd name="T1" fmla="*/ 17 h 19"/>
                <a:gd name="T2" fmla="*/ 19 w 19"/>
                <a:gd name="T3" fmla="*/ 19 h 19"/>
                <a:gd name="T4" fmla="*/ 2 w 19"/>
                <a:gd name="T5" fmla="*/ 19 h 19"/>
                <a:gd name="T6" fmla="*/ 0 w 19"/>
                <a:gd name="T7" fmla="*/ 17 h 19"/>
                <a:gd name="T8" fmla="*/ 0 w 19"/>
                <a:gd name="T9" fmla="*/ 2 h 19"/>
                <a:gd name="T10" fmla="*/ 2 w 19"/>
                <a:gd name="T11" fmla="*/ 0 h 19"/>
                <a:gd name="T12" fmla="*/ 19 w 19"/>
                <a:gd name="T13" fmla="*/ 0 h 19"/>
                <a:gd name="T14" fmla="*/ 19 w 19"/>
                <a:gd name="T15" fmla="*/ 2 h 19"/>
                <a:gd name="T16" fmla="*/ 19 w 19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7"/>
                  </a:moveTo>
                  <a:lnTo>
                    <a:pt x="19" y="19"/>
                  </a:lnTo>
                  <a:lnTo>
                    <a:pt x="2" y="19"/>
                  </a:lnTo>
                  <a:lnTo>
                    <a:pt x="0" y="17"/>
                  </a:lnTo>
                  <a:lnTo>
                    <a:pt x="0" y="2"/>
                  </a:lnTo>
                  <a:lnTo>
                    <a:pt x="2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1" name="Freeform 273">
              <a:extLst>
                <a:ext uri="{FF2B5EF4-FFF2-40B4-BE49-F238E27FC236}">
                  <a16:creationId xmlns:a16="http://schemas.microsoft.com/office/drawing/2014/main" id="{4F51DCD4-4718-463C-BFF1-D2A786B5F6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0318" y="3437958"/>
              <a:ext cx="33084" cy="34923"/>
            </a:xfrm>
            <a:custGeom>
              <a:avLst/>
              <a:gdLst>
                <a:gd name="T0" fmla="*/ 18 w 18"/>
                <a:gd name="T1" fmla="*/ 17 h 19"/>
                <a:gd name="T2" fmla="*/ 18 w 18"/>
                <a:gd name="T3" fmla="*/ 19 h 19"/>
                <a:gd name="T4" fmla="*/ 2 w 18"/>
                <a:gd name="T5" fmla="*/ 19 h 19"/>
                <a:gd name="T6" fmla="*/ 0 w 18"/>
                <a:gd name="T7" fmla="*/ 17 h 19"/>
                <a:gd name="T8" fmla="*/ 0 w 18"/>
                <a:gd name="T9" fmla="*/ 2 h 19"/>
                <a:gd name="T10" fmla="*/ 2 w 18"/>
                <a:gd name="T11" fmla="*/ 0 h 19"/>
                <a:gd name="T12" fmla="*/ 18 w 18"/>
                <a:gd name="T13" fmla="*/ 0 h 19"/>
                <a:gd name="T14" fmla="*/ 18 w 18"/>
                <a:gd name="T15" fmla="*/ 2 h 19"/>
                <a:gd name="T16" fmla="*/ 18 w 18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8" y="17"/>
                  </a:moveTo>
                  <a:lnTo>
                    <a:pt x="18" y="19"/>
                  </a:lnTo>
                  <a:lnTo>
                    <a:pt x="2" y="19"/>
                  </a:lnTo>
                  <a:lnTo>
                    <a:pt x="0" y="17"/>
                  </a:lnTo>
                  <a:lnTo>
                    <a:pt x="0" y="2"/>
                  </a:lnTo>
                  <a:lnTo>
                    <a:pt x="2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2" name="Freeform 274">
              <a:extLst>
                <a:ext uri="{FF2B5EF4-FFF2-40B4-BE49-F238E27FC236}">
                  <a16:creationId xmlns:a16="http://schemas.microsoft.com/office/drawing/2014/main" id="{36C08F37-E91D-4B87-AA82-4501076895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3437958"/>
              <a:ext cx="34923" cy="34923"/>
            </a:xfrm>
            <a:custGeom>
              <a:avLst/>
              <a:gdLst>
                <a:gd name="T0" fmla="*/ 19 w 19"/>
                <a:gd name="T1" fmla="*/ 17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7 h 19"/>
                <a:gd name="T8" fmla="*/ 0 w 19"/>
                <a:gd name="T9" fmla="*/ 2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2 h 19"/>
                <a:gd name="T16" fmla="*/ 19 w 19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7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2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2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3" name="Freeform 275">
              <a:extLst>
                <a:ext uri="{FF2B5EF4-FFF2-40B4-BE49-F238E27FC236}">
                  <a16:creationId xmlns:a16="http://schemas.microsoft.com/office/drawing/2014/main" id="{EC0C16C6-D256-49B8-88F4-CCC12F70ED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3373627"/>
              <a:ext cx="34923" cy="34923"/>
            </a:xfrm>
            <a:custGeom>
              <a:avLst/>
              <a:gdLst>
                <a:gd name="T0" fmla="*/ 19 w 19"/>
                <a:gd name="T1" fmla="*/ 19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9 h 19"/>
                <a:gd name="T8" fmla="*/ 0 w 19"/>
                <a:gd name="T9" fmla="*/ 2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2 h 19"/>
                <a:gd name="T16" fmla="*/ 19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9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2"/>
                  </a:lnTo>
                  <a:lnTo>
                    <a:pt x="19" y="19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4" name="Freeform 276">
              <a:extLst>
                <a:ext uri="{FF2B5EF4-FFF2-40B4-BE49-F238E27FC236}">
                  <a16:creationId xmlns:a16="http://schemas.microsoft.com/office/drawing/2014/main" id="{9A4B9EE8-9B25-4249-91BC-0E94241D56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52250" y="3094250"/>
              <a:ext cx="283054" cy="126823"/>
            </a:xfrm>
            <a:custGeom>
              <a:avLst/>
              <a:gdLst>
                <a:gd name="T0" fmla="*/ 74 w 74"/>
                <a:gd name="T1" fmla="*/ 3 h 33"/>
                <a:gd name="T2" fmla="*/ 73 w 74"/>
                <a:gd name="T3" fmla="*/ 1 h 33"/>
                <a:gd name="T4" fmla="*/ 70 w 74"/>
                <a:gd name="T5" fmla="*/ 0 h 33"/>
                <a:gd name="T6" fmla="*/ 3 w 74"/>
                <a:gd name="T7" fmla="*/ 0 h 33"/>
                <a:gd name="T8" fmla="*/ 1 w 74"/>
                <a:gd name="T9" fmla="*/ 1 h 33"/>
                <a:gd name="T10" fmla="*/ 0 w 74"/>
                <a:gd name="T11" fmla="*/ 3 h 33"/>
                <a:gd name="T12" fmla="*/ 0 w 74"/>
                <a:gd name="T13" fmla="*/ 33 h 33"/>
                <a:gd name="T14" fmla="*/ 74 w 74"/>
                <a:gd name="T15" fmla="*/ 33 h 33"/>
                <a:gd name="T16" fmla="*/ 74 w 74"/>
                <a:gd name="T17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3">
                  <a:moveTo>
                    <a:pt x="74" y="3"/>
                  </a:moveTo>
                  <a:cubicBezTo>
                    <a:pt x="74" y="2"/>
                    <a:pt x="74" y="1"/>
                    <a:pt x="73" y="1"/>
                  </a:cubicBezTo>
                  <a:cubicBezTo>
                    <a:pt x="72" y="0"/>
                    <a:pt x="71" y="0"/>
                    <a:pt x="7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74" y="33"/>
                    <a:pt x="74" y="33"/>
                    <a:pt x="74" y="33"/>
                  </a:cubicBezTo>
                  <a:lnTo>
                    <a:pt x="74" y="3"/>
                  </a:lnTo>
                  <a:close/>
                </a:path>
              </a:pathLst>
            </a:custGeom>
            <a:solidFill>
              <a:srgbClr val="4358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5" name="Freeform 277">
              <a:extLst>
                <a:ext uri="{FF2B5EF4-FFF2-40B4-BE49-F238E27FC236}">
                  <a16:creationId xmlns:a16="http://schemas.microsoft.com/office/drawing/2014/main" id="{C2D51E5B-E405-4E9D-A2C6-55FA5EF2DF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6143" y="3118145"/>
              <a:ext cx="237104" cy="79035"/>
            </a:xfrm>
            <a:custGeom>
              <a:avLst/>
              <a:gdLst>
                <a:gd name="T0" fmla="*/ 2 w 62"/>
                <a:gd name="T1" fmla="*/ 21 h 21"/>
                <a:gd name="T2" fmla="*/ 1 w 62"/>
                <a:gd name="T3" fmla="*/ 20 h 21"/>
                <a:gd name="T4" fmla="*/ 0 w 62"/>
                <a:gd name="T5" fmla="*/ 19 h 21"/>
                <a:gd name="T6" fmla="*/ 0 w 62"/>
                <a:gd name="T7" fmla="*/ 2 h 21"/>
                <a:gd name="T8" fmla="*/ 1 w 62"/>
                <a:gd name="T9" fmla="*/ 0 h 21"/>
                <a:gd name="T10" fmla="*/ 2 w 62"/>
                <a:gd name="T11" fmla="*/ 0 h 21"/>
                <a:gd name="T12" fmla="*/ 60 w 62"/>
                <a:gd name="T13" fmla="*/ 0 h 21"/>
                <a:gd name="T14" fmla="*/ 62 w 62"/>
                <a:gd name="T15" fmla="*/ 0 h 21"/>
                <a:gd name="T16" fmla="*/ 62 w 62"/>
                <a:gd name="T17" fmla="*/ 2 h 21"/>
                <a:gd name="T18" fmla="*/ 62 w 62"/>
                <a:gd name="T19" fmla="*/ 19 h 21"/>
                <a:gd name="T20" fmla="*/ 62 w 62"/>
                <a:gd name="T21" fmla="*/ 20 h 21"/>
                <a:gd name="T22" fmla="*/ 60 w 62"/>
                <a:gd name="T23" fmla="*/ 21 h 21"/>
                <a:gd name="T24" fmla="*/ 2 w 62"/>
                <a:gd name="T2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21">
                  <a:moveTo>
                    <a:pt x="2" y="21"/>
                  </a:moveTo>
                  <a:cubicBezTo>
                    <a:pt x="2" y="21"/>
                    <a:pt x="1" y="20"/>
                    <a:pt x="1" y="20"/>
                  </a:cubicBezTo>
                  <a:cubicBezTo>
                    <a:pt x="0" y="20"/>
                    <a:pt x="0" y="19"/>
                    <a:pt x="0" y="1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1" y="0"/>
                    <a:pt x="61" y="0"/>
                    <a:pt x="62" y="0"/>
                  </a:cubicBezTo>
                  <a:cubicBezTo>
                    <a:pt x="62" y="1"/>
                    <a:pt x="62" y="1"/>
                    <a:pt x="62" y="2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2" y="19"/>
                    <a:pt x="62" y="20"/>
                    <a:pt x="62" y="20"/>
                  </a:cubicBezTo>
                  <a:cubicBezTo>
                    <a:pt x="61" y="20"/>
                    <a:pt x="61" y="21"/>
                    <a:pt x="60" y="21"/>
                  </a:cubicBezTo>
                  <a:lnTo>
                    <a:pt x="2" y="21"/>
                  </a:lnTo>
                  <a:close/>
                </a:path>
              </a:pathLst>
            </a:custGeom>
            <a:solidFill>
              <a:srgbClr val="3D50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6" name="Freeform 278">
              <a:extLst>
                <a:ext uri="{FF2B5EF4-FFF2-40B4-BE49-F238E27FC236}">
                  <a16:creationId xmlns:a16="http://schemas.microsoft.com/office/drawing/2014/main" id="{7CA7518F-BCDA-4C16-A870-C1B4B21024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121821"/>
              <a:ext cx="226076" cy="68007"/>
            </a:xfrm>
            <a:custGeom>
              <a:avLst/>
              <a:gdLst>
                <a:gd name="T0" fmla="*/ 0 w 123"/>
                <a:gd name="T1" fmla="*/ 0 h 37"/>
                <a:gd name="T2" fmla="*/ 0 w 123"/>
                <a:gd name="T3" fmla="*/ 0 h 37"/>
                <a:gd name="T4" fmla="*/ 0 w 123"/>
                <a:gd name="T5" fmla="*/ 2 h 37"/>
                <a:gd name="T6" fmla="*/ 0 w 123"/>
                <a:gd name="T7" fmla="*/ 37 h 37"/>
                <a:gd name="T8" fmla="*/ 0 w 123"/>
                <a:gd name="T9" fmla="*/ 37 h 37"/>
                <a:gd name="T10" fmla="*/ 0 w 123"/>
                <a:gd name="T11" fmla="*/ 37 h 37"/>
                <a:gd name="T12" fmla="*/ 121 w 123"/>
                <a:gd name="T13" fmla="*/ 37 h 37"/>
                <a:gd name="T14" fmla="*/ 123 w 123"/>
                <a:gd name="T15" fmla="*/ 37 h 37"/>
                <a:gd name="T16" fmla="*/ 123 w 123"/>
                <a:gd name="T17" fmla="*/ 37 h 37"/>
                <a:gd name="T18" fmla="*/ 123 w 123"/>
                <a:gd name="T19" fmla="*/ 2 h 37"/>
                <a:gd name="T20" fmla="*/ 123 w 123"/>
                <a:gd name="T21" fmla="*/ 0 h 37"/>
                <a:gd name="T22" fmla="*/ 121 w 123"/>
                <a:gd name="T23" fmla="*/ 0 h 37"/>
                <a:gd name="T24" fmla="*/ 0 w 123"/>
                <a:gd name="T2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3" h="37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21" y="37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2"/>
                  </a:lnTo>
                  <a:lnTo>
                    <a:pt x="123" y="0"/>
                  </a:lnTo>
                  <a:lnTo>
                    <a:pt x="12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BE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7" name="Rectangle 279">
              <a:extLst>
                <a:ext uri="{FF2B5EF4-FFF2-40B4-BE49-F238E27FC236}">
                  <a16:creationId xmlns:a16="http://schemas.microsoft.com/office/drawing/2014/main" id="{D64F59FF-D20A-4FEF-851F-A16CD64DB27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652250" y="3213721"/>
              <a:ext cx="283054" cy="7352"/>
            </a:xfrm>
            <a:prstGeom prst="rect">
              <a:avLst/>
            </a:prstGeom>
            <a:solidFill>
              <a:srgbClr val="3D50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8" name="Freeform 280">
              <a:extLst>
                <a:ext uri="{FF2B5EF4-FFF2-40B4-BE49-F238E27FC236}">
                  <a16:creationId xmlns:a16="http://schemas.microsoft.com/office/drawing/2014/main" id="{9022D68E-3B1E-4E61-A256-1BF708B075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13247" y="2667831"/>
              <a:ext cx="376793" cy="380469"/>
            </a:xfrm>
            <a:custGeom>
              <a:avLst/>
              <a:gdLst>
                <a:gd name="T0" fmla="*/ 99 w 99"/>
                <a:gd name="T1" fmla="*/ 99 h 100"/>
                <a:gd name="T2" fmla="*/ 0 w 99"/>
                <a:gd name="T3" fmla="*/ 0 h 100"/>
                <a:gd name="T4" fmla="*/ 1 w 99"/>
                <a:gd name="T5" fmla="*/ 4 h 100"/>
                <a:gd name="T6" fmla="*/ 97 w 99"/>
                <a:gd name="T7" fmla="*/ 100 h 100"/>
                <a:gd name="T8" fmla="*/ 99 w 99"/>
                <a:gd name="T9" fmla="*/ 9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00">
                  <a:moveTo>
                    <a:pt x="99" y="99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3"/>
                    <a:pt x="1" y="4"/>
                  </a:cubicBezTo>
                  <a:cubicBezTo>
                    <a:pt x="97" y="100"/>
                    <a:pt x="97" y="100"/>
                    <a:pt x="97" y="100"/>
                  </a:cubicBezTo>
                  <a:lnTo>
                    <a:pt x="99" y="99"/>
                  </a:lnTo>
                  <a:close/>
                </a:path>
              </a:pathLst>
            </a:custGeom>
            <a:solidFill>
              <a:srgbClr val="E4AD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9" name="Freeform 281">
              <a:extLst>
                <a:ext uri="{FF2B5EF4-FFF2-40B4-BE49-F238E27FC236}">
                  <a16:creationId xmlns:a16="http://schemas.microsoft.com/office/drawing/2014/main" id="{0B5E1840-87CA-4E9A-A803-663D276CD1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96704" y="2678859"/>
              <a:ext cx="385982" cy="385982"/>
            </a:xfrm>
            <a:custGeom>
              <a:avLst/>
              <a:gdLst>
                <a:gd name="T0" fmla="*/ 97 w 101"/>
                <a:gd name="T1" fmla="*/ 101 h 101"/>
                <a:gd name="T2" fmla="*/ 101 w 101"/>
                <a:gd name="T3" fmla="*/ 97 h 101"/>
                <a:gd name="T4" fmla="*/ 5 w 101"/>
                <a:gd name="T5" fmla="*/ 1 h 101"/>
                <a:gd name="T6" fmla="*/ 5 w 101"/>
                <a:gd name="T7" fmla="*/ 1 h 101"/>
                <a:gd name="T8" fmla="*/ 5 w 101"/>
                <a:gd name="T9" fmla="*/ 1 h 101"/>
                <a:gd name="T10" fmla="*/ 5 w 101"/>
                <a:gd name="T11" fmla="*/ 1 h 101"/>
                <a:gd name="T12" fmla="*/ 1 w 101"/>
                <a:gd name="T13" fmla="*/ 1 h 101"/>
                <a:gd name="T14" fmla="*/ 1 w 101"/>
                <a:gd name="T15" fmla="*/ 5 h 101"/>
                <a:gd name="T16" fmla="*/ 1 w 101"/>
                <a:gd name="T17" fmla="*/ 5 h 101"/>
                <a:gd name="T18" fmla="*/ 1 w 101"/>
                <a:gd name="T19" fmla="*/ 5 h 101"/>
                <a:gd name="T20" fmla="*/ 1 w 101"/>
                <a:gd name="T21" fmla="*/ 5 h 101"/>
                <a:gd name="T22" fmla="*/ 97 w 101"/>
                <a:gd name="T23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1">
                  <a:moveTo>
                    <a:pt x="97" y="101"/>
                  </a:moveTo>
                  <a:cubicBezTo>
                    <a:pt x="101" y="97"/>
                    <a:pt x="101" y="97"/>
                    <a:pt x="101" y="97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lnTo>
                    <a:pt x="97" y="101"/>
                  </a:lnTo>
                  <a:close/>
                </a:path>
              </a:pathLst>
            </a:custGeom>
            <a:solidFill>
              <a:srgbClr val="EEC7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0" name="Freeform 282">
              <a:extLst>
                <a:ext uri="{FF2B5EF4-FFF2-40B4-BE49-F238E27FC236}">
                  <a16:creationId xmlns:a16="http://schemas.microsoft.com/office/drawing/2014/main" id="{D278B8A0-FD26-4A40-8AEA-E5D2E3409F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85676" y="2693564"/>
              <a:ext cx="382306" cy="378630"/>
            </a:xfrm>
            <a:custGeom>
              <a:avLst/>
              <a:gdLst>
                <a:gd name="T0" fmla="*/ 4 w 100"/>
                <a:gd name="T1" fmla="*/ 1 h 99"/>
                <a:gd name="T2" fmla="*/ 0 w 100"/>
                <a:gd name="T3" fmla="*/ 1 h 99"/>
                <a:gd name="T4" fmla="*/ 98 w 100"/>
                <a:gd name="T5" fmla="*/ 99 h 99"/>
                <a:gd name="T6" fmla="*/ 100 w 100"/>
                <a:gd name="T7" fmla="*/ 97 h 99"/>
                <a:gd name="T8" fmla="*/ 4 w 100"/>
                <a:gd name="T9" fmla="*/ 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4" y="1"/>
                  </a:moveTo>
                  <a:cubicBezTo>
                    <a:pt x="3" y="0"/>
                    <a:pt x="1" y="0"/>
                    <a:pt x="0" y="1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100" y="97"/>
                    <a:pt x="100" y="97"/>
                    <a:pt x="100" y="97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E4AD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1" name="Freeform 283">
              <a:extLst>
                <a:ext uri="{FF2B5EF4-FFF2-40B4-BE49-F238E27FC236}">
                  <a16:creationId xmlns:a16="http://schemas.microsoft.com/office/drawing/2014/main" id="{6557D357-83CA-44C3-8CCC-045B7DDD68C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2658642"/>
              <a:ext cx="42275" cy="38599"/>
            </a:xfrm>
            <a:custGeom>
              <a:avLst/>
              <a:gdLst>
                <a:gd name="T0" fmla="*/ 3 w 11"/>
                <a:gd name="T1" fmla="*/ 10 h 10"/>
                <a:gd name="T2" fmla="*/ 7 w 11"/>
                <a:gd name="T3" fmla="*/ 10 h 10"/>
                <a:gd name="T4" fmla="*/ 7 w 11"/>
                <a:gd name="T5" fmla="*/ 10 h 10"/>
                <a:gd name="T6" fmla="*/ 7 w 11"/>
                <a:gd name="T7" fmla="*/ 10 h 10"/>
                <a:gd name="T8" fmla="*/ 7 w 11"/>
                <a:gd name="T9" fmla="*/ 10 h 10"/>
                <a:gd name="T10" fmla="*/ 7 w 11"/>
                <a:gd name="T11" fmla="*/ 6 h 10"/>
                <a:gd name="T12" fmla="*/ 11 w 11"/>
                <a:gd name="T13" fmla="*/ 6 h 10"/>
                <a:gd name="T14" fmla="*/ 11 w 11"/>
                <a:gd name="T15" fmla="*/ 6 h 10"/>
                <a:gd name="T16" fmla="*/ 11 w 11"/>
                <a:gd name="T17" fmla="*/ 6 h 10"/>
                <a:gd name="T18" fmla="*/ 11 w 11"/>
                <a:gd name="T19" fmla="*/ 6 h 10"/>
                <a:gd name="T20" fmla="*/ 10 w 11"/>
                <a:gd name="T21" fmla="*/ 2 h 10"/>
                <a:gd name="T22" fmla="*/ 0 w 11"/>
                <a:gd name="T23" fmla="*/ 0 h 10"/>
                <a:gd name="T24" fmla="*/ 3 w 11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3" y="10"/>
                  </a:moveTo>
                  <a:cubicBezTo>
                    <a:pt x="4" y="9"/>
                    <a:pt x="6" y="9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9"/>
                    <a:pt x="6" y="7"/>
                    <a:pt x="7" y="6"/>
                  </a:cubicBezTo>
                  <a:cubicBezTo>
                    <a:pt x="8" y="5"/>
                    <a:pt x="9" y="5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5"/>
                    <a:pt x="10" y="3"/>
                    <a:pt x="10" y="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" y="10"/>
                  </a:lnTo>
                  <a:close/>
                </a:path>
              </a:pathLst>
            </a:custGeom>
            <a:solidFill>
              <a:srgbClr val="DFAE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2" name="Freeform 284">
              <a:extLst>
                <a:ext uri="{FF2B5EF4-FFF2-40B4-BE49-F238E27FC236}">
                  <a16:creationId xmlns:a16="http://schemas.microsoft.com/office/drawing/2014/main" id="{40910416-74F3-4B1B-9D25-7C8A804C20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2658642"/>
              <a:ext cx="18380" cy="20219"/>
            </a:xfrm>
            <a:custGeom>
              <a:avLst/>
              <a:gdLst>
                <a:gd name="T0" fmla="*/ 5 w 5"/>
                <a:gd name="T1" fmla="*/ 1 h 5"/>
                <a:gd name="T2" fmla="*/ 0 w 5"/>
                <a:gd name="T3" fmla="*/ 0 h 5"/>
                <a:gd name="T4" fmla="*/ 2 w 5"/>
                <a:gd name="T5" fmla="*/ 5 h 5"/>
                <a:gd name="T6" fmla="*/ 4 w 5"/>
                <a:gd name="T7" fmla="*/ 3 h 5"/>
                <a:gd name="T8" fmla="*/ 5 w 5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5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4" y="2"/>
                    <a:pt x="5" y="2"/>
                    <a:pt x="5" y="1"/>
                  </a:cubicBezTo>
                  <a:close/>
                </a:path>
              </a:pathLst>
            </a:custGeom>
            <a:solidFill>
              <a:srgbClr val="253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3" name="Freeform 285">
              <a:extLst>
                <a:ext uri="{FF2B5EF4-FFF2-40B4-BE49-F238E27FC236}">
                  <a16:creationId xmlns:a16="http://schemas.microsoft.com/office/drawing/2014/main" id="{FEDEF426-7D63-4D43-A12C-1D96ED53A8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2687" y="3044624"/>
              <a:ext cx="20219" cy="16543"/>
            </a:xfrm>
            <a:custGeom>
              <a:avLst/>
              <a:gdLst>
                <a:gd name="T0" fmla="*/ 4 w 11"/>
                <a:gd name="T1" fmla="*/ 0 h 9"/>
                <a:gd name="T2" fmla="*/ 0 w 11"/>
                <a:gd name="T3" fmla="*/ 2 h 9"/>
                <a:gd name="T4" fmla="*/ 6 w 11"/>
                <a:gd name="T5" fmla="*/ 9 h 9"/>
                <a:gd name="T6" fmla="*/ 11 w 11"/>
                <a:gd name="T7" fmla="*/ 7 h 9"/>
                <a:gd name="T8" fmla="*/ 4 w 1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4" y="0"/>
                  </a:moveTo>
                  <a:lnTo>
                    <a:pt x="0" y="2"/>
                  </a:lnTo>
                  <a:lnTo>
                    <a:pt x="6" y="9"/>
                  </a:lnTo>
                  <a:lnTo>
                    <a:pt x="11" y="7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4" name="Freeform 286">
              <a:extLst>
                <a:ext uri="{FF2B5EF4-FFF2-40B4-BE49-F238E27FC236}">
                  <a16:creationId xmlns:a16="http://schemas.microsoft.com/office/drawing/2014/main" id="{50CB8970-40D2-4013-9DE2-6D941569BBA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67983" y="3048300"/>
              <a:ext cx="25732" cy="27571"/>
            </a:xfrm>
            <a:custGeom>
              <a:avLst/>
              <a:gdLst>
                <a:gd name="T0" fmla="*/ 8 w 14"/>
                <a:gd name="T1" fmla="*/ 0 h 15"/>
                <a:gd name="T2" fmla="*/ 0 w 14"/>
                <a:gd name="T3" fmla="*/ 9 h 15"/>
                <a:gd name="T4" fmla="*/ 6 w 14"/>
                <a:gd name="T5" fmla="*/ 15 h 15"/>
                <a:gd name="T6" fmla="*/ 14 w 14"/>
                <a:gd name="T7" fmla="*/ 7 h 15"/>
                <a:gd name="T8" fmla="*/ 8 w 14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5">
                  <a:moveTo>
                    <a:pt x="8" y="0"/>
                  </a:moveTo>
                  <a:lnTo>
                    <a:pt x="0" y="9"/>
                  </a:lnTo>
                  <a:lnTo>
                    <a:pt x="6" y="15"/>
                  </a:lnTo>
                  <a:lnTo>
                    <a:pt x="14" y="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D85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5" name="Freeform 287">
              <a:extLst>
                <a:ext uri="{FF2B5EF4-FFF2-40B4-BE49-F238E27FC236}">
                  <a16:creationId xmlns:a16="http://schemas.microsoft.com/office/drawing/2014/main" id="{080F036F-D87D-45C3-8279-436A96D2C6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60630" y="3064842"/>
              <a:ext cx="18380" cy="18380"/>
            </a:xfrm>
            <a:custGeom>
              <a:avLst/>
              <a:gdLst>
                <a:gd name="T0" fmla="*/ 4 w 10"/>
                <a:gd name="T1" fmla="*/ 0 h 10"/>
                <a:gd name="T2" fmla="*/ 0 w 10"/>
                <a:gd name="T3" fmla="*/ 4 h 10"/>
                <a:gd name="T4" fmla="*/ 6 w 10"/>
                <a:gd name="T5" fmla="*/ 10 h 10"/>
                <a:gd name="T6" fmla="*/ 10 w 10"/>
                <a:gd name="T7" fmla="*/ 6 h 10"/>
                <a:gd name="T8" fmla="*/ 4 w 10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4" y="0"/>
                  </a:moveTo>
                  <a:lnTo>
                    <a:pt x="0" y="4"/>
                  </a:lnTo>
                  <a:lnTo>
                    <a:pt x="6" y="10"/>
                  </a:lnTo>
                  <a:lnTo>
                    <a:pt x="10" y="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6" name="Freeform 288">
              <a:extLst>
                <a:ext uri="{FF2B5EF4-FFF2-40B4-BE49-F238E27FC236}">
                  <a16:creationId xmlns:a16="http://schemas.microsoft.com/office/drawing/2014/main" id="{D5612ACB-7542-4C57-A705-777302A262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0710" y="3129173"/>
              <a:ext cx="110281" cy="56979"/>
            </a:xfrm>
            <a:custGeom>
              <a:avLst/>
              <a:gdLst>
                <a:gd name="T0" fmla="*/ 29 w 29"/>
                <a:gd name="T1" fmla="*/ 8 h 15"/>
                <a:gd name="T2" fmla="*/ 27 w 29"/>
                <a:gd name="T3" fmla="*/ 13 h 15"/>
                <a:gd name="T4" fmla="*/ 22 w 29"/>
                <a:gd name="T5" fmla="*/ 15 h 15"/>
                <a:gd name="T6" fmla="*/ 0 w 29"/>
                <a:gd name="T7" fmla="*/ 15 h 15"/>
                <a:gd name="T8" fmla="*/ 0 w 29"/>
                <a:gd name="T9" fmla="*/ 0 h 15"/>
                <a:gd name="T10" fmla="*/ 22 w 29"/>
                <a:gd name="T11" fmla="*/ 0 h 15"/>
                <a:gd name="T12" fmla="*/ 27 w 29"/>
                <a:gd name="T13" fmla="*/ 3 h 15"/>
                <a:gd name="T14" fmla="*/ 29 w 29"/>
                <a:gd name="T15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5">
                  <a:moveTo>
                    <a:pt x="29" y="8"/>
                  </a:moveTo>
                  <a:cubicBezTo>
                    <a:pt x="29" y="10"/>
                    <a:pt x="28" y="11"/>
                    <a:pt x="27" y="13"/>
                  </a:cubicBezTo>
                  <a:cubicBezTo>
                    <a:pt x="25" y="14"/>
                    <a:pt x="24" y="15"/>
                    <a:pt x="22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4" y="1"/>
                    <a:pt x="26" y="1"/>
                    <a:pt x="27" y="3"/>
                  </a:cubicBezTo>
                  <a:cubicBezTo>
                    <a:pt x="28" y="4"/>
                    <a:pt x="29" y="6"/>
                    <a:pt x="29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7" name="Freeform 289">
              <a:extLst>
                <a:ext uri="{FF2B5EF4-FFF2-40B4-BE49-F238E27FC236}">
                  <a16:creationId xmlns:a16="http://schemas.microsoft.com/office/drawing/2014/main" id="{835C73C3-5E92-4C6F-9C22-8BAD3C4CA0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0710" y="3129173"/>
              <a:ext cx="34923" cy="56979"/>
            </a:xfrm>
            <a:custGeom>
              <a:avLst/>
              <a:gdLst>
                <a:gd name="T0" fmla="*/ 0 w 9"/>
                <a:gd name="T1" fmla="*/ 0 h 15"/>
                <a:gd name="T2" fmla="*/ 0 w 9"/>
                <a:gd name="T3" fmla="*/ 15 h 15"/>
                <a:gd name="T4" fmla="*/ 8 w 9"/>
                <a:gd name="T5" fmla="*/ 15 h 15"/>
                <a:gd name="T6" fmla="*/ 8 w 9"/>
                <a:gd name="T7" fmla="*/ 0 h 15"/>
                <a:gd name="T8" fmla="*/ 0 w 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0"/>
                    <a:pt x="9" y="5"/>
                    <a:pt x="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AB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8" name="Freeform 290">
              <a:extLst>
                <a:ext uri="{FF2B5EF4-FFF2-40B4-BE49-F238E27FC236}">
                  <a16:creationId xmlns:a16="http://schemas.microsoft.com/office/drawing/2014/main" id="{5588AB45-9DBD-40DC-9BF0-64948D7D07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69651" y="2965589"/>
              <a:ext cx="382306" cy="380469"/>
            </a:xfrm>
            <a:custGeom>
              <a:avLst/>
              <a:gdLst>
                <a:gd name="T0" fmla="*/ 93 w 100"/>
                <a:gd name="T1" fmla="*/ 39 h 100"/>
                <a:gd name="T2" fmla="*/ 61 w 100"/>
                <a:gd name="T3" fmla="*/ 94 h 100"/>
                <a:gd name="T4" fmla="*/ 6 w 100"/>
                <a:gd name="T5" fmla="*/ 61 h 100"/>
                <a:gd name="T6" fmla="*/ 38 w 100"/>
                <a:gd name="T7" fmla="*/ 6 h 100"/>
                <a:gd name="T8" fmla="*/ 93 w 100"/>
                <a:gd name="T9" fmla="*/ 3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100">
                  <a:moveTo>
                    <a:pt x="93" y="39"/>
                  </a:moveTo>
                  <a:cubicBezTo>
                    <a:pt x="100" y="63"/>
                    <a:pt x="85" y="87"/>
                    <a:pt x="61" y="94"/>
                  </a:cubicBezTo>
                  <a:cubicBezTo>
                    <a:pt x="37" y="100"/>
                    <a:pt x="12" y="85"/>
                    <a:pt x="6" y="61"/>
                  </a:cubicBezTo>
                  <a:cubicBezTo>
                    <a:pt x="0" y="37"/>
                    <a:pt x="14" y="13"/>
                    <a:pt x="38" y="6"/>
                  </a:cubicBezTo>
                  <a:cubicBezTo>
                    <a:pt x="62" y="0"/>
                    <a:pt x="87" y="15"/>
                    <a:pt x="93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9" name="Freeform 291">
              <a:extLst>
                <a:ext uri="{FF2B5EF4-FFF2-40B4-BE49-F238E27FC236}">
                  <a16:creationId xmlns:a16="http://schemas.microsoft.com/office/drawing/2014/main" id="{DD5FDD4E-B12D-4AF5-9FE6-9A18012C06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00897" y="2994997"/>
              <a:ext cx="319814" cy="321652"/>
            </a:xfrm>
            <a:custGeom>
              <a:avLst/>
              <a:gdLst>
                <a:gd name="T0" fmla="*/ 78 w 84"/>
                <a:gd name="T1" fmla="*/ 32 h 84"/>
                <a:gd name="T2" fmla="*/ 51 w 84"/>
                <a:gd name="T3" fmla="*/ 79 h 84"/>
                <a:gd name="T4" fmla="*/ 5 w 84"/>
                <a:gd name="T5" fmla="*/ 52 h 84"/>
                <a:gd name="T6" fmla="*/ 32 w 84"/>
                <a:gd name="T7" fmla="*/ 5 h 84"/>
                <a:gd name="T8" fmla="*/ 78 w 84"/>
                <a:gd name="T9" fmla="*/ 3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84">
                  <a:moveTo>
                    <a:pt x="78" y="32"/>
                  </a:moveTo>
                  <a:cubicBezTo>
                    <a:pt x="84" y="53"/>
                    <a:pt x="72" y="73"/>
                    <a:pt x="51" y="79"/>
                  </a:cubicBezTo>
                  <a:cubicBezTo>
                    <a:pt x="31" y="84"/>
                    <a:pt x="10" y="72"/>
                    <a:pt x="5" y="52"/>
                  </a:cubicBezTo>
                  <a:cubicBezTo>
                    <a:pt x="0" y="31"/>
                    <a:pt x="12" y="11"/>
                    <a:pt x="32" y="5"/>
                  </a:cubicBezTo>
                  <a:cubicBezTo>
                    <a:pt x="52" y="0"/>
                    <a:pt x="73" y="12"/>
                    <a:pt x="78" y="32"/>
                  </a:cubicBezTo>
                  <a:close/>
                </a:path>
              </a:pathLst>
            </a:custGeom>
            <a:solidFill>
              <a:srgbClr val="3D2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20" name="Freeform 292">
              <a:extLst>
                <a:ext uri="{FF2B5EF4-FFF2-40B4-BE49-F238E27FC236}">
                  <a16:creationId xmlns:a16="http://schemas.microsoft.com/office/drawing/2014/main" id="{15B868A8-6B74-4775-8E5F-E5F8C16469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00897" y="3002349"/>
              <a:ext cx="255484" cy="290406"/>
            </a:xfrm>
            <a:custGeom>
              <a:avLst/>
              <a:gdLst>
                <a:gd name="T0" fmla="*/ 18 w 67"/>
                <a:gd name="T1" fmla="*/ 57 h 76"/>
                <a:gd name="T2" fmla="*/ 45 w 67"/>
                <a:gd name="T3" fmla="*/ 11 h 76"/>
                <a:gd name="T4" fmla="*/ 67 w 67"/>
                <a:gd name="T5" fmla="*/ 12 h 76"/>
                <a:gd name="T6" fmla="*/ 32 w 67"/>
                <a:gd name="T7" fmla="*/ 3 h 76"/>
                <a:gd name="T8" fmla="*/ 5 w 67"/>
                <a:gd name="T9" fmla="*/ 50 h 76"/>
                <a:gd name="T10" fmla="*/ 30 w 67"/>
                <a:gd name="T11" fmla="*/ 76 h 76"/>
                <a:gd name="T12" fmla="*/ 18 w 67"/>
                <a:gd name="T13" fmla="*/ 5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76">
                  <a:moveTo>
                    <a:pt x="18" y="57"/>
                  </a:moveTo>
                  <a:cubicBezTo>
                    <a:pt x="13" y="37"/>
                    <a:pt x="25" y="16"/>
                    <a:pt x="45" y="11"/>
                  </a:cubicBezTo>
                  <a:cubicBezTo>
                    <a:pt x="53" y="9"/>
                    <a:pt x="60" y="10"/>
                    <a:pt x="67" y="12"/>
                  </a:cubicBezTo>
                  <a:cubicBezTo>
                    <a:pt x="58" y="4"/>
                    <a:pt x="45" y="0"/>
                    <a:pt x="32" y="3"/>
                  </a:cubicBezTo>
                  <a:cubicBezTo>
                    <a:pt x="12" y="9"/>
                    <a:pt x="0" y="29"/>
                    <a:pt x="5" y="50"/>
                  </a:cubicBezTo>
                  <a:cubicBezTo>
                    <a:pt x="9" y="62"/>
                    <a:pt x="18" y="72"/>
                    <a:pt x="30" y="76"/>
                  </a:cubicBezTo>
                  <a:cubicBezTo>
                    <a:pt x="24" y="71"/>
                    <a:pt x="20" y="65"/>
                    <a:pt x="18" y="57"/>
                  </a:cubicBezTo>
                  <a:close/>
                </a:path>
              </a:pathLst>
            </a:custGeom>
            <a:solidFill>
              <a:srgbClr val="492E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1" name="Freeform 313">
              <a:extLst>
                <a:ext uri="{FF2B5EF4-FFF2-40B4-BE49-F238E27FC236}">
                  <a16:creationId xmlns:a16="http://schemas.microsoft.com/office/drawing/2014/main" id="{C390F42B-19BA-4E80-89FA-9A71669D9B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6701" y="4450701"/>
              <a:ext cx="1091778" cy="637790"/>
            </a:xfrm>
            <a:custGeom>
              <a:avLst/>
              <a:gdLst>
                <a:gd name="T0" fmla="*/ 249 w 286"/>
                <a:gd name="T1" fmla="*/ 26 h 167"/>
                <a:gd name="T2" fmla="*/ 213 w 286"/>
                <a:gd name="T3" fmla="*/ 0 h 167"/>
                <a:gd name="T4" fmla="*/ 56 w 286"/>
                <a:gd name="T5" fmla="*/ 0 h 167"/>
                <a:gd name="T6" fmla="*/ 23 w 286"/>
                <a:gd name="T7" fmla="*/ 27 h 167"/>
                <a:gd name="T8" fmla="*/ 3 w 286"/>
                <a:gd name="T9" fmla="*/ 118 h 167"/>
                <a:gd name="T10" fmla="*/ 24 w 286"/>
                <a:gd name="T11" fmla="*/ 149 h 167"/>
                <a:gd name="T12" fmla="*/ 109 w 286"/>
                <a:gd name="T13" fmla="*/ 164 h 167"/>
                <a:gd name="T14" fmla="*/ 163 w 286"/>
                <a:gd name="T15" fmla="*/ 164 h 167"/>
                <a:gd name="T16" fmla="*/ 263 w 286"/>
                <a:gd name="T17" fmla="*/ 149 h 167"/>
                <a:gd name="T18" fmla="*/ 281 w 286"/>
                <a:gd name="T19" fmla="*/ 119 h 167"/>
                <a:gd name="T20" fmla="*/ 249 w 286"/>
                <a:gd name="T21" fmla="*/ 2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6" h="167">
                  <a:moveTo>
                    <a:pt x="249" y="26"/>
                  </a:moveTo>
                  <a:cubicBezTo>
                    <a:pt x="245" y="12"/>
                    <a:pt x="228" y="0"/>
                    <a:pt x="213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1" y="0"/>
                    <a:pt x="26" y="12"/>
                    <a:pt x="23" y="27"/>
                  </a:cubicBezTo>
                  <a:cubicBezTo>
                    <a:pt x="3" y="118"/>
                    <a:pt x="3" y="118"/>
                    <a:pt x="3" y="118"/>
                  </a:cubicBezTo>
                  <a:cubicBezTo>
                    <a:pt x="0" y="133"/>
                    <a:pt x="9" y="147"/>
                    <a:pt x="24" y="149"/>
                  </a:cubicBezTo>
                  <a:cubicBezTo>
                    <a:pt x="109" y="164"/>
                    <a:pt x="109" y="164"/>
                    <a:pt x="109" y="164"/>
                  </a:cubicBezTo>
                  <a:cubicBezTo>
                    <a:pt x="123" y="166"/>
                    <a:pt x="148" y="167"/>
                    <a:pt x="163" y="164"/>
                  </a:cubicBezTo>
                  <a:cubicBezTo>
                    <a:pt x="263" y="149"/>
                    <a:pt x="263" y="149"/>
                    <a:pt x="263" y="149"/>
                  </a:cubicBezTo>
                  <a:cubicBezTo>
                    <a:pt x="278" y="147"/>
                    <a:pt x="286" y="134"/>
                    <a:pt x="281" y="119"/>
                  </a:cubicBezTo>
                  <a:lnTo>
                    <a:pt x="249" y="26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2" name="Freeform 314">
              <a:extLst>
                <a:ext uri="{FF2B5EF4-FFF2-40B4-BE49-F238E27FC236}">
                  <a16:creationId xmlns:a16="http://schemas.microsoft.com/office/drawing/2014/main" id="{1ABFFAF7-3E01-46C7-A30B-5E63D85F16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6701" y="4823818"/>
              <a:ext cx="1091778" cy="264673"/>
            </a:xfrm>
            <a:custGeom>
              <a:avLst/>
              <a:gdLst>
                <a:gd name="T0" fmla="*/ 276 w 286"/>
                <a:gd name="T1" fmla="*/ 5 h 69"/>
                <a:gd name="T2" fmla="*/ 263 w 286"/>
                <a:gd name="T3" fmla="*/ 10 h 69"/>
                <a:gd name="T4" fmla="*/ 163 w 286"/>
                <a:gd name="T5" fmla="*/ 25 h 69"/>
                <a:gd name="T6" fmla="*/ 109 w 286"/>
                <a:gd name="T7" fmla="*/ 25 h 69"/>
                <a:gd name="T8" fmla="*/ 24 w 286"/>
                <a:gd name="T9" fmla="*/ 10 h 69"/>
                <a:gd name="T10" fmla="*/ 7 w 286"/>
                <a:gd name="T11" fmla="*/ 0 h 69"/>
                <a:gd name="T12" fmla="*/ 3 w 286"/>
                <a:gd name="T13" fmla="*/ 20 h 69"/>
                <a:gd name="T14" fmla="*/ 24 w 286"/>
                <a:gd name="T15" fmla="*/ 51 h 69"/>
                <a:gd name="T16" fmla="*/ 109 w 286"/>
                <a:gd name="T17" fmla="*/ 66 h 69"/>
                <a:gd name="T18" fmla="*/ 163 w 286"/>
                <a:gd name="T19" fmla="*/ 66 h 69"/>
                <a:gd name="T20" fmla="*/ 263 w 286"/>
                <a:gd name="T21" fmla="*/ 51 h 69"/>
                <a:gd name="T22" fmla="*/ 281 w 286"/>
                <a:gd name="T23" fmla="*/ 21 h 69"/>
                <a:gd name="T24" fmla="*/ 276 w 286"/>
                <a:gd name="T25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6" h="69">
                  <a:moveTo>
                    <a:pt x="276" y="5"/>
                  </a:moveTo>
                  <a:cubicBezTo>
                    <a:pt x="272" y="8"/>
                    <a:pt x="268" y="10"/>
                    <a:pt x="263" y="10"/>
                  </a:cubicBezTo>
                  <a:cubicBezTo>
                    <a:pt x="163" y="25"/>
                    <a:pt x="163" y="25"/>
                    <a:pt x="163" y="25"/>
                  </a:cubicBezTo>
                  <a:cubicBezTo>
                    <a:pt x="148" y="28"/>
                    <a:pt x="123" y="27"/>
                    <a:pt x="109" y="25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17" y="9"/>
                    <a:pt x="11" y="5"/>
                    <a:pt x="7" y="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0" y="35"/>
                    <a:pt x="9" y="49"/>
                    <a:pt x="24" y="51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23" y="68"/>
                    <a:pt x="148" y="69"/>
                    <a:pt x="163" y="66"/>
                  </a:cubicBezTo>
                  <a:cubicBezTo>
                    <a:pt x="263" y="51"/>
                    <a:pt x="263" y="51"/>
                    <a:pt x="263" y="51"/>
                  </a:cubicBezTo>
                  <a:cubicBezTo>
                    <a:pt x="278" y="49"/>
                    <a:pt x="286" y="36"/>
                    <a:pt x="281" y="21"/>
                  </a:cubicBezTo>
                  <a:lnTo>
                    <a:pt x="276" y="5"/>
                  </a:lnTo>
                  <a:close/>
                </a:path>
              </a:pathLst>
            </a:custGeom>
            <a:solidFill>
              <a:srgbClr val="594E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3" name="Freeform 315">
              <a:extLst>
                <a:ext uri="{FF2B5EF4-FFF2-40B4-BE49-F238E27FC236}">
                  <a16:creationId xmlns:a16="http://schemas.microsoft.com/office/drawing/2014/main" id="{26417DEB-1D59-4F26-ACD6-A542CB9610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07206" y="811441"/>
              <a:ext cx="1095454" cy="637790"/>
            </a:xfrm>
            <a:custGeom>
              <a:avLst/>
              <a:gdLst>
                <a:gd name="T0" fmla="*/ 37 w 287"/>
                <a:gd name="T1" fmla="*/ 141 h 167"/>
                <a:gd name="T2" fmla="*/ 73 w 287"/>
                <a:gd name="T3" fmla="*/ 167 h 167"/>
                <a:gd name="T4" fmla="*/ 231 w 287"/>
                <a:gd name="T5" fmla="*/ 167 h 167"/>
                <a:gd name="T6" fmla="*/ 264 w 287"/>
                <a:gd name="T7" fmla="*/ 140 h 167"/>
                <a:gd name="T8" fmla="*/ 284 w 287"/>
                <a:gd name="T9" fmla="*/ 49 h 167"/>
                <a:gd name="T10" fmla="*/ 263 w 287"/>
                <a:gd name="T11" fmla="*/ 18 h 167"/>
                <a:gd name="T12" fmla="*/ 178 w 287"/>
                <a:gd name="T13" fmla="*/ 3 h 167"/>
                <a:gd name="T14" fmla="*/ 124 w 287"/>
                <a:gd name="T15" fmla="*/ 3 h 167"/>
                <a:gd name="T16" fmla="*/ 24 w 287"/>
                <a:gd name="T17" fmla="*/ 18 h 167"/>
                <a:gd name="T18" fmla="*/ 5 w 287"/>
                <a:gd name="T19" fmla="*/ 47 h 167"/>
                <a:gd name="T20" fmla="*/ 37 w 287"/>
                <a:gd name="T21" fmla="*/ 14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7" h="167">
                  <a:moveTo>
                    <a:pt x="37" y="141"/>
                  </a:moveTo>
                  <a:cubicBezTo>
                    <a:pt x="42" y="155"/>
                    <a:pt x="58" y="167"/>
                    <a:pt x="73" y="167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46" y="167"/>
                    <a:pt x="261" y="155"/>
                    <a:pt x="264" y="140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7" y="34"/>
                    <a:pt x="277" y="20"/>
                    <a:pt x="263" y="18"/>
                  </a:cubicBezTo>
                  <a:cubicBezTo>
                    <a:pt x="178" y="3"/>
                    <a:pt x="178" y="3"/>
                    <a:pt x="178" y="3"/>
                  </a:cubicBezTo>
                  <a:cubicBezTo>
                    <a:pt x="163" y="1"/>
                    <a:pt x="139" y="0"/>
                    <a:pt x="124" y="3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9" y="20"/>
                    <a:pt x="0" y="33"/>
                    <a:pt x="5" y="47"/>
                  </a:cubicBezTo>
                  <a:lnTo>
                    <a:pt x="37" y="141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4" name="Freeform 316">
              <a:extLst>
                <a:ext uri="{FF2B5EF4-FFF2-40B4-BE49-F238E27FC236}">
                  <a16:creationId xmlns:a16="http://schemas.microsoft.com/office/drawing/2014/main" id="{736FB8C0-99A9-482F-A960-8C0B360A45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07206" y="811441"/>
              <a:ext cx="1095454" cy="262836"/>
            </a:xfrm>
            <a:custGeom>
              <a:avLst/>
              <a:gdLst>
                <a:gd name="T0" fmla="*/ 11 w 287"/>
                <a:gd name="T1" fmla="*/ 64 h 69"/>
                <a:gd name="T2" fmla="*/ 24 w 287"/>
                <a:gd name="T3" fmla="*/ 59 h 69"/>
                <a:gd name="T4" fmla="*/ 124 w 287"/>
                <a:gd name="T5" fmla="*/ 44 h 69"/>
                <a:gd name="T6" fmla="*/ 178 w 287"/>
                <a:gd name="T7" fmla="*/ 44 h 69"/>
                <a:gd name="T8" fmla="*/ 263 w 287"/>
                <a:gd name="T9" fmla="*/ 59 h 69"/>
                <a:gd name="T10" fmla="*/ 279 w 287"/>
                <a:gd name="T11" fmla="*/ 69 h 69"/>
                <a:gd name="T12" fmla="*/ 284 w 287"/>
                <a:gd name="T13" fmla="*/ 49 h 69"/>
                <a:gd name="T14" fmla="*/ 263 w 287"/>
                <a:gd name="T15" fmla="*/ 18 h 69"/>
                <a:gd name="T16" fmla="*/ 178 w 287"/>
                <a:gd name="T17" fmla="*/ 3 h 69"/>
                <a:gd name="T18" fmla="*/ 124 w 287"/>
                <a:gd name="T19" fmla="*/ 3 h 69"/>
                <a:gd name="T20" fmla="*/ 24 w 287"/>
                <a:gd name="T21" fmla="*/ 18 h 69"/>
                <a:gd name="T22" fmla="*/ 5 w 287"/>
                <a:gd name="T23" fmla="*/ 47 h 69"/>
                <a:gd name="T24" fmla="*/ 11 w 287"/>
                <a:gd name="T25" fmla="*/ 6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7" h="69">
                  <a:moveTo>
                    <a:pt x="11" y="64"/>
                  </a:moveTo>
                  <a:cubicBezTo>
                    <a:pt x="14" y="61"/>
                    <a:pt x="18" y="59"/>
                    <a:pt x="24" y="59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39" y="41"/>
                    <a:pt x="163" y="42"/>
                    <a:pt x="178" y="44"/>
                  </a:cubicBezTo>
                  <a:cubicBezTo>
                    <a:pt x="263" y="59"/>
                    <a:pt x="263" y="59"/>
                    <a:pt x="263" y="59"/>
                  </a:cubicBezTo>
                  <a:cubicBezTo>
                    <a:pt x="270" y="60"/>
                    <a:pt x="275" y="64"/>
                    <a:pt x="279" y="69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7" y="34"/>
                    <a:pt x="277" y="20"/>
                    <a:pt x="263" y="18"/>
                  </a:cubicBezTo>
                  <a:cubicBezTo>
                    <a:pt x="178" y="3"/>
                    <a:pt x="178" y="3"/>
                    <a:pt x="178" y="3"/>
                  </a:cubicBezTo>
                  <a:cubicBezTo>
                    <a:pt x="163" y="1"/>
                    <a:pt x="139" y="0"/>
                    <a:pt x="124" y="3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9" y="20"/>
                    <a:pt x="0" y="33"/>
                    <a:pt x="5" y="47"/>
                  </a:cubicBezTo>
                  <a:lnTo>
                    <a:pt x="11" y="64"/>
                  </a:lnTo>
                  <a:close/>
                </a:path>
              </a:pathLst>
            </a:custGeom>
            <a:solidFill>
              <a:srgbClr val="594E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5" name="Freeform 317">
              <a:extLst>
                <a:ext uri="{FF2B5EF4-FFF2-40B4-BE49-F238E27FC236}">
                  <a16:creationId xmlns:a16="http://schemas.microsoft.com/office/drawing/2014/main" id="{F14DB720-6BE2-4F0C-858D-1FB08E5BB7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67592" y="4606933"/>
              <a:ext cx="1091778" cy="634114"/>
            </a:xfrm>
            <a:custGeom>
              <a:avLst/>
              <a:gdLst>
                <a:gd name="T0" fmla="*/ 36 w 286"/>
                <a:gd name="T1" fmla="*/ 26 h 166"/>
                <a:gd name="T2" fmla="*/ 72 w 286"/>
                <a:gd name="T3" fmla="*/ 0 h 166"/>
                <a:gd name="T4" fmla="*/ 230 w 286"/>
                <a:gd name="T5" fmla="*/ 0 h 166"/>
                <a:gd name="T6" fmla="*/ 263 w 286"/>
                <a:gd name="T7" fmla="*/ 26 h 166"/>
                <a:gd name="T8" fmla="*/ 283 w 286"/>
                <a:gd name="T9" fmla="*/ 117 h 166"/>
                <a:gd name="T10" fmla="*/ 262 w 286"/>
                <a:gd name="T11" fmla="*/ 149 h 166"/>
                <a:gd name="T12" fmla="*/ 177 w 286"/>
                <a:gd name="T13" fmla="*/ 163 h 166"/>
                <a:gd name="T14" fmla="*/ 123 w 286"/>
                <a:gd name="T15" fmla="*/ 164 h 166"/>
                <a:gd name="T16" fmla="*/ 23 w 286"/>
                <a:gd name="T17" fmla="*/ 149 h 166"/>
                <a:gd name="T18" fmla="*/ 4 w 286"/>
                <a:gd name="T19" fmla="*/ 119 h 166"/>
                <a:gd name="T20" fmla="*/ 36 w 286"/>
                <a:gd name="T21" fmla="*/ 2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6" h="166">
                  <a:moveTo>
                    <a:pt x="36" y="26"/>
                  </a:moveTo>
                  <a:cubicBezTo>
                    <a:pt x="41" y="11"/>
                    <a:pt x="57" y="0"/>
                    <a:pt x="72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45" y="0"/>
                    <a:pt x="260" y="12"/>
                    <a:pt x="263" y="26"/>
                  </a:cubicBezTo>
                  <a:cubicBezTo>
                    <a:pt x="283" y="117"/>
                    <a:pt x="283" y="117"/>
                    <a:pt x="283" y="117"/>
                  </a:cubicBezTo>
                  <a:cubicBezTo>
                    <a:pt x="286" y="132"/>
                    <a:pt x="277" y="146"/>
                    <a:pt x="262" y="149"/>
                  </a:cubicBezTo>
                  <a:cubicBezTo>
                    <a:pt x="177" y="163"/>
                    <a:pt x="177" y="163"/>
                    <a:pt x="177" y="163"/>
                  </a:cubicBezTo>
                  <a:cubicBezTo>
                    <a:pt x="162" y="166"/>
                    <a:pt x="138" y="166"/>
                    <a:pt x="123" y="164"/>
                  </a:cubicBezTo>
                  <a:cubicBezTo>
                    <a:pt x="23" y="149"/>
                    <a:pt x="23" y="149"/>
                    <a:pt x="23" y="149"/>
                  </a:cubicBezTo>
                  <a:cubicBezTo>
                    <a:pt x="8" y="147"/>
                    <a:pt x="0" y="133"/>
                    <a:pt x="4" y="119"/>
                  </a:cubicBezTo>
                  <a:lnTo>
                    <a:pt x="36" y="26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6" name="Freeform 318">
              <a:extLst>
                <a:ext uri="{FF2B5EF4-FFF2-40B4-BE49-F238E27FC236}">
                  <a16:creationId xmlns:a16="http://schemas.microsoft.com/office/drawing/2014/main" id="{A778BA24-0F1A-4F32-BC9B-35AC0BDF73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67592" y="4978211"/>
              <a:ext cx="1091778" cy="262836"/>
            </a:xfrm>
            <a:custGeom>
              <a:avLst/>
              <a:gdLst>
                <a:gd name="T0" fmla="*/ 10 w 286"/>
                <a:gd name="T1" fmla="*/ 5 h 69"/>
                <a:gd name="T2" fmla="*/ 23 w 286"/>
                <a:gd name="T3" fmla="*/ 11 h 69"/>
                <a:gd name="T4" fmla="*/ 123 w 286"/>
                <a:gd name="T5" fmla="*/ 26 h 69"/>
                <a:gd name="T6" fmla="*/ 177 w 286"/>
                <a:gd name="T7" fmla="*/ 25 h 69"/>
                <a:gd name="T8" fmla="*/ 262 w 286"/>
                <a:gd name="T9" fmla="*/ 11 h 69"/>
                <a:gd name="T10" fmla="*/ 278 w 286"/>
                <a:gd name="T11" fmla="*/ 0 h 69"/>
                <a:gd name="T12" fmla="*/ 283 w 286"/>
                <a:gd name="T13" fmla="*/ 20 h 69"/>
                <a:gd name="T14" fmla="*/ 262 w 286"/>
                <a:gd name="T15" fmla="*/ 52 h 69"/>
                <a:gd name="T16" fmla="*/ 177 w 286"/>
                <a:gd name="T17" fmla="*/ 66 h 69"/>
                <a:gd name="T18" fmla="*/ 123 w 286"/>
                <a:gd name="T19" fmla="*/ 67 h 69"/>
                <a:gd name="T20" fmla="*/ 23 w 286"/>
                <a:gd name="T21" fmla="*/ 52 h 69"/>
                <a:gd name="T22" fmla="*/ 4 w 286"/>
                <a:gd name="T23" fmla="*/ 22 h 69"/>
                <a:gd name="T24" fmla="*/ 10 w 286"/>
                <a:gd name="T25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6" h="69">
                  <a:moveTo>
                    <a:pt x="10" y="5"/>
                  </a:moveTo>
                  <a:cubicBezTo>
                    <a:pt x="13" y="8"/>
                    <a:pt x="18" y="10"/>
                    <a:pt x="23" y="11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38" y="28"/>
                    <a:pt x="162" y="28"/>
                    <a:pt x="177" y="2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9" y="10"/>
                    <a:pt x="275" y="6"/>
                    <a:pt x="278" y="0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6" y="35"/>
                    <a:pt x="277" y="49"/>
                    <a:pt x="262" y="52"/>
                  </a:cubicBezTo>
                  <a:cubicBezTo>
                    <a:pt x="177" y="66"/>
                    <a:pt x="177" y="66"/>
                    <a:pt x="177" y="66"/>
                  </a:cubicBezTo>
                  <a:cubicBezTo>
                    <a:pt x="162" y="69"/>
                    <a:pt x="138" y="69"/>
                    <a:pt x="123" y="67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8" y="50"/>
                    <a:pt x="0" y="36"/>
                    <a:pt x="4" y="22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594E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7" name="Oval 319">
              <a:extLst>
                <a:ext uri="{FF2B5EF4-FFF2-40B4-BE49-F238E27FC236}">
                  <a16:creationId xmlns:a16="http://schemas.microsoft.com/office/drawing/2014/main" id="{C774EA1B-9356-4903-8433-CCED4003EA0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584120" y="3026244"/>
              <a:ext cx="420905" cy="419066"/>
            </a:xfrm>
            <a:prstGeom prst="ellipse">
              <a:avLst/>
            </a:prstGeom>
            <a:solidFill>
              <a:srgbClr val="CFD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8" name="Freeform 320">
              <a:extLst>
                <a:ext uri="{FF2B5EF4-FFF2-40B4-BE49-F238E27FC236}">
                  <a16:creationId xmlns:a16="http://schemas.microsoft.com/office/drawing/2014/main" id="{0C8B9084-9B1F-467F-A45E-4D51ABD716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24900" y="3075870"/>
              <a:ext cx="73520" cy="71683"/>
            </a:xfrm>
            <a:custGeom>
              <a:avLst/>
              <a:gdLst>
                <a:gd name="T0" fmla="*/ 25 w 40"/>
                <a:gd name="T1" fmla="*/ 39 h 39"/>
                <a:gd name="T2" fmla="*/ 0 w 40"/>
                <a:gd name="T3" fmla="*/ 14 h 39"/>
                <a:gd name="T4" fmla="*/ 13 w 40"/>
                <a:gd name="T5" fmla="*/ 0 h 39"/>
                <a:gd name="T6" fmla="*/ 40 w 40"/>
                <a:gd name="T7" fmla="*/ 27 h 39"/>
                <a:gd name="T8" fmla="*/ 25 w 40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25" y="39"/>
                  </a:moveTo>
                  <a:lnTo>
                    <a:pt x="0" y="14"/>
                  </a:lnTo>
                  <a:lnTo>
                    <a:pt x="13" y="0"/>
                  </a:lnTo>
                  <a:lnTo>
                    <a:pt x="40" y="27"/>
                  </a:lnTo>
                  <a:lnTo>
                    <a:pt x="25" y="39"/>
                  </a:lnTo>
                  <a:close/>
                </a:path>
              </a:pathLst>
            </a:custGeom>
            <a:solidFill>
              <a:srgbClr val="F9F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9" name="Freeform 321">
              <a:extLst>
                <a:ext uri="{FF2B5EF4-FFF2-40B4-BE49-F238E27FC236}">
                  <a16:creationId xmlns:a16="http://schemas.microsoft.com/office/drawing/2014/main" id="{9C72A63E-43B3-40E5-A57B-28B2EEA646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24900" y="3075870"/>
              <a:ext cx="45951" cy="49627"/>
            </a:xfrm>
            <a:custGeom>
              <a:avLst/>
              <a:gdLst>
                <a:gd name="T0" fmla="*/ 13 w 25"/>
                <a:gd name="T1" fmla="*/ 27 h 27"/>
                <a:gd name="T2" fmla="*/ 0 w 25"/>
                <a:gd name="T3" fmla="*/ 14 h 27"/>
                <a:gd name="T4" fmla="*/ 13 w 25"/>
                <a:gd name="T5" fmla="*/ 0 h 27"/>
                <a:gd name="T6" fmla="*/ 25 w 25"/>
                <a:gd name="T7" fmla="*/ 14 h 27"/>
                <a:gd name="T8" fmla="*/ 13 w 25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lnTo>
                    <a:pt x="0" y="14"/>
                  </a:lnTo>
                  <a:lnTo>
                    <a:pt x="13" y="0"/>
                  </a:lnTo>
                  <a:lnTo>
                    <a:pt x="25" y="14"/>
                  </a:lnTo>
                  <a:lnTo>
                    <a:pt x="13" y="27"/>
                  </a:ln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0" name="Freeform 322">
              <a:extLst>
                <a:ext uri="{FF2B5EF4-FFF2-40B4-BE49-F238E27FC236}">
                  <a16:creationId xmlns:a16="http://schemas.microsoft.com/office/drawing/2014/main" id="{F4565D08-2773-449B-A893-2C52B9DC6F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63498" y="3118145"/>
              <a:ext cx="34923" cy="29408"/>
            </a:xfrm>
            <a:custGeom>
              <a:avLst/>
              <a:gdLst>
                <a:gd name="T0" fmla="*/ 4 w 19"/>
                <a:gd name="T1" fmla="*/ 16 h 16"/>
                <a:gd name="T2" fmla="*/ 0 w 19"/>
                <a:gd name="T3" fmla="*/ 12 h 16"/>
                <a:gd name="T4" fmla="*/ 14 w 19"/>
                <a:gd name="T5" fmla="*/ 0 h 16"/>
                <a:gd name="T6" fmla="*/ 19 w 19"/>
                <a:gd name="T7" fmla="*/ 4 h 16"/>
                <a:gd name="T8" fmla="*/ 4 w 19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4" y="1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9" y="4"/>
                  </a:lnTo>
                  <a:lnTo>
                    <a:pt x="4" y="16"/>
                  </a:ln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1" name="Oval 323">
              <a:extLst>
                <a:ext uri="{FF2B5EF4-FFF2-40B4-BE49-F238E27FC236}">
                  <a16:creationId xmlns:a16="http://schemas.microsoft.com/office/drawing/2014/main" id="{2DA449C0-18E3-4B92-A69C-95169349409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14620" y="3221073"/>
              <a:ext cx="49627" cy="49627"/>
            </a:xfrm>
            <a:prstGeom prst="ellipse">
              <a:avLst/>
            </a:prstGeom>
            <a:solidFill>
              <a:srgbClr val="697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2" name="Oval 324">
              <a:extLst>
                <a:ext uri="{FF2B5EF4-FFF2-40B4-BE49-F238E27FC236}">
                  <a16:creationId xmlns:a16="http://schemas.microsoft.com/office/drawing/2014/main" id="{50BFE50A-F033-4F6E-A874-376D92033B7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13872" y="2583283"/>
              <a:ext cx="354737" cy="358413"/>
            </a:xfrm>
            <a:prstGeom prst="ellipse">
              <a:avLst/>
            </a:prstGeom>
            <a:solidFill>
              <a:srgbClr val="86A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3" name="Freeform 325">
              <a:extLst>
                <a:ext uri="{FF2B5EF4-FFF2-40B4-BE49-F238E27FC236}">
                  <a16:creationId xmlns:a16="http://schemas.microsoft.com/office/drawing/2014/main" id="{FE89A95F-BB97-4D1D-B918-77412132B8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13872" y="2651290"/>
              <a:ext cx="354737" cy="290406"/>
            </a:xfrm>
            <a:custGeom>
              <a:avLst/>
              <a:gdLst>
                <a:gd name="T0" fmla="*/ 56 w 93"/>
                <a:gd name="T1" fmla="*/ 44 h 76"/>
                <a:gd name="T2" fmla="*/ 10 w 93"/>
                <a:gd name="T3" fmla="*/ 0 h 76"/>
                <a:gd name="T4" fmla="*/ 0 w 93"/>
                <a:gd name="T5" fmla="*/ 29 h 76"/>
                <a:gd name="T6" fmla="*/ 47 w 93"/>
                <a:gd name="T7" fmla="*/ 76 h 76"/>
                <a:gd name="T8" fmla="*/ 93 w 93"/>
                <a:gd name="T9" fmla="*/ 29 h 76"/>
                <a:gd name="T10" fmla="*/ 93 w 93"/>
                <a:gd name="T11" fmla="*/ 26 h 76"/>
                <a:gd name="T12" fmla="*/ 56 w 93"/>
                <a:gd name="T13" fmla="*/ 4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76">
                  <a:moveTo>
                    <a:pt x="56" y="44"/>
                  </a:moveTo>
                  <a:cubicBezTo>
                    <a:pt x="31" y="44"/>
                    <a:pt x="11" y="25"/>
                    <a:pt x="10" y="0"/>
                  </a:cubicBezTo>
                  <a:cubicBezTo>
                    <a:pt x="3" y="8"/>
                    <a:pt x="0" y="18"/>
                    <a:pt x="0" y="29"/>
                  </a:cubicBezTo>
                  <a:cubicBezTo>
                    <a:pt x="0" y="55"/>
                    <a:pt x="21" y="76"/>
                    <a:pt x="47" y="76"/>
                  </a:cubicBezTo>
                  <a:cubicBezTo>
                    <a:pt x="72" y="76"/>
                    <a:pt x="93" y="55"/>
                    <a:pt x="93" y="29"/>
                  </a:cubicBezTo>
                  <a:cubicBezTo>
                    <a:pt x="93" y="28"/>
                    <a:pt x="93" y="27"/>
                    <a:pt x="93" y="26"/>
                  </a:cubicBezTo>
                  <a:cubicBezTo>
                    <a:pt x="85" y="37"/>
                    <a:pt x="71" y="44"/>
                    <a:pt x="56" y="44"/>
                  </a:cubicBezTo>
                  <a:close/>
                </a:path>
              </a:pathLst>
            </a:custGeom>
            <a:solidFill>
              <a:srgbClr val="648C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4" name="Freeform 326">
              <a:extLst>
                <a:ext uri="{FF2B5EF4-FFF2-40B4-BE49-F238E27FC236}">
                  <a16:creationId xmlns:a16="http://schemas.microsoft.com/office/drawing/2014/main" id="{A0E16F20-4084-403B-939B-57AD1D2FA3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82625" y="2689888"/>
              <a:ext cx="205857" cy="163583"/>
            </a:xfrm>
            <a:custGeom>
              <a:avLst/>
              <a:gdLst>
                <a:gd name="T0" fmla="*/ 40 w 54"/>
                <a:gd name="T1" fmla="*/ 5 h 43"/>
                <a:gd name="T2" fmla="*/ 40 w 54"/>
                <a:gd name="T3" fmla="*/ 5 h 43"/>
                <a:gd name="T4" fmla="*/ 40 w 54"/>
                <a:gd name="T5" fmla="*/ 5 h 43"/>
                <a:gd name="T6" fmla="*/ 40 w 54"/>
                <a:gd name="T7" fmla="*/ 5 h 43"/>
                <a:gd name="T8" fmla="*/ 25 w 54"/>
                <a:gd name="T9" fmla="*/ 1 h 43"/>
                <a:gd name="T10" fmla="*/ 23 w 54"/>
                <a:gd name="T11" fmla="*/ 0 h 43"/>
                <a:gd name="T12" fmla="*/ 23 w 54"/>
                <a:gd name="T13" fmla="*/ 0 h 43"/>
                <a:gd name="T14" fmla="*/ 23 w 54"/>
                <a:gd name="T15" fmla="*/ 0 h 43"/>
                <a:gd name="T16" fmla="*/ 19 w 54"/>
                <a:gd name="T17" fmla="*/ 0 h 43"/>
                <a:gd name="T18" fmla="*/ 0 w 54"/>
                <a:gd name="T19" fmla="*/ 19 h 43"/>
                <a:gd name="T20" fmla="*/ 12 w 54"/>
                <a:gd name="T21" fmla="*/ 37 h 43"/>
                <a:gd name="T22" fmla="*/ 12 w 54"/>
                <a:gd name="T23" fmla="*/ 37 h 43"/>
                <a:gd name="T24" fmla="*/ 12 w 54"/>
                <a:gd name="T25" fmla="*/ 37 h 43"/>
                <a:gd name="T26" fmla="*/ 17 w 54"/>
                <a:gd name="T27" fmla="*/ 38 h 43"/>
                <a:gd name="T28" fmla="*/ 27 w 54"/>
                <a:gd name="T29" fmla="*/ 41 h 43"/>
                <a:gd name="T30" fmla="*/ 32 w 54"/>
                <a:gd name="T31" fmla="*/ 42 h 43"/>
                <a:gd name="T32" fmla="*/ 32 w 54"/>
                <a:gd name="T33" fmla="*/ 42 h 43"/>
                <a:gd name="T34" fmla="*/ 32 w 54"/>
                <a:gd name="T35" fmla="*/ 42 h 43"/>
                <a:gd name="T36" fmla="*/ 34 w 54"/>
                <a:gd name="T37" fmla="*/ 43 h 43"/>
                <a:gd name="T38" fmla="*/ 54 w 54"/>
                <a:gd name="T39" fmla="*/ 23 h 43"/>
                <a:gd name="T40" fmla="*/ 40 w 54"/>
                <a:gd name="T41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4" h="43">
                  <a:moveTo>
                    <a:pt x="40" y="5"/>
                  </a:move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2" y="0"/>
                    <a:pt x="20" y="0"/>
                    <a:pt x="19" y="0"/>
                  </a:cubicBezTo>
                  <a:cubicBezTo>
                    <a:pt x="8" y="0"/>
                    <a:pt x="0" y="8"/>
                    <a:pt x="0" y="19"/>
                  </a:cubicBezTo>
                  <a:cubicBezTo>
                    <a:pt x="0" y="27"/>
                    <a:pt x="5" y="34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3" y="38"/>
                    <a:pt x="15" y="38"/>
                    <a:pt x="17" y="38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8" y="42"/>
                    <a:pt x="30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3" y="43"/>
                    <a:pt x="33" y="43"/>
                    <a:pt x="34" y="43"/>
                  </a:cubicBezTo>
                  <a:cubicBezTo>
                    <a:pt x="45" y="43"/>
                    <a:pt x="54" y="34"/>
                    <a:pt x="54" y="23"/>
                  </a:cubicBezTo>
                  <a:cubicBezTo>
                    <a:pt x="54" y="15"/>
                    <a:pt x="48" y="7"/>
                    <a:pt x="40" y="5"/>
                  </a:cubicBezTo>
                  <a:close/>
                </a:path>
              </a:pathLst>
            </a:custGeom>
            <a:solidFill>
              <a:srgbClr val="697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5" name="Freeform 327">
              <a:extLst>
                <a:ext uri="{FF2B5EF4-FFF2-40B4-BE49-F238E27FC236}">
                  <a16:creationId xmlns:a16="http://schemas.microsoft.com/office/drawing/2014/main" id="{FD117BB9-52EF-4435-8E17-4103CAA122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82625" y="2689888"/>
              <a:ext cx="205857" cy="137851"/>
            </a:xfrm>
            <a:custGeom>
              <a:avLst/>
              <a:gdLst>
                <a:gd name="T0" fmla="*/ 14 w 54"/>
                <a:gd name="T1" fmla="*/ 14 h 36"/>
                <a:gd name="T2" fmla="*/ 18 w 54"/>
                <a:gd name="T3" fmla="*/ 14 h 36"/>
                <a:gd name="T4" fmla="*/ 18 w 54"/>
                <a:gd name="T5" fmla="*/ 14 h 36"/>
                <a:gd name="T6" fmla="*/ 18 w 54"/>
                <a:gd name="T7" fmla="*/ 14 h 36"/>
                <a:gd name="T8" fmla="*/ 20 w 54"/>
                <a:gd name="T9" fmla="*/ 15 h 36"/>
                <a:gd name="T10" fmla="*/ 35 w 54"/>
                <a:gd name="T11" fmla="*/ 19 h 36"/>
                <a:gd name="T12" fmla="*/ 35 w 54"/>
                <a:gd name="T13" fmla="*/ 19 h 36"/>
                <a:gd name="T14" fmla="*/ 35 w 54"/>
                <a:gd name="T15" fmla="*/ 19 h 36"/>
                <a:gd name="T16" fmla="*/ 49 w 54"/>
                <a:gd name="T17" fmla="*/ 36 h 36"/>
                <a:gd name="T18" fmla="*/ 54 w 54"/>
                <a:gd name="T19" fmla="*/ 23 h 36"/>
                <a:gd name="T20" fmla="*/ 40 w 54"/>
                <a:gd name="T21" fmla="*/ 5 h 36"/>
                <a:gd name="T22" fmla="*/ 40 w 54"/>
                <a:gd name="T23" fmla="*/ 5 h 36"/>
                <a:gd name="T24" fmla="*/ 40 w 54"/>
                <a:gd name="T25" fmla="*/ 5 h 36"/>
                <a:gd name="T26" fmla="*/ 25 w 54"/>
                <a:gd name="T27" fmla="*/ 1 h 36"/>
                <a:gd name="T28" fmla="*/ 23 w 54"/>
                <a:gd name="T29" fmla="*/ 0 h 36"/>
                <a:gd name="T30" fmla="*/ 23 w 54"/>
                <a:gd name="T31" fmla="*/ 0 h 36"/>
                <a:gd name="T32" fmla="*/ 23 w 54"/>
                <a:gd name="T33" fmla="*/ 0 h 36"/>
                <a:gd name="T34" fmla="*/ 19 w 54"/>
                <a:gd name="T35" fmla="*/ 0 h 36"/>
                <a:gd name="T36" fmla="*/ 0 w 54"/>
                <a:gd name="T37" fmla="*/ 19 h 36"/>
                <a:gd name="T38" fmla="*/ 0 w 54"/>
                <a:gd name="T39" fmla="*/ 20 h 36"/>
                <a:gd name="T40" fmla="*/ 14 w 54"/>
                <a:gd name="T41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4" h="36">
                  <a:moveTo>
                    <a:pt x="14" y="14"/>
                  </a:moveTo>
                  <a:cubicBezTo>
                    <a:pt x="16" y="14"/>
                    <a:pt x="17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9" y="14"/>
                    <a:pt x="20" y="15"/>
                    <a:pt x="20" y="15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3" y="21"/>
                    <a:pt x="48" y="28"/>
                    <a:pt x="49" y="36"/>
                  </a:cubicBezTo>
                  <a:cubicBezTo>
                    <a:pt x="52" y="33"/>
                    <a:pt x="54" y="28"/>
                    <a:pt x="54" y="23"/>
                  </a:cubicBezTo>
                  <a:cubicBezTo>
                    <a:pt x="54" y="15"/>
                    <a:pt x="48" y="7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2" y="0"/>
                    <a:pt x="20" y="0"/>
                    <a:pt x="19" y="0"/>
                  </a:cubicBezTo>
                  <a:cubicBezTo>
                    <a:pt x="8" y="0"/>
                    <a:pt x="0" y="8"/>
                    <a:pt x="0" y="1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16"/>
                    <a:pt x="9" y="14"/>
                    <a:pt x="14" y="14"/>
                  </a:cubicBezTo>
                  <a:close/>
                </a:path>
              </a:pathLst>
            </a:custGeom>
            <a:solidFill>
              <a:srgbClr val="4358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6" name="Oval 328">
              <a:extLst>
                <a:ext uri="{FF2B5EF4-FFF2-40B4-BE49-F238E27FC236}">
                  <a16:creationId xmlns:a16="http://schemas.microsoft.com/office/drawing/2014/main" id="{53C4C55F-5E58-4A20-A787-E12A64E727B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82625" y="2689888"/>
              <a:ext cx="148879" cy="148879"/>
            </a:xfrm>
            <a:prstGeom prst="ellipse">
              <a:avLst/>
            </a:prstGeom>
            <a:solidFill>
              <a:srgbClr val="5C8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7" name="Freeform 329">
              <a:extLst>
                <a:ext uri="{FF2B5EF4-FFF2-40B4-BE49-F238E27FC236}">
                  <a16:creationId xmlns:a16="http://schemas.microsoft.com/office/drawing/2014/main" id="{DB0ACA36-B28A-4F48-B5FF-D4D774AB92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87796" y="2838767"/>
              <a:ext cx="321652" cy="408038"/>
            </a:xfrm>
            <a:custGeom>
              <a:avLst/>
              <a:gdLst>
                <a:gd name="T0" fmla="*/ 70 w 84"/>
                <a:gd name="T1" fmla="*/ 0 h 107"/>
                <a:gd name="T2" fmla="*/ 36 w 84"/>
                <a:gd name="T3" fmla="*/ 107 h 107"/>
                <a:gd name="T4" fmla="*/ 44 w 84"/>
                <a:gd name="T5" fmla="*/ 107 h 107"/>
                <a:gd name="T6" fmla="*/ 84 w 84"/>
                <a:gd name="T7" fmla="*/ 0 h 107"/>
                <a:gd name="T8" fmla="*/ 70 w 84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07">
                  <a:moveTo>
                    <a:pt x="70" y="0"/>
                  </a:moveTo>
                  <a:cubicBezTo>
                    <a:pt x="70" y="0"/>
                    <a:pt x="0" y="18"/>
                    <a:pt x="36" y="107"/>
                  </a:cubicBezTo>
                  <a:cubicBezTo>
                    <a:pt x="44" y="107"/>
                    <a:pt x="44" y="107"/>
                    <a:pt x="44" y="107"/>
                  </a:cubicBezTo>
                  <a:cubicBezTo>
                    <a:pt x="8" y="18"/>
                    <a:pt x="84" y="0"/>
                    <a:pt x="84" y="0"/>
                  </a:cubicBezTo>
                  <a:lnTo>
                    <a:pt x="70" y="0"/>
                  </a:lnTo>
                  <a:close/>
                </a:path>
              </a:pathLst>
            </a:custGeom>
            <a:solidFill>
              <a:srgbClr val="697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8" name="Freeform 330">
              <a:extLst>
                <a:ext uri="{FF2B5EF4-FFF2-40B4-BE49-F238E27FC236}">
                  <a16:creationId xmlns:a16="http://schemas.microsoft.com/office/drawing/2014/main" id="{9AC3DFE5-7FB4-4742-B108-B8809922D1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27081" y="3175122"/>
              <a:ext cx="34923" cy="34923"/>
            </a:xfrm>
            <a:custGeom>
              <a:avLst/>
              <a:gdLst>
                <a:gd name="T0" fmla="*/ 15 w 19"/>
                <a:gd name="T1" fmla="*/ 0 h 19"/>
                <a:gd name="T2" fmla="*/ 11 w 19"/>
                <a:gd name="T3" fmla="*/ 2 h 19"/>
                <a:gd name="T4" fmla="*/ 2 w 19"/>
                <a:gd name="T5" fmla="*/ 10 h 19"/>
                <a:gd name="T6" fmla="*/ 0 w 19"/>
                <a:gd name="T7" fmla="*/ 14 h 19"/>
                <a:gd name="T8" fmla="*/ 6 w 19"/>
                <a:gd name="T9" fmla="*/ 19 h 19"/>
                <a:gd name="T10" fmla="*/ 8 w 19"/>
                <a:gd name="T11" fmla="*/ 17 h 19"/>
                <a:gd name="T12" fmla="*/ 17 w 19"/>
                <a:gd name="T13" fmla="*/ 8 h 19"/>
                <a:gd name="T14" fmla="*/ 19 w 19"/>
                <a:gd name="T15" fmla="*/ 6 h 19"/>
                <a:gd name="T16" fmla="*/ 15 w 19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lnTo>
                    <a:pt x="11" y="2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6" y="19"/>
                  </a:lnTo>
                  <a:lnTo>
                    <a:pt x="8" y="17"/>
                  </a:lnTo>
                  <a:lnTo>
                    <a:pt x="17" y="8"/>
                  </a:lnTo>
                  <a:lnTo>
                    <a:pt x="19" y="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DFC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9" name="Freeform 331">
              <a:extLst>
                <a:ext uri="{FF2B5EF4-FFF2-40B4-BE49-F238E27FC236}">
                  <a16:creationId xmlns:a16="http://schemas.microsoft.com/office/drawing/2014/main" id="{7496A490-9A2F-422F-AD17-48EF4E5EDF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27081" y="3175122"/>
              <a:ext cx="34923" cy="34923"/>
            </a:xfrm>
            <a:custGeom>
              <a:avLst/>
              <a:gdLst>
                <a:gd name="T0" fmla="*/ 15 w 19"/>
                <a:gd name="T1" fmla="*/ 0 h 19"/>
                <a:gd name="T2" fmla="*/ 11 w 19"/>
                <a:gd name="T3" fmla="*/ 2 h 19"/>
                <a:gd name="T4" fmla="*/ 2 w 19"/>
                <a:gd name="T5" fmla="*/ 10 h 19"/>
                <a:gd name="T6" fmla="*/ 0 w 19"/>
                <a:gd name="T7" fmla="*/ 14 h 19"/>
                <a:gd name="T8" fmla="*/ 6 w 19"/>
                <a:gd name="T9" fmla="*/ 19 h 19"/>
                <a:gd name="T10" fmla="*/ 8 w 19"/>
                <a:gd name="T11" fmla="*/ 17 h 19"/>
                <a:gd name="T12" fmla="*/ 17 w 19"/>
                <a:gd name="T13" fmla="*/ 8 h 19"/>
                <a:gd name="T14" fmla="*/ 19 w 19"/>
                <a:gd name="T15" fmla="*/ 6 h 19"/>
                <a:gd name="T16" fmla="*/ 15 w 19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lnTo>
                    <a:pt x="11" y="2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6" y="19"/>
                  </a:lnTo>
                  <a:lnTo>
                    <a:pt x="8" y="17"/>
                  </a:lnTo>
                  <a:lnTo>
                    <a:pt x="17" y="8"/>
                  </a:lnTo>
                  <a:lnTo>
                    <a:pt x="19" y="6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0" name="Freeform 332">
              <a:extLst>
                <a:ext uri="{FF2B5EF4-FFF2-40B4-BE49-F238E27FC236}">
                  <a16:creationId xmlns:a16="http://schemas.microsoft.com/office/drawing/2014/main" id="{DFC3C80E-9EF5-4507-83AE-BB2732E8BA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18479" y="3289079"/>
              <a:ext cx="178288" cy="325328"/>
            </a:xfrm>
            <a:custGeom>
              <a:avLst/>
              <a:gdLst>
                <a:gd name="T0" fmla="*/ 5 w 47"/>
                <a:gd name="T1" fmla="*/ 3 h 85"/>
                <a:gd name="T2" fmla="*/ 29 w 47"/>
                <a:gd name="T3" fmla="*/ 15 h 85"/>
                <a:gd name="T4" fmla="*/ 44 w 47"/>
                <a:gd name="T5" fmla="*/ 59 h 85"/>
                <a:gd name="T6" fmla="*/ 31 w 47"/>
                <a:gd name="T7" fmla="*/ 83 h 85"/>
                <a:gd name="T8" fmla="*/ 26 w 47"/>
                <a:gd name="T9" fmla="*/ 85 h 85"/>
                <a:gd name="T10" fmla="*/ 0 w 47"/>
                <a:gd name="T11" fmla="*/ 5 h 85"/>
                <a:gd name="T12" fmla="*/ 5 w 47"/>
                <a:gd name="T13" fmla="*/ 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85">
                  <a:moveTo>
                    <a:pt x="5" y="3"/>
                  </a:moveTo>
                  <a:cubicBezTo>
                    <a:pt x="15" y="0"/>
                    <a:pt x="26" y="5"/>
                    <a:pt x="29" y="15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47" y="69"/>
                    <a:pt x="41" y="80"/>
                    <a:pt x="31" y="83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5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1" name="Freeform 333">
              <a:extLst>
                <a:ext uri="{FF2B5EF4-FFF2-40B4-BE49-F238E27FC236}">
                  <a16:creationId xmlns:a16="http://schemas.microsoft.com/office/drawing/2014/main" id="{1F61968E-EA2E-460F-AF01-FFFE8145F07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41283" y="3309298"/>
              <a:ext cx="176449" cy="323490"/>
            </a:xfrm>
            <a:custGeom>
              <a:avLst/>
              <a:gdLst>
                <a:gd name="T0" fmla="*/ 15 w 46"/>
                <a:gd name="T1" fmla="*/ 1 h 85"/>
                <a:gd name="T2" fmla="*/ 20 w 46"/>
                <a:gd name="T3" fmla="*/ 0 h 85"/>
                <a:gd name="T4" fmla="*/ 46 w 46"/>
                <a:gd name="T5" fmla="*/ 80 h 85"/>
                <a:gd name="T6" fmla="*/ 42 w 46"/>
                <a:gd name="T7" fmla="*/ 82 h 85"/>
                <a:gd name="T8" fmla="*/ 17 w 46"/>
                <a:gd name="T9" fmla="*/ 69 h 85"/>
                <a:gd name="T10" fmla="*/ 3 w 46"/>
                <a:gd name="T11" fmla="*/ 25 h 85"/>
                <a:gd name="T12" fmla="*/ 15 w 46"/>
                <a:gd name="T13" fmla="*/ 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85">
                  <a:moveTo>
                    <a:pt x="15" y="1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32" y="85"/>
                    <a:pt x="21" y="79"/>
                    <a:pt x="17" y="69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0" y="15"/>
                    <a:pt x="5" y="4"/>
                    <a:pt x="15" y="1"/>
                  </a:cubicBez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2" name="Freeform 334">
              <a:extLst>
                <a:ext uri="{FF2B5EF4-FFF2-40B4-BE49-F238E27FC236}">
                  <a16:creationId xmlns:a16="http://schemas.microsoft.com/office/drawing/2014/main" id="{70025B68-F375-4B22-8680-C167611580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36859" y="3355247"/>
              <a:ext cx="38599" cy="64331"/>
            </a:xfrm>
            <a:custGeom>
              <a:avLst/>
              <a:gdLst>
                <a:gd name="T0" fmla="*/ 8 w 10"/>
                <a:gd name="T1" fmla="*/ 5 h 17"/>
                <a:gd name="T2" fmla="*/ 9 w 10"/>
                <a:gd name="T3" fmla="*/ 9 h 17"/>
                <a:gd name="T4" fmla="*/ 5 w 10"/>
                <a:gd name="T5" fmla="*/ 17 h 17"/>
                <a:gd name="T6" fmla="*/ 0 w 10"/>
                <a:gd name="T7" fmla="*/ 1 h 17"/>
                <a:gd name="T8" fmla="*/ 8 w 10"/>
                <a:gd name="T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7">
                  <a:moveTo>
                    <a:pt x="8" y="5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10" y="12"/>
                    <a:pt x="8" y="16"/>
                    <a:pt x="5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7" y="2"/>
                    <a:pt x="8" y="5"/>
                  </a:cubicBezTo>
                  <a:close/>
                </a:path>
              </a:pathLst>
            </a:custGeom>
            <a:solidFill>
              <a:srgbClr val="253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3" name="Freeform 335">
              <a:extLst>
                <a:ext uri="{FF2B5EF4-FFF2-40B4-BE49-F238E27FC236}">
                  <a16:creationId xmlns:a16="http://schemas.microsoft.com/office/drawing/2014/main" id="{760AC02F-C88B-40B3-A9E5-5F9B7DD34E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14803" y="3358923"/>
              <a:ext cx="40436" cy="64331"/>
            </a:xfrm>
            <a:custGeom>
              <a:avLst/>
              <a:gdLst>
                <a:gd name="T0" fmla="*/ 6 w 11"/>
                <a:gd name="T1" fmla="*/ 0 h 17"/>
                <a:gd name="T2" fmla="*/ 6 w 11"/>
                <a:gd name="T3" fmla="*/ 0 h 17"/>
                <a:gd name="T4" fmla="*/ 11 w 11"/>
                <a:gd name="T5" fmla="*/ 16 h 17"/>
                <a:gd name="T6" fmla="*/ 3 w 11"/>
                <a:gd name="T7" fmla="*/ 12 h 17"/>
                <a:gd name="T8" fmla="*/ 1 w 11"/>
                <a:gd name="T9" fmla="*/ 8 h 17"/>
                <a:gd name="T10" fmla="*/ 6 w 11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7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7" y="17"/>
                    <a:pt x="4" y="15"/>
                    <a:pt x="3" y="12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5"/>
                    <a:pt x="2" y="1"/>
                    <a:pt x="6" y="0"/>
                  </a:cubicBezTo>
                  <a:close/>
                </a:path>
              </a:pathLst>
            </a:custGeom>
            <a:solidFill>
              <a:srgbClr val="2233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4" name="Freeform 336">
              <a:extLst>
                <a:ext uri="{FF2B5EF4-FFF2-40B4-BE49-F238E27FC236}">
                  <a16:creationId xmlns:a16="http://schemas.microsoft.com/office/drawing/2014/main" id="{53B14A10-EBC8-4908-ADEA-6B6A8A580B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6451" y="3217397"/>
              <a:ext cx="1268227" cy="485235"/>
            </a:xfrm>
            <a:custGeom>
              <a:avLst/>
              <a:gdLst>
                <a:gd name="T0" fmla="*/ 332 w 332"/>
                <a:gd name="T1" fmla="*/ 4 h 127"/>
                <a:gd name="T2" fmla="*/ 328 w 332"/>
                <a:gd name="T3" fmla="*/ 0 h 127"/>
                <a:gd name="T4" fmla="*/ 4 w 332"/>
                <a:gd name="T5" fmla="*/ 0 h 127"/>
                <a:gd name="T6" fmla="*/ 0 w 332"/>
                <a:gd name="T7" fmla="*/ 4 h 127"/>
                <a:gd name="T8" fmla="*/ 0 w 332"/>
                <a:gd name="T9" fmla="*/ 123 h 127"/>
                <a:gd name="T10" fmla="*/ 4 w 332"/>
                <a:gd name="T11" fmla="*/ 127 h 127"/>
                <a:gd name="T12" fmla="*/ 328 w 332"/>
                <a:gd name="T13" fmla="*/ 127 h 127"/>
                <a:gd name="T14" fmla="*/ 332 w 332"/>
                <a:gd name="T15" fmla="*/ 123 h 127"/>
                <a:gd name="T16" fmla="*/ 332 w 332"/>
                <a:gd name="T17" fmla="*/ 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2" h="127">
                  <a:moveTo>
                    <a:pt x="332" y="4"/>
                  </a:moveTo>
                  <a:cubicBezTo>
                    <a:pt x="332" y="2"/>
                    <a:pt x="330" y="0"/>
                    <a:pt x="3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5"/>
                    <a:pt x="2" y="127"/>
                    <a:pt x="4" y="127"/>
                  </a:cubicBezTo>
                  <a:cubicBezTo>
                    <a:pt x="328" y="127"/>
                    <a:pt x="328" y="127"/>
                    <a:pt x="328" y="127"/>
                  </a:cubicBezTo>
                  <a:cubicBezTo>
                    <a:pt x="330" y="127"/>
                    <a:pt x="332" y="125"/>
                    <a:pt x="332" y="123"/>
                  </a:cubicBezTo>
                  <a:lnTo>
                    <a:pt x="332" y="4"/>
                  </a:lnTo>
                  <a:close/>
                </a:path>
              </a:pathLst>
            </a:custGeom>
            <a:solidFill>
              <a:srgbClr val="F0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5" name="Freeform 337">
              <a:extLst>
                <a:ext uri="{FF2B5EF4-FFF2-40B4-BE49-F238E27FC236}">
                  <a16:creationId xmlns:a16="http://schemas.microsoft.com/office/drawing/2014/main" id="{14A64E73-12EB-4265-BA9D-C8E5D14336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6" name="Freeform 338">
              <a:extLst>
                <a:ext uri="{FF2B5EF4-FFF2-40B4-BE49-F238E27FC236}">
                  <a16:creationId xmlns:a16="http://schemas.microsoft.com/office/drawing/2014/main" id="{05AC1EDD-3C67-41D6-ACB1-559FC4442B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4520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7" name="Freeform 339">
              <a:extLst>
                <a:ext uri="{FF2B5EF4-FFF2-40B4-BE49-F238E27FC236}">
                  <a16:creationId xmlns:a16="http://schemas.microsoft.com/office/drawing/2014/main" id="{53043ADA-3572-4BBF-B396-A6F4BD69C3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2900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8" name="Freeform 340">
              <a:extLst>
                <a:ext uri="{FF2B5EF4-FFF2-40B4-BE49-F238E27FC236}">
                  <a16:creationId xmlns:a16="http://schemas.microsoft.com/office/drawing/2014/main" id="{925E4289-2471-49AC-A56F-3A108688F7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4301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9" name="Freeform 341">
              <a:extLst>
                <a:ext uri="{FF2B5EF4-FFF2-40B4-BE49-F238E27FC236}">
                  <a16:creationId xmlns:a16="http://schemas.microsoft.com/office/drawing/2014/main" id="{6DEABE96-A791-47FC-8980-B827FE8186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590513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1"/>
                    <a:pt x="18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0" name="Freeform 342">
              <a:extLst>
                <a:ext uri="{FF2B5EF4-FFF2-40B4-BE49-F238E27FC236}">
                  <a16:creationId xmlns:a16="http://schemas.microsoft.com/office/drawing/2014/main" id="{A5AA2AE0-F858-48D8-9952-3F9D301676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2245" y="3590513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1"/>
                    <a:pt x="18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1" name="Freeform 343">
              <a:extLst>
                <a:ext uri="{FF2B5EF4-FFF2-40B4-BE49-F238E27FC236}">
                  <a16:creationId xmlns:a16="http://schemas.microsoft.com/office/drawing/2014/main" id="{DC6841D3-49C0-475B-AD9A-B804F7CBBC7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4956" y="3590513"/>
              <a:ext cx="69844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1"/>
                    <a:pt x="18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2" name="Freeform 344">
              <a:extLst>
                <a:ext uri="{FF2B5EF4-FFF2-40B4-BE49-F238E27FC236}">
                  <a16:creationId xmlns:a16="http://schemas.microsoft.com/office/drawing/2014/main" id="{8E5147FB-EC20-441D-9D73-80990F574C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83618" y="3590513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1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3" name="Freeform 345">
              <a:extLst>
                <a:ext uri="{FF2B5EF4-FFF2-40B4-BE49-F238E27FC236}">
                  <a16:creationId xmlns:a16="http://schemas.microsoft.com/office/drawing/2014/main" id="{29F57CF7-24F6-400A-A3BD-250FC77385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68166" y="3632787"/>
              <a:ext cx="68007" cy="38599"/>
            </a:xfrm>
            <a:custGeom>
              <a:avLst/>
              <a:gdLst>
                <a:gd name="T0" fmla="*/ 18 w 18"/>
                <a:gd name="T1" fmla="*/ 9 h 10"/>
                <a:gd name="T2" fmla="*/ 17 w 18"/>
                <a:gd name="T3" fmla="*/ 10 h 10"/>
                <a:gd name="T4" fmla="*/ 1 w 18"/>
                <a:gd name="T5" fmla="*/ 10 h 10"/>
                <a:gd name="T6" fmla="*/ 0 w 18"/>
                <a:gd name="T7" fmla="*/ 9 h 10"/>
                <a:gd name="T8" fmla="*/ 0 w 18"/>
                <a:gd name="T9" fmla="*/ 1 h 10"/>
                <a:gd name="T10" fmla="*/ 1 w 18"/>
                <a:gd name="T11" fmla="*/ 0 h 10"/>
                <a:gd name="T12" fmla="*/ 17 w 18"/>
                <a:gd name="T13" fmla="*/ 0 h 10"/>
                <a:gd name="T14" fmla="*/ 18 w 18"/>
                <a:gd name="T15" fmla="*/ 1 h 10"/>
                <a:gd name="T16" fmla="*/ 18 w 18"/>
                <a:gd name="T1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">
                  <a:moveTo>
                    <a:pt x="18" y="9"/>
                  </a:moveTo>
                  <a:cubicBezTo>
                    <a:pt x="18" y="10"/>
                    <a:pt x="17" y="10"/>
                    <a:pt x="17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9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4" name="Freeform 346">
              <a:extLst>
                <a:ext uri="{FF2B5EF4-FFF2-40B4-BE49-F238E27FC236}">
                  <a16:creationId xmlns:a16="http://schemas.microsoft.com/office/drawing/2014/main" id="{BF543744-BD4F-41CC-A127-28E03138F2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35426" y="3632787"/>
              <a:ext cx="68007" cy="38599"/>
            </a:xfrm>
            <a:custGeom>
              <a:avLst/>
              <a:gdLst>
                <a:gd name="T0" fmla="*/ 18 w 18"/>
                <a:gd name="T1" fmla="*/ 9 h 10"/>
                <a:gd name="T2" fmla="*/ 17 w 18"/>
                <a:gd name="T3" fmla="*/ 10 h 10"/>
                <a:gd name="T4" fmla="*/ 1 w 18"/>
                <a:gd name="T5" fmla="*/ 10 h 10"/>
                <a:gd name="T6" fmla="*/ 0 w 18"/>
                <a:gd name="T7" fmla="*/ 9 h 10"/>
                <a:gd name="T8" fmla="*/ 0 w 18"/>
                <a:gd name="T9" fmla="*/ 1 h 10"/>
                <a:gd name="T10" fmla="*/ 1 w 18"/>
                <a:gd name="T11" fmla="*/ 0 h 10"/>
                <a:gd name="T12" fmla="*/ 17 w 18"/>
                <a:gd name="T13" fmla="*/ 0 h 10"/>
                <a:gd name="T14" fmla="*/ 18 w 18"/>
                <a:gd name="T15" fmla="*/ 1 h 10"/>
                <a:gd name="T16" fmla="*/ 18 w 18"/>
                <a:gd name="T1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">
                  <a:moveTo>
                    <a:pt x="18" y="9"/>
                  </a:moveTo>
                  <a:cubicBezTo>
                    <a:pt x="18" y="10"/>
                    <a:pt x="17" y="10"/>
                    <a:pt x="17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9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5" name="Freeform 347">
              <a:extLst>
                <a:ext uri="{FF2B5EF4-FFF2-40B4-BE49-F238E27FC236}">
                  <a16:creationId xmlns:a16="http://schemas.microsoft.com/office/drawing/2014/main" id="{A47956A5-1929-4627-B5C2-E2CF7D830F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49505" y="3590513"/>
              <a:ext cx="91901" cy="80872"/>
            </a:xfrm>
            <a:custGeom>
              <a:avLst/>
              <a:gdLst>
                <a:gd name="T0" fmla="*/ 24 w 24"/>
                <a:gd name="T1" fmla="*/ 20 h 21"/>
                <a:gd name="T2" fmla="*/ 23 w 24"/>
                <a:gd name="T3" fmla="*/ 21 h 21"/>
                <a:gd name="T4" fmla="*/ 1 w 24"/>
                <a:gd name="T5" fmla="*/ 21 h 21"/>
                <a:gd name="T6" fmla="*/ 0 w 24"/>
                <a:gd name="T7" fmla="*/ 20 h 21"/>
                <a:gd name="T8" fmla="*/ 0 w 24"/>
                <a:gd name="T9" fmla="*/ 1 h 21"/>
                <a:gd name="T10" fmla="*/ 1 w 24"/>
                <a:gd name="T11" fmla="*/ 0 h 21"/>
                <a:gd name="T12" fmla="*/ 23 w 24"/>
                <a:gd name="T13" fmla="*/ 0 h 21"/>
                <a:gd name="T14" fmla="*/ 24 w 24"/>
                <a:gd name="T15" fmla="*/ 1 h 21"/>
                <a:gd name="T16" fmla="*/ 24 w 24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24" y="20"/>
                  </a:moveTo>
                  <a:cubicBezTo>
                    <a:pt x="24" y="21"/>
                    <a:pt x="23" y="21"/>
                    <a:pt x="2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lnTo>
                    <a:pt x="24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6" name="Freeform 348">
              <a:extLst>
                <a:ext uri="{FF2B5EF4-FFF2-40B4-BE49-F238E27FC236}">
                  <a16:creationId xmlns:a16="http://schemas.microsoft.com/office/drawing/2014/main" id="{1C213F2F-1DAD-42FA-88CF-6A96EE0C7E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7013" y="3590513"/>
              <a:ext cx="91901" cy="80872"/>
            </a:xfrm>
            <a:custGeom>
              <a:avLst/>
              <a:gdLst>
                <a:gd name="T0" fmla="*/ 24 w 24"/>
                <a:gd name="T1" fmla="*/ 20 h 21"/>
                <a:gd name="T2" fmla="*/ 23 w 24"/>
                <a:gd name="T3" fmla="*/ 21 h 21"/>
                <a:gd name="T4" fmla="*/ 1 w 24"/>
                <a:gd name="T5" fmla="*/ 21 h 21"/>
                <a:gd name="T6" fmla="*/ 0 w 24"/>
                <a:gd name="T7" fmla="*/ 20 h 21"/>
                <a:gd name="T8" fmla="*/ 0 w 24"/>
                <a:gd name="T9" fmla="*/ 1 h 21"/>
                <a:gd name="T10" fmla="*/ 1 w 24"/>
                <a:gd name="T11" fmla="*/ 0 h 21"/>
                <a:gd name="T12" fmla="*/ 23 w 24"/>
                <a:gd name="T13" fmla="*/ 0 h 21"/>
                <a:gd name="T14" fmla="*/ 24 w 24"/>
                <a:gd name="T15" fmla="*/ 1 h 21"/>
                <a:gd name="T16" fmla="*/ 24 w 24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24" y="20"/>
                  </a:moveTo>
                  <a:cubicBezTo>
                    <a:pt x="24" y="21"/>
                    <a:pt x="23" y="21"/>
                    <a:pt x="2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lnTo>
                    <a:pt x="24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7" name="Freeform 349">
              <a:extLst>
                <a:ext uri="{FF2B5EF4-FFF2-40B4-BE49-F238E27FC236}">
                  <a16:creationId xmlns:a16="http://schemas.microsoft.com/office/drawing/2014/main" id="{335CB3FE-CB16-4CF3-BA5A-749E7B7217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109" y="3590513"/>
              <a:ext cx="404362" cy="80872"/>
            </a:xfrm>
            <a:custGeom>
              <a:avLst/>
              <a:gdLst>
                <a:gd name="T0" fmla="*/ 106 w 106"/>
                <a:gd name="T1" fmla="*/ 20 h 21"/>
                <a:gd name="T2" fmla="*/ 105 w 106"/>
                <a:gd name="T3" fmla="*/ 21 h 21"/>
                <a:gd name="T4" fmla="*/ 1 w 106"/>
                <a:gd name="T5" fmla="*/ 21 h 21"/>
                <a:gd name="T6" fmla="*/ 0 w 106"/>
                <a:gd name="T7" fmla="*/ 20 h 21"/>
                <a:gd name="T8" fmla="*/ 0 w 106"/>
                <a:gd name="T9" fmla="*/ 1 h 21"/>
                <a:gd name="T10" fmla="*/ 1 w 106"/>
                <a:gd name="T11" fmla="*/ 0 h 21"/>
                <a:gd name="T12" fmla="*/ 105 w 106"/>
                <a:gd name="T13" fmla="*/ 0 h 21"/>
                <a:gd name="T14" fmla="*/ 106 w 106"/>
                <a:gd name="T15" fmla="*/ 1 h 21"/>
                <a:gd name="T16" fmla="*/ 106 w 106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">
                  <a:moveTo>
                    <a:pt x="106" y="20"/>
                  </a:moveTo>
                  <a:cubicBezTo>
                    <a:pt x="106" y="21"/>
                    <a:pt x="106" y="21"/>
                    <a:pt x="105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6" y="0"/>
                    <a:pt x="106" y="1"/>
                    <a:pt x="106" y="1"/>
                  </a:cubicBezTo>
                  <a:lnTo>
                    <a:pt x="106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8" name="Freeform 350">
              <a:extLst>
                <a:ext uri="{FF2B5EF4-FFF2-40B4-BE49-F238E27FC236}">
                  <a16:creationId xmlns:a16="http://schemas.microsoft.com/office/drawing/2014/main" id="{63079208-70A0-46AB-B556-3E768BCB6B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8850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9" name="Freeform 351">
              <a:extLst>
                <a:ext uri="{FF2B5EF4-FFF2-40B4-BE49-F238E27FC236}">
                  <a16:creationId xmlns:a16="http://schemas.microsoft.com/office/drawing/2014/main" id="{5A287D41-6F3B-4F6F-9A83-27ECD1BFA8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3398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0" name="Freeform 352">
              <a:extLst>
                <a:ext uri="{FF2B5EF4-FFF2-40B4-BE49-F238E27FC236}">
                  <a16:creationId xmlns:a16="http://schemas.microsoft.com/office/drawing/2014/main" id="{AD6D9D3D-6165-4409-AF7F-B08CAE58E6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109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1" name="Freeform 353">
              <a:extLst>
                <a:ext uri="{FF2B5EF4-FFF2-40B4-BE49-F238E27FC236}">
                  <a16:creationId xmlns:a16="http://schemas.microsoft.com/office/drawing/2014/main" id="{77F11821-48D7-4704-BD87-C15EDD22AA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40658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2" name="Freeform 354">
              <a:extLst>
                <a:ext uri="{FF2B5EF4-FFF2-40B4-BE49-F238E27FC236}">
                  <a16:creationId xmlns:a16="http://schemas.microsoft.com/office/drawing/2014/main" id="{72F0F4E6-387E-448D-9C21-AF0B14B825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25206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3" name="Freeform 355">
              <a:extLst>
                <a:ext uri="{FF2B5EF4-FFF2-40B4-BE49-F238E27FC236}">
                  <a16:creationId xmlns:a16="http://schemas.microsoft.com/office/drawing/2014/main" id="{BDF927B1-08AD-4BD5-B6C6-087B3E72A3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07916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4" name="Freeform 356">
              <a:extLst>
                <a:ext uri="{FF2B5EF4-FFF2-40B4-BE49-F238E27FC236}">
                  <a16:creationId xmlns:a16="http://schemas.microsoft.com/office/drawing/2014/main" id="{88DD3D9A-4DEF-4AB1-B8AC-05027D5EF7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92464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5" name="Freeform 357">
              <a:extLst>
                <a:ext uri="{FF2B5EF4-FFF2-40B4-BE49-F238E27FC236}">
                  <a16:creationId xmlns:a16="http://schemas.microsoft.com/office/drawing/2014/main" id="{0F76BBAB-E6D8-4C89-B210-C35C20B919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7013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6" name="Freeform 358">
              <a:extLst>
                <a:ext uri="{FF2B5EF4-FFF2-40B4-BE49-F238E27FC236}">
                  <a16:creationId xmlns:a16="http://schemas.microsoft.com/office/drawing/2014/main" id="{281CD6B9-00FF-4F85-ACA6-6D1BA9C066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59724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7" name="Freeform 359">
              <a:extLst>
                <a:ext uri="{FF2B5EF4-FFF2-40B4-BE49-F238E27FC236}">
                  <a16:creationId xmlns:a16="http://schemas.microsoft.com/office/drawing/2014/main" id="{D36B4B9D-5189-4B65-BDAF-99BF243231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44272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8" name="Freeform 360">
              <a:extLst>
                <a:ext uri="{FF2B5EF4-FFF2-40B4-BE49-F238E27FC236}">
                  <a16:creationId xmlns:a16="http://schemas.microsoft.com/office/drawing/2014/main" id="{52482F59-3C2A-483C-BF29-A00E15E3D5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28821" y="3507803"/>
              <a:ext cx="174612" cy="68007"/>
            </a:xfrm>
            <a:custGeom>
              <a:avLst/>
              <a:gdLst>
                <a:gd name="T0" fmla="*/ 46 w 46"/>
                <a:gd name="T1" fmla="*/ 17 h 18"/>
                <a:gd name="T2" fmla="*/ 45 w 46"/>
                <a:gd name="T3" fmla="*/ 18 h 18"/>
                <a:gd name="T4" fmla="*/ 1 w 46"/>
                <a:gd name="T5" fmla="*/ 18 h 18"/>
                <a:gd name="T6" fmla="*/ 0 w 46"/>
                <a:gd name="T7" fmla="*/ 17 h 18"/>
                <a:gd name="T8" fmla="*/ 0 w 46"/>
                <a:gd name="T9" fmla="*/ 1 h 18"/>
                <a:gd name="T10" fmla="*/ 1 w 46"/>
                <a:gd name="T11" fmla="*/ 0 h 18"/>
                <a:gd name="T12" fmla="*/ 45 w 46"/>
                <a:gd name="T13" fmla="*/ 0 h 18"/>
                <a:gd name="T14" fmla="*/ 46 w 46"/>
                <a:gd name="T15" fmla="*/ 1 h 18"/>
                <a:gd name="T16" fmla="*/ 46 w 46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18">
                  <a:moveTo>
                    <a:pt x="46" y="17"/>
                  </a:moveTo>
                  <a:cubicBezTo>
                    <a:pt x="46" y="18"/>
                    <a:pt x="45" y="18"/>
                    <a:pt x="45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6" y="1"/>
                    <a:pt x="46" y="1"/>
                  </a:cubicBezTo>
                  <a:lnTo>
                    <a:pt x="46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9" name="Freeform 361">
              <a:extLst>
                <a:ext uri="{FF2B5EF4-FFF2-40B4-BE49-F238E27FC236}">
                  <a16:creationId xmlns:a16="http://schemas.microsoft.com/office/drawing/2014/main" id="{E5FEB32D-2B4C-417B-BCA2-7EC6D563F5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7448" y="3423254"/>
              <a:ext cx="71683" cy="68007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0" name="Freeform 362">
              <a:extLst>
                <a:ext uri="{FF2B5EF4-FFF2-40B4-BE49-F238E27FC236}">
                  <a16:creationId xmlns:a16="http://schemas.microsoft.com/office/drawing/2014/main" id="{79B47579-B41B-44C2-A6B7-0D3B68BFC6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0158" y="3423254"/>
              <a:ext cx="73520" cy="68007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1" name="Freeform 363">
              <a:extLst>
                <a:ext uri="{FF2B5EF4-FFF2-40B4-BE49-F238E27FC236}">
                  <a16:creationId xmlns:a16="http://schemas.microsoft.com/office/drawing/2014/main" id="{ACBB742A-A5CF-47E3-B376-F88EC4E8E7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98383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2" name="Freeform 364">
              <a:extLst>
                <a:ext uri="{FF2B5EF4-FFF2-40B4-BE49-F238E27FC236}">
                  <a16:creationId xmlns:a16="http://schemas.microsoft.com/office/drawing/2014/main" id="{79BA4D86-B497-4800-8833-DCA5C577595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82931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3" name="Freeform 365">
              <a:extLst>
                <a:ext uri="{FF2B5EF4-FFF2-40B4-BE49-F238E27FC236}">
                  <a16:creationId xmlns:a16="http://schemas.microsoft.com/office/drawing/2014/main" id="{45918E62-3C8F-4AFC-A7DD-EED87282E6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67480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4" name="Freeform 366">
              <a:extLst>
                <a:ext uri="{FF2B5EF4-FFF2-40B4-BE49-F238E27FC236}">
                  <a16:creationId xmlns:a16="http://schemas.microsoft.com/office/drawing/2014/main" id="{2EE56C1F-E67D-4193-806E-8FBBB4A524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50191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5" name="Freeform 367">
              <a:extLst>
                <a:ext uri="{FF2B5EF4-FFF2-40B4-BE49-F238E27FC236}">
                  <a16:creationId xmlns:a16="http://schemas.microsoft.com/office/drawing/2014/main" id="{69125B75-D88E-4A82-84D7-EDD08B8A34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34739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6" name="Freeform 368">
              <a:extLst>
                <a:ext uri="{FF2B5EF4-FFF2-40B4-BE49-F238E27FC236}">
                  <a16:creationId xmlns:a16="http://schemas.microsoft.com/office/drawing/2014/main" id="{49B4C5A6-6026-407D-88BC-D841F9C6F3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19288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7" name="Freeform 369">
              <a:extLst>
                <a:ext uri="{FF2B5EF4-FFF2-40B4-BE49-F238E27FC236}">
                  <a16:creationId xmlns:a16="http://schemas.microsoft.com/office/drawing/2014/main" id="{9C7C25A7-BDCA-4483-A967-FE6682EB15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01998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8" name="Freeform 370">
              <a:extLst>
                <a:ext uri="{FF2B5EF4-FFF2-40B4-BE49-F238E27FC236}">
                  <a16:creationId xmlns:a16="http://schemas.microsoft.com/office/drawing/2014/main" id="{B6B5E037-444F-419D-B35A-F001299747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86546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9" name="Freeform 371">
              <a:extLst>
                <a:ext uri="{FF2B5EF4-FFF2-40B4-BE49-F238E27FC236}">
                  <a16:creationId xmlns:a16="http://schemas.microsoft.com/office/drawing/2014/main" id="{76C344E0-9C4B-45DA-97DD-61C29CE705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71095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0" name="Freeform 372">
              <a:extLst>
                <a:ext uri="{FF2B5EF4-FFF2-40B4-BE49-F238E27FC236}">
                  <a16:creationId xmlns:a16="http://schemas.microsoft.com/office/drawing/2014/main" id="{F57C9DF3-15C6-40DC-82E3-644392D7A6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7230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1" name="Freeform 373">
              <a:extLst>
                <a:ext uri="{FF2B5EF4-FFF2-40B4-BE49-F238E27FC236}">
                  <a16:creationId xmlns:a16="http://schemas.microsoft.com/office/drawing/2014/main" id="{466D6390-C926-4BDF-B9F9-AE52E80843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1778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2" name="Freeform 374">
              <a:extLst>
                <a:ext uri="{FF2B5EF4-FFF2-40B4-BE49-F238E27FC236}">
                  <a16:creationId xmlns:a16="http://schemas.microsoft.com/office/drawing/2014/main" id="{B8405790-9459-45CC-A211-FD84913BB6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76327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3" name="Freeform 375">
              <a:extLst>
                <a:ext uri="{FF2B5EF4-FFF2-40B4-BE49-F238E27FC236}">
                  <a16:creationId xmlns:a16="http://schemas.microsoft.com/office/drawing/2014/main" id="{50027016-075D-4B74-961D-27FC0B7FD3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59038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4" name="Freeform 376">
              <a:extLst>
                <a:ext uri="{FF2B5EF4-FFF2-40B4-BE49-F238E27FC236}">
                  <a16:creationId xmlns:a16="http://schemas.microsoft.com/office/drawing/2014/main" id="{F40FC9F7-6D04-497D-AE51-EB60249C4A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43586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5" name="Freeform 377">
              <a:extLst>
                <a:ext uri="{FF2B5EF4-FFF2-40B4-BE49-F238E27FC236}">
                  <a16:creationId xmlns:a16="http://schemas.microsoft.com/office/drawing/2014/main" id="{1099C28A-A2AE-4556-8D19-23B6ECD97E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28135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6" name="Freeform 378">
              <a:extLst>
                <a:ext uri="{FF2B5EF4-FFF2-40B4-BE49-F238E27FC236}">
                  <a16:creationId xmlns:a16="http://schemas.microsoft.com/office/drawing/2014/main" id="{3A11C356-3325-4B7E-A4B8-B0E1B5935E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10845" y="3338706"/>
              <a:ext cx="73520" cy="69844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7" name="Freeform 379">
              <a:extLst>
                <a:ext uri="{FF2B5EF4-FFF2-40B4-BE49-F238E27FC236}">
                  <a16:creationId xmlns:a16="http://schemas.microsoft.com/office/drawing/2014/main" id="{E12347E5-49CC-4E70-8788-295CF4C3FA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95393" y="3338706"/>
              <a:ext cx="73520" cy="69844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8" name="Freeform 380">
              <a:extLst>
                <a:ext uri="{FF2B5EF4-FFF2-40B4-BE49-F238E27FC236}">
                  <a16:creationId xmlns:a16="http://schemas.microsoft.com/office/drawing/2014/main" id="{39F81397-FC39-449D-B373-C9105596E8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83618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9" name="Freeform 381">
              <a:extLst>
                <a:ext uri="{FF2B5EF4-FFF2-40B4-BE49-F238E27FC236}">
                  <a16:creationId xmlns:a16="http://schemas.microsoft.com/office/drawing/2014/main" id="{3B28557C-93BC-4A2C-8F57-6A94A161DE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68166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0" name="Freeform 382">
              <a:extLst>
                <a:ext uri="{FF2B5EF4-FFF2-40B4-BE49-F238E27FC236}">
                  <a16:creationId xmlns:a16="http://schemas.microsoft.com/office/drawing/2014/main" id="{D6174889-D619-403A-89CC-B928723F57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50877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1" name="Freeform 383">
              <a:extLst>
                <a:ext uri="{FF2B5EF4-FFF2-40B4-BE49-F238E27FC236}">
                  <a16:creationId xmlns:a16="http://schemas.microsoft.com/office/drawing/2014/main" id="{BBB9ECD8-DFA5-4E08-933B-0D65DB83AC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338706"/>
              <a:ext cx="110281" cy="69844"/>
            </a:xfrm>
            <a:custGeom>
              <a:avLst/>
              <a:gdLst>
                <a:gd name="T0" fmla="*/ 29 w 29"/>
                <a:gd name="T1" fmla="*/ 17 h 18"/>
                <a:gd name="T2" fmla="*/ 28 w 29"/>
                <a:gd name="T3" fmla="*/ 18 h 18"/>
                <a:gd name="T4" fmla="*/ 1 w 29"/>
                <a:gd name="T5" fmla="*/ 18 h 18"/>
                <a:gd name="T6" fmla="*/ 0 w 29"/>
                <a:gd name="T7" fmla="*/ 17 h 18"/>
                <a:gd name="T8" fmla="*/ 0 w 29"/>
                <a:gd name="T9" fmla="*/ 1 h 18"/>
                <a:gd name="T10" fmla="*/ 1 w 29"/>
                <a:gd name="T11" fmla="*/ 0 h 18"/>
                <a:gd name="T12" fmla="*/ 28 w 29"/>
                <a:gd name="T13" fmla="*/ 0 h 18"/>
                <a:gd name="T14" fmla="*/ 29 w 29"/>
                <a:gd name="T15" fmla="*/ 1 h 18"/>
                <a:gd name="T16" fmla="*/ 29 w 2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29" y="17"/>
                  </a:moveTo>
                  <a:cubicBezTo>
                    <a:pt x="29" y="18"/>
                    <a:pt x="29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29" y="1"/>
                    <a:pt x="29" y="1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2" name="Freeform 384">
              <a:extLst>
                <a:ext uri="{FF2B5EF4-FFF2-40B4-BE49-F238E27FC236}">
                  <a16:creationId xmlns:a16="http://schemas.microsoft.com/office/drawing/2014/main" id="{2752F12A-2B46-43EE-827E-35D10BDEE7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93151" y="3255995"/>
              <a:ext cx="110281" cy="68007"/>
            </a:xfrm>
            <a:custGeom>
              <a:avLst/>
              <a:gdLst>
                <a:gd name="T0" fmla="*/ 29 w 29"/>
                <a:gd name="T1" fmla="*/ 17 h 18"/>
                <a:gd name="T2" fmla="*/ 28 w 29"/>
                <a:gd name="T3" fmla="*/ 18 h 18"/>
                <a:gd name="T4" fmla="*/ 1 w 29"/>
                <a:gd name="T5" fmla="*/ 18 h 18"/>
                <a:gd name="T6" fmla="*/ 0 w 29"/>
                <a:gd name="T7" fmla="*/ 17 h 18"/>
                <a:gd name="T8" fmla="*/ 0 w 29"/>
                <a:gd name="T9" fmla="*/ 1 h 18"/>
                <a:gd name="T10" fmla="*/ 1 w 29"/>
                <a:gd name="T11" fmla="*/ 0 h 18"/>
                <a:gd name="T12" fmla="*/ 28 w 29"/>
                <a:gd name="T13" fmla="*/ 0 h 18"/>
                <a:gd name="T14" fmla="*/ 29 w 29"/>
                <a:gd name="T15" fmla="*/ 1 h 18"/>
                <a:gd name="T16" fmla="*/ 29 w 2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29" y="17"/>
                  </a:moveTo>
                  <a:cubicBezTo>
                    <a:pt x="29" y="18"/>
                    <a:pt x="28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9" y="1"/>
                    <a:pt x="29" y="1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3" name="Freeform 385">
              <a:extLst>
                <a:ext uri="{FF2B5EF4-FFF2-40B4-BE49-F238E27FC236}">
                  <a16:creationId xmlns:a16="http://schemas.microsoft.com/office/drawing/2014/main" id="{79970AC5-24FC-45BC-B369-364BC026A3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423254"/>
              <a:ext cx="130499" cy="68007"/>
            </a:xfrm>
            <a:custGeom>
              <a:avLst/>
              <a:gdLst>
                <a:gd name="T0" fmla="*/ 34 w 34"/>
                <a:gd name="T1" fmla="*/ 17 h 18"/>
                <a:gd name="T2" fmla="*/ 33 w 34"/>
                <a:gd name="T3" fmla="*/ 18 h 18"/>
                <a:gd name="T4" fmla="*/ 1 w 34"/>
                <a:gd name="T5" fmla="*/ 18 h 18"/>
                <a:gd name="T6" fmla="*/ 0 w 34"/>
                <a:gd name="T7" fmla="*/ 17 h 18"/>
                <a:gd name="T8" fmla="*/ 0 w 34"/>
                <a:gd name="T9" fmla="*/ 1 h 18"/>
                <a:gd name="T10" fmla="*/ 1 w 34"/>
                <a:gd name="T11" fmla="*/ 0 h 18"/>
                <a:gd name="T12" fmla="*/ 33 w 34"/>
                <a:gd name="T13" fmla="*/ 0 h 18"/>
                <a:gd name="T14" fmla="*/ 34 w 34"/>
                <a:gd name="T15" fmla="*/ 1 h 18"/>
                <a:gd name="T16" fmla="*/ 34 w 34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8">
                  <a:moveTo>
                    <a:pt x="34" y="17"/>
                  </a:moveTo>
                  <a:cubicBezTo>
                    <a:pt x="34" y="18"/>
                    <a:pt x="34" y="18"/>
                    <a:pt x="33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4" name="Freeform 386">
              <a:extLst>
                <a:ext uri="{FF2B5EF4-FFF2-40B4-BE49-F238E27FC236}">
                  <a16:creationId xmlns:a16="http://schemas.microsoft.com/office/drawing/2014/main" id="{E0F32CD8-E652-472F-8F28-EA027198FA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507803"/>
              <a:ext cx="91901" cy="68007"/>
            </a:xfrm>
            <a:custGeom>
              <a:avLst/>
              <a:gdLst>
                <a:gd name="T0" fmla="*/ 24 w 24"/>
                <a:gd name="T1" fmla="*/ 17 h 18"/>
                <a:gd name="T2" fmla="*/ 23 w 24"/>
                <a:gd name="T3" fmla="*/ 18 h 18"/>
                <a:gd name="T4" fmla="*/ 1 w 24"/>
                <a:gd name="T5" fmla="*/ 18 h 18"/>
                <a:gd name="T6" fmla="*/ 0 w 24"/>
                <a:gd name="T7" fmla="*/ 17 h 18"/>
                <a:gd name="T8" fmla="*/ 0 w 24"/>
                <a:gd name="T9" fmla="*/ 1 h 18"/>
                <a:gd name="T10" fmla="*/ 1 w 24"/>
                <a:gd name="T11" fmla="*/ 0 h 18"/>
                <a:gd name="T12" fmla="*/ 23 w 24"/>
                <a:gd name="T13" fmla="*/ 0 h 18"/>
                <a:gd name="T14" fmla="*/ 24 w 24"/>
                <a:gd name="T15" fmla="*/ 1 h 18"/>
                <a:gd name="T16" fmla="*/ 24 w 24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8">
                  <a:moveTo>
                    <a:pt x="24" y="17"/>
                  </a:moveTo>
                  <a:cubicBezTo>
                    <a:pt x="24" y="18"/>
                    <a:pt x="23" y="18"/>
                    <a:pt x="23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lnTo>
                    <a:pt x="24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5" name="Freeform 387">
              <a:extLst>
                <a:ext uri="{FF2B5EF4-FFF2-40B4-BE49-F238E27FC236}">
                  <a16:creationId xmlns:a16="http://schemas.microsoft.com/office/drawing/2014/main" id="{0EF87E31-F334-4C97-9CA1-F63A1365B2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2245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6" name="Freeform 388">
              <a:extLst>
                <a:ext uri="{FF2B5EF4-FFF2-40B4-BE49-F238E27FC236}">
                  <a16:creationId xmlns:a16="http://schemas.microsoft.com/office/drawing/2014/main" id="{2C495328-5413-4D0B-AFD1-214EA84FE6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4956" y="3255995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7" name="Freeform 389">
              <a:extLst>
                <a:ext uri="{FF2B5EF4-FFF2-40B4-BE49-F238E27FC236}">
                  <a16:creationId xmlns:a16="http://schemas.microsoft.com/office/drawing/2014/main" id="{C6607226-668E-4016-B2EE-D14F806D80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49505" y="3255995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8" name="Freeform 390">
              <a:extLst>
                <a:ext uri="{FF2B5EF4-FFF2-40B4-BE49-F238E27FC236}">
                  <a16:creationId xmlns:a16="http://schemas.microsoft.com/office/drawing/2014/main" id="{6739B591-77EB-4098-B3A4-062B8EA0BB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4053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9" name="Freeform 391">
              <a:extLst>
                <a:ext uri="{FF2B5EF4-FFF2-40B4-BE49-F238E27FC236}">
                  <a16:creationId xmlns:a16="http://schemas.microsoft.com/office/drawing/2014/main" id="{2C1D9B01-2922-4D3D-B344-DB098ABE08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18601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0" name="Freeform 392">
              <a:extLst>
                <a:ext uri="{FF2B5EF4-FFF2-40B4-BE49-F238E27FC236}">
                  <a16:creationId xmlns:a16="http://schemas.microsoft.com/office/drawing/2014/main" id="{2E2A0CCA-E3A3-4B77-A41C-DA52E17C12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01311" y="3255995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1" name="Freeform 393">
              <a:extLst>
                <a:ext uri="{FF2B5EF4-FFF2-40B4-BE49-F238E27FC236}">
                  <a16:creationId xmlns:a16="http://schemas.microsoft.com/office/drawing/2014/main" id="{5A78AC55-5866-4B5D-8DA7-0E2484638C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85860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2" name="Freeform 394">
              <a:extLst>
                <a:ext uri="{FF2B5EF4-FFF2-40B4-BE49-F238E27FC236}">
                  <a16:creationId xmlns:a16="http://schemas.microsoft.com/office/drawing/2014/main" id="{B917BB3E-2AF3-48DB-9AF2-78CB27238E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70408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3" name="Freeform 395">
              <a:extLst>
                <a:ext uri="{FF2B5EF4-FFF2-40B4-BE49-F238E27FC236}">
                  <a16:creationId xmlns:a16="http://schemas.microsoft.com/office/drawing/2014/main" id="{1384B667-A05B-41EE-BE80-2597EF04FA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53119" y="3255995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4" name="Freeform 396">
              <a:extLst>
                <a:ext uri="{FF2B5EF4-FFF2-40B4-BE49-F238E27FC236}">
                  <a16:creationId xmlns:a16="http://schemas.microsoft.com/office/drawing/2014/main" id="{2566E0BC-7B27-4520-901A-60EF7CCE6D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37668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5" name="Freeform 397">
              <a:extLst>
                <a:ext uri="{FF2B5EF4-FFF2-40B4-BE49-F238E27FC236}">
                  <a16:creationId xmlns:a16="http://schemas.microsoft.com/office/drawing/2014/main" id="{731EAE3F-5C41-48F5-AF13-78C03D27C3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22216" y="3255995"/>
              <a:ext cx="71683" cy="68007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6" name="Freeform 398">
              <a:extLst>
                <a:ext uri="{FF2B5EF4-FFF2-40B4-BE49-F238E27FC236}">
                  <a16:creationId xmlns:a16="http://schemas.microsoft.com/office/drawing/2014/main" id="{D148D375-6761-4C09-972E-B09550A9C47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04926" y="3255995"/>
              <a:ext cx="73520" cy="68007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7" name="Freeform 399">
              <a:extLst>
                <a:ext uri="{FF2B5EF4-FFF2-40B4-BE49-F238E27FC236}">
                  <a16:creationId xmlns:a16="http://schemas.microsoft.com/office/drawing/2014/main" id="{D31D6DB9-26AB-4292-91C5-1305C09C30F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50877" y="3632787"/>
              <a:ext cx="69844" cy="38599"/>
            </a:xfrm>
            <a:custGeom>
              <a:avLst/>
              <a:gdLst>
                <a:gd name="T0" fmla="*/ 0 w 38"/>
                <a:gd name="T1" fmla="*/ 0 h 21"/>
                <a:gd name="T2" fmla="*/ 0 w 38"/>
                <a:gd name="T3" fmla="*/ 19 h 21"/>
                <a:gd name="T4" fmla="*/ 0 w 38"/>
                <a:gd name="T5" fmla="*/ 21 h 21"/>
                <a:gd name="T6" fmla="*/ 2 w 38"/>
                <a:gd name="T7" fmla="*/ 21 h 21"/>
                <a:gd name="T8" fmla="*/ 36 w 38"/>
                <a:gd name="T9" fmla="*/ 21 h 21"/>
                <a:gd name="T10" fmla="*/ 38 w 38"/>
                <a:gd name="T11" fmla="*/ 21 h 21"/>
                <a:gd name="T12" fmla="*/ 38 w 38"/>
                <a:gd name="T13" fmla="*/ 19 h 21"/>
                <a:gd name="T14" fmla="*/ 38 w 38"/>
                <a:gd name="T15" fmla="*/ 0 h 21"/>
                <a:gd name="T16" fmla="*/ 0 w 38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1">
                  <a:moveTo>
                    <a:pt x="0" y="0"/>
                  </a:moveTo>
                  <a:lnTo>
                    <a:pt x="0" y="19"/>
                  </a:lnTo>
                  <a:lnTo>
                    <a:pt x="0" y="21"/>
                  </a:lnTo>
                  <a:lnTo>
                    <a:pt x="2" y="21"/>
                  </a:lnTo>
                  <a:lnTo>
                    <a:pt x="36" y="21"/>
                  </a:lnTo>
                  <a:lnTo>
                    <a:pt x="38" y="21"/>
                  </a:lnTo>
                  <a:lnTo>
                    <a:pt x="38" y="19"/>
                  </a:lnTo>
                  <a:lnTo>
                    <a:pt x="3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8" name="Freeform 400">
              <a:extLst>
                <a:ext uri="{FF2B5EF4-FFF2-40B4-BE49-F238E27FC236}">
                  <a16:creationId xmlns:a16="http://schemas.microsoft.com/office/drawing/2014/main" id="{AA1C0C96-45F4-4747-A22A-A743442C47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50877" y="3590513"/>
              <a:ext cx="69844" cy="38599"/>
            </a:xfrm>
            <a:custGeom>
              <a:avLst/>
              <a:gdLst>
                <a:gd name="T0" fmla="*/ 38 w 38"/>
                <a:gd name="T1" fmla="*/ 21 h 21"/>
                <a:gd name="T2" fmla="*/ 38 w 38"/>
                <a:gd name="T3" fmla="*/ 2 h 21"/>
                <a:gd name="T4" fmla="*/ 38 w 38"/>
                <a:gd name="T5" fmla="*/ 2 h 21"/>
                <a:gd name="T6" fmla="*/ 36 w 38"/>
                <a:gd name="T7" fmla="*/ 0 h 21"/>
                <a:gd name="T8" fmla="*/ 2 w 38"/>
                <a:gd name="T9" fmla="*/ 0 h 21"/>
                <a:gd name="T10" fmla="*/ 0 w 38"/>
                <a:gd name="T11" fmla="*/ 2 h 21"/>
                <a:gd name="T12" fmla="*/ 0 w 38"/>
                <a:gd name="T13" fmla="*/ 2 h 21"/>
                <a:gd name="T14" fmla="*/ 0 w 38"/>
                <a:gd name="T15" fmla="*/ 21 h 21"/>
                <a:gd name="T16" fmla="*/ 38 w 38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1">
                  <a:moveTo>
                    <a:pt x="38" y="21"/>
                  </a:moveTo>
                  <a:lnTo>
                    <a:pt x="38" y="2"/>
                  </a:lnTo>
                  <a:lnTo>
                    <a:pt x="38" y="2"/>
                  </a:lnTo>
                  <a:lnTo>
                    <a:pt x="3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1"/>
                  </a:lnTo>
                  <a:lnTo>
                    <a:pt x="38" y="2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9" name="Freeform 401">
              <a:extLst>
                <a:ext uri="{FF2B5EF4-FFF2-40B4-BE49-F238E27FC236}">
                  <a16:creationId xmlns:a16="http://schemas.microsoft.com/office/drawing/2014/main" id="{A027C1C8-2CE6-4056-A897-445EB145B0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35426" y="3338706"/>
              <a:ext cx="68007" cy="152555"/>
            </a:xfrm>
            <a:custGeom>
              <a:avLst/>
              <a:gdLst>
                <a:gd name="T0" fmla="*/ 2 w 37"/>
                <a:gd name="T1" fmla="*/ 0 h 83"/>
                <a:gd name="T2" fmla="*/ 0 w 37"/>
                <a:gd name="T3" fmla="*/ 0 h 83"/>
                <a:gd name="T4" fmla="*/ 0 w 37"/>
                <a:gd name="T5" fmla="*/ 2 h 83"/>
                <a:gd name="T6" fmla="*/ 0 w 37"/>
                <a:gd name="T7" fmla="*/ 36 h 83"/>
                <a:gd name="T8" fmla="*/ 0 w 37"/>
                <a:gd name="T9" fmla="*/ 38 h 83"/>
                <a:gd name="T10" fmla="*/ 2 w 37"/>
                <a:gd name="T11" fmla="*/ 38 h 83"/>
                <a:gd name="T12" fmla="*/ 10 w 37"/>
                <a:gd name="T13" fmla="*/ 38 h 83"/>
                <a:gd name="T14" fmla="*/ 10 w 37"/>
                <a:gd name="T15" fmla="*/ 81 h 83"/>
                <a:gd name="T16" fmla="*/ 10 w 37"/>
                <a:gd name="T17" fmla="*/ 83 h 83"/>
                <a:gd name="T18" fmla="*/ 12 w 37"/>
                <a:gd name="T19" fmla="*/ 83 h 83"/>
                <a:gd name="T20" fmla="*/ 35 w 37"/>
                <a:gd name="T21" fmla="*/ 83 h 83"/>
                <a:gd name="T22" fmla="*/ 35 w 37"/>
                <a:gd name="T23" fmla="*/ 83 h 83"/>
                <a:gd name="T24" fmla="*/ 37 w 37"/>
                <a:gd name="T25" fmla="*/ 81 h 83"/>
                <a:gd name="T26" fmla="*/ 37 w 37"/>
                <a:gd name="T27" fmla="*/ 2 h 83"/>
                <a:gd name="T28" fmla="*/ 35 w 37"/>
                <a:gd name="T29" fmla="*/ 0 h 83"/>
                <a:gd name="T30" fmla="*/ 35 w 37"/>
                <a:gd name="T31" fmla="*/ 0 h 83"/>
                <a:gd name="T32" fmla="*/ 2 w 37"/>
                <a:gd name="T3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83">
                  <a:moveTo>
                    <a:pt x="2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10" y="38"/>
                  </a:lnTo>
                  <a:lnTo>
                    <a:pt x="10" y="81"/>
                  </a:lnTo>
                  <a:lnTo>
                    <a:pt x="10" y="83"/>
                  </a:lnTo>
                  <a:lnTo>
                    <a:pt x="12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37" y="81"/>
                  </a:lnTo>
                  <a:lnTo>
                    <a:pt x="37" y="2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0" name="Freeform 402">
              <a:extLst>
                <a:ext uri="{FF2B5EF4-FFF2-40B4-BE49-F238E27FC236}">
                  <a16:creationId xmlns:a16="http://schemas.microsoft.com/office/drawing/2014/main" id="{42F43FCB-2DE0-407D-B10E-FF06BB2E02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3181" y="2717458"/>
              <a:ext cx="771964" cy="244456"/>
            </a:xfrm>
            <a:custGeom>
              <a:avLst/>
              <a:gdLst>
                <a:gd name="T0" fmla="*/ 202 w 202"/>
                <a:gd name="T1" fmla="*/ 36 h 64"/>
                <a:gd name="T2" fmla="*/ 173 w 202"/>
                <a:gd name="T3" fmla="*/ 64 h 64"/>
                <a:gd name="T4" fmla="*/ 29 w 202"/>
                <a:gd name="T5" fmla="*/ 64 h 64"/>
                <a:gd name="T6" fmla="*/ 0 w 202"/>
                <a:gd name="T7" fmla="*/ 36 h 64"/>
                <a:gd name="T8" fmla="*/ 0 w 202"/>
                <a:gd name="T9" fmla="*/ 28 h 64"/>
                <a:gd name="T10" fmla="*/ 29 w 202"/>
                <a:gd name="T11" fmla="*/ 0 h 64"/>
                <a:gd name="T12" fmla="*/ 173 w 202"/>
                <a:gd name="T13" fmla="*/ 0 h 64"/>
                <a:gd name="T14" fmla="*/ 202 w 202"/>
                <a:gd name="T15" fmla="*/ 28 h 64"/>
                <a:gd name="T16" fmla="*/ 202 w 202"/>
                <a:gd name="T17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64">
                  <a:moveTo>
                    <a:pt x="202" y="36"/>
                  </a:moveTo>
                  <a:cubicBezTo>
                    <a:pt x="202" y="51"/>
                    <a:pt x="189" y="64"/>
                    <a:pt x="173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13" y="64"/>
                    <a:pt x="0" y="51"/>
                    <a:pt x="0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89" y="0"/>
                    <a:pt x="202" y="13"/>
                    <a:pt x="202" y="28"/>
                  </a:cubicBezTo>
                  <a:lnTo>
                    <a:pt x="202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1" name="Freeform 403">
              <a:extLst>
                <a:ext uri="{FF2B5EF4-FFF2-40B4-BE49-F238E27FC236}">
                  <a16:creationId xmlns:a16="http://schemas.microsoft.com/office/drawing/2014/main" id="{6A018BAF-AF7F-46BE-9075-6CF9E4B565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3989" y="2335152"/>
              <a:ext cx="1970347" cy="408038"/>
            </a:xfrm>
            <a:custGeom>
              <a:avLst/>
              <a:gdLst>
                <a:gd name="T0" fmla="*/ 0 w 516"/>
                <a:gd name="T1" fmla="*/ 0 h 107"/>
                <a:gd name="T2" fmla="*/ 1 w 516"/>
                <a:gd name="T3" fmla="*/ 3 h 107"/>
                <a:gd name="T4" fmla="*/ 38 w 516"/>
                <a:gd name="T5" fmla="*/ 107 h 107"/>
                <a:gd name="T6" fmla="*/ 476 w 516"/>
                <a:gd name="T7" fmla="*/ 107 h 107"/>
                <a:gd name="T8" fmla="*/ 516 w 516"/>
                <a:gd name="T9" fmla="*/ 0 h 107"/>
                <a:gd name="T10" fmla="*/ 0 w 516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6" h="107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476" y="107"/>
                    <a:pt x="476" y="107"/>
                    <a:pt x="476" y="107"/>
                  </a:cubicBezTo>
                  <a:cubicBezTo>
                    <a:pt x="516" y="0"/>
                    <a:pt x="516" y="0"/>
                    <a:pt x="51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30A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2" name="Freeform 404">
              <a:extLst>
                <a:ext uri="{FF2B5EF4-FFF2-40B4-BE49-F238E27FC236}">
                  <a16:creationId xmlns:a16="http://schemas.microsoft.com/office/drawing/2014/main" id="{33A4232A-C3F0-4BDB-BE3C-AF8742D0DF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6637" y="2300229"/>
              <a:ext cx="1985051" cy="38599"/>
            </a:xfrm>
            <a:custGeom>
              <a:avLst/>
              <a:gdLst>
                <a:gd name="T0" fmla="*/ 518 w 520"/>
                <a:gd name="T1" fmla="*/ 10 h 10"/>
                <a:gd name="T2" fmla="*/ 519 w 520"/>
                <a:gd name="T3" fmla="*/ 8 h 10"/>
                <a:gd name="T4" fmla="*/ 514 w 520"/>
                <a:gd name="T5" fmla="*/ 0 h 10"/>
                <a:gd name="T6" fmla="*/ 7 w 520"/>
                <a:gd name="T7" fmla="*/ 0 h 10"/>
                <a:gd name="T8" fmla="*/ 2 w 520"/>
                <a:gd name="T9" fmla="*/ 10 h 10"/>
                <a:gd name="T10" fmla="*/ 518 w 520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0" h="10">
                  <a:moveTo>
                    <a:pt x="518" y="10"/>
                  </a:moveTo>
                  <a:cubicBezTo>
                    <a:pt x="519" y="8"/>
                    <a:pt x="519" y="8"/>
                    <a:pt x="519" y="8"/>
                  </a:cubicBezTo>
                  <a:cubicBezTo>
                    <a:pt x="520" y="4"/>
                    <a:pt x="518" y="0"/>
                    <a:pt x="5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2" y="0"/>
                    <a:pt x="0" y="5"/>
                    <a:pt x="2" y="10"/>
                  </a:cubicBezTo>
                  <a:lnTo>
                    <a:pt x="518" y="10"/>
                  </a:lnTo>
                  <a:close/>
                </a:path>
              </a:pathLst>
            </a:custGeom>
            <a:solidFill>
              <a:srgbClr val="5B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3" name="Freeform 405">
              <a:extLst>
                <a:ext uri="{FF2B5EF4-FFF2-40B4-BE49-F238E27FC236}">
                  <a16:creationId xmlns:a16="http://schemas.microsoft.com/office/drawing/2014/main" id="{24ACBCB5-EC2B-4A67-8119-64D119BBF6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8538" y="2384778"/>
              <a:ext cx="1793898" cy="323490"/>
            </a:xfrm>
            <a:custGeom>
              <a:avLst/>
              <a:gdLst>
                <a:gd name="T0" fmla="*/ 976 w 976"/>
                <a:gd name="T1" fmla="*/ 0 h 176"/>
                <a:gd name="T2" fmla="*/ 912 w 976"/>
                <a:gd name="T3" fmla="*/ 176 h 176"/>
                <a:gd name="T4" fmla="*/ 64 w 976"/>
                <a:gd name="T5" fmla="*/ 176 h 176"/>
                <a:gd name="T6" fmla="*/ 0 w 976"/>
                <a:gd name="T7" fmla="*/ 0 h 176"/>
                <a:gd name="T8" fmla="*/ 976 w 976"/>
                <a:gd name="T9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6" h="176">
                  <a:moveTo>
                    <a:pt x="976" y="0"/>
                  </a:moveTo>
                  <a:lnTo>
                    <a:pt x="912" y="176"/>
                  </a:lnTo>
                  <a:lnTo>
                    <a:pt x="64" y="176"/>
                  </a:lnTo>
                  <a:lnTo>
                    <a:pt x="0" y="0"/>
                  </a:lnTo>
                  <a:lnTo>
                    <a:pt x="976" y="0"/>
                  </a:lnTo>
                  <a:close/>
                </a:path>
              </a:pathLst>
            </a:custGeom>
            <a:solidFill>
              <a:srgbClr val="86A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4" name="Freeform 406">
              <a:extLst>
                <a:ext uri="{FF2B5EF4-FFF2-40B4-BE49-F238E27FC236}">
                  <a16:creationId xmlns:a16="http://schemas.microsoft.com/office/drawing/2014/main" id="{278725D9-42A7-46E0-B2BF-A04120CEE6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9191" y="2743190"/>
              <a:ext cx="1672589" cy="95577"/>
            </a:xfrm>
            <a:custGeom>
              <a:avLst/>
              <a:gdLst>
                <a:gd name="T0" fmla="*/ 0 w 438"/>
                <a:gd name="T1" fmla="*/ 0 h 25"/>
                <a:gd name="T2" fmla="*/ 5 w 438"/>
                <a:gd name="T3" fmla="*/ 15 h 25"/>
                <a:gd name="T4" fmla="*/ 20 w 438"/>
                <a:gd name="T5" fmla="*/ 25 h 25"/>
                <a:gd name="T6" fmla="*/ 417 w 438"/>
                <a:gd name="T7" fmla="*/ 25 h 25"/>
                <a:gd name="T8" fmla="*/ 432 w 438"/>
                <a:gd name="T9" fmla="*/ 15 h 25"/>
                <a:gd name="T10" fmla="*/ 438 w 438"/>
                <a:gd name="T11" fmla="*/ 0 h 25"/>
                <a:gd name="T12" fmla="*/ 0 w 438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8" h="25">
                  <a:moveTo>
                    <a:pt x="0" y="0"/>
                  </a:moveTo>
                  <a:cubicBezTo>
                    <a:pt x="5" y="15"/>
                    <a:pt x="5" y="15"/>
                    <a:pt x="5" y="15"/>
                  </a:cubicBezTo>
                  <a:cubicBezTo>
                    <a:pt x="7" y="20"/>
                    <a:pt x="14" y="25"/>
                    <a:pt x="20" y="25"/>
                  </a:cubicBezTo>
                  <a:cubicBezTo>
                    <a:pt x="417" y="25"/>
                    <a:pt x="417" y="25"/>
                    <a:pt x="417" y="25"/>
                  </a:cubicBezTo>
                  <a:cubicBezTo>
                    <a:pt x="423" y="25"/>
                    <a:pt x="430" y="20"/>
                    <a:pt x="432" y="15"/>
                  </a:cubicBezTo>
                  <a:cubicBezTo>
                    <a:pt x="438" y="0"/>
                    <a:pt x="438" y="0"/>
                    <a:pt x="43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5" name="Freeform 407">
              <a:extLst>
                <a:ext uri="{FF2B5EF4-FFF2-40B4-BE49-F238E27FC236}">
                  <a16:creationId xmlns:a16="http://schemas.microsoft.com/office/drawing/2014/main" id="{EE63150C-6591-4126-9549-E73B53955C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3772" y="3632787"/>
              <a:ext cx="159907" cy="110281"/>
            </a:xfrm>
            <a:custGeom>
              <a:avLst/>
              <a:gdLst>
                <a:gd name="T0" fmla="*/ 74 w 87"/>
                <a:gd name="T1" fmla="*/ 60 h 60"/>
                <a:gd name="T2" fmla="*/ 0 w 87"/>
                <a:gd name="T3" fmla="*/ 29 h 60"/>
                <a:gd name="T4" fmla="*/ 12 w 87"/>
                <a:gd name="T5" fmla="*/ 0 h 60"/>
                <a:gd name="T6" fmla="*/ 87 w 87"/>
                <a:gd name="T7" fmla="*/ 31 h 60"/>
                <a:gd name="T8" fmla="*/ 74 w 87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60">
                  <a:moveTo>
                    <a:pt x="74" y="60"/>
                  </a:moveTo>
                  <a:lnTo>
                    <a:pt x="0" y="29"/>
                  </a:lnTo>
                  <a:lnTo>
                    <a:pt x="12" y="0"/>
                  </a:lnTo>
                  <a:lnTo>
                    <a:pt x="87" y="31"/>
                  </a:lnTo>
                  <a:lnTo>
                    <a:pt x="74" y="60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6" name="Freeform 408">
              <a:extLst>
                <a:ext uri="{FF2B5EF4-FFF2-40B4-BE49-F238E27FC236}">
                  <a16:creationId xmlns:a16="http://schemas.microsoft.com/office/drawing/2014/main" id="{6D994A91-906B-4FCF-A6B2-6D07702697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2619" y="3682413"/>
              <a:ext cx="777479" cy="1157946"/>
            </a:xfrm>
            <a:custGeom>
              <a:avLst/>
              <a:gdLst>
                <a:gd name="T0" fmla="*/ 184 w 204"/>
                <a:gd name="T1" fmla="*/ 180 h 303"/>
                <a:gd name="T2" fmla="*/ 98 w 204"/>
                <a:gd name="T3" fmla="*/ 191 h 303"/>
                <a:gd name="T4" fmla="*/ 89 w 204"/>
                <a:gd name="T5" fmla="*/ 16 h 303"/>
                <a:gd name="T6" fmla="*/ 47 w 204"/>
                <a:gd name="T7" fmla="*/ 0 h 303"/>
                <a:gd name="T8" fmla="*/ 11 w 204"/>
                <a:gd name="T9" fmla="*/ 160 h 303"/>
                <a:gd name="T10" fmla="*/ 59 w 204"/>
                <a:gd name="T11" fmla="*/ 269 h 303"/>
                <a:gd name="T12" fmla="*/ 171 w 204"/>
                <a:gd name="T13" fmla="*/ 299 h 303"/>
                <a:gd name="T14" fmla="*/ 184 w 204"/>
                <a:gd name="T15" fmla="*/ 18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4" h="303">
                  <a:moveTo>
                    <a:pt x="184" y="180"/>
                  </a:moveTo>
                  <a:cubicBezTo>
                    <a:pt x="184" y="180"/>
                    <a:pt x="132" y="200"/>
                    <a:pt x="98" y="191"/>
                  </a:cubicBezTo>
                  <a:cubicBezTo>
                    <a:pt x="64" y="181"/>
                    <a:pt x="59" y="84"/>
                    <a:pt x="89" y="16"/>
                  </a:cubicBezTo>
                  <a:cubicBezTo>
                    <a:pt x="65" y="6"/>
                    <a:pt x="47" y="0"/>
                    <a:pt x="47" y="0"/>
                  </a:cubicBezTo>
                  <a:cubicBezTo>
                    <a:pt x="47" y="0"/>
                    <a:pt x="0" y="110"/>
                    <a:pt x="11" y="160"/>
                  </a:cubicBezTo>
                  <a:cubicBezTo>
                    <a:pt x="23" y="209"/>
                    <a:pt x="59" y="269"/>
                    <a:pt x="59" y="269"/>
                  </a:cubicBezTo>
                  <a:cubicBezTo>
                    <a:pt x="59" y="269"/>
                    <a:pt x="139" y="296"/>
                    <a:pt x="171" y="299"/>
                  </a:cubicBezTo>
                  <a:cubicBezTo>
                    <a:pt x="204" y="303"/>
                    <a:pt x="184" y="180"/>
                    <a:pt x="184" y="180"/>
                  </a:cubicBez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7" name="Freeform 409">
              <a:extLst>
                <a:ext uri="{FF2B5EF4-FFF2-40B4-BE49-F238E27FC236}">
                  <a16:creationId xmlns:a16="http://schemas.microsoft.com/office/drawing/2014/main" id="{5593D05B-A3B6-42FC-B8AE-B907E7C4AA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2619" y="3682413"/>
              <a:ext cx="716824" cy="1146918"/>
            </a:xfrm>
            <a:custGeom>
              <a:avLst/>
              <a:gdLst>
                <a:gd name="T0" fmla="*/ 80 w 188"/>
                <a:gd name="T1" fmla="*/ 247 h 300"/>
                <a:gd name="T2" fmla="*/ 33 w 188"/>
                <a:gd name="T3" fmla="*/ 138 h 300"/>
                <a:gd name="T4" fmla="*/ 59 w 188"/>
                <a:gd name="T5" fmla="*/ 4 h 300"/>
                <a:gd name="T6" fmla="*/ 47 w 188"/>
                <a:gd name="T7" fmla="*/ 0 h 300"/>
                <a:gd name="T8" fmla="*/ 11 w 188"/>
                <a:gd name="T9" fmla="*/ 160 h 300"/>
                <a:gd name="T10" fmla="*/ 59 w 188"/>
                <a:gd name="T11" fmla="*/ 269 h 300"/>
                <a:gd name="T12" fmla="*/ 171 w 188"/>
                <a:gd name="T13" fmla="*/ 299 h 300"/>
                <a:gd name="T14" fmla="*/ 188 w 188"/>
                <a:gd name="T15" fmla="*/ 277 h 300"/>
                <a:gd name="T16" fmla="*/ 80 w 188"/>
                <a:gd name="T17" fmla="*/ 24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300">
                  <a:moveTo>
                    <a:pt x="80" y="247"/>
                  </a:moveTo>
                  <a:cubicBezTo>
                    <a:pt x="80" y="247"/>
                    <a:pt x="45" y="188"/>
                    <a:pt x="33" y="138"/>
                  </a:cubicBezTo>
                  <a:cubicBezTo>
                    <a:pt x="25" y="103"/>
                    <a:pt x="46" y="39"/>
                    <a:pt x="59" y="4"/>
                  </a:cubicBezTo>
                  <a:cubicBezTo>
                    <a:pt x="52" y="1"/>
                    <a:pt x="47" y="0"/>
                    <a:pt x="47" y="0"/>
                  </a:cubicBezTo>
                  <a:cubicBezTo>
                    <a:pt x="47" y="0"/>
                    <a:pt x="0" y="110"/>
                    <a:pt x="11" y="160"/>
                  </a:cubicBezTo>
                  <a:cubicBezTo>
                    <a:pt x="23" y="209"/>
                    <a:pt x="59" y="269"/>
                    <a:pt x="59" y="269"/>
                  </a:cubicBezTo>
                  <a:cubicBezTo>
                    <a:pt x="59" y="269"/>
                    <a:pt x="139" y="296"/>
                    <a:pt x="171" y="299"/>
                  </a:cubicBezTo>
                  <a:cubicBezTo>
                    <a:pt x="181" y="300"/>
                    <a:pt x="186" y="291"/>
                    <a:pt x="188" y="277"/>
                  </a:cubicBezTo>
                  <a:cubicBezTo>
                    <a:pt x="153" y="272"/>
                    <a:pt x="80" y="247"/>
                    <a:pt x="80" y="247"/>
                  </a:cubicBezTo>
                  <a:close/>
                </a:path>
              </a:pathLst>
            </a:custGeom>
            <a:solidFill>
              <a:srgbClr val="5C8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8" name="Freeform 410">
              <a:extLst>
                <a:ext uri="{FF2B5EF4-FFF2-40B4-BE49-F238E27FC236}">
                  <a16:creationId xmlns:a16="http://schemas.microsoft.com/office/drawing/2014/main" id="{613B13D7-C882-41FD-883D-7BCA4E6FCD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97513" y="3820264"/>
              <a:ext cx="156231" cy="77196"/>
            </a:xfrm>
            <a:custGeom>
              <a:avLst/>
              <a:gdLst>
                <a:gd name="T0" fmla="*/ 2 w 85"/>
                <a:gd name="T1" fmla="*/ 42 h 42"/>
                <a:gd name="T2" fmla="*/ 85 w 85"/>
                <a:gd name="T3" fmla="*/ 31 h 42"/>
                <a:gd name="T4" fmla="*/ 81 w 85"/>
                <a:gd name="T5" fmla="*/ 0 h 42"/>
                <a:gd name="T6" fmla="*/ 0 w 85"/>
                <a:gd name="T7" fmla="*/ 10 h 42"/>
                <a:gd name="T8" fmla="*/ 2 w 85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2">
                  <a:moveTo>
                    <a:pt x="2" y="42"/>
                  </a:moveTo>
                  <a:lnTo>
                    <a:pt x="85" y="31"/>
                  </a:lnTo>
                  <a:lnTo>
                    <a:pt x="81" y="0"/>
                  </a:lnTo>
                  <a:lnTo>
                    <a:pt x="0" y="10"/>
                  </a:lnTo>
                  <a:lnTo>
                    <a:pt x="2" y="42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9" name="Freeform 411">
              <a:extLst>
                <a:ext uri="{FF2B5EF4-FFF2-40B4-BE49-F238E27FC236}">
                  <a16:creationId xmlns:a16="http://schemas.microsoft.com/office/drawing/2014/main" id="{AEC4350E-AA17-4146-AAA4-A2C833659A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7013" y="3869890"/>
              <a:ext cx="950252" cy="996202"/>
            </a:xfrm>
            <a:custGeom>
              <a:avLst/>
              <a:gdLst>
                <a:gd name="T0" fmla="*/ 52 w 249"/>
                <a:gd name="T1" fmla="*/ 137 h 261"/>
                <a:gd name="T2" fmla="*/ 133 w 249"/>
                <a:gd name="T3" fmla="*/ 170 h 261"/>
                <a:gd name="T4" fmla="*/ 188 w 249"/>
                <a:gd name="T5" fmla="*/ 4 h 261"/>
                <a:gd name="T6" fmla="*/ 233 w 249"/>
                <a:gd name="T7" fmla="*/ 0 h 261"/>
                <a:gd name="T8" fmla="*/ 224 w 249"/>
                <a:gd name="T9" fmla="*/ 164 h 261"/>
                <a:gd name="T10" fmla="*/ 149 w 249"/>
                <a:gd name="T11" fmla="*/ 256 h 261"/>
                <a:gd name="T12" fmla="*/ 33 w 249"/>
                <a:gd name="T13" fmla="*/ 255 h 261"/>
                <a:gd name="T14" fmla="*/ 52 w 249"/>
                <a:gd name="T15" fmla="*/ 137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261">
                  <a:moveTo>
                    <a:pt x="52" y="137"/>
                  </a:moveTo>
                  <a:cubicBezTo>
                    <a:pt x="52" y="137"/>
                    <a:pt x="97" y="170"/>
                    <a:pt x="133" y="170"/>
                  </a:cubicBezTo>
                  <a:cubicBezTo>
                    <a:pt x="168" y="170"/>
                    <a:pt x="199" y="78"/>
                    <a:pt x="188" y="4"/>
                  </a:cubicBezTo>
                  <a:cubicBezTo>
                    <a:pt x="214" y="1"/>
                    <a:pt x="233" y="0"/>
                    <a:pt x="233" y="0"/>
                  </a:cubicBezTo>
                  <a:cubicBezTo>
                    <a:pt x="233" y="0"/>
                    <a:pt x="249" y="119"/>
                    <a:pt x="224" y="164"/>
                  </a:cubicBezTo>
                  <a:cubicBezTo>
                    <a:pt x="200" y="208"/>
                    <a:pt x="149" y="256"/>
                    <a:pt x="149" y="256"/>
                  </a:cubicBezTo>
                  <a:cubicBezTo>
                    <a:pt x="149" y="256"/>
                    <a:pt x="65" y="261"/>
                    <a:pt x="33" y="255"/>
                  </a:cubicBezTo>
                  <a:cubicBezTo>
                    <a:pt x="0" y="250"/>
                    <a:pt x="52" y="137"/>
                    <a:pt x="52" y="137"/>
                  </a:cubicBez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0" name="Freeform 412">
              <a:extLst>
                <a:ext uri="{FF2B5EF4-FFF2-40B4-BE49-F238E27FC236}">
                  <a16:creationId xmlns:a16="http://schemas.microsoft.com/office/drawing/2014/main" id="{7F738ADB-A6F6-4ADB-A7A8-EF81EB63B1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56048" y="3869890"/>
              <a:ext cx="871217" cy="996202"/>
            </a:xfrm>
            <a:custGeom>
              <a:avLst/>
              <a:gdLst>
                <a:gd name="T0" fmla="*/ 114 w 228"/>
                <a:gd name="T1" fmla="*/ 230 h 261"/>
                <a:gd name="T2" fmla="*/ 189 w 228"/>
                <a:gd name="T3" fmla="*/ 137 h 261"/>
                <a:gd name="T4" fmla="*/ 200 w 228"/>
                <a:gd name="T5" fmla="*/ 1 h 261"/>
                <a:gd name="T6" fmla="*/ 212 w 228"/>
                <a:gd name="T7" fmla="*/ 0 h 261"/>
                <a:gd name="T8" fmla="*/ 203 w 228"/>
                <a:gd name="T9" fmla="*/ 164 h 261"/>
                <a:gd name="T10" fmla="*/ 128 w 228"/>
                <a:gd name="T11" fmla="*/ 256 h 261"/>
                <a:gd name="T12" fmla="*/ 12 w 228"/>
                <a:gd name="T13" fmla="*/ 255 h 261"/>
                <a:gd name="T14" fmla="*/ 1 w 228"/>
                <a:gd name="T15" fmla="*/ 229 h 261"/>
                <a:gd name="T16" fmla="*/ 114 w 228"/>
                <a:gd name="T17" fmla="*/ 23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8" h="261">
                  <a:moveTo>
                    <a:pt x="114" y="230"/>
                  </a:moveTo>
                  <a:cubicBezTo>
                    <a:pt x="114" y="230"/>
                    <a:pt x="164" y="182"/>
                    <a:pt x="189" y="137"/>
                  </a:cubicBezTo>
                  <a:cubicBezTo>
                    <a:pt x="206" y="106"/>
                    <a:pt x="203" y="39"/>
                    <a:pt x="200" y="1"/>
                  </a:cubicBezTo>
                  <a:cubicBezTo>
                    <a:pt x="207" y="0"/>
                    <a:pt x="212" y="0"/>
                    <a:pt x="212" y="0"/>
                  </a:cubicBezTo>
                  <a:cubicBezTo>
                    <a:pt x="212" y="0"/>
                    <a:pt x="228" y="119"/>
                    <a:pt x="203" y="164"/>
                  </a:cubicBezTo>
                  <a:cubicBezTo>
                    <a:pt x="179" y="208"/>
                    <a:pt x="128" y="256"/>
                    <a:pt x="128" y="256"/>
                  </a:cubicBezTo>
                  <a:cubicBezTo>
                    <a:pt x="128" y="256"/>
                    <a:pt x="44" y="261"/>
                    <a:pt x="12" y="255"/>
                  </a:cubicBezTo>
                  <a:cubicBezTo>
                    <a:pt x="3" y="254"/>
                    <a:pt x="0" y="243"/>
                    <a:pt x="1" y="229"/>
                  </a:cubicBezTo>
                  <a:cubicBezTo>
                    <a:pt x="37" y="234"/>
                    <a:pt x="114" y="230"/>
                    <a:pt x="114" y="230"/>
                  </a:cubicBezTo>
                  <a:close/>
                </a:path>
              </a:pathLst>
            </a:custGeom>
            <a:solidFill>
              <a:srgbClr val="5C8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1" name="Freeform 413">
              <a:extLst>
                <a:ext uri="{FF2B5EF4-FFF2-40B4-BE49-F238E27FC236}">
                  <a16:creationId xmlns:a16="http://schemas.microsoft.com/office/drawing/2014/main" id="{6D99DCC9-AEA9-4A37-B55B-4079EDAA13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72528" y="3415902"/>
              <a:ext cx="277540" cy="419066"/>
            </a:xfrm>
            <a:custGeom>
              <a:avLst/>
              <a:gdLst>
                <a:gd name="T0" fmla="*/ 61 w 73"/>
                <a:gd name="T1" fmla="*/ 107 h 110"/>
                <a:gd name="T2" fmla="*/ 71 w 73"/>
                <a:gd name="T3" fmla="*/ 54 h 110"/>
                <a:gd name="T4" fmla="*/ 60 w 73"/>
                <a:gd name="T5" fmla="*/ 28 h 110"/>
                <a:gd name="T6" fmla="*/ 41 w 73"/>
                <a:gd name="T7" fmla="*/ 5 h 110"/>
                <a:gd name="T8" fmla="*/ 41 w 73"/>
                <a:gd name="T9" fmla="*/ 7 h 110"/>
                <a:gd name="T10" fmla="*/ 34 w 73"/>
                <a:gd name="T11" fmla="*/ 0 h 110"/>
                <a:gd name="T12" fmla="*/ 32 w 73"/>
                <a:gd name="T13" fmla="*/ 9 h 110"/>
                <a:gd name="T14" fmla="*/ 23 w 73"/>
                <a:gd name="T15" fmla="*/ 2 h 110"/>
                <a:gd name="T16" fmla="*/ 21 w 73"/>
                <a:gd name="T17" fmla="*/ 14 h 110"/>
                <a:gd name="T18" fmla="*/ 11 w 73"/>
                <a:gd name="T19" fmla="*/ 8 h 110"/>
                <a:gd name="T20" fmla="*/ 11 w 73"/>
                <a:gd name="T21" fmla="*/ 22 h 110"/>
                <a:gd name="T22" fmla="*/ 24 w 73"/>
                <a:gd name="T23" fmla="*/ 56 h 110"/>
                <a:gd name="T24" fmla="*/ 9 w 73"/>
                <a:gd name="T25" fmla="*/ 31 h 110"/>
                <a:gd name="T26" fmla="*/ 5 w 73"/>
                <a:gd name="T27" fmla="*/ 42 h 110"/>
                <a:gd name="T28" fmla="*/ 17 w 73"/>
                <a:gd name="T29" fmla="*/ 80 h 110"/>
                <a:gd name="T30" fmla="*/ 36 w 73"/>
                <a:gd name="T31" fmla="*/ 110 h 110"/>
                <a:gd name="T32" fmla="*/ 61 w 73"/>
                <a:gd name="T33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110">
                  <a:moveTo>
                    <a:pt x="61" y="107"/>
                  </a:moveTo>
                  <a:cubicBezTo>
                    <a:pt x="61" y="107"/>
                    <a:pt x="69" y="69"/>
                    <a:pt x="71" y="54"/>
                  </a:cubicBezTo>
                  <a:cubicBezTo>
                    <a:pt x="73" y="39"/>
                    <a:pt x="67" y="40"/>
                    <a:pt x="60" y="28"/>
                  </a:cubicBezTo>
                  <a:cubicBezTo>
                    <a:pt x="53" y="17"/>
                    <a:pt x="47" y="5"/>
                    <a:pt x="41" y="5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7"/>
                    <a:pt x="38" y="1"/>
                    <a:pt x="34" y="0"/>
                  </a:cubicBezTo>
                  <a:cubicBezTo>
                    <a:pt x="29" y="0"/>
                    <a:pt x="31" y="6"/>
                    <a:pt x="32" y="9"/>
                  </a:cubicBezTo>
                  <a:cubicBezTo>
                    <a:pt x="29" y="2"/>
                    <a:pt x="26" y="0"/>
                    <a:pt x="23" y="2"/>
                  </a:cubicBezTo>
                  <a:cubicBezTo>
                    <a:pt x="19" y="3"/>
                    <a:pt x="20" y="9"/>
                    <a:pt x="21" y="14"/>
                  </a:cubicBezTo>
                  <a:cubicBezTo>
                    <a:pt x="19" y="9"/>
                    <a:pt x="14" y="7"/>
                    <a:pt x="11" y="8"/>
                  </a:cubicBezTo>
                  <a:cubicBezTo>
                    <a:pt x="8" y="9"/>
                    <a:pt x="5" y="14"/>
                    <a:pt x="11" y="22"/>
                  </a:cubicBezTo>
                  <a:cubicBezTo>
                    <a:pt x="16" y="30"/>
                    <a:pt x="24" y="56"/>
                    <a:pt x="24" y="56"/>
                  </a:cubicBezTo>
                  <a:cubicBezTo>
                    <a:pt x="24" y="56"/>
                    <a:pt x="10" y="32"/>
                    <a:pt x="9" y="31"/>
                  </a:cubicBezTo>
                  <a:cubicBezTo>
                    <a:pt x="9" y="29"/>
                    <a:pt x="0" y="31"/>
                    <a:pt x="5" y="42"/>
                  </a:cubicBezTo>
                  <a:cubicBezTo>
                    <a:pt x="11" y="53"/>
                    <a:pt x="13" y="68"/>
                    <a:pt x="17" y="80"/>
                  </a:cubicBezTo>
                  <a:cubicBezTo>
                    <a:pt x="21" y="91"/>
                    <a:pt x="29" y="108"/>
                    <a:pt x="36" y="110"/>
                  </a:cubicBezTo>
                  <a:cubicBezTo>
                    <a:pt x="56" y="108"/>
                    <a:pt x="61" y="107"/>
                    <a:pt x="61" y="107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2" name="Freeform 414">
              <a:extLst>
                <a:ext uri="{FF2B5EF4-FFF2-40B4-BE49-F238E27FC236}">
                  <a16:creationId xmlns:a16="http://schemas.microsoft.com/office/drawing/2014/main" id="{F8C4DCCA-4F10-476F-9459-96CEEE7A1B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209" y="3278051"/>
              <a:ext cx="306948" cy="404362"/>
            </a:xfrm>
            <a:custGeom>
              <a:avLst/>
              <a:gdLst>
                <a:gd name="T0" fmla="*/ 0 w 80"/>
                <a:gd name="T1" fmla="*/ 96 h 106"/>
                <a:gd name="T2" fmla="*/ 5 w 80"/>
                <a:gd name="T3" fmla="*/ 42 h 106"/>
                <a:gd name="T4" fmla="*/ 23 w 80"/>
                <a:gd name="T5" fmla="*/ 21 h 106"/>
                <a:gd name="T6" fmla="*/ 47 w 80"/>
                <a:gd name="T7" fmla="*/ 3 h 106"/>
                <a:gd name="T8" fmla="*/ 47 w 80"/>
                <a:gd name="T9" fmla="*/ 5 h 106"/>
                <a:gd name="T10" fmla="*/ 56 w 80"/>
                <a:gd name="T11" fmla="*/ 1 h 106"/>
                <a:gd name="T12" fmla="*/ 55 w 80"/>
                <a:gd name="T13" fmla="*/ 9 h 106"/>
                <a:gd name="T14" fmla="*/ 66 w 80"/>
                <a:gd name="T15" fmla="*/ 5 h 106"/>
                <a:gd name="T16" fmla="*/ 64 w 80"/>
                <a:gd name="T17" fmla="*/ 18 h 106"/>
                <a:gd name="T18" fmla="*/ 75 w 80"/>
                <a:gd name="T19" fmla="*/ 14 h 106"/>
                <a:gd name="T20" fmla="*/ 72 w 80"/>
                <a:gd name="T21" fmla="*/ 28 h 106"/>
                <a:gd name="T22" fmla="*/ 50 w 80"/>
                <a:gd name="T23" fmla="*/ 57 h 106"/>
                <a:gd name="T24" fmla="*/ 71 w 80"/>
                <a:gd name="T25" fmla="*/ 36 h 106"/>
                <a:gd name="T26" fmla="*/ 72 w 80"/>
                <a:gd name="T27" fmla="*/ 48 h 106"/>
                <a:gd name="T28" fmla="*/ 51 w 80"/>
                <a:gd name="T29" fmla="*/ 82 h 106"/>
                <a:gd name="T30" fmla="*/ 24 w 80"/>
                <a:gd name="T31" fmla="*/ 106 h 106"/>
                <a:gd name="T32" fmla="*/ 0 w 80"/>
                <a:gd name="T33" fmla="*/ 9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106">
                  <a:moveTo>
                    <a:pt x="0" y="96"/>
                  </a:moveTo>
                  <a:cubicBezTo>
                    <a:pt x="0" y="96"/>
                    <a:pt x="3" y="57"/>
                    <a:pt x="5" y="42"/>
                  </a:cubicBezTo>
                  <a:cubicBezTo>
                    <a:pt x="8" y="27"/>
                    <a:pt x="13" y="30"/>
                    <a:pt x="23" y="21"/>
                  </a:cubicBezTo>
                  <a:cubicBezTo>
                    <a:pt x="33" y="12"/>
                    <a:pt x="41" y="2"/>
                    <a:pt x="47" y="3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51" y="0"/>
                    <a:pt x="56" y="1"/>
                  </a:cubicBezTo>
                  <a:cubicBezTo>
                    <a:pt x="60" y="2"/>
                    <a:pt x="57" y="7"/>
                    <a:pt x="55" y="9"/>
                  </a:cubicBezTo>
                  <a:cubicBezTo>
                    <a:pt x="59" y="4"/>
                    <a:pt x="63" y="3"/>
                    <a:pt x="66" y="5"/>
                  </a:cubicBezTo>
                  <a:cubicBezTo>
                    <a:pt x="69" y="7"/>
                    <a:pt x="67" y="13"/>
                    <a:pt x="64" y="18"/>
                  </a:cubicBezTo>
                  <a:cubicBezTo>
                    <a:pt x="68" y="13"/>
                    <a:pt x="72" y="13"/>
                    <a:pt x="75" y="14"/>
                  </a:cubicBezTo>
                  <a:cubicBezTo>
                    <a:pt x="78" y="16"/>
                    <a:pt x="79" y="21"/>
                    <a:pt x="72" y="28"/>
                  </a:cubicBezTo>
                  <a:cubicBezTo>
                    <a:pt x="65" y="35"/>
                    <a:pt x="50" y="57"/>
                    <a:pt x="50" y="57"/>
                  </a:cubicBezTo>
                  <a:cubicBezTo>
                    <a:pt x="50" y="57"/>
                    <a:pt x="70" y="38"/>
                    <a:pt x="71" y="36"/>
                  </a:cubicBezTo>
                  <a:cubicBezTo>
                    <a:pt x="72" y="35"/>
                    <a:pt x="80" y="39"/>
                    <a:pt x="72" y="48"/>
                  </a:cubicBezTo>
                  <a:cubicBezTo>
                    <a:pt x="63" y="58"/>
                    <a:pt x="58" y="72"/>
                    <a:pt x="51" y="82"/>
                  </a:cubicBezTo>
                  <a:cubicBezTo>
                    <a:pt x="44" y="92"/>
                    <a:pt x="31" y="105"/>
                    <a:pt x="24" y="106"/>
                  </a:cubicBezTo>
                  <a:cubicBezTo>
                    <a:pt x="5" y="98"/>
                    <a:pt x="0" y="96"/>
                    <a:pt x="0" y="96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3" name="Freeform 415">
              <a:extLst>
                <a:ext uri="{FF2B5EF4-FFF2-40B4-BE49-F238E27FC236}">
                  <a16:creationId xmlns:a16="http://schemas.microsoft.com/office/drawing/2014/main" id="{73366FD5-0B41-49D3-9809-D614AE5997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71903" y="4136402"/>
              <a:ext cx="731528" cy="409877"/>
            </a:xfrm>
            <a:custGeom>
              <a:avLst/>
              <a:gdLst>
                <a:gd name="T0" fmla="*/ 167 w 192"/>
                <a:gd name="T1" fmla="*/ 16 h 107"/>
                <a:gd name="T2" fmla="*/ 143 w 192"/>
                <a:gd name="T3" fmla="*/ 0 h 107"/>
                <a:gd name="T4" fmla="*/ 37 w 192"/>
                <a:gd name="T5" fmla="*/ 0 h 107"/>
                <a:gd name="T6" fmla="*/ 15 w 192"/>
                <a:gd name="T7" fmla="*/ 17 h 107"/>
                <a:gd name="T8" fmla="*/ 2 w 192"/>
                <a:gd name="T9" fmla="*/ 76 h 107"/>
                <a:gd name="T10" fmla="*/ 16 w 192"/>
                <a:gd name="T11" fmla="*/ 96 h 107"/>
                <a:gd name="T12" fmla="*/ 73 w 192"/>
                <a:gd name="T13" fmla="*/ 105 h 107"/>
                <a:gd name="T14" fmla="*/ 109 w 192"/>
                <a:gd name="T15" fmla="*/ 106 h 107"/>
                <a:gd name="T16" fmla="*/ 176 w 192"/>
                <a:gd name="T17" fmla="*/ 96 h 107"/>
                <a:gd name="T18" fmla="*/ 188 w 192"/>
                <a:gd name="T19" fmla="*/ 77 h 107"/>
                <a:gd name="T20" fmla="*/ 167 w 192"/>
                <a:gd name="T21" fmla="*/ 1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107">
                  <a:moveTo>
                    <a:pt x="167" y="16"/>
                  </a:moveTo>
                  <a:cubicBezTo>
                    <a:pt x="164" y="7"/>
                    <a:pt x="153" y="0"/>
                    <a:pt x="14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7" y="0"/>
                    <a:pt x="17" y="7"/>
                    <a:pt x="15" y="17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0" y="85"/>
                    <a:pt x="6" y="94"/>
                    <a:pt x="16" y="96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82" y="107"/>
                    <a:pt x="99" y="107"/>
                    <a:pt x="109" y="106"/>
                  </a:cubicBezTo>
                  <a:cubicBezTo>
                    <a:pt x="176" y="96"/>
                    <a:pt x="176" y="96"/>
                    <a:pt x="176" y="96"/>
                  </a:cubicBezTo>
                  <a:cubicBezTo>
                    <a:pt x="186" y="94"/>
                    <a:pt x="192" y="86"/>
                    <a:pt x="188" y="77"/>
                  </a:cubicBezTo>
                  <a:lnTo>
                    <a:pt x="167" y="16"/>
                  </a:ln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4" name="Oval 416">
              <a:extLst>
                <a:ext uri="{FF2B5EF4-FFF2-40B4-BE49-F238E27FC236}">
                  <a16:creationId xmlns:a16="http://schemas.microsoft.com/office/drawing/2014/main" id="{F14E840D-7EF7-471F-B471-D4AC5996529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308663" y="4290795"/>
              <a:ext cx="608382" cy="663522"/>
            </a:xfrm>
            <a:prstGeom prst="ellipse">
              <a:avLst/>
            </a:prstGeom>
            <a:solidFill>
              <a:srgbClr val="4C4D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5" name="Freeform 417">
              <a:extLst>
                <a:ext uri="{FF2B5EF4-FFF2-40B4-BE49-F238E27FC236}">
                  <a16:creationId xmlns:a16="http://schemas.microsoft.com/office/drawing/2014/main" id="{6CB1F47A-D806-42EC-BB00-1B0958230A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08663" y="4290795"/>
              <a:ext cx="439285" cy="663522"/>
            </a:xfrm>
            <a:custGeom>
              <a:avLst/>
              <a:gdLst>
                <a:gd name="T0" fmla="*/ 41 w 115"/>
                <a:gd name="T1" fmla="*/ 95 h 174"/>
                <a:gd name="T2" fmla="*/ 115 w 115"/>
                <a:gd name="T3" fmla="*/ 9 h 174"/>
                <a:gd name="T4" fmla="*/ 79 w 115"/>
                <a:gd name="T5" fmla="*/ 0 h 174"/>
                <a:gd name="T6" fmla="*/ 0 w 115"/>
                <a:gd name="T7" fmla="*/ 87 h 174"/>
                <a:gd name="T8" fmla="*/ 79 w 115"/>
                <a:gd name="T9" fmla="*/ 174 h 174"/>
                <a:gd name="T10" fmla="*/ 86 w 115"/>
                <a:gd name="T11" fmla="*/ 173 h 174"/>
                <a:gd name="T12" fmla="*/ 41 w 115"/>
                <a:gd name="T13" fmla="*/ 9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74">
                  <a:moveTo>
                    <a:pt x="41" y="95"/>
                  </a:moveTo>
                  <a:cubicBezTo>
                    <a:pt x="41" y="50"/>
                    <a:pt x="73" y="12"/>
                    <a:pt x="115" y="9"/>
                  </a:cubicBezTo>
                  <a:cubicBezTo>
                    <a:pt x="104" y="3"/>
                    <a:pt x="92" y="0"/>
                    <a:pt x="79" y="0"/>
                  </a:cubicBezTo>
                  <a:cubicBezTo>
                    <a:pt x="35" y="0"/>
                    <a:pt x="0" y="39"/>
                    <a:pt x="0" y="87"/>
                  </a:cubicBezTo>
                  <a:cubicBezTo>
                    <a:pt x="0" y="135"/>
                    <a:pt x="35" y="174"/>
                    <a:pt x="79" y="174"/>
                  </a:cubicBezTo>
                  <a:cubicBezTo>
                    <a:pt x="82" y="174"/>
                    <a:pt x="84" y="173"/>
                    <a:pt x="86" y="173"/>
                  </a:cubicBezTo>
                  <a:cubicBezTo>
                    <a:pt x="59" y="159"/>
                    <a:pt x="41" y="130"/>
                    <a:pt x="41" y="95"/>
                  </a:cubicBezTo>
                  <a:close/>
                </a:path>
              </a:pathLst>
            </a:custGeom>
            <a:solidFill>
              <a:srgbClr val="373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6" name="Freeform 418">
              <a:extLst>
                <a:ext uri="{FF2B5EF4-FFF2-40B4-BE49-F238E27FC236}">
                  <a16:creationId xmlns:a16="http://schemas.microsoft.com/office/drawing/2014/main" id="{C9B3D7C6-599B-4D58-9237-BC6EBA69C0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54651" y="2289201"/>
              <a:ext cx="174612" cy="325328"/>
            </a:xfrm>
            <a:custGeom>
              <a:avLst/>
              <a:gdLst>
                <a:gd name="T0" fmla="*/ 42 w 46"/>
                <a:gd name="T1" fmla="*/ 82 h 85"/>
                <a:gd name="T2" fmla="*/ 17 w 46"/>
                <a:gd name="T3" fmla="*/ 70 h 85"/>
                <a:gd name="T4" fmla="*/ 3 w 46"/>
                <a:gd name="T5" fmla="*/ 26 h 85"/>
                <a:gd name="T6" fmla="*/ 15 w 46"/>
                <a:gd name="T7" fmla="*/ 2 h 85"/>
                <a:gd name="T8" fmla="*/ 20 w 46"/>
                <a:gd name="T9" fmla="*/ 0 h 85"/>
                <a:gd name="T10" fmla="*/ 46 w 46"/>
                <a:gd name="T11" fmla="*/ 80 h 85"/>
                <a:gd name="T12" fmla="*/ 42 w 46"/>
                <a:gd name="T13" fmla="*/ 8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85">
                  <a:moveTo>
                    <a:pt x="42" y="82"/>
                  </a:moveTo>
                  <a:cubicBezTo>
                    <a:pt x="32" y="85"/>
                    <a:pt x="21" y="80"/>
                    <a:pt x="17" y="70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16"/>
                    <a:pt x="5" y="5"/>
                    <a:pt x="15" y="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6" y="80"/>
                    <a:pt x="46" y="80"/>
                    <a:pt x="46" y="80"/>
                  </a:cubicBezTo>
                  <a:lnTo>
                    <a:pt x="4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7" name="Freeform 419">
              <a:extLst>
                <a:ext uri="{FF2B5EF4-FFF2-40B4-BE49-F238E27FC236}">
                  <a16:creationId xmlns:a16="http://schemas.microsoft.com/office/drawing/2014/main" id="{B0AC27FF-EC1B-4AC6-85FD-95ADFFDE10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30010" y="2270821"/>
              <a:ext cx="180125" cy="323490"/>
            </a:xfrm>
            <a:custGeom>
              <a:avLst/>
              <a:gdLst>
                <a:gd name="T0" fmla="*/ 31 w 47"/>
                <a:gd name="T1" fmla="*/ 84 h 85"/>
                <a:gd name="T2" fmla="*/ 26 w 47"/>
                <a:gd name="T3" fmla="*/ 85 h 85"/>
                <a:gd name="T4" fmla="*/ 0 w 47"/>
                <a:gd name="T5" fmla="*/ 5 h 85"/>
                <a:gd name="T6" fmla="*/ 5 w 47"/>
                <a:gd name="T7" fmla="*/ 3 h 85"/>
                <a:gd name="T8" fmla="*/ 29 w 47"/>
                <a:gd name="T9" fmla="*/ 16 h 85"/>
                <a:gd name="T10" fmla="*/ 44 w 47"/>
                <a:gd name="T11" fmla="*/ 59 h 85"/>
                <a:gd name="T12" fmla="*/ 31 w 47"/>
                <a:gd name="T13" fmla="*/ 8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85">
                  <a:moveTo>
                    <a:pt x="31" y="84"/>
                  </a:moveTo>
                  <a:cubicBezTo>
                    <a:pt x="26" y="85"/>
                    <a:pt x="26" y="85"/>
                    <a:pt x="26" y="8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15" y="0"/>
                    <a:pt x="26" y="6"/>
                    <a:pt x="29" y="16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47" y="70"/>
                    <a:pt x="41" y="80"/>
                    <a:pt x="31" y="84"/>
                  </a:cubicBez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8" name="Freeform 420">
              <a:extLst>
                <a:ext uri="{FF2B5EF4-FFF2-40B4-BE49-F238E27FC236}">
                  <a16:creationId xmlns:a16="http://schemas.microsoft.com/office/drawing/2014/main" id="{065C4FF3-BA94-4210-839C-23D3E385E9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75960" y="2484030"/>
              <a:ext cx="38599" cy="64331"/>
            </a:xfrm>
            <a:custGeom>
              <a:avLst/>
              <a:gdLst>
                <a:gd name="T0" fmla="*/ 2 w 10"/>
                <a:gd name="T1" fmla="*/ 12 h 17"/>
                <a:gd name="T2" fmla="*/ 1 w 10"/>
                <a:gd name="T3" fmla="*/ 8 h 17"/>
                <a:gd name="T4" fmla="*/ 5 w 10"/>
                <a:gd name="T5" fmla="*/ 0 h 17"/>
                <a:gd name="T6" fmla="*/ 10 w 10"/>
                <a:gd name="T7" fmla="*/ 16 h 17"/>
                <a:gd name="T8" fmla="*/ 2 w 10"/>
                <a:gd name="T9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7">
                  <a:moveTo>
                    <a:pt x="2" y="12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5"/>
                    <a:pt x="2" y="1"/>
                    <a:pt x="5" y="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7" y="17"/>
                    <a:pt x="3" y="15"/>
                    <a:pt x="2" y="12"/>
                  </a:cubicBezTo>
                  <a:close/>
                </a:path>
              </a:pathLst>
            </a:custGeom>
            <a:solidFill>
              <a:srgbClr val="253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9" name="Freeform 421">
              <a:extLst>
                <a:ext uri="{FF2B5EF4-FFF2-40B4-BE49-F238E27FC236}">
                  <a16:creationId xmlns:a16="http://schemas.microsoft.com/office/drawing/2014/main" id="{636D6524-4E94-4F5C-A0D9-C3D02F5006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96178" y="2480354"/>
              <a:ext cx="36760" cy="64331"/>
            </a:xfrm>
            <a:custGeom>
              <a:avLst/>
              <a:gdLst>
                <a:gd name="T0" fmla="*/ 5 w 10"/>
                <a:gd name="T1" fmla="*/ 17 h 17"/>
                <a:gd name="T2" fmla="*/ 5 w 10"/>
                <a:gd name="T3" fmla="*/ 17 h 17"/>
                <a:gd name="T4" fmla="*/ 0 w 10"/>
                <a:gd name="T5" fmla="*/ 1 h 17"/>
                <a:gd name="T6" fmla="*/ 8 w 10"/>
                <a:gd name="T7" fmla="*/ 5 h 17"/>
                <a:gd name="T8" fmla="*/ 9 w 10"/>
                <a:gd name="T9" fmla="*/ 9 h 17"/>
                <a:gd name="T10" fmla="*/ 5 w 10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7">
                  <a:moveTo>
                    <a:pt x="5" y="17"/>
                  </a:moveTo>
                  <a:cubicBezTo>
                    <a:pt x="5" y="17"/>
                    <a:pt x="5" y="17"/>
                    <a:pt x="5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7" y="2"/>
                    <a:pt x="8" y="5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12"/>
                    <a:pt x="9" y="16"/>
                    <a:pt x="5" y="17"/>
                  </a:cubicBezTo>
                  <a:close/>
                </a:path>
              </a:pathLst>
            </a:custGeom>
            <a:solidFill>
              <a:srgbClr val="2233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0" name="Freeform 422">
              <a:extLst>
                <a:ext uri="{FF2B5EF4-FFF2-40B4-BE49-F238E27FC236}">
                  <a16:creationId xmlns:a16="http://schemas.microsoft.com/office/drawing/2014/main" id="{9838284D-876A-4759-AB4E-45999652DC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13064" y="2200977"/>
              <a:ext cx="1271903" cy="485235"/>
            </a:xfrm>
            <a:custGeom>
              <a:avLst/>
              <a:gdLst>
                <a:gd name="T0" fmla="*/ 0 w 333"/>
                <a:gd name="T1" fmla="*/ 123 h 127"/>
                <a:gd name="T2" fmla="*/ 5 w 333"/>
                <a:gd name="T3" fmla="*/ 127 h 127"/>
                <a:gd name="T4" fmla="*/ 329 w 333"/>
                <a:gd name="T5" fmla="*/ 127 h 127"/>
                <a:gd name="T6" fmla="*/ 333 w 333"/>
                <a:gd name="T7" fmla="*/ 123 h 127"/>
                <a:gd name="T8" fmla="*/ 333 w 333"/>
                <a:gd name="T9" fmla="*/ 4 h 127"/>
                <a:gd name="T10" fmla="*/ 329 w 333"/>
                <a:gd name="T11" fmla="*/ 0 h 127"/>
                <a:gd name="T12" fmla="*/ 5 w 333"/>
                <a:gd name="T13" fmla="*/ 0 h 127"/>
                <a:gd name="T14" fmla="*/ 0 w 333"/>
                <a:gd name="T15" fmla="*/ 4 h 127"/>
                <a:gd name="T16" fmla="*/ 0 w 333"/>
                <a:gd name="T17" fmla="*/ 12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127">
                  <a:moveTo>
                    <a:pt x="0" y="123"/>
                  </a:moveTo>
                  <a:cubicBezTo>
                    <a:pt x="0" y="125"/>
                    <a:pt x="2" y="127"/>
                    <a:pt x="5" y="127"/>
                  </a:cubicBezTo>
                  <a:cubicBezTo>
                    <a:pt x="329" y="127"/>
                    <a:pt x="329" y="127"/>
                    <a:pt x="329" y="127"/>
                  </a:cubicBezTo>
                  <a:cubicBezTo>
                    <a:pt x="331" y="127"/>
                    <a:pt x="333" y="125"/>
                    <a:pt x="333" y="123"/>
                  </a:cubicBezTo>
                  <a:cubicBezTo>
                    <a:pt x="333" y="4"/>
                    <a:pt x="333" y="4"/>
                    <a:pt x="333" y="4"/>
                  </a:cubicBezTo>
                  <a:cubicBezTo>
                    <a:pt x="333" y="2"/>
                    <a:pt x="331" y="0"/>
                    <a:pt x="3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F0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1" name="Freeform 423">
              <a:extLst>
                <a:ext uri="{FF2B5EF4-FFF2-40B4-BE49-F238E27FC236}">
                  <a16:creationId xmlns:a16="http://schemas.microsoft.com/office/drawing/2014/main" id="{DBEB91F9-51D2-47FE-AC74-080B84E411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85714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2" name="Freeform 424">
              <a:extLst>
                <a:ext uri="{FF2B5EF4-FFF2-40B4-BE49-F238E27FC236}">
                  <a16:creationId xmlns:a16="http://schemas.microsoft.com/office/drawing/2014/main" id="{DF1C052E-C2A5-4531-85B7-49A1188D48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55215" y="2495058"/>
              <a:ext cx="71683" cy="69844"/>
            </a:xfrm>
            <a:custGeom>
              <a:avLst/>
              <a:gdLst>
                <a:gd name="T0" fmla="*/ 0 w 19"/>
                <a:gd name="T1" fmla="*/ 1 h 18"/>
                <a:gd name="T2" fmla="*/ 1 w 19"/>
                <a:gd name="T3" fmla="*/ 0 h 18"/>
                <a:gd name="T4" fmla="*/ 17 w 19"/>
                <a:gd name="T5" fmla="*/ 0 h 18"/>
                <a:gd name="T6" fmla="*/ 19 w 19"/>
                <a:gd name="T7" fmla="*/ 1 h 18"/>
                <a:gd name="T8" fmla="*/ 19 w 19"/>
                <a:gd name="T9" fmla="*/ 17 h 18"/>
                <a:gd name="T10" fmla="*/ 17 w 19"/>
                <a:gd name="T11" fmla="*/ 18 h 18"/>
                <a:gd name="T12" fmla="*/ 1 w 19"/>
                <a:gd name="T13" fmla="*/ 18 h 18"/>
                <a:gd name="T14" fmla="*/ 0 w 19"/>
                <a:gd name="T15" fmla="*/ 17 h 18"/>
                <a:gd name="T16" fmla="*/ 0 w 19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3" name="Freeform 425">
              <a:extLst>
                <a:ext uri="{FF2B5EF4-FFF2-40B4-BE49-F238E27FC236}">
                  <a16:creationId xmlns:a16="http://schemas.microsoft.com/office/drawing/2014/main" id="{5F2CDE5F-E043-4DA5-98BA-14AEC2D2FD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36835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4" name="Freeform 426">
              <a:extLst>
                <a:ext uri="{FF2B5EF4-FFF2-40B4-BE49-F238E27FC236}">
                  <a16:creationId xmlns:a16="http://schemas.microsoft.com/office/drawing/2014/main" id="{C5D1A3AE-0C39-4001-80CE-75DF13E1CF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77271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5" name="Freeform 427">
              <a:extLst>
                <a:ext uri="{FF2B5EF4-FFF2-40B4-BE49-F238E27FC236}">
                  <a16:creationId xmlns:a16="http://schemas.microsoft.com/office/drawing/2014/main" id="{F27B1909-D6FA-4183-BF3C-09535B195F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85714" y="2232224"/>
              <a:ext cx="68007" cy="79035"/>
            </a:xfrm>
            <a:custGeom>
              <a:avLst/>
              <a:gdLst>
                <a:gd name="T0" fmla="*/ 0 w 18"/>
                <a:gd name="T1" fmla="*/ 1 h 21"/>
                <a:gd name="T2" fmla="*/ 1 w 18"/>
                <a:gd name="T3" fmla="*/ 0 h 21"/>
                <a:gd name="T4" fmla="*/ 17 w 18"/>
                <a:gd name="T5" fmla="*/ 0 h 21"/>
                <a:gd name="T6" fmla="*/ 18 w 18"/>
                <a:gd name="T7" fmla="*/ 1 h 21"/>
                <a:gd name="T8" fmla="*/ 18 w 18"/>
                <a:gd name="T9" fmla="*/ 20 h 21"/>
                <a:gd name="T10" fmla="*/ 17 w 18"/>
                <a:gd name="T11" fmla="*/ 21 h 21"/>
                <a:gd name="T12" fmla="*/ 1 w 18"/>
                <a:gd name="T13" fmla="*/ 21 h 21"/>
                <a:gd name="T14" fmla="*/ 0 w 18"/>
                <a:gd name="T15" fmla="*/ 20 h 21"/>
                <a:gd name="T16" fmla="*/ 0 w 18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6" name="Freeform 428">
              <a:extLst>
                <a:ext uri="{FF2B5EF4-FFF2-40B4-BE49-F238E27FC236}">
                  <a16:creationId xmlns:a16="http://schemas.microsoft.com/office/drawing/2014/main" id="{23A694F3-E6E9-4D3A-88D5-C45E36F275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01166" y="2232224"/>
              <a:ext cx="68007" cy="79035"/>
            </a:xfrm>
            <a:custGeom>
              <a:avLst/>
              <a:gdLst>
                <a:gd name="T0" fmla="*/ 0 w 18"/>
                <a:gd name="T1" fmla="*/ 1 h 21"/>
                <a:gd name="T2" fmla="*/ 1 w 18"/>
                <a:gd name="T3" fmla="*/ 0 h 21"/>
                <a:gd name="T4" fmla="*/ 17 w 18"/>
                <a:gd name="T5" fmla="*/ 0 h 21"/>
                <a:gd name="T6" fmla="*/ 18 w 18"/>
                <a:gd name="T7" fmla="*/ 1 h 21"/>
                <a:gd name="T8" fmla="*/ 18 w 18"/>
                <a:gd name="T9" fmla="*/ 20 h 21"/>
                <a:gd name="T10" fmla="*/ 17 w 18"/>
                <a:gd name="T11" fmla="*/ 21 h 21"/>
                <a:gd name="T12" fmla="*/ 1 w 18"/>
                <a:gd name="T13" fmla="*/ 21 h 21"/>
                <a:gd name="T14" fmla="*/ 0 w 18"/>
                <a:gd name="T15" fmla="*/ 20 h 21"/>
                <a:gd name="T16" fmla="*/ 0 w 18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7" name="Freeform 429">
              <a:extLst>
                <a:ext uri="{FF2B5EF4-FFF2-40B4-BE49-F238E27FC236}">
                  <a16:creationId xmlns:a16="http://schemas.microsoft.com/office/drawing/2014/main" id="{24E33B7A-B8AA-4B5B-84E6-59CDC53CC5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16617" y="2232224"/>
              <a:ext cx="69844" cy="79035"/>
            </a:xfrm>
            <a:custGeom>
              <a:avLst/>
              <a:gdLst>
                <a:gd name="T0" fmla="*/ 0 w 18"/>
                <a:gd name="T1" fmla="*/ 1 h 21"/>
                <a:gd name="T2" fmla="*/ 1 w 18"/>
                <a:gd name="T3" fmla="*/ 0 h 21"/>
                <a:gd name="T4" fmla="*/ 17 w 18"/>
                <a:gd name="T5" fmla="*/ 0 h 21"/>
                <a:gd name="T6" fmla="*/ 18 w 18"/>
                <a:gd name="T7" fmla="*/ 1 h 21"/>
                <a:gd name="T8" fmla="*/ 18 w 18"/>
                <a:gd name="T9" fmla="*/ 20 h 21"/>
                <a:gd name="T10" fmla="*/ 17 w 18"/>
                <a:gd name="T11" fmla="*/ 21 h 21"/>
                <a:gd name="T12" fmla="*/ 1 w 18"/>
                <a:gd name="T13" fmla="*/ 21 h 21"/>
                <a:gd name="T14" fmla="*/ 0 w 18"/>
                <a:gd name="T15" fmla="*/ 20 h 21"/>
                <a:gd name="T16" fmla="*/ 0 w 18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8" name="Freeform 430">
              <a:extLst>
                <a:ext uri="{FF2B5EF4-FFF2-40B4-BE49-F238E27FC236}">
                  <a16:creationId xmlns:a16="http://schemas.microsoft.com/office/drawing/2014/main" id="{6096CC50-E984-42A2-917F-29407B078F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99793" y="2232224"/>
              <a:ext cx="68007" cy="79035"/>
            </a:xfrm>
            <a:custGeom>
              <a:avLst/>
              <a:gdLst>
                <a:gd name="T0" fmla="*/ 0 w 18"/>
                <a:gd name="T1" fmla="*/ 1 h 21"/>
                <a:gd name="T2" fmla="*/ 1 w 18"/>
                <a:gd name="T3" fmla="*/ 0 h 21"/>
                <a:gd name="T4" fmla="*/ 17 w 18"/>
                <a:gd name="T5" fmla="*/ 0 h 21"/>
                <a:gd name="T6" fmla="*/ 18 w 18"/>
                <a:gd name="T7" fmla="*/ 1 h 21"/>
                <a:gd name="T8" fmla="*/ 18 w 18"/>
                <a:gd name="T9" fmla="*/ 20 h 21"/>
                <a:gd name="T10" fmla="*/ 17 w 18"/>
                <a:gd name="T11" fmla="*/ 21 h 21"/>
                <a:gd name="T12" fmla="*/ 1 w 18"/>
                <a:gd name="T13" fmla="*/ 21 h 21"/>
                <a:gd name="T14" fmla="*/ 0 w 18"/>
                <a:gd name="T15" fmla="*/ 20 h 21"/>
                <a:gd name="T16" fmla="*/ 0 w 18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9" name="Freeform 431">
              <a:extLst>
                <a:ext uri="{FF2B5EF4-FFF2-40B4-BE49-F238E27FC236}">
                  <a16:creationId xmlns:a16="http://schemas.microsoft.com/office/drawing/2014/main" id="{AFA88DF9-89F5-4314-A594-1DEA73FEFE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15245" y="2232224"/>
              <a:ext cx="68007" cy="38599"/>
            </a:xfrm>
            <a:custGeom>
              <a:avLst/>
              <a:gdLst>
                <a:gd name="T0" fmla="*/ 0 w 18"/>
                <a:gd name="T1" fmla="*/ 1 h 10"/>
                <a:gd name="T2" fmla="*/ 1 w 18"/>
                <a:gd name="T3" fmla="*/ 0 h 10"/>
                <a:gd name="T4" fmla="*/ 17 w 18"/>
                <a:gd name="T5" fmla="*/ 0 h 10"/>
                <a:gd name="T6" fmla="*/ 18 w 18"/>
                <a:gd name="T7" fmla="*/ 1 h 10"/>
                <a:gd name="T8" fmla="*/ 18 w 18"/>
                <a:gd name="T9" fmla="*/ 9 h 10"/>
                <a:gd name="T10" fmla="*/ 17 w 18"/>
                <a:gd name="T11" fmla="*/ 10 h 10"/>
                <a:gd name="T12" fmla="*/ 1 w 18"/>
                <a:gd name="T13" fmla="*/ 10 h 10"/>
                <a:gd name="T14" fmla="*/ 0 w 18"/>
                <a:gd name="T15" fmla="*/ 9 h 10"/>
                <a:gd name="T16" fmla="*/ 0 w 18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60" name="Freeform 432">
              <a:extLst>
                <a:ext uri="{FF2B5EF4-FFF2-40B4-BE49-F238E27FC236}">
                  <a16:creationId xmlns:a16="http://schemas.microsoft.com/office/drawing/2014/main" id="{BCCB17B8-86DE-4E57-AA92-6234F13795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47985" y="2232224"/>
              <a:ext cx="68007" cy="38599"/>
            </a:xfrm>
            <a:custGeom>
              <a:avLst/>
              <a:gdLst>
                <a:gd name="T0" fmla="*/ 0 w 18"/>
                <a:gd name="T1" fmla="*/ 1 h 10"/>
                <a:gd name="T2" fmla="*/ 1 w 18"/>
                <a:gd name="T3" fmla="*/ 0 h 10"/>
                <a:gd name="T4" fmla="*/ 17 w 18"/>
                <a:gd name="T5" fmla="*/ 0 h 10"/>
                <a:gd name="T6" fmla="*/ 18 w 18"/>
                <a:gd name="T7" fmla="*/ 1 h 10"/>
                <a:gd name="T8" fmla="*/ 18 w 18"/>
                <a:gd name="T9" fmla="*/ 9 h 10"/>
                <a:gd name="T10" fmla="*/ 17 w 18"/>
                <a:gd name="T11" fmla="*/ 10 h 10"/>
                <a:gd name="T12" fmla="*/ 1 w 18"/>
                <a:gd name="T13" fmla="*/ 10 h 10"/>
                <a:gd name="T14" fmla="*/ 0 w 18"/>
                <a:gd name="T15" fmla="*/ 9 h 10"/>
                <a:gd name="T16" fmla="*/ 0 w 18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61" name="Freeform 433">
              <a:extLst>
                <a:ext uri="{FF2B5EF4-FFF2-40B4-BE49-F238E27FC236}">
                  <a16:creationId xmlns:a16="http://schemas.microsoft.com/office/drawing/2014/main" id="{C3A4D1D3-9F8A-4B90-9B44-6B96DDB127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10013" y="2232224"/>
              <a:ext cx="91901" cy="79035"/>
            </a:xfrm>
            <a:custGeom>
              <a:avLst/>
              <a:gdLst>
                <a:gd name="T0" fmla="*/ 0 w 24"/>
                <a:gd name="T1" fmla="*/ 1 h 21"/>
                <a:gd name="T2" fmla="*/ 1 w 24"/>
                <a:gd name="T3" fmla="*/ 0 h 21"/>
                <a:gd name="T4" fmla="*/ 23 w 24"/>
                <a:gd name="T5" fmla="*/ 0 h 21"/>
                <a:gd name="T6" fmla="*/ 24 w 24"/>
                <a:gd name="T7" fmla="*/ 1 h 21"/>
                <a:gd name="T8" fmla="*/ 24 w 24"/>
                <a:gd name="T9" fmla="*/ 20 h 21"/>
                <a:gd name="T10" fmla="*/ 23 w 24"/>
                <a:gd name="T11" fmla="*/ 21 h 21"/>
                <a:gd name="T12" fmla="*/ 1 w 24"/>
                <a:gd name="T13" fmla="*/ 21 h 21"/>
                <a:gd name="T14" fmla="*/ 0 w 24"/>
                <a:gd name="T15" fmla="*/ 20 h 21"/>
                <a:gd name="T16" fmla="*/ 0 w 24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0"/>
                    <a:pt x="24" y="1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3" y="21"/>
                    <a:pt x="2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1" name="Freeform 435">
              <a:extLst>
                <a:ext uri="{FF2B5EF4-FFF2-40B4-BE49-F238E27FC236}">
                  <a16:creationId xmlns:a16="http://schemas.microsoft.com/office/drawing/2014/main" id="{697E0846-F297-4CBE-8AFB-7A193CD41B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82503" y="2232224"/>
              <a:ext cx="91901" cy="79035"/>
            </a:xfrm>
            <a:custGeom>
              <a:avLst/>
              <a:gdLst>
                <a:gd name="T0" fmla="*/ 0 w 24"/>
                <a:gd name="T1" fmla="*/ 1 h 21"/>
                <a:gd name="T2" fmla="*/ 1 w 24"/>
                <a:gd name="T3" fmla="*/ 0 h 21"/>
                <a:gd name="T4" fmla="*/ 23 w 24"/>
                <a:gd name="T5" fmla="*/ 0 h 21"/>
                <a:gd name="T6" fmla="*/ 24 w 24"/>
                <a:gd name="T7" fmla="*/ 1 h 21"/>
                <a:gd name="T8" fmla="*/ 24 w 24"/>
                <a:gd name="T9" fmla="*/ 20 h 21"/>
                <a:gd name="T10" fmla="*/ 23 w 24"/>
                <a:gd name="T11" fmla="*/ 21 h 21"/>
                <a:gd name="T12" fmla="*/ 1 w 24"/>
                <a:gd name="T13" fmla="*/ 21 h 21"/>
                <a:gd name="T14" fmla="*/ 0 w 24"/>
                <a:gd name="T15" fmla="*/ 20 h 21"/>
                <a:gd name="T16" fmla="*/ 0 w 24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0"/>
                    <a:pt x="24" y="1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3" y="21"/>
                    <a:pt x="2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2" name="Freeform 436">
              <a:extLst>
                <a:ext uri="{FF2B5EF4-FFF2-40B4-BE49-F238E27FC236}">
                  <a16:creationId xmlns:a16="http://schemas.microsoft.com/office/drawing/2014/main" id="{515DCE74-3AA1-4B48-A5CA-6ABBE0611D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90946" y="2232224"/>
              <a:ext cx="404362" cy="79035"/>
            </a:xfrm>
            <a:custGeom>
              <a:avLst/>
              <a:gdLst>
                <a:gd name="T0" fmla="*/ 0 w 106"/>
                <a:gd name="T1" fmla="*/ 1 h 21"/>
                <a:gd name="T2" fmla="*/ 1 w 106"/>
                <a:gd name="T3" fmla="*/ 0 h 21"/>
                <a:gd name="T4" fmla="*/ 105 w 106"/>
                <a:gd name="T5" fmla="*/ 0 h 21"/>
                <a:gd name="T6" fmla="*/ 106 w 106"/>
                <a:gd name="T7" fmla="*/ 1 h 21"/>
                <a:gd name="T8" fmla="*/ 106 w 106"/>
                <a:gd name="T9" fmla="*/ 20 h 21"/>
                <a:gd name="T10" fmla="*/ 105 w 106"/>
                <a:gd name="T11" fmla="*/ 21 h 21"/>
                <a:gd name="T12" fmla="*/ 1 w 106"/>
                <a:gd name="T13" fmla="*/ 21 h 21"/>
                <a:gd name="T14" fmla="*/ 0 w 106"/>
                <a:gd name="T15" fmla="*/ 20 h 21"/>
                <a:gd name="T16" fmla="*/ 0 w 106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1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6" y="20"/>
                    <a:pt x="105" y="21"/>
                    <a:pt x="105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3" name="Freeform 437">
              <a:extLst>
                <a:ext uri="{FF2B5EF4-FFF2-40B4-BE49-F238E27FC236}">
                  <a16:creationId xmlns:a16="http://schemas.microsoft.com/office/drawing/2014/main" id="{1E1D2036-796A-4BA2-B525-0D5546DA13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94561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4" name="Freeform 438">
              <a:extLst>
                <a:ext uri="{FF2B5EF4-FFF2-40B4-BE49-F238E27FC236}">
                  <a16:creationId xmlns:a16="http://schemas.microsoft.com/office/drawing/2014/main" id="{4A252E13-E4AA-4F7A-8A41-D775EA3B1D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10013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5" name="Freeform 439">
              <a:extLst>
                <a:ext uri="{FF2B5EF4-FFF2-40B4-BE49-F238E27FC236}">
                  <a16:creationId xmlns:a16="http://schemas.microsoft.com/office/drawing/2014/main" id="{2F9762E1-7B39-47F7-A5AD-1FD5EF9639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5464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6" name="Freeform 440">
              <a:extLst>
                <a:ext uri="{FF2B5EF4-FFF2-40B4-BE49-F238E27FC236}">
                  <a16:creationId xmlns:a16="http://schemas.microsoft.com/office/drawing/2014/main" id="{996D339D-1CA2-4D2B-AC33-1F9DB39ADD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42753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7" name="Freeform 441">
              <a:extLst>
                <a:ext uri="{FF2B5EF4-FFF2-40B4-BE49-F238E27FC236}">
                  <a16:creationId xmlns:a16="http://schemas.microsoft.com/office/drawing/2014/main" id="{0E2F3778-7C8F-435A-BD1D-20A0F9D43A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58205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8" name="Freeform 442">
              <a:extLst>
                <a:ext uri="{FF2B5EF4-FFF2-40B4-BE49-F238E27FC236}">
                  <a16:creationId xmlns:a16="http://schemas.microsoft.com/office/drawing/2014/main" id="{A80F4F29-C6A1-4A5E-964B-2306F829FF0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73656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9" name="Freeform 443">
              <a:extLst>
                <a:ext uri="{FF2B5EF4-FFF2-40B4-BE49-F238E27FC236}">
                  <a16:creationId xmlns:a16="http://schemas.microsoft.com/office/drawing/2014/main" id="{497AADA9-2F37-4372-8E81-EDF7961D8E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90946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0" name="Freeform 444">
              <a:extLst>
                <a:ext uri="{FF2B5EF4-FFF2-40B4-BE49-F238E27FC236}">
                  <a16:creationId xmlns:a16="http://schemas.microsoft.com/office/drawing/2014/main" id="{35C244BD-C4D0-4C73-9737-179AE012D9A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06398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1" name="Freeform 445">
              <a:extLst>
                <a:ext uri="{FF2B5EF4-FFF2-40B4-BE49-F238E27FC236}">
                  <a16:creationId xmlns:a16="http://schemas.microsoft.com/office/drawing/2014/main" id="{D1F9CA10-A631-4752-B1F4-725CD78F92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21849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2" name="Freeform 446">
              <a:extLst>
                <a:ext uri="{FF2B5EF4-FFF2-40B4-BE49-F238E27FC236}">
                  <a16:creationId xmlns:a16="http://schemas.microsoft.com/office/drawing/2014/main" id="{F24231FD-4413-40EF-9EA6-6C13852341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37301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3" name="Freeform 447">
              <a:extLst>
                <a:ext uri="{FF2B5EF4-FFF2-40B4-BE49-F238E27FC236}">
                  <a16:creationId xmlns:a16="http://schemas.microsoft.com/office/drawing/2014/main" id="{03B4D5CF-782D-4BAA-8072-3051845760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47985" y="2327800"/>
              <a:ext cx="174612" cy="68007"/>
            </a:xfrm>
            <a:custGeom>
              <a:avLst/>
              <a:gdLst>
                <a:gd name="T0" fmla="*/ 0 w 46"/>
                <a:gd name="T1" fmla="*/ 1 h 18"/>
                <a:gd name="T2" fmla="*/ 1 w 46"/>
                <a:gd name="T3" fmla="*/ 0 h 18"/>
                <a:gd name="T4" fmla="*/ 45 w 46"/>
                <a:gd name="T5" fmla="*/ 0 h 18"/>
                <a:gd name="T6" fmla="*/ 46 w 46"/>
                <a:gd name="T7" fmla="*/ 1 h 18"/>
                <a:gd name="T8" fmla="*/ 46 w 46"/>
                <a:gd name="T9" fmla="*/ 17 h 18"/>
                <a:gd name="T10" fmla="*/ 45 w 46"/>
                <a:gd name="T11" fmla="*/ 18 h 18"/>
                <a:gd name="T12" fmla="*/ 1 w 46"/>
                <a:gd name="T13" fmla="*/ 18 h 18"/>
                <a:gd name="T14" fmla="*/ 0 w 46"/>
                <a:gd name="T15" fmla="*/ 17 h 18"/>
                <a:gd name="T16" fmla="*/ 0 w 46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6" y="0"/>
                    <a:pt x="46" y="1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17"/>
                    <a:pt x="45" y="18"/>
                    <a:pt x="45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4" name="Freeform 448">
              <a:extLst>
                <a:ext uri="{FF2B5EF4-FFF2-40B4-BE49-F238E27FC236}">
                  <a16:creationId xmlns:a16="http://schemas.microsoft.com/office/drawing/2014/main" id="{6967D2A4-607A-4806-9450-795D22ED85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52286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5" name="Freeform 449">
              <a:extLst>
                <a:ext uri="{FF2B5EF4-FFF2-40B4-BE49-F238E27FC236}">
                  <a16:creationId xmlns:a16="http://schemas.microsoft.com/office/drawing/2014/main" id="{50C6B97D-8DFD-4C84-8FBD-E71946EECE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7738" y="2410510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6" name="Freeform 450">
              <a:extLst>
                <a:ext uri="{FF2B5EF4-FFF2-40B4-BE49-F238E27FC236}">
                  <a16:creationId xmlns:a16="http://schemas.microsoft.com/office/drawing/2014/main" id="{9244C2A7-E126-420D-A998-73B5989EEF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83189" y="2410510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7" name="Freeform 451">
              <a:extLst>
                <a:ext uri="{FF2B5EF4-FFF2-40B4-BE49-F238E27FC236}">
                  <a16:creationId xmlns:a16="http://schemas.microsoft.com/office/drawing/2014/main" id="{3BAD0BA0-44A3-4462-AF00-6B3AA3EFC3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00479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8" name="Freeform 452">
              <a:extLst>
                <a:ext uri="{FF2B5EF4-FFF2-40B4-BE49-F238E27FC236}">
                  <a16:creationId xmlns:a16="http://schemas.microsoft.com/office/drawing/2014/main" id="{AE8EA9FA-8A38-489F-9DC9-702822C06CB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5931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9" name="Freeform 453">
              <a:extLst>
                <a:ext uri="{FF2B5EF4-FFF2-40B4-BE49-F238E27FC236}">
                  <a16:creationId xmlns:a16="http://schemas.microsoft.com/office/drawing/2014/main" id="{9ED6F701-5445-4D57-812F-B33AE47BFA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1383" y="2410510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0" name="Freeform 454">
              <a:extLst>
                <a:ext uri="{FF2B5EF4-FFF2-40B4-BE49-F238E27FC236}">
                  <a16:creationId xmlns:a16="http://schemas.microsoft.com/office/drawing/2014/main" id="{115B03E3-06D8-4E56-8F6D-8B249FF763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48671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1" name="Freeform 455">
              <a:extLst>
                <a:ext uri="{FF2B5EF4-FFF2-40B4-BE49-F238E27FC236}">
                  <a16:creationId xmlns:a16="http://schemas.microsoft.com/office/drawing/2014/main" id="{3D986C19-A414-47C5-AFB8-151341E1A1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64123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2" name="Freeform 456">
              <a:extLst>
                <a:ext uri="{FF2B5EF4-FFF2-40B4-BE49-F238E27FC236}">
                  <a16:creationId xmlns:a16="http://schemas.microsoft.com/office/drawing/2014/main" id="{2686AC0B-A075-405C-B741-0FD5040E82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79575" y="2410510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3" name="Freeform 457">
              <a:extLst>
                <a:ext uri="{FF2B5EF4-FFF2-40B4-BE49-F238E27FC236}">
                  <a16:creationId xmlns:a16="http://schemas.microsoft.com/office/drawing/2014/main" id="{96C9C65B-4154-4FE3-B1CD-2CA76F0300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96865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4" name="Freeform 458">
              <a:extLst>
                <a:ext uri="{FF2B5EF4-FFF2-40B4-BE49-F238E27FC236}">
                  <a16:creationId xmlns:a16="http://schemas.microsoft.com/office/drawing/2014/main" id="{F46D8F95-874B-4C9B-A86D-A3A8148911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12316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5" name="Freeform 459">
              <a:extLst>
                <a:ext uri="{FF2B5EF4-FFF2-40B4-BE49-F238E27FC236}">
                  <a16:creationId xmlns:a16="http://schemas.microsoft.com/office/drawing/2014/main" id="{B2BDD448-A7E4-4378-9C02-C3AC79943A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70666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6" name="Freeform 460">
              <a:extLst>
                <a:ext uri="{FF2B5EF4-FFF2-40B4-BE49-F238E27FC236}">
                  <a16:creationId xmlns:a16="http://schemas.microsoft.com/office/drawing/2014/main" id="{1A269348-E784-41C4-8EDB-835F6339E1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87957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7" name="Freeform 461">
              <a:extLst>
                <a:ext uri="{FF2B5EF4-FFF2-40B4-BE49-F238E27FC236}">
                  <a16:creationId xmlns:a16="http://schemas.microsoft.com/office/drawing/2014/main" id="{6654C167-0934-47A5-AA67-A7662F3DFD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03408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8" name="Freeform 462">
              <a:extLst>
                <a:ext uri="{FF2B5EF4-FFF2-40B4-BE49-F238E27FC236}">
                  <a16:creationId xmlns:a16="http://schemas.microsoft.com/office/drawing/2014/main" id="{8734392C-D44E-4105-8C03-901A83F6C8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18860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9" name="Freeform 463">
              <a:extLst>
                <a:ext uri="{FF2B5EF4-FFF2-40B4-BE49-F238E27FC236}">
                  <a16:creationId xmlns:a16="http://schemas.microsoft.com/office/drawing/2014/main" id="{4824E363-0305-4D47-9AC2-08005368AC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34311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0" name="Freeform 464">
              <a:extLst>
                <a:ext uri="{FF2B5EF4-FFF2-40B4-BE49-F238E27FC236}">
                  <a16:creationId xmlns:a16="http://schemas.microsoft.com/office/drawing/2014/main" id="{07ED8F1E-D5A9-447F-B5BA-10FA7A62F3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51600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1" name="Freeform 465">
              <a:extLst>
                <a:ext uri="{FF2B5EF4-FFF2-40B4-BE49-F238E27FC236}">
                  <a16:creationId xmlns:a16="http://schemas.microsoft.com/office/drawing/2014/main" id="{62E3E291-AA76-4FEC-A2D7-8253B0B8461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67052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2" name="Freeform 466">
              <a:extLst>
                <a:ext uri="{FF2B5EF4-FFF2-40B4-BE49-F238E27FC236}">
                  <a16:creationId xmlns:a16="http://schemas.microsoft.com/office/drawing/2014/main" id="{AE45E4A5-9B3F-49CF-B20A-F120A103D7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82503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3" name="Freeform 467">
              <a:extLst>
                <a:ext uri="{FF2B5EF4-FFF2-40B4-BE49-F238E27FC236}">
                  <a16:creationId xmlns:a16="http://schemas.microsoft.com/office/drawing/2014/main" id="{9B51BDAA-FC36-45B5-A97F-48470FE160A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99793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4" name="Freeform 468">
              <a:extLst>
                <a:ext uri="{FF2B5EF4-FFF2-40B4-BE49-F238E27FC236}">
                  <a16:creationId xmlns:a16="http://schemas.microsoft.com/office/drawing/2014/main" id="{EC300A32-D5D5-410F-8424-23BBB166ED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15245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5" name="Freeform 469">
              <a:extLst>
                <a:ext uri="{FF2B5EF4-FFF2-40B4-BE49-F238E27FC236}">
                  <a16:creationId xmlns:a16="http://schemas.microsoft.com/office/drawing/2014/main" id="{9B2FCFE5-F46C-48F0-90B9-C2D9265F21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30696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6" name="Freeform 470">
              <a:extLst>
                <a:ext uri="{FF2B5EF4-FFF2-40B4-BE49-F238E27FC236}">
                  <a16:creationId xmlns:a16="http://schemas.microsoft.com/office/drawing/2014/main" id="{A0A9A2B7-6248-4209-807B-A419531590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39763" y="2495058"/>
              <a:ext cx="113957" cy="69844"/>
            </a:xfrm>
            <a:custGeom>
              <a:avLst/>
              <a:gdLst>
                <a:gd name="T0" fmla="*/ 0 w 30"/>
                <a:gd name="T1" fmla="*/ 1 h 18"/>
                <a:gd name="T2" fmla="*/ 1 w 30"/>
                <a:gd name="T3" fmla="*/ 0 h 18"/>
                <a:gd name="T4" fmla="*/ 29 w 30"/>
                <a:gd name="T5" fmla="*/ 0 h 18"/>
                <a:gd name="T6" fmla="*/ 30 w 30"/>
                <a:gd name="T7" fmla="*/ 1 h 18"/>
                <a:gd name="T8" fmla="*/ 30 w 30"/>
                <a:gd name="T9" fmla="*/ 17 h 18"/>
                <a:gd name="T10" fmla="*/ 29 w 30"/>
                <a:gd name="T11" fmla="*/ 18 h 18"/>
                <a:gd name="T12" fmla="*/ 1 w 30"/>
                <a:gd name="T13" fmla="*/ 18 h 18"/>
                <a:gd name="T14" fmla="*/ 0 w 30"/>
                <a:gd name="T15" fmla="*/ 17 h 18"/>
                <a:gd name="T16" fmla="*/ 0 w 30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30" y="0"/>
                    <a:pt x="30" y="1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29" y="18"/>
                    <a:pt x="29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7" name="Freeform 471">
              <a:extLst>
                <a:ext uri="{FF2B5EF4-FFF2-40B4-BE49-F238E27FC236}">
                  <a16:creationId xmlns:a16="http://schemas.microsoft.com/office/drawing/2014/main" id="{31684F6E-46BC-4FE2-BBA8-B606DFED31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47985" y="2579607"/>
              <a:ext cx="110281" cy="68007"/>
            </a:xfrm>
            <a:custGeom>
              <a:avLst/>
              <a:gdLst>
                <a:gd name="T0" fmla="*/ 0 w 29"/>
                <a:gd name="T1" fmla="*/ 1 h 18"/>
                <a:gd name="T2" fmla="*/ 1 w 29"/>
                <a:gd name="T3" fmla="*/ 0 h 18"/>
                <a:gd name="T4" fmla="*/ 28 w 29"/>
                <a:gd name="T5" fmla="*/ 0 h 18"/>
                <a:gd name="T6" fmla="*/ 29 w 29"/>
                <a:gd name="T7" fmla="*/ 1 h 18"/>
                <a:gd name="T8" fmla="*/ 29 w 29"/>
                <a:gd name="T9" fmla="*/ 17 h 18"/>
                <a:gd name="T10" fmla="*/ 28 w 29"/>
                <a:gd name="T11" fmla="*/ 18 h 18"/>
                <a:gd name="T12" fmla="*/ 1 w 29"/>
                <a:gd name="T13" fmla="*/ 18 h 18"/>
                <a:gd name="T14" fmla="*/ 0 w 29"/>
                <a:gd name="T15" fmla="*/ 17 h 18"/>
                <a:gd name="T16" fmla="*/ 0 w 29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29" y="0"/>
                    <a:pt x="29" y="1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8" name="Freeform 472">
              <a:extLst>
                <a:ext uri="{FF2B5EF4-FFF2-40B4-BE49-F238E27FC236}">
                  <a16:creationId xmlns:a16="http://schemas.microsoft.com/office/drawing/2014/main" id="{2FE3B7F5-F3B7-4C8D-9D3D-01F637AFCE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19546" y="2410510"/>
              <a:ext cx="134175" cy="69844"/>
            </a:xfrm>
            <a:custGeom>
              <a:avLst/>
              <a:gdLst>
                <a:gd name="T0" fmla="*/ 0 w 35"/>
                <a:gd name="T1" fmla="*/ 1 h 18"/>
                <a:gd name="T2" fmla="*/ 1 w 35"/>
                <a:gd name="T3" fmla="*/ 0 h 18"/>
                <a:gd name="T4" fmla="*/ 34 w 35"/>
                <a:gd name="T5" fmla="*/ 0 h 18"/>
                <a:gd name="T6" fmla="*/ 35 w 35"/>
                <a:gd name="T7" fmla="*/ 1 h 18"/>
                <a:gd name="T8" fmla="*/ 35 w 35"/>
                <a:gd name="T9" fmla="*/ 17 h 18"/>
                <a:gd name="T10" fmla="*/ 34 w 35"/>
                <a:gd name="T11" fmla="*/ 18 h 18"/>
                <a:gd name="T12" fmla="*/ 1 w 35"/>
                <a:gd name="T13" fmla="*/ 18 h 18"/>
                <a:gd name="T14" fmla="*/ 0 w 35"/>
                <a:gd name="T15" fmla="*/ 17 h 18"/>
                <a:gd name="T16" fmla="*/ 0 w 35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5" y="0"/>
                    <a:pt x="35" y="1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4" y="18"/>
                    <a:pt x="34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9" name="Freeform 473">
              <a:extLst>
                <a:ext uri="{FF2B5EF4-FFF2-40B4-BE49-F238E27FC236}">
                  <a16:creationId xmlns:a16="http://schemas.microsoft.com/office/drawing/2014/main" id="{1AA1556E-A8DA-4C76-8F29-B4D1148FB5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61819" y="2327800"/>
              <a:ext cx="91901" cy="68007"/>
            </a:xfrm>
            <a:custGeom>
              <a:avLst/>
              <a:gdLst>
                <a:gd name="T0" fmla="*/ 0 w 24"/>
                <a:gd name="T1" fmla="*/ 1 h 18"/>
                <a:gd name="T2" fmla="*/ 1 w 24"/>
                <a:gd name="T3" fmla="*/ 0 h 18"/>
                <a:gd name="T4" fmla="*/ 23 w 24"/>
                <a:gd name="T5" fmla="*/ 0 h 18"/>
                <a:gd name="T6" fmla="*/ 24 w 24"/>
                <a:gd name="T7" fmla="*/ 1 h 18"/>
                <a:gd name="T8" fmla="*/ 24 w 24"/>
                <a:gd name="T9" fmla="*/ 17 h 18"/>
                <a:gd name="T10" fmla="*/ 23 w 24"/>
                <a:gd name="T11" fmla="*/ 18 h 18"/>
                <a:gd name="T12" fmla="*/ 1 w 24"/>
                <a:gd name="T13" fmla="*/ 18 h 18"/>
                <a:gd name="T14" fmla="*/ 0 w 24"/>
                <a:gd name="T15" fmla="*/ 17 h 18"/>
                <a:gd name="T16" fmla="*/ 0 w 24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0"/>
                    <a:pt x="24" y="1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3" y="18"/>
                    <a:pt x="23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0" name="Freeform 474">
              <a:extLst>
                <a:ext uri="{FF2B5EF4-FFF2-40B4-BE49-F238E27FC236}">
                  <a16:creationId xmlns:a16="http://schemas.microsoft.com/office/drawing/2014/main" id="{4479B7C4-BC63-40E9-A1CA-84987BB52F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01166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1" name="Freeform 475">
              <a:extLst>
                <a:ext uri="{FF2B5EF4-FFF2-40B4-BE49-F238E27FC236}">
                  <a16:creationId xmlns:a16="http://schemas.microsoft.com/office/drawing/2014/main" id="{0281EC33-E9E6-4263-9FC7-1BDAB64FC5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16617" y="2579607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2" name="Freeform 476">
              <a:extLst>
                <a:ext uri="{FF2B5EF4-FFF2-40B4-BE49-F238E27FC236}">
                  <a16:creationId xmlns:a16="http://schemas.microsoft.com/office/drawing/2014/main" id="{DBD4D23E-0653-4241-8F42-E5DE985E3D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28393" y="2579607"/>
              <a:ext cx="73520" cy="68007"/>
            </a:xfrm>
            <a:custGeom>
              <a:avLst/>
              <a:gdLst>
                <a:gd name="T0" fmla="*/ 0 w 19"/>
                <a:gd name="T1" fmla="*/ 1 h 18"/>
                <a:gd name="T2" fmla="*/ 2 w 19"/>
                <a:gd name="T3" fmla="*/ 0 h 18"/>
                <a:gd name="T4" fmla="*/ 18 w 19"/>
                <a:gd name="T5" fmla="*/ 0 h 18"/>
                <a:gd name="T6" fmla="*/ 19 w 19"/>
                <a:gd name="T7" fmla="*/ 1 h 18"/>
                <a:gd name="T8" fmla="*/ 19 w 19"/>
                <a:gd name="T9" fmla="*/ 17 h 18"/>
                <a:gd name="T10" fmla="*/ 18 w 19"/>
                <a:gd name="T11" fmla="*/ 18 h 18"/>
                <a:gd name="T12" fmla="*/ 2 w 19"/>
                <a:gd name="T13" fmla="*/ 18 h 18"/>
                <a:gd name="T14" fmla="*/ 0 w 19"/>
                <a:gd name="T15" fmla="*/ 17 h 18"/>
                <a:gd name="T16" fmla="*/ 0 w 19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0" y="1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1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3" name="Freeform 477">
              <a:extLst>
                <a:ext uri="{FF2B5EF4-FFF2-40B4-BE49-F238E27FC236}">
                  <a16:creationId xmlns:a16="http://schemas.microsoft.com/office/drawing/2014/main" id="{EBFB02FD-B642-4B3D-8269-5204E53DD8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45682" y="2579607"/>
              <a:ext cx="71683" cy="68007"/>
            </a:xfrm>
            <a:custGeom>
              <a:avLst/>
              <a:gdLst>
                <a:gd name="T0" fmla="*/ 0 w 19"/>
                <a:gd name="T1" fmla="*/ 1 h 18"/>
                <a:gd name="T2" fmla="*/ 1 w 19"/>
                <a:gd name="T3" fmla="*/ 0 h 18"/>
                <a:gd name="T4" fmla="*/ 17 w 19"/>
                <a:gd name="T5" fmla="*/ 0 h 18"/>
                <a:gd name="T6" fmla="*/ 19 w 19"/>
                <a:gd name="T7" fmla="*/ 1 h 18"/>
                <a:gd name="T8" fmla="*/ 19 w 19"/>
                <a:gd name="T9" fmla="*/ 17 h 18"/>
                <a:gd name="T10" fmla="*/ 17 w 19"/>
                <a:gd name="T11" fmla="*/ 18 h 18"/>
                <a:gd name="T12" fmla="*/ 1 w 19"/>
                <a:gd name="T13" fmla="*/ 18 h 18"/>
                <a:gd name="T14" fmla="*/ 0 w 19"/>
                <a:gd name="T15" fmla="*/ 17 h 18"/>
                <a:gd name="T16" fmla="*/ 0 w 19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4" name="Freeform 478">
              <a:extLst>
                <a:ext uri="{FF2B5EF4-FFF2-40B4-BE49-F238E27FC236}">
                  <a16:creationId xmlns:a16="http://schemas.microsoft.com/office/drawing/2014/main" id="{30C88393-7A00-425B-8788-B41F7CFD6F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61133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5" name="Freeform 479">
              <a:extLst>
                <a:ext uri="{FF2B5EF4-FFF2-40B4-BE49-F238E27FC236}">
                  <a16:creationId xmlns:a16="http://schemas.microsoft.com/office/drawing/2014/main" id="{591C9548-658C-4C6A-96C6-6F71872ACB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76585" y="2579607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6" name="Freeform 480">
              <a:extLst>
                <a:ext uri="{FF2B5EF4-FFF2-40B4-BE49-F238E27FC236}">
                  <a16:creationId xmlns:a16="http://schemas.microsoft.com/office/drawing/2014/main" id="{B3DB93EF-871F-4222-B9A0-CA4C4CD6D1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93875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7" name="Freeform 481">
              <a:extLst>
                <a:ext uri="{FF2B5EF4-FFF2-40B4-BE49-F238E27FC236}">
                  <a16:creationId xmlns:a16="http://schemas.microsoft.com/office/drawing/2014/main" id="{F63031F4-74FD-4F3E-BCB9-E1A5A659F9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09326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8" name="Freeform 482">
              <a:extLst>
                <a:ext uri="{FF2B5EF4-FFF2-40B4-BE49-F238E27FC236}">
                  <a16:creationId xmlns:a16="http://schemas.microsoft.com/office/drawing/2014/main" id="{FE96CEA2-51B8-4D6E-B3C6-CEB562D0A7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24778" y="2579607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9" name="Freeform 483">
              <a:extLst>
                <a:ext uri="{FF2B5EF4-FFF2-40B4-BE49-F238E27FC236}">
                  <a16:creationId xmlns:a16="http://schemas.microsoft.com/office/drawing/2014/main" id="{3769097C-2DB1-4C6E-AC18-8A93D8BF70C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42067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0" name="Freeform 484">
              <a:extLst>
                <a:ext uri="{FF2B5EF4-FFF2-40B4-BE49-F238E27FC236}">
                  <a16:creationId xmlns:a16="http://schemas.microsoft.com/office/drawing/2014/main" id="{C0E63562-7264-4B57-BD9D-361BD8EEBC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57518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1" name="Freeform 485">
              <a:extLst>
                <a:ext uri="{FF2B5EF4-FFF2-40B4-BE49-F238E27FC236}">
                  <a16:creationId xmlns:a16="http://schemas.microsoft.com/office/drawing/2014/main" id="{BC331994-CF56-419F-AA17-78D0F4979B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72970" y="2579607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2" name="Freeform 486">
              <a:extLst>
                <a:ext uri="{FF2B5EF4-FFF2-40B4-BE49-F238E27FC236}">
                  <a16:creationId xmlns:a16="http://schemas.microsoft.com/office/drawing/2014/main" id="{7973B08A-3A8B-4FED-B19C-D095F387BC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30696" y="2232224"/>
              <a:ext cx="69844" cy="38599"/>
            </a:xfrm>
            <a:custGeom>
              <a:avLst/>
              <a:gdLst>
                <a:gd name="T0" fmla="*/ 38 w 38"/>
                <a:gd name="T1" fmla="*/ 21 h 21"/>
                <a:gd name="T2" fmla="*/ 38 w 38"/>
                <a:gd name="T3" fmla="*/ 2 h 21"/>
                <a:gd name="T4" fmla="*/ 38 w 38"/>
                <a:gd name="T5" fmla="*/ 0 h 21"/>
                <a:gd name="T6" fmla="*/ 36 w 38"/>
                <a:gd name="T7" fmla="*/ 0 h 21"/>
                <a:gd name="T8" fmla="*/ 2 w 38"/>
                <a:gd name="T9" fmla="*/ 0 h 21"/>
                <a:gd name="T10" fmla="*/ 0 w 38"/>
                <a:gd name="T11" fmla="*/ 0 h 21"/>
                <a:gd name="T12" fmla="*/ 0 w 38"/>
                <a:gd name="T13" fmla="*/ 2 h 21"/>
                <a:gd name="T14" fmla="*/ 0 w 38"/>
                <a:gd name="T15" fmla="*/ 21 h 21"/>
                <a:gd name="T16" fmla="*/ 38 w 38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1">
                  <a:moveTo>
                    <a:pt x="38" y="21"/>
                  </a:moveTo>
                  <a:lnTo>
                    <a:pt x="38" y="2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1"/>
                  </a:lnTo>
                  <a:lnTo>
                    <a:pt x="38" y="2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3" name="Freeform 487">
              <a:extLst>
                <a:ext uri="{FF2B5EF4-FFF2-40B4-BE49-F238E27FC236}">
                  <a16:creationId xmlns:a16="http://schemas.microsoft.com/office/drawing/2014/main" id="{3C202F6D-7105-487D-9D93-9114EBCBB3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30696" y="2274497"/>
              <a:ext cx="69844" cy="36760"/>
            </a:xfrm>
            <a:custGeom>
              <a:avLst/>
              <a:gdLst>
                <a:gd name="T0" fmla="*/ 0 w 38"/>
                <a:gd name="T1" fmla="*/ 0 h 20"/>
                <a:gd name="T2" fmla="*/ 0 w 38"/>
                <a:gd name="T3" fmla="*/ 18 h 20"/>
                <a:gd name="T4" fmla="*/ 0 w 38"/>
                <a:gd name="T5" fmla="*/ 18 h 20"/>
                <a:gd name="T6" fmla="*/ 2 w 38"/>
                <a:gd name="T7" fmla="*/ 20 h 20"/>
                <a:gd name="T8" fmla="*/ 36 w 38"/>
                <a:gd name="T9" fmla="*/ 20 h 20"/>
                <a:gd name="T10" fmla="*/ 38 w 38"/>
                <a:gd name="T11" fmla="*/ 18 h 20"/>
                <a:gd name="T12" fmla="*/ 38 w 38"/>
                <a:gd name="T13" fmla="*/ 18 h 20"/>
                <a:gd name="T14" fmla="*/ 38 w 38"/>
                <a:gd name="T15" fmla="*/ 0 h 20"/>
                <a:gd name="T16" fmla="*/ 0 w 38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0">
                  <a:moveTo>
                    <a:pt x="0" y="0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36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4" name="Freeform 488">
              <a:extLst>
                <a:ext uri="{FF2B5EF4-FFF2-40B4-BE49-F238E27FC236}">
                  <a16:creationId xmlns:a16="http://schemas.microsoft.com/office/drawing/2014/main" id="{BCBA72C1-4303-459B-942B-628C1BDD41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47985" y="2410510"/>
              <a:ext cx="68007" cy="154393"/>
            </a:xfrm>
            <a:custGeom>
              <a:avLst/>
              <a:gdLst>
                <a:gd name="T0" fmla="*/ 35 w 37"/>
                <a:gd name="T1" fmla="*/ 84 h 84"/>
                <a:gd name="T2" fmla="*/ 37 w 37"/>
                <a:gd name="T3" fmla="*/ 81 h 84"/>
                <a:gd name="T4" fmla="*/ 37 w 37"/>
                <a:gd name="T5" fmla="*/ 81 h 84"/>
                <a:gd name="T6" fmla="*/ 37 w 37"/>
                <a:gd name="T7" fmla="*/ 48 h 84"/>
                <a:gd name="T8" fmla="*/ 37 w 37"/>
                <a:gd name="T9" fmla="*/ 46 h 84"/>
                <a:gd name="T10" fmla="*/ 35 w 37"/>
                <a:gd name="T11" fmla="*/ 46 h 84"/>
                <a:gd name="T12" fmla="*/ 27 w 37"/>
                <a:gd name="T13" fmla="*/ 46 h 84"/>
                <a:gd name="T14" fmla="*/ 27 w 37"/>
                <a:gd name="T15" fmla="*/ 2 h 84"/>
                <a:gd name="T16" fmla="*/ 25 w 37"/>
                <a:gd name="T17" fmla="*/ 0 h 84"/>
                <a:gd name="T18" fmla="*/ 25 w 37"/>
                <a:gd name="T19" fmla="*/ 0 h 84"/>
                <a:gd name="T20" fmla="*/ 2 w 37"/>
                <a:gd name="T21" fmla="*/ 0 h 84"/>
                <a:gd name="T22" fmla="*/ 0 w 37"/>
                <a:gd name="T23" fmla="*/ 0 h 84"/>
                <a:gd name="T24" fmla="*/ 0 w 37"/>
                <a:gd name="T25" fmla="*/ 2 h 84"/>
                <a:gd name="T26" fmla="*/ 0 w 37"/>
                <a:gd name="T27" fmla="*/ 81 h 84"/>
                <a:gd name="T28" fmla="*/ 0 w 37"/>
                <a:gd name="T29" fmla="*/ 81 h 84"/>
                <a:gd name="T30" fmla="*/ 2 w 37"/>
                <a:gd name="T31" fmla="*/ 84 h 84"/>
                <a:gd name="T32" fmla="*/ 35 w 37"/>
                <a:gd name="T33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84">
                  <a:moveTo>
                    <a:pt x="35" y="84"/>
                  </a:moveTo>
                  <a:lnTo>
                    <a:pt x="37" y="81"/>
                  </a:lnTo>
                  <a:lnTo>
                    <a:pt x="37" y="81"/>
                  </a:lnTo>
                  <a:lnTo>
                    <a:pt x="37" y="48"/>
                  </a:lnTo>
                  <a:lnTo>
                    <a:pt x="37" y="46"/>
                  </a:lnTo>
                  <a:lnTo>
                    <a:pt x="35" y="46"/>
                  </a:lnTo>
                  <a:lnTo>
                    <a:pt x="27" y="46"/>
                  </a:lnTo>
                  <a:lnTo>
                    <a:pt x="27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2" y="84"/>
                  </a:lnTo>
                  <a:lnTo>
                    <a:pt x="35" y="84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5" name="Freeform 489">
              <a:extLst>
                <a:ext uri="{FF2B5EF4-FFF2-40B4-BE49-F238E27FC236}">
                  <a16:creationId xmlns:a16="http://schemas.microsoft.com/office/drawing/2014/main" id="{B11E7EC2-818C-42F8-BE13-29F9E10FDA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26273" y="2941696"/>
              <a:ext cx="768288" cy="244456"/>
            </a:xfrm>
            <a:custGeom>
              <a:avLst/>
              <a:gdLst>
                <a:gd name="T0" fmla="*/ 0 w 201"/>
                <a:gd name="T1" fmla="*/ 28 h 64"/>
                <a:gd name="T2" fmla="*/ 28 w 201"/>
                <a:gd name="T3" fmla="*/ 0 h 64"/>
                <a:gd name="T4" fmla="*/ 173 w 201"/>
                <a:gd name="T5" fmla="*/ 0 h 64"/>
                <a:gd name="T6" fmla="*/ 201 w 201"/>
                <a:gd name="T7" fmla="*/ 28 h 64"/>
                <a:gd name="T8" fmla="*/ 201 w 201"/>
                <a:gd name="T9" fmla="*/ 35 h 64"/>
                <a:gd name="T10" fmla="*/ 173 w 201"/>
                <a:gd name="T11" fmla="*/ 64 h 64"/>
                <a:gd name="T12" fmla="*/ 28 w 201"/>
                <a:gd name="T13" fmla="*/ 64 h 64"/>
                <a:gd name="T14" fmla="*/ 0 w 201"/>
                <a:gd name="T15" fmla="*/ 35 h 64"/>
                <a:gd name="T16" fmla="*/ 0 w 201"/>
                <a:gd name="T17" fmla="*/ 2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64">
                  <a:moveTo>
                    <a:pt x="0" y="28"/>
                  </a:moveTo>
                  <a:cubicBezTo>
                    <a:pt x="0" y="13"/>
                    <a:pt x="13" y="0"/>
                    <a:pt x="28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88" y="0"/>
                    <a:pt x="201" y="13"/>
                    <a:pt x="201" y="28"/>
                  </a:cubicBezTo>
                  <a:cubicBezTo>
                    <a:pt x="201" y="35"/>
                    <a:pt x="201" y="35"/>
                    <a:pt x="201" y="35"/>
                  </a:cubicBezTo>
                  <a:cubicBezTo>
                    <a:pt x="201" y="51"/>
                    <a:pt x="188" y="64"/>
                    <a:pt x="173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13" y="64"/>
                    <a:pt x="0" y="51"/>
                    <a:pt x="0" y="35"/>
                  </a:cubicBezTo>
                  <a:lnTo>
                    <a:pt x="0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6" name="Freeform 490">
              <a:extLst>
                <a:ext uri="{FF2B5EF4-FFF2-40B4-BE49-F238E27FC236}">
                  <a16:creationId xmlns:a16="http://schemas.microsoft.com/office/drawing/2014/main" id="{C6C81FAF-20A5-4AEF-A687-4C0B1EFA53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27081" y="3160418"/>
              <a:ext cx="1970347" cy="408038"/>
            </a:xfrm>
            <a:custGeom>
              <a:avLst/>
              <a:gdLst>
                <a:gd name="T0" fmla="*/ 516 w 516"/>
                <a:gd name="T1" fmla="*/ 107 h 107"/>
                <a:gd name="T2" fmla="*/ 514 w 516"/>
                <a:gd name="T3" fmla="*/ 104 h 107"/>
                <a:gd name="T4" fmla="*/ 477 w 516"/>
                <a:gd name="T5" fmla="*/ 0 h 107"/>
                <a:gd name="T6" fmla="*/ 40 w 516"/>
                <a:gd name="T7" fmla="*/ 0 h 107"/>
                <a:gd name="T8" fmla="*/ 0 w 516"/>
                <a:gd name="T9" fmla="*/ 107 h 107"/>
                <a:gd name="T10" fmla="*/ 516 w 516"/>
                <a:gd name="T11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6" h="107">
                  <a:moveTo>
                    <a:pt x="516" y="107"/>
                  </a:moveTo>
                  <a:cubicBezTo>
                    <a:pt x="515" y="106"/>
                    <a:pt x="515" y="105"/>
                    <a:pt x="514" y="104"/>
                  </a:cubicBezTo>
                  <a:cubicBezTo>
                    <a:pt x="477" y="0"/>
                    <a:pt x="477" y="0"/>
                    <a:pt x="477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107"/>
                    <a:pt x="0" y="107"/>
                    <a:pt x="0" y="107"/>
                  </a:cubicBezTo>
                  <a:lnTo>
                    <a:pt x="516" y="107"/>
                  </a:lnTo>
                  <a:close/>
                </a:path>
              </a:pathLst>
            </a:custGeom>
            <a:solidFill>
              <a:srgbClr val="030A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7" name="Freeform 491">
              <a:extLst>
                <a:ext uri="{FF2B5EF4-FFF2-40B4-BE49-F238E27FC236}">
                  <a16:creationId xmlns:a16="http://schemas.microsoft.com/office/drawing/2014/main" id="{FE7990F8-4A10-47ED-8993-52900A4184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19729" y="3564780"/>
              <a:ext cx="1981375" cy="34923"/>
            </a:xfrm>
            <a:custGeom>
              <a:avLst/>
              <a:gdLst>
                <a:gd name="T0" fmla="*/ 2 w 519"/>
                <a:gd name="T1" fmla="*/ 0 h 9"/>
                <a:gd name="T2" fmla="*/ 1 w 519"/>
                <a:gd name="T3" fmla="*/ 2 h 9"/>
                <a:gd name="T4" fmla="*/ 5 w 519"/>
                <a:gd name="T5" fmla="*/ 9 h 9"/>
                <a:gd name="T6" fmla="*/ 513 w 519"/>
                <a:gd name="T7" fmla="*/ 9 h 9"/>
                <a:gd name="T8" fmla="*/ 517 w 519"/>
                <a:gd name="T9" fmla="*/ 0 h 9"/>
                <a:gd name="T10" fmla="*/ 2 w 519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9" h="9">
                  <a:moveTo>
                    <a:pt x="2" y="0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6"/>
                    <a:pt x="1" y="9"/>
                    <a:pt x="5" y="9"/>
                  </a:cubicBezTo>
                  <a:cubicBezTo>
                    <a:pt x="513" y="9"/>
                    <a:pt x="513" y="9"/>
                    <a:pt x="513" y="9"/>
                  </a:cubicBezTo>
                  <a:cubicBezTo>
                    <a:pt x="517" y="9"/>
                    <a:pt x="519" y="5"/>
                    <a:pt x="517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5B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8" name="Freeform 492">
              <a:extLst>
                <a:ext uri="{FF2B5EF4-FFF2-40B4-BE49-F238E27FC236}">
                  <a16:creationId xmlns:a16="http://schemas.microsoft.com/office/drawing/2014/main" id="{3B2D04EF-675F-4430-AF49-8379B76B76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18982" y="3193502"/>
              <a:ext cx="1790222" cy="325328"/>
            </a:xfrm>
            <a:custGeom>
              <a:avLst/>
              <a:gdLst>
                <a:gd name="T0" fmla="*/ 0 w 974"/>
                <a:gd name="T1" fmla="*/ 177 h 177"/>
                <a:gd name="T2" fmla="*/ 62 w 974"/>
                <a:gd name="T3" fmla="*/ 0 h 177"/>
                <a:gd name="T4" fmla="*/ 912 w 974"/>
                <a:gd name="T5" fmla="*/ 0 h 177"/>
                <a:gd name="T6" fmla="*/ 974 w 974"/>
                <a:gd name="T7" fmla="*/ 177 h 177"/>
                <a:gd name="T8" fmla="*/ 0 w 974"/>
                <a:gd name="T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4" h="177">
                  <a:moveTo>
                    <a:pt x="0" y="177"/>
                  </a:moveTo>
                  <a:lnTo>
                    <a:pt x="62" y="0"/>
                  </a:lnTo>
                  <a:lnTo>
                    <a:pt x="912" y="0"/>
                  </a:lnTo>
                  <a:lnTo>
                    <a:pt x="974" y="177"/>
                  </a:lnTo>
                  <a:lnTo>
                    <a:pt x="0" y="177"/>
                  </a:lnTo>
                  <a:close/>
                </a:path>
              </a:pathLst>
            </a:custGeom>
            <a:solidFill>
              <a:srgbClr val="86A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9" name="Freeform 493">
              <a:extLst>
                <a:ext uri="{FF2B5EF4-FFF2-40B4-BE49-F238E27FC236}">
                  <a16:creationId xmlns:a16="http://schemas.microsoft.com/office/drawing/2014/main" id="{AB897AF0-FA64-481C-AC38-5D4EE8E1F9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79636" y="3064842"/>
              <a:ext cx="1668913" cy="95577"/>
            </a:xfrm>
            <a:custGeom>
              <a:avLst/>
              <a:gdLst>
                <a:gd name="T0" fmla="*/ 437 w 437"/>
                <a:gd name="T1" fmla="*/ 25 h 25"/>
                <a:gd name="T2" fmla="*/ 432 w 437"/>
                <a:gd name="T3" fmla="*/ 10 h 25"/>
                <a:gd name="T4" fmla="*/ 417 w 437"/>
                <a:gd name="T5" fmla="*/ 0 h 25"/>
                <a:gd name="T6" fmla="*/ 21 w 437"/>
                <a:gd name="T7" fmla="*/ 0 h 25"/>
                <a:gd name="T8" fmla="*/ 6 w 437"/>
                <a:gd name="T9" fmla="*/ 10 h 25"/>
                <a:gd name="T10" fmla="*/ 0 w 437"/>
                <a:gd name="T11" fmla="*/ 25 h 25"/>
                <a:gd name="T12" fmla="*/ 437 w 437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7" h="25">
                  <a:moveTo>
                    <a:pt x="437" y="25"/>
                  </a:moveTo>
                  <a:cubicBezTo>
                    <a:pt x="432" y="10"/>
                    <a:pt x="432" y="10"/>
                    <a:pt x="432" y="10"/>
                  </a:cubicBezTo>
                  <a:cubicBezTo>
                    <a:pt x="430" y="5"/>
                    <a:pt x="424" y="0"/>
                    <a:pt x="417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4" y="0"/>
                    <a:pt x="8" y="5"/>
                    <a:pt x="6" y="10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437" y="25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0" name="Freeform 494">
              <a:extLst>
                <a:ext uri="{FF2B5EF4-FFF2-40B4-BE49-F238E27FC236}">
                  <a16:creationId xmlns:a16="http://schemas.microsoft.com/office/drawing/2014/main" id="{51069B7C-0DC4-48DE-834C-4CF0B25A11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82921" y="3369951"/>
              <a:ext cx="180125" cy="323490"/>
            </a:xfrm>
            <a:custGeom>
              <a:avLst/>
              <a:gdLst>
                <a:gd name="T0" fmla="*/ 5 w 47"/>
                <a:gd name="T1" fmla="*/ 4 h 85"/>
                <a:gd name="T2" fmla="*/ 29 w 47"/>
                <a:gd name="T3" fmla="*/ 16 h 85"/>
                <a:gd name="T4" fmla="*/ 43 w 47"/>
                <a:gd name="T5" fmla="*/ 60 h 85"/>
                <a:gd name="T6" fmla="*/ 31 w 47"/>
                <a:gd name="T7" fmla="*/ 84 h 85"/>
                <a:gd name="T8" fmla="*/ 26 w 47"/>
                <a:gd name="T9" fmla="*/ 85 h 85"/>
                <a:gd name="T10" fmla="*/ 0 w 47"/>
                <a:gd name="T11" fmla="*/ 5 h 85"/>
                <a:gd name="T12" fmla="*/ 5 w 47"/>
                <a:gd name="T13" fmla="*/ 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85">
                  <a:moveTo>
                    <a:pt x="5" y="4"/>
                  </a:moveTo>
                  <a:cubicBezTo>
                    <a:pt x="15" y="0"/>
                    <a:pt x="26" y="6"/>
                    <a:pt x="29" y="1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7" y="70"/>
                    <a:pt x="41" y="81"/>
                    <a:pt x="31" y="84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5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1" name="Freeform 495">
              <a:extLst>
                <a:ext uri="{FF2B5EF4-FFF2-40B4-BE49-F238E27FC236}">
                  <a16:creationId xmlns:a16="http://schemas.microsoft.com/office/drawing/2014/main" id="{36DB3F15-67BE-460E-8D50-9A57168908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03886" y="3388331"/>
              <a:ext cx="178288" cy="325328"/>
            </a:xfrm>
            <a:custGeom>
              <a:avLst/>
              <a:gdLst>
                <a:gd name="T0" fmla="*/ 16 w 47"/>
                <a:gd name="T1" fmla="*/ 2 h 85"/>
                <a:gd name="T2" fmla="*/ 21 w 47"/>
                <a:gd name="T3" fmla="*/ 0 h 85"/>
                <a:gd name="T4" fmla="*/ 47 w 47"/>
                <a:gd name="T5" fmla="*/ 80 h 85"/>
                <a:gd name="T6" fmla="*/ 42 w 47"/>
                <a:gd name="T7" fmla="*/ 82 h 85"/>
                <a:gd name="T8" fmla="*/ 18 w 47"/>
                <a:gd name="T9" fmla="*/ 70 h 85"/>
                <a:gd name="T10" fmla="*/ 4 w 47"/>
                <a:gd name="T11" fmla="*/ 26 h 85"/>
                <a:gd name="T12" fmla="*/ 16 w 47"/>
                <a:gd name="T13" fmla="*/ 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85">
                  <a:moveTo>
                    <a:pt x="16" y="2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32" y="85"/>
                    <a:pt x="21" y="80"/>
                    <a:pt x="18" y="70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0" y="16"/>
                    <a:pt x="6" y="5"/>
                    <a:pt x="16" y="2"/>
                  </a:cubicBez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2" name="Freeform 496">
              <a:extLst>
                <a:ext uri="{FF2B5EF4-FFF2-40B4-BE49-F238E27FC236}">
                  <a16:creationId xmlns:a16="http://schemas.microsoft.com/office/drawing/2014/main" id="{B2AE9DFD-E7FC-4335-A0A7-7892B56060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99463" y="3434282"/>
              <a:ext cx="40436" cy="69844"/>
            </a:xfrm>
            <a:custGeom>
              <a:avLst/>
              <a:gdLst>
                <a:gd name="T0" fmla="*/ 8 w 11"/>
                <a:gd name="T1" fmla="*/ 6 h 18"/>
                <a:gd name="T2" fmla="*/ 10 w 11"/>
                <a:gd name="T3" fmla="*/ 9 h 18"/>
                <a:gd name="T4" fmla="*/ 5 w 11"/>
                <a:gd name="T5" fmla="*/ 18 h 18"/>
                <a:gd name="T6" fmla="*/ 0 w 11"/>
                <a:gd name="T7" fmla="*/ 1 h 18"/>
                <a:gd name="T8" fmla="*/ 8 w 11"/>
                <a:gd name="T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8">
                  <a:moveTo>
                    <a:pt x="8" y="6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1" y="13"/>
                    <a:pt x="9" y="16"/>
                    <a:pt x="5" y="1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" y="0"/>
                    <a:pt x="7" y="2"/>
                    <a:pt x="8" y="6"/>
                  </a:cubicBezTo>
                  <a:close/>
                </a:path>
              </a:pathLst>
            </a:custGeom>
            <a:solidFill>
              <a:srgbClr val="253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3" name="Freeform 497">
              <a:extLst>
                <a:ext uri="{FF2B5EF4-FFF2-40B4-BE49-F238E27FC236}">
                  <a16:creationId xmlns:a16="http://schemas.microsoft.com/office/drawing/2014/main" id="{CCD3CC86-5B52-44D1-988A-1337C2BF36F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79245" y="3437958"/>
              <a:ext cx="38599" cy="69844"/>
            </a:xfrm>
            <a:custGeom>
              <a:avLst/>
              <a:gdLst>
                <a:gd name="T0" fmla="*/ 5 w 10"/>
                <a:gd name="T1" fmla="*/ 0 h 18"/>
                <a:gd name="T2" fmla="*/ 5 w 10"/>
                <a:gd name="T3" fmla="*/ 0 h 18"/>
                <a:gd name="T4" fmla="*/ 10 w 10"/>
                <a:gd name="T5" fmla="*/ 17 h 18"/>
                <a:gd name="T6" fmla="*/ 2 w 10"/>
                <a:gd name="T7" fmla="*/ 12 h 18"/>
                <a:gd name="T8" fmla="*/ 1 w 10"/>
                <a:gd name="T9" fmla="*/ 8 h 18"/>
                <a:gd name="T10" fmla="*/ 5 w 10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8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7" y="18"/>
                    <a:pt x="3" y="16"/>
                    <a:pt x="2" y="12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5"/>
                    <a:pt x="2" y="2"/>
                    <a:pt x="5" y="0"/>
                  </a:cubicBezTo>
                  <a:close/>
                </a:path>
              </a:pathLst>
            </a:custGeom>
            <a:solidFill>
              <a:srgbClr val="2233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4" name="Freeform 498">
              <a:extLst>
                <a:ext uri="{FF2B5EF4-FFF2-40B4-BE49-F238E27FC236}">
                  <a16:creationId xmlns:a16="http://schemas.microsoft.com/office/drawing/2014/main" id="{230F6635-9021-43BC-8457-66F819837D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29055" y="3296431"/>
              <a:ext cx="1271903" cy="485235"/>
            </a:xfrm>
            <a:custGeom>
              <a:avLst/>
              <a:gdLst>
                <a:gd name="T0" fmla="*/ 333 w 333"/>
                <a:gd name="T1" fmla="*/ 4 h 127"/>
                <a:gd name="T2" fmla="*/ 329 w 333"/>
                <a:gd name="T3" fmla="*/ 0 h 127"/>
                <a:gd name="T4" fmla="*/ 5 w 333"/>
                <a:gd name="T5" fmla="*/ 0 h 127"/>
                <a:gd name="T6" fmla="*/ 0 w 333"/>
                <a:gd name="T7" fmla="*/ 4 h 127"/>
                <a:gd name="T8" fmla="*/ 0 w 333"/>
                <a:gd name="T9" fmla="*/ 123 h 127"/>
                <a:gd name="T10" fmla="*/ 5 w 333"/>
                <a:gd name="T11" fmla="*/ 127 h 127"/>
                <a:gd name="T12" fmla="*/ 329 w 333"/>
                <a:gd name="T13" fmla="*/ 127 h 127"/>
                <a:gd name="T14" fmla="*/ 333 w 333"/>
                <a:gd name="T15" fmla="*/ 123 h 127"/>
                <a:gd name="T16" fmla="*/ 333 w 333"/>
                <a:gd name="T17" fmla="*/ 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127">
                  <a:moveTo>
                    <a:pt x="333" y="4"/>
                  </a:moveTo>
                  <a:cubicBezTo>
                    <a:pt x="333" y="2"/>
                    <a:pt x="331" y="0"/>
                    <a:pt x="3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6"/>
                    <a:pt x="2" y="127"/>
                    <a:pt x="5" y="127"/>
                  </a:cubicBezTo>
                  <a:cubicBezTo>
                    <a:pt x="329" y="127"/>
                    <a:pt x="329" y="127"/>
                    <a:pt x="329" y="127"/>
                  </a:cubicBezTo>
                  <a:cubicBezTo>
                    <a:pt x="331" y="127"/>
                    <a:pt x="333" y="126"/>
                    <a:pt x="333" y="123"/>
                  </a:cubicBezTo>
                  <a:lnTo>
                    <a:pt x="333" y="4"/>
                  </a:lnTo>
                  <a:close/>
                </a:path>
              </a:pathLst>
            </a:custGeom>
            <a:solidFill>
              <a:srgbClr val="F0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5" name="Freeform 499">
              <a:extLst>
                <a:ext uri="{FF2B5EF4-FFF2-40B4-BE49-F238E27FC236}">
                  <a16:creationId xmlns:a16="http://schemas.microsoft.com/office/drawing/2014/main" id="{E60F4828-4FC1-4C2F-916B-B8E2E4B80D8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6" name="Freeform 500">
              <a:extLst>
                <a:ext uri="{FF2B5EF4-FFF2-40B4-BE49-F238E27FC236}">
                  <a16:creationId xmlns:a16="http://schemas.microsoft.com/office/drawing/2014/main" id="{E0188AD2-F702-48AD-898B-9FD3F47056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88962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7" name="Freeform 501">
              <a:extLst>
                <a:ext uri="{FF2B5EF4-FFF2-40B4-BE49-F238E27FC236}">
                  <a16:creationId xmlns:a16="http://schemas.microsoft.com/office/drawing/2014/main" id="{9064C057-D756-42BC-ACB4-9D8071D566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09180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8" name="Freeform 502">
              <a:extLst>
                <a:ext uri="{FF2B5EF4-FFF2-40B4-BE49-F238E27FC236}">
                  <a16:creationId xmlns:a16="http://schemas.microsoft.com/office/drawing/2014/main" id="{BED11569-2183-49B9-BAE1-C32608C99A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66906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9" name="Freeform 503">
              <a:extLst>
                <a:ext uri="{FF2B5EF4-FFF2-40B4-BE49-F238E27FC236}">
                  <a16:creationId xmlns:a16="http://schemas.microsoft.com/office/drawing/2014/main" id="{04E93A0E-5C84-431A-A83C-4418D267CF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675061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0" name="Freeform 504">
              <a:extLst>
                <a:ext uri="{FF2B5EF4-FFF2-40B4-BE49-F238E27FC236}">
                  <a16:creationId xmlns:a16="http://schemas.microsoft.com/office/drawing/2014/main" id="{5F442E4F-E6AA-4D5A-AC3A-9BBDB9BFA5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46687" y="3675061"/>
              <a:ext cx="69844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1" name="Freeform 505">
              <a:extLst>
                <a:ext uri="{FF2B5EF4-FFF2-40B4-BE49-F238E27FC236}">
                  <a16:creationId xmlns:a16="http://schemas.microsoft.com/office/drawing/2014/main" id="{63E44FAB-F681-42ED-B441-1ED5FADEBC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31236" y="3675061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2" name="Freeform 506">
              <a:extLst>
                <a:ext uri="{FF2B5EF4-FFF2-40B4-BE49-F238E27FC236}">
                  <a16:creationId xmlns:a16="http://schemas.microsoft.com/office/drawing/2014/main" id="{C191E65B-D931-44F0-B9CA-877E157D5D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44384" y="3675061"/>
              <a:ext cx="69844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0"/>
                    <a:pt x="18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3" name="Freeform 507">
              <a:extLst>
                <a:ext uri="{FF2B5EF4-FFF2-40B4-BE49-F238E27FC236}">
                  <a16:creationId xmlns:a16="http://schemas.microsoft.com/office/drawing/2014/main" id="{CFDA6E65-F5E5-422F-BC76-4E662BC583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28932" y="3713660"/>
              <a:ext cx="68007" cy="42275"/>
            </a:xfrm>
            <a:custGeom>
              <a:avLst/>
              <a:gdLst>
                <a:gd name="T0" fmla="*/ 18 w 18"/>
                <a:gd name="T1" fmla="*/ 10 h 11"/>
                <a:gd name="T2" fmla="*/ 17 w 18"/>
                <a:gd name="T3" fmla="*/ 11 h 11"/>
                <a:gd name="T4" fmla="*/ 1 w 18"/>
                <a:gd name="T5" fmla="*/ 11 h 11"/>
                <a:gd name="T6" fmla="*/ 0 w 18"/>
                <a:gd name="T7" fmla="*/ 10 h 11"/>
                <a:gd name="T8" fmla="*/ 0 w 18"/>
                <a:gd name="T9" fmla="*/ 1 h 11"/>
                <a:gd name="T10" fmla="*/ 1 w 18"/>
                <a:gd name="T11" fmla="*/ 0 h 11"/>
                <a:gd name="T12" fmla="*/ 17 w 18"/>
                <a:gd name="T13" fmla="*/ 0 h 11"/>
                <a:gd name="T14" fmla="*/ 18 w 18"/>
                <a:gd name="T15" fmla="*/ 1 h 11"/>
                <a:gd name="T16" fmla="*/ 18 w 18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1">
                  <a:moveTo>
                    <a:pt x="18" y="10"/>
                  </a:moveTo>
                  <a:cubicBezTo>
                    <a:pt x="18" y="10"/>
                    <a:pt x="18" y="11"/>
                    <a:pt x="17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4" name="Freeform 508">
              <a:extLst>
                <a:ext uri="{FF2B5EF4-FFF2-40B4-BE49-F238E27FC236}">
                  <a16:creationId xmlns:a16="http://schemas.microsoft.com/office/drawing/2014/main" id="{D968891E-5EB7-4B25-9A74-16E2F85CD3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96192" y="3713660"/>
              <a:ext cx="73520" cy="42275"/>
            </a:xfrm>
            <a:custGeom>
              <a:avLst/>
              <a:gdLst>
                <a:gd name="T0" fmla="*/ 19 w 19"/>
                <a:gd name="T1" fmla="*/ 10 h 11"/>
                <a:gd name="T2" fmla="*/ 18 w 19"/>
                <a:gd name="T3" fmla="*/ 11 h 11"/>
                <a:gd name="T4" fmla="*/ 2 w 19"/>
                <a:gd name="T5" fmla="*/ 11 h 11"/>
                <a:gd name="T6" fmla="*/ 0 w 19"/>
                <a:gd name="T7" fmla="*/ 10 h 11"/>
                <a:gd name="T8" fmla="*/ 0 w 19"/>
                <a:gd name="T9" fmla="*/ 1 h 11"/>
                <a:gd name="T10" fmla="*/ 2 w 19"/>
                <a:gd name="T11" fmla="*/ 0 h 11"/>
                <a:gd name="T12" fmla="*/ 18 w 19"/>
                <a:gd name="T13" fmla="*/ 0 h 11"/>
                <a:gd name="T14" fmla="*/ 19 w 19"/>
                <a:gd name="T15" fmla="*/ 1 h 11"/>
                <a:gd name="T16" fmla="*/ 19 w 19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1">
                  <a:moveTo>
                    <a:pt x="19" y="10"/>
                  </a:moveTo>
                  <a:cubicBezTo>
                    <a:pt x="19" y="10"/>
                    <a:pt x="18" y="11"/>
                    <a:pt x="18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5" name="Freeform 509">
              <a:extLst>
                <a:ext uri="{FF2B5EF4-FFF2-40B4-BE49-F238E27FC236}">
                  <a16:creationId xmlns:a16="http://schemas.microsoft.com/office/drawing/2014/main" id="{5339FE61-E707-445B-8563-CCBB48E140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5784" y="3675061"/>
              <a:ext cx="86387" cy="80872"/>
            </a:xfrm>
            <a:custGeom>
              <a:avLst/>
              <a:gdLst>
                <a:gd name="T0" fmla="*/ 23 w 23"/>
                <a:gd name="T1" fmla="*/ 20 h 21"/>
                <a:gd name="T2" fmla="*/ 22 w 23"/>
                <a:gd name="T3" fmla="*/ 21 h 21"/>
                <a:gd name="T4" fmla="*/ 1 w 23"/>
                <a:gd name="T5" fmla="*/ 21 h 21"/>
                <a:gd name="T6" fmla="*/ 0 w 23"/>
                <a:gd name="T7" fmla="*/ 20 h 21"/>
                <a:gd name="T8" fmla="*/ 0 w 23"/>
                <a:gd name="T9" fmla="*/ 1 h 21"/>
                <a:gd name="T10" fmla="*/ 1 w 23"/>
                <a:gd name="T11" fmla="*/ 0 h 21"/>
                <a:gd name="T12" fmla="*/ 22 w 23"/>
                <a:gd name="T13" fmla="*/ 0 h 21"/>
                <a:gd name="T14" fmla="*/ 23 w 23"/>
                <a:gd name="T15" fmla="*/ 1 h 21"/>
                <a:gd name="T16" fmla="*/ 23 w 23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3" y="20"/>
                  </a:moveTo>
                  <a:cubicBezTo>
                    <a:pt x="23" y="20"/>
                    <a:pt x="23" y="21"/>
                    <a:pt x="2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3" y="0"/>
                    <a:pt x="23" y="1"/>
                  </a:cubicBezTo>
                  <a:lnTo>
                    <a:pt x="23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6" name="Freeform 510">
              <a:extLst>
                <a:ext uri="{FF2B5EF4-FFF2-40B4-BE49-F238E27FC236}">
                  <a16:creationId xmlns:a16="http://schemas.microsoft.com/office/drawing/2014/main" id="{C536A988-A40F-464B-AF10-F3D83EEF92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41455" y="3675061"/>
              <a:ext cx="88224" cy="80872"/>
            </a:xfrm>
            <a:custGeom>
              <a:avLst/>
              <a:gdLst>
                <a:gd name="T0" fmla="*/ 23 w 23"/>
                <a:gd name="T1" fmla="*/ 20 h 21"/>
                <a:gd name="T2" fmla="*/ 22 w 23"/>
                <a:gd name="T3" fmla="*/ 21 h 21"/>
                <a:gd name="T4" fmla="*/ 1 w 23"/>
                <a:gd name="T5" fmla="*/ 21 h 21"/>
                <a:gd name="T6" fmla="*/ 0 w 23"/>
                <a:gd name="T7" fmla="*/ 20 h 21"/>
                <a:gd name="T8" fmla="*/ 0 w 23"/>
                <a:gd name="T9" fmla="*/ 1 h 21"/>
                <a:gd name="T10" fmla="*/ 1 w 23"/>
                <a:gd name="T11" fmla="*/ 0 h 21"/>
                <a:gd name="T12" fmla="*/ 22 w 23"/>
                <a:gd name="T13" fmla="*/ 0 h 21"/>
                <a:gd name="T14" fmla="*/ 23 w 23"/>
                <a:gd name="T15" fmla="*/ 1 h 21"/>
                <a:gd name="T16" fmla="*/ 23 w 23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3" y="20"/>
                  </a:moveTo>
                  <a:cubicBezTo>
                    <a:pt x="23" y="20"/>
                    <a:pt x="23" y="21"/>
                    <a:pt x="2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3" y="0"/>
                    <a:pt x="23" y="1"/>
                  </a:cubicBezTo>
                  <a:lnTo>
                    <a:pt x="23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7" name="Freeform 511">
              <a:extLst>
                <a:ext uri="{FF2B5EF4-FFF2-40B4-BE49-F238E27FC236}">
                  <a16:creationId xmlns:a16="http://schemas.microsoft.com/office/drawing/2014/main" id="{95CCB95B-7423-4775-97F5-27701C7A5A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18713" y="3675061"/>
              <a:ext cx="408038" cy="80872"/>
            </a:xfrm>
            <a:custGeom>
              <a:avLst/>
              <a:gdLst>
                <a:gd name="T0" fmla="*/ 107 w 107"/>
                <a:gd name="T1" fmla="*/ 20 h 21"/>
                <a:gd name="T2" fmla="*/ 106 w 107"/>
                <a:gd name="T3" fmla="*/ 21 h 21"/>
                <a:gd name="T4" fmla="*/ 1 w 107"/>
                <a:gd name="T5" fmla="*/ 21 h 21"/>
                <a:gd name="T6" fmla="*/ 0 w 107"/>
                <a:gd name="T7" fmla="*/ 20 h 21"/>
                <a:gd name="T8" fmla="*/ 0 w 107"/>
                <a:gd name="T9" fmla="*/ 1 h 21"/>
                <a:gd name="T10" fmla="*/ 1 w 107"/>
                <a:gd name="T11" fmla="*/ 0 h 21"/>
                <a:gd name="T12" fmla="*/ 106 w 107"/>
                <a:gd name="T13" fmla="*/ 0 h 21"/>
                <a:gd name="T14" fmla="*/ 107 w 107"/>
                <a:gd name="T15" fmla="*/ 1 h 21"/>
                <a:gd name="T16" fmla="*/ 107 w 107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21">
                  <a:moveTo>
                    <a:pt x="107" y="20"/>
                  </a:moveTo>
                  <a:cubicBezTo>
                    <a:pt x="107" y="20"/>
                    <a:pt x="106" y="21"/>
                    <a:pt x="106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7" y="0"/>
                    <a:pt x="107" y="1"/>
                  </a:cubicBezTo>
                  <a:lnTo>
                    <a:pt x="107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8" name="Freeform 512">
              <a:extLst>
                <a:ext uri="{FF2B5EF4-FFF2-40B4-BE49-F238E27FC236}">
                  <a16:creationId xmlns:a16="http://schemas.microsoft.com/office/drawing/2014/main" id="{33C4F14B-3982-43A1-A887-7871D0CA98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49616" y="3590513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9" name="Freeform 513">
              <a:extLst>
                <a:ext uri="{FF2B5EF4-FFF2-40B4-BE49-F238E27FC236}">
                  <a16:creationId xmlns:a16="http://schemas.microsoft.com/office/drawing/2014/main" id="{60089163-002E-4CDD-B0DD-C54DDD139A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34164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0" name="Freeform 514">
              <a:extLst>
                <a:ext uri="{FF2B5EF4-FFF2-40B4-BE49-F238E27FC236}">
                  <a16:creationId xmlns:a16="http://schemas.microsoft.com/office/drawing/2014/main" id="{4C6268BE-BE03-474B-B992-293FD52F57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18713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1" name="Freeform 515">
              <a:extLst>
                <a:ext uri="{FF2B5EF4-FFF2-40B4-BE49-F238E27FC236}">
                  <a16:creationId xmlns:a16="http://schemas.microsoft.com/office/drawing/2014/main" id="{D02BFA27-07E1-4FBF-8A2A-3E8CF753AB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1424" y="3590513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2" name="Freeform 516">
              <a:extLst>
                <a:ext uri="{FF2B5EF4-FFF2-40B4-BE49-F238E27FC236}">
                  <a16:creationId xmlns:a16="http://schemas.microsoft.com/office/drawing/2014/main" id="{40A564BB-5CCF-4F91-B5D3-4D0D9137A3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85972" y="3590513"/>
              <a:ext cx="73520" cy="69844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3" name="Freeform 517">
              <a:extLst>
                <a:ext uri="{FF2B5EF4-FFF2-40B4-BE49-F238E27FC236}">
                  <a16:creationId xmlns:a16="http://schemas.microsoft.com/office/drawing/2014/main" id="{A7A0DB5F-B54D-43A8-9B22-1234D37FE3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70521" y="3590513"/>
              <a:ext cx="71683" cy="69844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7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4" name="Freeform 518">
              <a:extLst>
                <a:ext uri="{FF2B5EF4-FFF2-40B4-BE49-F238E27FC236}">
                  <a16:creationId xmlns:a16="http://schemas.microsoft.com/office/drawing/2014/main" id="{377326C1-89C4-44ED-AA1D-9F4C27AA7B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58745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5" name="Freeform 519">
              <a:extLst>
                <a:ext uri="{FF2B5EF4-FFF2-40B4-BE49-F238E27FC236}">
                  <a16:creationId xmlns:a16="http://schemas.microsoft.com/office/drawing/2014/main" id="{ADBB02F9-AED2-477B-B5CF-5943CCA53C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41455" y="3590513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6" name="Freeform 520">
              <a:extLst>
                <a:ext uri="{FF2B5EF4-FFF2-40B4-BE49-F238E27FC236}">
                  <a16:creationId xmlns:a16="http://schemas.microsoft.com/office/drawing/2014/main" id="{BF077E58-F7EB-43F5-8216-BED5917AFD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004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7" name="Freeform 521">
              <a:extLst>
                <a:ext uri="{FF2B5EF4-FFF2-40B4-BE49-F238E27FC236}">
                  <a16:creationId xmlns:a16="http://schemas.microsoft.com/office/drawing/2014/main" id="{821DE887-18F3-4843-8E03-B152327841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10552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8" name="Freeform 522">
              <a:extLst>
                <a:ext uri="{FF2B5EF4-FFF2-40B4-BE49-F238E27FC236}">
                  <a16:creationId xmlns:a16="http://schemas.microsoft.com/office/drawing/2014/main" id="{ED4F3F2C-6B27-4D10-8EAA-4EBF1F4F39A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93263" y="3590513"/>
              <a:ext cx="172773" cy="69844"/>
            </a:xfrm>
            <a:custGeom>
              <a:avLst/>
              <a:gdLst>
                <a:gd name="T0" fmla="*/ 45 w 45"/>
                <a:gd name="T1" fmla="*/ 17 h 18"/>
                <a:gd name="T2" fmla="*/ 44 w 45"/>
                <a:gd name="T3" fmla="*/ 18 h 18"/>
                <a:gd name="T4" fmla="*/ 1 w 45"/>
                <a:gd name="T5" fmla="*/ 18 h 18"/>
                <a:gd name="T6" fmla="*/ 0 w 45"/>
                <a:gd name="T7" fmla="*/ 17 h 18"/>
                <a:gd name="T8" fmla="*/ 0 w 45"/>
                <a:gd name="T9" fmla="*/ 1 h 18"/>
                <a:gd name="T10" fmla="*/ 1 w 45"/>
                <a:gd name="T11" fmla="*/ 0 h 18"/>
                <a:gd name="T12" fmla="*/ 44 w 45"/>
                <a:gd name="T13" fmla="*/ 0 h 18"/>
                <a:gd name="T14" fmla="*/ 45 w 45"/>
                <a:gd name="T15" fmla="*/ 1 h 18"/>
                <a:gd name="T16" fmla="*/ 45 w 45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">
                  <a:moveTo>
                    <a:pt x="45" y="17"/>
                  </a:moveTo>
                  <a:cubicBezTo>
                    <a:pt x="45" y="17"/>
                    <a:pt x="45" y="18"/>
                    <a:pt x="44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5" y="0"/>
                    <a:pt x="45" y="1"/>
                  </a:cubicBezTo>
                  <a:lnTo>
                    <a:pt x="45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9" name="Freeform 523">
              <a:extLst>
                <a:ext uri="{FF2B5EF4-FFF2-40B4-BE49-F238E27FC236}">
                  <a16:creationId xmlns:a16="http://schemas.microsoft.com/office/drawing/2014/main" id="{9482E68A-F370-4EED-88E1-EAB3903110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91891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0" name="Freeform 524">
              <a:extLst>
                <a:ext uri="{FF2B5EF4-FFF2-40B4-BE49-F238E27FC236}">
                  <a16:creationId xmlns:a16="http://schemas.microsoft.com/office/drawing/2014/main" id="{7772C92D-7937-4066-86AC-2F07C1E18B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76439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1" name="Freeform 525">
              <a:extLst>
                <a:ext uri="{FF2B5EF4-FFF2-40B4-BE49-F238E27FC236}">
                  <a16:creationId xmlns:a16="http://schemas.microsoft.com/office/drawing/2014/main" id="{9D328B90-B077-455D-BB1B-178AE2B8AC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60988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2" name="Freeform 526">
              <a:extLst>
                <a:ext uri="{FF2B5EF4-FFF2-40B4-BE49-F238E27FC236}">
                  <a16:creationId xmlns:a16="http://schemas.microsoft.com/office/drawing/2014/main" id="{96BF03B7-609A-44AD-85BE-A3FA102B0A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43697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3" name="Freeform 527">
              <a:extLst>
                <a:ext uri="{FF2B5EF4-FFF2-40B4-BE49-F238E27FC236}">
                  <a16:creationId xmlns:a16="http://schemas.microsoft.com/office/drawing/2014/main" id="{F6D06CBE-60AE-4534-9728-137557F606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28246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4" name="Freeform 528">
              <a:extLst>
                <a:ext uri="{FF2B5EF4-FFF2-40B4-BE49-F238E27FC236}">
                  <a16:creationId xmlns:a16="http://schemas.microsoft.com/office/drawing/2014/main" id="{2846BB48-8D5C-4298-91CC-2499CAA81C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12794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5" name="Freeform 529">
              <a:extLst>
                <a:ext uri="{FF2B5EF4-FFF2-40B4-BE49-F238E27FC236}">
                  <a16:creationId xmlns:a16="http://schemas.microsoft.com/office/drawing/2014/main" id="{7F0CC7AF-F568-48CC-8F46-3A596D1F56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95505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6" name="Freeform 530">
              <a:extLst>
                <a:ext uri="{FF2B5EF4-FFF2-40B4-BE49-F238E27FC236}">
                  <a16:creationId xmlns:a16="http://schemas.microsoft.com/office/drawing/2014/main" id="{FC6E28AE-046A-4FD1-A8AD-06A39FC6E2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80054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7" name="Freeform 531">
              <a:extLst>
                <a:ext uri="{FF2B5EF4-FFF2-40B4-BE49-F238E27FC236}">
                  <a16:creationId xmlns:a16="http://schemas.microsoft.com/office/drawing/2014/main" id="{8581A5CC-F8EA-4D53-ADDD-0B22755B23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64602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8" name="Freeform 532">
              <a:extLst>
                <a:ext uri="{FF2B5EF4-FFF2-40B4-BE49-F238E27FC236}">
                  <a16:creationId xmlns:a16="http://schemas.microsoft.com/office/drawing/2014/main" id="{B8A3178F-76D6-4DDB-82BC-8B7CF9FBF6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47312" y="3507803"/>
              <a:ext cx="73520" cy="68007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9" name="Freeform 533">
              <a:extLst>
                <a:ext uri="{FF2B5EF4-FFF2-40B4-BE49-F238E27FC236}">
                  <a16:creationId xmlns:a16="http://schemas.microsoft.com/office/drawing/2014/main" id="{8365282E-984D-40D9-8E4E-02EAB1D98A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31861" y="3507803"/>
              <a:ext cx="73520" cy="68007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7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0" name="Freeform 534">
              <a:extLst>
                <a:ext uri="{FF2B5EF4-FFF2-40B4-BE49-F238E27FC236}">
                  <a16:creationId xmlns:a16="http://schemas.microsoft.com/office/drawing/2014/main" id="{F0DF71E9-46B2-4CF7-95A7-66222845CA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73511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1" name="Freeform 535">
              <a:extLst>
                <a:ext uri="{FF2B5EF4-FFF2-40B4-BE49-F238E27FC236}">
                  <a16:creationId xmlns:a16="http://schemas.microsoft.com/office/drawing/2014/main" id="{79B48F3D-306F-44EE-8229-D1231C723F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58059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2" name="Freeform 536">
              <a:extLst>
                <a:ext uri="{FF2B5EF4-FFF2-40B4-BE49-F238E27FC236}">
                  <a16:creationId xmlns:a16="http://schemas.microsoft.com/office/drawing/2014/main" id="{3275B31B-0082-4422-948F-3BCED7A2C3C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40769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3" name="Freeform 537">
              <a:extLst>
                <a:ext uri="{FF2B5EF4-FFF2-40B4-BE49-F238E27FC236}">
                  <a16:creationId xmlns:a16="http://schemas.microsoft.com/office/drawing/2014/main" id="{8B04EF13-BEA0-4C14-86E6-292721D979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25317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4" name="Freeform 538">
              <a:extLst>
                <a:ext uri="{FF2B5EF4-FFF2-40B4-BE49-F238E27FC236}">
                  <a16:creationId xmlns:a16="http://schemas.microsoft.com/office/drawing/2014/main" id="{BE1C7D59-DAEB-4FE7-A327-0ACC030C66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09866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5" name="Freeform 539">
              <a:extLst>
                <a:ext uri="{FF2B5EF4-FFF2-40B4-BE49-F238E27FC236}">
                  <a16:creationId xmlns:a16="http://schemas.microsoft.com/office/drawing/2014/main" id="{A86DDF17-8562-4A40-9BE6-E5A1DD6761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2577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6" name="Freeform 540">
              <a:extLst>
                <a:ext uri="{FF2B5EF4-FFF2-40B4-BE49-F238E27FC236}">
                  <a16:creationId xmlns:a16="http://schemas.microsoft.com/office/drawing/2014/main" id="{0601D447-0A36-4F6A-91ED-B2B59B06AF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77125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7" name="Freeform 541">
              <a:extLst>
                <a:ext uri="{FF2B5EF4-FFF2-40B4-BE49-F238E27FC236}">
                  <a16:creationId xmlns:a16="http://schemas.microsoft.com/office/drawing/2014/main" id="{D3B10ED9-CC8A-43E0-88C1-7724B5B8EC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61674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8" name="Freeform 542">
              <a:extLst>
                <a:ext uri="{FF2B5EF4-FFF2-40B4-BE49-F238E27FC236}">
                  <a16:creationId xmlns:a16="http://schemas.microsoft.com/office/drawing/2014/main" id="{4E069D38-3345-41BB-9267-80CB1CAB54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44384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9" name="Freeform 543">
              <a:extLst>
                <a:ext uri="{FF2B5EF4-FFF2-40B4-BE49-F238E27FC236}">
                  <a16:creationId xmlns:a16="http://schemas.microsoft.com/office/drawing/2014/main" id="{A5876DB6-E410-4E97-A68E-B361768167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28932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0" name="Freeform 544">
              <a:extLst>
                <a:ext uri="{FF2B5EF4-FFF2-40B4-BE49-F238E27FC236}">
                  <a16:creationId xmlns:a16="http://schemas.microsoft.com/office/drawing/2014/main" id="{1CC6C6E2-A593-41E9-BE64-27D3202DF0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3481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1" name="Freeform 545">
              <a:extLst>
                <a:ext uri="{FF2B5EF4-FFF2-40B4-BE49-F238E27FC236}">
                  <a16:creationId xmlns:a16="http://schemas.microsoft.com/office/drawing/2014/main" id="{276FA86E-1760-40A5-AE64-A36FF690C5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423254"/>
              <a:ext cx="110281" cy="68007"/>
            </a:xfrm>
            <a:custGeom>
              <a:avLst/>
              <a:gdLst>
                <a:gd name="T0" fmla="*/ 29 w 29"/>
                <a:gd name="T1" fmla="*/ 17 h 18"/>
                <a:gd name="T2" fmla="*/ 28 w 29"/>
                <a:gd name="T3" fmla="*/ 18 h 18"/>
                <a:gd name="T4" fmla="*/ 1 w 29"/>
                <a:gd name="T5" fmla="*/ 18 h 18"/>
                <a:gd name="T6" fmla="*/ 0 w 29"/>
                <a:gd name="T7" fmla="*/ 17 h 18"/>
                <a:gd name="T8" fmla="*/ 0 w 29"/>
                <a:gd name="T9" fmla="*/ 1 h 18"/>
                <a:gd name="T10" fmla="*/ 1 w 29"/>
                <a:gd name="T11" fmla="*/ 0 h 18"/>
                <a:gd name="T12" fmla="*/ 28 w 29"/>
                <a:gd name="T13" fmla="*/ 0 h 18"/>
                <a:gd name="T14" fmla="*/ 29 w 29"/>
                <a:gd name="T15" fmla="*/ 1 h 18"/>
                <a:gd name="T16" fmla="*/ 29 w 2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29" y="17"/>
                  </a:moveTo>
                  <a:cubicBezTo>
                    <a:pt x="29" y="17"/>
                    <a:pt x="28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9" y="0"/>
                    <a:pt x="29" y="1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2" name="Freeform 546">
              <a:extLst>
                <a:ext uri="{FF2B5EF4-FFF2-40B4-BE49-F238E27FC236}">
                  <a16:creationId xmlns:a16="http://schemas.microsoft.com/office/drawing/2014/main" id="{4F7421E1-B129-4EAD-AF68-56ECB22845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55756" y="3338706"/>
              <a:ext cx="110281" cy="69844"/>
            </a:xfrm>
            <a:custGeom>
              <a:avLst/>
              <a:gdLst>
                <a:gd name="T0" fmla="*/ 29 w 29"/>
                <a:gd name="T1" fmla="*/ 17 h 18"/>
                <a:gd name="T2" fmla="*/ 28 w 29"/>
                <a:gd name="T3" fmla="*/ 18 h 18"/>
                <a:gd name="T4" fmla="*/ 1 w 29"/>
                <a:gd name="T5" fmla="*/ 18 h 18"/>
                <a:gd name="T6" fmla="*/ 0 w 29"/>
                <a:gd name="T7" fmla="*/ 17 h 18"/>
                <a:gd name="T8" fmla="*/ 0 w 29"/>
                <a:gd name="T9" fmla="*/ 1 h 18"/>
                <a:gd name="T10" fmla="*/ 1 w 29"/>
                <a:gd name="T11" fmla="*/ 0 h 18"/>
                <a:gd name="T12" fmla="*/ 28 w 29"/>
                <a:gd name="T13" fmla="*/ 0 h 18"/>
                <a:gd name="T14" fmla="*/ 29 w 29"/>
                <a:gd name="T15" fmla="*/ 1 h 18"/>
                <a:gd name="T16" fmla="*/ 29 w 2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29" y="17"/>
                  </a:moveTo>
                  <a:cubicBezTo>
                    <a:pt x="29" y="17"/>
                    <a:pt x="29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29" y="0"/>
                    <a:pt x="29" y="1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3" name="Freeform 547">
              <a:extLst>
                <a:ext uri="{FF2B5EF4-FFF2-40B4-BE49-F238E27FC236}">
                  <a16:creationId xmlns:a16="http://schemas.microsoft.com/office/drawing/2014/main" id="{8F6DF9A4-88D9-42CE-922E-9D925351CE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507803"/>
              <a:ext cx="128661" cy="68007"/>
            </a:xfrm>
            <a:custGeom>
              <a:avLst/>
              <a:gdLst>
                <a:gd name="T0" fmla="*/ 34 w 34"/>
                <a:gd name="T1" fmla="*/ 17 h 18"/>
                <a:gd name="T2" fmla="*/ 33 w 34"/>
                <a:gd name="T3" fmla="*/ 18 h 18"/>
                <a:gd name="T4" fmla="*/ 1 w 34"/>
                <a:gd name="T5" fmla="*/ 18 h 18"/>
                <a:gd name="T6" fmla="*/ 0 w 34"/>
                <a:gd name="T7" fmla="*/ 17 h 18"/>
                <a:gd name="T8" fmla="*/ 0 w 34"/>
                <a:gd name="T9" fmla="*/ 1 h 18"/>
                <a:gd name="T10" fmla="*/ 1 w 34"/>
                <a:gd name="T11" fmla="*/ 0 h 18"/>
                <a:gd name="T12" fmla="*/ 33 w 34"/>
                <a:gd name="T13" fmla="*/ 0 h 18"/>
                <a:gd name="T14" fmla="*/ 34 w 34"/>
                <a:gd name="T15" fmla="*/ 1 h 18"/>
                <a:gd name="T16" fmla="*/ 34 w 34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8">
                  <a:moveTo>
                    <a:pt x="34" y="17"/>
                  </a:moveTo>
                  <a:cubicBezTo>
                    <a:pt x="34" y="17"/>
                    <a:pt x="34" y="18"/>
                    <a:pt x="33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4" name="Freeform 548">
              <a:extLst>
                <a:ext uri="{FF2B5EF4-FFF2-40B4-BE49-F238E27FC236}">
                  <a16:creationId xmlns:a16="http://schemas.microsoft.com/office/drawing/2014/main" id="{626ADF56-9BE1-4A83-A10F-5EDFB85178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590513"/>
              <a:ext cx="86387" cy="69844"/>
            </a:xfrm>
            <a:custGeom>
              <a:avLst/>
              <a:gdLst>
                <a:gd name="T0" fmla="*/ 23 w 23"/>
                <a:gd name="T1" fmla="*/ 17 h 18"/>
                <a:gd name="T2" fmla="*/ 22 w 23"/>
                <a:gd name="T3" fmla="*/ 18 h 18"/>
                <a:gd name="T4" fmla="*/ 1 w 23"/>
                <a:gd name="T5" fmla="*/ 18 h 18"/>
                <a:gd name="T6" fmla="*/ 0 w 23"/>
                <a:gd name="T7" fmla="*/ 17 h 18"/>
                <a:gd name="T8" fmla="*/ 0 w 23"/>
                <a:gd name="T9" fmla="*/ 1 h 18"/>
                <a:gd name="T10" fmla="*/ 1 w 23"/>
                <a:gd name="T11" fmla="*/ 0 h 18"/>
                <a:gd name="T12" fmla="*/ 22 w 23"/>
                <a:gd name="T13" fmla="*/ 0 h 18"/>
                <a:gd name="T14" fmla="*/ 23 w 23"/>
                <a:gd name="T15" fmla="*/ 1 h 18"/>
                <a:gd name="T16" fmla="*/ 23 w 23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8">
                  <a:moveTo>
                    <a:pt x="23" y="17"/>
                  </a:moveTo>
                  <a:cubicBezTo>
                    <a:pt x="23" y="17"/>
                    <a:pt x="23" y="18"/>
                    <a:pt x="2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3" y="0"/>
                    <a:pt x="23" y="1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5" name="Freeform 549">
              <a:extLst>
                <a:ext uri="{FF2B5EF4-FFF2-40B4-BE49-F238E27FC236}">
                  <a16:creationId xmlns:a16="http://schemas.microsoft.com/office/drawing/2014/main" id="{90CF9F50-0CF7-49A2-AC8A-CA2150F245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46687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6" name="Freeform 550">
              <a:extLst>
                <a:ext uri="{FF2B5EF4-FFF2-40B4-BE49-F238E27FC236}">
                  <a16:creationId xmlns:a16="http://schemas.microsoft.com/office/drawing/2014/main" id="{7DE968D3-A7C6-4A72-AD95-4E86090B080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31236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7" name="Freeform 551">
              <a:extLst>
                <a:ext uri="{FF2B5EF4-FFF2-40B4-BE49-F238E27FC236}">
                  <a16:creationId xmlns:a16="http://schemas.microsoft.com/office/drawing/2014/main" id="{B735B6FD-1177-46E6-815B-AA10E74E3C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5784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8" name="Freeform 552">
              <a:extLst>
                <a:ext uri="{FF2B5EF4-FFF2-40B4-BE49-F238E27FC236}">
                  <a16:creationId xmlns:a16="http://schemas.microsoft.com/office/drawing/2014/main" id="{2297D1B8-360D-4DFA-ADB3-DA1BB45858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98495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9" name="Freeform 553">
              <a:extLst>
                <a:ext uri="{FF2B5EF4-FFF2-40B4-BE49-F238E27FC236}">
                  <a16:creationId xmlns:a16="http://schemas.microsoft.com/office/drawing/2014/main" id="{6B1FE1EC-813B-43A1-95ED-68B2632E63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83044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0" name="Freeform 554">
              <a:extLst>
                <a:ext uri="{FF2B5EF4-FFF2-40B4-BE49-F238E27FC236}">
                  <a16:creationId xmlns:a16="http://schemas.microsoft.com/office/drawing/2014/main" id="{8245FB7F-469F-4FCD-AB46-BB4C05C6417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67592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1" name="Freeform 555">
              <a:extLst>
                <a:ext uri="{FF2B5EF4-FFF2-40B4-BE49-F238E27FC236}">
                  <a16:creationId xmlns:a16="http://schemas.microsoft.com/office/drawing/2014/main" id="{F1E653E9-D63E-4A95-AF63-7EF6D402B4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50302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2" name="Freeform 556">
              <a:extLst>
                <a:ext uri="{FF2B5EF4-FFF2-40B4-BE49-F238E27FC236}">
                  <a16:creationId xmlns:a16="http://schemas.microsoft.com/office/drawing/2014/main" id="{B1195C80-8361-4054-87FC-C094C6B53FC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34851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3" name="Freeform 557">
              <a:extLst>
                <a:ext uri="{FF2B5EF4-FFF2-40B4-BE49-F238E27FC236}">
                  <a16:creationId xmlns:a16="http://schemas.microsoft.com/office/drawing/2014/main" id="{C28E2889-9A0E-4287-8115-4E7C8BA6ECC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19399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4" name="Freeform 558">
              <a:extLst>
                <a:ext uri="{FF2B5EF4-FFF2-40B4-BE49-F238E27FC236}">
                  <a16:creationId xmlns:a16="http://schemas.microsoft.com/office/drawing/2014/main" id="{CEDC41F5-9249-47E1-8BC4-FA8F9534BC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03948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5" name="Freeform 559">
              <a:extLst>
                <a:ext uri="{FF2B5EF4-FFF2-40B4-BE49-F238E27FC236}">
                  <a16:creationId xmlns:a16="http://schemas.microsoft.com/office/drawing/2014/main" id="{D3798D78-BEC0-4E3F-975C-BE38381C2F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86659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6" name="Freeform 560">
              <a:extLst>
                <a:ext uri="{FF2B5EF4-FFF2-40B4-BE49-F238E27FC236}">
                  <a16:creationId xmlns:a16="http://schemas.microsoft.com/office/drawing/2014/main" id="{350FA3B8-2246-4F11-8829-7FBF0093CC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1207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7" name="Freeform 561">
              <a:extLst>
                <a:ext uri="{FF2B5EF4-FFF2-40B4-BE49-F238E27FC236}">
                  <a16:creationId xmlns:a16="http://schemas.microsoft.com/office/drawing/2014/main" id="{7690161F-8EB9-4485-8404-CED641ACE5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3481" y="3717336"/>
              <a:ext cx="71683" cy="38599"/>
            </a:xfrm>
            <a:custGeom>
              <a:avLst/>
              <a:gdLst>
                <a:gd name="T0" fmla="*/ 0 w 39"/>
                <a:gd name="T1" fmla="*/ 0 h 21"/>
                <a:gd name="T2" fmla="*/ 0 w 39"/>
                <a:gd name="T3" fmla="*/ 19 h 21"/>
                <a:gd name="T4" fmla="*/ 2 w 39"/>
                <a:gd name="T5" fmla="*/ 19 h 21"/>
                <a:gd name="T6" fmla="*/ 2 w 39"/>
                <a:gd name="T7" fmla="*/ 21 h 21"/>
                <a:gd name="T8" fmla="*/ 35 w 39"/>
                <a:gd name="T9" fmla="*/ 21 h 21"/>
                <a:gd name="T10" fmla="*/ 37 w 39"/>
                <a:gd name="T11" fmla="*/ 19 h 21"/>
                <a:gd name="T12" fmla="*/ 39 w 39"/>
                <a:gd name="T13" fmla="*/ 19 h 21"/>
                <a:gd name="T14" fmla="*/ 39 w 39"/>
                <a:gd name="T15" fmla="*/ 0 h 21"/>
                <a:gd name="T16" fmla="*/ 0 w 39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1">
                  <a:moveTo>
                    <a:pt x="0" y="0"/>
                  </a:moveTo>
                  <a:lnTo>
                    <a:pt x="0" y="19"/>
                  </a:lnTo>
                  <a:lnTo>
                    <a:pt x="2" y="19"/>
                  </a:lnTo>
                  <a:lnTo>
                    <a:pt x="2" y="21"/>
                  </a:lnTo>
                  <a:lnTo>
                    <a:pt x="35" y="21"/>
                  </a:lnTo>
                  <a:lnTo>
                    <a:pt x="37" y="19"/>
                  </a:lnTo>
                  <a:lnTo>
                    <a:pt x="39" y="19"/>
                  </a:lnTo>
                  <a:lnTo>
                    <a:pt x="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8" name="Freeform 562">
              <a:extLst>
                <a:ext uri="{FF2B5EF4-FFF2-40B4-BE49-F238E27FC236}">
                  <a16:creationId xmlns:a16="http://schemas.microsoft.com/office/drawing/2014/main" id="{D6E60D8D-5ED7-456E-8E04-9D141E37F5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3481" y="3675061"/>
              <a:ext cx="71683" cy="38599"/>
            </a:xfrm>
            <a:custGeom>
              <a:avLst/>
              <a:gdLst>
                <a:gd name="T0" fmla="*/ 39 w 39"/>
                <a:gd name="T1" fmla="*/ 21 h 21"/>
                <a:gd name="T2" fmla="*/ 39 w 39"/>
                <a:gd name="T3" fmla="*/ 2 h 21"/>
                <a:gd name="T4" fmla="*/ 37 w 39"/>
                <a:gd name="T5" fmla="*/ 0 h 21"/>
                <a:gd name="T6" fmla="*/ 35 w 39"/>
                <a:gd name="T7" fmla="*/ 0 h 21"/>
                <a:gd name="T8" fmla="*/ 2 w 39"/>
                <a:gd name="T9" fmla="*/ 0 h 21"/>
                <a:gd name="T10" fmla="*/ 2 w 39"/>
                <a:gd name="T11" fmla="*/ 0 h 21"/>
                <a:gd name="T12" fmla="*/ 0 w 39"/>
                <a:gd name="T13" fmla="*/ 2 h 21"/>
                <a:gd name="T14" fmla="*/ 0 w 39"/>
                <a:gd name="T15" fmla="*/ 21 h 21"/>
                <a:gd name="T16" fmla="*/ 39 w 3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1">
                  <a:moveTo>
                    <a:pt x="39" y="21"/>
                  </a:moveTo>
                  <a:lnTo>
                    <a:pt x="39" y="2"/>
                  </a:lnTo>
                  <a:lnTo>
                    <a:pt x="37" y="0"/>
                  </a:lnTo>
                  <a:lnTo>
                    <a:pt x="35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1"/>
                  </a:lnTo>
                  <a:lnTo>
                    <a:pt x="39" y="2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9" name="Freeform 563">
              <a:extLst>
                <a:ext uri="{FF2B5EF4-FFF2-40B4-BE49-F238E27FC236}">
                  <a16:creationId xmlns:a16="http://schemas.microsoft.com/office/drawing/2014/main" id="{0A3E1A96-33D7-4BE9-B18B-13E0F95676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96192" y="3423254"/>
              <a:ext cx="69844" cy="152555"/>
            </a:xfrm>
            <a:custGeom>
              <a:avLst/>
              <a:gdLst>
                <a:gd name="T0" fmla="*/ 3 w 38"/>
                <a:gd name="T1" fmla="*/ 0 h 83"/>
                <a:gd name="T2" fmla="*/ 3 w 38"/>
                <a:gd name="T3" fmla="*/ 0 h 83"/>
                <a:gd name="T4" fmla="*/ 0 w 38"/>
                <a:gd name="T5" fmla="*/ 2 h 83"/>
                <a:gd name="T6" fmla="*/ 0 w 38"/>
                <a:gd name="T7" fmla="*/ 35 h 83"/>
                <a:gd name="T8" fmla="*/ 3 w 38"/>
                <a:gd name="T9" fmla="*/ 35 h 83"/>
                <a:gd name="T10" fmla="*/ 3 w 38"/>
                <a:gd name="T11" fmla="*/ 37 h 83"/>
                <a:gd name="T12" fmla="*/ 13 w 38"/>
                <a:gd name="T13" fmla="*/ 37 h 83"/>
                <a:gd name="T14" fmla="*/ 13 w 38"/>
                <a:gd name="T15" fmla="*/ 81 h 83"/>
                <a:gd name="T16" fmla="*/ 13 w 38"/>
                <a:gd name="T17" fmla="*/ 83 h 83"/>
                <a:gd name="T18" fmla="*/ 15 w 38"/>
                <a:gd name="T19" fmla="*/ 83 h 83"/>
                <a:gd name="T20" fmla="*/ 36 w 38"/>
                <a:gd name="T21" fmla="*/ 83 h 83"/>
                <a:gd name="T22" fmla="*/ 38 w 38"/>
                <a:gd name="T23" fmla="*/ 83 h 83"/>
                <a:gd name="T24" fmla="*/ 38 w 38"/>
                <a:gd name="T25" fmla="*/ 81 h 83"/>
                <a:gd name="T26" fmla="*/ 38 w 38"/>
                <a:gd name="T27" fmla="*/ 2 h 83"/>
                <a:gd name="T28" fmla="*/ 38 w 38"/>
                <a:gd name="T29" fmla="*/ 0 h 83"/>
                <a:gd name="T30" fmla="*/ 36 w 38"/>
                <a:gd name="T31" fmla="*/ 0 h 83"/>
                <a:gd name="T32" fmla="*/ 3 w 38"/>
                <a:gd name="T3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8" h="83">
                  <a:moveTo>
                    <a:pt x="3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13" y="37"/>
                  </a:lnTo>
                  <a:lnTo>
                    <a:pt x="13" y="81"/>
                  </a:lnTo>
                  <a:lnTo>
                    <a:pt x="13" y="83"/>
                  </a:lnTo>
                  <a:lnTo>
                    <a:pt x="15" y="83"/>
                  </a:lnTo>
                  <a:lnTo>
                    <a:pt x="36" y="83"/>
                  </a:lnTo>
                  <a:lnTo>
                    <a:pt x="38" y="83"/>
                  </a:lnTo>
                  <a:lnTo>
                    <a:pt x="38" y="81"/>
                  </a:lnTo>
                  <a:lnTo>
                    <a:pt x="38" y="2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0" name="Freeform 564">
              <a:extLst>
                <a:ext uri="{FF2B5EF4-FFF2-40B4-BE49-F238E27FC236}">
                  <a16:creationId xmlns:a16="http://schemas.microsoft.com/office/drawing/2014/main" id="{08FDE0F8-764F-426D-A143-10AD38F9D4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9460" y="2796492"/>
              <a:ext cx="766451" cy="248132"/>
            </a:xfrm>
            <a:custGeom>
              <a:avLst/>
              <a:gdLst>
                <a:gd name="T0" fmla="*/ 201 w 201"/>
                <a:gd name="T1" fmla="*/ 36 h 65"/>
                <a:gd name="T2" fmla="*/ 173 w 201"/>
                <a:gd name="T3" fmla="*/ 65 h 65"/>
                <a:gd name="T4" fmla="*/ 29 w 201"/>
                <a:gd name="T5" fmla="*/ 65 h 65"/>
                <a:gd name="T6" fmla="*/ 0 w 201"/>
                <a:gd name="T7" fmla="*/ 36 h 65"/>
                <a:gd name="T8" fmla="*/ 0 w 201"/>
                <a:gd name="T9" fmla="*/ 29 h 65"/>
                <a:gd name="T10" fmla="*/ 29 w 201"/>
                <a:gd name="T11" fmla="*/ 0 h 65"/>
                <a:gd name="T12" fmla="*/ 173 w 201"/>
                <a:gd name="T13" fmla="*/ 0 h 65"/>
                <a:gd name="T14" fmla="*/ 201 w 201"/>
                <a:gd name="T15" fmla="*/ 29 h 65"/>
                <a:gd name="T16" fmla="*/ 201 w 201"/>
                <a:gd name="T17" fmla="*/ 3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65">
                  <a:moveTo>
                    <a:pt x="201" y="36"/>
                  </a:moveTo>
                  <a:cubicBezTo>
                    <a:pt x="201" y="52"/>
                    <a:pt x="189" y="65"/>
                    <a:pt x="173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13" y="65"/>
                    <a:pt x="0" y="52"/>
                    <a:pt x="0" y="3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89" y="0"/>
                    <a:pt x="201" y="13"/>
                    <a:pt x="201" y="29"/>
                  </a:cubicBezTo>
                  <a:lnTo>
                    <a:pt x="201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1" name="Freeform 565">
              <a:extLst>
                <a:ext uri="{FF2B5EF4-FFF2-40B4-BE49-F238E27FC236}">
                  <a16:creationId xmlns:a16="http://schemas.microsoft.com/office/drawing/2014/main" id="{363FD55E-264B-4F3A-947D-A7C6BFC11B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20269" y="2419701"/>
              <a:ext cx="1968510" cy="408038"/>
            </a:xfrm>
            <a:custGeom>
              <a:avLst/>
              <a:gdLst>
                <a:gd name="T0" fmla="*/ 0 w 516"/>
                <a:gd name="T1" fmla="*/ 0 h 107"/>
                <a:gd name="T2" fmla="*/ 1 w 516"/>
                <a:gd name="T3" fmla="*/ 3 h 107"/>
                <a:gd name="T4" fmla="*/ 38 w 516"/>
                <a:gd name="T5" fmla="*/ 107 h 107"/>
                <a:gd name="T6" fmla="*/ 475 w 516"/>
                <a:gd name="T7" fmla="*/ 107 h 107"/>
                <a:gd name="T8" fmla="*/ 516 w 516"/>
                <a:gd name="T9" fmla="*/ 0 h 107"/>
                <a:gd name="T10" fmla="*/ 0 w 516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6" h="107">
                  <a:moveTo>
                    <a:pt x="0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475" y="107"/>
                    <a:pt x="475" y="107"/>
                    <a:pt x="475" y="107"/>
                  </a:cubicBezTo>
                  <a:cubicBezTo>
                    <a:pt x="516" y="0"/>
                    <a:pt x="516" y="0"/>
                    <a:pt x="51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30A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2" name="Freeform 566">
              <a:extLst>
                <a:ext uri="{FF2B5EF4-FFF2-40B4-BE49-F238E27FC236}">
                  <a16:creationId xmlns:a16="http://schemas.microsoft.com/office/drawing/2014/main" id="{C0943E7E-C840-4BEF-B7B4-0796170DF4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12917" y="2384778"/>
              <a:ext cx="1985051" cy="34923"/>
            </a:xfrm>
            <a:custGeom>
              <a:avLst/>
              <a:gdLst>
                <a:gd name="T0" fmla="*/ 517 w 520"/>
                <a:gd name="T1" fmla="*/ 9 h 9"/>
                <a:gd name="T2" fmla="*/ 518 w 520"/>
                <a:gd name="T3" fmla="*/ 7 h 9"/>
                <a:gd name="T4" fmla="*/ 514 w 520"/>
                <a:gd name="T5" fmla="*/ 0 h 9"/>
                <a:gd name="T6" fmla="*/ 6 w 520"/>
                <a:gd name="T7" fmla="*/ 0 h 9"/>
                <a:gd name="T8" fmla="*/ 2 w 520"/>
                <a:gd name="T9" fmla="*/ 9 h 9"/>
                <a:gd name="T10" fmla="*/ 517 w 520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0" h="9">
                  <a:moveTo>
                    <a:pt x="517" y="9"/>
                  </a:moveTo>
                  <a:cubicBezTo>
                    <a:pt x="518" y="7"/>
                    <a:pt x="518" y="7"/>
                    <a:pt x="518" y="7"/>
                  </a:cubicBezTo>
                  <a:cubicBezTo>
                    <a:pt x="520" y="4"/>
                    <a:pt x="518" y="0"/>
                    <a:pt x="5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4"/>
                    <a:pt x="2" y="9"/>
                  </a:cubicBezTo>
                  <a:lnTo>
                    <a:pt x="517" y="9"/>
                  </a:lnTo>
                  <a:close/>
                </a:path>
              </a:pathLst>
            </a:custGeom>
            <a:solidFill>
              <a:srgbClr val="5B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3" name="Freeform 567">
              <a:extLst>
                <a:ext uri="{FF2B5EF4-FFF2-40B4-BE49-F238E27FC236}">
                  <a16:creationId xmlns:a16="http://schemas.microsoft.com/office/drawing/2014/main" id="{64C1705B-CC66-403F-86A0-36CEA79824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02980" y="2463813"/>
              <a:ext cx="1790222" cy="329004"/>
            </a:xfrm>
            <a:custGeom>
              <a:avLst/>
              <a:gdLst>
                <a:gd name="T0" fmla="*/ 974 w 974"/>
                <a:gd name="T1" fmla="*/ 0 h 179"/>
                <a:gd name="T2" fmla="*/ 912 w 974"/>
                <a:gd name="T3" fmla="*/ 179 h 179"/>
                <a:gd name="T4" fmla="*/ 65 w 974"/>
                <a:gd name="T5" fmla="*/ 179 h 179"/>
                <a:gd name="T6" fmla="*/ 0 w 974"/>
                <a:gd name="T7" fmla="*/ 0 h 179"/>
                <a:gd name="T8" fmla="*/ 974 w 974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4" h="179">
                  <a:moveTo>
                    <a:pt x="974" y="0"/>
                  </a:moveTo>
                  <a:lnTo>
                    <a:pt x="912" y="179"/>
                  </a:lnTo>
                  <a:lnTo>
                    <a:pt x="65" y="179"/>
                  </a:lnTo>
                  <a:lnTo>
                    <a:pt x="0" y="0"/>
                  </a:lnTo>
                  <a:lnTo>
                    <a:pt x="974" y="0"/>
                  </a:lnTo>
                  <a:close/>
                </a:path>
              </a:pathLst>
            </a:custGeom>
            <a:solidFill>
              <a:srgbClr val="86A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4" name="Freeform 568">
              <a:extLst>
                <a:ext uri="{FF2B5EF4-FFF2-40B4-BE49-F238E27FC236}">
                  <a16:creationId xmlns:a16="http://schemas.microsoft.com/office/drawing/2014/main" id="{CD6D4FC4-B51C-4A7A-8697-FE7251C5A1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65472" y="2827739"/>
              <a:ext cx="1667076" cy="91901"/>
            </a:xfrm>
            <a:custGeom>
              <a:avLst/>
              <a:gdLst>
                <a:gd name="T0" fmla="*/ 0 w 437"/>
                <a:gd name="T1" fmla="*/ 0 h 24"/>
                <a:gd name="T2" fmla="*/ 5 w 437"/>
                <a:gd name="T3" fmla="*/ 14 h 24"/>
                <a:gd name="T4" fmla="*/ 20 w 437"/>
                <a:gd name="T5" fmla="*/ 24 h 24"/>
                <a:gd name="T6" fmla="*/ 417 w 437"/>
                <a:gd name="T7" fmla="*/ 24 h 24"/>
                <a:gd name="T8" fmla="*/ 432 w 437"/>
                <a:gd name="T9" fmla="*/ 14 h 24"/>
                <a:gd name="T10" fmla="*/ 437 w 437"/>
                <a:gd name="T11" fmla="*/ 0 h 24"/>
                <a:gd name="T12" fmla="*/ 0 w 437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7" h="24">
                  <a:moveTo>
                    <a:pt x="0" y="0"/>
                  </a:moveTo>
                  <a:cubicBezTo>
                    <a:pt x="5" y="14"/>
                    <a:pt x="5" y="14"/>
                    <a:pt x="5" y="14"/>
                  </a:cubicBezTo>
                  <a:cubicBezTo>
                    <a:pt x="7" y="20"/>
                    <a:pt x="14" y="24"/>
                    <a:pt x="20" y="24"/>
                  </a:cubicBezTo>
                  <a:cubicBezTo>
                    <a:pt x="417" y="24"/>
                    <a:pt x="417" y="24"/>
                    <a:pt x="417" y="24"/>
                  </a:cubicBezTo>
                  <a:cubicBezTo>
                    <a:pt x="423" y="24"/>
                    <a:pt x="430" y="20"/>
                    <a:pt x="432" y="14"/>
                  </a:cubicBezTo>
                  <a:cubicBezTo>
                    <a:pt x="437" y="0"/>
                    <a:pt x="437" y="0"/>
                    <a:pt x="4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5" name="Freeform 569">
              <a:extLst>
                <a:ext uri="{FF2B5EF4-FFF2-40B4-BE49-F238E27FC236}">
                  <a16:creationId xmlns:a16="http://schemas.microsoft.com/office/drawing/2014/main" id="{75312FEB-B633-493E-97AE-D6877482D5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42006" y="2155027"/>
              <a:ext cx="163584" cy="110281"/>
            </a:xfrm>
            <a:custGeom>
              <a:avLst/>
              <a:gdLst>
                <a:gd name="T0" fmla="*/ 12 w 89"/>
                <a:gd name="T1" fmla="*/ 0 h 60"/>
                <a:gd name="T2" fmla="*/ 89 w 89"/>
                <a:gd name="T3" fmla="*/ 31 h 60"/>
                <a:gd name="T4" fmla="*/ 76 w 89"/>
                <a:gd name="T5" fmla="*/ 60 h 60"/>
                <a:gd name="T6" fmla="*/ 0 w 89"/>
                <a:gd name="T7" fmla="*/ 29 h 60"/>
                <a:gd name="T8" fmla="*/ 12 w 89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60">
                  <a:moveTo>
                    <a:pt x="12" y="0"/>
                  </a:moveTo>
                  <a:lnTo>
                    <a:pt x="89" y="31"/>
                  </a:lnTo>
                  <a:lnTo>
                    <a:pt x="76" y="60"/>
                  </a:lnTo>
                  <a:lnTo>
                    <a:pt x="0" y="29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6" name="Freeform 570">
              <a:extLst>
                <a:ext uri="{FF2B5EF4-FFF2-40B4-BE49-F238E27FC236}">
                  <a16:creationId xmlns:a16="http://schemas.microsoft.com/office/drawing/2014/main" id="{7BF29052-78D5-4E3F-A075-FAD305CC7A6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13750" y="1059573"/>
              <a:ext cx="782992" cy="1156109"/>
            </a:xfrm>
            <a:custGeom>
              <a:avLst/>
              <a:gdLst>
                <a:gd name="T0" fmla="*/ 20 w 205"/>
                <a:gd name="T1" fmla="*/ 123 h 303"/>
                <a:gd name="T2" fmla="*/ 107 w 205"/>
                <a:gd name="T3" fmla="*/ 112 h 303"/>
                <a:gd name="T4" fmla="*/ 116 w 205"/>
                <a:gd name="T5" fmla="*/ 287 h 303"/>
                <a:gd name="T6" fmla="*/ 157 w 205"/>
                <a:gd name="T7" fmla="*/ 303 h 303"/>
                <a:gd name="T8" fmla="*/ 193 w 205"/>
                <a:gd name="T9" fmla="*/ 143 h 303"/>
                <a:gd name="T10" fmla="*/ 146 w 205"/>
                <a:gd name="T11" fmla="*/ 34 h 303"/>
                <a:gd name="T12" fmla="*/ 33 w 205"/>
                <a:gd name="T13" fmla="*/ 4 h 303"/>
                <a:gd name="T14" fmla="*/ 20 w 205"/>
                <a:gd name="T15" fmla="*/ 12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5" h="303">
                  <a:moveTo>
                    <a:pt x="20" y="123"/>
                  </a:moveTo>
                  <a:cubicBezTo>
                    <a:pt x="20" y="123"/>
                    <a:pt x="73" y="103"/>
                    <a:pt x="107" y="112"/>
                  </a:cubicBezTo>
                  <a:cubicBezTo>
                    <a:pt x="141" y="122"/>
                    <a:pt x="146" y="219"/>
                    <a:pt x="116" y="287"/>
                  </a:cubicBezTo>
                  <a:cubicBezTo>
                    <a:pt x="140" y="297"/>
                    <a:pt x="157" y="303"/>
                    <a:pt x="157" y="303"/>
                  </a:cubicBezTo>
                  <a:cubicBezTo>
                    <a:pt x="157" y="303"/>
                    <a:pt x="205" y="193"/>
                    <a:pt x="193" y="143"/>
                  </a:cubicBezTo>
                  <a:cubicBezTo>
                    <a:pt x="181" y="94"/>
                    <a:pt x="146" y="34"/>
                    <a:pt x="146" y="34"/>
                  </a:cubicBezTo>
                  <a:cubicBezTo>
                    <a:pt x="146" y="34"/>
                    <a:pt x="66" y="7"/>
                    <a:pt x="33" y="4"/>
                  </a:cubicBezTo>
                  <a:cubicBezTo>
                    <a:pt x="0" y="0"/>
                    <a:pt x="20" y="123"/>
                    <a:pt x="20" y="123"/>
                  </a:cubicBezTo>
                  <a:close/>
                </a:path>
              </a:pathLst>
            </a:custGeom>
            <a:solidFill>
              <a:srgbClr val="9A99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7" name="Freeform 571">
              <a:extLst>
                <a:ext uri="{FF2B5EF4-FFF2-40B4-BE49-F238E27FC236}">
                  <a16:creationId xmlns:a16="http://schemas.microsoft.com/office/drawing/2014/main" id="{0848DE96-3979-4DDF-BDBB-477CD415F9D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74404" y="1070601"/>
              <a:ext cx="722339" cy="1145081"/>
            </a:xfrm>
            <a:custGeom>
              <a:avLst/>
              <a:gdLst>
                <a:gd name="T0" fmla="*/ 108 w 189"/>
                <a:gd name="T1" fmla="*/ 53 h 300"/>
                <a:gd name="T2" fmla="*/ 156 w 189"/>
                <a:gd name="T3" fmla="*/ 162 h 300"/>
                <a:gd name="T4" fmla="*/ 130 w 189"/>
                <a:gd name="T5" fmla="*/ 296 h 300"/>
                <a:gd name="T6" fmla="*/ 141 w 189"/>
                <a:gd name="T7" fmla="*/ 300 h 300"/>
                <a:gd name="T8" fmla="*/ 177 w 189"/>
                <a:gd name="T9" fmla="*/ 140 h 300"/>
                <a:gd name="T10" fmla="*/ 130 w 189"/>
                <a:gd name="T11" fmla="*/ 31 h 300"/>
                <a:gd name="T12" fmla="*/ 17 w 189"/>
                <a:gd name="T13" fmla="*/ 1 h 300"/>
                <a:gd name="T14" fmla="*/ 0 w 189"/>
                <a:gd name="T15" fmla="*/ 23 h 300"/>
                <a:gd name="T16" fmla="*/ 108 w 189"/>
                <a:gd name="T17" fmla="*/ 53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00">
                  <a:moveTo>
                    <a:pt x="108" y="53"/>
                  </a:moveTo>
                  <a:cubicBezTo>
                    <a:pt x="108" y="53"/>
                    <a:pt x="144" y="112"/>
                    <a:pt x="156" y="162"/>
                  </a:cubicBezTo>
                  <a:cubicBezTo>
                    <a:pt x="164" y="197"/>
                    <a:pt x="143" y="261"/>
                    <a:pt x="130" y="296"/>
                  </a:cubicBezTo>
                  <a:cubicBezTo>
                    <a:pt x="137" y="299"/>
                    <a:pt x="141" y="300"/>
                    <a:pt x="141" y="300"/>
                  </a:cubicBezTo>
                  <a:cubicBezTo>
                    <a:pt x="141" y="300"/>
                    <a:pt x="189" y="190"/>
                    <a:pt x="177" y="140"/>
                  </a:cubicBezTo>
                  <a:cubicBezTo>
                    <a:pt x="165" y="91"/>
                    <a:pt x="130" y="31"/>
                    <a:pt x="130" y="31"/>
                  </a:cubicBezTo>
                  <a:cubicBezTo>
                    <a:pt x="130" y="31"/>
                    <a:pt x="50" y="4"/>
                    <a:pt x="17" y="1"/>
                  </a:cubicBezTo>
                  <a:cubicBezTo>
                    <a:pt x="8" y="0"/>
                    <a:pt x="3" y="9"/>
                    <a:pt x="0" y="23"/>
                  </a:cubicBezTo>
                  <a:cubicBezTo>
                    <a:pt x="35" y="28"/>
                    <a:pt x="108" y="53"/>
                    <a:pt x="108" y="53"/>
                  </a:cubicBezTo>
                  <a:close/>
                </a:path>
              </a:pathLst>
            </a:custGeom>
            <a:solidFill>
              <a:srgbClr val="8786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8" name="Freeform 572">
              <a:extLst>
                <a:ext uri="{FF2B5EF4-FFF2-40B4-BE49-F238E27FC236}">
                  <a16:creationId xmlns:a16="http://schemas.microsoft.com/office/drawing/2014/main" id="{048067CD-D764-492E-95F5-793DC7AE47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73779" y="2002472"/>
              <a:ext cx="156231" cy="77196"/>
            </a:xfrm>
            <a:custGeom>
              <a:avLst/>
              <a:gdLst>
                <a:gd name="T0" fmla="*/ 81 w 85"/>
                <a:gd name="T1" fmla="*/ 0 h 42"/>
                <a:gd name="T2" fmla="*/ 0 w 85"/>
                <a:gd name="T3" fmla="*/ 10 h 42"/>
                <a:gd name="T4" fmla="*/ 4 w 85"/>
                <a:gd name="T5" fmla="*/ 42 h 42"/>
                <a:gd name="T6" fmla="*/ 85 w 85"/>
                <a:gd name="T7" fmla="*/ 31 h 42"/>
                <a:gd name="T8" fmla="*/ 81 w 85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2">
                  <a:moveTo>
                    <a:pt x="81" y="0"/>
                  </a:moveTo>
                  <a:lnTo>
                    <a:pt x="0" y="10"/>
                  </a:lnTo>
                  <a:lnTo>
                    <a:pt x="4" y="42"/>
                  </a:lnTo>
                  <a:lnTo>
                    <a:pt x="85" y="3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9" name="Freeform 573">
              <a:extLst>
                <a:ext uri="{FF2B5EF4-FFF2-40B4-BE49-F238E27FC236}">
                  <a16:creationId xmlns:a16="http://schemas.microsoft.com/office/drawing/2014/main" id="{1FD3CAF5-650E-4CAE-8461-AEFF3779AE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98421" y="1032002"/>
              <a:ext cx="950252" cy="998040"/>
            </a:xfrm>
            <a:custGeom>
              <a:avLst/>
              <a:gdLst>
                <a:gd name="T0" fmla="*/ 197 w 249"/>
                <a:gd name="T1" fmla="*/ 124 h 261"/>
                <a:gd name="T2" fmla="*/ 117 w 249"/>
                <a:gd name="T3" fmla="*/ 91 h 261"/>
                <a:gd name="T4" fmla="*/ 61 w 249"/>
                <a:gd name="T5" fmla="*/ 257 h 261"/>
                <a:gd name="T6" fmla="*/ 17 w 249"/>
                <a:gd name="T7" fmla="*/ 261 h 261"/>
                <a:gd name="T8" fmla="*/ 25 w 249"/>
                <a:gd name="T9" fmla="*/ 97 h 261"/>
                <a:gd name="T10" fmla="*/ 100 w 249"/>
                <a:gd name="T11" fmla="*/ 5 h 261"/>
                <a:gd name="T12" fmla="*/ 217 w 249"/>
                <a:gd name="T13" fmla="*/ 6 h 261"/>
                <a:gd name="T14" fmla="*/ 197 w 249"/>
                <a:gd name="T15" fmla="*/ 124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261">
                  <a:moveTo>
                    <a:pt x="197" y="124"/>
                  </a:moveTo>
                  <a:cubicBezTo>
                    <a:pt x="197" y="124"/>
                    <a:pt x="152" y="91"/>
                    <a:pt x="117" y="91"/>
                  </a:cubicBezTo>
                  <a:cubicBezTo>
                    <a:pt x="81" y="91"/>
                    <a:pt x="50" y="183"/>
                    <a:pt x="61" y="257"/>
                  </a:cubicBezTo>
                  <a:cubicBezTo>
                    <a:pt x="35" y="260"/>
                    <a:pt x="17" y="261"/>
                    <a:pt x="17" y="261"/>
                  </a:cubicBezTo>
                  <a:cubicBezTo>
                    <a:pt x="17" y="261"/>
                    <a:pt x="0" y="142"/>
                    <a:pt x="25" y="97"/>
                  </a:cubicBezTo>
                  <a:cubicBezTo>
                    <a:pt x="50" y="53"/>
                    <a:pt x="100" y="5"/>
                    <a:pt x="100" y="5"/>
                  </a:cubicBezTo>
                  <a:cubicBezTo>
                    <a:pt x="100" y="5"/>
                    <a:pt x="184" y="0"/>
                    <a:pt x="217" y="6"/>
                  </a:cubicBezTo>
                  <a:cubicBezTo>
                    <a:pt x="249" y="11"/>
                    <a:pt x="197" y="124"/>
                    <a:pt x="197" y="124"/>
                  </a:cubicBezTo>
                  <a:close/>
                </a:path>
              </a:pathLst>
            </a:custGeom>
            <a:solidFill>
              <a:srgbClr val="9A99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0" name="Freeform 574">
              <a:extLst>
                <a:ext uri="{FF2B5EF4-FFF2-40B4-BE49-F238E27FC236}">
                  <a16:creationId xmlns:a16="http://schemas.microsoft.com/office/drawing/2014/main" id="{4D15F991-BEAE-45BE-BA8A-58707DE01F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98421" y="1032002"/>
              <a:ext cx="869380" cy="998040"/>
            </a:xfrm>
            <a:custGeom>
              <a:avLst/>
              <a:gdLst>
                <a:gd name="T0" fmla="*/ 115 w 228"/>
                <a:gd name="T1" fmla="*/ 31 h 261"/>
                <a:gd name="T2" fmla="*/ 40 w 228"/>
                <a:gd name="T3" fmla="*/ 124 h 261"/>
                <a:gd name="T4" fmla="*/ 29 w 228"/>
                <a:gd name="T5" fmla="*/ 260 h 261"/>
                <a:gd name="T6" fmla="*/ 17 w 228"/>
                <a:gd name="T7" fmla="*/ 261 h 261"/>
                <a:gd name="T8" fmla="*/ 25 w 228"/>
                <a:gd name="T9" fmla="*/ 97 h 261"/>
                <a:gd name="T10" fmla="*/ 100 w 228"/>
                <a:gd name="T11" fmla="*/ 5 h 261"/>
                <a:gd name="T12" fmla="*/ 217 w 228"/>
                <a:gd name="T13" fmla="*/ 6 h 261"/>
                <a:gd name="T14" fmla="*/ 227 w 228"/>
                <a:gd name="T15" fmla="*/ 31 h 261"/>
                <a:gd name="T16" fmla="*/ 115 w 228"/>
                <a:gd name="T17" fmla="*/ 3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8" h="261">
                  <a:moveTo>
                    <a:pt x="115" y="31"/>
                  </a:moveTo>
                  <a:cubicBezTo>
                    <a:pt x="115" y="31"/>
                    <a:pt x="65" y="79"/>
                    <a:pt x="40" y="124"/>
                  </a:cubicBezTo>
                  <a:cubicBezTo>
                    <a:pt x="23" y="155"/>
                    <a:pt x="26" y="222"/>
                    <a:pt x="29" y="260"/>
                  </a:cubicBezTo>
                  <a:cubicBezTo>
                    <a:pt x="21" y="261"/>
                    <a:pt x="17" y="261"/>
                    <a:pt x="17" y="261"/>
                  </a:cubicBezTo>
                  <a:cubicBezTo>
                    <a:pt x="17" y="261"/>
                    <a:pt x="0" y="142"/>
                    <a:pt x="25" y="97"/>
                  </a:cubicBezTo>
                  <a:cubicBezTo>
                    <a:pt x="50" y="53"/>
                    <a:pt x="100" y="5"/>
                    <a:pt x="100" y="5"/>
                  </a:cubicBezTo>
                  <a:cubicBezTo>
                    <a:pt x="100" y="5"/>
                    <a:pt x="184" y="0"/>
                    <a:pt x="217" y="6"/>
                  </a:cubicBezTo>
                  <a:cubicBezTo>
                    <a:pt x="226" y="7"/>
                    <a:pt x="228" y="18"/>
                    <a:pt x="227" y="31"/>
                  </a:cubicBezTo>
                  <a:cubicBezTo>
                    <a:pt x="192" y="27"/>
                    <a:pt x="115" y="31"/>
                    <a:pt x="115" y="31"/>
                  </a:cubicBezTo>
                  <a:close/>
                </a:path>
              </a:pathLst>
            </a:custGeom>
            <a:solidFill>
              <a:srgbClr val="8786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1" name="Freeform 575">
              <a:extLst>
                <a:ext uri="{FF2B5EF4-FFF2-40B4-BE49-F238E27FC236}">
                  <a16:creationId xmlns:a16="http://schemas.microsoft.com/office/drawing/2014/main" id="{D9D328DE-EDE3-427D-96F5-6791E685A7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77455" y="2063127"/>
              <a:ext cx="279378" cy="420905"/>
            </a:xfrm>
            <a:custGeom>
              <a:avLst/>
              <a:gdLst>
                <a:gd name="T0" fmla="*/ 11 w 73"/>
                <a:gd name="T1" fmla="*/ 3 h 110"/>
                <a:gd name="T2" fmla="*/ 1 w 73"/>
                <a:gd name="T3" fmla="*/ 56 h 110"/>
                <a:gd name="T4" fmla="*/ 13 w 73"/>
                <a:gd name="T5" fmla="*/ 82 h 110"/>
                <a:gd name="T6" fmla="*/ 31 w 73"/>
                <a:gd name="T7" fmla="*/ 105 h 110"/>
                <a:gd name="T8" fmla="*/ 32 w 73"/>
                <a:gd name="T9" fmla="*/ 103 h 110"/>
                <a:gd name="T10" fmla="*/ 39 w 73"/>
                <a:gd name="T11" fmla="*/ 110 h 110"/>
                <a:gd name="T12" fmla="*/ 40 w 73"/>
                <a:gd name="T13" fmla="*/ 101 h 110"/>
                <a:gd name="T14" fmla="*/ 50 w 73"/>
                <a:gd name="T15" fmla="*/ 108 h 110"/>
                <a:gd name="T16" fmla="*/ 51 w 73"/>
                <a:gd name="T17" fmla="*/ 96 h 110"/>
                <a:gd name="T18" fmla="*/ 61 w 73"/>
                <a:gd name="T19" fmla="*/ 102 h 110"/>
                <a:gd name="T20" fmla="*/ 62 w 73"/>
                <a:gd name="T21" fmla="*/ 88 h 110"/>
                <a:gd name="T22" fmla="*/ 48 w 73"/>
                <a:gd name="T23" fmla="*/ 54 h 110"/>
                <a:gd name="T24" fmla="*/ 63 w 73"/>
                <a:gd name="T25" fmla="*/ 79 h 110"/>
                <a:gd name="T26" fmla="*/ 67 w 73"/>
                <a:gd name="T27" fmla="*/ 68 h 110"/>
                <a:gd name="T28" fmla="*/ 56 w 73"/>
                <a:gd name="T29" fmla="*/ 30 h 110"/>
                <a:gd name="T30" fmla="*/ 37 w 73"/>
                <a:gd name="T31" fmla="*/ 0 h 110"/>
                <a:gd name="T32" fmla="*/ 11 w 73"/>
                <a:gd name="T33" fmla="*/ 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110">
                  <a:moveTo>
                    <a:pt x="11" y="3"/>
                  </a:moveTo>
                  <a:cubicBezTo>
                    <a:pt x="11" y="3"/>
                    <a:pt x="3" y="41"/>
                    <a:pt x="1" y="56"/>
                  </a:cubicBezTo>
                  <a:cubicBezTo>
                    <a:pt x="0" y="71"/>
                    <a:pt x="5" y="70"/>
                    <a:pt x="13" y="82"/>
                  </a:cubicBezTo>
                  <a:cubicBezTo>
                    <a:pt x="20" y="93"/>
                    <a:pt x="25" y="104"/>
                    <a:pt x="31" y="105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3"/>
                    <a:pt x="34" y="109"/>
                    <a:pt x="39" y="110"/>
                  </a:cubicBezTo>
                  <a:cubicBezTo>
                    <a:pt x="44" y="110"/>
                    <a:pt x="42" y="104"/>
                    <a:pt x="40" y="101"/>
                  </a:cubicBezTo>
                  <a:cubicBezTo>
                    <a:pt x="43" y="108"/>
                    <a:pt x="47" y="110"/>
                    <a:pt x="50" y="108"/>
                  </a:cubicBezTo>
                  <a:cubicBezTo>
                    <a:pt x="54" y="107"/>
                    <a:pt x="53" y="101"/>
                    <a:pt x="51" y="96"/>
                  </a:cubicBezTo>
                  <a:cubicBezTo>
                    <a:pt x="54" y="101"/>
                    <a:pt x="58" y="103"/>
                    <a:pt x="61" y="102"/>
                  </a:cubicBezTo>
                  <a:cubicBezTo>
                    <a:pt x="64" y="101"/>
                    <a:pt x="67" y="96"/>
                    <a:pt x="62" y="88"/>
                  </a:cubicBezTo>
                  <a:cubicBezTo>
                    <a:pt x="57" y="79"/>
                    <a:pt x="48" y="54"/>
                    <a:pt x="48" y="54"/>
                  </a:cubicBezTo>
                  <a:cubicBezTo>
                    <a:pt x="48" y="54"/>
                    <a:pt x="62" y="77"/>
                    <a:pt x="63" y="79"/>
                  </a:cubicBezTo>
                  <a:cubicBezTo>
                    <a:pt x="64" y="81"/>
                    <a:pt x="73" y="79"/>
                    <a:pt x="67" y="68"/>
                  </a:cubicBezTo>
                  <a:cubicBezTo>
                    <a:pt x="62" y="57"/>
                    <a:pt x="60" y="42"/>
                    <a:pt x="56" y="30"/>
                  </a:cubicBezTo>
                  <a:cubicBezTo>
                    <a:pt x="52" y="19"/>
                    <a:pt x="44" y="2"/>
                    <a:pt x="37" y="0"/>
                  </a:cubicBezTo>
                  <a:cubicBezTo>
                    <a:pt x="16" y="2"/>
                    <a:pt x="11" y="3"/>
                    <a:pt x="11" y="3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2" name="Freeform 576">
              <a:extLst>
                <a:ext uri="{FF2B5EF4-FFF2-40B4-BE49-F238E27FC236}">
                  <a16:creationId xmlns:a16="http://schemas.microsoft.com/office/drawing/2014/main" id="{5CA2B444-09E2-4CFC-BEF4-21F0F3A121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54529" y="2215681"/>
              <a:ext cx="305110" cy="406201"/>
            </a:xfrm>
            <a:custGeom>
              <a:avLst/>
              <a:gdLst>
                <a:gd name="T0" fmla="*/ 80 w 80"/>
                <a:gd name="T1" fmla="*/ 10 h 106"/>
                <a:gd name="T2" fmla="*/ 75 w 80"/>
                <a:gd name="T3" fmla="*/ 64 h 106"/>
                <a:gd name="T4" fmla="*/ 58 w 80"/>
                <a:gd name="T5" fmla="*/ 85 h 106"/>
                <a:gd name="T6" fmla="*/ 33 w 80"/>
                <a:gd name="T7" fmla="*/ 103 h 106"/>
                <a:gd name="T8" fmla="*/ 33 w 80"/>
                <a:gd name="T9" fmla="*/ 101 h 106"/>
                <a:gd name="T10" fmla="*/ 25 w 80"/>
                <a:gd name="T11" fmla="*/ 105 h 106"/>
                <a:gd name="T12" fmla="*/ 26 w 80"/>
                <a:gd name="T13" fmla="*/ 97 h 106"/>
                <a:gd name="T14" fmla="*/ 15 w 80"/>
                <a:gd name="T15" fmla="*/ 101 h 106"/>
                <a:gd name="T16" fmla="*/ 17 w 80"/>
                <a:gd name="T17" fmla="*/ 88 h 106"/>
                <a:gd name="T18" fmla="*/ 5 w 80"/>
                <a:gd name="T19" fmla="*/ 92 h 106"/>
                <a:gd name="T20" fmla="*/ 8 w 80"/>
                <a:gd name="T21" fmla="*/ 78 h 106"/>
                <a:gd name="T22" fmla="*/ 31 w 80"/>
                <a:gd name="T23" fmla="*/ 49 h 106"/>
                <a:gd name="T24" fmla="*/ 10 w 80"/>
                <a:gd name="T25" fmla="*/ 70 h 106"/>
                <a:gd name="T26" fmla="*/ 9 w 80"/>
                <a:gd name="T27" fmla="*/ 58 h 106"/>
                <a:gd name="T28" fmla="*/ 30 w 80"/>
                <a:gd name="T29" fmla="*/ 24 h 106"/>
                <a:gd name="T30" fmla="*/ 57 w 80"/>
                <a:gd name="T31" fmla="*/ 0 h 106"/>
                <a:gd name="T32" fmla="*/ 80 w 80"/>
                <a:gd name="T33" fmla="*/ 1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106">
                  <a:moveTo>
                    <a:pt x="80" y="10"/>
                  </a:moveTo>
                  <a:cubicBezTo>
                    <a:pt x="80" y="10"/>
                    <a:pt x="78" y="49"/>
                    <a:pt x="75" y="64"/>
                  </a:cubicBezTo>
                  <a:cubicBezTo>
                    <a:pt x="73" y="79"/>
                    <a:pt x="68" y="76"/>
                    <a:pt x="58" y="85"/>
                  </a:cubicBezTo>
                  <a:cubicBezTo>
                    <a:pt x="48" y="94"/>
                    <a:pt x="39" y="104"/>
                    <a:pt x="33" y="103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33" y="101"/>
                    <a:pt x="30" y="106"/>
                    <a:pt x="25" y="105"/>
                  </a:cubicBezTo>
                  <a:cubicBezTo>
                    <a:pt x="20" y="104"/>
                    <a:pt x="24" y="99"/>
                    <a:pt x="26" y="97"/>
                  </a:cubicBezTo>
                  <a:cubicBezTo>
                    <a:pt x="21" y="102"/>
                    <a:pt x="18" y="103"/>
                    <a:pt x="15" y="101"/>
                  </a:cubicBezTo>
                  <a:cubicBezTo>
                    <a:pt x="12" y="99"/>
                    <a:pt x="14" y="93"/>
                    <a:pt x="17" y="88"/>
                  </a:cubicBezTo>
                  <a:cubicBezTo>
                    <a:pt x="13" y="93"/>
                    <a:pt x="8" y="93"/>
                    <a:pt x="5" y="92"/>
                  </a:cubicBezTo>
                  <a:cubicBezTo>
                    <a:pt x="3" y="90"/>
                    <a:pt x="1" y="85"/>
                    <a:pt x="8" y="78"/>
                  </a:cubicBezTo>
                  <a:cubicBezTo>
                    <a:pt x="16" y="71"/>
                    <a:pt x="31" y="49"/>
                    <a:pt x="31" y="49"/>
                  </a:cubicBezTo>
                  <a:cubicBezTo>
                    <a:pt x="31" y="49"/>
                    <a:pt x="11" y="68"/>
                    <a:pt x="10" y="70"/>
                  </a:cubicBezTo>
                  <a:cubicBezTo>
                    <a:pt x="8" y="71"/>
                    <a:pt x="0" y="67"/>
                    <a:pt x="9" y="58"/>
                  </a:cubicBezTo>
                  <a:cubicBezTo>
                    <a:pt x="17" y="48"/>
                    <a:pt x="23" y="34"/>
                    <a:pt x="30" y="24"/>
                  </a:cubicBezTo>
                  <a:cubicBezTo>
                    <a:pt x="37" y="14"/>
                    <a:pt x="49" y="1"/>
                    <a:pt x="57" y="0"/>
                  </a:cubicBezTo>
                  <a:cubicBezTo>
                    <a:pt x="76" y="8"/>
                    <a:pt x="80" y="10"/>
                    <a:pt x="80" y="10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3" name="Freeform 577">
              <a:extLst>
                <a:ext uri="{FF2B5EF4-FFF2-40B4-BE49-F238E27FC236}">
                  <a16:creationId xmlns:a16="http://schemas.microsoft.com/office/drawing/2014/main" id="{A51B4844-020A-4A11-86D2-4F6B20B7F1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24092" y="1353655"/>
              <a:ext cx="733367" cy="408038"/>
            </a:xfrm>
            <a:custGeom>
              <a:avLst/>
              <a:gdLst>
                <a:gd name="T0" fmla="*/ 25 w 192"/>
                <a:gd name="T1" fmla="*/ 91 h 107"/>
                <a:gd name="T2" fmla="*/ 49 w 192"/>
                <a:gd name="T3" fmla="*/ 107 h 107"/>
                <a:gd name="T4" fmla="*/ 154 w 192"/>
                <a:gd name="T5" fmla="*/ 107 h 107"/>
                <a:gd name="T6" fmla="*/ 177 w 192"/>
                <a:gd name="T7" fmla="*/ 90 h 107"/>
                <a:gd name="T8" fmla="*/ 190 w 192"/>
                <a:gd name="T9" fmla="*/ 31 h 107"/>
                <a:gd name="T10" fmla="*/ 176 w 192"/>
                <a:gd name="T11" fmla="*/ 11 h 107"/>
                <a:gd name="T12" fmla="*/ 119 w 192"/>
                <a:gd name="T13" fmla="*/ 2 h 107"/>
                <a:gd name="T14" fmla="*/ 83 w 192"/>
                <a:gd name="T15" fmla="*/ 1 h 107"/>
                <a:gd name="T16" fmla="*/ 15 w 192"/>
                <a:gd name="T17" fmla="*/ 11 h 107"/>
                <a:gd name="T18" fmla="*/ 3 w 192"/>
                <a:gd name="T19" fmla="*/ 30 h 107"/>
                <a:gd name="T20" fmla="*/ 25 w 192"/>
                <a:gd name="T21" fmla="*/ 9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107">
                  <a:moveTo>
                    <a:pt x="25" y="91"/>
                  </a:moveTo>
                  <a:cubicBezTo>
                    <a:pt x="28" y="100"/>
                    <a:pt x="39" y="107"/>
                    <a:pt x="49" y="107"/>
                  </a:cubicBezTo>
                  <a:cubicBezTo>
                    <a:pt x="154" y="107"/>
                    <a:pt x="154" y="107"/>
                    <a:pt x="154" y="107"/>
                  </a:cubicBezTo>
                  <a:cubicBezTo>
                    <a:pt x="164" y="107"/>
                    <a:pt x="174" y="100"/>
                    <a:pt x="177" y="90"/>
                  </a:cubicBezTo>
                  <a:cubicBezTo>
                    <a:pt x="190" y="31"/>
                    <a:pt x="190" y="31"/>
                    <a:pt x="190" y="31"/>
                  </a:cubicBezTo>
                  <a:cubicBezTo>
                    <a:pt x="192" y="22"/>
                    <a:pt x="186" y="13"/>
                    <a:pt x="176" y="11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09" y="0"/>
                    <a:pt x="93" y="0"/>
                    <a:pt x="83" y="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5" y="13"/>
                    <a:pt x="0" y="21"/>
                    <a:pt x="3" y="30"/>
                  </a:cubicBezTo>
                  <a:lnTo>
                    <a:pt x="25" y="91"/>
                  </a:lnTo>
                  <a:close/>
                </a:path>
              </a:pathLst>
            </a:custGeom>
            <a:solidFill>
              <a:srgbClr val="9A99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4" name="Oval 578">
              <a:extLst>
                <a:ext uri="{FF2B5EF4-FFF2-40B4-BE49-F238E27FC236}">
                  <a16:creationId xmlns:a16="http://schemas.microsoft.com/office/drawing/2014/main" id="{A35E5140-E4CD-49EA-A1BC-13878794578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08640" y="945616"/>
              <a:ext cx="610219" cy="663522"/>
            </a:xfrm>
            <a:prstGeom prst="ellipse">
              <a:avLst/>
            </a:prstGeom>
            <a:solidFill>
              <a:srgbClr val="4442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5" name="Freeform 579">
              <a:extLst>
                <a:ext uri="{FF2B5EF4-FFF2-40B4-BE49-F238E27FC236}">
                  <a16:creationId xmlns:a16="http://schemas.microsoft.com/office/drawing/2014/main" id="{91FC306D-989E-4967-9A12-4A37A6E5A1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79575" y="945616"/>
              <a:ext cx="439285" cy="663522"/>
            </a:xfrm>
            <a:custGeom>
              <a:avLst/>
              <a:gdLst>
                <a:gd name="T0" fmla="*/ 74 w 115"/>
                <a:gd name="T1" fmla="*/ 79 h 174"/>
                <a:gd name="T2" fmla="*/ 0 w 115"/>
                <a:gd name="T3" fmla="*/ 165 h 174"/>
                <a:gd name="T4" fmla="*/ 35 w 115"/>
                <a:gd name="T5" fmla="*/ 174 h 174"/>
                <a:gd name="T6" fmla="*/ 115 w 115"/>
                <a:gd name="T7" fmla="*/ 87 h 174"/>
                <a:gd name="T8" fmla="*/ 35 w 115"/>
                <a:gd name="T9" fmla="*/ 0 h 174"/>
                <a:gd name="T10" fmla="*/ 29 w 115"/>
                <a:gd name="T11" fmla="*/ 1 h 174"/>
                <a:gd name="T12" fmla="*/ 74 w 115"/>
                <a:gd name="T13" fmla="*/ 79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74">
                  <a:moveTo>
                    <a:pt x="74" y="79"/>
                  </a:moveTo>
                  <a:cubicBezTo>
                    <a:pt x="74" y="124"/>
                    <a:pt x="41" y="162"/>
                    <a:pt x="0" y="165"/>
                  </a:cubicBezTo>
                  <a:cubicBezTo>
                    <a:pt x="11" y="171"/>
                    <a:pt x="23" y="174"/>
                    <a:pt x="35" y="174"/>
                  </a:cubicBezTo>
                  <a:cubicBezTo>
                    <a:pt x="79" y="174"/>
                    <a:pt x="115" y="135"/>
                    <a:pt x="115" y="87"/>
                  </a:cubicBezTo>
                  <a:cubicBezTo>
                    <a:pt x="115" y="39"/>
                    <a:pt x="79" y="0"/>
                    <a:pt x="35" y="0"/>
                  </a:cubicBezTo>
                  <a:cubicBezTo>
                    <a:pt x="33" y="0"/>
                    <a:pt x="31" y="1"/>
                    <a:pt x="29" y="1"/>
                  </a:cubicBezTo>
                  <a:cubicBezTo>
                    <a:pt x="55" y="15"/>
                    <a:pt x="74" y="44"/>
                    <a:pt x="74" y="79"/>
                  </a:cubicBezTo>
                  <a:close/>
                </a:path>
              </a:pathLst>
            </a:custGeom>
            <a:solidFill>
              <a:srgbClr val="21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6" name="Freeform 580">
              <a:extLst>
                <a:ext uri="{FF2B5EF4-FFF2-40B4-BE49-F238E27FC236}">
                  <a16:creationId xmlns:a16="http://schemas.microsoft.com/office/drawing/2014/main" id="{A0189CFE-DF54-4591-9452-CCE5EAC360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02391" y="3789018"/>
              <a:ext cx="159907" cy="112119"/>
            </a:xfrm>
            <a:custGeom>
              <a:avLst/>
              <a:gdLst>
                <a:gd name="T0" fmla="*/ 10 w 87"/>
                <a:gd name="T1" fmla="*/ 61 h 61"/>
                <a:gd name="T2" fmla="*/ 87 w 87"/>
                <a:gd name="T3" fmla="*/ 30 h 61"/>
                <a:gd name="T4" fmla="*/ 74 w 87"/>
                <a:gd name="T5" fmla="*/ 0 h 61"/>
                <a:gd name="T6" fmla="*/ 0 w 87"/>
                <a:gd name="T7" fmla="*/ 32 h 61"/>
                <a:gd name="T8" fmla="*/ 10 w 87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61">
                  <a:moveTo>
                    <a:pt x="10" y="61"/>
                  </a:moveTo>
                  <a:lnTo>
                    <a:pt x="87" y="30"/>
                  </a:lnTo>
                  <a:lnTo>
                    <a:pt x="74" y="0"/>
                  </a:lnTo>
                  <a:lnTo>
                    <a:pt x="0" y="32"/>
                  </a:lnTo>
                  <a:lnTo>
                    <a:pt x="10" y="61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7" name="Freeform 581">
              <a:extLst>
                <a:ext uri="{FF2B5EF4-FFF2-40B4-BE49-F238E27FC236}">
                  <a16:creationId xmlns:a16="http://schemas.microsoft.com/office/drawing/2014/main" id="{ABF2DDCA-180F-40B8-9B24-D45F1A6F89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74136" y="3838645"/>
              <a:ext cx="779316" cy="1154270"/>
            </a:xfrm>
            <a:custGeom>
              <a:avLst/>
              <a:gdLst>
                <a:gd name="T0" fmla="*/ 19 w 204"/>
                <a:gd name="T1" fmla="*/ 179 h 302"/>
                <a:gd name="T2" fmla="*/ 106 w 204"/>
                <a:gd name="T3" fmla="*/ 190 h 302"/>
                <a:gd name="T4" fmla="*/ 115 w 204"/>
                <a:gd name="T5" fmla="*/ 15 h 302"/>
                <a:gd name="T6" fmla="*/ 156 w 204"/>
                <a:gd name="T7" fmla="*/ 0 h 302"/>
                <a:gd name="T8" fmla="*/ 192 w 204"/>
                <a:gd name="T9" fmla="*/ 159 h 302"/>
                <a:gd name="T10" fmla="*/ 145 w 204"/>
                <a:gd name="T11" fmla="*/ 268 h 302"/>
                <a:gd name="T12" fmla="*/ 32 w 204"/>
                <a:gd name="T13" fmla="*/ 299 h 302"/>
                <a:gd name="T14" fmla="*/ 19 w 204"/>
                <a:gd name="T15" fmla="*/ 179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4" h="302">
                  <a:moveTo>
                    <a:pt x="19" y="179"/>
                  </a:moveTo>
                  <a:cubicBezTo>
                    <a:pt x="19" y="179"/>
                    <a:pt x="72" y="200"/>
                    <a:pt x="106" y="190"/>
                  </a:cubicBezTo>
                  <a:cubicBezTo>
                    <a:pt x="140" y="181"/>
                    <a:pt x="145" y="83"/>
                    <a:pt x="115" y="15"/>
                  </a:cubicBezTo>
                  <a:cubicBezTo>
                    <a:pt x="139" y="5"/>
                    <a:pt x="156" y="0"/>
                    <a:pt x="156" y="0"/>
                  </a:cubicBezTo>
                  <a:cubicBezTo>
                    <a:pt x="156" y="0"/>
                    <a:pt x="204" y="110"/>
                    <a:pt x="192" y="159"/>
                  </a:cubicBezTo>
                  <a:cubicBezTo>
                    <a:pt x="181" y="209"/>
                    <a:pt x="145" y="268"/>
                    <a:pt x="145" y="268"/>
                  </a:cubicBezTo>
                  <a:cubicBezTo>
                    <a:pt x="145" y="268"/>
                    <a:pt x="65" y="296"/>
                    <a:pt x="32" y="299"/>
                  </a:cubicBezTo>
                  <a:cubicBezTo>
                    <a:pt x="0" y="302"/>
                    <a:pt x="19" y="179"/>
                    <a:pt x="19" y="179"/>
                  </a:cubicBezTo>
                  <a:close/>
                </a:path>
              </a:pathLst>
            </a:custGeom>
            <a:solidFill>
              <a:srgbClr val="FF5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8" name="Freeform 582">
              <a:extLst>
                <a:ext uri="{FF2B5EF4-FFF2-40B4-BE49-F238E27FC236}">
                  <a16:creationId xmlns:a16="http://schemas.microsoft.com/office/drawing/2014/main" id="{CC3840F3-59DD-47DC-9DF0-500FDD458F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31113" y="3838645"/>
              <a:ext cx="722339" cy="1146918"/>
            </a:xfrm>
            <a:custGeom>
              <a:avLst/>
              <a:gdLst>
                <a:gd name="T0" fmla="*/ 108 w 189"/>
                <a:gd name="T1" fmla="*/ 247 h 300"/>
                <a:gd name="T2" fmla="*/ 156 w 189"/>
                <a:gd name="T3" fmla="*/ 138 h 300"/>
                <a:gd name="T4" fmla="*/ 130 w 189"/>
                <a:gd name="T5" fmla="*/ 3 h 300"/>
                <a:gd name="T6" fmla="*/ 141 w 189"/>
                <a:gd name="T7" fmla="*/ 0 h 300"/>
                <a:gd name="T8" fmla="*/ 177 w 189"/>
                <a:gd name="T9" fmla="*/ 159 h 300"/>
                <a:gd name="T10" fmla="*/ 130 w 189"/>
                <a:gd name="T11" fmla="*/ 268 h 300"/>
                <a:gd name="T12" fmla="*/ 17 w 189"/>
                <a:gd name="T13" fmla="*/ 299 h 300"/>
                <a:gd name="T14" fmla="*/ 0 w 189"/>
                <a:gd name="T15" fmla="*/ 277 h 300"/>
                <a:gd name="T16" fmla="*/ 108 w 189"/>
                <a:gd name="T17" fmla="*/ 24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00">
                  <a:moveTo>
                    <a:pt x="108" y="247"/>
                  </a:moveTo>
                  <a:cubicBezTo>
                    <a:pt x="108" y="247"/>
                    <a:pt x="144" y="187"/>
                    <a:pt x="156" y="138"/>
                  </a:cubicBezTo>
                  <a:cubicBezTo>
                    <a:pt x="164" y="103"/>
                    <a:pt x="143" y="39"/>
                    <a:pt x="130" y="3"/>
                  </a:cubicBezTo>
                  <a:cubicBezTo>
                    <a:pt x="137" y="1"/>
                    <a:pt x="141" y="0"/>
                    <a:pt x="141" y="0"/>
                  </a:cubicBezTo>
                  <a:cubicBezTo>
                    <a:pt x="141" y="0"/>
                    <a:pt x="189" y="110"/>
                    <a:pt x="177" y="159"/>
                  </a:cubicBezTo>
                  <a:cubicBezTo>
                    <a:pt x="166" y="209"/>
                    <a:pt x="130" y="268"/>
                    <a:pt x="130" y="268"/>
                  </a:cubicBezTo>
                  <a:cubicBezTo>
                    <a:pt x="130" y="268"/>
                    <a:pt x="50" y="296"/>
                    <a:pt x="17" y="299"/>
                  </a:cubicBezTo>
                  <a:cubicBezTo>
                    <a:pt x="8" y="300"/>
                    <a:pt x="3" y="291"/>
                    <a:pt x="0" y="277"/>
                  </a:cubicBezTo>
                  <a:cubicBezTo>
                    <a:pt x="36" y="272"/>
                    <a:pt x="108" y="247"/>
                    <a:pt x="108" y="247"/>
                  </a:cubicBezTo>
                  <a:close/>
                </a:path>
              </a:pathLst>
            </a:custGeom>
            <a:solidFill>
              <a:srgbClr val="E53E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9" name="Freeform 583">
              <a:extLst>
                <a:ext uri="{FF2B5EF4-FFF2-40B4-BE49-F238E27FC236}">
                  <a16:creationId xmlns:a16="http://schemas.microsoft.com/office/drawing/2014/main" id="{869A3489-BFE7-4CE5-8451-197C2DC5FE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30488" y="3976495"/>
              <a:ext cx="156231" cy="77196"/>
            </a:xfrm>
            <a:custGeom>
              <a:avLst/>
              <a:gdLst>
                <a:gd name="T0" fmla="*/ 81 w 85"/>
                <a:gd name="T1" fmla="*/ 42 h 42"/>
                <a:gd name="T2" fmla="*/ 0 w 85"/>
                <a:gd name="T3" fmla="*/ 31 h 42"/>
                <a:gd name="T4" fmla="*/ 4 w 85"/>
                <a:gd name="T5" fmla="*/ 0 h 42"/>
                <a:gd name="T6" fmla="*/ 85 w 85"/>
                <a:gd name="T7" fmla="*/ 9 h 42"/>
                <a:gd name="T8" fmla="*/ 81 w 85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2">
                  <a:moveTo>
                    <a:pt x="81" y="42"/>
                  </a:moveTo>
                  <a:lnTo>
                    <a:pt x="0" y="31"/>
                  </a:lnTo>
                  <a:lnTo>
                    <a:pt x="4" y="0"/>
                  </a:lnTo>
                  <a:lnTo>
                    <a:pt x="85" y="9"/>
                  </a:lnTo>
                  <a:lnTo>
                    <a:pt x="81" y="42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0" name="Freeform 584">
              <a:extLst>
                <a:ext uri="{FF2B5EF4-FFF2-40B4-BE49-F238E27FC236}">
                  <a16:creationId xmlns:a16="http://schemas.microsoft.com/office/drawing/2014/main" id="{AB4DD113-90D2-4D6E-BE64-2BB1D86837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58806" y="4026122"/>
              <a:ext cx="946576" cy="996202"/>
            </a:xfrm>
            <a:custGeom>
              <a:avLst/>
              <a:gdLst>
                <a:gd name="T0" fmla="*/ 196 w 248"/>
                <a:gd name="T1" fmla="*/ 136 h 261"/>
                <a:gd name="T2" fmla="*/ 116 w 248"/>
                <a:gd name="T3" fmla="*/ 170 h 261"/>
                <a:gd name="T4" fmla="*/ 60 w 248"/>
                <a:gd name="T5" fmla="*/ 4 h 261"/>
                <a:gd name="T6" fmla="*/ 16 w 248"/>
                <a:gd name="T7" fmla="*/ 0 h 261"/>
                <a:gd name="T8" fmla="*/ 24 w 248"/>
                <a:gd name="T9" fmla="*/ 163 h 261"/>
                <a:gd name="T10" fmla="*/ 99 w 248"/>
                <a:gd name="T11" fmla="*/ 256 h 261"/>
                <a:gd name="T12" fmla="*/ 216 w 248"/>
                <a:gd name="T13" fmla="*/ 255 h 261"/>
                <a:gd name="T14" fmla="*/ 196 w 248"/>
                <a:gd name="T15" fmla="*/ 136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261">
                  <a:moveTo>
                    <a:pt x="196" y="136"/>
                  </a:moveTo>
                  <a:cubicBezTo>
                    <a:pt x="196" y="136"/>
                    <a:pt x="151" y="170"/>
                    <a:pt x="116" y="170"/>
                  </a:cubicBezTo>
                  <a:cubicBezTo>
                    <a:pt x="81" y="170"/>
                    <a:pt x="49" y="78"/>
                    <a:pt x="60" y="4"/>
                  </a:cubicBezTo>
                  <a:cubicBezTo>
                    <a:pt x="34" y="1"/>
                    <a:pt x="16" y="0"/>
                    <a:pt x="16" y="0"/>
                  </a:cubicBezTo>
                  <a:cubicBezTo>
                    <a:pt x="16" y="0"/>
                    <a:pt x="0" y="119"/>
                    <a:pt x="24" y="163"/>
                  </a:cubicBezTo>
                  <a:cubicBezTo>
                    <a:pt x="49" y="208"/>
                    <a:pt x="99" y="256"/>
                    <a:pt x="99" y="256"/>
                  </a:cubicBezTo>
                  <a:cubicBezTo>
                    <a:pt x="99" y="256"/>
                    <a:pt x="183" y="261"/>
                    <a:pt x="216" y="255"/>
                  </a:cubicBezTo>
                  <a:cubicBezTo>
                    <a:pt x="248" y="249"/>
                    <a:pt x="196" y="136"/>
                    <a:pt x="196" y="136"/>
                  </a:cubicBezTo>
                  <a:close/>
                </a:path>
              </a:pathLst>
            </a:custGeom>
            <a:solidFill>
              <a:srgbClr val="FF5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1" name="Freeform 585">
              <a:extLst>
                <a:ext uri="{FF2B5EF4-FFF2-40B4-BE49-F238E27FC236}">
                  <a16:creationId xmlns:a16="http://schemas.microsoft.com/office/drawing/2014/main" id="{6611BBAA-E511-41D6-90FE-CCB1AF0561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58806" y="4026122"/>
              <a:ext cx="869380" cy="996202"/>
            </a:xfrm>
            <a:custGeom>
              <a:avLst/>
              <a:gdLst>
                <a:gd name="T0" fmla="*/ 114 w 228"/>
                <a:gd name="T1" fmla="*/ 229 h 261"/>
                <a:gd name="T2" fmla="*/ 39 w 228"/>
                <a:gd name="T3" fmla="*/ 137 h 261"/>
                <a:gd name="T4" fmla="*/ 28 w 228"/>
                <a:gd name="T5" fmla="*/ 1 h 261"/>
                <a:gd name="T6" fmla="*/ 16 w 228"/>
                <a:gd name="T7" fmla="*/ 0 h 261"/>
                <a:gd name="T8" fmla="*/ 24 w 228"/>
                <a:gd name="T9" fmla="*/ 163 h 261"/>
                <a:gd name="T10" fmla="*/ 99 w 228"/>
                <a:gd name="T11" fmla="*/ 256 h 261"/>
                <a:gd name="T12" fmla="*/ 216 w 228"/>
                <a:gd name="T13" fmla="*/ 255 h 261"/>
                <a:gd name="T14" fmla="*/ 226 w 228"/>
                <a:gd name="T15" fmla="*/ 229 h 261"/>
                <a:gd name="T16" fmla="*/ 114 w 228"/>
                <a:gd name="T17" fmla="*/ 229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8" h="261">
                  <a:moveTo>
                    <a:pt x="114" y="229"/>
                  </a:moveTo>
                  <a:cubicBezTo>
                    <a:pt x="114" y="229"/>
                    <a:pt x="64" y="182"/>
                    <a:pt x="39" y="137"/>
                  </a:cubicBezTo>
                  <a:cubicBezTo>
                    <a:pt x="22" y="106"/>
                    <a:pt x="25" y="38"/>
                    <a:pt x="28" y="1"/>
                  </a:cubicBezTo>
                  <a:cubicBezTo>
                    <a:pt x="20" y="0"/>
                    <a:pt x="16" y="0"/>
                    <a:pt x="16" y="0"/>
                  </a:cubicBezTo>
                  <a:cubicBezTo>
                    <a:pt x="16" y="0"/>
                    <a:pt x="0" y="119"/>
                    <a:pt x="24" y="163"/>
                  </a:cubicBezTo>
                  <a:cubicBezTo>
                    <a:pt x="49" y="208"/>
                    <a:pt x="99" y="256"/>
                    <a:pt x="99" y="256"/>
                  </a:cubicBezTo>
                  <a:cubicBezTo>
                    <a:pt x="99" y="256"/>
                    <a:pt x="183" y="261"/>
                    <a:pt x="216" y="255"/>
                  </a:cubicBezTo>
                  <a:cubicBezTo>
                    <a:pt x="225" y="253"/>
                    <a:pt x="228" y="243"/>
                    <a:pt x="226" y="229"/>
                  </a:cubicBezTo>
                  <a:cubicBezTo>
                    <a:pt x="191" y="234"/>
                    <a:pt x="114" y="229"/>
                    <a:pt x="114" y="229"/>
                  </a:cubicBezTo>
                  <a:close/>
                </a:path>
              </a:pathLst>
            </a:custGeom>
            <a:solidFill>
              <a:srgbClr val="E53E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2" name="Freeform 586">
              <a:extLst>
                <a:ext uri="{FF2B5EF4-FFF2-40B4-BE49-F238E27FC236}">
                  <a16:creationId xmlns:a16="http://schemas.microsoft.com/office/drawing/2014/main" id="{6835F03A-6A94-486E-BA30-D3B7FEA8D4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34164" y="3572132"/>
              <a:ext cx="279378" cy="420905"/>
            </a:xfrm>
            <a:custGeom>
              <a:avLst/>
              <a:gdLst>
                <a:gd name="T0" fmla="*/ 12 w 73"/>
                <a:gd name="T1" fmla="*/ 107 h 110"/>
                <a:gd name="T2" fmla="*/ 2 w 73"/>
                <a:gd name="T3" fmla="*/ 54 h 110"/>
                <a:gd name="T4" fmla="*/ 13 w 73"/>
                <a:gd name="T5" fmla="*/ 28 h 110"/>
                <a:gd name="T6" fmla="*/ 31 w 73"/>
                <a:gd name="T7" fmla="*/ 4 h 110"/>
                <a:gd name="T8" fmla="*/ 32 w 73"/>
                <a:gd name="T9" fmla="*/ 6 h 110"/>
                <a:gd name="T10" fmla="*/ 39 w 73"/>
                <a:gd name="T11" fmla="*/ 0 h 110"/>
                <a:gd name="T12" fmla="*/ 41 w 73"/>
                <a:gd name="T13" fmla="*/ 9 h 110"/>
                <a:gd name="T14" fmla="*/ 50 w 73"/>
                <a:gd name="T15" fmla="*/ 1 h 110"/>
                <a:gd name="T16" fmla="*/ 51 w 73"/>
                <a:gd name="T17" fmla="*/ 14 h 110"/>
                <a:gd name="T18" fmla="*/ 61 w 73"/>
                <a:gd name="T19" fmla="*/ 8 h 110"/>
                <a:gd name="T20" fmla="*/ 62 w 73"/>
                <a:gd name="T21" fmla="*/ 22 h 110"/>
                <a:gd name="T22" fmla="*/ 48 w 73"/>
                <a:gd name="T23" fmla="*/ 56 h 110"/>
                <a:gd name="T24" fmla="*/ 63 w 73"/>
                <a:gd name="T25" fmla="*/ 30 h 110"/>
                <a:gd name="T26" fmla="*/ 67 w 73"/>
                <a:gd name="T27" fmla="*/ 42 h 110"/>
                <a:gd name="T28" fmla="*/ 56 w 73"/>
                <a:gd name="T29" fmla="*/ 79 h 110"/>
                <a:gd name="T30" fmla="*/ 37 w 73"/>
                <a:gd name="T31" fmla="*/ 110 h 110"/>
                <a:gd name="T32" fmla="*/ 12 w 73"/>
                <a:gd name="T33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110">
                  <a:moveTo>
                    <a:pt x="12" y="107"/>
                  </a:moveTo>
                  <a:cubicBezTo>
                    <a:pt x="12" y="107"/>
                    <a:pt x="3" y="69"/>
                    <a:pt x="2" y="54"/>
                  </a:cubicBezTo>
                  <a:cubicBezTo>
                    <a:pt x="0" y="39"/>
                    <a:pt x="6" y="39"/>
                    <a:pt x="13" y="28"/>
                  </a:cubicBezTo>
                  <a:cubicBezTo>
                    <a:pt x="20" y="17"/>
                    <a:pt x="25" y="5"/>
                    <a:pt x="31" y="4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6"/>
                    <a:pt x="34" y="0"/>
                    <a:pt x="39" y="0"/>
                  </a:cubicBezTo>
                  <a:cubicBezTo>
                    <a:pt x="44" y="0"/>
                    <a:pt x="42" y="5"/>
                    <a:pt x="41" y="9"/>
                  </a:cubicBezTo>
                  <a:cubicBezTo>
                    <a:pt x="43" y="2"/>
                    <a:pt x="47" y="0"/>
                    <a:pt x="50" y="1"/>
                  </a:cubicBezTo>
                  <a:cubicBezTo>
                    <a:pt x="54" y="3"/>
                    <a:pt x="53" y="9"/>
                    <a:pt x="51" y="14"/>
                  </a:cubicBezTo>
                  <a:cubicBezTo>
                    <a:pt x="54" y="8"/>
                    <a:pt x="58" y="7"/>
                    <a:pt x="61" y="8"/>
                  </a:cubicBezTo>
                  <a:cubicBezTo>
                    <a:pt x="64" y="8"/>
                    <a:pt x="67" y="13"/>
                    <a:pt x="62" y="22"/>
                  </a:cubicBezTo>
                  <a:cubicBezTo>
                    <a:pt x="57" y="30"/>
                    <a:pt x="48" y="56"/>
                    <a:pt x="48" y="56"/>
                  </a:cubicBezTo>
                  <a:cubicBezTo>
                    <a:pt x="48" y="56"/>
                    <a:pt x="63" y="32"/>
                    <a:pt x="63" y="30"/>
                  </a:cubicBezTo>
                  <a:cubicBezTo>
                    <a:pt x="64" y="28"/>
                    <a:pt x="73" y="30"/>
                    <a:pt x="67" y="42"/>
                  </a:cubicBezTo>
                  <a:cubicBezTo>
                    <a:pt x="62" y="53"/>
                    <a:pt x="60" y="68"/>
                    <a:pt x="56" y="79"/>
                  </a:cubicBezTo>
                  <a:cubicBezTo>
                    <a:pt x="52" y="91"/>
                    <a:pt x="44" y="107"/>
                    <a:pt x="37" y="110"/>
                  </a:cubicBezTo>
                  <a:cubicBezTo>
                    <a:pt x="16" y="108"/>
                    <a:pt x="12" y="107"/>
                    <a:pt x="12" y="107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3" name="Freeform 587">
              <a:extLst>
                <a:ext uri="{FF2B5EF4-FFF2-40B4-BE49-F238E27FC236}">
                  <a16:creationId xmlns:a16="http://schemas.microsoft.com/office/drawing/2014/main" id="{2562BEAA-6827-4386-AF21-C0110ECC41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11238" y="3430606"/>
              <a:ext cx="305110" cy="408038"/>
            </a:xfrm>
            <a:custGeom>
              <a:avLst/>
              <a:gdLst>
                <a:gd name="T0" fmla="*/ 80 w 80"/>
                <a:gd name="T1" fmla="*/ 97 h 107"/>
                <a:gd name="T2" fmla="*/ 76 w 80"/>
                <a:gd name="T3" fmla="*/ 43 h 107"/>
                <a:gd name="T4" fmla="*/ 58 w 80"/>
                <a:gd name="T5" fmla="*/ 21 h 107"/>
                <a:gd name="T6" fmla="*/ 34 w 80"/>
                <a:gd name="T7" fmla="*/ 4 h 107"/>
                <a:gd name="T8" fmla="*/ 34 w 80"/>
                <a:gd name="T9" fmla="*/ 6 h 107"/>
                <a:gd name="T10" fmla="*/ 25 w 80"/>
                <a:gd name="T11" fmla="*/ 1 h 107"/>
                <a:gd name="T12" fmla="*/ 26 w 80"/>
                <a:gd name="T13" fmla="*/ 10 h 107"/>
                <a:gd name="T14" fmla="*/ 15 w 80"/>
                <a:gd name="T15" fmla="*/ 6 h 107"/>
                <a:gd name="T16" fmla="*/ 17 w 80"/>
                <a:gd name="T17" fmla="*/ 18 h 107"/>
                <a:gd name="T18" fmla="*/ 6 w 80"/>
                <a:gd name="T19" fmla="*/ 15 h 107"/>
                <a:gd name="T20" fmla="*/ 8 w 80"/>
                <a:gd name="T21" fmla="*/ 28 h 107"/>
                <a:gd name="T22" fmla="*/ 31 w 80"/>
                <a:gd name="T23" fmla="*/ 58 h 107"/>
                <a:gd name="T24" fmla="*/ 10 w 80"/>
                <a:gd name="T25" fmla="*/ 37 h 107"/>
                <a:gd name="T26" fmla="*/ 9 w 80"/>
                <a:gd name="T27" fmla="*/ 49 h 107"/>
                <a:gd name="T28" fmla="*/ 30 w 80"/>
                <a:gd name="T29" fmla="*/ 82 h 107"/>
                <a:gd name="T30" fmla="*/ 57 w 80"/>
                <a:gd name="T31" fmla="*/ 107 h 107"/>
                <a:gd name="T32" fmla="*/ 80 w 80"/>
                <a:gd name="T33" fmla="*/ 9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107">
                  <a:moveTo>
                    <a:pt x="80" y="97"/>
                  </a:moveTo>
                  <a:cubicBezTo>
                    <a:pt x="80" y="97"/>
                    <a:pt x="78" y="58"/>
                    <a:pt x="76" y="43"/>
                  </a:cubicBezTo>
                  <a:cubicBezTo>
                    <a:pt x="73" y="28"/>
                    <a:pt x="68" y="30"/>
                    <a:pt x="58" y="21"/>
                  </a:cubicBezTo>
                  <a:cubicBezTo>
                    <a:pt x="48" y="12"/>
                    <a:pt x="39" y="3"/>
                    <a:pt x="34" y="4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4" y="6"/>
                    <a:pt x="30" y="0"/>
                    <a:pt x="25" y="1"/>
                  </a:cubicBezTo>
                  <a:cubicBezTo>
                    <a:pt x="20" y="2"/>
                    <a:pt x="24" y="7"/>
                    <a:pt x="26" y="10"/>
                  </a:cubicBezTo>
                  <a:cubicBezTo>
                    <a:pt x="21" y="4"/>
                    <a:pt x="18" y="3"/>
                    <a:pt x="15" y="6"/>
                  </a:cubicBezTo>
                  <a:cubicBezTo>
                    <a:pt x="12" y="8"/>
                    <a:pt x="14" y="13"/>
                    <a:pt x="17" y="18"/>
                  </a:cubicBezTo>
                  <a:cubicBezTo>
                    <a:pt x="13" y="13"/>
                    <a:pt x="8" y="13"/>
                    <a:pt x="6" y="15"/>
                  </a:cubicBezTo>
                  <a:cubicBezTo>
                    <a:pt x="3" y="16"/>
                    <a:pt x="1" y="22"/>
                    <a:pt x="8" y="28"/>
                  </a:cubicBezTo>
                  <a:cubicBezTo>
                    <a:pt x="16" y="35"/>
                    <a:pt x="31" y="58"/>
                    <a:pt x="31" y="58"/>
                  </a:cubicBezTo>
                  <a:cubicBezTo>
                    <a:pt x="31" y="58"/>
                    <a:pt x="11" y="39"/>
                    <a:pt x="10" y="37"/>
                  </a:cubicBezTo>
                  <a:cubicBezTo>
                    <a:pt x="8" y="35"/>
                    <a:pt x="0" y="40"/>
                    <a:pt x="9" y="49"/>
                  </a:cubicBezTo>
                  <a:cubicBezTo>
                    <a:pt x="17" y="58"/>
                    <a:pt x="23" y="72"/>
                    <a:pt x="30" y="82"/>
                  </a:cubicBezTo>
                  <a:cubicBezTo>
                    <a:pt x="37" y="93"/>
                    <a:pt x="49" y="106"/>
                    <a:pt x="57" y="107"/>
                  </a:cubicBezTo>
                  <a:cubicBezTo>
                    <a:pt x="76" y="99"/>
                    <a:pt x="80" y="97"/>
                    <a:pt x="80" y="97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4" name="Freeform 588">
              <a:extLst>
                <a:ext uri="{FF2B5EF4-FFF2-40B4-BE49-F238E27FC236}">
                  <a16:creationId xmlns:a16="http://schemas.microsoft.com/office/drawing/2014/main" id="{A0B1C752-A810-4779-B8C7-36CD00582F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80801" y="4290795"/>
              <a:ext cx="733367" cy="411714"/>
            </a:xfrm>
            <a:custGeom>
              <a:avLst/>
              <a:gdLst>
                <a:gd name="T0" fmla="*/ 25 w 192"/>
                <a:gd name="T1" fmla="*/ 17 h 108"/>
                <a:gd name="T2" fmla="*/ 49 w 192"/>
                <a:gd name="T3" fmla="*/ 0 h 108"/>
                <a:gd name="T4" fmla="*/ 154 w 192"/>
                <a:gd name="T5" fmla="*/ 0 h 108"/>
                <a:gd name="T6" fmla="*/ 177 w 192"/>
                <a:gd name="T7" fmla="*/ 18 h 108"/>
                <a:gd name="T8" fmla="*/ 190 w 192"/>
                <a:gd name="T9" fmla="*/ 76 h 108"/>
                <a:gd name="T10" fmla="*/ 176 w 192"/>
                <a:gd name="T11" fmla="*/ 96 h 108"/>
                <a:gd name="T12" fmla="*/ 119 w 192"/>
                <a:gd name="T13" fmla="*/ 106 h 108"/>
                <a:gd name="T14" fmla="*/ 83 w 192"/>
                <a:gd name="T15" fmla="*/ 106 h 108"/>
                <a:gd name="T16" fmla="*/ 16 w 192"/>
                <a:gd name="T17" fmla="*/ 97 h 108"/>
                <a:gd name="T18" fmla="*/ 3 w 192"/>
                <a:gd name="T19" fmla="*/ 77 h 108"/>
                <a:gd name="T20" fmla="*/ 25 w 192"/>
                <a:gd name="T21" fmla="*/ 1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108">
                  <a:moveTo>
                    <a:pt x="25" y="17"/>
                  </a:moveTo>
                  <a:cubicBezTo>
                    <a:pt x="28" y="8"/>
                    <a:pt x="39" y="0"/>
                    <a:pt x="49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65" y="0"/>
                    <a:pt x="175" y="8"/>
                    <a:pt x="177" y="18"/>
                  </a:cubicBezTo>
                  <a:cubicBezTo>
                    <a:pt x="190" y="76"/>
                    <a:pt x="190" y="76"/>
                    <a:pt x="190" y="76"/>
                  </a:cubicBezTo>
                  <a:cubicBezTo>
                    <a:pt x="192" y="86"/>
                    <a:pt x="186" y="95"/>
                    <a:pt x="176" y="96"/>
                  </a:cubicBezTo>
                  <a:cubicBezTo>
                    <a:pt x="119" y="106"/>
                    <a:pt x="119" y="106"/>
                    <a:pt x="119" y="106"/>
                  </a:cubicBezTo>
                  <a:cubicBezTo>
                    <a:pt x="109" y="107"/>
                    <a:pt x="93" y="108"/>
                    <a:pt x="83" y="106"/>
                  </a:cubicBezTo>
                  <a:cubicBezTo>
                    <a:pt x="16" y="97"/>
                    <a:pt x="16" y="97"/>
                    <a:pt x="16" y="97"/>
                  </a:cubicBezTo>
                  <a:cubicBezTo>
                    <a:pt x="6" y="95"/>
                    <a:pt x="0" y="86"/>
                    <a:pt x="3" y="77"/>
                  </a:cubicBezTo>
                  <a:lnTo>
                    <a:pt x="25" y="17"/>
                  </a:lnTo>
                  <a:close/>
                </a:path>
              </a:pathLst>
            </a:custGeom>
            <a:solidFill>
              <a:srgbClr val="FF5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5" name="Oval 589">
              <a:extLst>
                <a:ext uri="{FF2B5EF4-FFF2-40B4-BE49-F238E27FC236}">
                  <a16:creationId xmlns:a16="http://schemas.microsoft.com/office/drawing/2014/main" id="{A899AECA-245C-4A11-A173-647079C4FE5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9026" y="4447025"/>
              <a:ext cx="606543" cy="659846"/>
            </a:xfrm>
            <a:prstGeom prst="ellipse">
              <a:avLst/>
            </a:prstGeom>
            <a:solidFill>
              <a:srgbClr val="BC9E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6" name="Freeform 590">
              <a:extLst>
                <a:ext uri="{FF2B5EF4-FFF2-40B4-BE49-F238E27FC236}">
                  <a16:creationId xmlns:a16="http://schemas.microsoft.com/office/drawing/2014/main" id="{A1CED7D9-91AB-41CB-B0FB-AEE9E4E67F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36284" y="4447025"/>
              <a:ext cx="439285" cy="659846"/>
            </a:xfrm>
            <a:custGeom>
              <a:avLst/>
              <a:gdLst>
                <a:gd name="T0" fmla="*/ 74 w 115"/>
                <a:gd name="T1" fmla="*/ 95 h 173"/>
                <a:gd name="T2" fmla="*/ 0 w 115"/>
                <a:gd name="T3" fmla="*/ 9 h 173"/>
                <a:gd name="T4" fmla="*/ 35 w 115"/>
                <a:gd name="T5" fmla="*/ 0 h 173"/>
                <a:gd name="T6" fmla="*/ 115 w 115"/>
                <a:gd name="T7" fmla="*/ 86 h 173"/>
                <a:gd name="T8" fmla="*/ 35 w 115"/>
                <a:gd name="T9" fmla="*/ 173 h 173"/>
                <a:gd name="T10" fmla="*/ 29 w 115"/>
                <a:gd name="T11" fmla="*/ 173 h 173"/>
                <a:gd name="T12" fmla="*/ 74 w 115"/>
                <a:gd name="T13" fmla="*/ 9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73">
                  <a:moveTo>
                    <a:pt x="74" y="95"/>
                  </a:moveTo>
                  <a:cubicBezTo>
                    <a:pt x="74" y="49"/>
                    <a:pt x="41" y="12"/>
                    <a:pt x="0" y="9"/>
                  </a:cubicBezTo>
                  <a:cubicBezTo>
                    <a:pt x="11" y="3"/>
                    <a:pt x="23" y="0"/>
                    <a:pt x="35" y="0"/>
                  </a:cubicBezTo>
                  <a:cubicBezTo>
                    <a:pt x="79" y="0"/>
                    <a:pt x="115" y="39"/>
                    <a:pt x="115" y="86"/>
                  </a:cubicBezTo>
                  <a:cubicBezTo>
                    <a:pt x="115" y="134"/>
                    <a:pt x="79" y="173"/>
                    <a:pt x="35" y="173"/>
                  </a:cubicBezTo>
                  <a:cubicBezTo>
                    <a:pt x="33" y="173"/>
                    <a:pt x="31" y="173"/>
                    <a:pt x="29" y="173"/>
                  </a:cubicBezTo>
                  <a:cubicBezTo>
                    <a:pt x="56" y="159"/>
                    <a:pt x="74" y="129"/>
                    <a:pt x="74" y="95"/>
                  </a:cubicBezTo>
                  <a:close/>
                </a:path>
              </a:pathLst>
            </a:custGeom>
            <a:solidFill>
              <a:srgbClr val="A380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7" name="Freeform 591">
              <a:extLst>
                <a:ext uri="{FF2B5EF4-FFF2-40B4-BE49-F238E27FC236}">
                  <a16:creationId xmlns:a16="http://schemas.microsoft.com/office/drawing/2014/main" id="{66557EA6-FB59-41CF-8694-B915A86BD2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99168" y="2270821"/>
              <a:ext cx="110281" cy="56979"/>
            </a:xfrm>
            <a:custGeom>
              <a:avLst/>
              <a:gdLst>
                <a:gd name="T0" fmla="*/ 29 w 29"/>
                <a:gd name="T1" fmla="*/ 7 h 15"/>
                <a:gd name="T2" fmla="*/ 27 w 29"/>
                <a:gd name="T3" fmla="*/ 13 h 15"/>
                <a:gd name="T4" fmla="*/ 22 w 29"/>
                <a:gd name="T5" fmla="*/ 15 h 15"/>
                <a:gd name="T6" fmla="*/ 0 w 29"/>
                <a:gd name="T7" fmla="*/ 14 h 15"/>
                <a:gd name="T8" fmla="*/ 0 w 29"/>
                <a:gd name="T9" fmla="*/ 0 h 15"/>
                <a:gd name="T10" fmla="*/ 22 w 29"/>
                <a:gd name="T11" fmla="*/ 0 h 15"/>
                <a:gd name="T12" fmla="*/ 27 w 29"/>
                <a:gd name="T13" fmla="*/ 2 h 15"/>
                <a:gd name="T14" fmla="*/ 29 w 29"/>
                <a:gd name="T15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5">
                  <a:moveTo>
                    <a:pt x="29" y="7"/>
                  </a:moveTo>
                  <a:cubicBezTo>
                    <a:pt x="29" y="9"/>
                    <a:pt x="28" y="11"/>
                    <a:pt x="27" y="13"/>
                  </a:cubicBezTo>
                  <a:cubicBezTo>
                    <a:pt x="25" y="14"/>
                    <a:pt x="24" y="15"/>
                    <a:pt x="22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4" y="0"/>
                    <a:pt x="26" y="1"/>
                    <a:pt x="27" y="2"/>
                  </a:cubicBezTo>
                  <a:cubicBezTo>
                    <a:pt x="28" y="4"/>
                    <a:pt x="29" y="6"/>
                    <a:pt x="29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8" name="Freeform 592">
              <a:extLst>
                <a:ext uri="{FF2B5EF4-FFF2-40B4-BE49-F238E27FC236}">
                  <a16:creationId xmlns:a16="http://schemas.microsoft.com/office/drawing/2014/main" id="{4BA924A9-8599-4FA4-9902-A53989A5E5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99168" y="2270821"/>
              <a:ext cx="33084" cy="53303"/>
            </a:xfrm>
            <a:custGeom>
              <a:avLst/>
              <a:gdLst>
                <a:gd name="T0" fmla="*/ 0 w 9"/>
                <a:gd name="T1" fmla="*/ 0 h 14"/>
                <a:gd name="T2" fmla="*/ 0 w 9"/>
                <a:gd name="T3" fmla="*/ 14 h 14"/>
                <a:gd name="T4" fmla="*/ 8 w 9"/>
                <a:gd name="T5" fmla="*/ 14 h 14"/>
                <a:gd name="T6" fmla="*/ 8 w 9"/>
                <a:gd name="T7" fmla="*/ 0 h 14"/>
                <a:gd name="T8" fmla="*/ 0 w 9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0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0"/>
                    <a:pt x="9" y="5"/>
                    <a:pt x="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AB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9" name="Freeform 593">
              <a:extLst>
                <a:ext uri="{FF2B5EF4-FFF2-40B4-BE49-F238E27FC236}">
                  <a16:creationId xmlns:a16="http://schemas.microsoft.com/office/drawing/2014/main" id="{54EF55F3-A664-475B-A50D-2445A4F04A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46270" y="2105400"/>
              <a:ext cx="382306" cy="382306"/>
            </a:xfrm>
            <a:custGeom>
              <a:avLst/>
              <a:gdLst>
                <a:gd name="T0" fmla="*/ 93 w 100"/>
                <a:gd name="T1" fmla="*/ 38 h 100"/>
                <a:gd name="T2" fmla="*/ 61 w 100"/>
                <a:gd name="T3" fmla="*/ 93 h 100"/>
                <a:gd name="T4" fmla="*/ 6 w 100"/>
                <a:gd name="T5" fmla="*/ 61 h 100"/>
                <a:gd name="T6" fmla="*/ 38 w 100"/>
                <a:gd name="T7" fmla="*/ 6 h 100"/>
                <a:gd name="T8" fmla="*/ 93 w 100"/>
                <a:gd name="T9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100">
                  <a:moveTo>
                    <a:pt x="93" y="38"/>
                  </a:moveTo>
                  <a:cubicBezTo>
                    <a:pt x="100" y="62"/>
                    <a:pt x="85" y="87"/>
                    <a:pt x="61" y="93"/>
                  </a:cubicBezTo>
                  <a:cubicBezTo>
                    <a:pt x="37" y="100"/>
                    <a:pt x="12" y="85"/>
                    <a:pt x="6" y="61"/>
                  </a:cubicBezTo>
                  <a:cubicBezTo>
                    <a:pt x="0" y="37"/>
                    <a:pt x="14" y="12"/>
                    <a:pt x="38" y="6"/>
                  </a:cubicBezTo>
                  <a:cubicBezTo>
                    <a:pt x="62" y="0"/>
                    <a:pt x="87" y="14"/>
                    <a:pt x="93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0" name="Freeform 594">
              <a:extLst>
                <a:ext uri="{FF2B5EF4-FFF2-40B4-BE49-F238E27FC236}">
                  <a16:creationId xmlns:a16="http://schemas.microsoft.com/office/drawing/2014/main" id="{72B50D6E-10D2-4F82-BFFD-076BC54B1F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7516" y="2136647"/>
              <a:ext cx="321652" cy="319814"/>
            </a:xfrm>
            <a:custGeom>
              <a:avLst/>
              <a:gdLst>
                <a:gd name="T0" fmla="*/ 78 w 84"/>
                <a:gd name="T1" fmla="*/ 32 h 84"/>
                <a:gd name="T2" fmla="*/ 51 w 84"/>
                <a:gd name="T3" fmla="*/ 78 h 84"/>
                <a:gd name="T4" fmla="*/ 5 w 84"/>
                <a:gd name="T5" fmla="*/ 51 h 84"/>
                <a:gd name="T6" fmla="*/ 32 w 84"/>
                <a:gd name="T7" fmla="*/ 5 h 84"/>
                <a:gd name="T8" fmla="*/ 78 w 84"/>
                <a:gd name="T9" fmla="*/ 3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84">
                  <a:moveTo>
                    <a:pt x="78" y="32"/>
                  </a:moveTo>
                  <a:cubicBezTo>
                    <a:pt x="84" y="52"/>
                    <a:pt x="72" y="73"/>
                    <a:pt x="51" y="78"/>
                  </a:cubicBezTo>
                  <a:cubicBezTo>
                    <a:pt x="31" y="84"/>
                    <a:pt x="10" y="71"/>
                    <a:pt x="5" y="51"/>
                  </a:cubicBezTo>
                  <a:cubicBezTo>
                    <a:pt x="0" y="31"/>
                    <a:pt x="12" y="10"/>
                    <a:pt x="32" y="5"/>
                  </a:cubicBezTo>
                  <a:cubicBezTo>
                    <a:pt x="52" y="0"/>
                    <a:pt x="73" y="12"/>
                    <a:pt x="78" y="32"/>
                  </a:cubicBezTo>
                  <a:close/>
                </a:path>
              </a:pathLst>
            </a:custGeom>
            <a:solidFill>
              <a:srgbClr val="3D2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1" name="Freeform 595">
              <a:extLst>
                <a:ext uri="{FF2B5EF4-FFF2-40B4-BE49-F238E27FC236}">
                  <a16:creationId xmlns:a16="http://schemas.microsoft.com/office/drawing/2014/main" id="{92BE99C3-ECE7-44F8-929F-4224A9729D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7516" y="2143999"/>
              <a:ext cx="255484" cy="290406"/>
            </a:xfrm>
            <a:custGeom>
              <a:avLst/>
              <a:gdLst>
                <a:gd name="T0" fmla="*/ 18 w 67"/>
                <a:gd name="T1" fmla="*/ 57 h 76"/>
                <a:gd name="T2" fmla="*/ 45 w 67"/>
                <a:gd name="T3" fmla="*/ 11 h 76"/>
                <a:gd name="T4" fmla="*/ 67 w 67"/>
                <a:gd name="T5" fmla="*/ 12 h 76"/>
                <a:gd name="T6" fmla="*/ 32 w 67"/>
                <a:gd name="T7" fmla="*/ 3 h 76"/>
                <a:gd name="T8" fmla="*/ 5 w 67"/>
                <a:gd name="T9" fmla="*/ 49 h 76"/>
                <a:gd name="T10" fmla="*/ 30 w 67"/>
                <a:gd name="T11" fmla="*/ 76 h 76"/>
                <a:gd name="T12" fmla="*/ 18 w 67"/>
                <a:gd name="T13" fmla="*/ 5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76">
                  <a:moveTo>
                    <a:pt x="18" y="57"/>
                  </a:moveTo>
                  <a:cubicBezTo>
                    <a:pt x="13" y="37"/>
                    <a:pt x="25" y="16"/>
                    <a:pt x="45" y="11"/>
                  </a:cubicBezTo>
                  <a:cubicBezTo>
                    <a:pt x="53" y="9"/>
                    <a:pt x="60" y="9"/>
                    <a:pt x="67" y="12"/>
                  </a:cubicBezTo>
                  <a:cubicBezTo>
                    <a:pt x="58" y="3"/>
                    <a:pt x="45" y="0"/>
                    <a:pt x="32" y="3"/>
                  </a:cubicBezTo>
                  <a:cubicBezTo>
                    <a:pt x="12" y="8"/>
                    <a:pt x="0" y="29"/>
                    <a:pt x="5" y="49"/>
                  </a:cubicBezTo>
                  <a:cubicBezTo>
                    <a:pt x="9" y="62"/>
                    <a:pt x="18" y="72"/>
                    <a:pt x="30" y="76"/>
                  </a:cubicBezTo>
                  <a:cubicBezTo>
                    <a:pt x="24" y="71"/>
                    <a:pt x="20" y="64"/>
                    <a:pt x="18" y="57"/>
                  </a:cubicBezTo>
                  <a:close/>
                </a:path>
              </a:pathLst>
            </a:custGeom>
            <a:solidFill>
              <a:srgbClr val="492E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2586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10" name="组合 2609">
            <a:extLst>
              <a:ext uri="{FF2B5EF4-FFF2-40B4-BE49-F238E27FC236}">
                <a16:creationId xmlns:a16="http://schemas.microsoft.com/office/drawing/2014/main" id="{E766FACF-E487-4787-940B-F91360F6376D}"/>
              </a:ext>
            </a:extLst>
          </p:cNvPr>
          <p:cNvGrpSpPr/>
          <p:nvPr userDrawn="1"/>
        </p:nvGrpSpPr>
        <p:grpSpPr>
          <a:xfrm>
            <a:off x="5507074" y="2322286"/>
            <a:ext cx="6716676" cy="4537301"/>
            <a:chOff x="2071688" y="1588"/>
            <a:chExt cx="10152062" cy="6858000"/>
          </a:xfrm>
        </p:grpSpPr>
        <p:sp>
          <p:nvSpPr>
            <p:cNvPr id="2395" name="Freeform 5">
              <a:extLst>
                <a:ext uri="{FF2B5EF4-FFF2-40B4-BE49-F238E27FC236}">
                  <a16:creationId xmlns:a16="http://schemas.microsoft.com/office/drawing/2014/main" id="{1A897AB6-FF8F-4C03-824C-C7904BE2CF8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71688" y="1588"/>
              <a:ext cx="8905875" cy="5851525"/>
            </a:xfrm>
            <a:custGeom>
              <a:avLst/>
              <a:gdLst>
                <a:gd name="T0" fmla="*/ 9065 w 9446"/>
                <a:gd name="T1" fmla="*/ 6216 h 6216"/>
                <a:gd name="T2" fmla="*/ 381 w 9446"/>
                <a:gd name="T3" fmla="*/ 6216 h 6216"/>
                <a:gd name="T4" fmla="*/ 0 w 9446"/>
                <a:gd name="T5" fmla="*/ 5835 h 6216"/>
                <a:gd name="T6" fmla="*/ 0 w 9446"/>
                <a:gd name="T7" fmla="*/ 381 h 6216"/>
                <a:gd name="T8" fmla="*/ 381 w 9446"/>
                <a:gd name="T9" fmla="*/ 0 h 6216"/>
                <a:gd name="T10" fmla="*/ 9065 w 9446"/>
                <a:gd name="T11" fmla="*/ 0 h 6216"/>
                <a:gd name="T12" fmla="*/ 9446 w 9446"/>
                <a:gd name="T13" fmla="*/ 381 h 6216"/>
                <a:gd name="T14" fmla="*/ 9446 w 9446"/>
                <a:gd name="T15" fmla="*/ 5835 h 6216"/>
                <a:gd name="T16" fmla="*/ 9065 w 9446"/>
                <a:gd name="T17" fmla="*/ 6216 h 6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46" h="6216">
                  <a:moveTo>
                    <a:pt x="9065" y="6216"/>
                  </a:moveTo>
                  <a:cubicBezTo>
                    <a:pt x="381" y="6216"/>
                    <a:pt x="381" y="6216"/>
                    <a:pt x="381" y="6216"/>
                  </a:cubicBezTo>
                  <a:cubicBezTo>
                    <a:pt x="170" y="6216"/>
                    <a:pt x="0" y="6046"/>
                    <a:pt x="0" y="5835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170"/>
                    <a:pt x="170" y="0"/>
                    <a:pt x="381" y="0"/>
                  </a:cubicBezTo>
                  <a:cubicBezTo>
                    <a:pt x="9065" y="0"/>
                    <a:pt x="9065" y="0"/>
                    <a:pt x="9065" y="0"/>
                  </a:cubicBezTo>
                  <a:cubicBezTo>
                    <a:pt x="9276" y="0"/>
                    <a:pt x="9446" y="170"/>
                    <a:pt x="9446" y="381"/>
                  </a:cubicBezTo>
                  <a:cubicBezTo>
                    <a:pt x="9446" y="5835"/>
                    <a:pt x="9446" y="5835"/>
                    <a:pt x="9446" y="5835"/>
                  </a:cubicBezTo>
                  <a:cubicBezTo>
                    <a:pt x="9446" y="6046"/>
                    <a:pt x="9276" y="6216"/>
                    <a:pt x="9065" y="6216"/>
                  </a:cubicBezTo>
                  <a:close/>
                </a:path>
              </a:pathLst>
            </a:cu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6" name="Freeform 6">
              <a:extLst>
                <a:ext uri="{FF2B5EF4-FFF2-40B4-BE49-F238E27FC236}">
                  <a16:creationId xmlns:a16="http://schemas.microsoft.com/office/drawing/2014/main" id="{EF6EFAE3-301E-4F9D-ADF5-EFC9EB9ADD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40606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8" name="Freeform 7">
              <a:extLst>
                <a:ext uri="{FF2B5EF4-FFF2-40B4-BE49-F238E27FC236}">
                  <a16:creationId xmlns:a16="http://schemas.microsoft.com/office/drawing/2014/main" id="{5B5CA222-D92B-4C4D-AA09-67EE656E3D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028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0" name="Freeform 8">
              <a:extLst>
                <a:ext uri="{FF2B5EF4-FFF2-40B4-BE49-F238E27FC236}">
                  <a16:creationId xmlns:a16="http://schemas.microsoft.com/office/drawing/2014/main" id="{DBB40F2F-ADF7-4D53-A37D-F59F60930C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12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2" name="Freeform 9">
              <a:extLst>
                <a:ext uri="{FF2B5EF4-FFF2-40B4-BE49-F238E27FC236}">
                  <a16:creationId xmlns:a16="http://schemas.microsoft.com/office/drawing/2014/main" id="{048DB4C6-ACC3-492E-97F7-B69F775414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996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4" name="Freeform 10">
              <a:extLst>
                <a:ext uri="{FF2B5EF4-FFF2-40B4-BE49-F238E27FC236}">
                  <a16:creationId xmlns:a16="http://schemas.microsoft.com/office/drawing/2014/main" id="{0ABAD453-1860-4BE3-93B9-97F5347365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98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6" name="Freeform 11">
              <a:extLst>
                <a:ext uri="{FF2B5EF4-FFF2-40B4-BE49-F238E27FC236}">
                  <a16:creationId xmlns:a16="http://schemas.microsoft.com/office/drawing/2014/main" id="{D253D4BB-0049-42B6-8A63-8E169105C0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964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8" name="Freeform 12">
              <a:extLst>
                <a:ext uri="{FF2B5EF4-FFF2-40B4-BE49-F238E27FC236}">
                  <a16:creationId xmlns:a16="http://schemas.microsoft.com/office/drawing/2014/main" id="{F9C6BB79-BF9C-43BB-825F-5D8C43EAAD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948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0" name="Freeform 13">
              <a:extLst>
                <a:ext uri="{FF2B5EF4-FFF2-40B4-BE49-F238E27FC236}">
                  <a16:creationId xmlns:a16="http://schemas.microsoft.com/office/drawing/2014/main" id="{71DB58B7-E92E-443E-8840-A4C236AB42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932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2" name="Freeform 14">
              <a:extLst>
                <a:ext uri="{FF2B5EF4-FFF2-40B4-BE49-F238E27FC236}">
                  <a16:creationId xmlns:a16="http://schemas.microsoft.com/office/drawing/2014/main" id="{33FDC13B-9E11-4F0E-B2F4-92886BF2C6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16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4" name="Freeform 15">
              <a:extLst>
                <a:ext uri="{FF2B5EF4-FFF2-40B4-BE49-F238E27FC236}">
                  <a16:creationId xmlns:a16="http://schemas.microsoft.com/office/drawing/2014/main" id="{43F2A273-9C9B-44BB-AE58-0D8F5090C1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90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6" name="Freeform 16">
              <a:extLst>
                <a:ext uri="{FF2B5EF4-FFF2-40B4-BE49-F238E27FC236}">
                  <a16:creationId xmlns:a16="http://schemas.microsoft.com/office/drawing/2014/main" id="{90A808C5-47AB-4078-AB84-DA2F646D3C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884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8" name="Freeform 17">
              <a:extLst>
                <a:ext uri="{FF2B5EF4-FFF2-40B4-BE49-F238E27FC236}">
                  <a16:creationId xmlns:a16="http://schemas.microsoft.com/office/drawing/2014/main" id="{373AC7F7-15A9-4D42-A883-A42F740FCE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86876" y="5665788"/>
              <a:ext cx="60325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0" name="Freeform 18">
              <a:extLst>
                <a:ext uri="{FF2B5EF4-FFF2-40B4-BE49-F238E27FC236}">
                  <a16:creationId xmlns:a16="http://schemas.microsoft.com/office/drawing/2014/main" id="{84B1D654-10AF-4E08-9B05-3F39380F53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852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2" name="Freeform 19">
              <a:extLst>
                <a:ext uri="{FF2B5EF4-FFF2-40B4-BE49-F238E27FC236}">
                  <a16:creationId xmlns:a16="http://schemas.microsoft.com/office/drawing/2014/main" id="{68669D51-8E92-46F9-A758-60A2B3EEAB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836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4" name="Freeform 20">
              <a:extLst>
                <a:ext uri="{FF2B5EF4-FFF2-40B4-BE49-F238E27FC236}">
                  <a16:creationId xmlns:a16="http://schemas.microsoft.com/office/drawing/2014/main" id="{B4599CB5-FC0B-4127-9BFC-2E871499A2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82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6" name="Freeform 21">
              <a:extLst>
                <a:ext uri="{FF2B5EF4-FFF2-40B4-BE49-F238E27FC236}">
                  <a16:creationId xmlns:a16="http://schemas.microsoft.com/office/drawing/2014/main" id="{7C305665-E0DE-4553-98F0-37448C7FD4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04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7" name="Freeform 22">
              <a:extLst>
                <a:ext uri="{FF2B5EF4-FFF2-40B4-BE49-F238E27FC236}">
                  <a16:creationId xmlns:a16="http://schemas.microsoft.com/office/drawing/2014/main" id="{58D7EEF0-8731-4F23-821A-630B41B36F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772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8" name="Freeform 23">
              <a:extLst>
                <a:ext uri="{FF2B5EF4-FFF2-40B4-BE49-F238E27FC236}">
                  <a16:creationId xmlns:a16="http://schemas.microsoft.com/office/drawing/2014/main" id="{174A22B0-0437-4E9C-8579-3D78CD8610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75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9" name="Freeform 24">
              <a:extLst>
                <a:ext uri="{FF2B5EF4-FFF2-40B4-BE49-F238E27FC236}">
                  <a16:creationId xmlns:a16="http://schemas.microsoft.com/office/drawing/2014/main" id="{6A9FE981-9776-406B-83F7-40D3C2AE1E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756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0" name="Freeform 25">
              <a:extLst>
                <a:ext uri="{FF2B5EF4-FFF2-40B4-BE49-F238E27FC236}">
                  <a16:creationId xmlns:a16="http://schemas.microsoft.com/office/drawing/2014/main" id="{6B3A812D-EC3C-4948-897E-D702B138B9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74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1" name="Freeform 26">
              <a:extLst>
                <a:ext uri="{FF2B5EF4-FFF2-40B4-BE49-F238E27FC236}">
                  <a16:creationId xmlns:a16="http://schemas.microsoft.com/office/drawing/2014/main" id="{3743B187-8DDA-424B-9A21-13D181FF9A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70888" y="5665788"/>
              <a:ext cx="61913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2" name="Freeform 27">
              <a:extLst>
                <a:ext uri="{FF2B5EF4-FFF2-40B4-BE49-F238E27FC236}">
                  <a16:creationId xmlns:a16="http://schemas.microsoft.com/office/drawing/2014/main" id="{F57D45EE-FC8D-450E-A823-D558AE6519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692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3" name="Freeform 28">
              <a:extLst>
                <a:ext uri="{FF2B5EF4-FFF2-40B4-BE49-F238E27FC236}">
                  <a16:creationId xmlns:a16="http://schemas.microsoft.com/office/drawing/2014/main" id="{D44365F2-01A4-43E3-9DC4-CB3749C9DA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167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4" name="Freeform 29">
              <a:extLst>
                <a:ext uri="{FF2B5EF4-FFF2-40B4-BE49-F238E27FC236}">
                  <a16:creationId xmlns:a16="http://schemas.microsoft.com/office/drawing/2014/main" id="{8A0EAF0A-4ED7-4056-B4A1-23D515BE19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66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5" name="Freeform 30">
              <a:extLst>
                <a:ext uri="{FF2B5EF4-FFF2-40B4-BE49-F238E27FC236}">
                  <a16:creationId xmlns:a16="http://schemas.microsoft.com/office/drawing/2014/main" id="{0303011E-B230-422F-B8E7-963B04DE40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66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6" name="Freeform 31">
              <a:extLst>
                <a:ext uri="{FF2B5EF4-FFF2-40B4-BE49-F238E27FC236}">
                  <a16:creationId xmlns:a16="http://schemas.microsoft.com/office/drawing/2014/main" id="{846A3A16-2607-408B-84C7-506823B62A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628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7" name="Freeform 32">
              <a:extLst>
                <a:ext uri="{FF2B5EF4-FFF2-40B4-BE49-F238E27FC236}">
                  <a16:creationId xmlns:a16="http://schemas.microsoft.com/office/drawing/2014/main" id="{33BBDDAD-1005-4D93-BFA9-891EB112C0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612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8" name="Freeform 33">
              <a:extLst>
                <a:ext uri="{FF2B5EF4-FFF2-40B4-BE49-F238E27FC236}">
                  <a16:creationId xmlns:a16="http://schemas.microsoft.com/office/drawing/2014/main" id="{90217230-05CD-4684-8CAE-E85286739C3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9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9" name="Freeform 34">
              <a:extLst>
                <a:ext uri="{FF2B5EF4-FFF2-40B4-BE49-F238E27FC236}">
                  <a16:creationId xmlns:a16="http://schemas.microsoft.com/office/drawing/2014/main" id="{82A0AE55-260C-4EA4-ACB6-ADEFC91DB0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58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0" name="Freeform 35">
              <a:extLst>
                <a:ext uri="{FF2B5EF4-FFF2-40B4-BE49-F238E27FC236}">
                  <a16:creationId xmlns:a16="http://schemas.microsoft.com/office/drawing/2014/main" id="{1DF27A8D-4627-4A52-97E0-B2DEED367B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564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1" name="Freeform 36">
              <a:extLst>
                <a:ext uri="{FF2B5EF4-FFF2-40B4-BE49-F238E27FC236}">
                  <a16:creationId xmlns:a16="http://schemas.microsoft.com/office/drawing/2014/main" id="{13D3415F-5977-4851-BD2A-C15F389140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548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2" name="Freeform 37">
              <a:extLst>
                <a:ext uri="{FF2B5EF4-FFF2-40B4-BE49-F238E27FC236}">
                  <a16:creationId xmlns:a16="http://schemas.microsoft.com/office/drawing/2014/main" id="{A9D0E8E4-89EE-4020-B772-810FA0F0B0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532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3" name="Freeform 38">
              <a:extLst>
                <a:ext uri="{FF2B5EF4-FFF2-40B4-BE49-F238E27FC236}">
                  <a16:creationId xmlns:a16="http://schemas.microsoft.com/office/drawing/2014/main" id="{1DDCC178-DF98-4EB9-B0E3-8C0A538083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51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4" name="Freeform 39">
              <a:extLst>
                <a:ext uri="{FF2B5EF4-FFF2-40B4-BE49-F238E27FC236}">
                  <a16:creationId xmlns:a16="http://schemas.microsoft.com/office/drawing/2014/main" id="{F80ACDE1-5010-4452-9E96-9D8B740032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50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5" name="Freeform 40">
              <a:extLst>
                <a:ext uri="{FF2B5EF4-FFF2-40B4-BE49-F238E27FC236}">
                  <a16:creationId xmlns:a16="http://schemas.microsoft.com/office/drawing/2014/main" id="{D1134F38-C168-4B96-A1D5-46AE5E6C36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484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6" name="Freeform 41">
              <a:extLst>
                <a:ext uri="{FF2B5EF4-FFF2-40B4-BE49-F238E27FC236}">
                  <a16:creationId xmlns:a16="http://schemas.microsoft.com/office/drawing/2014/main" id="{F86951C3-A07F-4CF8-B66F-8EA2E0D604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468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7" name="Freeform 42">
              <a:extLst>
                <a:ext uri="{FF2B5EF4-FFF2-40B4-BE49-F238E27FC236}">
                  <a16:creationId xmlns:a16="http://schemas.microsoft.com/office/drawing/2014/main" id="{FD2B7719-FF09-4041-AAC8-2205CCFBDE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45288" y="5665788"/>
              <a:ext cx="58738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8" name="Freeform 43">
              <a:extLst>
                <a:ext uri="{FF2B5EF4-FFF2-40B4-BE49-F238E27FC236}">
                  <a16:creationId xmlns:a16="http://schemas.microsoft.com/office/drawing/2014/main" id="{0F207962-0CDC-497B-B7E6-3A06BF08FA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43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9" name="Freeform 44">
              <a:extLst>
                <a:ext uri="{FF2B5EF4-FFF2-40B4-BE49-F238E27FC236}">
                  <a16:creationId xmlns:a16="http://schemas.microsoft.com/office/drawing/2014/main" id="{E83BBAE3-E3E7-49E6-8A84-8A1F8283BA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42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0" name="Freeform 45">
              <a:extLst>
                <a:ext uri="{FF2B5EF4-FFF2-40B4-BE49-F238E27FC236}">
                  <a16:creationId xmlns:a16="http://schemas.microsoft.com/office/drawing/2014/main" id="{8AD0485A-FE12-4A96-87CC-59B1374880B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373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1" name="Freeform 46">
              <a:extLst>
                <a:ext uri="{FF2B5EF4-FFF2-40B4-BE49-F238E27FC236}">
                  <a16:creationId xmlns:a16="http://schemas.microsoft.com/office/drawing/2014/main" id="{ECDA8051-9BB0-4836-9CB5-CB380943FB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357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2" name="Freeform 47">
              <a:extLst>
                <a:ext uri="{FF2B5EF4-FFF2-40B4-BE49-F238E27FC236}">
                  <a16:creationId xmlns:a16="http://schemas.microsoft.com/office/drawing/2014/main" id="{A0FD05D5-6EFD-45EF-9951-45013B49B1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34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3" name="Freeform 48">
              <a:extLst>
                <a:ext uri="{FF2B5EF4-FFF2-40B4-BE49-F238E27FC236}">
                  <a16:creationId xmlns:a16="http://schemas.microsoft.com/office/drawing/2014/main" id="{E1D4D0D9-036D-4811-A36F-C66B6411C73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34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4" name="Freeform 49">
              <a:extLst>
                <a:ext uri="{FF2B5EF4-FFF2-40B4-BE49-F238E27FC236}">
                  <a16:creationId xmlns:a16="http://schemas.microsoft.com/office/drawing/2014/main" id="{61A161E9-ABEE-4F4C-8C90-FE4A1067DD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309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5" name="Freeform 50">
              <a:extLst>
                <a:ext uri="{FF2B5EF4-FFF2-40B4-BE49-F238E27FC236}">
                  <a16:creationId xmlns:a16="http://schemas.microsoft.com/office/drawing/2014/main" id="{02F1BADF-39C6-4C69-B54B-5482630467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293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6" name="Freeform 51">
              <a:extLst>
                <a:ext uri="{FF2B5EF4-FFF2-40B4-BE49-F238E27FC236}">
                  <a16:creationId xmlns:a16="http://schemas.microsoft.com/office/drawing/2014/main" id="{F52F2BB8-43D4-4142-A5D9-F7610521C6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277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7" name="Freeform 52">
              <a:extLst>
                <a:ext uri="{FF2B5EF4-FFF2-40B4-BE49-F238E27FC236}">
                  <a16:creationId xmlns:a16="http://schemas.microsoft.com/office/drawing/2014/main" id="{7C591558-94CA-444C-96F6-405D56F257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26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8" name="Freeform 53">
              <a:extLst>
                <a:ext uri="{FF2B5EF4-FFF2-40B4-BE49-F238E27FC236}">
                  <a16:creationId xmlns:a16="http://schemas.microsoft.com/office/drawing/2014/main" id="{F8B44278-8D1C-42AF-8948-1008110A2F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245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9" name="Freeform 54">
              <a:extLst>
                <a:ext uri="{FF2B5EF4-FFF2-40B4-BE49-F238E27FC236}">
                  <a16:creationId xmlns:a16="http://schemas.microsoft.com/office/drawing/2014/main" id="{96B7A2DF-21AF-4ECF-80A3-C2FD0416C8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229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0" name="Freeform 55">
              <a:extLst>
                <a:ext uri="{FF2B5EF4-FFF2-40B4-BE49-F238E27FC236}">
                  <a16:creationId xmlns:a16="http://schemas.microsoft.com/office/drawing/2014/main" id="{8AE328F5-DCBD-4E2A-8B37-7D242F0F94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213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1" name="Freeform 56">
              <a:extLst>
                <a:ext uri="{FF2B5EF4-FFF2-40B4-BE49-F238E27FC236}">
                  <a16:creationId xmlns:a16="http://schemas.microsoft.com/office/drawing/2014/main" id="{197EDE49-7C2E-4DBF-868D-DC6988B20E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197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2" name="Freeform 57">
              <a:extLst>
                <a:ext uri="{FF2B5EF4-FFF2-40B4-BE49-F238E27FC236}">
                  <a16:creationId xmlns:a16="http://schemas.microsoft.com/office/drawing/2014/main" id="{0DEA2F30-C5F0-4C9A-9F44-70D3733E56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18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3" name="Freeform 58">
              <a:extLst>
                <a:ext uri="{FF2B5EF4-FFF2-40B4-BE49-F238E27FC236}">
                  <a16:creationId xmlns:a16="http://schemas.microsoft.com/office/drawing/2014/main" id="{EE87B1B4-8586-4CB2-BDF8-4E67E96FA5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65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4" name="Freeform 59">
              <a:extLst>
                <a:ext uri="{FF2B5EF4-FFF2-40B4-BE49-F238E27FC236}">
                  <a16:creationId xmlns:a16="http://schemas.microsoft.com/office/drawing/2014/main" id="{A1A33B17-F990-405D-BF63-72C0E8C36B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149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5" name="Freeform 60">
              <a:extLst>
                <a:ext uri="{FF2B5EF4-FFF2-40B4-BE49-F238E27FC236}">
                  <a16:creationId xmlns:a16="http://schemas.microsoft.com/office/drawing/2014/main" id="{DC02AFAF-704C-469C-84F5-81E01887B6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133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6" name="Freeform 61">
              <a:extLst>
                <a:ext uri="{FF2B5EF4-FFF2-40B4-BE49-F238E27FC236}">
                  <a16:creationId xmlns:a16="http://schemas.microsoft.com/office/drawing/2014/main" id="{4B5D8304-D7C7-4AA6-B00B-5B42F83CE9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117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7" name="Freeform 62">
              <a:extLst>
                <a:ext uri="{FF2B5EF4-FFF2-40B4-BE49-F238E27FC236}">
                  <a16:creationId xmlns:a16="http://schemas.microsoft.com/office/drawing/2014/main" id="{8667509F-55E5-4570-ABB9-3F75286405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10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8" name="Freeform 63">
              <a:extLst>
                <a:ext uri="{FF2B5EF4-FFF2-40B4-BE49-F238E27FC236}">
                  <a16:creationId xmlns:a16="http://schemas.microsoft.com/office/drawing/2014/main" id="{8B3D19CE-1CF5-42A0-A1EC-3585EE13D0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9" name="Freeform 64">
              <a:extLst>
                <a:ext uri="{FF2B5EF4-FFF2-40B4-BE49-F238E27FC236}">
                  <a16:creationId xmlns:a16="http://schemas.microsoft.com/office/drawing/2014/main" id="{7671541F-AB69-4C99-A20F-9E18B67D25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069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0" name="Freeform 65">
              <a:extLst>
                <a:ext uri="{FF2B5EF4-FFF2-40B4-BE49-F238E27FC236}">
                  <a16:creationId xmlns:a16="http://schemas.microsoft.com/office/drawing/2014/main" id="{34C42C20-5759-41DC-9137-BB2D5781BB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037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1" name="Freeform 66">
              <a:extLst>
                <a:ext uri="{FF2B5EF4-FFF2-40B4-BE49-F238E27FC236}">
                  <a16:creationId xmlns:a16="http://schemas.microsoft.com/office/drawing/2014/main" id="{9A8236A8-8503-4028-B312-887ED6F156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03701" y="5665788"/>
              <a:ext cx="58738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2" name="Freeform 67">
              <a:extLst>
                <a:ext uri="{FF2B5EF4-FFF2-40B4-BE49-F238E27FC236}">
                  <a16:creationId xmlns:a16="http://schemas.microsoft.com/office/drawing/2014/main" id="{6FE0F37B-2BDE-46C5-A4D5-B3B3DAF8A0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02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3" name="Freeform 68">
              <a:extLst>
                <a:ext uri="{FF2B5EF4-FFF2-40B4-BE49-F238E27FC236}">
                  <a16:creationId xmlns:a16="http://schemas.microsoft.com/office/drawing/2014/main" id="{17F1F718-0847-426A-8638-B58769D114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005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4" name="Freeform 69">
              <a:extLst>
                <a:ext uri="{FF2B5EF4-FFF2-40B4-BE49-F238E27FC236}">
                  <a16:creationId xmlns:a16="http://schemas.microsoft.com/office/drawing/2014/main" id="{D7A08C0B-2A4E-492A-B7F1-F6104420FC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973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5" name="Freeform 70">
              <a:extLst>
                <a:ext uri="{FF2B5EF4-FFF2-40B4-BE49-F238E27FC236}">
                  <a16:creationId xmlns:a16="http://schemas.microsoft.com/office/drawing/2014/main" id="{81FC98B4-3C3D-4DEC-AFD7-0CB322FFF5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957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6" name="Freeform 71">
              <a:extLst>
                <a:ext uri="{FF2B5EF4-FFF2-40B4-BE49-F238E27FC236}">
                  <a16:creationId xmlns:a16="http://schemas.microsoft.com/office/drawing/2014/main" id="{521EC17A-72FB-4B01-B5CF-0D45047067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941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7" name="Freeform 72">
              <a:extLst>
                <a:ext uri="{FF2B5EF4-FFF2-40B4-BE49-F238E27FC236}">
                  <a16:creationId xmlns:a16="http://schemas.microsoft.com/office/drawing/2014/main" id="{23188A66-A58C-45CF-9E05-AB3AA59DFF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925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8" name="Freeform 73">
              <a:extLst>
                <a:ext uri="{FF2B5EF4-FFF2-40B4-BE49-F238E27FC236}">
                  <a16:creationId xmlns:a16="http://schemas.microsoft.com/office/drawing/2014/main" id="{B738CEE8-D928-422D-9942-69A72E9063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09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9" name="Freeform 74">
              <a:extLst>
                <a:ext uri="{FF2B5EF4-FFF2-40B4-BE49-F238E27FC236}">
                  <a16:creationId xmlns:a16="http://schemas.microsoft.com/office/drawing/2014/main" id="{D12D8135-B2CB-4E11-A316-B97B5C2B71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893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0" name="Freeform 75">
              <a:extLst>
                <a:ext uri="{FF2B5EF4-FFF2-40B4-BE49-F238E27FC236}">
                  <a16:creationId xmlns:a16="http://schemas.microsoft.com/office/drawing/2014/main" id="{AF8689EA-03D9-4E24-BCC6-DE63310E3D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1" name="Freeform 76">
              <a:extLst>
                <a:ext uri="{FF2B5EF4-FFF2-40B4-BE49-F238E27FC236}">
                  <a16:creationId xmlns:a16="http://schemas.microsoft.com/office/drawing/2014/main" id="{552C5A70-FE4B-49C8-AB8C-AFE3DCFEC2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861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2" name="Freeform 77">
              <a:extLst>
                <a:ext uri="{FF2B5EF4-FFF2-40B4-BE49-F238E27FC236}">
                  <a16:creationId xmlns:a16="http://schemas.microsoft.com/office/drawing/2014/main" id="{3752B4A5-7402-40CD-A0E3-8396C8FCC5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845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3" name="Freeform 78">
              <a:extLst>
                <a:ext uri="{FF2B5EF4-FFF2-40B4-BE49-F238E27FC236}">
                  <a16:creationId xmlns:a16="http://schemas.microsoft.com/office/drawing/2014/main" id="{CF96D80B-CEF2-4046-9FA9-310213E9AA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829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4" name="Freeform 79">
              <a:extLst>
                <a:ext uri="{FF2B5EF4-FFF2-40B4-BE49-F238E27FC236}">
                  <a16:creationId xmlns:a16="http://schemas.microsoft.com/office/drawing/2014/main" id="{BE488FA9-A6E9-4565-BABD-F27E3E562D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813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5" name="Freeform 80">
              <a:extLst>
                <a:ext uri="{FF2B5EF4-FFF2-40B4-BE49-F238E27FC236}">
                  <a16:creationId xmlns:a16="http://schemas.microsoft.com/office/drawing/2014/main" id="{08043212-5A04-4602-AFD2-D86974060B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797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6" name="Freeform 81">
              <a:extLst>
                <a:ext uri="{FF2B5EF4-FFF2-40B4-BE49-F238E27FC236}">
                  <a16:creationId xmlns:a16="http://schemas.microsoft.com/office/drawing/2014/main" id="{C7EFCC6C-4F15-435A-8043-5C0EB7D0ED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81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7" name="Freeform 82">
              <a:extLst>
                <a:ext uri="{FF2B5EF4-FFF2-40B4-BE49-F238E27FC236}">
                  <a16:creationId xmlns:a16="http://schemas.microsoft.com/office/drawing/2014/main" id="{A71E0D61-55B7-4103-B8C9-6889996C7F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765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8" name="Freeform 83">
              <a:extLst>
                <a:ext uri="{FF2B5EF4-FFF2-40B4-BE49-F238E27FC236}">
                  <a16:creationId xmlns:a16="http://schemas.microsoft.com/office/drawing/2014/main" id="{CCE2CCCA-A9AA-4890-9D1A-A01DD15F55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74913" y="5657851"/>
              <a:ext cx="60325" cy="20638"/>
            </a:xfrm>
            <a:custGeom>
              <a:avLst/>
              <a:gdLst>
                <a:gd name="T0" fmla="*/ 56 w 64"/>
                <a:gd name="T1" fmla="*/ 23 h 23"/>
                <a:gd name="T2" fmla="*/ 56 w 64"/>
                <a:gd name="T3" fmla="*/ 23 h 23"/>
                <a:gd name="T4" fmla="*/ 7 w 64"/>
                <a:gd name="T5" fmla="*/ 17 h 23"/>
                <a:gd name="T6" fmla="*/ 1 w 64"/>
                <a:gd name="T7" fmla="*/ 7 h 23"/>
                <a:gd name="T8" fmla="*/ 10 w 64"/>
                <a:gd name="T9" fmla="*/ 1 h 23"/>
                <a:gd name="T10" fmla="*/ 57 w 64"/>
                <a:gd name="T11" fmla="*/ 7 h 23"/>
                <a:gd name="T12" fmla="*/ 64 w 64"/>
                <a:gd name="T13" fmla="*/ 16 h 23"/>
                <a:gd name="T14" fmla="*/ 56 w 64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23">
                  <a:moveTo>
                    <a:pt x="56" y="23"/>
                  </a:moveTo>
                  <a:cubicBezTo>
                    <a:pt x="56" y="23"/>
                    <a:pt x="56" y="23"/>
                    <a:pt x="56" y="23"/>
                  </a:cubicBezTo>
                  <a:cubicBezTo>
                    <a:pt x="39" y="22"/>
                    <a:pt x="23" y="20"/>
                    <a:pt x="7" y="17"/>
                  </a:cubicBezTo>
                  <a:cubicBezTo>
                    <a:pt x="3" y="16"/>
                    <a:pt x="0" y="12"/>
                    <a:pt x="1" y="7"/>
                  </a:cubicBezTo>
                  <a:cubicBezTo>
                    <a:pt x="2" y="3"/>
                    <a:pt x="6" y="0"/>
                    <a:pt x="10" y="1"/>
                  </a:cubicBezTo>
                  <a:cubicBezTo>
                    <a:pt x="26" y="4"/>
                    <a:pt x="41" y="6"/>
                    <a:pt x="57" y="7"/>
                  </a:cubicBezTo>
                  <a:cubicBezTo>
                    <a:pt x="61" y="8"/>
                    <a:pt x="64" y="11"/>
                    <a:pt x="64" y="16"/>
                  </a:cubicBezTo>
                  <a:cubicBezTo>
                    <a:pt x="64" y="20"/>
                    <a:pt x="60" y="23"/>
                    <a:pt x="56" y="2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9" name="Freeform 84">
              <a:extLst>
                <a:ext uri="{FF2B5EF4-FFF2-40B4-BE49-F238E27FC236}">
                  <a16:creationId xmlns:a16="http://schemas.microsoft.com/office/drawing/2014/main" id="{44292F52-CB03-4929-9B44-D75BBB5B13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06076" y="5648326"/>
              <a:ext cx="61913" cy="26988"/>
            </a:xfrm>
            <a:custGeom>
              <a:avLst/>
              <a:gdLst>
                <a:gd name="T0" fmla="*/ 9 w 65"/>
                <a:gd name="T1" fmla="*/ 28 h 28"/>
                <a:gd name="T2" fmla="*/ 1 w 65"/>
                <a:gd name="T3" fmla="*/ 21 h 28"/>
                <a:gd name="T4" fmla="*/ 8 w 65"/>
                <a:gd name="T5" fmla="*/ 12 h 28"/>
                <a:gd name="T6" fmla="*/ 53 w 65"/>
                <a:gd name="T7" fmla="*/ 1 h 28"/>
                <a:gd name="T8" fmla="*/ 63 w 65"/>
                <a:gd name="T9" fmla="*/ 7 h 28"/>
                <a:gd name="T10" fmla="*/ 58 w 65"/>
                <a:gd name="T11" fmla="*/ 17 h 28"/>
                <a:gd name="T12" fmla="*/ 10 w 65"/>
                <a:gd name="T13" fmla="*/ 28 h 28"/>
                <a:gd name="T14" fmla="*/ 9 w 65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28">
                  <a:moveTo>
                    <a:pt x="9" y="28"/>
                  </a:moveTo>
                  <a:cubicBezTo>
                    <a:pt x="5" y="28"/>
                    <a:pt x="2" y="25"/>
                    <a:pt x="1" y="21"/>
                  </a:cubicBezTo>
                  <a:cubicBezTo>
                    <a:pt x="0" y="17"/>
                    <a:pt x="3" y="13"/>
                    <a:pt x="8" y="12"/>
                  </a:cubicBezTo>
                  <a:cubicBezTo>
                    <a:pt x="23" y="10"/>
                    <a:pt x="38" y="6"/>
                    <a:pt x="53" y="1"/>
                  </a:cubicBezTo>
                  <a:cubicBezTo>
                    <a:pt x="57" y="0"/>
                    <a:pt x="62" y="2"/>
                    <a:pt x="63" y="7"/>
                  </a:cubicBezTo>
                  <a:cubicBezTo>
                    <a:pt x="65" y="11"/>
                    <a:pt x="62" y="15"/>
                    <a:pt x="58" y="17"/>
                  </a:cubicBezTo>
                  <a:cubicBezTo>
                    <a:pt x="42" y="21"/>
                    <a:pt x="26" y="25"/>
                    <a:pt x="10" y="28"/>
                  </a:cubicBezTo>
                  <a:cubicBezTo>
                    <a:pt x="10" y="28"/>
                    <a:pt x="9" y="28"/>
                    <a:pt x="9" y="2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0" name="Freeform 85">
              <a:extLst>
                <a:ext uri="{FF2B5EF4-FFF2-40B4-BE49-F238E27FC236}">
                  <a16:creationId xmlns:a16="http://schemas.microsoft.com/office/drawing/2014/main" id="{39DD993C-8783-4759-8D9A-BA39B4E099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79663" y="5622926"/>
              <a:ext cx="57150" cy="34925"/>
            </a:xfrm>
            <a:custGeom>
              <a:avLst/>
              <a:gdLst>
                <a:gd name="T0" fmla="*/ 52 w 61"/>
                <a:gd name="T1" fmla="*/ 37 h 37"/>
                <a:gd name="T2" fmla="*/ 49 w 61"/>
                <a:gd name="T3" fmla="*/ 37 h 37"/>
                <a:gd name="T4" fmla="*/ 5 w 61"/>
                <a:gd name="T5" fmla="*/ 16 h 37"/>
                <a:gd name="T6" fmla="*/ 2 w 61"/>
                <a:gd name="T7" fmla="*/ 6 h 37"/>
                <a:gd name="T8" fmla="*/ 13 w 61"/>
                <a:gd name="T9" fmla="*/ 2 h 37"/>
                <a:gd name="T10" fmla="*/ 55 w 61"/>
                <a:gd name="T11" fmla="*/ 22 h 37"/>
                <a:gd name="T12" fmla="*/ 60 w 61"/>
                <a:gd name="T13" fmla="*/ 32 h 37"/>
                <a:gd name="T14" fmla="*/ 52 w 61"/>
                <a:gd name="T15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37">
                  <a:moveTo>
                    <a:pt x="52" y="37"/>
                  </a:moveTo>
                  <a:cubicBezTo>
                    <a:pt x="51" y="37"/>
                    <a:pt x="50" y="37"/>
                    <a:pt x="49" y="37"/>
                  </a:cubicBezTo>
                  <a:cubicBezTo>
                    <a:pt x="34" y="31"/>
                    <a:pt x="19" y="24"/>
                    <a:pt x="5" y="16"/>
                  </a:cubicBezTo>
                  <a:cubicBezTo>
                    <a:pt x="1" y="14"/>
                    <a:pt x="0" y="9"/>
                    <a:pt x="2" y="6"/>
                  </a:cubicBezTo>
                  <a:cubicBezTo>
                    <a:pt x="4" y="2"/>
                    <a:pt x="9" y="0"/>
                    <a:pt x="13" y="2"/>
                  </a:cubicBezTo>
                  <a:cubicBezTo>
                    <a:pt x="26" y="10"/>
                    <a:pt x="41" y="16"/>
                    <a:pt x="55" y="22"/>
                  </a:cubicBezTo>
                  <a:cubicBezTo>
                    <a:pt x="59" y="23"/>
                    <a:pt x="61" y="28"/>
                    <a:pt x="60" y="32"/>
                  </a:cubicBezTo>
                  <a:cubicBezTo>
                    <a:pt x="58" y="35"/>
                    <a:pt x="55" y="37"/>
                    <a:pt x="52" y="3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1" name="Freeform 86">
              <a:extLst>
                <a:ext uri="{FF2B5EF4-FFF2-40B4-BE49-F238E27FC236}">
                  <a16:creationId xmlns:a16="http://schemas.microsoft.com/office/drawing/2014/main" id="{20009080-981C-4721-90CB-F9F915BBAB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02913" y="5605463"/>
              <a:ext cx="55563" cy="39688"/>
            </a:xfrm>
            <a:custGeom>
              <a:avLst/>
              <a:gdLst>
                <a:gd name="T0" fmla="*/ 9 w 59"/>
                <a:gd name="T1" fmla="*/ 42 h 42"/>
                <a:gd name="T2" fmla="*/ 2 w 59"/>
                <a:gd name="T3" fmla="*/ 37 h 42"/>
                <a:gd name="T4" fmla="*/ 5 w 59"/>
                <a:gd name="T5" fmla="*/ 26 h 42"/>
                <a:gd name="T6" fmla="*/ 46 w 59"/>
                <a:gd name="T7" fmla="*/ 3 h 42"/>
                <a:gd name="T8" fmla="*/ 57 w 59"/>
                <a:gd name="T9" fmla="*/ 5 h 42"/>
                <a:gd name="T10" fmla="*/ 55 w 59"/>
                <a:gd name="T11" fmla="*/ 16 h 42"/>
                <a:gd name="T12" fmla="*/ 13 w 59"/>
                <a:gd name="T13" fmla="*/ 41 h 42"/>
                <a:gd name="T14" fmla="*/ 9 w 59"/>
                <a:gd name="T15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2">
                  <a:moveTo>
                    <a:pt x="9" y="42"/>
                  </a:moveTo>
                  <a:cubicBezTo>
                    <a:pt x="6" y="42"/>
                    <a:pt x="3" y="40"/>
                    <a:pt x="2" y="37"/>
                  </a:cubicBezTo>
                  <a:cubicBezTo>
                    <a:pt x="0" y="33"/>
                    <a:pt x="2" y="28"/>
                    <a:pt x="5" y="26"/>
                  </a:cubicBezTo>
                  <a:cubicBezTo>
                    <a:pt x="19" y="19"/>
                    <a:pt x="33" y="11"/>
                    <a:pt x="46" y="3"/>
                  </a:cubicBezTo>
                  <a:cubicBezTo>
                    <a:pt x="49" y="0"/>
                    <a:pt x="54" y="1"/>
                    <a:pt x="57" y="5"/>
                  </a:cubicBezTo>
                  <a:cubicBezTo>
                    <a:pt x="59" y="8"/>
                    <a:pt x="58" y="13"/>
                    <a:pt x="55" y="16"/>
                  </a:cubicBezTo>
                  <a:cubicBezTo>
                    <a:pt x="41" y="25"/>
                    <a:pt x="27" y="33"/>
                    <a:pt x="13" y="41"/>
                  </a:cubicBezTo>
                  <a:cubicBezTo>
                    <a:pt x="12" y="41"/>
                    <a:pt x="10" y="42"/>
                    <a:pt x="9" y="4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2" name="Freeform 87">
              <a:extLst>
                <a:ext uri="{FF2B5EF4-FFF2-40B4-BE49-F238E27FC236}">
                  <a16:creationId xmlns:a16="http://schemas.microsoft.com/office/drawing/2014/main" id="{8F0C1970-5D4B-4409-A342-C3B6F8CE07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98701" y="5562601"/>
              <a:ext cx="50800" cy="46038"/>
            </a:xfrm>
            <a:custGeom>
              <a:avLst/>
              <a:gdLst>
                <a:gd name="T0" fmla="*/ 45 w 54"/>
                <a:gd name="T1" fmla="*/ 49 h 49"/>
                <a:gd name="T2" fmla="*/ 40 w 54"/>
                <a:gd name="T3" fmla="*/ 47 h 49"/>
                <a:gd name="T4" fmla="*/ 3 w 54"/>
                <a:gd name="T5" fmla="*/ 14 h 49"/>
                <a:gd name="T6" fmla="*/ 3 w 54"/>
                <a:gd name="T7" fmla="*/ 3 h 49"/>
                <a:gd name="T8" fmla="*/ 15 w 54"/>
                <a:gd name="T9" fmla="*/ 3 h 49"/>
                <a:gd name="T10" fmla="*/ 50 w 54"/>
                <a:gd name="T11" fmla="*/ 34 h 49"/>
                <a:gd name="T12" fmla="*/ 51 w 54"/>
                <a:gd name="T13" fmla="*/ 45 h 49"/>
                <a:gd name="T14" fmla="*/ 45 w 54"/>
                <a:gd name="T15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49">
                  <a:moveTo>
                    <a:pt x="45" y="49"/>
                  </a:moveTo>
                  <a:cubicBezTo>
                    <a:pt x="43" y="49"/>
                    <a:pt x="41" y="48"/>
                    <a:pt x="40" y="47"/>
                  </a:cubicBezTo>
                  <a:cubicBezTo>
                    <a:pt x="27" y="37"/>
                    <a:pt x="15" y="26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7" y="0"/>
                    <a:pt x="12" y="0"/>
                    <a:pt x="15" y="3"/>
                  </a:cubicBezTo>
                  <a:cubicBezTo>
                    <a:pt x="26" y="14"/>
                    <a:pt x="37" y="25"/>
                    <a:pt x="50" y="34"/>
                  </a:cubicBezTo>
                  <a:cubicBezTo>
                    <a:pt x="53" y="37"/>
                    <a:pt x="54" y="42"/>
                    <a:pt x="51" y="45"/>
                  </a:cubicBezTo>
                  <a:cubicBezTo>
                    <a:pt x="49" y="47"/>
                    <a:pt x="47" y="49"/>
                    <a:pt x="45" y="4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3" name="Freeform 88">
              <a:extLst>
                <a:ext uri="{FF2B5EF4-FFF2-40B4-BE49-F238E27FC236}">
                  <a16:creationId xmlns:a16="http://schemas.microsoft.com/office/drawing/2014/main" id="{F269F4EB-99F8-4429-AAE6-D436F20987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85463" y="5535613"/>
              <a:ext cx="47625" cy="50800"/>
            </a:xfrm>
            <a:custGeom>
              <a:avLst/>
              <a:gdLst>
                <a:gd name="T0" fmla="*/ 9 w 50"/>
                <a:gd name="T1" fmla="*/ 53 h 53"/>
                <a:gd name="T2" fmla="*/ 3 w 50"/>
                <a:gd name="T3" fmla="*/ 50 h 53"/>
                <a:gd name="T4" fmla="*/ 3 w 50"/>
                <a:gd name="T5" fmla="*/ 39 h 53"/>
                <a:gd name="T6" fmla="*/ 35 w 50"/>
                <a:gd name="T7" fmla="*/ 4 h 53"/>
                <a:gd name="T8" fmla="*/ 46 w 50"/>
                <a:gd name="T9" fmla="*/ 3 h 53"/>
                <a:gd name="T10" fmla="*/ 47 w 50"/>
                <a:gd name="T11" fmla="*/ 14 h 53"/>
                <a:gd name="T12" fmla="*/ 14 w 50"/>
                <a:gd name="T13" fmla="*/ 50 h 53"/>
                <a:gd name="T14" fmla="*/ 9 w 50"/>
                <a:gd name="T15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53">
                  <a:moveTo>
                    <a:pt x="9" y="53"/>
                  </a:moveTo>
                  <a:cubicBezTo>
                    <a:pt x="7" y="53"/>
                    <a:pt x="5" y="52"/>
                    <a:pt x="3" y="50"/>
                  </a:cubicBezTo>
                  <a:cubicBezTo>
                    <a:pt x="0" y="47"/>
                    <a:pt x="0" y="42"/>
                    <a:pt x="3" y="39"/>
                  </a:cubicBezTo>
                  <a:cubicBezTo>
                    <a:pt x="14" y="28"/>
                    <a:pt x="25" y="16"/>
                    <a:pt x="35" y="4"/>
                  </a:cubicBezTo>
                  <a:cubicBezTo>
                    <a:pt x="38" y="1"/>
                    <a:pt x="43" y="0"/>
                    <a:pt x="46" y="3"/>
                  </a:cubicBezTo>
                  <a:cubicBezTo>
                    <a:pt x="50" y="6"/>
                    <a:pt x="50" y="11"/>
                    <a:pt x="47" y="14"/>
                  </a:cubicBezTo>
                  <a:cubicBezTo>
                    <a:pt x="37" y="27"/>
                    <a:pt x="26" y="39"/>
                    <a:pt x="14" y="50"/>
                  </a:cubicBezTo>
                  <a:cubicBezTo>
                    <a:pt x="13" y="52"/>
                    <a:pt x="11" y="53"/>
                    <a:pt x="9" y="5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4" name="Freeform 89">
              <a:extLst>
                <a:ext uri="{FF2B5EF4-FFF2-40B4-BE49-F238E27FC236}">
                  <a16:creationId xmlns:a16="http://schemas.microsoft.com/office/drawing/2014/main" id="{B3A8548D-B468-4801-8DB1-AD0AD0512A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38376" y="5480051"/>
              <a:ext cx="41275" cy="55563"/>
            </a:xfrm>
            <a:custGeom>
              <a:avLst/>
              <a:gdLst>
                <a:gd name="T0" fmla="*/ 34 w 43"/>
                <a:gd name="T1" fmla="*/ 58 h 58"/>
                <a:gd name="T2" fmla="*/ 27 w 43"/>
                <a:gd name="T3" fmla="*/ 54 h 58"/>
                <a:gd name="T4" fmla="*/ 2 w 43"/>
                <a:gd name="T5" fmla="*/ 12 h 58"/>
                <a:gd name="T6" fmla="*/ 5 w 43"/>
                <a:gd name="T7" fmla="*/ 2 h 58"/>
                <a:gd name="T8" fmla="*/ 16 w 43"/>
                <a:gd name="T9" fmla="*/ 5 h 58"/>
                <a:gd name="T10" fmla="*/ 40 w 43"/>
                <a:gd name="T11" fmla="*/ 45 h 58"/>
                <a:gd name="T12" fmla="*/ 38 w 43"/>
                <a:gd name="T13" fmla="*/ 56 h 58"/>
                <a:gd name="T14" fmla="*/ 34 w 43"/>
                <a:gd name="T1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58">
                  <a:moveTo>
                    <a:pt x="34" y="58"/>
                  </a:moveTo>
                  <a:cubicBezTo>
                    <a:pt x="31" y="58"/>
                    <a:pt x="29" y="56"/>
                    <a:pt x="27" y="54"/>
                  </a:cubicBezTo>
                  <a:cubicBezTo>
                    <a:pt x="18" y="41"/>
                    <a:pt x="9" y="27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9" y="0"/>
                    <a:pt x="14" y="1"/>
                    <a:pt x="16" y="5"/>
                  </a:cubicBezTo>
                  <a:cubicBezTo>
                    <a:pt x="23" y="19"/>
                    <a:pt x="31" y="32"/>
                    <a:pt x="40" y="45"/>
                  </a:cubicBezTo>
                  <a:cubicBezTo>
                    <a:pt x="43" y="49"/>
                    <a:pt x="42" y="54"/>
                    <a:pt x="38" y="56"/>
                  </a:cubicBezTo>
                  <a:cubicBezTo>
                    <a:pt x="37" y="57"/>
                    <a:pt x="35" y="58"/>
                    <a:pt x="34" y="5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5" name="Freeform 90">
              <a:extLst>
                <a:ext uri="{FF2B5EF4-FFF2-40B4-BE49-F238E27FC236}">
                  <a16:creationId xmlns:a16="http://schemas.microsoft.com/office/drawing/2014/main" id="{0CDC70D2-226E-4173-B661-CAA7BEFB62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47376" y="5448301"/>
              <a:ext cx="36513" cy="57150"/>
            </a:xfrm>
            <a:custGeom>
              <a:avLst/>
              <a:gdLst>
                <a:gd name="T0" fmla="*/ 9 w 39"/>
                <a:gd name="T1" fmla="*/ 61 h 61"/>
                <a:gd name="T2" fmla="*/ 6 w 39"/>
                <a:gd name="T3" fmla="*/ 60 h 61"/>
                <a:gd name="T4" fmla="*/ 2 w 39"/>
                <a:gd name="T5" fmla="*/ 49 h 61"/>
                <a:gd name="T6" fmla="*/ 23 w 39"/>
                <a:gd name="T7" fmla="*/ 6 h 61"/>
                <a:gd name="T8" fmla="*/ 33 w 39"/>
                <a:gd name="T9" fmla="*/ 2 h 61"/>
                <a:gd name="T10" fmla="*/ 37 w 39"/>
                <a:gd name="T11" fmla="*/ 12 h 61"/>
                <a:gd name="T12" fmla="*/ 16 w 39"/>
                <a:gd name="T13" fmla="*/ 56 h 61"/>
                <a:gd name="T14" fmla="*/ 9 w 39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1">
                  <a:moveTo>
                    <a:pt x="9" y="61"/>
                  </a:moveTo>
                  <a:cubicBezTo>
                    <a:pt x="8" y="61"/>
                    <a:pt x="7" y="60"/>
                    <a:pt x="6" y="60"/>
                  </a:cubicBezTo>
                  <a:cubicBezTo>
                    <a:pt x="2" y="57"/>
                    <a:pt x="0" y="53"/>
                    <a:pt x="2" y="49"/>
                  </a:cubicBezTo>
                  <a:cubicBezTo>
                    <a:pt x="10" y="35"/>
                    <a:pt x="17" y="21"/>
                    <a:pt x="23" y="6"/>
                  </a:cubicBezTo>
                  <a:cubicBezTo>
                    <a:pt x="24" y="2"/>
                    <a:pt x="29" y="0"/>
                    <a:pt x="33" y="2"/>
                  </a:cubicBezTo>
                  <a:cubicBezTo>
                    <a:pt x="37" y="3"/>
                    <a:pt x="39" y="8"/>
                    <a:pt x="37" y="12"/>
                  </a:cubicBezTo>
                  <a:cubicBezTo>
                    <a:pt x="31" y="27"/>
                    <a:pt x="24" y="42"/>
                    <a:pt x="16" y="56"/>
                  </a:cubicBezTo>
                  <a:cubicBezTo>
                    <a:pt x="15" y="59"/>
                    <a:pt x="12" y="61"/>
                    <a:pt x="9" y="6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6" name="Freeform 91">
              <a:extLst>
                <a:ext uri="{FF2B5EF4-FFF2-40B4-BE49-F238E27FC236}">
                  <a16:creationId xmlns:a16="http://schemas.microsoft.com/office/drawing/2014/main" id="{333054A3-FB15-4548-8ED4-2DCF74694F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6626" y="5384801"/>
              <a:ext cx="26988" cy="58738"/>
            </a:xfrm>
            <a:custGeom>
              <a:avLst/>
              <a:gdLst>
                <a:gd name="T0" fmla="*/ 20 w 29"/>
                <a:gd name="T1" fmla="*/ 63 h 63"/>
                <a:gd name="T2" fmla="*/ 12 w 29"/>
                <a:gd name="T3" fmla="*/ 58 h 63"/>
                <a:gd name="T4" fmla="*/ 0 w 29"/>
                <a:gd name="T5" fmla="*/ 10 h 63"/>
                <a:gd name="T6" fmla="*/ 7 w 29"/>
                <a:gd name="T7" fmla="*/ 1 h 63"/>
                <a:gd name="T8" fmla="*/ 16 w 29"/>
                <a:gd name="T9" fmla="*/ 8 h 63"/>
                <a:gd name="T10" fmla="*/ 28 w 29"/>
                <a:gd name="T11" fmla="*/ 53 h 63"/>
                <a:gd name="T12" fmla="*/ 22 w 29"/>
                <a:gd name="T13" fmla="*/ 63 h 63"/>
                <a:gd name="T14" fmla="*/ 20 w 29"/>
                <a:gd name="T1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63">
                  <a:moveTo>
                    <a:pt x="20" y="63"/>
                  </a:moveTo>
                  <a:cubicBezTo>
                    <a:pt x="17" y="63"/>
                    <a:pt x="13" y="61"/>
                    <a:pt x="12" y="58"/>
                  </a:cubicBezTo>
                  <a:cubicBezTo>
                    <a:pt x="7" y="42"/>
                    <a:pt x="3" y="26"/>
                    <a:pt x="0" y="10"/>
                  </a:cubicBezTo>
                  <a:cubicBezTo>
                    <a:pt x="0" y="6"/>
                    <a:pt x="3" y="2"/>
                    <a:pt x="7" y="1"/>
                  </a:cubicBezTo>
                  <a:cubicBezTo>
                    <a:pt x="11" y="0"/>
                    <a:pt x="15" y="3"/>
                    <a:pt x="16" y="8"/>
                  </a:cubicBezTo>
                  <a:cubicBezTo>
                    <a:pt x="19" y="23"/>
                    <a:pt x="23" y="38"/>
                    <a:pt x="28" y="53"/>
                  </a:cubicBezTo>
                  <a:cubicBezTo>
                    <a:pt x="29" y="57"/>
                    <a:pt x="27" y="62"/>
                    <a:pt x="22" y="63"/>
                  </a:cubicBezTo>
                  <a:cubicBezTo>
                    <a:pt x="22" y="63"/>
                    <a:pt x="21" y="63"/>
                    <a:pt x="20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7" name="Freeform 92">
              <a:extLst>
                <a:ext uri="{FF2B5EF4-FFF2-40B4-BE49-F238E27FC236}">
                  <a16:creationId xmlns:a16="http://schemas.microsoft.com/office/drawing/2014/main" id="{2B644102-7ABC-4963-940B-280E841434B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3888" y="5349876"/>
              <a:ext cx="20638" cy="60325"/>
            </a:xfrm>
            <a:custGeom>
              <a:avLst/>
              <a:gdLst>
                <a:gd name="T0" fmla="*/ 8 w 23"/>
                <a:gd name="T1" fmla="*/ 64 h 64"/>
                <a:gd name="T2" fmla="*/ 7 w 23"/>
                <a:gd name="T3" fmla="*/ 64 h 64"/>
                <a:gd name="T4" fmla="*/ 0 w 23"/>
                <a:gd name="T5" fmla="*/ 54 h 64"/>
                <a:gd name="T6" fmla="*/ 7 w 23"/>
                <a:gd name="T7" fmla="*/ 8 h 64"/>
                <a:gd name="T8" fmla="*/ 16 w 23"/>
                <a:gd name="T9" fmla="*/ 1 h 64"/>
                <a:gd name="T10" fmla="*/ 23 w 23"/>
                <a:gd name="T11" fmla="*/ 9 h 64"/>
                <a:gd name="T12" fmla="*/ 16 w 23"/>
                <a:gd name="T13" fmla="*/ 58 h 64"/>
                <a:gd name="T14" fmla="*/ 8 w 23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64">
                  <a:moveTo>
                    <a:pt x="8" y="64"/>
                  </a:moveTo>
                  <a:cubicBezTo>
                    <a:pt x="8" y="64"/>
                    <a:pt x="7" y="64"/>
                    <a:pt x="7" y="64"/>
                  </a:cubicBezTo>
                  <a:cubicBezTo>
                    <a:pt x="2" y="63"/>
                    <a:pt x="0" y="59"/>
                    <a:pt x="0" y="54"/>
                  </a:cubicBezTo>
                  <a:cubicBezTo>
                    <a:pt x="4" y="39"/>
                    <a:pt x="6" y="24"/>
                    <a:pt x="7" y="8"/>
                  </a:cubicBezTo>
                  <a:cubicBezTo>
                    <a:pt x="7" y="4"/>
                    <a:pt x="11" y="0"/>
                    <a:pt x="16" y="1"/>
                  </a:cubicBezTo>
                  <a:cubicBezTo>
                    <a:pt x="20" y="1"/>
                    <a:pt x="23" y="5"/>
                    <a:pt x="23" y="9"/>
                  </a:cubicBezTo>
                  <a:cubicBezTo>
                    <a:pt x="22" y="25"/>
                    <a:pt x="19" y="42"/>
                    <a:pt x="16" y="58"/>
                  </a:cubicBezTo>
                  <a:cubicBezTo>
                    <a:pt x="15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8" name="Freeform 93">
              <a:extLst>
                <a:ext uri="{FF2B5EF4-FFF2-40B4-BE49-F238E27FC236}">
                  <a16:creationId xmlns:a16="http://schemas.microsoft.com/office/drawing/2014/main" id="{C6870305-5C97-4BF3-B583-C3E54293FD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5283201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7 h 64"/>
                <a:gd name="T4" fmla="*/ 0 w 16"/>
                <a:gd name="T5" fmla="*/ 52 h 64"/>
                <a:gd name="T6" fmla="*/ 0 w 16"/>
                <a:gd name="T7" fmla="*/ 8 h 64"/>
                <a:gd name="T8" fmla="*/ 8 w 16"/>
                <a:gd name="T9" fmla="*/ 0 h 64"/>
                <a:gd name="T10" fmla="*/ 16 w 16"/>
                <a:gd name="T11" fmla="*/ 8 h 64"/>
                <a:gd name="T12" fmla="*/ 16 w 16"/>
                <a:gd name="T13" fmla="*/ 52 h 64"/>
                <a:gd name="T14" fmla="*/ 16 w 16"/>
                <a:gd name="T15" fmla="*/ 56 h 64"/>
                <a:gd name="T16" fmla="*/ 8 w 16"/>
                <a:gd name="T17" fmla="*/ 64 h 64"/>
                <a:gd name="T18" fmla="*/ 8 w 16"/>
                <a:gd name="T1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7"/>
                  </a:cubicBezTo>
                  <a:cubicBezTo>
                    <a:pt x="0" y="55"/>
                    <a:pt x="0" y="53"/>
                    <a:pt x="0" y="5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5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9" name="Freeform 94">
              <a:extLst>
                <a:ext uri="{FF2B5EF4-FFF2-40B4-BE49-F238E27FC236}">
                  <a16:creationId xmlns:a16="http://schemas.microsoft.com/office/drawing/2014/main" id="{C47026DC-125D-4BD3-AEB0-9226039726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52498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0" name="Freeform 95">
              <a:extLst>
                <a:ext uri="{FF2B5EF4-FFF2-40B4-BE49-F238E27FC236}">
                  <a16:creationId xmlns:a16="http://schemas.microsoft.com/office/drawing/2014/main" id="{8CC7DCF3-9DF4-424B-842A-0C20111356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51831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1" name="Freeform 96">
              <a:extLst>
                <a:ext uri="{FF2B5EF4-FFF2-40B4-BE49-F238E27FC236}">
                  <a16:creationId xmlns:a16="http://schemas.microsoft.com/office/drawing/2014/main" id="{20C08AB8-62EE-4AE3-819B-6DDDA86073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51482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2" name="Freeform 97">
              <a:extLst>
                <a:ext uri="{FF2B5EF4-FFF2-40B4-BE49-F238E27FC236}">
                  <a16:creationId xmlns:a16="http://schemas.microsoft.com/office/drawing/2014/main" id="{DC9171B5-D56A-4281-B2F2-EB8CBA721B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50815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3" name="Freeform 98">
              <a:extLst>
                <a:ext uri="{FF2B5EF4-FFF2-40B4-BE49-F238E27FC236}">
                  <a16:creationId xmlns:a16="http://schemas.microsoft.com/office/drawing/2014/main" id="{BCC123AA-3BC7-403C-91B0-79ED1EC150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50466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4" name="Freeform 99">
              <a:extLst>
                <a:ext uri="{FF2B5EF4-FFF2-40B4-BE49-F238E27FC236}">
                  <a16:creationId xmlns:a16="http://schemas.microsoft.com/office/drawing/2014/main" id="{625D572B-A6A2-4F70-9D66-948FE9EB45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9799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5" name="Freeform 100">
              <a:extLst>
                <a:ext uri="{FF2B5EF4-FFF2-40B4-BE49-F238E27FC236}">
                  <a16:creationId xmlns:a16="http://schemas.microsoft.com/office/drawing/2014/main" id="{6BC028EE-4B9C-4B30-868E-BCC41AF3F9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9450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6" name="Freeform 101">
              <a:extLst>
                <a:ext uri="{FF2B5EF4-FFF2-40B4-BE49-F238E27FC236}">
                  <a16:creationId xmlns:a16="http://schemas.microsoft.com/office/drawing/2014/main" id="{CFCA649D-2CA9-4622-9F1C-11C60B4CB0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8783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7" name="Freeform 102">
              <a:extLst>
                <a:ext uri="{FF2B5EF4-FFF2-40B4-BE49-F238E27FC236}">
                  <a16:creationId xmlns:a16="http://schemas.microsoft.com/office/drawing/2014/main" id="{512692DE-7040-4443-A599-7BDEB47ACE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8434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8" name="Freeform 103">
              <a:extLst>
                <a:ext uri="{FF2B5EF4-FFF2-40B4-BE49-F238E27FC236}">
                  <a16:creationId xmlns:a16="http://schemas.microsoft.com/office/drawing/2014/main" id="{40D3627A-2D72-4D8E-9E3F-6C66B2FCCB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7767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9" name="Freeform 104">
              <a:extLst>
                <a:ext uri="{FF2B5EF4-FFF2-40B4-BE49-F238E27FC236}">
                  <a16:creationId xmlns:a16="http://schemas.microsoft.com/office/drawing/2014/main" id="{9ADFC2B0-7A54-4CB5-B986-9ED96E3C19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7418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0" name="Freeform 105">
              <a:extLst>
                <a:ext uri="{FF2B5EF4-FFF2-40B4-BE49-F238E27FC236}">
                  <a16:creationId xmlns:a16="http://schemas.microsoft.com/office/drawing/2014/main" id="{EF6DE597-B763-4A4D-B05D-10A61FE61B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6751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1" name="Freeform 106">
              <a:extLst>
                <a:ext uri="{FF2B5EF4-FFF2-40B4-BE49-F238E27FC236}">
                  <a16:creationId xmlns:a16="http://schemas.microsoft.com/office/drawing/2014/main" id="{3337F3B3-AD67-4A51-9E0D-7C94E5DE03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6402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2" name="Freeform 107">
              <a:extLst>
                <a:ext uri="{FF2B5EF4-FFF2-40B4-BE49-F238E27FC236}">
                  <a16:creationId xmlns:a16="http://schemas.microsoft.com/office/drawing/2014/main" id="{E423A4FF-6850-48A8-BF23-F606B5A434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5735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3" name="Freeform 108">
              <a:extLst>
                <a:ext uri="{FF2B5EF4-FFF2-40B4-BE49-F238E27FC236}">
                  <a16:creationId xmlns:a16="http://schemas.microsoft.com/office/drawing/2014/main" id="{8FE13B9C-45E8-47DB-9C85-F8EEB0275B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5386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4" name="Freeform 109">
              <a:extLst>
                <a:ext uri="{FF2B5EF4-FFF2-40B4-BE49-F238E27FC236}">
                  <a16:creationId xmlns:a16="http://schemas.microsoft.com/office/drawing/2014/main" id="{6587E17A-14EA-4E25-9979-B1AC31C4AE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4719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5" name="Freeform 110">
              <a:extLst>
                <a:ext uri="{FF2B5EF4-FFF2-40B4-BE49-F238E27FC236}">
                  <a16:creationId xmlns:a16="http://schemas.microsoft.com/office/drawing/2014/main" id="{0B628679-FABE-4093-ABDB-A7C9363780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4370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6" name="Freeform 111">
              <a:extLst>
                <a:ext uri="{FF2B5EF4-FFF2-40B4-BE49-F238E27FC236}">
                  <a16:creationId xmlns:a16="http://schemas.microsoft.com/office/drawing/2014/main" id="{C7BFD7CE-7D91-4AD4-97B4-22BBA4EC33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3703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7" name="Freeform 112">
              <a:extLst>
                <a:ext uri="{FF2B5EF4-FFF2-40B4-BE49-F238E27FC236}">
                  <a16:creationId xmlns:a16="http://schemas.microsoft.com/office/drawing/2014/main" id="{7E89A8FE-2B73-48BC-9003-BAD9B36269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3354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8" name="Freeform 113">
              <a:extLst>
                <a:ext uri="{FF2B5EF4-FFF2-40B4-BE49-F238E27FC236}">
                  <a16:creationId xmlns:a16="http://schemas.microsoft.com/office/drawing/2014/main" id="{AF89C136-2CC9-42F5-AC36-787BA357FD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2687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9" name="Freeform 114">
              <a:extLst>
                <a:ext uri="{FF2B5EF4-FFF2-40B4-BE49-F238E27FC236}">
                  <a16:creationId xmlns:a16="http://schemas.microsoft.com/office/drawing/2014/main" id="{E67508AC-6573-4580-95B3-70B7ED6552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2338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0" name="Freeform 115">
              <a:extLst>
                <a:ext uri="{FF2B5EF4-FFF2-40B4-BE49-F238E27FC236}">
                  <a16:creationId xmlns:a16="http://schemas.microsoft.com/office/drawing/2014/main" id="{B35972BD-D5AC-48B1-8DE6-9C85DDBB410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1671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1" name="Freeform 116">
              <a:extLst>
                <a:ext uri="{FF2B5EF4-FFF2-40B4-BE49-F238E27FC236}">
                  <a16:creationId xmlns:a16="http://schemas.microsoft.com/office/drawing/2014/main" id="{D8458337-618B-47E7-83EC-E407B7C4BA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133851"/>
              <a:ext cx="15875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4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3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2" name="Freeform 117">
              <a:extLst>
                <a:ext uri="{FF2B5EF4-FFF2-40B4-BE49-F238E27FC236}">
                  <a16:creationId xmlns:a16="http://schemas.microsoft.com/office/drawing/2014/main" id="{704F547B-A438-4801-81E8-B130A50A9C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0655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3" name="Freeform 118">
              <a:extLst>
                <a:ext uri="{FF2B5EF4-FFF2-40B4-BE49-F238E27FC236}">
                  <a16:creationId xmlns:a16="http://schemas.microsoft.com/office/drawing/2014/main" id="{73AE4369-356D-4D22-82EF-DAF3087BBA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0322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4" name="Freeform 119">
              <a:extLst>
                <a:ext uri="{FF2B5EF4-FFF2-40B4-BE49-F238E27FC236}">
                  <a16:creationId xmlns:a16="http://schemas.microsoft.com/office/drawing/2014/main" id="{C4543787-B145-4BE5-B0D0-2309384190F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9639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5" name="Freeform 120">
              <a:extLst>
                <a:ext uri="{FF2B5EF4-FFF2-40B4-BE49-F238E27FC236}">
                  <a16:creationId xmlns:a16="http://schemas.microsoft.com/office/drawing/2014/main" id="{547EA43C-641E-484B-83EC-B0053972BD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930651"/>
              <a:ext cx="15875" cy="58738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6" name="Freeform 121">
              <a:extLst>
                <a:ext uri="{FF2B5EF4-FFF2-40B4-BE49-F238E27FC236}">
                  <a16:creationId xmlns:a16="http://schemas.microsoft.com/office/drawing/2014/main" id="{F865E6E5-985C-4C0B-9A49-0CD0B850D2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8623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7" name="Freeform 122">
              <a:extLst>
                <a:ext uri="{FF2B5EF4-FFF2-40B4-BE49-F238E27FC236}">
                  <a16:creationId xmlns:a16="http://schemas.microsoft.com/office/drawing/2014/main" id="{DF273E16-FBCC-437B-8015-8A8B3A90D3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8274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8" name="Freeform 123">
              <a:extLst>
                <a:ext uri="{FF2B5EF4-FFF2-40B4-BE49-F238E27FC236}">
                  <a16:creationId xmlns:a16="http://schemas.microsoft.com/office/drawing/2014/main" id="{71EE9CB9-9E3D-41D8-8435-F922938FB1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7607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9" name="Freeform 124">
              <a:extLst>
                <a:ext uri="{FF2B5EF4-FFF2-40B4-BE49-F238E27FC236}">
                  <a16:creationId xmlns:a16="http://schemas.microsoft.com/office/drawing/2014/main" id="{DB05BF2F-D3A5-4D0E-923A-76665E9E27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7258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0" name="Freeform 125">
              <a:extLst>
                <a:ext uri="{FF2B5EF4-FFF2-40B4-BE49-F238E27FC236}">
                  <a16:creationId xmlns:a16="http://schemas.microsoft.com/office/drawing/2014/main" id="{EDBF5944-BD97-4D9E-A528-53CE4223E5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6591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1" name="Freeform 126">
              <a:extLst>
                <a:ext uri="{FF2B5EF4-FFF2-40B4-BE49-F238E27FC236}">
                  <a16:creationId xmlns:a16="http://schemas.microsoft.com/office/drawing/2014/main" id="{0E97D83F-E9FE-4493-8E10-764DC65A02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6242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2" name="Freeform 127">
              <a:extLst>
                <a:ext uri="{FF2B5EF4-FFF2-40B4-BE49-F238E27FC236}">
                  <a16:creationId xmlns:a16="http://schemas.microsoft.com/office/drawing/2014/main" id="{581C257B-2C77-443D-9077-40F7753B75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5575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3" name="Freeform 128">
              <a:extLst>
                <a:ext uri="{FF2B5EF4-FFF2-40B4-BE49-F238E27FC236}">
                  <a16:creationId xmlns:a16="http://schemas.microsoft.com/office/drawing/2014/main" id="{F17BC756-B75C-451C-AB08-2BFCEDF050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524251"/>
              <a:ext cx="15875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4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3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4" name="Freeform 129">
              <a:extLst>
                <a:ext uri="{FF2B5EF4-FFF2-40B4-BE49-F238E27FC236}">
                  <a16:creationId xmlns:a16="http://schemas.microsoft.com/office/drawing/2014/main" id="{33505574-117A-4CD7-9ABE-9DD088F38B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4559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5" name="Freeform 130">
              <a:extLst>
                <a:ext uri="{FF2B5EF4-FFF2-40B4-BE49-F238E27FC236}">
                  <a16:creationId xmlns:a16="http://schemas.microsoft.com/office/drawing/2014/main" id="{C9CFA0DD-A718-4BC3-8F9A-4B503FEEC28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4226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6" name="Freeform 131">
              <a:extLst>
                <a:ext uri="{FF2B5EF4-FFF2-40B4-BE49-F238E27FC236}">
                  <a16:creationId xmlns:a16="http://schemas.microsoft.com/office/drawing/2014/main" id="{1C53BC01-D0E2-445C-940A-EAF8E68B24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355976"/>
              <a:ext cx="14288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3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2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7" name="Freeform 132">
              <a:extLst>
                <a:ext uri="{FF2B5EF4-FFF2-40B4-BE49-F238E27FC236}">
                  <a16:creationId xmlns:a16="http://schemas.microsoft.com/office/drawing/2014/main" id="{7717B281-DA89-4002-808C-8B10D4FF835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3210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8" name="Freeform 133">
              <a:extLst>
                <a:ext uri="{FF2B5EF4-FFF2-40B4-BE49-F238E27FC236}">
                  <a16:creationId xmlns:a16="http://schemas.microsoft.com/office/drawing/2014/main" id="{A8EAAD54-8631-4BA4-B4D7-15B3843E1D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2543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9" name="Freeform 134">
              <a:extLst>
                <a:ext uri="{FF2B5EF4-FFF2-40B4-BE49-F238E27FC236}">
                  <a16:creationId xmlns:a16="http://schemas.microsoft.com/office/drawing/2014/main" id="{6E6517F5-261E-4622-A384-025383F1F4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219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0" name="Freeform 135">
              <a:extLst>
                <a:ext uri="{FF2B5EF4-FFF2-40B4-BE49-F238E27FC236}">
                  <a16:creationId xmlns:a16="http://schemas.microsoft.com/office/drawing/2014/main" id="{BF42378C-FD95-4502-BB30-88EF9D8684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152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1" name="Freeform 136">
              <a:extLst>
                <a:ext uri="{FF2B5EF4-FFF2-40B4-BE49-F238E27FC236}">
                  <a16:creationId xmlns:a16="http://schemas.microsoft.com/office/drawing/2014/main" id="{ADA4B8E8-792B-4A88-8BBC-E3D5913779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1178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2" name="Freeform 137">
              <a:extLst>
                <a:ext uri="{FF2B5EF4-FFF2-40B4-BE49-F238E27FC236}">
                  <a16:creationId xmlns:a16="http://schemas.microsoft.com/office/drawing/2014/main" id="{A45FEB14-7077-4A6D-8BDC-862D168BAB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051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3" name="Freeform 138">
              <a:extLst>
                <a:ext uri="{FF2B5EF4-FFF2-40B4-BE49-F238E27FC236}">
                  <a16:creationId xmlns:a16="http://schemas.microsoft.com/office/drawing/2014/main" id="{E406C1FF-AB5E-42AF-9035-0C6F496D54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0162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4" name="Freeform 139">
              <a:extLst>
                <a:ext uri="{FF2B5EF4-FFF2-40B4-BE49-F238E27FC236}">
                  <a16:creationId xmlns:a16="http://schemas.microsoft.com/office/drawing/2014/main" id="{99E8C3BF-5E12-4049-A6AB-D8200F35CE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949576"/>
              <a:ext cx="14288" cy="58738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5" name="Freeform 140">
              <a:extLst>
                <a:ext uri="{FF2B5EF4-FFF2-40B4-BE49-F238E27FC236}">
                  <a16:creationId xmlns:a16="http://schemas.microsoft.com/office/drawing/2014/main" id="{50625E3F-B949-4DFF-8FF7-7DF9DE0EA7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9146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6" name="Freeform 141">
              <a:extLst>
                <a:ext uri="{FF2B5EF4-FFF2-40B4-BE49-F238E27FC236}">
                  <a16:creationId xmlns:a16="http://schemas.microsoft.com/office/drawing/2014/main" id="{E2961461-96ED-43DF-ACBA-C62B90F93A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8463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7" name="Freeform 142">
              <a:extLst>
                <a:ext uri="{FF2B5EF4-FFF2-40B4-BE49-F238E27FC236}">
                  <a16:creationId xmlns:a16="http://schemas.microsoft.com/office/drawing/2014/main" id="{E986B8FC-5D57-4CA0-B952-84F1D61333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8130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8" name="Freeform 143">
              <a:extLst>
                <a:ext uri="{FF2B5EF4-FFF2-40B4-BE49-F238E27FC236}">
                  <a16:creationId xmlns:a16="http://schemas.microsoft.com/office/drawing/2014/main" id="{BDD1FF46-D98B-4C98-9A0D-0F756893F22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7447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9" name="Freeform 144">
              <a:extLst>
                <a:ext uri="{FF2B5EF4-FFF2-40B4-BE49-F238E27FC236}">
                  <a16:creationId xmlns:a16="http://schemas.microsoft.com/office/drawing/2014/main" id="{E221A3DC-D5D3-4A2E-ACCF-117E7A90B4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711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0" name="Freeform 145">
              <a:extLst>
                <a:ext uri="{FF2B5EF4-FFF2-40B4-BE49-F238E27FC236}">
                  <a16:creationId xmlns:a16="http://schemas.microsoft.com/office/drawing/2014/main" id="{93F7A043-6978-4153-9084-FAC7DC1DB6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644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1" name="Freeform 146">
              <a:extLst>
                <a:ext uri="{FF2B5EF4-FFF2-40B4-BE49-F238E27FC236}">
                  <a16:creationId xmlns:a16="http://schemas.microsoft.com/office/drawing/2014/main" id="{425B2F0A-7445-42B0-9D8B-5DEBE6B622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6098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2" name="Freeform 147">
              <a:extLst>
                <a:ext uri="{FF2B5EF4-FFF2-40B4-BE49-F238E27FC236}">
                  <a16:creationId xmlns:a16="http://schemas.microsoft.com/office/drawing/2014/main" id="{75AFC737-28A2-4295-88C7-384A23A4B8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543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3" name="Freeform 148">
              <a:extLst>
                <a:ext uri="{FF2B5EF4-FFF2-40B4-BE49-F238E27FC236}">
                  <a16:creationId xmlns:a16="http://schemas.microsoft.com/office/drawing/2014/main" id="{76A6CC84-68DD-4E60-908C-A90255F69F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5082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4" name="Freeform 149">
              <a:extLst>
                <a:ext uri="{FF2B5EF4-FFF2-40B4-BE49-F238E27FC236}">
                  <a16:creationId xmlns:a16="http://schemas.microsoft.com/office/drawing/2014/main" id="{F8987106-C08A-4862-8E27-CA2BBFB228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4415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5" name="Freeform 150">
              <a:extLst>
                <a:ext uri="{FF2B5EF4-FFF2-40B4-BE49-F238E27FC236}">
                  <a16:creationId xmlns:a16="http://schemas.microsoft.com/office/drawing/2014/main" id="{B84909C6-6A01-48B0-98FC-8AFCFACEE4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4066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6" name="Freeform 151">
              <a:extLst>
                <a:ext uri="{FF2B5EF4-FFF2-40B4-BE49-F238E27FC236}">
                  <a16:creationId xmlns:a16="http://schemas.microsoft.com/office/drawing/2014/main" id="{D3268A68-D91F-4C41-9DA0-B1D588F049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3399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7" name="Freeform 152">
              <a:extLst>
                <a:ext uri="{FF2B5EF4-FFF2-40B4-BE49-F238E27FC236}">
                  <a16:creationId xmlns:a16="http://schemas.microsoft.com/office/drawing/2014/main" id="{FCFBEA4E-51D0-4964-A2B1-13D8818D0E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3050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8" name="Freeform 153">
              <a:extLst>
                <a:ext uri="{FF2B5EF4-FFF2-40B4-BE49-F238E27FC236}">
                  <a16:creationId xmlns:a16="http://schemas.microsoft.com/office/drawing/2014/main" id="{42DC9A0E-C81D-484F-9C3F-DE420CC6EB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2383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9" name="Freeform 154">
              <a:extLst>
                <a:ext uri="{FF2B5EF4-FFF2-40B4-BE49-F238E27FC236}">
                  <a16:creationId xmlns:a16="http://schemas.microsoft.com/office/drawing/2014/main" id="{599C4B0F-4913-4EF0-A5C6-22FCDC6F2E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203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0" name="Freeform 155">
              <a:extLst>
                <a:ext uri="{FF2B5EF4-FFF2-40B4-BE49-F238E27FC236}">
                  <a16:creationId xmlns:a16="http://schemas.microsoft.com/office/drawing/2014/main" id="{B13227DF-179A-4C84-8704-C109D80EB7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136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1" name="Freeform 156">
              <a:extLst>
                <a:ext uri="{FF2B5EF4-FFF2-40B4-BE49-F238E27FC236}">
                  <a16:creationId xmlns:a16="http://schemas.microsoft.com/office/drawing/2014/main" id="{B39B3000-CEF7-4F12-8727-72F645ECF5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1018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2" name="Freeform 157">
              <a:extLst>
                <a:ext uri="{FF2B5EF4-FFF2-40B4-BE49-F238E27FC236}">
                  <a16:creationId xmlns:a16="http://schemas.microsoft.com/office/drawing/2014/main" id="{682F7E2B-3B74-4ED5-BB1D-FEC7C2F814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035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3" name="Freeform 158">
              <a:extLst>
                <a:ext uri="{FF2B5EF4-FFF2-40B4-BE49-F238E27FC236}">
                  <a16:creationId xmlns:a16="http://schemas.microsoft.com/office/drawing/2014/main" id="{F992B609-E21D-462A-A00E-2050D8E97E1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0002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4" name="Freeform 159">
              <a:extLst>
                <a:ext uri="{FF2B5EF4-FFF2-40B4-BE49-F238E27FC236}">
                  <a16:creationId xmlns:a16="http://schemas.microsoft.com/office/drawing/2014/main" id="{982C84B3-04AA-4EAF-B26B-937C982D9B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9335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5" name="Freeform 160">
              <a:extLst>
                <a:ext uri="{FF2B5EF4-FFF2-40B4-BE49-F238E27FC236}">
                  <a16:creationId xmlns:a16="http://schemas.microsoft.com/office/drawing/2014/main" id="{A96FB08C-02DF-449B-8D52-6F1945D03D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8986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6" name="Freeform 161">
              <a:extLst>
                <a:ext uri="{FF2B5EF4-FFF2-40B4-BE49-F238E27FC236}">
                  <a16:creationId xmlns:a16="http://schemas.microsoft.com/office/drawing/2014/main" id="{3795CE6F-C9B6-4D1B-BA75-B7A03E0E33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8319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7" name="Freeform 162">
              <a:extLst>
                <a:ext uri="{FF2B5EF4-FFF2-40B4-BE49-F238E27FC236}">
                  <a16:creationId xmlns:a16="http://schemas.microsoft.com/office/drawing/2014/main" id="{87359C16-9252-4916-8CD5-012E84D199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7970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8" name="Freeform 163">
              <a:extLst>
                <a:ext uri="{FF2B5EF4-FFF2-40B4-BE49-F238E27FC236}">
                  <a16:creationId xmlns:a16="http://schemas.microsoft.com/office/drawing/2014/main" id="{93D85391-0D03-49E5-87DA-9A6461C6B9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7303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9" name="Freeform 164">
              <a:extLst>
                <a:ext uri="{FF2B5EF4-FFF2-40B4-BE49-F238E27FC236}">
                  <a16:creationId xmlns:a16="http://schemas.microsoft.com/office/drawing/2014/main" id="{10D00848-DE66-40B7-B5FB-C4B8A71B07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695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0" name="Freeform 165">
              <a:extLst>
                <a:ext uri="{FF2B5EF4-FFF2-40B4-BE49-F238E27FC236}">
                  <a16:creationId xmlns:a16="http://schemas.microsoft.com/office/drawing/2014/main" id="{BB574292-82FC-4E89-A516-799DF1F61E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628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1" name="Freeform 166">
              <a:extLst>
                <a:ext uri="{FF2B5EF4-FFF2-40B4-BE49-F238E27FC236}">
                  <a16:creationId xmlns:a16="http://schemas.microsoft.com/office/drawing/2014/main" id="{0375EB9B-739F-4222-800B-69A6E2F1ED7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595438"/>
              <a:ext cx="15875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4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3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2" name="Freeform 167">
              <a:extLst>
                <a:ext uri="{FF2B5EF4-FFF2-40B4-BE49-F238E27FC236}">
                  <a16:creationId xmlns:a16="http://schemas.microsoft.com/office/drawing/2014/main" id="{12D4281F-6888-4AE3-9B2A-C17E564A71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527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3" name="Freeform 168">
              <a:extLst>
                <a:ext uri="{FF2B5EF4-FFF2-40B4-BE49-F238E27FC236}">
                  <a16:creationId xmlns:a16="http://schemas.microsoft.com/office/drawing/2014/main" id="{23171736-80E4-4EB6-B70E-A1366B26D6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4938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4" name="Freeform 169">
              <a:extLst>
                <a:ext uri="{FF2B5EF4-FFF2-40B4-BE49-F238E27FC236}">
                  <a16:creationId xmlns:a16="http://schemas.microsoft.com/office/drawing/2014/main" id="{C71AD147-B6E7-4653-9C6A-EFD2DBFD7DC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427163"/>
              <a:ext cx="14288" cy="58738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5" name="Freeform 170">
              <a:extLst>
                <a:ext uri="{FF2B5EF4-FFF2-40B4-BE49-F238E27FC236}">
                  <a16:creationId xmlns:a16="http://schemas.microsoft.com/office/drawing/2014/main" id="{BA78B3D5-5CFB-4053-A184-4F3A363EDD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3922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6" name="Freeform 171">
              <a:extLst>
                <a:ext uri="{FF2B5EF4-FFF2-40B4-BE49-F238E27FC236}">
                  <a16:creationId xmlns:a16="http://schemas.microsoft.com/office/drawing/2014/main" id="{7AB54770-341A-4425-83E5-CD423562AF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3239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7" name="Freeform 172">
              <a:extLst>
                <a:ext uri="{FF2B5EF4-FFF2-40B4-BE49-F238E27FC236}">
                  <a16:creationId xmlns:a16="http://schemas.microsoft.com/office/drawing/2014/main" id="{D28DF752-1F6E-4232-ABE2-E67F491E803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290638"/>
              <a:ext cx="15875" cy="58738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8" name="Freeform 173">
              <a:extLst>
                <a:ext uri="{FF2B5EF4-FFF2-40B4-BE49-F238E27FC236}">
                  <a16:creationId xmlns:a16="http://schemas.microsoft.com/office/drawing/2014/main" id="{E035CF2A-A4BA-42B8-A92A-CC16480660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2223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9" name="Freeform 174">
              <a:extLst>
                <a:ext uri="{FF2B5EF4-FFF2-40B4-BE49-F238E27FC236}">
                  <a16:creationId xmlns:a16="http://schemas.microsoft.com/office/drawing/2014/main" id="{ED85AE24-D7AA-424A-BA4F-402E6CAFDB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187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0" name="Freeform 175">
              <a:extLst>
                <a:ext uri="{FF2B5EF4-FFF2-40B4-BE49-F238E27FC236}">
                  <a16:creationId xmlns:a16="http://schemas.microsoft.com/office/drawing/2014/main" id="{D379E443-2F4C-4B4C-B395-ACE1C0B92B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120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1" name="Freeform 176">
              <a:extLst>
                <a:ext uri="{FF2B5EF4-FFF2-40B4-BE49-F238E27FC236}">
                  <a16:creationId xmlns:a16="http://schemas.microsoft.com/office/drawing/2014/main" id="{A0F2B03F-737A-401C-A141-6D116721D3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0858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2" name="Freeform 177">
              <a:extLst>
                <a:ext uri="{FF2B5EF4-FFF2-40B4-BE49-F238E27FC236}">
                  <a16:creationId xmlns:a16="http://schemas.microsoft.com/office/drawing/2014/main" id="{5C63929A-452C-4103-8317-7C14DDD71A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019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3" name="Freeform 178">
              <a:extLst>
                <a:ext uri="{FF2B5EF4-FFF2-40B4-BE49-F238E27FC236}">
                  <a16:creationId xmlns:a16="http://schemas.microsoft.com/office/drawing/2014/main" id="{7A16CA60-486C-486B-9666-5BFF425041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985838"/>
              <a:ext cx="15875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4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3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4" name="Freeform 179">
              <a:extLst>
                <a:ext uri="{FF2B5EF4-FFF2-40B4-BE49-F238E27FC236}">
                  <a16:creationId xmlns:a16="http://schemas.microsoft.com/office/drawing/2014/main" id="{45FF8B74-EA3C-44B5-B024-B4E2F33E16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9175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5" name="Freeform 180">
              <a:extLst>
                <a:ext uri="{FF2B5EF4-FFF2-40B4-BE49-F238E27FC236}">
                  <a16:creationId xmlns:a16="http://schemas.microsoft.com/office/drawing/2014/main" id="{2D09C736-B0AC-42AD-99BE-C9C3CBF6F7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8842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6" name="Freeform 181">
              <a:extLst>
                <a:ext uri="{FF2B5EF4-FFF2-40B4-BE49-F238E27FC236}">
                  <a16:creationId xmlns:a16="http://schemas.microsoft.com/office/drawing/2014/main" id="{EFDEFFB8-B851-447D-9404-7B8B009D8F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817563"/>
              <a:ext cx="14288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3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2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7" name="Freeform 182">
              <a:extLst>
                <a:ext uri="{FF2B5EF4-FFF2-40B4-BE49-F238E27FC236}">
                  <a16:creationId xmlns:a16="http://schemas.microsoft.com/office/drawing/2014/main" id="{B4F201A3-0838-48B4-A73C-64AC2981BB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7826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8" name="Freeform 183">
              <a:extLst>
                <a:ext uri="{FF2B5EF4-FFF2-40B4-BE49-F238E27FC236}">
                  <a16:creationId xmlns:a16="http://schemas.microsoft.com/office/drawing/2014/main" id="{017C1415-4297-427C-B411-E8DB14F249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715963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9" name="Freeform 184">
              <a:extLst>
                <a:ext uri="{FF2B5EF4-FFF2-40B4-BE49-F238E27FC236}">
                  <a16:creationId xmlns:a16="http://schemas.microsoft.com/office/drawing/2014/main" id="{9742F1F4-5941-4E8F-877B-5A932D49E4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6810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0" name="Freeform 185">
              <a:extLst>
                <a:ext uri="{FF2B5EF4-FFF2-40B4-BE49-F238E27FC236}">
                  <a16:creationId xmlns:a16="http://schemas.microsoft.com/office/drawing/2014/main" id="{5F27EE05-5A8C-443C-A8D7-57FE71ACFB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614363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1" name="Freeform 186">
              <a:extLst>
                <a:ext uri="{FF2B5EF4-FFF2-40B4-BE49-F238E27FC236}">
                  <a16:creationId xmlns:a16="http://schemas.microsoft.com/office/drawing/2014/main" id="{B98F0454-07FF-4EF7-AD22-7C87580A17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5794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2" name="Freeform 187">
              <a:extLst>
                <a:ext uri="{FF2B5EF4-FFF2-40B4-BE49-F238E27FC236}">
                  <a16:creationId xmlns:a16="http://schemas.microsoft.com/office/drawing/2014/main" id="{5D67C00E-D29C-4B5B-8D4E-65BA73E34E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512763"/>
              <a:ext cx="15875" cy="60325"/>
            </a:xfrm>
            <a:custGeom>
              <a:avLst/>
              <a:gdLst>
                <a:gd name="T0" fmla="*/ 8 w 17"/>
                <a:gd name="T1" fmla="*/ 64 h 64"/>
                <a:gd name="T2" fmla="*/ 0 w 17"/>
                <a:gd name="T3" fmla="*/ 56 h 64"/>
                <a:gd name="T4" fmla="*/ 0 w 17"/>
                <a:gd name="T5" fmla="*/ 30 h 64"/>
                <a:gd name="T6" fmla="*/ 0 w 17"/>
                <a:gd name="T7" fmla="*/ 8 h 64"/>
                <a:gd name="T8" fmla="*/ 9 w 17"/>
                <a:gd name="T9" fmla="*/ 0 h 64"/>
                <a:gd name="T10" fmla="*/ 16 w 17"/>
                <a:gd name="T11" fmla="*/ 9 h 64"/>
                <a:gd name="T12" fmla="*/ 16 w 17"/>
                <a:gd name="T13" fmla="*/ 30 h 64"/>
                <a:gd name="T14" fmla="*/ 16 w 17"/>
                <a:gd name="T15" fmla="*/ 56 h 64"/>
                <a:gd name="T16" fmla="*/ 8 w 17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3"/>
                    <a:pt x="0" y="15"/>
                    <a:pt x="0" y="8"/>
                  </a:cubicBezTo>
                  <a:cubicBezTo>
                    <a:pt x="1" y="3"/>
                    <a:pt x="4" y="0"/>
                    <a:pt x="9" y="0"/>
                  </a:cubicBezTo>
                  <a:cubicBezTo>
                    <a:pt x="13" y="0"/>
                    <a:pt x="17" y="4"/>
                    <a:pt x="16" y="9"/>
                  </a:cubicBezTo>
                  <a:cubicBezTo>
                    <a:pt x="16" y="16"/>
                    <a:pt x="16" y="23"/>
                    <a:pt x="16" y="30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3" name="Freeform 188">
              <a:extLst>
                <a:ext uri="{FF2B5EF4-FFF2-40B4-BE49-F238E27FC236}">
                  <a16:creationId xmlns:a16="http://schemas.microsoft.com/office/drawing/2014/main" id="{7B127996-83B9-48CF-B963-B966691924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5476" y="477838"/>
              <a:ext cx="20638" cy="60325"/>
            </a:xfrm>
            <a:custGeom>
              <a:avLst/>
              <a:gdLst>
                <a:gd name="T0" fmla="*/ 13 w 21"/>
                <a:gd name="T1" fmla="*/ 64 h 64"/>
                <a:gd name="T2" fmla="*/ 5 w 21"/>
                <a:gd name="T3" fmla="*/ 56 h 64"/>
                <a:gd name="T4" fmla="*/ 1 w 21"/>
                <a:gd name="T5" fmla="*/ 10 h 64"/>
                <a:gd name="T6" fmla="*/ 7 w 21"/>
                <a:gd name="T7" fmla="*/ 1 h 64"/>
                <a:gd name="T8" fmla="*/ 16 w 21"/>
                <a:gd name="T9" fmla="*/ 7 h 64"/>
                <a:gd name="T10" fmla="*/ 21 w 21"/>
                <a:gd name="T11" fmla="*/ 56 h 64"/>
                <a:gd name="T12" fmla="*/ 13 w 21"/>
                <a:gd name="T13" fmla="*/ 64 h 64"/>
                <a:gd name="T14" fmla="*/ 13 w 21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64">
                  <a:moveTo>
                    <a:pt x="13" y="64"/>
                  </a:moveTo>
                  <a:cubicBezTo>
                    <a:pt x="9" y="64"/>
                    <a:pt x="5" y="61"/>
                    <a:pt x="5" y="56"/>
                  </a:cubicBezTo>
                  <a:cubicBezTo>
                    <a:pt x="5" y="41"/>
                    <a:pt x="3" y="25"/>
                    <a:pt x="1" y="10"/>
                  </a:cubicBezTo>
                  <a:cubicBezTo>
                    <a:pt x="0" y="6"/>
                    <a:pt x="3" y="1"/>
                    <a:pt x="7" y="1"/>
                  </a:cubicBezTo>
                  <a:cubicBezTo>
                    <a:pt x="11" y="0"/>
                    <a:pt x="16" y="3"/>
                    <a:pt x="16" y="7"/>
                  </a:cubicBezTo>
                  <a:cubicBezTo>
                    <a:pt x="19" y="23"/>
                    <a:pt x="20" y="40"/>
                    <a:pt x="21" y="56"/>
                  </a:cubicBezTo>
                  <a:cubicBezTo>
                    <a:pt x="21" y="60"/>
                    <a:pt x="18" y="64"/>
                    <a:pt x="13" y="64"/>
                  </a:cubicBezTo>
                  <a:cubicBezTo>
                    <a:pt x="13" y="64"/>
                    <a:pt x="13" y="64"/>
                    <a:pt x="13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4" name="Freeform 189">
              <a:extLst>
                <a:ext uri="{FF2B5EF4-FFF2-40B4-BE49-F238E27FC236}">
                  <a16:creationId xmlns:a16="http://schemas.microsoft.com/office/drawing/2014/main" id="{D72F657E-DCDF-4DD5-946A-F094A10E5F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9801" y="412751"/>
              <a:ext cx="30163" cy="58738"/>
            </a:xfrm>
            <a:custGeom>
              <a:avLst/>
              <a:gdLst>
                <a:gd name="T0" fmla="*/ 9 w 32"/>
                <a:gd name="T1" fmla="*/ 63 h 63"/>
                <a:gd name="T2" fmla="*/ 7 w 32"/>
                <a:gd name="T3" fmla="*/ 63 h 63"/>
                <a:gd name="T4" fmla="*/ 1 w 32"/>
                <a:gd name="T5" fmla="*/ 53 h 63"/>
                <a:gd name="T6" fmla="*/ 15 w 32"/>
                <a:gd name="T7" fmla="*/ 6 h 63"/>
                <a:gd name="T8" fmla="*/ 26 w 32"/>
                <a:gd name="T9" fmla="*/ 1 h 63"/>
                <a:gd name="T10" fmla="*/ 30 w 32"/>
                <a:gd name="T11" fmla="*/ 12 h 63"/>
                <a:gd name="T12" fmla="*/ 17 w 32"/>
                <a:gd name="T13" fmla="*/ 57 h 63"/>
                <a:gd name="T14" fmla="*/ 9 w 32"/>
                <a:gd name="T1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63">
                  <a:moveTo>
                    <a:pt x="9" y="63"/>
                  </a:moveTo>
                  <a:cubicBezTo>
                    <a:pt x="8" y="63"/>
                    <a:pt x="8" y="63"/>
                    <a:pt x="7" y="63"/>
                  </a:cubicBezTo>
                  <a:cubicBezTo>
                    <a:pt x="3" y="62"/>
                    <a:pt x="0" y="57"/>
                    <a:pt x="1" y="53"/>
                  </a:cubicBezTo>
                  <a:cubicBezTo>
                    <a:pt x="5" y="37"/>
                    <a:pt x="10" y="21"/>
                    <a:pt x="15" y="6"/>
                  </a:cubicBezTo>
                  <a:cubicBezTo>
                    <a:pt x="17" y="2"/>
                    <a:pt x="21" y="0"/>
                    <a:pt x="26" y="1"/>
                  </a:cubicBezTo>
                  <a:cubicBezTo>
                    <a:pt x="30" y="3"/>
                    <a:pt x="32" y="8"/>
                    <a:pt x="30" y="12"/>
                  </a:cubicBezTo>
                  <a:cubicBezTo>
                    <a:pt x="25" y="26"/>
                    <a:pt x="20" y="41"/>
                    <a:pt x="17" y="57"/>
                  </a:cubicBezTo>
                  <a:cubicBezTo>
                    <a:pt x="16" y="60"/>
                    <a:pt x="13" y="63"/>
                    <a:pt x="9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5" name="Freeform 190">
              <a:extLst>
                <a:ext uri="{FF2B5EF4-FFF2-40B4-BE49-F238E27FC236}">
                  <a16:creationId xmlns:a16="http://schemas.microsoft.com/office/drawing/2014/main" id="{3E313F42-61AE-40CC-9238-AA1605C2CA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53726" y="381001"/>
              <a:ext cx="34925" cy="57150"/>
            </a:xfrm>
            <a:custGeom>
              <a:avLst/>
              <a:gdLst>
                <a:gd name="T0" fmla="*/ 28 w 37"/>
                <a:gd name="T1" fmla="*/ 62 h 62"/>
                <a:gd name="T2" fmla="*/ 20 w 37"/>
                <a:gd name="T3" fmla="*/ 56 h 62"/>
                <a:gd name="T4" fmla="*/ 2 w 37"/>
                <a:gd name="T5" fmla="*/ 13 h 62"/>
                <a:gd name="T6" fmla="*/ 6 w 37"/>
                <a:gd name="T7" fmla="*/ 2 h 62"/>
                <a:gd name="T8" fmla="*/ 17 w 37"/>
                <a:gd name="T9" fmla="*/ 6 h 62"/>
                <a:gd name="T10" fmla="*/ 35 w 37"/>
                <a:gd name="T11" fmla="*/ 51 h 62"/>
                <a:gd name="T12" fmla="*/ 30 w 37"/>
                <a:gd name="T13" fmla="*/ 61 h 62"/>
                <a:gd name="T14" fmla="*/ 28 w 37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62">
                  <a:moveTo>
                    <a:pt x="28" y="62"/>
                  </a:moveTo>
                  <a:cubicBezTo>
                    <a:pt x="25" y="62"/>
                    <a:pt x="21" y="59"/>
                    <a:pt x="20" y="56"/>
                  </a:cubicBezTo>
                  <a:cubicBezTo>
                    <a:pt x="15" y="41"/>
                    <a:pt x="9" y="2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5" y="2"/>
                    <a:pt x="17" y="6"/>
                  </a:cubicBezTo>
                  <a:cubicBezTo>
                    <a:pt x="24" y="20"/>
                    <a:pt x="30" y="36"/>
                    <a:pt x="35" y="51"/>
                  </a:cubicBezTo>
                  <a:cubicBezTo>
                    <a:pt x="37" y="55"/>
                    <a:pt x="35" y="60"/>
                    <a:pt x="30" y="61"/>
                  </a:cubicBezTo>
                  <a:cubicBezTo>
                    <a:pt x="30" y="61"/>
                    <a:pt x="29" y="62"/>
                    <a:pt x="28" y="6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6" name="Freeform 191">
              <a:extLst>
                <a:ext uri="{FF2B5EF4-FFF2-40B4-BE49-F238E27FC236}">
                  <a16:creationId xmlns:a16="http://schemas.microsoft.com/office/drawing/2014/main" id="{121C7B80-4192-42DD-9A0A-4E31A2DEFB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46313" y="323851"/>
              <a:ext cx="42863" cy="53975"/>
            </a:xfrm>
            <a:custGeom>
              <a:avLst/>
              <a:gdLst>
                <a:gd name="T0" fmla="*/ 9 w 45"/>
                <a:gd name="T1" fmla="*/ 57 h 57"/>
                <a:gd name="T2" fmla="*/ 5 w 45"/>
                <a:gd name="T3" fmla="*/ 56 h 57"/>
                <a:gd name="T4" fmla="*/ 3 w 45"/>
                <a:gd name="T5" fmla="*/ 45 h 57"/>
                <a:gd name="T6" fmla="*/ 30 w 45"/>
                <a:gd name="T7" fmla="*/ 4 h 57"/>
                <a:gd name="T8" fmla="*/ 41 w 45"/>
                <a:gd name="T9" fmla="*/ 3 h 57"/>
                <a:gd name="T10" fmla="*/ 43 w 45"/>
                <a:gd name="T11" fmla="*/ 14 h 57"/>
                <a:gd name="T12" fmla="*/ 16 w 45"/>
                <a:gd name="T13" fmla="*/ 53 h 57"/>
                <a:gd name="T14" fmla="*/ 9 w 45"/>
                <a:gd name="T1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57">
                  <a:moveTo>
                    <a:pt x="9" y="57"/>
                  </a:moveTo>
                  <a:cubicBezTo>
                    <a:pt x="8" y="57"/>
                    <a:pt x="7" y="57"/>
                    <a:pt x="5" y="56"/>
                  </a:cubicBezTo>
                  <a:cubicBezTo>
                    <a:pt x="2" y="54"/>
                    <a:pt x="0" y="49"/>
                    <a:pt x="3" y="45"/>
                  </a:cubicBezTo>
                  <a:cubicBezTo>
                    <a:pt x="11" y="31"/>
                    <a:pt x="20" y="17"/>
                    <a:pt x="30" y="4"/>
                  </a:cubicBezTo>
                  <a:cubicBezTo>
                    <a:pt x="33" y="1"/>
                    <a:pt x="38" y="0"/>
                    <a:pt x="41" y="3"/>
                  </a:cubicBezTo>
                  <a:cubicBezTo>
                    <a:pt x="45" y="6"/>
                    <a:pt x="45" y="11"/>
                    <a:pt x="43" y="14"/>
                  </a:cubicBezTo>
                  <a:cubicBezTo>
                    <a:pt x="33" y="26"/>
                    <a:pt x="24" y="40"/>
                    <a:pt x="16" y="53"/>
                  </a:cubicBezTo>
                  <a:cubicBezTo>
                    <a:pt x="15" y="56"/>
                    <a:pt x="12" y="57"/>
                    <a:pt x="9" y="5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7" name="Freeform 192">
              <a:extLst>
                <a:ext uri="{FF2B5EF4-FFF2-40B4-BE49-F238E27FC236}">
                  <a16:creationId xmlns:a16="http://schemas.microsoft.com/office/drawing/2014/main" id="{8410B013-AB94-420F-99A5-8570EDFCB0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96576" y="298451"/>
              <a:ext cx="46038" cy="49213"/>
            </a:xfrm>
            <a:custGeom>
              <a:avLst/>
              <a:gdLst>
                <a:gd name="T0" fmla="*/ 39 w 48"/>
                <a:gd name="T1" fmla="*/ 53 h 53"/>
                <a:gd name="T2" fmla="*/ 33 w 48"/>
                <a:gd name="T3" fmla="*/ 50 h 53"/>
                <a:gd name="T4" fmla="*/ 3 w 48"/>
                <a:gd name="T5" fmla="*/ 14 h 53"/>
                <a:gd name="T6" fmla="*/ 3 w 48"/>
                <a:gd name="T7" fmla="*/ 3 h 53"/>
                <a:gd name="T8" fmla="*/ 15 w 48"/>
                <a:gd name="T9" fmla="*/ 3 h 53"/>
                <a:gd name="T10" fmla="*/ 46 w 48"/>
                <a:gd name="T11" fmla="*/ 41 h 53"/>
                <a:gd name="T12" fmla="*/ 44 w 48"/>
                <a:gd name="T13" fmla="*/ 52 h 53"/>
                <a:gd name="T14" fmla="*/ 39 w 48"/>
                <a:gd name="T15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53">
                  <a:moveTo>
                    <a:pt x="39" y="53"/>
                  </a:moveTo>
                  <a:cubicBezTo>
                    <a:pt x="37" y="53"/>
                    <a:pt x="34" y="52"/>
                    <a:pt x="33" y="50"/>
                  </a:cubicBezTo>
                  <a:cubicBezTo>
                    <a:pt x="24" y="37"/>
                    <a:pt x="14" y="25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5" y="3"/>
                  </a:cubicBezTo>
                  <a:cubicBezTo>
                    <a:pt x="26" y="15"/>
                    <a:pt x="36" y="27"/>
                    <a:pt x="46" y="41"/>
                  </a:cubicBezTo>
                  <a:cubicBezTo>
                    <a:pt x="48" y="44"/>
                    <a:pt x="48" y="49"/>
                    <a:pt x="44" y="52"/>
                  </a:cubicBezTo>
                  <a:cubicBezTo>
                    <a:pt x="43" y="53"/>
                    <a:pt x="41" y="53"/>
                    <a:pt x="39" y="5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8" name="Freeform 193">
              <a:extLst>
                <a:ext uri="{FF2B5EF4-FFF2-40B4-BE49-F238E27FC236}">
                  <a16:creationId xmlns:a16="http://schemas.microsoft.com/office/drawing/2014/main" id="{E9C1AE47-0E4E-4D64-98FF-B49867660E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9813" y="254001"/>
              <a:ext cx="52388" cy="44450"/>
            </a:xfrm>
            <a:custGeom>
              <a:avLst/>
              <a:gdLst>
                <a:gd name="T0" fmla="*/ 9 w 55"/>
                <a:gd name="T1" fmla="*/ 47 h 47"/>
                <a:gd name="T2" fmla="*/ 3 w 55"/>
                <a:gd name="T3" fmla="*/ 45 h 47"/>
                <a:gd name="T4" fmla="*/ 3 w 55"/>
                <a:gd name="T5" fmla="*/ 33 h 47"/>
                <a:gd name="T6" fmla="*/ 41 w 55"/>
                <a:gd name="T7" fmla="*/ 2 h 47"/>
                <a:gd name="T8" fmla="*/ 52 w 55"/>
                <a:gd name="T9" fmla="*/ 4 h 47"/>
                <a:gd name="T10" fmla="*/ 50 w 55"/>
                <a:gd name="T11" fmla="*/ 16 h 47"/>
                <a:gd name="T12" fmla="*/ 14 w 55"/>
                <a:gd name="T13" fmla="*/ 45 h 47"/>
                <a:gd name="T14" fmla="*/ 9 w 55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47">
                  <a:moveTo>
                    <a:pt x="9" y="47"/>
                  </a:moveTo>
                  <a:cubicBezTo>
                    <a:pt x="6" y="47"/>
                    <a:pt x="4" y="46"/>
                    <a:pt x="3" y="45"/>
                  </a:cubicBezTo>
                  <a:cubicBezTo>
                    <a:pt x="0" y="41"/>
                    <a:pt x="0" y="36"/>
                    <a:pt x="3" y="33"/>
                  </a:cubicBezTo>
                  <a:cubicBezTo>
                    <a:pt x="15" y="22"/>
                    <a:pt x="28" y="12"/>
                    <a:pt x="41" y="2"/>
                  </a:cubicBezTo>
                  <a:cubicBezTo>
                    <a:pt x="45" y="0"/>
                    <a:pt x="50" y="1"/>
                    <a:pt x="52" y="4"/>
                  </a:cubicBezTo>
                  <a:cubicBezTo>
                    <a:pt x="55" y="8"/>
                    <a:pt x="54" y="13"/>
                    <a:pt x="50" y="16"/>
                  </a:cubicBezTo>
                  <a:cubicBezTo>
                    <a:pt x="38" y="24"/>
                    <a:pt x="26" y="34"/>
                    <a:pt x="14" y="45"/>
                  </a:cubicBezTo>
                  <a:cubicBezTo>
                    <a:pt x="13" y="46"/>
                    <a:pt x="11" y="47"/>
                    <a:pt x="9" y="4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9" name="Freeform 194">
              <a:extLst>
                <a:ext uri="{FF2B5EF4-FFF2-40B4-BE49-F238E27FC236}">
                  <a16:creationId xmlns:a16="http://schemas.microsoft.com/office/drawing/2014/main" id="{23B930ED-56CA-4F78-BDD7-F2D607475D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17201" y="234951"/>
              <a:ext cx="53975" cy="41275"/>
            </a:xfrm>
            <a:custGeom>
              <a:avLst/>
              <a:gdLst>
                <a:gd name="T0" fmla="*/ 49 w 58"/>
                <a:gd name="T1" fmla="*/ 44 h 44"/>
                <a:gd name="T2" fmla="*/ 44 w 58"/>
                <a:gd name="T3" fmla="*/ 42 h 44"/>
                <a:gd name="T4" fmla="*/ 5 w 58"/>
                <a:gd name="T5" fmla="*/ 16 h 44"/>
                <a:gd name="T6" fmla="*/ 2 w 58"/>
                <a:gd name="T7" fmla="*/ 5 h 44"/>
                <a:gd name="T8" fmla="*/ 13 w 58"/>
                <a:gd name="T9" fmla="*/ 2 h 44"/>
                <a:gd name="T10" fmla="*/ 54 w 58"/>
                <a:gd name="T11" fmla="*/ 29 h 44"/>
                <a:gd name="T12" fmla="*/ 55 w 58"/>
                <a:gd name="T13" fmla="*/ 40 h 44"/>
                <a:gd name="T14" fmla="*/ 49 w 58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4">
                  <a:moveTo>
                    <a:pt x="49" y="44"/>
                  </a:moveTo>
                  <a:cubicBezTo>
                    <a:pt x="47" y="44"/>
                    <a:pt x="46" y="43"/>
                    <a:pt x="44" y="42"/>
                  </a:cubicBezTo>
                  <a:cubicBezTo>
                    <a:pt x="32" y="33"/>
                    <a:pt x="19" y="24"/>
                    <a:pt x="5" y="16"/>
                  </a:cubicBezTo>
                  <a:cubicBezTo>
                    <a:pt x="1" y="14"/>
                    <a:pt x="0" y="9"/>
                    <a:pt x="2" y="5"/>
                  </a:cubicBezTo>
                  <a:cubicBezTo>
                    <a:pt x="4" y="2"/>
                    <a:pt x="9" y="0"/>
                    <a:pt x="13" y="2"/>
                  </a:cubicBezTo>
                  <a:cubicBezTo>
                    <a:pt x="27" y="10"/>
                    <a:pt x="41" y="19"/>
                    <a:pt x="54" y="29"/>
                  </a:cubicBezTo>
                  <a:cubicBezTo>
                    <a:pt x="57" y="32"/>
                    <a:pt x="58" y="37"/>
                    <a:pt x="55" y="40"/>
                  </a:cubicBezTo>
                  <a:cubicBezTo>
                    <a:pt x="54" y="43"/>
                    <a:pt x="51" y="44"/>
                    <a:pt x="49" y="4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0" name="Freeform 195">
              <a:extLst>
                <a:ext uri="{FF2B5EF4-FFF2-40B4-BE49-F238E27FC236}">
                  <a16:creationId xmlns:a16="http://schemas.microsoft.com/office/drawing/2014/main" id="{AEE2ECCF-E34B-4905-AAA5-1FB4F17481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93951" y="209551"/>
              <a:ext cx="58738" cy="31750"/>
            </a:xfrm>
            <a:custGeom>
              <a:avLst/>
              <a:gdLst>
                <a:gd name="T0" fmla="*/ 9 w 63"/>
                <a:gd name="T1" fmla="*/ 35 h 35"/>
                <a:gd name="T2" fmla="*/ 2 w 63"/>
                <a:gd name="T3" fmla="*/ 30 h 35"/>
                <a:gd name="T4" fmla="*/ 6 w 63"/>
                <a:gd name="T5" fmla="*/ 19 h 35"/>
                <a:gd name="T6" fmla="*/ 51 w 63"/>
                <a:gd name="T7" fmla="*/ 1 h 35"/>
                <a:gd name="T8" fmla="*/ 61 w 63"/>
                <a:gd name="T9" fmla="*/ 6 h 35"/>
                <a:gd name="T10" fmla="*/ 56 w 63"/>
                <a:gd name="T11" fmla="*/ 16 h 35"/>
                <a:gd name="T12" fmla="*/ 13 w 63"/>
                <a:gd name="T13" fmla="*/ 34 h 35"/>
                <a:gd name="T14" fmla="*/ 9 w 63"/>
                <a:gd name="T15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35">
                  <a:moveTo>
                    <a:pt x="9" y="35"/>
                  </a:moveTo>
                  <a:cubicBezTo>
                    <a:pt x="6" y="35"/>
                    <a:pt x="4" y="33"/>
                    <a:pt x="2" y="30"/>
                  </a:cubicBezTo>
                  <a:cubicBezTo>
                    <a:pt x="0" y="26"/>
                    <a:pt x="2" y="21"/>
                    <a:pt x="6" y="19"/>
                  </a:cubicBezTo>
                  <a:cubicBezTo>
                    <a:pt x="21" y="12"/>
                    <a:pt x="36" y="6"/>
                    <a:pt x="51" y="1"/>
                  </a:cubicBezTo>
                  <a:cubicBezTo>
                    <a:pt x="56" y="0"/>
                    <a:pt x="60" y="2"/>
                    <a:pt x="61" y="6"/>
                  </a:cubicBezTo>
                  <a:cubicBezTo>
                    <a:pt x="63" y="10"/>
                    <a:pt x="60" y="15"/>
                    <a:pt x="56" y="16"/>
                  </a:cubicBezTo>
                  <a:cubicBezTo>
                    <a:pt x="42" y="21"/>
                    <a:pt x="27" y="27"/>
                    <a:pt x="13" y="34"/>
                  </a:cubicBezTo>
                  <a:cubicBezTo>
                    <a:pt x="12" y="34"/>
                    <a:pt x="11" y="35"/>
                    <a:pt x="9" y="3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1" name="Freeform 196">
              <a:extLst>
                <a:ext uri="{FF2B5EF4-FFF2-40B4-BE49-F238E27FC236}">
                  <a16:creationId xmlns:a16="http://schemas.microsoft.com/office/drawing/2014/main" id="{50714EA5-31A4-4F7A-9FED-D33B0A82D2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1951" y="200026"/>
              <a:ext cx="60325" cy="28575"/>
            </a:xfrm>
            <a:custGeom>
              <a:avLst/>
              <a:gdLst>
                <a:gd name="T0" fmla="*/ 55 w 64"/>
                <a:gd name="T1" fmla="*/ 30 h 30"/>
                <a:gd name="T2" fmla="*/ 52 w 64"/>
                <a:gd name="T3" fmla="*/ 30 h 30"/>
                <a:gd name="T4" fmla="*/ 7 w 64"/>
                <a:gd name="T5" fmla="*/ 17 h 30"/>
                <a:gd name="T6" fmla="*/ 1 w 64"/>
                <a:gd name="T7" fmla="*/ 7 h 30"/>
                <a:gd name="T8" fmla="*/ 10 w 64"/>
                <a:gd name="T9" fmla="*/ 1 h 30"/>
                <a:gd name="T10" fmla="*/ 57 w 64"/>
                <a:gd name="T11" fmla="*/ 15 h 30"/>
                <a:gd name="T12" fmla="*/ 62 w 64"/>
                <a:gd name="T13" fmla="*/ 25 h 30"/>
                <a:gd name="T14" fmla="*/ 55 w 6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30">
                  <a:moveTo>
                    <a:pt x="55" y="30"/>
                  </a:moveTo>
                  <a:cubicBezTo>
                    <a:pt x="54" y="30"/>
                    <a:pt x="53" y="30"/>
                    <a:pt x="52" y="30"/>
                  </a:cubicBezTo>
                  <a:cubicBezTo>
                    <a:pt x="37" y="25"/>
                    <a:pt x="22" y="20"/>
                    <a:pt x="7" y="17"/>
                  </a:cubicBezTo>
                  <a:cubicBezTo>
                    <a:pt x="3" y="16"/>
                    <a:pt x="0" y="12"/>
                    <a:pt x="1" y="7"/>
                  </a:cubicBezTo>
                  <a:cubicBezTo>
                    <a:pt x="2" y="3"/>
                    <a:pt x="6" y="0"/>
                    <a:pt x="10" y="1"/>
                  </a:cubicBezTo>
                  <a:cubicBezTo>
                    <a:pt x="26" y="5"/>
                    <a:pt x="42" y="9"/>
                    <a:pt x="57" y="15"/>
                  </a:cubicBezTo>
                  <a:cubicBezTo>
                    <a:pt x="61" y="16"/>
                    <a:pt x="64" y="21"/>
                    <a:pt x="62" y="25"/>
                  </a:cubicBezTo>
                  <a:cubicBezTo>
                    <a:pt x="61" y="28"/>
                    <a:pt x="58" y="30"/>
                    <a:pt x="55" y="3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2" name="Freeform 197">
              <a:extLst>
                <a:ext uri="{FF2B5EF4-FFF2-40B4-BE49-F238E27FC236}">
                  <a16:creationId xmlns:a16="http://schemas.microsoft.com/office/drawing/2014/main" id="{09A67870-F6C9-4EE5-AB3B-A274103F33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90788" y="193676"/>
              <a:ext cx="60325" cy="17463"/>
            </a:xfrm>
            <a:custGeom>
              <a:avLst/>
              <a:gdLst>
                <a:gd name="T0" fmla="*/ 9 w 65"/>
                <a:gd name="T1" fmla="*/ 20 h 20"/>
                <a:gd name="T2" fmla="*/ 1 w 65"/>
                <a:gd name="T3" fmla="*/ 13 h 20"/>
                <a:gd name="T4" fmla="*/ 8 w 65"/>
                <a:gd name="T5" fmla="*/ 4 h 20"/>
                <a:gd name="T6" fmla="*/ 57 w 65"/>
                <a:gd name="T7" fmla="*/ 0 h 20"/>
                <a:gd name="T8" fmla="*/ 57 w 65"/>
                <a:gd name="T9" fmla="*/ 0 h 20"/>
                <a:gd name="T10" fmla="*/ 65 w 65"/>
                <a:gd name="T11" fmla="*/ 8 h 20"/>
                <a:gd name="T12" fmla="*/ 57 w 65"/>
                <a:gd name="T13" fmla="*/ 16 h 20"/>
                <a:gd name="T14" fmla="*/ 10 w 65"/>
                <a:gd name="T15" fmla="*/ 20 h 20"/>
                <a:gd name="T16" fmla="*/ 9 w 65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20">
                  <a:moveTo>
                    <a:pt x="9" y="20"/>
                  </a:moveTo>
                  <a:cubicBezTo>
                    <a:pt x="5" y="20"/>
                    <a:pt x="2" y="17"/>
                    <a:pt x="1" y="13"/>
                  </a:cubicBezTo>
                  <a:cubicBezTo>
                    <a:pt x="0" y="9"/>
                    <a:pt x="3" y="5"/>
                    <a:pt x="8" y="4"/>
                  </a:cubicBezTo>
                  <a:cubicBezTo>
                    <a:pt x="24" y="2"/>
                    <a:pt x="40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5" y="4"/>
                    <a:pt x="65" y="8"/>
                  </a:cubicBezTo>
                  <a:cubicBezTo>
                    <a:pt x="65" y="12"/>
                    <a:pt x="61" y="16"/>
                    <a:pt x="57" y="16"/>
                  </a:cubicBezTo>
                  <a:cubicBezTo>
                    <a:pt x="41" y="16"/>
                    <a:pt x="26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3" name="Freeform 198">
              <a:extLst>
                <a:ext uri="{FF2B5EF4-FFF2-40B4-BE49-F238E27FC236}">
                  <a16:creationId xmlns:a16="http://schemas.microsoft.com/office/drawing/2014/main" id="{E7FA5493-DAD9-4D6C-8708-C0E4899F0A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4219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56 w 64"/>
                <a:gd name="T3" fmla="*/ 16 h 16"/>
                <a:gd name="T4" fmla="*/ 39 w 64"/>
                <a:gd name="T5" fmla="*/ 16 h 16"/>
                <a:gd name="T6" fmla="*/ 8 w 64"/>
                <a:gd name="T7" fmla="*/ 16 h 16"/>
                <a:gd name="T8" fmla="*/ 0 w 64"/>
                <a:gd name="T9" fmla="*/ 8 h 16"/>
                <a:gd name="T10" fmla="*/ 8 w 64"/>
                <a:gd name="T11" fmla="*/ 0 h 16"/>
                <a:gd name="T12" fmla="*/ 39 w 64"/>
                <a:gd name="T13" fmla="*/ 0 h 16"/>
                <a:gd name="T14" fmla="*/ 57 w 64"/>
                <a:gd name="T15" fmla="*/ 0 h 16"/>
                <a:gd name="T16" fmla="*/ 64 w 64"/>
                <a:gd name="T17" fmla="*/ 9 h 16"/>
                <a:gd name="T18" fmla="*/ 56 w 64"/>
                <a:gd name="T1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0" y="16"/>
                    <a:pt x="44" y="16"/>
                    <a:pt x="3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0"/>
                    <a:pt x="57" y="0"/>
                  </a:cubicBezTo>
                  <a:cubicBezTo>
                    <a:pt x="61" y="1"/>
                    <a:pt x="64" y="4"/>
                    <a:pt x="64" y="9"/>
                  </a:cubicBezTo>
                  <a:cubicBezTo>
                    <a:pt x="64" y="13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4" name="Freeform 199">
              <a:extLst>
                <a:ext uri="{FF2B5EF4-FFF2-40B4-BE49-F238E27FC236}">
                  <a16:creationId xmlns:a16="http://schemas.microsoft.com/office/drawing/2014/main" id="{BC984142-2036-436A-98AC-3E15EF9442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203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5" name="Freeform 200">
              <a:extLst>
                <a:ext uri="{FF2B5EF4-FFF2-40B4-BE49-F238E27FC236}">
                  <a16:creationId xmlns:a16="http://schemas.microsoft.com/office/drawing/2014/main" id="{0EE92050-77E2-478C-9BB7-15F11D40A5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187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6" name="Freeform 201">
              <a:extLst>
                <a:ext uri="{FF2B5EF4-FFF2-40B4-BE49-F238E27FC236}">
                  <a16:creationId xmlns:a16="http://schemas.microsoft.com/office/drawing/2014/main" id="{AD8D0D9B-B248-492A-8B05-F43FB426EF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171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7" name="Freeform 202">
              <a:extLst>
                <a:ext uri="{FF2B5EF4-FFF2-40B4-BE49-F238E27FC236}">
                  <a16:creationId xmlns:a16="http://schemas.microsoft.com/office/drawing/2014/main" id="{7DA3CABA-6046-4847-A0B7-09CBF83FCE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55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8" name="Freeform 203">
              <a:extLst>
                <a:ext uri="{FF2B5EF4-FFF2-40B4-BE49-F238E27FC236}">
                  <a16:creationId xmlns:a16="http://schemas.microsoft.com/office/drawing/2014/main" id="{6B23EE56-013D-4489-B336-68A9DBC349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139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9" name="Freeform 204">
              <a:extLst>
                <a:ext uri="{FF2B5EF4-FFF2-40B4-BE49-F238E27FC236}">
                  <a16:creationId xmlns:a16="http://schemas.microsoft.com/office/drawing/2014/main" id="{FD3A3BF5-EF01-427F-958B-0331331680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10751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06">
              <a:extLst>
                <a:ext uri="{FF2B5EF4-FFF2-40B4-BE49-F238E27FC236}">
                  <a16:creationId xmlns:a16="http://schemas.microsoft.com/office/drawing/2014/main" id="{107A7720-C1C2-4D23-A333-34D7A771D7B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09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7">
              <a:extLst>
                <a:ext uri="{FF2B5EF4-FFF2-40B4-BE49-F238E27FC236}">
                  <a16:creationId xmlns:a16="http://schemas.microsoft.com/office/drawing/2014/main" id="{24F3F5B5-79D3-484E-8F53-7CA8B48AC9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0913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08">
              <a:extLst>
                <a:ext uri="{FF2B5EF4-FFF2-40B4-BE49-F238E27FC236}">
                  <a16:creationId xmlns:a16="http://schemas.microsoft.com/office/drawing/2014/main" id="{FE761AFF-943F-4945-9022-444F5081B3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0753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09">
              <a:extLst>
                <a:ext uri="{FF2B5EF4-FFF2-40B4-BE49-F238E27FC236}">
                  <a16:creationId xmlns:a16="http://schemas.microsoft.com/office/drawing/2014/main" id="{6C23F602-90B5-4A29-8942-73E076036D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43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10">
              <a:extLst>
                <a:ext uri="{FF2B5EF4-FFF2-40B4-BE49-F238E27FC236}">
                  <a16:creationId xmlns:a16="http://schemas.microsoft.com/office/drawing/2014/main" id="{2E134B8E-DAE2-4547-861A-DB8B1430318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027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11">
              <a:extLst>
                <a:ext uri="{FF2B5EF4-FFF2-40B4-BE49-F238E27FC236}">
                  <a16:creationId xmlns:a16="http://schemas.microsoft.com/office/drawing/2014/main" id="{4F968247-9E25-4778-80C5-A286B8A458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01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12">
              <a:extLst>
                <a:ext uri="{FF2B5EF4-FFF2-40B4-BE49-F238E27FC236}">
                  <a16:creationId xmlns:a16="http://schemas.microsoft.com/office/drawing/2014/main" id="{4E44C8A0-B6EA-4B79-962B-DA01F13A26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99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3">
              <a:extLst>
                <a:ext uri="{FF2B5EF4-FFF2-40B4-BE49-F238E27FC236}">
                  <a16:creationId xmlns:a16="http://schemas.microsoft.com/office/drawing/2014/main" id="{EE27795B-D44F-475D-A266-349227E4E2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97950" y="193675"/>
              <a:ext cx="60325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4">
              <a:extLst>
                <a:ext uri="{FF2B5EF4-FFF2-40B4-BE49-F238E27FC236}">
                  <a16:creationId xmlns:a16="http://schemas.microsoft.com/office/drawing/2014/main" id="{5F61274C-070B-412A-8054-264593525D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963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5">
              <a:extLst>
                <a:ext uri="{FF2B5EF4-FFF2-40B4-BE49-F238E27FC236}">
                  <a16:creationId xmlns:a16="http://schemas.microsoft.com/office/drawing/2014/main" id="{345E727F-C258-4D0B-B4FD-053600EBE4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947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6">
              <a:extLst>
                <a:ext uri="{FF2B5EF4-FFF2-40B4-BE49-F238E27FC236}">
                  <a16:creationId xmlns:a16="http://schemas.microsoft.com/office/drawing/2014/main" id="{5C5294E7-B0E8-4D19-B8FC-4AECA374F5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93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17">
              <a:extLst>
                <a:ext uri="{FF2B5EF4-FFF2-40B4-BE49-F238E27FC236}">
                  <a16:creationId xmlns:a16="http://schemas.microsoft.com/office/drawing/2014/main" id="{4531F7AB-4EEB-4636-9949-BD46AE914D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91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18">
              <a:extLst>
                <a:ext uri="{FF2B5EF4-FFF2-40B4-BE49-F238E27FC236}">
                  <a16:creationId xmlns:a16="http://schemas.microsoft.com/office/drawing/2014/main" id="{A698A450-48F6-45DA-97D2-9E852276E55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899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19">
              <a:extLst>
                <a:ext uri="{FF2B5EF4-FFF2-40B4-BE49-F238E27FC236}">
                  <a16:creationId xmlns:a16="http://schemas.microsoft.com/office/drawing/2014/main" id="{B5B1467D-1933-4365-9E09-5DA58F479F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88350" y="193675"/>
              <a:ext cx="60325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20">
              <a:extLst>
                <a:ext uri="{FF2B5EF4-FFF2-40B4-BE49-F238E27FC236}">
                  <a16:creationId xmlns:a16="http://schemas.microsoft.com/office/drawing/2014/main" id="{0248CA76-E477-460C-81B1-C6C1AFF660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867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1">
              <a:extLst>
                <a:ext uri="{FF2B5EF4-FFF2-40B4-BE49-F238E27FC236}">
                  <a16:creationId xmlns:a16="http://schemas.microsoft.com/office/drawing/2014/main" id="{3C547332-D0CD-4DA1-A199-5C88B6E31C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185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2">
              <a:extLst>
                <a:ext uri="{FF2B5EF4-FFF2-40B4-BE49-F238E27FC236}">
                  <a16:creationId xmlns:a16="http://schemas.microsoft.com/office/drawing/2014/main" id="{96BC82BD-2B02-4C2C-8CB0-B78D4D4C44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83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3">
              <a:extLst>
                <a:ext uri="{FF2B5EF4-FFF2-40B4-BE49-F238E27FC236}">
                  <a16:creationId xmlns:a16="http://schemas.microsoft.com/office/drawing/2014/main" id="{01DFE94F-2B40-4215-A261-E0640E664E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819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24">
              <a:extLst>
                <a:ext uri="{FF2B5EF4-FFF2-40B4-BE49-F238E27FC236}">
                  <a16:creationId xmlns:a16="http://schemas.microsoft.com/office/drawing/2014/main" id="{A02C7359-4E0F-4F3C-AC06-63C8D38E72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787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25">
              <a:extLst>
                <a:ext uri="{FF2B5EF4-FFF2-40B4-BE49-F238E27FC236}">
                  <a16:creationId xmlns:a16="http://schemas.microsoft.com/office/drawing/2014/main" id="{62C898A9-2B4E-4EF2-8CCC-9D594F47FF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77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26">
              <a:extLst>
                <a:ext uri="{FF2B5EF4-FFF2-40B4-BE49-F238E27FC236}">
                  <a16:creationId xmlns:a16="http://schemas.microsoft.com/office/drawing/2014/main" id="{044D6839-B66E-4D19-9940-C39B1DA820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77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27">
              <a:extLst>
                <a:ext uri="{FF2B5EF4-FFF2-40B4-BE49-F238E27FC236}">
                  <a16:creationId xmlns:a16="http://schemas.microsoft.com/office/drawing/2014/main" id="{4FFC53C8-68B4-4AA9-B86D-87E6DB71245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75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8">
              <a:extLst>
                <a:ext uri="{FF2B5EF4-FFF2-40B4-BE49-F238E27FC236}">
                  <a16:creationId xmlns:a16="http://schemas.microsoft.com/office/drawing/2014/main" id="{56652920-C38A-433D-8D7B-96984A4412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739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9">
              <a:extLst>
                <a:ext uri="{FF2B5EF4-FFF2-40B4-BE49-F238E27FC236}">
                  <a16:creationId xmlns:a16="http://schemas.microsoft.com/office/drawing/2014/main" id="{5ECF1462-5F95-40F2-B0B4-761EB1A842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707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0">
              <a:extLst>
                <a:ext uri="{FF2B5EF4-FFF2-40B4-BE49-F238E27FC236}">
                  <a16:creationId xmlns:a16="http://schemas.microsoft.com/office/drawing/2014/main" id="{3ED72350-3A64-48BF-9E8D-7EBB30ECA0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69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31">
              <a:extLst>
                <a:ext uri="{FF2B5EF4-FFF2-40B4-BE49-F238E27FC236}">
                  <a16:creationId xmlns:a16="http://schemas.microsoft.com/office/drawing/2014/main" id="{89B80FE1-BF69-4771-B2FB-86AF3250CB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67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32">
              <a:extLst>
                <a:ext uri="{FF2B5EF4-FFF2-40B4-BE49-F238E27FC236}">
                  <a16:creationId xmlns:a16="http://schemas.microsoft.com/office/drawing/2014/main" id="{A67F36C4-DEED-4AEE-AD03-1237C7524C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67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33">
              <a:extLst>
                <a:ext uri="{FF2B5EF4-FFF2-40B4-BE49-F238E27FC236}">
                  <a16:creationId xmlns:a16="http://schemas.microsoft.com/office/drawing/2014/main" id="{9324D254-48CB-4576-BC7E-3ADA930CD0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643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34">
              <a:extLst>
                <a:ext uri="{FF2B5EF4-FFF2-40B4-BE49-F238E27FC236}">
                  <a16:creationId xmlns:a16="http://schemas.microsoft.com/office/drawing/2014/main" id="{7B805D7E-A5AE-4B85-B8C5-E51B81973B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627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35">
              <a:extLst>
                <a:ext uri="{FF2B5EF4-FFF2-40B4-BE49-F238E27FC236}">
                  <a16:creationId xmlns:a16="http://schemas.microsoft.com/office/drawing/2014/main" id="{5B8949BF-F1EA-4A5D-98EC-AAA3D30D8C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61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36">
              <a:extLst>
                <a:ext uri="{FF2B5EF4-FFF2-40B4-BE49-F238E27FC236}">
                  <a16:creationId xmlns:a16="http://schemas.microsoft.com/office/drawing/2014/main" id="{01446ABC-44D3-45B5-990F-4BF93A71AE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59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37">
              <a:extLst>
                <a:ext uri="{FF2B5EF4-FFF2-40B4-BE49-F238E27FC236}">
                  <a16:creationId xmlns:a16="http://schemas.microsoft.com/office/drawing/2014/main" id="{9EDC20A8-687E-4579-9133-938B9BBE5B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579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38">
              <a:extLst>
                <a:ext uri="{FF2B5EF4-FFF2-40B4-BE49-F238E27FC236}">
                  <a16:creationId xmlns:a16="http://schemas.microsoft.com/office/drawing/2014/main" id="{BECC2118-40EB-4C29-B688-EE248AF9EC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547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9">
              <a:extLst>
                <a:ext uri="{FF2B5EF4-FFF2-40B4-BE49-F238E27FC236}">
                  <a16:creationId xmlns:a16="http://schemas.microsoft.com/office/drawing/2014/main" id="{D1DE0E47-6A38-4677-97A2-50717262D8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53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0">
              <a:extLst>
                <a:ext uri="{FF2B5EF4-FFF2-40B4-BE49-F238E27FC236}">
                  <a16:creationId xmlns:a16="http://schemas.microsoft.com/office/drawing/2014/main" id="{DBAE5677-13C1-4367-8018-F1A8083380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51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41">
              <a:extLst>
                <a:ext uri="{FF2B5EF4-FFF2-40B4-BE49-F238E27FC236}">
                  <a16:creationId xmlns:a16="http://schemas.microsoft.com/office/drawing/2014/main" id="{EEEF9A4D-9ADF-4B93-9273-D78B93707E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499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42">
              <a:extLst>
                <a:ext uri="{FF2B5EF4-FFF2-40B4-BE49-F238E27FC236}">
                  <a16:creationId xmlns:a16="http://schemas.microsoft.com/office/drawing/2014/main" id="{45AA6889-FE69-4C83-918C-473E0F16EB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483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43">
              <a:extLst>
                <a:ext uri="{FF2B5EF4-FFF2-40B4-BE49-F238E27FC236}">
                  <a16:creationId xmlns:a16="http://schemas.microsoft.com/office/drawing/2014/main" id="{707D2B85-B971-44ED-AB4C-CF5F307A32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46763" y="193675"/>
              <a:ext cx="58737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44">
              <a:extLst>
                <a:ext uri="{FF2B5EF4-FFF2-40B4-BE49-F238E27FC236}">
                  <a16:creationId xmlns:a16="http://schemas.microsoft.com/office/drawing/2014/main" id="{7B37D9F9-4D31-4BE2-9E16-AA59121C50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45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45">
              <a:extLst>
                <a:ext uri="{FF2B5EF4-FFF2-40B4-BE49-F238E27FC236}">
                  <a16:creationId xmlns:a16="http://schemas.microsoft.com/office/drawing/2014/main" id="{F0DD8E81-ACF2-4030-B32D-0DCAFAF6B5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43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46">
              <a:extLst>
                <a:ext uri="{FF2B5EF4-FFF2-40B4-BE49-F238E27FC236}">
                  <a16:creationId xmlns:a16="http://schemas.microsoft.com/office/drawing/2014/main" id="{2EF7EC25-8C46-41BF-A790-9FD3B59B23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419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47">
              <a:extLst>
                <a:ext uri="{FF2B5EF4-FFF2-40B4-BE49-F238E27FC236}">
                  <a16:creationId xmlns:a16="http://schemas.microsoft.com/office/drawing/2014/main" id="{D4F968C2-1305-4166-B426-D9B2E42B5C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387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48">
              <a:extLst>
                <a:ext uri="{FF2B5EF4-FFF2-40B4-BE49-F238E27FC236}">
                  <a16:creationId xmlns:a16="http://schemas.microsoft.com/office/drawing/2014/main" id="{80C73909-9FE1-46A2-B95B-32E67EAFC7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371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49">
              <a:extLst>
                <a:ext uri="{FF2B5EF4-FFF2-40B4-BE49-F238E27FC236}">
                  <a16:creationId xmlns:a16="http://schemas.microsoft.com/office/drawing/2014/main" id="{D97DABC3-6673-4EB3-8335-035D059E52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35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50">
              <a:extLst>
                <a:ext uri="{FF2B5EF4-FFF2-40B4-BE49-F238E27FC236}">
                  <a16:creationId xmlns:a16="http://schemas.microsoft.com/office/drawing/2014/main" id="{AB9A14DF-6E27-49BC-A084-0273B5F504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35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51">
              <a:extLst>
                <a:ext uri="{FF2B5EF4-FFF2-40B4-BE49-F238E27FC236}">
                  <a16:creationId xmlns:a16="http://schemas.microsoft.com/office/drawing/2014/main" id="{101AD435-F55A-4E55-97EC-CBEDA6CF61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323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52">
              <a:extLst>
                <a:ext uri="{FF2B5EF4-FFF2-40B4-BE49-F238E27FC236}">
                  <a16:creationId xmlns:a16="http://schemas.microsoft.com/office/drawing/2014/main" id="{D960037A-4F70-4CED-97D3-D14BD101EA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07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53">
              <a:extLst>
                <a:ext uri="{FF2B5EF4-FFF2-40B4-BE49-F238E27FC236}">
                  <a16:creationId xmlns:a16="http://schemas.microsoft.com/office/drawing/2014/main" id="{A8C6C872-70F2-4448-A871-0029B00B89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291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54">
              <a:extLst>
                <a:ext uri="{FF2B5EF4-FFF2-40B4-BE49-F238E27FC236}">
                  <a16:creationId xmlns:a16="http://schemas.microsoft.com/office/drawing/2014/main" id="{6FB7F7A3-7E52-4EFE-BB21-42095DB913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27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55">
              <a:extLst>
                <a:ext uri="{FF2B5EF4-FFF2-40B4-BE49-F238E27FC236}">
                  <a16:creationId xmlns:a16="http://schemas.microsoft.com/office/drawing/2014/main" id="{9819ECD4-24B2-40AE-A0DF-8575E9BAC1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259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56">
              <a:extLst>
                <a:ext uri="{FF2B5EF4-FFF2-40B4-BE49-F238E27FC236}">
                  <a16:creationId xmlns:a16="http://schemas.microsoft.com/office/drawing/2014/main" id="{E869FA34-E9CA-464B-816A-D60E621B00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243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57">
              <a:extLst>
                <a:ext uri="{FF2B5EF4-FFF2-40B4-BE49-F238E27FC236}">
                  <a16:creationId xmlns:a16="http://schemas.microsoft.com/office/drawing/2014/main" id="{6D57A123-47AD-4622-AF88-FF7A06C032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227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58">
              <a:extLst>
                <a:ext uri="{FF2B5EF4-FFF2-40B4-BE49-F238E27FC236}">
                  <a16:creationId xmlns:a16="http://schemas.microsoft.com/office/drawing/2014/main" id="{200E2FEF-E45A-467F-B621-A7B6E3CDB3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211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59">
              <a:extLst>
                <a:ext uri="{FF2B5EF4-FFF2-40B4-BE49-F238E27FC236}">
                  <a16:creationId xmlns:a16="http://schemas.microsoft.com/office/drawing/2014/main" id="{6C8D30C3-7F89-4D2E-88F9-C88A50CF0A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19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60">
              <a:extLst>
                <a:ext uri="{FF2B5EF4-FFF2-40B4-BE49-F238E27FC236}">
                  <a16:creationId xmlns:a16="http://schemas.microsoft.com/office/drawing/2014/main" id="{B82857D4-603C-4770-B8A5-38740C76B5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179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61">
              <a:extLst>
                <a:ext uri="{FF2B5EF4-FFF2-40B4-BE49-F238E27FC236}">
                  <a16:creationId xmlns:a16="http://schemas.microsoft.com/office/drawing/2014/main" id="{6E0FC012-0CDB-4FA0-B24F-3AA50662582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163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62">
              <a:extLst>
                <a:ext uri="{FF2B5EF4-FFF2-40B4-BE49-F238E27FC236}">
                  <a16:creationId xmlns:a16="http://schemas.microsoft.com/office/drawing/2014/main" id="{8C032FBC-51DC-4A50-9115-C0C36571D9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147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63">
              <a:extLst>
                <a:ext uri="{FF2B5EF4-FFF2-40B4-BE49-F238E27FC236}">
                  <a16:creationId xmlns:a16="http://schemas.microsoft.com/office/drawing/2014/main" id="{B771696E-B4FB-4D54-943B-70DE46E9AD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131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64">
              <a:extLst>
                <a:ext uri="{FF2B5EF4-FFF2-40B4-BE49-F238E27FC236}">
                  <a16:creationId xmlns:a16="http://schemas.microsoft.com/office/drawing/2014/main" id="{56434FE2-5D67-46CD-A780-F74D50C8D3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11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65">
              <a:extLst>
                <a:ext uri="{FF2B5EF4-FFF2-40B4-BE49-F238E27FC236}">
                  <a16:creationId xmlns:a16="http://schemas.microsoft.com/office/drawing/2014/main" id="{71319650-7E3D-40AC-93AF-EAE7804036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099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66">
              <a:extLst>
                <a:ext uri="{FF2B5EF4-FFF2-40B4-BE49-F238E27FC236}">
                  <a16:creationId xmlns:a16="http://schemas.microsoft.com/office/drawing/2014/main" id="{6B4677F0-D24A-4B64-8413-AFAF123143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083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67">
              <a:extLst>
                <a:ext uri="{FF2B5EF4-FFF2-40B4-BE49-F238E27FC236}">
                  <a16:creationId xmlns:a16="http://schemas.microsoft.com/office/drawing/2014/main" id="{89287137-775B-4504-9F40-11C6BC2076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051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68">
              <a:extLst>
                <a:ext uri="{FF2B5EF4-FFF2-40B4-BE49-F238E27FC236}">
                  <a16:creationId xmlns:a16="http://schemas.microsoft.com/office/drawing/2014/main" id="{A7140A90-872A-4130-9D61-14A5EA67C3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05175" y="193675"/>
              <a:ext cx="58737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69">
              <a:extLst>
                <a:ext uri="{FF2B5EF4-FFF2-40B4-BE49-F238E27FC236}">
                  <a16:creationId xmlns:a16="http://schemas.microsoft.com/office/drawing/2014/main" id="{5406CC99-0A58-4917-A3ED-AB10AE3698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03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70">
              <a:extLst>
                <a:ext uri="{FF2B5EF4-FFF2-40B4-BE49-F238E27FC236}">
                  <a16:creationId xmlns:a16="http://schemas.microsoft.com/office/drawing/2014/main" id="{282336F5-FB79-454D-8E48-33418EA0CC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019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1">
              <a:extLst>
                <a:ext uri="{FF2B5EF4-FFF2-40B4-BE49-F238E27FC236}">
                  <a16:creationId xmlns:a16="http://schemas.microsoft.com/office/drawing/2014/main" id="{AF5FC114-F32E-4A00-83D2-67B94B8CB4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987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72">
              <a:extLst>
                <a:ext uri="{FF2B5EF4-FFF2-40B4-BE49-F238E27FC236}">
                  <a16:creationId xmlns:a16="http://schemas.microsoft.com/office/drawing/2014/main" id="{BD3A9942-DF4B-4E0D-A834-222038808A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971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73">
              <a:extLst>
                <a:ext uri="{FF2B5EF4-FFF2-40B4-BE49-F238E27FC236}">
                  <a16:creationId xmlns:a16="http://schemas.microsoft.com/office/drawing/2014/main" id="{12A38804-7B0C-4352-8806-DDD385E379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955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74">
              <a:extLst>
                <a:ext uri="{FF2B5EF4-FFF2-40B4-BE49-F238E27FC236}">
                  <a16:creationId xmlns:a16="http://schemas.microsoft.com/office/drawing/2014/main" id="{A9697C83-A65E-4A95-8BDA-565854F852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939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75">
              <a:extLst>
                <a:ext uri="{FF2B5EF4-FFF2-40B4-BE49-F238E27FC236}">
                  <a16:creationId xmlns:a16="http://schemas.microsoft.com/office/drawing/2014/main" id="{F41DEE5D-EC7C-484A-ABFF-04777659E7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923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276">
              <a:extLst>
                <a:ext uri="{FF2B5EF4-FFF2-40B4-BE49-F238E27FC236}">
                  <a16:creationId xmlns:a16="http://schemas.microsoft.com/office/drawing/2014/main" id="{98F8B7CC-2875-4F3E-BB32-99CC4B7E1D1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027363" y="65088"/>
              <a:ext cx="3224212" cy="572452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Rectangle 277">
              <a:extLst>
                <a:ext uri="{FF2B5EF4-FFF2-40B4-BE49-F238E27FC236}">
                  <a16:creationId xmlns:a16="http://schemas.microsoft.com/office/drawing/2014/main" id="{D611C7ED-CF3E-4C50-9415-589DBFADF02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216275" y="65088"/>
              <a:ext cx="3224212" cy="5724525"/>
            </a:xfrm>
            <a:prstGeom prst="rect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78">
              <a:extLst>
                <a:ext uri="{FF2B5EF4-FFF2-40B4-BE49-F238E27FC236}">
                  <a16:creationId xmlns:a16="http://schemas.microsoft.com/office/drawing/2014/main" id="{C5E82FCA-3E4F-45FB-B823-D6EF76FF22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08375" y="314325"/>
              <a:ext cx="211137" cy="320675"/>
            </a:xfrm>
            <a:custGeom>
              <a:avLst/>
              <a:gdLst>
                <a:gd name="T0" fmla="*/ 194 w 224"/>
                <a:gd name="T1" fmla="*/ 341 h 341"/>
                <a:gd name="T2" fmla="*/ 0 w 224"/>
                <a:gd name="T3" fmla="*/ 341 h 341"/>
                <a:gd name="T4" fmla="*/ 0 w 224"/>
                <a:gd name="T5" fmla="*/ 333 h 341"/>
                <a:gd name="T6" fmla="*/ 96 w 224"/>
                <a:gd name="T7" fmla="*/ 229 h 341"/>
                <a:gd name="T8" fmla="*/ 139 w 224"/>
                <a:gd name="T9" fmla="*/ 168 h 341"/>
                <a:gd name="T10" fmla="*/ 154 w 224"/>
                <a:gd name="T11" fmla="*/ 110 h 341"/>
                <a:gd name="T12" fmla="*/ 149 w 224"/>
                <a:gd name="T13" fmla="*/ 82 h 341"/>
                <a:gd name="T14" fmla="*/ 136 w 224"/>
                <a:gd name="T15" fmla="*/ 59 h 341"/>
                <a:gd name="T16" fmla="*/ 115 w 224"/>
                <a:gd name="T17" fmla="*/ 44 h 341"/>
                <a:gd name="T18" fmla="*/ 88 w 224"/>
                <a:gd name="T19" fmla="*/ 39 h 341"/>
                <a:gd name="T20" fmla="*/ 11 w 224"/>
                <a:gd name="T21" fmla="*/ 108 h 341"/>
                <a:gd name="T22" fmla="*/ 3 w 224"/>
                <a:gd name="T23" fmla="*/ 105 h 341"/>
                <a:gd name="T24" fmla="*/ 16 w 224"/>
                <a:gd name="T25" fmla="*/ 63 h 341"/>
                <a:gd name="T26" fmla="*/ 38 w 224"/>
                <a:gd name="T27" fmla="*/ 30 h 341"/>
                <a:gd name="T28" fmla="*/ 69 w 224"/>
                <a:gd name="T29" fmla="*/ 8 h 341"/>
                <a:gd name="T30" fmla="*/ 107 w 224"/>
                <a:gd name="T31" fmla="*/ 0 h 341"/>
                <a:gd name="T32" fmla="*/ 142 w 224"/>
                <a:gd name="T33" fmla="*/ 8 h 341"/>
                <a:gd name="T34" fmla="*/ 170 w 224"/>
                <a:gd name="T35" fmla="*/ 29 h 341"/>
                <a:gd name="T36" fmla="*/ 189 w 224"/>
                <a:gd name="T37" fmla="*/ 59 h 341"/>
                <a:gd name="T38" fmla="*/ 195 w 224"/>
                <a:gd name="T39" fmla="*/ 95 h 341"/>
                <a:gd name="T40" fmla="*/ 183 w 224"/>
                <a:gd name="T41" fmla="*/ 149 h 341"/>
                <a:gd name="T42" fmla="*/ 146 w 224"/>
                <a:gd name="T43" fmla="*/ 201 h 341"/>
                <a:gd name="T44" fmla="*/ 48 w 224"/>
                <a:gd name="T45" fmla="*/ 302 h 341"/>
                <a:gd name="T46" fmla="*/ 169 w 224"/>
                <a:gd name="T47" fmla="*/ 302 h 341"/>
                <a:gd name="T48" fmla="*/ 217 w 224"/>
                <a:gd name="T49" fmla="*/ 267 h 341"/>
                <a:gd name="T50" fmla="*/ 224 w 224"/>
                <a:gd name="T51" fmla="*/ 271 h 341"/>
                <a:gd name="T52" fmla="*/ 194 w 224"/>
                <a:gd name="T5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4" h="341">
                  <a:moveTo>
                    <a:pt x="194" y="341"/>
                  </a:moveTo>
                  <a:cubicBezTo>
                    <a:pt x="0" y="341"/>
                    <a:pt x="0" y="341"/>
                    <a:pt x="0" y="341"/>
                  </a:cubicBezTo>
                  <a:cubicBezTo>
                    <a:pt x="0" y="333"/>
                    <a:pt x="0" y="333"/>
                    <a:pt x="0" y="333"/>
                  </a:cubicBezTo>
                  <a:cubicBezTo>
                    <a:pt x="96" y="229"/>
                    <a:pt x="96" y="229"/>
                    <a:pt x="96" y="229"/>
                  </a:cubicBezTo>
                  <a:cubicBezTo>
                    <a:pt x="115" y="207"/>
                    <a:pt x="129" y="187"/>
                    <a:pt x="139" y="168"/>
                  </a:cubicBezTo>
                  <a:cubicBezTo>
                    <a:pt x="149" y="148"/>
                    <a:pt x="154" y="129"/>
                    <a:pt x="154" y="110"/>
                  </a:cubicBezTo>
                  <a:cubicBezTo>
                    <a:pt x="154" y="100"/>
                    <a:pt x="152" y="91"/>
                    <a:pt x="149" y="82"/>
                  </a:cubicBezTo>
                  <a:cubicBezTo>
                    <a:pt x="146" y="74"/>
                    <a:pt x="141" y="66"/>
                    <a:pt x="136" y="59"/>
                  </a:cubicBezTo>
                  <a:cubicBezTo>
                    <a:pt x="130" y="53"/>
                    <a:pt x="123" y="48"/>
                    <a:pt x="115" y="44"/>
                  </a:cubicBezTo>
                  <a:cubicBezTo>
                    <a:pt x="107" y="40"/>
                    <a:pt x="98" y="39"/>
                    <a:pt x="88" y="39"/>
                  </a:cubicBezTo>
                  <a:cubicBezTo>
                    <a:pt x="53" y="39"/>
                    <a:pt x="28" y="62"/>
                    <a:pt x="11" y="108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5" y="90"/>
                    <a:pt x="10" y="76"/>
                    <a:pt x="16" y="63"/>
                  </a:cubicBezTo>
                  <a:cubicBezTo>
                    <a:pt x="22" y="51"/>
                    <a:pt x="29" y="40"/>
                    <a:pt x="38" y="30"/>
                  </a:cubicBezTo>
                  <a:cubicBezTo>
                    <a:pt x="47" y="21"/>
                    <a:pt x="57" y="14"/>
                    <a:pt x="69" y="8"/>
                  </a:cubicBezTo>
                  <a:cubicBezTo>
                    <a:pt x="80" y="3"/>
                    <a:pt x="93" y="0"/>
                    <a:pt x="107" y="0"/>
                  </a:cubicBezTo>
                  <a:cubicBezTo>
                    <a:pt x="120" y="0"/>
                    <a:pt x="131" y="3"/>
                    <a:pt x="142" y="8"/>
                  </a:cubicBezTo>
                  <a:cubicBezTo>
                    <a:pt x="153" y="13"/>
                    <a:pt x="162" y="20"/>
                    <a:pt x="170" y="29"/>
                  </a:cubicBezTo>
                  <a:cubicBezTo>
                    <a:pt x="178" y="37"/>
                    <a:pt x="184" y="47"/>
                    <a:pt x="189" y="59"/>
                  </a:cubicBezTo>
                  <a:cubicBezTo>
                    <a:pt x="193" y="70"/>
                    <a:pt x="195" y="82"/>
                    <a:pt x="195" y="95"/>
                  </a:cubicBezTo>
                  <a:cubicBezTo>
                    <a:pt x="195" y="114"/>
                    <a:pt x="191" y="132"/>
                    <a:pt x="183" y="149"/>
                  </a:cubicBezTo>
                  <a:cubicBezTo>
                    <a:pt x="175" y="167"/>
                    <a:pt x="163" y="184"/>
                    <a:pt x="146" y="201"/>
                  </a:cubicBezTo>
                  <a:cubicBezTo>
                    <a:pt x="48" y="302"/>
                    <a:pt x="48" y="302"/>
                    <a:pt x="48" y="302"/>
                  </a:cubicBezTo>
                  <a:cubicBezTo>
                    <a:pt x="169" y="302"/>
                    <a:pt x="169" y="302"/>
                    <a:pt x="169" y="302"/>
                  </a:cubicBezTo>
                  <a:cubicBezTo>
                    <a:pt x="189" y="302"/>
                    <a:pt x="205" y="290"/>
                    <a:pt x="217" y="267"/>
                  </a:cubicBezTo>
                  <a:cubicBezTo>
                    <a:pt x="224" y="271"/>
                    <a:pt x="224" y="271"/>
                    <a:pt x="224" y="271"/>
                  </a:cubicBezTo>
                  <a:lnTo>
                    <a:pt x="194" y="341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79">
              <a:extLst>
                <a:ext uri="{FF2B5EF4-FFF2-40B4-BE49-F238E27FC236}">
                  <a16:creationId xmlns:a16="http://schemas.microsoft.com/office/drawing/2014/main" id="{407954A0-C21F-4BCC-8CCE-B6940482A18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736975" y="306388"/>
              <a:ext cx="214312" cy="328613"/>
            </a:xfrm>
            <a:custGeom>
              <a:avLst/>
              <a:gdLst>
                <a:gd name="T0" fmla="*/ 227 w 227"/>
                <a:gd name="T1" fmla="*/ 174 h 348"/>
                <a:gd name="T2" fmla="*/ 219 w 227"/>
                <a:gd name="T3" fmla="*/ 242 h 348"/>
                <a:gd name="T4" fmla="*/ 196 w 227"/>
                <a:gd name="T5" fmla="*/ 298 h 348"/>
                <a:gd name="T6" fmla="*/ 161 w 227"/>
                <a:gd name="T7" fmla="*/ 334 h 348"/>
                <a:gd name="T8" fmla="*/ 115 w 227"/>
                <a:gd name="T9" fmla="*/ 348 h 348"/>
                <a:gd name="T10" fmla="*/ 66 w 227"/>
                <a:gd name="T11" fmla="*/ 334 h 348"/>
                <a:gd name="T12" fmla="*/ 30 w 227"/>
                <a:gd name="T13" fmla="*/ 298 h 348"/>
                <a:gd name="T14" fmla="*/ 8 w 227"/>
                <a:gd name="T15" fmla="*/ 242 h 348"/>
                <a:gd name="T16" fmla="*/ 0 w 227"/>
                <a:gd name="T17" fmla="*/ 174 h 348"/>
                <a:gd name="T18" fmla="*/ 8 w 227"/>
                <a:gd name="T19" fmla="*/ 105 h 348"/>
                <a:gd name="T20" fmla="*/ 31 w 227"/>
                <a:gd name="T21" fmla="*/ 50 h 348"/>
                <a:gd name="T22" fmla="*/ 67 w 227"/>
                <a:gd name="T23" fmla="*/ 13 h 348"/>
                <a:gd name="T24" fmla="*/ 113 w 227"/>
                <a:gd name="T25" fmla="*/ 0 h 348"/>
                <a:gd name="T26" fmla="*/ 160 w 227"/>
                <a:gd name="T27" fmla="*/ 13 h 348"/>
                <a:gd name="T28" fmla="*/ 196 w 227"/>
                <a:gd name="T29" fmla="*/ 50 h 348"/>
                <a:gd name="T30" fmla="*/ 219 w 227"/>
                <a:gd name="T31" fmla="*/ 105 h 348"/>
                <a:gd name="T32" fmla="*/ 227 w 227"/>
                <a:gd name="T33" fmla="*/ 174 h 348"/>
                <a:gd name="T34" fmla="*/ 112 w 227"/>
                <a:gd name="T35" fmla="*/ 15 h 348"/>
                <a:gd name="T36" fmla="*/ 47 w 227"/>
                <a:gd name="T37" fmla="*/ 153 h 348"/>
                <a:gd name="T38" fmla="*/ 47 w 227"/>
                <a:gd name="T39" fmla="*/ 200 h 348"/>
                <a:gd name="T40" fmla="*/ 113 w 227"/>
                <a:gd name="T41" fmla="*/ 333 h 348"/>
                <a:gd name="T42" fmla="*/ 181 w 227"/>
                <a:gd name="T43" fmla="*/ 177 h 348"/>
                <a:gd name="T44" fmla="*/ 112 w 227"/>
                <a:gd name="T45" fmla="*/ 15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27" h="348">
                  <a:moveTo>
                    <a:pt x="227" y="174"/>
                  </a:moveTo>
                  <a:cubicBezTo>
                    <a:pt x="227" y="198"/>
                    <a:pt x="224" y="221"/>
                    <a:pt x="219" y="242"/>
                  </a:cubicBezTo>
                  <a:cubicBezTo>
                    <a:pt x="213" y="264"/>
                    <a:pt x="206" y="282"/>
                    <a:pt x="196" y="298"/>
                  </a:cubicBezTo>
                  <a:cubicBezTo>
                    <a:pt x="186" y="313"/>
                    <a:pt x="175" y="326"/>
                    <a:pt x="161" y="334"/>
                  </a:cubicBezTo>
                  <a:cubicBezTo>
                    <a:pt x="147" y="343"/>
                    <a:pt x="132" y="348"/>
                    <a:pt x="115" y="348"/>
                  </a:cubicBezTo>
                  <a:cubicBezTo>
                    <a:pt x="97" y="348"/>
                    <a:pt x="81" y="343"/>
                    <a:pt x="66" y="334"/>
                  </a:cubicBezTo>
                  <a:cubicBezTo>
                    <a:pt x="52" y="326"/>
                    <a:pt x="40" y="313"/>
                    <a:pt x="30" y="298"/>
                  </a:cubicBezTo>
                  <a:cubicBezTo>
                    <a:pt x="20" y="282"/>
                    <a:pt x="13" y="264"/>
                    <a:pt x="8" y="242"/>
                  </a:cubicBezTo>
                  <a:cubicBezTo>
                    <a:pt x="2" y="221"/>
                    <a:pt x="0" y="198"/>
                    <a:pt x="0" y="174"/>
                  </a:cubicBezTo>
                  <a:cubicBezTo>
                    <a:pt x="0" y="149"/>
                    <a:pt x="3" y="126"/>
                    <a:pt x="8" y="105"/>
                  </a:cubicBezTo>
                  <a:cubicBezTo>
                    <a:pt x="14" y="84"/>
                    <a:pt x="21" y="65"/>
                    <a:pt x="31" y="50"/>
                  </a:cubicBezTo>
                  <a:cubicBezTo>
                    <a:pt x="41" y="34"/>
                    <a:pt x="53" y="22"/>
                    <a:pt x="67" y="13"/>
                  </a:cubicBezTo>
                  <a:cubicBezTo>
                    <a:pt x="81" y="4"/>
                    <a:pt x="96" y="0"/>
                    <a:pt x="113" y="0"/>
                  </a:cubicBezTo>
                  <a:cubicBezTo>
                    <a:pt x="131" y="0"/>
                    <a:pt x="146" y="4"/>
                    <a:pt x="160" y="13"/>
                  </a:cubicBezTo>
                  <a:cubicBezTo>
                    <a:pt x="174" y="22"/>
                    <a:pt x="186" y="35"/>
                    <a:pt x="196" y="50"/>
                  </a:cubicBezTo>
                  <a:cubicBezTo>
                    <a:pt x="206" y="66"/>
                    <a:pt x="214" y="84"/>
                    <a:pt x="219" y="105"/>
                  </a:cubicBezTo>
                  <a:cubicBezTo>
                    <a:pt x="224" y="127"/>
                    <a:pt x="227" y="149"/>
                    <a:pt x="227" y="174"/>
                  </a:cubicBezTo>
                  <a:close/>
                  <a:moveTo>
                    <a:pt x="112" y="15"/>
                  </a:moveTo>
                  <a:cubicBezTo>
                    <a:pt x="69" y="15"/>
                    <a:pt x="47" y="61"/>
                    <a:pt x="47" y="15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47" y="289"/>
                    <a:pt x="69" y="333"/>
                    <a:pt x="113" y="333"/>
                  </a:cubicBezTo>
                  <a:cubicBezTo>
                    <a:pt x="158" y="333"/>
                    <a:pt x="181" y="281"/>
                    <a:pt x="181" y="177"/>
                  </a:cubicBezTo>
                  <a:cubicBezTo>
                    <a:pt x="181" y="69"/>
                    <a:pt x="158" y="15"/>
                    <a:pt x="112" y="15"/>
                  </a:cubicBez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80">
              <a:extLst>
                <a:ext uri="{FF2B5EF4-FFF2-40B4-BE49-F238E27FC236}">
                  <a16:creationId xmlns:a16="http://schemas.microsoft.com/office/drawing/2014/main" id="{46000BDB-F82F-427A-9255-95EF473389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06850" y="461963"/>
              <a:ext cx="149225" cy="157163"/>
            </a:xfrm>
            <a:custGeom>
              <a:avLst/>
              <a:gdLst>
                <a:gd name="T0" fmla="*/ 94 w 94"/>
                <a:gd name="T1" fmla="*/ 0 h 99"/>
                <a:gd name="T2" fmla="*/ 94 w 94"/>
                <a:gd name="T3" fmla="*/ 99 h 99"/>
                <a:gd name="T4" fmla="*/ 66 w 94"/>
                <a:gd name="T5" fmla="*/ 99 h 99"/>
                <a:gd name="T6" fmla="*/ 66 w 94"/>
                <a:gd name="T7" fmla="*/ 30 h 99"/>
                <a:gd name="T8" fmla="*/ 46 w 94"/>
                <a:gd name="T9" fmla="*/ 99 h 99"/>
                <a:gd name="T10" fmla="*/ 30 w 94"/>
                <a:gd name="T11" fmla="*/ 99 h 99"/>
                <a:gd name="T12" fmla="*/ 10 w 94"/>
                <a:gd name="T13" fmla="*/ 31 h 99"/>
                <a:gd name="T14" fmla="*/ 10 w 94"/>
                <a:gd name="T15" fmla="*/ 99 h 99"/>
                <a:gd name="T16" fmla="*/ 0 w 94"/>
                <a:gd name="T17" fmla="*/ 99 h 99"/>
                <a:gd name="T18" fmla="*/ 0 w 94"/>
                <a:gd name="T19" fmla="*/ 0 h 99"/>
                <a:gd name="T20" fmla="*/ 30 w 94"/>
                <a:gd name="T21" fmla="*/ 0 h 99"/>
                <a:gd name="T22" fmla="*/ 47 w 94"/>
                <a:gd name="T23" fmla="*/ 60 h 99"/>
                <a:gd name="T24" fmla="*/ 64 w 94"/>
                <a:gd name="T25" fmla="*/ 0 h 99"/>
                <a:gd name="T26" fmla="*/ 94 w 94"/>
                <a:gd name="T27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99">
                  <a:moveTo>
                    <a:pt x="94" y="0"/>
                  </a:moveTo>
                  <a:lnTo>
                    <a:pt x="94" y="99"/>
                  </a:lnTo>
                  <a:lnTo>
                    <a:pt x="66" y="99"/>
                  </a:lnTo>
                  <a:lnTo>
                    <a:pt x="66" y="30"/>
                  </a:lnTo>
                  <a:lnTo>
                    <a:pt x="46" y="99"/>
                  </a:lnTo>
                  <a:lnTo>
                    <a:pt x="30" y="99"/>
                  </a:lnTo>
                  <a:lnTo>
                    <a:pt x="10" y="31"/>
                  </a:lnTo>
                  <a:lnTo>
                    <a:pt x="10" y="99"/>
                  </a:lnTo>
                  <a:lnTo>
                    <a:pt x="0" y="99"/>
                  </a:lnTo>
                  <a:lnTo>
                    <a:pt x="0" y="0"/>
                  </a:lnTo>
                  <a:lnTo>
                    <a:pt x="30" y="0"/>
                  </a:lnTo>
                  <a:lnTo>
                    <a:pt x="47" y="60"/>
                  </a:lnTo>
                  <a:lnTo>
                    <a:pt x="64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81">
              <a:extLst>
                <a:ext uri="{FF2B5EF4-FFF2-40B4-BE49-F238E27FC236}">
                  <a16:creationId xmlns:a16="http://schemas.microsoft.com/office/drawing/2014/main" id="{5A1FD159-F4FD-4B46-99FE-09AEC4FF7D6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175125" y="500063"/>
              <a:ext cx="115887" cy="122238"/>
            </a:xfrm>
            <a:custGeom>
              <a:avLst/>
              <a:gdLst>
                <a:gd name="T0" fmla="*/ 62 w 123"/>
                <a:gd name="T1" fmla="*/ 0 h 130"/>
                <a:gd name="T2" fmla="*/ 123 w 123"/>
                <a:gd name="T3" fmla="*/ 65 h 130"/>
                <a:gd name="T4" fmla="*/ 62 w 123"/>
                <a:gd name="T5" fmla="*/ 130 h 130"/>
                <a:gd name="T6" fmla="*/ 0 w 123"/>
                <a:gd name="T7" fmla="*/ 65 h 130"/>
                <a:gd name="T8" fmla="*/ 62 w 123"/>
                <a:gd name="T9" fmla="*/ 0 h 130"/>
                <a:gd name="T10" fmla="*/ 62 w 123"/>
                <a:gd name="T11" fmla="*/ 11 h 130"/>
                <a:gd name="T12" fmla="*/ 47 w 123"/>
                <a:gd name="T13" fmla="*/ 65 h 130"/>
                <a:gd name="T14" fmla="*/ 62 w 123"/>
                <a:gd name="T15" fmla="*/ 119 h 130"/>
                <a:gd name="T16" fmla="*/ 77 w 123"/>
                <a:gd name="T17" fmla="*/ 65 h 130"/>
                <a:gd name="T18" fmla="*/ 62 w 123"/>
                <a:gd name="T19" fmla="*/ 1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130">
                  <a:moveTo>
                    <a:pt x="62" y="0"/>
                  </a:moveTo>
                  <a:cubicBezTo>
                    <a:pt x="103" y="0"/>
                    <a:pt x="123" y="22"/>
                    <a:pt x="123" y="65"/>
                  </a:cubicBezTo>
                  <a:cubicBezTo>
                    <a:pt x="123" y="108"/>
                    <a:pt x="103" y="130"/>
                    <a:pt x="62" y="130"/>
                  </a:cubicBezTo>
                  <a:cubicBezTo>
                    <a:pt x="21" y="130"/>
                    <a:pt x="0" y="108"/>
                    <a:pt x="0" y="65"/>
                  </a:cubicBezTo>
                  <a:cubicBezTo>
                    <a:pt x="0" y="22"/>
                    <a:pt x="21" y="0"/>
                    <a:pt x="62" y="0"/>
                  </a:cubicBezTo>
                  <a:close/>
                  <a:moveTo>
                    <a:pt x="62" y="11"/>
                  </a:moveTo>
                  <a:cubicBezTo>
                    <a:pt x="52" y="11"/>
                    <a:pt x="47" y="29"/>
                    <a:pt x="47" y="65"/>
                  </a:cubicBezTo>
                  <a:cubicBezTo>
                    <a:pt x="47" y="101"/>
                    <a:pt x="52" y="119"/>
                    <a:pt x="62" y="119"/>
                  </a:cubicBezTo>
                  <a:cubicBezTo>
                    <a:pt x="72" y="119"/>
                    <a:pt x="77" y="101"/>
                    <a:pt x="77" y="65"/>
                  </a:cubicBezTo>
                  <a:cubicBezTo>
                    <a:pt x="77" y="29"/>
                    <a:pt x="72" y="11"/>
                    <a:pt x="62" y="11"/>
                  </a:cubicBez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82">
              <a:extLst>
                <a:ext uri="{FF2B5EF4-FFF2-40B4-BE49-F238E27FC236}">
                  <a16:creationId xmlns:a16="http://schemas.microsoft.com/office/drawing/2014/main" id="{B6D65CA5-9158-4122-A16A-72D8A48ADB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08475" y="500063"/>
              <a:ext cx="111125" cy="119063"/>
            </a:xfrm>
            <a:custGeom>
              <a:avLst/>
              <a:gdLst>
                <a:gd name="T0" fmla="*/ 117 w 117"/>
                <a:gd name="T1" fmla="*/ 127 h 127"/>
                <a:gd name="T2" fmla="*/ 73 w 117"/>
                <a:gd name="T3" fmla="*/ 127 h 127"/>
                <a:gd name="T4" fmla="*/ 73 w 117"/>
                <a:gd name="T5" fmla="*/ 36 h 127"/>
                <a:gd name="T6" fmla="*/ 65 w 117"/>
                <a:gd name="T7" fmla="*/ 22 h 127"/>
                <a:gd name="T8" fmla="*/ 51 w 117"/>
                <a:gd name="T9" fmla="*/ 33 h 127"/>
                <a:gd name="T10" fmla="*/ 45 w 117"/>
                <a:gd name="T11" fmla="*/ 59 h 127"/>
                <a:gd name="T12" fmla="*/ 45 w 117"/>
                <a:gd name="T13" fmla="*/ 127 h 127"/>
                <a:gd name="T14" fmla="*/ 0 w 117"/>
                <a:gd name="T15" fmla="*/ 127 h 127"/>
                <a:gd name="T16" fmla="*/ 0 w 117"/>
                <a:gd name="T17" fmla="*/ 3 h 127"/>
                <a:gd name="T18" fmla="*/ 45 w 117"/>
                <a:gd name="T19" fmla="*/ 0 h 127"/>
                <a:gd name="T20" fmla="*/ 45 w 117"/>
                <a:gd name="T21" fmla="*/ 23 h 127"/>
                <a:gd name="T22" fmla="*/ 86 w 117"/>
                <a:gd name="T23" fmla="*/ 0 h 127"/>
                <a:gd name="T24" fmla="*/ 117 w 117"/>
                <a:gd name="T25" fmla="*/ 32 h 127"/>
                <a:gd name="T26" fmla="*/ 117 w 117"/>
                <a:gd name="T2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7" h="127">
                  <a:moveTo>
                    <a:pt x="117" y="127"/>
                  </a:moveTo>
                  <a:cubicBezTo>
                    <a:pt x="73" y="127"/>
                    <a:pt x="73" y="127"/>
                    <a:pt x="73" y="127"/>
                  </a:cubicBezTo>
                  <a:cubicBezTo>
                    <a:pt x="73" y="36"/>
                    <a:pt x="73" y="36"/>
                    <a:pt x="73" y="36"/>
                  </a:cubicBezTo>
                  <a:cubicBezTo>
                    <a:pt x="73" y="27"/>
                    <a:pt x="70" y="22"/>
                    <a:pt x="65" y="22"/>
                  </a:cubicBezTo>
                  <a:cubicBezTo>
                    <a:pt x="60" y="22"/>
                    <a:pt x="55" y="26"/>
                    <a:pt x="51" y="33"/>
                  </a:cubicBezTo>
                  <a:cubicBezTo>
                    <a:pt x="47" y="41"/>
                    <a:pt x="45" y="49"/>
                    <a:pt x="45" y="59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6" y="3"/>
                    <a:pt x="31" y="2"/>
                    <a:pt x="45" y="0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56" y="8"/>
                    <a:pt x="70" y="0"/>
                    <a:pt x="86" y="0"/>
                  </a:cubicBezTo>
                  <a:cubicBezTo>
                    <a:pt x="107" y="0"/>
                    <a:pt x="117" y="10"/>
                    <a:pt x="117" y="32"/>
                  </a:cubicBezTo>
                  <a:lnTo>
                    <a:pt x="117" y="127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83">
              <a:extLst>
                <a:ext uri="{FF2B5EF4-FFF2-40B4-BE49-F238E27FC236}">
                  <a16:creationId xmlns:a16="http://schemas.microsoft.com/office/drawing/2014/main" id="{D2540753-CC4D-4A3E-8189-43865975695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438650" y="458788"/>
              <a:ext cx="109537" cy="163513"/>
            </a:xfrm>
            <a:custGeom>
              <a:avLst/>
              <a:gdLst>
                <a:gd name="T0" fmla="*/ 117 w 117"/>
                <a:gd name="T1" fmla="*/ 0 h 173"/>
                <a:gd name="T2" fmla="*/ 117 w 117"/>
                <a:gd name="T3" fmla="*/ 170 h 173"/>
                <a:gd name="T4" fmla="*/ 72 w 117"/>
                <a:gd name="T5" fmla="*/ 170 h 173"/>
                <a:gd name="T6" fmla="*/ 72 w 117"/>
                <a:gd name="T7" fmla="*/ 159 h 173"/>
                <a:gd name="T8" fmla="*/ 42 w 117"/>
                <a:gd name="T9" fmla="*/ 173 h 173"/>
                <a:gd name="T10" fmla="*/ 0 w 117"/>
                <a:gd name="T11" fmla="*/ 109 h 173"/>
                <a:gd name="T12" fmla="*/ 44 w 117"/>
                <a:gd name="T13" fmla="*/ 43 h 173"/>
                <a:gd name="T14" fmla="*/ 72 w 117"/>
                <a:gd name="T15" fmla="*/ 58 h 173"/>
                <a:gd name="T16" fmla="*/ 72 w 117"/>
                <a:gd name="T17" fmla="*/ 2 h 173"/>
                <a:gd name="T18" fmla="*/ 117 w 117"/>
                <a:gd name="T19" fmla="*/ 0 h 173"/>
                <a:gd name="T20" fmla="*/ 59 w 117"/>
                <a:gd name="T21" fmla="*/ 61 h 173"/>
                <a:gd name="T22" fmla="*/ 47 w 117"/>
                <a:gd name="T23" fmla="*/ 82 h 173"/>
                <a:gd name="T24" fmla="*/ 46 w 117"/>
                <a:gd name="T25" fmla="*/ 108 h 173"/>
                <a:gd name="T26" fmla="*/ 47 w 117"/>
                <a:gd name="T27" fmla="*/ 132 h 173"/>
                <a:gd name="T28" fmla="*/ 60 w 117"/>
                <a:gd name="T29" fmla="*/ 155 h 173"/>
                <a:gd name="T30" fmla="*/ 72 w 117"/>
                <a:gd name="T31" fmla="*/ 132 h 173"/>
                <a:gd name="T32" fmla="*/ 73 w 117"/>
                <a:gd name="T33" fmla="*/ 102 h 173"/>
                <a:gd name="T34" fmla="*/ 72 w 117"/>
                <a:gd name="T35" fmla="*/ 81 h 173"/>
                <a:gd name="T36" fmla="*/ 59 w 117"/>
                <a:gd name="T37" fmla="*/ 61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7" h="173">
                  <a:moveTo>
                    <a:pt x="117" y="0"/>
                  </a:moveTo>
                  <a:cubicBezTo>
                    <a:pt x="117" y="170"/>
                    <a:pt x="117" y="170"/>
                    <a:pt x="117" y="170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2" y="159"/>
                    <a:pt x="72" y="159"/>
                    <a:pt x="72" y="159"/>
                  </a:cubicBezTo>
                  <a:cubicBezTo>
                    <a:pt x="64" y="168"/>
                    <a:pt x="54" y="173"/>
                    <a:pt x="42" y="173"/>
                  </a:cubicBezTo>
                  <a:cubicBezTo>
                    <a:pt x="14" y="173"/>
                    <a:pt x="0" y="152"/>
                    <a:pt x="0" y="109"/>
                  </a:cubicBezTo>
                  <a:cubicBezTo>
                    <a:pt x="0" y="65"/>
                    <a:pt x="15" y="43"/>
                    <a:pt x="44" y="43"/>
                  </a:cubicBezTo>
                  <a:cubicBezTo>
                    <a:pt x="56" y="43"/>
                    <a:pt x="65" y="48"/>
                    <a:pt x="72" y="58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85" y="2"/>
                    <a:pt x="100" y="1"/>
                    <a:pt x="117" y="0"/>
                  </a:cubicBezTo>
                  <a:close/>
                  <a:moveTo>
                    <a:pt x="59" y="61"/>
                  </a:moveTo>
                  <a:cubicBezTo>
                    <a:pt x="51" y="61"/>
                    <a:pt x="47" y="68"/>
                    <a:pt x="47" y="82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47" y="132"/>
                    <a:pt x="47" y="132"/>
                    <a:pt x="47" y="132"/>
                  </a:cubicBezTo>
                  <a:cubicBezTo>
                    <a:pt x="47" y="147"/>
                    <a:pt x="51" y="155"/>
                    <a:pt x="60" y="155"/>
                  </a:cubicBezTo>
                  <a:cubicBezTo>
                    <a:pt x="68" y="155"/>
                    <a:pt x="72" y="147"/>
                    <a:pt x="72" y="132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0" y="68"/>
                    <a:pt x="66" y="61"/>
                    <a:pt x="59" y="61"/>
                  </a:cubicBez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84">
              <a:extLst>
                <a:ext uri="{FF2B5EF4-FFF2-40B4-BE49-F238E27FC236}">
                  <a16:creationId xmlns:a16="http://schemas.microsoft.com/office/drawing/2014/main" id="{7D671ED9-C246-4C26-93AB-47F0A80855B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564063" y="500063"/>
              <a:ext cx="125412" cy="122238"/>
            </a:xfrm>
            <a:custGeom>
              <a:avLst/>
              <a:gdLst>
                <a:gd name="T0" fmla="*/ 132 w 132"/>
                <a:gd name="T1" fmla="*/ 123 h 130"/>
                <a:gd name="T2" fmla="*/ 100 w 132"/>
                <a:gd name="T3" fmla="*/ 129 h 130"/>
                <a:gd name="T4" fmla="*/ 72 w 132"/>
                <a:gd name="T5" fmla="*/ 115 h 130"/>
                <a:gd name="T6" fmla="*/ 40 w 132"/>
                <a:gd name="T7" fmla="*/ 130 h 130"/>
                <a:gd name="T8" fmla="*/ 0 w 132"/>
                <a:gd name="T9" fmla="*/ 93 h 130"/>
                <a:gd name="T10" fmla="*/ 36 w 132"/>
                <a:gd name="T11" fmla="*/ 54 h 130"/>
                <a:gd name="T12" fmla="*/ 69 w 132"/>
                <a:gd name="T13" fmla="*/ 30 h 130"/>
                <a:gd name="T14" fmla="*/ 50 w 132"/>
                <a:gd name="T15" fmla="*/ 10 h 130"/>
                <a:gd name="T16" fmla="*/ 28 w 132"/>
                <a:gd name="T17" fmla="*/ 29 h 130"/>
                <a:gd name="T18" fmla="*/ 32 w 132"/>
                <a:gd name="T19" fmla="*/ 44 h 130"/>
                <a:gd name="T20" fmla="*/ 10 w 132"/>
                <a:gd name="T21" fmla="*/ 40 h 130"/>
                <a:gd name="T22" fmla="*/ 9 w 132"/>
                <a:gd name="T23" fmla="*/ 29 h 130"/>
                <a:gd name="T24" fmla="*/ 63 w 132"/>
                <a:gd name="T25" fmla="*/ 0 h 130"/>
                <a:gd name="T26" fmla="*/ 114 w 132"/>
                <a:gd name="T27" fmla="*/ 27 h 130"/>
                <a:gd name="T28" fmla="*/ 114 w 132"/>
                <a:gd name="T29" fmla="*/ 102 h 130"/>
                <a:gd name="T30" fmla="*/ 121 w 132"/>
                <a:gd name="T31" fmla="*/ 114 h 130"/>
                <a:gd name="T32" fmla="*/ 128 w 132"/>
                <a:gd name="T33" fmla="*/ 111 h 130"/>
                <a:gd name="T34" fmla="*/ 132 w 132"/>
                <a:gd name="T35" fmla="*/ 123 h 130"/>
                <a:gd name="T36" fmla="*/ 69 w 132"/>
                <a:gd name="T37" fmla="*/ 53 h 130"/>
                <a:gd name="T38" fmla="*/ 59 w 132"/>
                <a:gd name="T39" fmla="*/ 61 h 130"/>
                <a:gd name="T40" fmla="*/ 45 w 132"/>
                <a:gd name="T41" fmla="*/ 88 h 130"/>
                <a:gd name="T42" fmla="*/ 55 w 132"/>
                <a:gd name="T43" fmla="*/ 112 h 130"/>
                <a:gd name="T44" fmla="*/ 69 w 132"/>
                <a:gd name="T45" fmla="*/ 88 h 130"/>
                <a:gd name="T46" fmla="*/ 69 w 132"/>
                <a:gd name="T47" fmla="*/ 5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2" h="130">
                  <a:moveTo>
                    <a:pt x="132" y="123"/>
                  </a:moveTo>
                  <a:cubicBezTo>
                    <a:pt x="121" y="127"/>
                    <a:pt x="111" y="129"/>
                    <a:pt x="100" y="129"/>
                  </a:cubicBezTo>
                  <a:cubicBezTo>
                    <a:pt x="85" y="129"/>
                    <a:pt x="75" y="124"/>
                    <a:pt x="72" y="115"/>
                  </a:cubicBezTo>
                  <a:cubicBezTo>
                    <a:pt x="64" y="125"/>
                    <a:pt x="54" y="130"/>
                    <a:pt x="40" y="130"/>
                  </a:cubicBezTo>
                  <a:cubicBezTo>
                    <a:pt x="13" y="130"/>
                    <a:pt x="0" y="118"/>
                    <a:pt x="0" y="93"/>
                  </a:cubicBezTo>
                  <a:cubicBezTo>
                    <a:pt x="0" y="75"/>
                    <a:pt x="12" y="62"/>
                    <a:pt x="36" y="54"/>
                  </a:cubicBezTo>
                  <a:cubicBezTo>
                    <a:pt x="58" y="48"/>
                    <a:pt x="69" y="39"/>
                    <a:pt x="69" y="30"/>
                  </a:cubicBezTo>
                  <a:cubicBezTo>
                    <a:pt x="69" y="17"/>
                    <a:pt x="63" y="10"/>
                    <a:pt x="50" y="10"/>
                  </a:cubicBezTo>
                  <a:cubicBezTo>
                    <a:pt x="36" y="10"/>
                    <a:pt x="28" y="17"/>
                    <a:pt x="28" y="29"/>
                  </a:cubicBezTo>
                  <a:cubicBezTo>
                    <a:pt x="28" y="33"/>
                    <a:pt x="29" y="38"/>
                    <a:pt x="32" y="4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9" y="36"/>
                    <a:pt x="9" y="32"/>
                    <a:pt x="9" y="29"/>
                  </a:cubicBezTo>
                  <a:cubicBezTo>
                    <a:pt x="9" y="9"/>
                    <a:pt x="27" y="0"/>
                    <a:pt x="63" y="0"/>
                  </a:cubicBezTo>
                  <a:cubicBezTo>
                    <a:pt x="97" y="0"/>
                    <a:pt x="114" y="9"/>
                    <a:pt x="114" y="27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14" y="110"/>
                    <a:pt x="116" y="114"/>
                    <a:pt x="121" y="114"/>
                  </a:cubicBezTo>
                  <a:cubicBezTo>
                    <a:pt x="123" y="114"/>
                    <a:pt x="125" y="113"/>
                    <a:pt x="128" y="111"/>
                  </a:cubicBezTo>
                  <a:lnTo>
                    <a:pt x="132" y="123"/>
                  </a:lnTo>
                  <a:close/>
                  <a:moveTo>
                    <a:pt x="69" y="53"/>
                  </a:moveTo>
                  <a:cubicBezTo>
                    <a:pt x="66" y="56"/>
                    <a:pt x="63" y="58"/>
                    <a:pt x="59" y="61"/>
                  </a:cubicBezTo>
                  <a:cubicBezTo>
                    <a:pt x="50" y="66"/>
                    <a:pt x="45" y="75"/>
                    <a:pt x="45" y="88"/>
                  </a:cubicBezTo>
                  <a:cubicBezTo>
                    <a:pt x="45" y="104"/>
                    <a:pt x="48" y="112"/>
                    <a:pt x="55" y="112"/>
                  </a:cubicBezTo>
                  <a:cubicBezTo>
                    <a:pt x="64" y="112"/>
                    <a:pt x="69" y="104"/>
                    <a:pt x="69" y="88"/>
                  </a:cubicBezTo>
                  <a:lnTo>
                    <a:pt x="69" y="53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85">
              <a:extLst>
                <a:ext uri="{FF2B5EF4-FFF2-40B4-BE49-F238E27FC236}">
                  <a16:creationId xmlns:a16="http://schemas.microsoft.com/office/drawing/2014/main" id="{B7BD75A6-3C1F-4E87-8ECF-B317496A23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83125" y="503238"/>
              <a:ext cx="112712" cy="158750"/>
            </a:xfrm>
            <a:custGeom>
              <a:avLst/>
              <a:gdLst>
                <a:gd name="T0" fmla="*/ 120 w 120"/>
                <a:gd name="T1" fmla="*/ 0 h 169"/>
                <a:gd name="T2" fmla="*/ 63 w 120"/>
                <a:gd name="T3" fmla="*/ 140 h 169"/>
                <a:gd name="T4" fmla="*/ 31 w 120"/>
                <a:gd name="T5" fmla="*/ 169 h 169"/>
                <a:gd name="T6" fmla="*/ 5 w 120"/>
                <a:gd name="T7" fmla="*/ 153 h 169"/>
                <a:gd name="T8" fmla="*/ 21 w 120"/>
                <a:gd name="T9" fmla="*/ 141 h 169"/>
                <a:gd name="T10" fmla="*/ 31 w 120"/>
                <a:gd name="T11" fmla="*/ 155 h 169"/>
                <a:gd name="T12" fmla="*/ 47 w 120"/>
                <a:gd name="T13" fmla="*/ 139 h 169"/>
                <a:gd name="T14" fmla="*/ 50 w 120"/>
                <a:gd name="T15" fmla="*/ 130 h 169"/>
                <a:gd name="T16" fmla="*/ 0 w 120"/>
                <a:gd name="T17" fmla="*/ 0 h 169"/>
                <a:gd name="T18" fmla="*/ 50 w 120"/>
                <a:gd name="T19" fmla="*/ 0 h 169"/>
                <a:gd name="T20" fmla="*/ 75 w 120"/>
                <a:gd name="T21" fmla="*/ 73 h 169"/>
                <a:gd name="T22" fmla="*/ 103 w 120"/>
                <a:gd name="T23" fmla="*/ 0 h 169"/>
                <a:gd name="T24" fmla="*/ 120 w 120"/>
                <a:gd name="T25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0" h="169">
                  <a:moveTo>
                    <a:pt x="120" y="0"/>
                  </a:moveTo>
                  <a:cubicBezTo>
                    <a:pt x="63" y="140"/>
                    <a:pt x="63" y="140"/>
                    <a:pt x="63" y="140"/>
                  </a:cubicBezTo>
                  <a:cubicBezTo>
                    <a:pt x="55" y="159"/>
                    <a:pt x="45" y="169"/>
                    <a:pt x="31" y="169"/>
                  </a:cubicBezTo>
                  <a:cubicBezTo>
                    <a:pt x="19" y="169"/>
                    <a:pt x="10" y="163"/>
                    <a:pt x="5" y="153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2" y="151"/>
                    <a:pt x="26" y="155"/>
                    <a:pt x="31" y="155"/>
                  </a:cubicBezTo>
                  <a:cubicBezTo>
                    <a:pt x="38" y="155"/>
                    <a:pt x="43" y="150"/>
                    <a:pt x="47" y="139"/>
                  </a:cubicBezTo>
                  <a:cubicBezTo>
                    <a:pt x="50" y="130"/>
                    <a:pt x="50" y="130"/>
                    <a:pt x="50" y="13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75" y="73"/>
                    <a:pt x="75" y="73"/>
                    <a:pt x="75" y="73"/>
                  </a:cubicBezTo>
                  <a:cubicBezTo>
                    <a:pt x="103" y="0"/>
                    <a:pt x="103" y="0"/>
                    <a:pt x="103" y="0"/>
                  </a:cubicBezTo>
                  <a:lnTo>
                    <a:pt x="120" y="0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Rectangle 286">
              <a:extLst>
                <a:ext uri="{FF2B5EF4-FFF2-40B4-BE49-F238E27FC236}">
                  <a16:creationId xmlns:a16="http://schemas.microsoft.com/office/drawing/2014/main" id="{AD70EE25-F8B8-45E3-B42B-BC052C955A9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1379538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287">
              <a:extLst>
                <a:ext uri="{FF2B5EF4-FFF2-40B4-BE49-F238E27FC236}">
                  <a16:creationId xmlns:a16="http://schemas.microsoft.com/office/drawing/2014/main" id="{4C65BC61-7725-4DC8-B0F0-26A98B23A5D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1643063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288">
              <a:extLst>
                <a:ext uri="{FF2B5EF4-FFF2-40B4-BE49-F238E27FC236}">
                  <a16:creationId xmlns:a16="http://schemas.microsoft.com/office/drawing/2014/main" id="{C0018C16-AE89-4ED8-91CF-EB5665D85D6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671513"/>
              <a:ext cx="2324100" cy="14288"/>
            </a:xfrm>
            <a:prstGeom prst="rect">
              <a:avLst/>
            </a:prstGeom>
            <a:solidFill>
              <a:srgbClr val="838B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Rectangle 289">
              <a:extLst>
                <a:ext uri="{FF2B5EF4-FFF2-40B4-BE49-F238E27FC236}">
                  <a16:creationId xmlns:a16="http://schemas.microsoft.com/office/drawing/2014/main" id="{D21546B3-D6E8-4A63-BEDF-BD2D74A7462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1906588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290">
              <a:extLst>
                <a:ext uri="{FF2B5EF4-FFF2-40B4-BE49-F238E27FC236}">
                  <a16:creationId xmlns:a16="http://schemas.microsoft.com/office/drawing/2014/main" id="{8B89024F-16B5-43C3-A4F3-1C4C3DC13EF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2170113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291">
              <a:extLst>
                <a:ext uri="{FF2B5EF4-FFF2-40B4-BE49-F238E27FC236}">
                  <a16:creationId xmlns:a16="http://schemas.microsoft.com/office/drawing/2014/main" id="{653D5008-B4F1-4E2C-B42E-0372B5285E0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2433638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Rectangle 292">
              <a:extLst>
                <a:ext uri="{FF2B5EF4-FFF2-40B4-BE49-F238E27FC236}">
                  <a16:creationId xmlns:a16="http://schemas.microsoft.com/office/drawing/2014/main" id="{6103F429-CFCE-4A28-89C4-B8A70A4E48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2697163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293">
              <a:extLst>
                <a:ext uri="{FF2B5EF4-FFF2-40B4-BE49-F238E27FC236}">
                  <a16:creationId xmlns:a16="http://schemas.microsoft.com/office/drawing/2014/main" id="{C51D685D-9CC1-482C-B8A5-15359C0765A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2960688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294">
              <a:extLst>
                <a:ext uri="{FF2B5EF4-FFF2-40B4-BE49-F238E27FC236}">
                  <a16:creationId xmlns:a16="http://schemas.microsoft.com/office/drawing/2014/main" id="{C2D3C02D-BE48-4D5E-A76C-5A33EE6AC47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3224213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Rectangle 295">
              <a:extLst>
                <a:ext uri="{FF2B5EF4-FFF2-40B4-BE49-F238E27FC236}">
                  <a16:creationId xmlns:a16="http://schemas.microsoft.com/office/drawing/2014/main" id="{ABBB96F1-723B-43D7-B3E2-AB215BA2CB6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3487738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296">
              <a:extLst>
                <a:ext uri="{FF2B5EF4-FFF2-40B4-BE49-F238E27FC236}">
                  <a16:creationId xmlns:a16="http://schemas.microsoft.com/office/drawing/2014/main" id="{72FAB45F-4C9B-4238-B5A5-540383CD9AE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3751263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297">
              <a:extLst>
                <a:ext uri="{FF2B5EF4-FFF2-40B4-BE49-F238E27FC236}">
                  <a16:creationId xmlns:a16="http://schemas.microsoft.com/office/drawing/2014/main" id="{FC90814E-040B-441D-9EF0-57D2A3E51C1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4016375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Rectangle 298">
              <a:extLst>
                <a:ext uri="{FF2B5EF4-FFF2-40B4-BE49-F238E27FC236}">
                  <a16:creationId xmlns:a16="http://schemas.microsoft.com/office/drawing/2014/main" id="{4DAA6582-D82C-40AA-97D5-1B9E7E04BDE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4279900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Rectangle 299">
              <a:extLst>
                <a:ext uri="{FF2B5EF4-FFF2-40B4-BE49-F238E27FC236}">
                  <a16:creationId xmlns:a16="http://schemas.microsoft.com/office/drawing/2014/main" id="{A7BCF8D9-9BDA-42DC-8436-EBCFA9FBBCA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4543425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Rectangle 300">
              <a:extLst>
                <a:ext uri="{FF2B5EF4-FFF2-40B4-BE49-F238E27FC236}">
                  <a16:creationId xmlns:a16="http://schemas.microsoft.com/office/drawing/2014/main" id="{9A9800C8-B52F-4D5C-B233-83A92BDEC1F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4806950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Rectangle 301">
              <a:extLst>
                <a:ext uri="{FF2B5EF4-FFF2-40B4-BE49-F238E27FC236}">
                  <a16:creationId xmlns:a16="http://schemas.microsoft.com/office/drawing/2014/main" id="{9BF38CA2-811E-4D39-9AF2-19FAFBB9B39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76825" y="568325"/>
              <a:ext cx="725487" cy="73025"/>
            </a:xfrm>
            <a:prstGeom prst="rect">
              <a:avLst/>
            </a:prstGeom>
            <a:solidFill>
              <a:srgbClr val="D7D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Rectangle 302">
              <a:extLst>
                <a:ext uri="{FF2B5EF4-FFF2-40B4-BE49-F238E27FC236}">
                  <a16:creationId xmlns:a16="http://schemas.microsoft.com/office/drawing/2014/main" id="{A726EFD7-5566-4A9E-965F-ED910F9793C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453063" y="468313"/>
              <a:ext cx="349250" cy="74613"/>
            </a:xfrm>
            <a:prstGeom prst="rect">
              <a:avLst/>
            </a:prstGeom>
            <a:solidFill>
              <a:srgbClr val="D7D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Oval 303">
              <a:extLst>
                <a:ext uri="{FF2B5EF4-FFF2-40B4-BE49-F238E27FC236}">
                  <a16:creationId xmlns:a16="http://schemas.microsoft.com/office/drawing/2014/main" id="{F4815FF7-4DF4-43AD-925E-1D913981E65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479425"/>
              <a:ext cx="153987" cy="153988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Oval 304">
              <a:extLst>
                <a:ext uri="{FF2B5EF4-FFF2-40B4-BE49-F238E27FC236}">
                  <a16:creationId xmlns:a16="http://schemas.microsoft.com/office/drawing/2014/main" id="{45780277-E4B0-4E4A-8917-2B75F1BF1E9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822325"/>
              <a:ext cx="153987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Oval 305">
              <a:extLst>
                <a:ext uri="{FF2B5EF4-FFF2-40B4-BE49-F238E27FC236}">
                  <a16:creationId xmlns:a16="http://schemas.microsoft.com/office/drawing/2014/main" id="{36DD3648-C1A0-4140-8FDF-4E878FDC0E4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1162050"/>
              <a:ext cx="153987" cy="153988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Oval 306">
              <a:extLst>
                <a:ext uri="{FF2B5EF4-FFF2-40B4-BE49-F238E27FC236}">
                  <a16:creationId xmlns:a16="http://schemas.microsoft.com/office/drawing/2014/main" id="{A7BC5BC1-F67B-45F2-95BE-79B93B4372A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1504950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Oval 307">
              <a:extLst>
                <a:ext uri="{FF2B5EF4-FFF2-40B4-BE49-F238E27FC236}">
                  <a16:creationId xmlns:a16="http://schemas.microsoft.com/office/drawing/2014/main" id="{9F6AC2ED-F576-4BB0-ABE1-7FBA4A76ACA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1846263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Oval 308">
              <a:extLst>
                <a:ext uri="{FF2B5EF4-FFF2-40B4-BE49-F238E27FC236}">
                  <a16:creationId xmlns:a16="http://schemas.microsoft.com/office/drawing/2014/main" id="{D5E4916F-C82B-4498-BC87-149396F9C90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2187575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Oval 309">
              <a:extLst>
                <a:ext uri="{FF2B5EF4-FFF2-40B4-BE49-F238E27FC236}">
                  <a16:creationId xmlns:a16="http://schemas.microsoft.com/office/drawing/2014/main" id="{61991E08-A2BE-48F6-BDB9-9EEA2E1C1CC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2528888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Oval 310">
              <a:extLst>
                <a:ext uri="{FF2B5EF4-FFF2-40B4-BE49-F238E27FC236}">
                  <a16:creationId xmlns:a16="http://schemas.microsoft.com/office/drawing/2014/main" id="{75FAF8A6-00EA-4739-8B5C-5A0AEFA7057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2870200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Oval 311">
              <a:extLst>
                <a:ext uri="{FF2B5EF4-FFF2-40B4-BE49-F238E27FC236}">
                  <a16:creationId xmlns:a16="http://schemas.microsoft.com/office/drawing/2014/main" id="{1104E25C-FF30-46DD-98CA-436B1B56481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3211513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Oval 312">
              <a:extLst>
                <a:ext uri="{FF2B5EF4-FFF2-40B4-BE49-F238E27FC236}">
                  <a16:creationId xmlns:a16="http://schemas.microsoft.com/office/drawing/2014/main" id="{DE6B279A-8C85-40BA-8482-03C2A6BAF46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3552825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Oval 313">
              <a:extLst>
                <a:ext uri="{FF2B5EF4-FFF2-40B4-BE49-F238E27FC236}">
                  <a16:creationId xmlns:a16="http://schemas.microsoft.com/office/drawing/2014/main" id="{BD99B9AD-2AEA-4753-834F-173F9A27269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3895725"/>
              <a:ext cx="153987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Oval 314">
              <a:extLst>
                <a:ext uri="{FF2B5EF4-FFF2-40B4-BE49-F238E27FC236}">
                  <a16:creationId xmlns:a16="http://schemas.microsoft.com/office/drawing/2014/main" id="{E3C3455C-2F4E-40DC-AF00-1F025F0EAB1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4235450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Oval 315">
              <a:extLst>
                <a:ext uri="{FF2B5EF4-FFF2-40B4-BE49-F238E27FC236}">
                  <a16:creationId xmlns:a16="http://schemas.microsoft.com/office/drawing/2014/main" id="{8B839E5A-2587-44BA-B0E4-B10635AD6AD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4578350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Oval 316">
              <a:extLst>
                <a:ext uri="{FF2B5EF4-FFF2-40B4-BE49-F238E27FC236}">
                  <a16:creationId xmlns:a16="http://schemas.microsoft.com/office/drawing/2014/main" id="{FA584DD1-2CBF-4E28-80E7-AF4124B75BD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4919663"/>
              <a:ext cx="153987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Oval 317">
              <a:extLst>
                <a:ext uri="{FF2B5EF4-FFF2-40B4-BE49-F238E27FC236}">
                  <a16:creationId xmlns:a16="http://schemas.microsoft.com/office/drawing/2014/main" id="{CC60D221-A550-4FBD-8FDA-684613929AF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5260975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Rectangle 318">
              <a:extLst>
                <a:ext uri="{FF2B5EF4-FFF2-40B4-BE49-F238E27FC236}">
                  <a16:creationId xmlns:a16="http://schemas.microsoft.com/office/drawing/2014/main" id="{E86DAA17-3B8D-4153-AFD8-D9067703B75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704013" y="65088"/>
              <a:ext cx="3225800" cy="572452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Rectangle 319">
              <a:extLst>
                <a:ext uri="{FF2B5EF4-FFF2-40B4-BE49-F238E27FC236}">
                  <a16:creationId xmlns:a16="http://schemas.microsoft.com/office/drawing/2014/main" id="{BC525BDD-73ED-422D-9CFA-443CD6A56A6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08750" y="65088"/>
              <a:ext cx="3224212" cy="5724525"/>
            </a:xfrm>
            <a:prstGeom prst="rect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Rectangle 320">
              <a:extLst>
                <a:ext uri="{FF2B5EF4-FFF2-40B4-BE49-F238E27FC236}">
                  <a16:creationId xmlns:a16="http://schemas.microsoft.com/office/drawing/2014/main" id="{5C367D83-7895-40C6-9E7B-3DE1CD12968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1379538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321">
              <a:extLst>
                <a:ext uri="{FF2B5EF4-FFF2-40B4-BE49-F238E27FC236}">
                  <a16:creationId xmlns:a16="http://schemas.microsoft.com/office/drawing/2014/main" id="{ABC95E85-2888-430B-A08C-2A6BCBCCDE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1643063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Rectangle 322">
              <a:extLst>
                <a:ext uri="{FF2B5EF4-FFF2-40B4-BE49-F238E27FC236}">
                  <a16:creationId xmlns:a16="http://schemas.microsoft.com/office/drawing/2014/main" id="{BBA11EC2-794A-4F08-91C0-F558E2F61FF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1906588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Rectangle 323">
              <a:extLst>
                <a:ext uri="{FF2B5EF4-FFF2-40B4-BE49-F238E27FC236}">
                  <a16:creationId xmlns:a16="http://schemas.microsoft.com/office/drawing/2014/main" id="{0FF49192-EEC5-4C4F-BD70-8A1E034D47D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2170113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Rectangle 324">
              <a:extLst>
                <a:ext uri="{FF2B5EF4-FFF2-40B4-BE49-F238E27FC236}">
                  <a16:creationId xmlns:a16="http://schemas.microsoft.com/office/drawing/2014/main" id="{F8FC2B7C-3E6B-4DD2-A994-9416C92BC2F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2433638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Rectangle 325">
              <a:extLst>
                <a:ext uri="{FF2B5EF4-FFF2-40B4-BE49-F238E27FC236}">
                  <a16:creationId xmlns:a16="http://schemas.microsoft.com/office/drawing/2014/main" id="{FFB55A64-C1D4-4B88-8A92-773A9A39F89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2697163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Rectangle 326">
              <a:extLst>
                <a:ext uri="{FF2B5EF4-FFF2-40B4-BE49-F238E27FC236}">
                  <a16:creationId xmlns:a16="http://schemas.microsoft.com/office/drawing/2014/main" id="{4809F388-637D-4563-8D00-DDEEA20F704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2960688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Rectangle 327">
              <a:extLst>
                <a:ext uri="{FF2B5EF4-FFF2-40B4-BE49-F238E27FC236}">
                  <a16:creationId xmlns:a16="http://schemas.microsoft.com/office/drawing/2014/main" id="{8171A838-DA92-4422-ADEE-A2BD2A31F86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3224213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Rectangle 328">
              <a:extLst>
                <a:ext uri="{FF2B5EF4-FFF2-40B4-BE49-F238E27FC236}">
                  <a16:creationId xmlns:a16="http://schemas.microsoft.com/office/drawing/2014/main" id="{15297459-26DD-4EFF-8246-C86FEA59074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3487738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Rectangle 329">
              <a:extLst>
                <a:ext uri="{FF2B5EF4-FFF2-40B4-BE49-F238E27FC236}">
                  <a16:creationId xmlns:a16="http://schemas.microsoft.com/office/drawing/2014/main" id="{73D0C9AA-C412-4C7C-AFBF-A680E6FE0AE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3751263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Rectangle 330">
              <a:extLst>
                <a:ext uri="{FF2B5EF4-FFF2-40B4-BE49-F238E27FC236}">
                  <a16:creationId xmlns:a16="http://schemas.microsoft.com/office/drawing/2014/main" id="{C088668F-2B8C-47DE-A895-0BB3A55E5DB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4016375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Rectangle 331">
              <a:extLst>
                <a:ext uri="{FF2B5EF4-FFF2-40B4-BE49-F238E27FC236}">
                  <a16:creationId xmlns:a16="http://schemas.microsoft.com/office/drawing/2014/main" id="{CFB1989B-ADEA-4089-AB7E-5EA0FB3C814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4279900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Rectangle 332">
              <a:extLst>
                <a:ext uri="{FF2B5EF4-FFF2-40B4-BE49-F238E27FC236}">
                  <a16:creationId xmlns:a16="http://schemas.microsoft.com/office/drawing/2014/main" id="{A4F6A01C-57C6-4D2A-B11A-8874BACD0C5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4543425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Rectangle 333">
              <a:extLst>
                <a:ext uri="{FF2B5EF4-FFF2-40B4-BE49-F238E27FC236}">
                  <a16:creationId xmlns:a16="http://schemas.microsoft.com/office/drawing/2014/main" id="{0A49D997-8305-48E5-A936-C214F85FE1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4806950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Oval 334">
              <a:extLst>
                <a:ext uri="{FF2B5EF4-FFF2-40B4-BE49-F238E27FC236}">
                  <a16:creationId xmlns:a16="http://schemas.microsoft.com/office/drawing/2014/main" id="{7B6B9735-A76A-454D-B27F-87C18C18074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479425"/>
              <a:ext cx="152400" cy="153988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Oval 335">
              <a:extLst>
                <a:ext uri="{FF2B5EF4-FFF2-40B4-BE49-F238E27FC236}">
                  <a16:creationId xmlns:a16="http://schemas.microsoft.com/office/drawing/2014/main" id="{25991949-3307-484A-9781-680F442D102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822325"/>
              <a:ext cx="152400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Oval 336">
              <a:extLst>
                <a:ext uri="{FF2B5EF4-FFF2-40B4-BE49-F238E27FC236}">
                  <a16:creationId xmlns:a16="http://schemas.microsoft.com/office/drawing/2014/main" id="{1F068F49-2373-42C2-B2EC-5CC73B8AAF8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1162050"/>
              <a:ext cx="152400" cy="153988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Oval 337">
              <a:extLst>
                <a:ext uri="{FF2B5EF4-FFF2-40B4-BE49-F238E27FC236}">
                  <a16:creationId xmlns:a16="http://schemas.microsoft.com/office/drawing/2014/main" id="{89612F2F-A5BC-442A-9096-F7884D07A00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1504950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Oval 338">
              <a:extLst>
                <a:ext uri="{FF2B5EF4-FFF2-40B4-BE49-F238E27FC236}">
                  <a16:creationId xmlns:a16="http://schemas.microsoft.com/office/drawing/2014/main" id="{5BE1E441-4F17-464D-A887-68CB03117EA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1846263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Oval 339">
              <a:extLst>
                <a:ext uri="{FF2B5EF4-FFF2-40B4-BE49-F238E27FC236}">
                  <a16:creationId xmlns:a16="http://schemas.microsoft.com/office/drawing/2014/main" id="{14E74533-E7F4-4D9C-AB33-EDDF3A23CD7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2187575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Oval 340">
              <a:extLst>
                <a:ext uri="{FF2B5EF4-FFF2-40B4-BE49-F238E27FC236}">
                  <a16:creationId xmlns:a16="http://schemas.microsoft.com/office/drawing/2014/main" id="{18530185-473C-49BA-B1E0-8B97063D618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2528888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Oval 341">
              <a:extLst>
                <a:ext uri="{FF2B5EF4-FFF2-40B4-BE49-F238E27FC236}">
                  <a16:creationId xmlns:a16="http://schemas.microsoft.com/office/drawing/2014/main" id="{68B9760D-8AEC-40EA-A159-27126A36689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2870200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Oval 342">
              <a:extLst>
                <a:ext uri="{FF2B5EF4-FFF2-40B4-BE49-F238E27FC236}">
                  <a16:creationId xmlns:a16="http://schemas.microsoft.com/office/drawing/2014/main" id="{7AC5C642-5A38-4151-9C2E-DB5CAC76FA6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3211513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Oval 343">
              <a:extLst>
                <a:ext uri="{FF2B5EF4-FFF2-40B4-BE49-F238E27FC236}">
                  <a16:creationId xmlns:a16="http://schemas.microsoft.com/office/drawing/2014/main" id="{74D8EE1D-502D-4087-B5FB-81619DD6CED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3552825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Oval 344">
              <a:extLst>
                <a:ext uri="{FF2B5EF4-FFF2-40B4-BE49-F238E27FC236}">
                  <a16:creationId xmlns:a16="http://schemas.microsoft.com/office/drawing/2014/main" id="{225D7726-28FA-48B5-8582-F7B3F0E28E0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3895725"/>
              <a:ext cx="152400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Oval 345">
              <a:extLst>
                <a:ext uri="{FF2B5EF4-FFF2-40B4-BE49-F238E27FC236}">
                  <a16:creationId xmlns:a16="http://schemas.microsoft.com/office/drawing/2014/main" id="{B2F8C24D-06C3-4571-A0D8-5FC27751566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4235450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Oval 346">
              <a:extLst>
                <a:ext uri="{FF2B5EF4-FFF2-40B4-BE49-F238E27FC236}">
                  <a16:creationId xmlns:a16="http://schemas.microsoft.com/office/drawing/2014/main" id="{8226969F-7847-43A1-91C3-72791786785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4578350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Oval 347">
              <a:extLst>
                <a:ext uri="{FF2B5EF4-FFF2-40B4-BE49-F238E27FC236}">
                  <a16:creationId xmlns:a16="http://schemas.microsoft.com/office/drawing/2014/main" id="{AD2414DA-6F98-441E-B717-8BE04F55F84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4919663"/>
              <a:ext cx="152400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Oval 348">
              <a:extLst>
                <a:ext uri="{FF2B5EF4-FFF2-40B4-BE49-F238E27FC236}">
                  <a16:creationId xmlns:a16="http://schemas.microsoft.com/office/drawing/2014/main" id="{ADD4D1DC-0F6A-489D-B8B8-C99D4A94608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5260975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397" name="Picture 349">
              <a:extLst>
                <a:ext uri="{FF2B5EF4-FFF2-40B4-BE49-F238E27FC236}">
                  <a16:creationId xmlns:a16="http://schemas.microsoft.com/office/drawing/2014/main" id="{66556317-F4C4-431E-8966-7E89151DE36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49847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7" name="Freeform 350">
              <a:extLst>
                <a:ext uri="{FF2B5EF4-FFF2-40B4-BE49-F238E27FC236}">
                  <a16:creationId xmlns:a16="http://schemas.microsoft.com/office/drawing/2014/main" id="{88497062-C1F6-467D-914B-3ABC61F4084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501650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399" name="Picture 351">
              <a:extLst>
                <a:ext uri="{FF2B5EF4-FFF2-40B4-BE49-F238E27FC236}">
                  <a16:creationId xmlns:a16="http://schemas.microsoft.com/office/drawing/2014/main" id="{C665A024-EBB6-42A4-B952-F1088F237030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839788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8" name="Freeform 352">
              <a:extLst>
                <a:ext uri="{FF2B5EF4-FFF2-40B4-BE49-F238E27FC236}">
                  <a16:creationId xmlns:a16="http://schemas.microsoft.com/office/drawing/2014/main" id="{1A5801A5-95E5-46D6-A087-373E230F58C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842963"/>
              <a:ext cx="447675" cy="109538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1" name="Picture 353">
              <a:extLst>
                <a:ext uri="{FF2B5EF4-FFF2-40B4-BE49-F238E27FC236}">
                  <a16:creationId xmlns:a16="http://schemas.microsoft.com/office/drawing/2014/main" id="{99CAD9FB-4D52-4848-8D59-D8FCBEDA3291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1181100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9" name="Freeform 354">
              <a:extLst>
                <a:ext uri="{FF2B5EF4-FFF2-40B4-BE49-F238E27FC236}">
                  <a16:creationId xmlns:a16="http://schemas.microsoft.com/office/drawing/2014/main" id="{E8FB79DC-DBD7-4312-9F68-CF02E90DDE1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1184275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3" name="Picture 355">
              <a:extLst>
                <a:ext uri="{FF2B5EF4-FFF2-40B4-BE49-F238E27FC236}">
                  <a16:creationId xmlns:a16="http://schemas.microsoft.com/office/drawing/2014/main" id="{E40DE451-BAD7-4E8C-8CE2-4CE21D1063F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1522413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68" name="Freeform 356">
              <a:extLst>
                <a:ext uri="{FF2B5EF4-FFF2-40B4-BE49-F238E27FC236}">
                  <a16:creationId xmlns:a16="http://schemas.microsoft.com/office/drawing/2014/main" id="{8B3749F8-5D80-4DAB-8CCA-393707ABAE3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1525588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5" name="Picture 357">
              <a:extLst>
                <a:ext uri="{FF2B5EF4-FFF2-40B4-BE49-F238E27FC236}">
                  <a16:creationId xmlns:a16="http://schemas.microsoft.com/office/drawing/2014/main" id="{7EBF4B4F-91FB-406E-B010-A47508B7AEA5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186372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69" name="Freeform 358">
              <a:extLst>
                <a:ext uri="{FF2B5EF4-FFF2-40B4-BE49-F238E27FC236}">
                  <a16:creationId xmlns:a16="http://schemas.microsoft.com/office/drawing/2014/main" id="{11857465-82A1-4058-AD03-F94E47ABC57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1868488"/>
              <a:ext cx="447675" cy="107950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7" name="Picture 359">
              <a:extLst>
                <a:ext uri="{FF2B5EF4-FFF2-40B4-BE49-F238E27FC236}">
                  <a16:creationId xmlns:a16="http://schemas.microsoft.com/office/drawing/2014/main" id="{B09B5C96-83D3-44A9-8B0A-411F1EBCBAB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2205038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0" name="Freeform 360">
              <a:extLst>
                <a:ext uri="{FF2B5EF4-FFF2-40B4-BE49-F238E27FC236}">
                  <a16:creationId xmlns:a16="http://schemas.microsoft.com/office/drawing/2014/main" id="{2AB4FE5B-2727-47E1-A4F1-8D665E1F81C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2208213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9" name="Picture 361">
              <a:extLst>
                <a:ext uri="{FF2B5EF4-FFF2-40B4-BE49-F238E27FC236}">
                  <a16:creationId xmlns:a16="http://schemas.microsoft.com/office/drawing/2014/main" id="{445EC07E-7F89-417A-A8CA-D45E0C4914BD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2546350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1" name="Freeform 362">
              <a:extLst>
                <a:ext uri="{FF2B5EF4-FFF2-40B4-BE49-F238E27FC236}">
                  <a16:creationId xmlns:a16="http://schemas.microsoft.com/office/drawing/2014/main" id="{6802E55E-3A9B-4AE1-87A4-9030C994A60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2551113"/>
              <a:ext cx="447675" cy="107950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1" name="Picture 363">
              <a:extLst>
                <a:ext uri="{FF2B5EF4-FFF2-40B4-BE49-F238E27FC236}">
                  <a16:creationId xmlns:a16="http://schemas.microsoft.com/office/drawing/2014/main" id="{ED30EAA4-EA99-4618-8DC2-71FD5B3BF21F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2889250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2" name="Freeform 364">
              <a:extLst>
                <a:ext uri="{FF2B5EF4-FFF2-40B4-BE49-F238E27FC236}">
                  <a16:creationId xmlns:a16="http://schemas.microsoft.com/office/drawing/2014/main" id="{77C512AF-FF58-43D0-9A7E-6C0C3429DD3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2892425"/>
              <a:ext cx="447675" cy="107950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3" name="Picture 365">
              <a:extLst>
                <a:ext uri="{FF2B5EF4-FFF2-40B4-BE49-F238E27FC236}">
                  <a16:creationId xmlns:a16="http://schemas.microsoft.com/office/drawing/2014/main" id="{38437767-E07B-463E-8455-5CAF3F23E368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322897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3" name="Freeform 366">
              <a:extLst>
                <a:ext uri="{FF2B5EF4-FFF2-40B4-BE49-F238E27FC236}">
                  <a16:creationId xmlns:a16="http://schemas.microsoft.com/office/drawing/2014/main" id="{0C80D0FB-4DF3-4175-923E-A820777AC84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3233738"/>
              <a:ext cx="447675" cy="107950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5" name="Picture 367">
              <a:extLst>
                <a:ext uri="{FF2B5EF4-FFF2-40B4-BE49-F238E27FC236}">
                  <a16:creationId xmlns:a16="http://schemas.microsoft.com/office/drawing/2014/main" id="{3295E20C-2705-470E-B440-FB267658E847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357187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4" name="Freeform 368">
              <a:extLst>
                <a:ext uri="{FF2B5EF4-FFF2-40B4-BE49-F238E27FC236}">
                  <a16:creationId xmlns:a16="http://schemas.microsoft.com/office/drawing/2014/main" id="{01AD020F-1C21-4032-A038-9E6681BC01D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3575050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7" name="Picture 369">
              <a:extLst>
                <a:ext uri="{FF2B5EF4-FFF2-40B4-BE49-F238E27FC236}">
                  <a16:creationId xmlns:a16="http://schemas.microsoft.com/office/drawing/2014/main" id="{BA231216-5AA9-4396-93EB-0D378CF6179B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3913188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5" name="Freeform 370">
              <a:extLst>
                <a:ext uri="{FF2B5EF4-FFF2-40B4-BE49-F238E27FC236}">
                  <a16:creationId xmlns:a16="http://schemas.microsoft.com/office/drawing/2014/main" id="{730D1443-143C-4663-8297-F4D4EFADEDA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3916363"/>
              <a:ext cx="447675" cy="107950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9" name="Picture 371">
              <a:extLst>
                <a:ext uri="{FF2B5EF4-FFF2-40B4-BE49-F238E27FC236}">
                  <a16:creationId xmlns:a16="http://schemas.microsoft.com/office/drawing/2014/main" id="{83B181D1-F631-4D2E-99A6-E60F230EDE36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4254500"/>
              <a:ext cx="455612" cy="114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6" name="Freeform 372">
              <a:extLst>
                <a:ext uri="{FF2B5EF4-FFF2-40B4-BE49-F238E27FC236}">
                  <a16:creationId xmlns:a16="http://schemas.microsoft.com/office/drawing/2014/main" id="{CC8FCD34-711C-40C9-85DA-EEDE0FE5226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4257675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21" name="Picture 373">
              <a:extLst>
                <a:ext uri="{FF2B5EF4-FFF2-40B4-BE49-F238E27FC236}">
                  <a16:creationId xmlns:a16="http://schemas.microsoft.com/office/drawing/2014/main" id="{E00D20B4-D170-4B62-92FB-FA534C1142D8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4595813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7" name="Freeform 374">
              <a:extLst>
                <a:ext uri="{FF2B5EF4-FFF2-40B4-BE49-F238E27FC236}">
                  <a16:creationId xmlns:a16="http://schemas.microsoft.com/office/drawing/2014/main" id="{F306F81A-DD52-4BDE-B1F2-B42C6F6CF68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4598988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23" name="Picture 375">
              <a:extLst>
                <a:ext uri="{FF2B5EF4-FFF2-40B4-BE49-F238E27FC236}">
                  <a16:creationId xmlns:a16="http://schemas.microsoft.com/office/drawing/2014/main" id="{F158D0C0-1CDB-4662-A428-B725E491BF4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493712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8" name="Freeform 376">
              <a:extLst>
                <a:ext uri="{FF2B5EF4-FFF2-40B4-BE49-F238E27FC236}">
                  <a16:creationId xmlns:a16="http://schemas.microsoft.com/office/drawing/2014/main" id="{8F209A57-4781-43CD-9884-67B4BDBD9E7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4940300"/>
              <a:ext cx="447675" cy="109538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25" name="Picture 377">
              <a:extLst>
                <a:ext uri="{FF2B5EF4-FFF2-40B4-BE49-F238E27FC236}">
                  <a16:creationId xmlns:a16="http://schemas.microsoft.com/office/drawing/2014/main" id="{C0BD839B-BE0F-4BF2-BB17-B8033D921406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5278438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9" name="Freeform 378">
              <a:extLst>
                <a:ext uri="{FF2B5EF4-FFF2-40B4-BE49-F238E27FC236}">
                  <a16:creationId xmlns:a16="http://schemas.microsoft.com/office/drawing/2014/main" id="{D28386C1-1E58-4542-9922-426C1772443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5281613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0" name="Freeform 379">
              <a:extLst>
                <a:ext uri="{FF2B5EF4-FFF2-40B4-BE49-F238E27FC236}">
                  <a16:creationId xmlns:a16="http://schemas.microsoft.com/office/drawing/2014/main" id="{59822C47-8F92-4DF0-B39D-794AB1ED05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55150" y="3335338"/>
              <a:ext cx="1189037" cy="881063"/>
            </a:xfrm>
            <a:custGeom>
              <a:avLst/>
              <a:gdLst>
                <a:gd name="T0" fmla="*/ 0 w 1261"/>
                <a:gd name="T1" fmla="*/ 372 h 936"/>
                <a:gd name="T2" fmla="*/ 1261 w 1261"/>
                <a:gd name="T3" fmla="*/ 936 h 936"/>
                <a:gd name="T4" fmla="*/ 770 w 1261"/>
                <a:gd name="T5" fmla="*/ 0 h 936"/>
                <a:gd name="T6" fmla="*/ 0 w 1261"/>
                <a:gd name="T7" fmla="*/ 372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61" h="936">
                  <a:moveTo>
                    <a:pt x="0" y="372"/>
                  </a:moveTo>
                  <a:cubicBezTo>
                    <a:pt x="24" y="376"/>
                    <a:pt x="525" y="806"/>
                    <a:pt x="1261" y="936"/>
                  </a:cubicBezTo>
                  <a:cubicBezTo>
                    <a:pt x="770" y="0"/>
                    <a:pt x="770" y="0"/>
                    <a:pt x="770" y="0"/>
                  </a:cubicBezTo>
                  <a:lnTo>
                    <a:pt x="0" y="372"/>
                  </a:lnTo>
                  <a:close/>
                </a:path>
              </a:pathLst>
            </a:custGeom>
            <a:solidFill>
              <a:srgbClr val="CEA5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1" name="Freeform 380">
              <a:extLst>
                <a:ext uri="{FF2B5EF4-FFF2-40B4-BE49-F238E27FC236}">
                  <a16:creationId xmlns:a16="http://schemas.microsoft.com/office/drawing/2014/main" id="{25C6F1D1-AD93-4485-94A0-CCB9DB55A3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04288" y="3076575"/>
              <a:ext cx="2503487" cy="2074863"/>
            </a:xfrm>
            <a:custGeom>
              <a:avLst/>
              <a:gdLst>
                <a:gd name="T0" fmla="*/ 2474 w 2655"/>
                <a:gd name="T1" fmla="*/ 1067 h 2204"/>
                <a:gd name="T2" fmla="*/ 1765 w 2655"/>
                <a:gd name="T3" fmla="*/ 204 h 2204"/>
                <a:gd name="T4" fmla="*/ 1622 w 2655"/>
                <a:gd name="T5" fmla="*/ 84 h 2204"/>
                <a:gd name="T6" fmla="*/ 1322 w 2655"/>
                <a:gd name="T7" fmla="*/ 12 h 2204"/>
                <a:gd name="T8" fmla="*/ 0 w 2655"/>
                <a:gd name="T9" fmla="*/ 314 h 2204"/>
                <a:gd name="T10" fmla="*/ 529 w 2655"/>
                <a:gd name="T11" fmla="*/ 650 h 2204"/>
                <a:gd name="T12" fmla="*/ 1219 w 2655"/>
                <a:gd name="T13" fmla="*/ 534 h 2204"/>
                <a:gd name="T14" fmla="*/ 1394 w 2655"/>
                <a:gd name="T15" fmla="*/ 708 h 2204"/>
                <a:gd name="T16" fmla="*/ 1649 w 2655"/>
                <a:gd name="T17" fmla="*/ 1187 h 2204"/>
                <a:gd name="T18" fmla="*/ 1579 w 2655"/>
                <a:gd name="T19" fmla="*/ 1701 h 2204"/>
                <a:gd name="T20" fmla="*/ 1499 w 2655"/>
                <a:gd name="T21" fmla="*/ 1764 h 2204"/>
                <a:gd name="T22" fmla="*/ 2366 w 2655"/>
                <a:gd name="T23" fmla="*/ 2204 h 2204"/>
                <a:gd name="T24" fmla="*/ 2547 w 2655"/>
                <a:gd name="T25" fmla="*/ 1593 h 2204"/>
                <a:gd name="T26" fmla="*/ 2474 w 2655"/>
                <a:gd name="T27" fmla="*/ 1067 h 2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55" h="2204">
                  <a:moveTo>
                    <a:pt x="2474" y="1067"/>
                  </a:moveTo>
                  <a:cubicBezTo>
                    <a:pt x="1765" y="204"/>
                    <a:pt x="1765" y="204"/>
                    <a:pt x="1765" y="204"/>
                  </a:cubicBezTo>
                  <a:cubicBezTo>
                    <a:pt x="1765" y="204"/>
                    <a:pt x="1707" y="141"/>
                    <a:pt x="1622" y="84"/>
                  </a:cubicBezTo>
                  <a:cubicBezTo>
                    <a:pt x="1534" y="25"/>
                    <a:pt x="1428" y="0"/>
                    <a:pt x="1322" y="12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529" y="650"/>
                    <a:pt x="529" y="650"/>
                    <a:pt x="529" y="650"/>
                  </a:cubicBezTo>
                  <a:cubicBezTo>
                    <a:pt x="1219" y="534"/>
                    <a:pt x="1219" y="534"/>
                    <a:pt x="1219" y="534"/>
                  </a:cubicBezTo>
                  <a:cubicBezTo>
                    <a:pt x="1219" y="534"/>
                    <a:pt x="1312" y="520"/>
                    <a:pt x="1394" y="708"/>
                  </a:cubicBezTo>
                  <a:cubicBezTo>
                    <a:pt x="1649" y="1187"/>
                    <a:pt x="1649" y="1187"/>
                    <a:pt x="1649" y="1187"/>
                  </a:cubicBezTo>
                  <a:cubicBezTo>
                    <a:pt x="1738" y="1356"/>
                    <a:pt x="1711" y="1564"/>
                    <a:pt x="1579" y="1701"/>
                  </a:cubicBezTo>
                  <a:cubicBezTo>
                    <a:pt x="1555" y="1726"/>
                    <a:pt x="1528" y="1747"/>
                    <a:pt x="1499" y="1764"/>
                  </a:cubicBezTo>
                  <a:cubicBezTo>
                    <a:pt x="2366" y="2204"/>
                    <a:pt x="2366" y="2204"/>
                    <a:pt x="2366" y="2204"/>
                  </a:cubicBezTo>
                  <a:cubicBezTo>
                    <a:pt x="2547" y="1593"/>
                    <a:pt x="2547" y="1593"/>
                    <a:pt x="2547" y="1593"/>
                  </a:cubicBezTo>
                  <a:cubicBezTo>
                    <a:pt x="2547" y="1593"/>
                    <a:pt x="2655" y="1290"/>
                    <a:pt x="2474" y="1067"/>
                  </a:cubicBezTo>
                  <a:close/>
                </a:path>
              </a:pathLst>
            </a:custGeom>
            <a:solidFill>
              <a:srgbClr val="EDBE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2" name="Freeform 381">
              <a:extLst>
                <a:ext uri="{FF2B5EF4-FFF2-40B4-BE49-F238E27FC236}">
                  <a16:creationId xmlns:a16="http://schemas.microsoft.com/office/drawing/2014/main" id="{AD73B8B6-E42C-4971-A64D-F5DCCF7D7D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34413" y="3333750"/>
              <a:ext cx="2120900" cy="1104900"/>
            </a:xfrm>
            <a:custGeom>
              <a:avLst/>
              <a:gdLst>
                <a:gd name="T0" fmla="*/ 0 w 1336"/>
                <a:gd name="T1" fmla="*/ 244 h 696"/>
                <a:gd name="T2" fmla="*/ 89 w 1336"/>
                <a:gd name="T3" fmla="*/ 0 h 696"/>
                <a:gd name="T4" fmla="*/ 1336 w 1336"/>
                <a:gd name="T5" fmla="*/ 453 h 696"/>
                <a:gd name="T6" fmla="*/ 1248 w 1336"/>
                <a:gd name="T7" fmla="*/ 696 h 696"/>
                <a:gd name="T8" fmla="*/ 0 w 1336"/>
                <a:gd name="T9" fmla="*/ 244 h 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6" h="696">
                  <a:moveTo>
                    <a:pt x="0" y="244"/>
                  </a:moveTo>
                  <a:lnTo>
                    <a:pt x="89" y="0"/>
                  </a:lnTo>
                  <a:lnTo>
                    <a:pt x="1336" y="453"/>
                  </a:lnTo>
                  <a:lnTo>
                    <a:pt x="1248" y="696"/>
                  </a:lnTo>
                  <a:lnTo>
                    <a:pt x="0" y="244"/>
                  </a:lnTo>
                  <a:close/>
                </a:path>
              </a:pathLst>
            </a:custGeom>
            <a:solidFill>
              <a:srgbClr val="2E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3" name="Freeform 382">
              <a:extLst>
                <a:ext uri="{FF2B5EF4-FFF2-40B4-BE49-F238E27FC236}">
                  <a16:creationId xmlns:a16="http://schemas.microsoft.com/office/drawing/2014/main" id="{8F2D067A-747A-4776-87D7-F887E22047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73963" y="3016250"/>
              <a:ext cx="1092200" cy="671513"/>
            </a:xfrm>
            <a:custGeom>
              <a:avLst/>
              <a:gdLst>
                <a:gd name="T0" fmla="*/ 308 w 688"/>
                <a:gd name="T1" fmla="*/ 402 h 423"/>
                <a:gd name="T2" fmla="*/ 14 w 688"/>
                <a:gd name="T3" fmla="*/ 79 h 423"/>
                <a:gd name="T4" fmla="*/ 0 w 688"/>
                <a:gd name="T5" fmla="*/ 63 h 423"/>
                <a:gd name="T6" fmla="*/ 21 w 688"/>
                <a:gd name="T7" fmla="*/ 60 h 423"/>
                <a:gd name="T8" fmla="*/ 454 w 688"/>
                <a:gd name="T9" fmla="*/ 0 h 423"/>
                <a:gd name="T10" fmla="*/ 590 w 688"/>
                <a:gd name="T11" fmla="*/ 132 h 423"/>
                <a:gd name="T12" fmla="*/ 688 w 688"/>
                <a:gd name="T13" fmla="*/ 168 h 423"/>
                <a:gd name="T14" fmla="*/ 596 w 688"/>
                <a:gd name="T15" fmla="*/ 423 h 423"/>
                <a:gd name="T16" fmla="*/ 498 w 688"/>
                <a:gd name="T17" fmla="*/ 388 h 423"/>
                <a:gd name="T18" fmla="*/ 308 w 688"/>
                <a:gd name="T19" fmla="*/ 40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8" h="423">
                  <a:moveTo>
                    <a:pt x="308" y="402"/>
                  </a:moveTo>
                  <a:lnTo>
                    <a:pt x="14" y="79"/>
                  </a:lnTo>
                  <a:lnTo>
                    <a:pt x="0" y="63"/>
                  </a:lnTo>
                  <a:lnTo>
                    <a:pt x="21" y="60"/>
                  </a:lnTo>
                  <a:lnTo>
                    <a:pt x="454" y="0"/>
                  </a:lnTo>
                  <a:lnTo>
                    <a:pt x="590" y="132"/>
                  </a:lnTo>
                  <a:lnTo>
                    <a:pt x="688" y="168"/>
                  </a:lnTo>
                  <a:lnTo>
                    <a:pt x="596" y="423"/>
                  </a:lnTo>
                  <a:lnTo>
                    <a:pt x="498" y="388"/>
                  </a:lnTo>
                  <a:lnTo>
                    <a:pt x="308" y="402"/>
                  </a:lnTo>
                  <a:close/>
                </a:path>
              </a:pathLst>
            </a:custGeom>
            <a:solidFill>
              <a:srgbClr val="60C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4" name="Freeform 383">
              <a:extLst>
                <a:ext uri="{FF2B5EF4-FFF2-40B4-BE49-F238E27FC236}">
                  <a16:creationId xmlns:a16="http://schemas.microsoft.com/office/drawing/2014/main" id="{0BEFD1FD-9FC9-43AF-8ABA-2A2FFF29A3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73963" y="3108325"/>
              <a:ext cx="730250" cy="282575"/>
            </a:xfrm>
            <a:custGeom>
              <a:avLst/>
              <a:gdLst>
                <a:gd name="T0" fmla="*/ 451 w 460"/>
                <a:gd name="T1" fmla="*/ 178 h 178"/>
                <a:gd name="T2" fmla="*/ 13 w 460"/>
                <a:gd name="T3" fmla="*/ 19 h 178"/>
                <a:gd name="T4" fmla="*/ 0 w 460"/>
                <a:gd name="T5" fmla="*/ 5 h 178"/>
                <a:gd name="T6" fmla="*/ 31 w 460"/>
                <a:gd name="T7" fmla="*/ 0 h 178"/>
                <a:gd name="T8" fmla="*/ 460 w 460"/>
                <a:gd name="T9" fmla="*/ 156 h 178"/>
                <a:gd name="T10" fmla="*/ 451 w 460"/>
                <a:gd name="T11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178">
                  <a:moveTo>
                    <a:pt x="451" y="178"/>
                  </a:moveTo>
                  <a:lnTo>
                    <a:pt x="13" y="19"/>
                  </a:lnTo>
                  <a:lnTo>
                    <a:pt x="0" y="5"/>
                  </a:lnTo>
                  <a:lnTo>
                    <a:pt x="31" y="0"/>
                  </a:lnTo>
                  <a:lnTo>
                    <a:pt x="460" y="156"/>
                  </a:lnTo>
                  <a:lnTo>
                    <a:pt x="451" y="178"/>
                  </a:lnTo>
                  <a:close/>
                </a:path>
              </a:pathLst>
            </a:custGeom>
            <a:solidFill>
              <a:srgbClr val="2E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5" name="Freeform 384">
              <a:extLst>
                <a:ext uri="{FF2B5EF4-FFF2-40B4-BE49-F238E27FC236}">
                  <a16:creationId xmlns:a16="http://schemas.microsoft.com/office/drawing/2014/main" id="{6756AB72-21C8-4B64-8DEE-895AAA7E89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47063" y="3319463"/>
              <a:ext cx="117475" cy="117475"/>
            </a:xfrm>
            <a:custGeom>
              <a:avLst/>
              <a:gdLst>
                <a:gd name="T0" fmla="*/ 44 w 125"/>
                <a:gd name="T1" fmla="*/ 114 h 124"/>
                <a:gd name="T2" fmla="*/ 11 w 125"/>
                <a:gd name="T3" fmla="*/ 43 h 124"/>
                <a:gd name="T4" fmla="*/ 81 w 125"/>
                <a:gd name="T5" fmla="*/ 10 h 124"/>
                <a:gd name="T6" fmla="*/ 115 w 125"/>
                <a:gd name="T7" fmla="*/ 81 h 124"/>
                <a:gd name="T8" fmla="*/ 44 w 125"/>
                <a:gd name="T9" fmla="*/ 11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44" y="114"/>
                  </a:moveTo>
                  <a:cubicBezTo>
                    <a:pt x="15" y="104"/>
                    <a:pt x="0" y="72"/>
                    <a:pt x="11" y="43"/>
                  </a:cubicBezTo>
                  <a:cubicBezTo>
                    <a:pt x="21" y="15"/>
                    <a:pt x="53" y="0"/>
                    <a:pt x="81" y="10"/>
                  </a:cubicBezTo>
                  <a:cubicBezTo>
                    <a:pt x="110" y="21"/>
                    <a:pt x="125" y="52"/>
                    <a:pt x="115" y="81"/>
                  </a:cubicBezTo>
                  <a:cubicBezTo>
                    <a:pt x="104" y="110"/>
                    <a:pt x="73" y="124"/>
                    <a:pt x="44" y="114"/>
                  </a:cubicBezTo>
                  <a:close/>
                </a:path>
              </a:pathLst>
            </a:custGeom>
            <a:solidFill>
              <a:srgbClr val="2E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6" name="Freeform 385">
              <a:extLst>
                <a:ext uri="{FF2B5EF4-FFF2-40B4-BE49-F238E27FC236}">
                  <a16:creationId xmlns:a16="http://schemas.microsoft.com/office/drawing/2014/main" id="{1CDED1D7-0E5C-45C4-B3EE-3A24D80A84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64813" y="4005263"/>
              <a:ext cx="1658937" cy="973138"/>
            </a:xfrm>
            <a:custGeom>
              <a:avLst/>
              <a:gdLst>
                <a:gd name="T0" fmla="*/ 1711 w 1759"/>
                <a:gd name="T1" fmla="*/ 831 h 1034"/>
                <a:gd name="T2" fmla="*/ 1711 w 1759"/>
                <a:gd name="T3" fmla="*/ 831 h 1034"/>
                <a:gd name="T4" fmla="*/ 1556 w 1759"/>
                <a:gd name="T5" fmla="*/ 501 h 1034"/>
                <a:gd name="T6" fmla="*/ 176 w 1759"/>
                <a:gd name="T7" fmla="*/ 0 h 1034"/>
                <a:gd name="T8" fmla="*/ 0 w 1759"/>
                <a:gd name="T9" fmla="*/ 485 h 1034"/>
                <a:gd name="T10" fmla="*/ 1380 w 1759"/>
                <a:gd name="T11" fmla="*/ 985 h 1034"/>
                <a:gd name="T12" fmla="*/ 1711 w 1759"/>
                <a:gd name="T13" fmla="*/ 831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9" h="1034">
                  <a:moveTo>
                    <a:pt x="1711" y="831"/>
                  </a:moveTo>
                  <a:cubicBezTo>
                    <a:pt x="1711" y="831"/>
                    <a:pt x="1711" y="831"/>
                    <a:pt x="1711" y="831"/>
                  </a:cubicBezTo>
                  <a:cubicBezTo>
                    <a:pt x="1759" y="697"/>
                    <a:pt x="1690" y="549"/>
                    <a:pt x="1556" y="501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1380" y="985"/>
                    <a:pt x="1380" y="985"/>
                    <a:pt x="1380" y="985"/>
                  </a:cubicBezTo>
                  <a:cubicBezTo>
                    <a:pt x="1514" y="1034"/>
                    <a:pt x="1662" y="965"/>
                    <a:pt x="1711" y="831"/>
                  </a:cubicBezTo>
                  <a:close/>
                </a:path>
              </a:pathLst>
            </a:custGeom>
            <a:solidFill>
              <a:srgbClr val="4957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7" name="Freeform 386">
              <a:extLst>
                <a:ext uri="{FF2B5EF4-FFF2-40B4-BE49-F238E27FC236}">
                  <a16:creationId xmlns:a16="http://schemas.microsoft.com/office/drawing/2014/main" id="{D9F42EDF-AD46-4007-AF18-48DAD556B6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915775" y="4371975"/>
              <a:ext cx="157162" cy="111125"/>
            </a:xfrm>
            <a:custGeom>
              <a:avLst/>
              <a:gdLst>
                <a:gd name="T0" fmla="*/ 0 w 99"/>
                <a:gd name="T1" fmla="*/ 39 h 70"/>
                <a:gd name="T2" fmla="*/ 14 w 99"/>
                <a:gd name="T3" fmla="*/ 0 h 70"/>
                <a:gd name="T4" fmla="*/ 99 w 99"/>
                <a:gd name="T5" fmla="*/ 31 h 70"/>
                <a:gd name="T6" fmla="*/ 85 w 99"/>
                <a:gd name="T7" fmla="*/ 70 h 70"/>
                <a:gd name="T8" fmla="*/ 0 w 99"/>
                <a:gd name="T9" fmla="*/ 3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70">
                  <a:moveTo>
                    <a:pt x="0" y="39"/>
                  </a:moveTo>
                  <a:lnTo>
                    <a:pt x="14" y="0"/>
                  </a:lnTo>
                  <a:lnTo>
                    <a:pt x="99" y="31"/>
                  </a:lnTo>
                  <a:lnTo>
                    <a:pt x="85" y="70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60C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8" name="Freeform 387">
              <a:extLst>
                <a:ext uri="{FF2B5EF4-FFF2-40B4-BE49-F238E27FC236}">
                  <a16:creationId xmlns:a16="http://schemas.microsoft.com/office/drawing/2014/main" id="{2C717113-54AF-4117-A56C-1B66D74D9B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82400" y="4251325"/>
              <a:ext cx="150812" cy="109538"/>
            </a:xfrm>
            <a:custGeom>
              <a:avLst/>
              <a:gdLst>
                <a:gd name="T0" fmla="*/ 0 w 95"/>
                <a:gd name="T1" fmla="*/ 40 h 69"/>
                <a:gd name="T2" fmla="*/ 15 w 95"/>
                <a:gd name="T3" fmla="*/ 0 h 69"/>
                <a:gd name="T4" fmla="*/ 95 w 95"/>
                <a:gd name="T5" fmla="*/ 29 h 69"/>
                <a:gd name="T6" fmla="*/ 81 w 95"/>
                <a:gd name="T7" fmla="*/ 69 h 69"/>
                <a:gd name="T8" fmla="*/ 0 w 95"/>
                <a:gd name="T9" fmla="*/ 4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69">
                  <a:moveTo>
                    <a:pt x="0" y="40"/>
                  </a:moveTo>
                  <a:lnTo>
                    <a:pt x="15" y="0"/>
                  </a:lnTo>
                  <a:lnTo>
                    <a:pt x="95" y="29"/>
                  </a:lnTo>
                  <a:lnTo>
                    <a:pt x="81" y="69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60C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9" name="Freeform 388">
              <a:extLst>
                <a:ext uri="{FF2B5EF4-FFF2-40B4-BE49-F238E27FC236}">
                  <a16:creationId xmlns:a16="http://schemas.microsoft.com/office/drawing/2014/main" id="{ED4DCE4B-C65D-4109-BABC-C1391F7095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74388" y="3973513"/>
              <a:ext cx="1131887" cy="452438"/>
            </a:xfrm>
            <a:custGeom>
              <a:avLst/>
              <a:gdLst>
                <a:gd name="T0" fmla="*/ 0 w 713"/>
                <a:gd name="T1" fmla="*/ 31 h 285"/>
                <a:gd name="T2" fmla="*/ 12 w 713"/>
                <a:gd name="T3" fmla="*/ 0 h 285"/>
                <a:gd name="T4" fmla="*/ 713 w 713"/>
                <a:gd name="T5" fmla="*/ 254 h 285"/>
                <a:gd name="T6" fmla="*/ 702 w 713"/>
                <a:gd name="T7" fmla="*/ 285 h 285"/>
                <a:gd name="T8" fmla="*/ 0 w 713"/>
                <a:gd name="T9" fmla="*/ 31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3" h="285">
                  <a:moveTo>
                    <a:pt x="0" y="31"/>
                  </a:moveTo>
                  <a:lnTo>
                    <a:pt x="12" y="0"/>
                  </a:lnTo>
                  <a:lnTo>
                    <a:pt x="713" y="254"/>
                  </a:lnTo>
                  <a:lnTo>
                    <a:pt x="702" y="285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60C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0" name="Freeform 389">
              <a:extLst>
                <a:ext uri="{FF2B5EF4-FFF2-40B4-BE49-F238E27FC236}">
                  <a16:creationId xmlns:a16="http://schemas.microsoft.com/office/drawing/2014/main" id="{AA091C61-A235-4C85-A5BB-FC84BC253A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66175" y="3513138"/>
              <a:ext cx="2370137" cy="2751138"/>
            </a:xfrm>
            <a:custGeom>
              <a:avLst/>
              <a:gdLst>
                <a:gd name="T0" fmla="*/ 1160 w 2514"/>
                <a:gd name="T1" fmla="*/ 1135 h 2921"/>
                <a:gd name="T2" fmla="*/ 794 w 2514"/>
                <a:gd name="T3" fmla="*/ 641 h 2921"/>
                <a:gd name="T4" fmla="*/ 571 w 2514"/>
                <a:gd name="T5" fmla="*/ 159 h 2921"/>
                <a:gd name="T6" fmla="*/ 306 w 2514"/>
                <a:gd name="T7" fmla="*/ 4 h 2921"/>
                <a:gd name="T8" fmla="*/ 281 w 2514"/>
                <a:gd name="T9" fmla="*/ 7 h 2921"/>
                <a:gd name="T10" fmla="*/ 10 w 2514"/>
                <a:gd name="T11" fmla="*/ 229 h 2921"/>
                <a:gd name="T12" fmla="*/ 2 w 2514"/>
                <a:gd name="T13" fmla="*/ 286 h 2921"/>
                <a:gd name="T14" fmla="*/ 100 w 2514"/>
                <a:gd name="T15" fmla="*/ 568 h 2921"/>
                <a:gd name="T16" fmla="*/ 696 w 2514"/>
                <a:gd name="T17" fmla="*/ 1885 h 2921"/>
                <a:gd name="T18" fmla="*/ 1036 w 2514"/>
                <a:gd name="T19" fmla="*/ 2398 h 2921"/>
                <a:gd name="T20" fmla="*/ 1044 w 2514"/>
                <a:gd name="T21" fmla="*/ 2407 h 2921"/>
                <a:gd name="T22" fmla="*/ 1288 w 2514"/>
                <a:gd name="T23" fmla="*/ 2680 h 2921"/>
                <a:gd name="T24" fmla="*/ 1321 w 2514"/>
                <a:gd name="T25" fmla="*/ 2721 h 2921"/>
                <a:gd name="T26" fmla="*/ 1419 w 2514"/>
                <a:gd name="T27" fmla="*/ 2916 h 2921"/>
                <a:gd name="T28" fmla="*/ 1428 w 2514"/>
                <a:gd name="T29" fmla="*/ 2919 h 2921"/>
                <a:gd name="T30" fmla="*/ 2465 w 2514"/>
                <a:gd name="T31" fmla="*/ 2400 h 2921"/>
                <a:gd name="T32" fmla="*/ 2408 w 2514"/>
                <a:gd name="T33" fmla="*/ 2285 h 2921"/>
                <a:gd name="T34" fmla="*/ 2398 w 2514"/>
                <a:gd name="T35" fmla="*/ 2196 h 2921"/>
                <a:gd name="T36" fmla="*/ 2514 w 2514"/>
                <a:gd name="T37" fmla="*/ 1740 h 2921"/>
                <a:gd name="T38" fmla="*/ 1708 w 2514"/>
                <a:gd name="T39" fmla="*/ 1331 h 2921"/>
                <a:gd name="T40" fmla="*/ 1647 w 2514"/>
                <a:gd name="T41" fmla="*/ 1299 h 2921"/>
                <a:gd name="T42" fmla="*/ 1160 w 2514"/>
                <a:gd name="T43" fmla="*/ 1135 h 2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14" h="2921">
                  <a:moveTo>
                    <a:pt x="1160" y="1135"/>
                  </a:moveTo>
                  <a:cubicBezTo>
                    <a:pt x="1104" y="1086"/>
                    <a:pt x="899" y="878"/>
                    <a:pt x="794" y="641"/>
                  </a:cubicBezTo>
                  <a:cubicBezTo>
                    <a:pt x="571" y="159"/>
                    <a:pt x="571" y="159"/>
                    <a:pt x="571" y="159"/>
                  </a:cubicBezTo>
                  <a:cubicBezTo>
                    <a:pt x="571" y="159"/>
                    <a:pt x="489" y="0"/>
                    <a:pt x="306" y="4"/>
                  </a:cubicBezTo>
                  <a:cubicBezTo>
                    <a:pt x="298" y="4"/>
                    <a:pt x="290" y="6"/>
                    <a:pt x="281" y="7"/>
                  </a:cubicBezTo>
                  <a:cubicBezTo>
                    <a:pt x="234" y="18"/>
                    <a:pt x="72" y="67"/>
                    <a:pt x="10" y="229"/>
                  </a:cubicBezTo>
                  <a:cubicBezTo>
                    <a:pt x="3" y="247"/>
                    <a:pt x="0" y="266"/>
                    <a:pt x="2" y="286"/>
                  </a:cubicBezTo>
                  <a:cubicBezTo>
                    <a:pt x="6" y="329"/>
                    <a:pt x="25" y="418"/>
                    <a:pt x="100" y="568"/>
                  </a:cubicBezTo>
                  <a:cubicBezTo>
                    <a:pt x="696" y="1885"/>
                    <a:pt x="696" y="1885"/>
                    <a:pt x="696" y="1885"/>
                  </a:cubicBezTo>
                  <a:cubicBezTo>
                    <a:pt x="696" y="1885"/>
                    <a:pt x="861" y="2210"/>
                    <a:pt x="1036" y="2398"/>
                  </a:cubicBezTo>
                  <a:cubicBezTo>
                    <a:pt x="1039" y="2401"/>
                    <a:pt x="1041" y="2404"/>
                    <a:pt x="1044" y="2407"/>
                  </a:cubicBezTo>
                  <a:cubicBezTo>
                    <a:pt x="1067" y="2437"/>
                    <a:pt x="1203" y="2610"/>
                    <a:pt x="1288" y="2680"/>
                  </a:cubicBezTo>
                  <a:cubicBezTo>
                    <a:pt x="1301" y="2691"/>
                    <a:pt x="1313" y="2705"/>
                    <a:pt x="1321" y="2721"/>
                  </a:cubicBezTo>
                  <a:cubicBezTo>
                    <a:pt x="1419" y="2916"/>
                    <a:pt x="1419" y="2916"/>
                    <a:pt x="1419" y="2916"/>
                  </a:cubicBezTo>
                  <a:cubicBezTo>
                    <a:pt x="1421" y="2919"/>
                    <a:pt x="1425" y="2921"/>
                    <a:pt x="1428" y="2919"/>
                  </a:cubicBezTo>
                  <a:cubicBezTo>
                    <a:pt x="2465" y="2400"/>
                    <a:pt x="2465" y="2400"/>
                    <a:pt x="2465" y="2400"/>
                  </a:cubicBezTo>
                  <a:cubicBezTo>
                    <a:pt x="2408" y="2285"/>
                    <a:pt x="2408" y="2285"/>
                    <a:pt x="2408" y="2285"/>
                  </a:cubicBezTo>
                  <a:cubicBezTo>
                    <a:pt x="2394" y="2258"/>
                    <a:pt x="2391" y="2226"/>
                    <a:pt x="2398" y="2196"/>
                  </a:cubicBezTo>
                  <a:cubicBezTo>
                    <a:pt x="2514" y="1740"/>
                    <a:pt x="2514" y="1740"/>
                    <a:pt x="2514" y="1740"/>
                  </a:cubicBezTo>
                  <a:cubicBezTo>
                    <a:pt x="1708" y="1331"/>
                    <a:pt x="1708" y="1331"/>
                    <a:pt x="1708" y="1331"/>
                  </a:cubicBezTo>
                  <a:cubicBezTo>
                    <a:pt x="1689" y="1321"/>
                    <a:pt x="1666" y="1308"/>
                    <a:pt x="1647" y="1299"/>
                  </a:cubicBezTo>
                  <a:cubicBezTo>
                    <a:pt x="1631" y="1291"/>
                    <a:pt x="1538" y="1465"/>
                    <a:pt x="1160" y="1135"/>
                  </a:cubicBezTo>
                  <a:close/>
                </a:path>
              </a:pathLst>
            </a:custGeom>
            <a:solidFill>
              <a:srgbClr val="EDBE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1" name="Freeform 390">
              <a:extLst>
                <a:ext uri="{FF2B5EF4-FFF2-40B4-BE49-F238E27FC236}">
                  <a16:creationId xmlns:a16="http://schemas.microsoft.com/office/drawing/2014/main" id="{6CE9033E-0181-4ABE-BA0D-CFE61F77E9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48725" y="3592513"/>
              <a:ext cx="409575" cy="430213"/>
            </a:xfrm>
            <a:custGeom>
              <a:avLst/>
              <a:gdLst>
                <a:gd name="T0" fmla="*/ 144 w 434"/>
                <a:gd name="T1" fmla="*/ 446 h 457"/>
                <a:gd name="T2" fmla="*/ 404 w 434"/>
                <a:gd name="T3" fmla="*/ 309 h 457"/>
                <a:gd name="T4" fmla="*/ 422 w 434"/>
                <a:gd name="T5" fmla="*/ 248 h 457"/>
                <a:gd name="T6" fmla="*/ 345 w 434"/>
                <a:gd name="T7" fmla="*/ 107 h 457"/>
                <a:gd name="T8" fmla="*/ 125 w 434"/>
                <a:gd name="T9" fmla="*/ 56 h 457"/>
                <a:gd name="T10" fmla="*/ 1 w 434"/>
                <a:gd name="T11" fmla="*/ 242 h 457"/>
                <a:gd name="T12" fmla="*/ 60 w 434"/>
                <a:gd name="T13" fmla="*/ 381 h 457"/>
                <a:gd name="T14" fmla="*/ 83 w 434"/>
                <a:gd name="T15" fmla="*/ 427 h 457"/>
                <a:gd name="T16" fmla="*/ 144 w 434"/>
                <a:gd name="T17" fmla="*/ 446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4" h="457">
                  <a:moveTo>
                    <a:pt x="144" y="446"/>
                  </a:moveTo>
                  <a:cubicBezTo>
                    <a:pt x="404" y="309"/>
                    <a:pt x="404" y="309"/>
                    <a:pt x="404" y="309"/>
                  </a:cubicBezTo>
                  <a:cubicBezTo>
                    <a:pt x="426" y="298"/>
                    <a:pt x="434" y="270"/>
                    <a:pt x="422" y="248"/>
                  </a:cubicBezTo>
                  <a:cubicBezTo>
                    <a:pt x="345" y="107"/>
                    <a:pt x="345" y="107"/>
                    <a:pt x="345" y="107"/>
                  </a:cubicBezTo>
                  <a:cubicBezTo>
                    <a:pt x="345" y="107"/>
                    <a:pt x="276" y="0"/>
                    <a:pt x="125" y="56"/>
                  </a:cubicBezTo>
                  <a:cubicBezTo>
                    <a:pt x="125" y="56"/>
                    <a:pt x="0" y="109"/>
                    <a:pt x="1" y="242"/>
                  </a:cubicBezTo>
                  <a:cubicBezTo>
                    <a:pt x="1" y="242"/>
                    <a:pt x="5" y="295"/>
                    <a:pt x="60" y="381"/>
                  </a:cubicBezTo>
                  <a:cubicBezTo>
                    <a:pt x="83" y="427"/>
                    <a:pt x="83" y="427"/>
                    <a:pt x="83" y="427"/>
                  </a:cubicBezTo>
                  <a:cubicBezTo>
                    <a:pt x="95" y="449"/>
                    <a:pt x="122" y="457"/>
                    <a:pt x="144" y="446"/>
                  </a:cubicBezTo>
                  <a:close/>
                </a:path>
              </a:pathLst>
            </a:custGeom>
            <a:solidFill>
              <a:srgbClr val="FFD9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2" name="Freeform 391">
              <a:extLst>
                <a:ext uri="{FF2B5EF4-FFF2-40B4-BE49-F238E27FC236}">
                  <a16:creationId xmlns:a16="http://schemas.microsoft.com/office/drawing/2014/main" id="{3BB30323-A3B8-4A3D-8355-2626BAE027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25" y="5635625"/>
              <a:ext cx="1654175" cy="1001713"/>
            </a:xfrm>
            <a:custGeom>
              <a:avLst/>
              <a:gdLst>
                <a:gd name="T0" fmla="*/ 0 w 1042"/>
                <a:gd name="T1" fmla="*/ 459 h 631"/>
                <a:gd name="T2" fmla="*/ 87 w 1042"/>
                <a:gd name="T3" fmla="*/ 631 h 631"/>
                <a:gd name="T4" fmla="*/ 1042 w 1042"/>
                <a:gd name="T5" fmla="*/ 183 h 631"/>
                <a:gd name="T6" fmla="*/ 942 w 1042"/>
                <a:gd name="T7" fmla="*/ 0 h 631"/>
                <a:gd name="T8" fmla="*/ 0 w 1042"/>
                <a:gd name="T9" fmla="*/ 459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2" h="631">
                  <a:moveTo>
                    <a:pt x="0" y="459"/>
                  </a:moveTo>
                  <a:lnTo>
                    <a:pt x="87" y="631"/>
                  </a:lnTo>
                  <a:lnTo>
                    <a:pt x="1042" y="183"/>
                  </a:lnTo>
                  <a:lnTo>
                    <a:pt x="942" y="0"/>
                  </a:lnTo>
                  <a:lnTo>
                    <a:pt x="0" y="459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3" name="Freeform 392">
              <a:extLst>
                <a:ext uri="{FF2B5EF4-FFF2-40B4-BE49-F238E27FC236}">
                  <a16:creationId xmlns:a16="http://schemas.microsoft.com/office/drawing/2014/main" id="{78A6E54A-91BA-472D-B879-97099673E6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45675" y="5859463"/>
              <a:ext cx="2254250" cy="1000125"/>
            </a:xfrm>
            <a:custGeom>
              <a:avLst/>
              <a:gdLst>
                <a:gd name="T0" fmla="*/ 1420 w 1420"/>
                <a:gd name="T1" fmla="*/ 630 h 630"/>
                <a:gd name="T2" fmla="*/ 43 w 1420"/>
                <a:gd name="T3" fmla="*/ 630 h 630"/>
                <a:gd name="T4" fmla="*/ 0 w 1420"/>
                <a:gd name="T5" fmla="*/ 533 h 630"/>
                <a:gd name="T6" fmla="*/ 1140 w 1420"/>
                <a:gd name="T7" fmla="*/ 0 h 630"/>
                <a:gd name="T8" fmla="*/ 1420 w 1420"/>
                <a:gd name="T9" fmla="*/ 630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0" h="630">
                  <a:moveTo>
                    <a:pt x="1420" y="630"/>
                  </a:moveTo>
                  <a:lnTo>
                    <a:pt x="43" y="630"/>
                  </a:lnTo>
                  <a:lnTo>
                    <a:pt x="0" y="533"/>
                  </a:lnTo>
                  <a:lnTo>
                    <a:pt x="1140" y="0"/>
                  </a:lnTo>
                  <a:lnTo>
                    <a:pt x="1420" y="630"/>
                  </a:lnTo>
                  <a:close/>
                </a:path>
              </a:pathLst>
            </a:cu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4" name="Freeform 393">
              <a:extLst>
                <a:ext uri="{FF2B5EF4-FFF2-40B4-BE49-F238E27FC236}">
                  <a16:creationId xmlns:a16="http://schemas.microsoft.com/office/drawing/2014/main" id="{7A98C015-B5B5-4893-9848-7D3CFE571C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94713" y="3225800"/>
              <a:ext cx="300037" cy="552450"/>
            </a:xfrm>
            <a:custGeom>
              <a:avLst/>
              <a:gdLst>
                <a:gd name="T0" fmla="*/ 9 w 317"/>
                <a:gd name="T1" fmla="*/ 502 h 586"/>
                <a:gd name="T2" fmla="*/ 178 w 317"/>
                <a:gd name="T3" fmla="*/ 36 h 586"/>
                <a:gd name="T4" fmla="*/ 237 w 317"/>
                <a:gd name="T5" fmla="*/ 8 h 586"/>
                <a:gd name="T6" fmla="*/ 281 w 317"/>
                <a:gd name="T7" fmla="*/ 24 h 586"/>
                <a:gd name="T8" fmla="*/ 308 w 317"/>
                <a:gd name="T9" fmla="*/ 83 h 586"/>
                <a:gd name="T10" fmla="*/ 139 w 317"/>
                <a:gd name="T11" fmla="*/ 550 h 586"/>
                <a:gd name="T12" fmla="*/ 80 w 317"/>
                <a:gd name="T13" fmla="*/ 577 h 586"/>
                <a:gd name="T14" fmla="*/ 37 w 317"/>
                <a:gd name="T15" fmla="*/ 561 h 586"/>
                <a:gd name="T16" fmla="*/ 9 w 317"/>
                <a:gd name="T17" fmla="*/ 50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7" h="586">
                  <a:moveTo>
                    <a:pt x="9" y="502"/>
                  </a:moveTo>
                  <a:cubicBezTo>
                    <a:pt x="178" y="36"/>
                    <a:pt x="178" y="36"/>
                    <a:pt x="178" y="36"/>
                  </a:cubicBezTo>
                  <a:cubicBezTo>
                    <a:pt x="187" y="12"/>
                    <a:pt x="213" y="0"/>
                    <a:pt x="237" y="8"/>
                  </a:cubicBezTo>
                  <a:cubicBezTo>
                    <a:pt x="281" y="24"/>
                    <a:pt x="281" y="24"/>
                    <a:pt x="281" y="24"/>
                  </a:cubicBezTo>
                  <a:cubicBezTo>
                    <a:pt x="305" y="33"/>
                    <a:pt x="317" y="59"/>
                    <a:pt x="308" y="83"/>
                  </a:cubicBezTo>
                  <a:cubicBezTo>
                    <a:pt x="139" y="550"/>
                    <a:pt x="139" y="550"/>
                    <a:pt x="139" y="550"/>
                  </a:cubicBezTo>
                  <a:cubicBezTo>
                    <a:pt x="130" y="574"/>
                    <a:pt x="104" y="586"/>
                    <a:pt x="80" y="577"/>
                  </a:cubicBezTo>
                  <a:cubicBezTo>
                    <a:pt x="37" y="561"/>
                    <a:pt x="37" y="561"/>
                    <a:pt x="37" y="561"/>
                  </a:cubicBezTo>
                  <a:cubicBezTo>
                    <a:pt x="13" y="553"/>
                    <a:pt x="0" y="526"/>
                    <a:pt x="9" y="502"/>
                  </a:cubicBezTo>
                  <a:close/>
                </a:path>
              </a:pathLst>
            </a:custGeom>
            <a:solidFill>
              <a:srgbClr val="2E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标题 1"/>
          <p:cNvSpPr>
            <a:spLocks noGrp="1"/>
          </p:cNvSpPr>
          <p:nvPr userDrawn="1">
            <p:ph type="title" hasCustomPrompt="1"/>
          </p:nvPr>
        </p:nvSpPr>
        <p:spPr>
          <a:xfrm>
            <a:off x="677882" y="3682915"/>
            <a:ext cx="4810288" cy="771482"/>
          </a:xfrm>
          <a:noFill/>
        </p:spPr>
        <p:txBody>
          <a:bodyPr lIns="90000" rIns="90000" anchor="b">
            <a:normAutofit/>
          </a:bodyPr>
          <a:lstStyle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21" name="文本占位符 2"/>
          <p:cNvSpPr>
            <a:spLocks noGrp="1"/>
          </p:cNvSpPr>
          <p:nvPr userDrawn="1">
            <p:ph type="body" idx="1" hasCustomPrompt="1"/>
          </p:nvPr>
        </p:nvSpPr>
        <p:spPr>
          <a:xfrm>
            <a:off x="677882" y="4485006"/>
            <a:ext cx="4810288" cy="1082874"/>
          </a:xfrm>
          <a:noFill/>
        </p:spPr>
        <p:txBody>
          <a:bodyPr lIns="90000" rIns="90000" anchor="t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dirty="0"/>
              <a:t>Edit Master text styles</a:t>
            </a:r>
          </a:p>
        </p:txBody>
      </p:sp>
      <p:cxnSp>
        <p:nvCxnSpPr>
          <p:cNvPr id="3" name="直接连接符 2"/>
          <p:cNvCxnSpPr>
            <a:cxnSpLocks/>
          </p:cNvCxnSpPr>
          <p:nvPr userDrawn="1"/>
        </p:nvCxnSpPr>
        <p:spPr>
          <a:xfrm>
            <a:off x="677882" y="3665141"/>
            <a:ext cx="4132243" cy="0"/>
          </a:xfrm>
          <a:prstGeom prst="line">
            <a:avLst/>
          </a:prstGeom>
          <a:ln>
            <a:solidFill>
              <a:srgbClr val="3F4C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2024/4/6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334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  <p:sp>
        <p:nvSpPr>
          <p:cNvPr id="4" name="标题 3">
            <a:extLst>
              <a:ext uri="{FF2B5EF4-FFF2-40B4-BE49-F238E27FC236}">
                <a16:creationId xmlns:a16="http://schemas.microsoft.com/office/drawing/2014/main" id="{8C8B4C8C-65EC-4A36-AD8F-3DC78365AD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2024/4/6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967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/>
        <p:txBody>
          <a:bodyPr lIns="0" rIns="0"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2024/4/6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174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72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"/>
          <p:cNvSpPr>
            <a:spLocks noGrp="1"/>
          </p:cNvSpPr>
          <p:nvPr userDrawn="1">
            <p:ph type="ctrTitle" hasCustomPrompt="1"/>
          </p:nvPr>
        </p:nvSpPr>
        <p:spPr>
          <a:xfrm>
            <a:off x="3854678" y="4374282"/>
            <a:ext cx="4482645" cy="973538"/>
          </a:xfrm>
        </p:spPr>
        <p:txBody>
          <a:bodyPr lIns="90000" rIns="90000"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zh-CN" dirty="0"/>
              <a:t>Conclusion</a:t>
            </a:r>
            <a:endParaRPr lang="zh-CN" altLang="en-US" dirty="0"/>
          </a:p>
        </p:txBody>
      </p:sp>
      <p:sp>
        <p:nvSpPr>
          <p:cNvPr id="14" name="文本占位符 62"/>
          <p:cNvSpPr>
            <a:spLocks noGrp="1"/>
          </p:cNvSpPr>
          <p:nvPr>
            <p:ph type="body" sz="quarter" idx="17" hasCustomPrompt="1"/>
          </p:nvPr>
        </p:nvSpPr>
        <p:spPr>
          <a:xfrm>
            <a:off x="3854678" y="5435425"/>
            <a:ext cx="4482645" cy="310871"/>
          </a:xfrm>
        </p:spPr>
        <p:txBody>
          <a:bodyPr vert="horz" lIns="90000" tIns="45720" rIns="90000" bIns="45720" rtlCol="0" anchor="b">
            <a:normAutofit/>
          </a:bodyPr>
          <a:lstStyle>
            <a:lvl1pPr marL="0" indent="0" algn="ctr">
              <a:buNone/>
              <a:defRPr lang="zh-CN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  <p:sp>
        <p:nvSpPr>
          <p:cNvPr id="15" name="文本占位符 62"/>
          <p:cNvSpPr>
            <a:spLocks noGrp="1"/>
          </p:cNvSpPr>
          <p:nvPr>
            <p:ph type="body" sz="quarter" idx="18" hasCustomPrompt="1"/>
          </p:nvPr>
        </p:nvSpPr>
        <p:spPr>
          <a:xfrm>
            <a:off x="3854678" y="5751059"/>
            <a:ext cx="4482645" cy="310871"/>
          </a:xfrm>
        </p:spPr>
        <p:txBody>
          <a:bodyPr vert="horz" lIns="90000" tIns="45720" rIns="90000" bIns="45720" rtlCol="0">
            <a:normAutofit/>
          </a:bodyPr>
          <a:lstStyle>
            <a:lvl1pPr marL="0" indent="0" algn="ctr">
              <a:buNone/>
              <a:defRPr lang="zh-CN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r>
              <a:rPr lang="en-US" altLang="zh-CN" dirty="0"/>
              <a:t>Data</a:t>
            </a:r>
          </a:p>
        </p:txBody>
      </p:sp>
      <p:grpSp>
        <p:nvGrpSpPr>
          <p:cNvPr id="444" name="组合 443">
            <a:extLst>
              <a:ext uri="{FF2B5EF4-FFF2-40B4-BE49-F238E27FC236}">
                <a16:creationId xmlns:a16="http://schemas.microsoft.com/office/drawing/2014/main" id="{EF3E4BB1-D04F-466C-8EA7-A0DE0EAC165F}"/>
              </a:ext>
            </a:extLst>
          </p:cNvPr>
          <p:cNvGrpSpPr/>
          <p:nvPr userDrawn="1"/>
        </p:nvGrpSpPr>
        <p:grpSpPr>
          <a:xfrm>
            <a:off x="2961481" y="654824"/>
            <a:ext cx="6269038" cy="3617953"/>
            <a:chOff x="1627188" y="850900"/>
            <a:chExt cx="8934450" cy="5156201"/>
          </a:xfrm>
        </p:grpSpPr>
        <p:sp>
          <p:nvSpPr>
            <p:cNvPr id="4" name="AutoShape 3">
              <a:extLst>
                <a:ext uri="{FF2B5EF4-FFF2-40B4-BE49-F238E27FC236}">
                  <a16:creationId xmlns:a16="http://schemas.microsoft.com/office/drawing/2014/main" id="{3EF05A45-5058-45BD-BE3B-4B4674EEAED5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1630363" y="854075"/>
              <a:ext cx="8931275" cy="5149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Oval 5">
              <a:extLst>
                <a:ext uri="{FF2B5EF4-FFF2-40B4-BE49-F238E27FC236}">
                  <a16:creationId xmlns:a16="http://schemas.microsoft.com/office/drawing/2014/main" id="{1443059B-909D-4395-A072-83A927224BB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627188" y="5243513"/>
              <a:ext cx="8934450" cy="76358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Rectangle 6">
              <a:extLst>
                <a:ext uri="{FF2B5EF4-FFF2-40B4-BE49-F238E27FC236}">
                  <a16:creationId xmlns:a16="http://schemas.microsoft.com/office/drawing/2014/main" id="{583F8349-4187-44AE-91F0-71C06B8F75A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41751" y="850900"/>
              <a:ext cx="225425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7">
              <a:extLst>
                <a:ext uri="{FF2B5EF4-FFF2-40B4-BE49-F238E27FC236}">
                  <a16:creationId xmlns:a16="http://schemas.microsoft.com/office/drawing/2014/main" id="{9376C3E0-305E-4AB4-B582-24AE923358A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856038" y="850900"/>
              <a:ext cx="196850" cy="1063625"/>
            </a:xfrm>
            <a:custGeom>
              <a:avLst/>
              <a:gdLst>
                <a:gd name="T0" fmla="*/ 0 w 124"/>
                <a:gd name="T1" fmla="*/ 0 h 670"/>
                <a:gd name="T2" fmla="*/ 4 w 124"/>
                <a:gd name="T3" fmla="*/ 0 h 670"/>
                <a:gd name="T4" fmla="*/ 4 w 124"/>
                <a:gd name="T5" fmla="*/ 670 h 670"/>
                <a:gd name="T6" fmla="*/ 0 w 124"/>
                <a:gd name="T7" fmla="*/ 670 h 670"/>
                <a:gd name="T8" fmla="*/ 0 w 124"/>
                <a:gd name="T9" fmla="*/ 0 h 670"/>
                <a:gd name="T10" fmla="*/ 120 w 124"/>
                <a:gd name="T11" fmla="*/ 0 h 670"/>
                <a:gd name="T12" fmla="*/ 124 w 124"/>
                <a:gd name="T13" fmla="*/ 0 h 670"/>
                <a:gd name="T14" fmla="*/ 124 w 124"/>
                <a:gd name="T15" fmla="*/ 670 h 670"/>
                <a:gd name="T16" fmla="*/ 120 w 124"/>
                <a:gd name="T17" fmla="*/ 670 h 670"/>
                <a:gd name="T18" fmla="*/ 120 w 124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670">
                  <a:moveTo>
                    <a:pt x="0" y="0"/>
                  </a:moveTo>
                  <a:lnTo>
                    <a:pt x="4" y="0"/>
                  </a:lnTo>
                  <a:lnTo>
                    <a:pt x="4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0" y="0"/>
                  </a:moveTo>
                  <a:lnTo>
                    <a:pt x="124" y="0"/>
                  </a:lnTo>
                  <a:lnTo>
                    <a:pt x="124" y="670"/>
                  </a:lnTo>
                  <a:lnTo>
                    <a:pt x="120" y="670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Rectangle 8">
              <a:extLst>
                <a:ext uri="{FF2B5EF4-FFF2-40B4-BE49-F238E27FC236}">
                  <a16:creationId xmlns:a16="http://schemas.microsoft.com/office/drawing/2014/main" id="{34A58CBD-ED7B-4430-A8AC-2C78D87B840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71913" y="884238"/>
              <a:ext cx="165100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Oval 9">
              <a:extLst>
                <a:ext uri="{FF2B5EF4-FFF2-40B4-BE49-F238E27FC236}">
                  <a16:creationId xmlns:a16="http://schemas.microsoft.com/office/drawing/2014/main" id="{EF3D2B32-E748-493B-ABB2-ED91CD4EF45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917951" y="1782763"/>
              <a:ext cx="73025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Rectangle 10">
              <a:extLst>
                <a:ext uri="{FF2B5EF4-FFF2-40B4-BE49-F238E27FC236}">
                  <a16:creationId xmlns:a16="http://schemas.microsoft.com/office/drawing/2014/main" id="{A383966D-729B-4F6C-BBC1-535F8E4DF3A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89376" y="1316038"/>
              <a:ext cx="131763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Rectangle 11">
              <a:extLst>
                <a:ext uri="{FF2B5EF4-FFF2-40B4-BE49-F238E27FC236}">
                  <a16:creationId xmlns:a16="http://schemas.microsoft.com/office/drawing/2014/main" id="{F9328AB7-5A7F-497F-A581-3A995845B2A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89376" y="1354138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Rectangle 12">
              <a:extLst>
                <a:ext uri="{FF2B5EF4-FFF2-40B4-BE49-F238E27FC236}">
                  <a16:creationId xmlns:a16="http://schemas.microsoft.com/office/drawing/2014/main" id="{5A5C37DF-6140-4972-860D-DBE2319BFAF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89376" y="1393825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Oval 13">
              <a:extLst>
                <a:ext uri="{FF2B5EF4-FFF2-40B4-BE49-F238E27FC236}">
                  <a16:creationId xmlns:a16="http://schemas.microsoft.com/office/drawing/2014/main" id="{6065A9E5-BDAC-486B-8BE6-CCA3981B36D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927476" y="1792288"/>
              <a:ext cx="53975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Rectangle 14">
              <a:extLst>
                <a:ext uri="{FF2B5EF4-FFF2-40B4-BE49-F238E27FC236}">
                  <a16:creationId xmlns:a16="http://schemas.microsoft.com/office/drawing/2014/main" id="{4C287BE2-878D-42A9-9478-565C4D286D1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073526" y="850900"/>
              <a:ext cx="227013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15">
              <a:extLst>
                <a:ext uri="{FF2B5EF4-FFF2-40B4-BE49-F238E27FC236}">
                  <a16:creationId xmlns:a16="http://schemas.microsoft.com/office/drawing/2014/main" id="{E4FD9925-F4B8-4FC5-88DD-F418EDC0280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089401" y="850900"/>
              <a:ext cx="198438" cy="1063625"/>
            </a:xfrm>
            <a:custGeom>
              <a:avLst/>
              <a:gdLst>
                <a:gd name="T0" fmla="*/ 0 w 125"/>
                <a:gd name="T1" fmla="*/ 0 h 670"/>
                <a:gd name="T2" fmla="*/ 2 w 125"/>
                <a:gd name="T3" fmla="*/ 0 h 670"/>
                <a:gd name="T4" fmla="*/ 2 w 125"/>
                <a:gd name="T5" fmla="*/ 670 h 670"/>
                <a:gd name="T6" fmla="*/ 0 w 125"/>
                <a:gd name="T7" fmla="*/ 670 h 670"/>
                <a:gd name="T8" fmla="*/ 0 w 125"/>
                <a:gd name="T9" fmla="*/ 0 h 670"/>
                <a:gd name="T10" fmla="*/ 121 w 125"/>
                <a:gd name="T11" fmla="*/ 0 h 670"/>
                <a:gd name="T12" fmla="*/ 125 w 125"/>
                <a:gd name="T13" fmla="*/ 0 h 670"/>
                <a:gd name="T14" fmla="*/ 125 w 125"/>
                <a:gd name="T15" fmla="*/ 670 h 670"/>
                <a:gd name="T16" fmla="*/ 121 w 125"/>
                <a:gd name="T17" fmla="*/ 670 h 670"/>
                <a:gd name="T18" fmla="*/ 121 w 125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670">
                  <a:moveTo>
                    <a:pt x="0" y="0"/>
                  </a:moveTo>
                  <a:lnTo>
                    <a:pt x="2" y="0"/>
                  </a:lnTo>
                  <a:lnTo>
                    <a:pt x="2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1" y="0"/>
                  </a:moveTo>
                  <a:lnTo>
                    <a:pt x="125" y="0"/>
                  </a:lnTo>
                  <a:lnTo>
                    <a:pt x="125" y="670"/>
                  </a:lnTo>
                  <a:lnTo>
                    <a:pt x="121" y="670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Rectangle 16">
              <a:extLst>
                <a:ext uri="{FF2B5EF4-FFF2-40B4-BE49-F238E27FC236}">
                  <a16:creationId xmlns:a16="http://schemas.microsoft.com/office/drawing/2014/main" id="{EACBCD12-5436-4D24-8DAF-4441E9A476D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06863" y="884238"/>
              <a:ext cx="163513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Oval 17">
              <a:extLst>
                <a:ext uri="{FF2B5EF4-FFF2-40B4-BE49-F238E27FC236}">
                  <a16:creationId xmlns:a16="http://schemas.microsoft.com/office/drawing/2014/main" id="{A784065E-FA34-40E6-8872-C4012EA0236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52901" y="1782763"/>
              <a:ext cx="68263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Rectangle 18">
              <a:extLst>
                <a:ext uri="{FF2B5EF4-FFF2-40B4-BE49-F238E27FC236}">
                  <a16:creationId xmlns:a16="http://schemas.microsoft.com/office/drawing/2014/main" id="{BEF5EBC4-2C70-41D8-9D04-95141076F7C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22738" y="1316038"/>
              <a:ext cx="131763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Rectangle 19">
              <a:extLst>
                <a:ext uri="{FF2B5EF4-FFF2-40B4-BE49-F238E27FC236}">
                  <a16:creationId xmlns:a16="http://schemas.microsoft.com/office/drawing/2014/main" id="{B8B3AAEA-E2CB-474D-9387-032A947EA78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22738" y="1354138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Rectangle 20">
              <a:extLst>
                <a:ext uri="{FF2B5EF4-FFF2-40B4-BE49-F238E27FC236}">
                  <a16:creationId xmlns:a16="http://schemas.microsoft.com/office/drawing/2014/main" id="{8D840BC0-F9BC-442A-BB62-D0E6F905E49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22738" y="1393825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Oval 21">
              <a:extLst>
                <a:ext uri="{FF2B5EF4-FFF2-40B4-BE49-F238E27FC236}">
                  <a16:creationId xmlns:a16="http://schemas.microsoft.com/office/drawing/2014/main" id="{7A87FB0B-0AAC-4CEB-B690-1614048B048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62426" y="1792288"/>
              <a:ext cx="52388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Rectangle 22">
              <a:extLst>
                <a:ext uri="{FF2B5EF4-FFF2-40B4-BE49-F238E27FC236}">
                  <a16:creationId xmlns:a16="http://schemas.microsoft.com/office/drawing/2014/main" id="{098050E3-47B4-4D4B-894C-D5977452398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06888" y="850900"/>
              <a:ext cx="228600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23">
              <a:extLst>
                <a:ext uri="{FF2B5EF4-FFF2-40B4-BE49-F238E27FC236}">
                  <a16:creationId xmlns:a16="http://schemas.microsoft.com/office/drawing/2014/main" id="{1B07DE0F-EB65-482D-B60B-C27F308AE05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324351" y="850900"/>
              <a:ext cx="193675" cy="1063625"/>
            </a:xfrm>
            <a:custGeom>
              <a:avLst/>
              <a:gdLst>
                <a:gd name="T0" fmla="*/ 0 w 122"/>
                <a:gd name="T1" fmla="*/ 0 h 670"/>
                <a:gd name="T2" fmla="*/ 2 w 122"/>
                <a:gd name="T3" fmla="*/ 0 h 670"/>
                <a:gd name="T4" fmla="*/ 2 w 122"/>
                <a:gd name="T5" fmla="*/ 670 h 670"/>
                <a:gd name="T6" fmla="*/ 0 w 122"/>
                <a:gd name="T7" fmla="*/ 670 h 670"/>
                <a:gd name="T8" fmla="*/ 0 w 122"/>
                <a:gd name="T9" fmla="*/ 0 h 670"/>
                <a:gd name="T10" fmla="*/ 120 w 122"/>
                <a:gd name="T11" fmla="*/ 0 h 670"/>
                <a:gd name="T12" fmla="*/ 122 w 122"/>
                <a:gd name="T13" fmla="*/ 0 h 670"/>
                <a:gd name="T14" fmla="*/ 122 w 122"/>
                <a:gd name="T15" fmla="*/ 670 h 670"/>
                <a:gd name="T16" fmla="*/ 120 w 122"/>
                <a:gd name="T17" fmla="*/ 670 h 670"/>
                <a:gd name="T18" fmla="*/ 120 w 122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670">
                  <a:moveTo>
                    <a:pt x="0" y="0"/>
                  </a:moveTo>
                  <a:lnTo>
                    <a:pt x="2" y="0"/>
                  </a:lnTo>
                  <a:lnTo>
                    <a:pt x="2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0" y="0"/>
                  </a:moveTo>
                  <a:lnTo>
                    <a:pt x="122" y="0"/>
                  </a:lnTo>
                  <a:lnTo>
                    <a:pt x="122" y="670"/>
                  </a:lnTo>
                  <a:lnTo>
                    <a:pt x="120" y="670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Rectangle 24">
              <a:extLst>
                <a:ext uri="{FF2B5EF4-FFF2-40B4-BE49-F238E27FC236}">
                  <a16:creationId xmlns:a16="http://schemas.microsoft.com/office/drawing/2014/main" id="{D9AB2DFE-77FB-4A80-9414-61E7A48B768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40226" y="884238"/>
              <a:ext cx="161925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Oval 25">
              <a:extLst>
                <a:ext uri="{FF2B5EF4-FFF2-40B4-BE49-F238E27FC236}">
                  <a16:creationId xmlns:a16="http://schemas.microsoft.com/office/drawing/2014/main" id="{B8F9C797-3342-4075-99D0-3DE662A23AB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86263" y="1782763"/>
              <a:ext cx="69850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Rectangle 26">
              <a:extLst>
                <a:ext uri="{FF2B5EF4-FFF2-40B4-BE49-F238E27FC236}">
                  <a16:creationId xmlns:a16="http://schemas.microsoft.com/office/drawing/2014/main" id="{C396FDE2-69CA-4C50-8E97-96E523E4A61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52926" y="1316038"/>
              <a:ext cx="136525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Rectangle 27">
              <a:extLst>
                <a:ext uri="{FF2B5EF4-FFF2-40B4-BE49-F238E27FC236}">
                  <a16:creationId xmlns:a16="http://schemas.microsoft.com/office/drawing/2014/main" id="{055540CD-1399-4067-B1E3-DE415CEC9A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52926" y="1354138"/>
              <a:ext cx="136525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Rectangle 28">
              <a:extLst>
                <a:ext uri="{FF2B5EF4-FFF2-40B4-BE49-F238E27FC236}">
                  <a16:creationId xmlns:a16="http://schemas.microsoft.com/office/drawing/2014/main" id="{F7A275B2-205A-41A3-8E40-E8483143036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52926" y="1393825"/>
              <a:ext cx="136525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Oval 29">
              <a:extLst>
                <a:ext uri="{FF2B5EF4-FFF2-40B4-BE49-F238E27FC236}">
                  <a16:creationId xmlns:a16="http://schemas.microsoft.com/office/drawing/2014/main" id="{19EB5A14-2084-4C63-9798-34EB23D08F2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95788" y="1792288"/>
              <a:ext cx="50800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Rectangle 30">
              <a:extLst>
                <a:ext uri="{FF2B5EF4-FFF2-40B4-BE49-F238E27FC236}">
                  <a16:creationId xmlns:a16="http://schemas.microsoft.com/office/drawing/2014/main" id="{A02ED32E-4741-4900-A019-9AC14E5920B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41838" y="850900"/>
              <a:ext cx="227013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31">
              <a:extLst>
                <a:ext uri="{FF2B5EF4-FFF2-40B4-BE49-F238E27FC236}">
                  <a16:creationId xmlns:a16="http://schemas.microsoft.com/office/drawing/2014/main" id="{C091142D-E055-40D1-BCB8-08E8BCF8E9A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557713" y="850900"/>
              <a:ext cx="198438" cy="1063625"/>
            </a:xfrm>
            <a:custGeom>
              <a:avLst/>
              <a:gdLst>
                <a:gd name="T0" fmla="*/ 0 w 125"/>
                <a:gd name="T1" fmla="*/ 0 h 670"/>
                <a:gd name="T2" fmla="*/ 2 w 125"/>
                <a:gd name="T3" fmla="*/ 0 h 670"/>
                <a:gd name="T4" fmla="*/ 2 w 125"/>
                <a:gd name="T5" fmla="*/ 670 h 670"/>
                <a:gd name="T6" fmla="*/ 0 w 125"/>
                <a:gd name="T7" fmla="*/ 670 h 670"/>
                <a:gd name="T8" fmla="*/ 0 w 125"/>
                <a:gd name="T9" fmla="*/ 0 h 670"/>
                <a:gd name="T10" fmla="*/ 121 w 125"/>
                <a:gd name="T11" fmla="*/ 0 h 670"/>
                <a:gd name="T12" fmla="*/ 125 w 125"/>
                <a:gd name="T13" fmla="*/ 0 h 670"/>
                <a:gd name="T14" fmla="*/ 125 w 125"/>
                <a:gd name="T15" fmla="*/ 670 h 670"/>
                <a:gd name="T16" fmla="*/ 121 w 125"/>
                <a:gd name="T17" fmla="*/ 670 h 670"/>
                <a:gd name="T18" fmla="*/ 121 w 125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670">
                  <a:moveTo>
                    <a:pt x="0" y="0"/>
                  </a:moveTo>
                  <a:lnTo>
                    <a:pt x="2" y="0"/>
                  </a:lnTo>
                  <a:lnTo>
                    <a:pt x="2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1" y="0"/>
                  </a:moveTo>
                  <a:lnTo>
                    <a:pt x="125" y="0"/>
                  </a:lnTo>
                  <a:lnTo>
                    <a:pt x="125" y="670"/>
                  </a:lnTo>
                  <a:lnTo>
                    <a:pt x="121" y="670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Rectangle 32">
              <a:extLst>
                <a:ext uri="{FF2B5EF4-FFF2-40B4-BE49-F238E27FC236}">
                  <a16:creationId xmlns:a16="http://schemas.microsoft.com/office/drawing/2014/main" id="{E6F08A34-8532-4099-8D5B-8B34BD17AFF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75176" y="884238"/>
              <a:ext cx="163513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Oval 33">
              <a:extLst>
                <a:ext uri="{FF2B5EF4-FFF2-40B4-BE49-F238E27FC236}">
                  <a16:creationId xmlns:a16="http://schemas.microsoft.com/office/drawing/2014/main" id="{6067AF0F-A099-4174-8D94-AFBFD93F727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621213" y="1782763"/>
              <a:ext cx="68263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Rectangle 34">
              <a:extLst>
                <a:ext uri="{FF2B5EF4-FFF2-40B4-BE49-F238E27FC236}">
                  <a16:creationId xmlns:a16="http://schemas.microsoft.com/office/drawing/2014/main" id="{8FB1A3B1-D408-4AF5-93CC-C43965CB998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91051" y="1316038"/>
              <a:ext cx="131763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Rectangle 35">
              <a:extLst>
                <a:ext uri="{FF2B5EF4-FFF2-40B4-BE49-F238E27FC236}">
                  <a16:creationId xmlns:a16="http://schemas.microsoft.com/office/drawing/2014/main" id="{EC835451-2850-4B9F-B758-75D384D7DC7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91051" y="1354138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Rectangle 36">
              <a:extLst>
                <a:ext uri="{FF2B5EF4-FFF2-40B4-BE49-F238E27FC236}">
                  <a16:creationId xmlns:a16="http://schemas.microsoft.com/office/drawing/2014/main" id="{222A94E5-B7E6-4804-A80E-4D85860476A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91051" y="1393825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Oval 37">
              <a:extLst>
                <a:ext uri="{FF2B5EF4-FFF2-40B4-BE49-F238E27FC236}">
                  <a16:creationId xmlns:a16="http://schemas.microsoft.com/office/drawing/2014/main" id="{273AA504-C422-4F39-A020-93B3C4ADE0C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630738" y="1792288"/>
              <a:ext cx="52388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Rectangle 38">
              <a:extLst>
                <a:ext uri="{FF2B5EF4-FFF2-40B4-BE49-F238E27FC236}">
                  <a16:creationId xmlns:a16="http://schemas.microsoft.com/office/drawing/2014/main" id="{E9E0AC23-9791-4705-8AF5-2E3A7357D84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775201" y="850900"/>
              <a:ext cx="228600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39">
              <a:extLst>
                <a:ext uri="{FF2B5EF4-FFF2-40B4-BE49-F238E27FC236}">
                  <a16:creationId xmlns:a16="http://schemas.microsoft.com/office/drawing/2014/main" id="{8F8F0C1C-8E08-48DC-8BE5-9561B662711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792663" y="850900"/>
              <a:ext cx="196850" cy="1063625"/>
            </a:xfrm>
            <a:custGeom>
              <a:avLst/>
              <a:gdLst>
                <a:gd name="T0" fmla="*/ 0 w 124"/>
                <a:gd name="T1" fmla="*/ 0 h 670"/>
                <a:gd name="T2" fmla="*/ 2 w 124"/>
                <a:gd name="T3" fmla="*/ 0 h 670"/>
                <a:gd name="T4" fmla="*/ 2 w 124"/>
                <a:gd name="T5" fmla="*/ 670 h 670"/>
                <a:gd name="T6" fmla="*/ 0 w 124"/>
                <a:gd name="T7" fmla="*/ 670 h 670"/>
                <a:gd name="T8" fmla="*/ 0 w 124"/>
                <a:gd name="T9" fmla="*/ 0 h 670"/>
                <a:gd name="T10" fmla="*/ 120 w 124"/>
                <a:gd name="T11" fmla="*/ 0 h 670"/>
                <a:gd name="T12" fmla="*/ 124 w 124"/>
                <a:gd name="T13" fmla="*/ 0 h 670"/>
                <a:gd name="T14" fmla="*/ 124 w 124"/>
                <a:gd name="T15" fmla="*/ 670 h 670"/>
                <a:gd name="T16" fmla="*/ 120 w 124"/>
                <a:gd name="T17" fmla="*/ 670 h 670"/>
                <a:gd name="T18" fmla="*/ 120 w 124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670">
                  <a:moveTo>
                    <a:pt x="0" y="0"/>
                  </a:moveTo>
                  <a:lnTo>
                    <a:pt x="2" y="0"/>
                  </a:lnTo>
                  <a:lnTo>
                    <a:pt x="2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0" y="0"/>
                  </a:moveTo>
                  <a:lnTo>
                    <a:pt x="124" y="0"/>
                  </a:lnTo>
                  <a:lnTo>
                    <a:pt x="124" y="670"/>
                  </a:lnTo>
                  <a:lnTo>
                    <a:pt x="120" y="670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Rectangle 40">
              <a:extLst>
                <a:ext uri="{FF2B5EF4-FFF2-40B4-BE49-F238E27FC236}">
                  <a16:creationId xmlns:a16="http://schemas.microsoft.com/office/drawing/2014/main" id="{9800E8BE-FDB5-4D45-AA2B-8FEDCB872EE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08538" y="884238"/>
              <a:ext cx="165100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Oval 41">
              <a:extLst>
                <a:ext uri="{FF2B5EF4-FFF2-40B4-BE49-F238E27FC236}">
                  <a16:creationId xmlns:a16="http://schemas.microsoft.com/office/drawing/2014/main" id="{7D1202AC-EBA6-494B-9FE5-18EA1D3C8B3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54576" y="1782763"/>
              <a:ext cx="69850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Rectangle 42">
              <a:extLst>
                <a:ext uri="{FF2B5EF4-FFF2-40B4-BE49-F238E27FC236}">
                  <a16:creationId xmlns:a16="http://schemas.microsoft.com/office/drawing/2014/main" id="{4CFF4EFA-E037-4127-B8D6-15E7107A41A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21238" y="1316038"/>
              <a:ext cx="134938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Rectangle 43">
              <a:extLst>
                <a:ext uri="{FF2B5EF4-FFF2-40B4-BE49-F238E27FC236}">
                  <a16:creationId xmlns:a16="http://schemas.microsoft.com/office/drawing/2014/main" id="{4CF37C79-1DE7-4DCA-9413-D9F315A1087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21238" y="1354138"/>
              <a:ext cx="134938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Rectangle 44">
              <a:extLst>
                <a:ext uri="{FF2B5EF4-FFF2-40B4-BE49-F238E27FC236}">
                  <a16:creationId xmlns:a16="http://schemas.microsoft.com/office/drawing/2014/main" id="{E68C29C8-43CF-45AE-A200-9B61FA226C8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21238" y="1393825"/>
              <a:ext cx="134938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Oval 45">
              <a:extLst>
                <a:ext uri="{FF2B5EF4-FFF2-40B4-BE49-F238E27FC236}">
                  <a16:creationId xmlns:a16="http://schemas.microsoft.com/office/drawing/2014/main" id="{8ABDA012-48FB-409C-A5A0-7E712378F8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64101" y="1792288"/>
              <a:ext cx="49213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Rectangle 46">
              <a:extLst>
                <a:ext uri="{FF2B5EF4-FFF2-40B4-BE49-F238E27FC236}">
                  <a16:creationId xmlns:a16="http://schemas.microsoft.com/office/drawing/2014/main" id="{B9FBAF67-E7D8-45FB-BF26-05048A8F363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10151" y="850900"/>
              <a:ext cx="227013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47">
              <a:extLst>
                <a:ext uri="{FF2B5EF4-FFF2-40B4-BE49-F238E27FC236}">
                  <a16:creationId xmlns:a16="http://schemas.microsoft.com/office/drawing/2014/main" id="{E4A616F6-A2CC-4CA3-85E2-0AD6BE990BD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022851" y="850900"/>
              <a:ext cx="198438" cy="1063625"/>
            </a:xfrm>
            <a:custGeom>
              <a:avLst/>
              <a:gdLst>
                <a:gd name="T0" fmla="*/ 0 w 125"/>
                <a:gd name="T1" fmla="*/ 0 h 670"/>
                <a:gd name="T2" fmla="*/ 4 w 125"/>
                <a:gd name="T3" fmla="*/ 0 h 670"/>
                <a:gd name="T4" fmla="*/ 4 w 125"/>
                <a:gd name="T5" fmla="*/ 670 h 670"/>
                <a:gd name="T6" fmla="*/ 0 w 125"/>
                <a:gd name="T7" fmla="*/ 670 h 670"/>
                <a:gd name="T8" fmla="*/ 0 w 125"/>
                <a:gd name="T9" fmla="*/ 0 h 670"/>
                <a:gd name="T10" fmla="*/ 122 w 125"/>
                <a:gd name="T11" fmla="*/ 0 h 670"/>
                <a:gd name="T12" fmla="*/ 125 w 125"/>
                <a:gd name="T13" fmla="*/ 0 h 670"/>
                <a:gd name="T14" fmla="*/ 125 w 125"/>
                <a:gd name="T15" fmla="*/ 670 h 670"/>
                <a:gd name="T16" fmla="*/ 122 w 125"/>
                <a:gd name="T17" fmla="*/ 670 h 670"/>
                <a:gd name="T18" fmla="*/ 122 w 125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670">
                  <a:moveTo>
                    <a:pt x="0" y="0"/>
                  </a:moveTo>
                  <a:lnTo>
                    <a:pt x="4" y="0"/>
                  </a:lnTo>
                  <a:lnTo>
                    <a:pt x="4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2" y="0"/>
                  </a:moveTo>
                  <a:lnTo>
                    <a:pt x="125" y="0"/>
                  </a:lnTo>
                  <a:lnTo>
                    <a:pt x="125" y="670"/>
                  </a:lnTo>
                  <a:lnTo>
                    <a:pt x="122" y="670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Rectangle 48">
              <a:extLst>
                <a:ext uri="{FF2B5EF4-FFF2-40B4-BE49-F238E27FC236}">
                  <a16:creationId xmlns:a16="http://schemas.microsoft.com/office/drawing/2014/main" id="{9FD4E7B5-3F1C-4969-8A29-59F2CE16BC7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38726" y="884238"/>
              <a:ext cx="165100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Oval 49">
              <a:extLst>
                <a:ext uri="{FF2B5EF4-FFF2-40B4-BE49-F238E27FC236}">
                  <a16:creationId xmlns:a16="http://schemas.microsoft.com/office/drawing/2014/main" id="{DB4CF786-5F46-4F1E-8491-877B64D69B0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89526" y="1782763"/>
              <a:ext cx="68263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Rectangle 50">
              <a:extLst>
                <a:ext uri="{FF2B5EF4-FFF2-40B4-BE49-F238E27FC236}">
                  <a16:creationId xmlns:a16="http://schemas.microsoft.com/office/drawing/2014/main" id="{280E2D4A-EF2F-424B-A34F-100EC6C86D7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56188" y="1316038"/>
              <a:ext cx="134938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Rectangle 51">
              <a:extLst>
                <a:ext uri="{FF2B5EF4-FFF2-40B4-BE49-F238E27FC236}">
                  <a16:creationId xmlns:a16="http://schemas.microsoft.com/office/drawing/2014/main" id="{43AADCA8-C656-453A-A02E-322ECA8C193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56188" y="1354138"/>
              <a:ext cx="134938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Rectangle 52">
              <a:extLst>
                <a:ext uri="{FF2B5EF4-FFF2-40B4-BE49-F238E27FC236}">
                  <a16:creationId xmlns:a16="http://schemas.microsoft.com/office/drawing/2014/main" id="{24CD8CDB-07EA-4D94-89BF-29908121440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56188" y="1393825"/>
              <a:ext cx="134938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Oval 53">
              <a:extLst>
                <a:ext uri="{FF2B5EF4-FFF2-40B4-BE49-F238E27FC236}">
                  <a16:creationId xmlns:a16="http://schemas.microsoft.com/office/drawing/2014/main" id="{3C381975-5D66-46C8-B0C7-0CF33190B6C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95876" y="1792288"/>
              <a:ext cx="52388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Rectangle 54">
              <a:extLst>
                <a:ext uri="{FF2B5EF4-FFF2-40B4-BE49-F238E27FC236}">
                  <a16:creationId xmlns:a16="http://schemas.microsoft.com/office/drawing/2014/main" id="{FD5CB3BB-0790-4568-ABC7-80C10267336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30626" y="1914525"/>
              <a:ext cx="1674813" cy="3678238"/>
            </a:xfrm>
            <a:prstGeom prst="rect">
              <a:avLst/>
            </a:prstGeom>
            <a:solidFill>
              <a:srgbClr val="919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Rectangle 55">
              <a:extLst>
                <a:ext uri="{FF2B5EF4-FFF2-40B4-BE49-F238E27FC236}">
                  <a16:creationId xmlns:a16="http://schemas.microsoft.com/office/drawing/2014/main" id="{9CF249B5-395E-4B1A-9CAF-3B836896A4A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46513" y="2089150"/>
              <a:ext cx="1443038" cy="1090613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Rectangle 56">
              <a:extLst>
                <a:ext uri="{FF2B5EF4-FFF2-40B4-BE49-F238E27FC236}">
                  <a16:creationId xmlns:a16="http://schemas.microsoft.com/office/drawing/2014/main" id="{6C0BF24A-1C7F-471A-8C06-C0BB31B1EC1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46513" y="3228975"/>
              <a:ext cx="1443038" cy="1087438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Rectangle 57">
              <a:extLst>
                <a:ext uri="{FF2B5EF4-FFF2-40B4-BE49-F238E27FC236}">
                  <a16:creationId xmlns:a16="http://schemas.microsoft.com/office/drawing/2014/main" id="{51C0046C-D262-4DFD-9B28-092031DAFD7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46513" y="4365625"/>
              <a:ext cx="1443038" cy="1087438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Rectangle 58">
              <a:extLst>
                <a:ext uri="{FF2B5EF4-FFF2-40B4-BE49-F238E27FC236}">
                  <a16:creationId xmlns:a16="http://schemas.microsoft.com/office/drawing/2014/main" id="{118CAA3A-11A1-428C-907E-4E977EA85ED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03713" y="2317750"/>
              <a:ext cx="508000" cy="269875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59">
              <a:extLst>
                <a:ext uri="{FF2B5EF4-FFF2-40B4-BE49-F238E27FC236}">
                  <a16:creationId xmlns:a16="http://schemas.microsoft.com/office/drawing/2014/main" id="{17AC529D-AFE8-46B2-A268-5A2A0DAF44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46576" y="2422525"/>
              <a:ext cx="419100" cy="128588"/>
            </a:xfrm>
            <a:custGeom>
              <a:avLst/>
              <a:gdLst>
                <a:gd name="T0" fmla="*/ 8 w 127"/>
                <a:gd name="T1" fmla="*/ 0 h 39"/>
                <a:gd name="T2" fmla="*/ 119 w 127"/>
                <a:gd name="T3" fmla="*/ 0 h 39"/>
                <a:gd name="T4" fmla="*/ 127 w 127"/>
                <a:gd name="T5" fmla="*/ 9 h 39"/>
                <a:gd name="T6" fmla="*/ 127 w 127"/>
                <a:gd name="T7" fmla="*/ 30 h 39"/>
                <a:gd name="T8" fmla="*/ 119 w 127"/>
                <a:gd name="T9" fmla="*/ 39 h 39"/>
                <a:gd name="T10" fmla="*/ 8 w 127"/>
                <a:gd name="T11" fmla="*/ 39 h 39"/>
                <a:gd name="T12" fmla="*/ 0 w 127"/>
                <a:gd name="T13" fmla="*/ 30 h 39"/>
                <a:gd name="T14" fmla="*/ 0 w 127"/>
                <a:gd name="T15" fmla="*/ 9 h 39"/>
                <a:gd name="T16" fmla="*/ 8 w 127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39">
                  <a:moveTo>
                    <a:pt x="8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4" y="0"/>
                    <a:pt x="127" y="4"/>
                    <a:pt x="127" y="9"/>
                  </a:cubicBezTo>
                  <a:cubicBezTo>
                    <a:pt x="127" y="30"/>
                    <a:pt x="127" y="30"/>
                    <a:pt x="127" y="30"/>
                  </a:cubicBezTo>
                  <a:cubicBezTo>
                    <a:pt x="127" y="35"/>
                    <a:pt x="124" y="39"/>
                    <a:pt x="11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5"/>
                    <a:pt x="0" y="3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Rectangle 60">
              <a:extLst>
                <a:ext uri="{FF2B5EF4-FFF2-40B4-BE49-F238E27FC236}">
                  <a16:creationId xmlns:a16="http://schemas.microsoft.com/office/drawing/2014/main" id="{D87045C1-949D-4EBB-880F-4494560911A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03713" y="3408363"/>
              <a:ext cx="508000" cy="269875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61">
              <a:extLst>
                <a:ext uri="{FF2B5EF4-FFF2-40B4-BE49-F238E27FC236}">
                  <a16:creationId xmlns:a16="http://schemas.microsoft.com/office/drawing/2014/main" id="{2E7E229B-6E09-43E2-8FA1-3917C7B1DA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37051" y="3516313"/>
              <a:ext cx="419100" cy="128588"/>
            </a:xfrm>
            <a:custGeom>
              <a:avLst/>
              <a:gdLst>
                <a:gd name="T0" fmla="*/ 8 w 127"/>
                <a:gd name="T1" fmla="*/ 0 h 39"/>
                <a:gd name="T2" fmla="*/ 119 w 127"/>
                <a:gd name="T3" fmla="*/ 0 h 39"/>
                <a:gd name="T4" fmla="*/ 127 w 127"/>
                <a:gd name="T5" fmla="*/ 8 h 39"/>
                <a:gd name="T6" fmla="*/ 127 w 127"/>
                <a:gd name="T7" fmla="*/ 30 h 39"/>
                <a:gd name="T8" fmla="*/ 119 w 127"/>
                <a:gd name="T9" fmla="*/ 39 h 39"/>
                <a:gd name="T10" fmla="*/ 8 w 127"/>
                <a:gd name="T11" fmla="*/ 39 h 39"/>
                <a:gd name="T12" fmla="*/ 0 w 127"/>
                <a:gd name="T13" fmla="*/ 30 h 39"/>
                <a:gd name="T14" fmla="*/ 0 w 127"/>
                <a:gd name="T15" fmla="*/ 8 h 39"/>
                <a:gd name="T16" fmla="*/ 8 w 127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39">
                  <a:moveTo>
                    <a:pt x="8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4" y="0"/>
                    <a:pt x="127" y="4"/>
                    <a:pt x="127" y="8"/>
                  </a:cubicBezTo>
                  <a:cubicBezTo>
                    <a:pt x="127" y="30"/>
                    <a:pt x="127" y="30"/>
                    <a:pt x="127" y="30"/>
                  </a:cubicBezTo>
                  <a:cubicBezTo>
                    <a:pt x="127" y="35"/>
                    <a:pt x="124" y="39"/>
                    <a:pt x="11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5"/>
                    <a:pt x="0" y="3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Rectangle 62">
              <a:extLst>
                <a:ext uri="{FF2B5EF4-FFF2-40B4-BE49-F238E27FC236}">
                  <a16:creationId xmlns:a16="http://schemas.microsoft.com/office/drawing/2014/main" id="{F0AA34DF-3D88-40E4-A770-EF3CE293836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06888" y="4533900"/>
              <a:ext cx="508000" cy="271463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63">
              <a:extLst>
                <a:ext uri="{FF2B5EF4-FFF2-40B4-BE49-F238E27FC236}">
                  <a16:creationId xmlns:a16="http://schemas.microsoft.com/office/drawing/2014/main" id="{24EA1AAE-032B-4A15-9DDE-F310869ECE7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46576" y="4640263"/>
              <a:ext cx="419100" cy="128588"/>
            </a:xfrm>
            <a:custGeom>
              <a:avLst/>
              <a:gdLst>
                <a:gd name="T0" fmla="*/ 8 w 127"/>
                <a:gd name="T1" fmla="*/ 0 h 39"/>
                <a:gd name="T2" fmla="*/ 119 w 127"/>
                <a:gd name="T3" fmla="*/ 0 h 39"/>
                <a:gd name="T4" fmla="*/ 127 w 127"/>
                <a:gd name="T5" fmla="*/ 9 h 39"/>
                <a:gd name="T6" fmla="*/ 127 w 127"/>
                <a:gd name="T7" fmla="*/ 31 h 39"/>
                <a:gd name="T8" fmla="*/ 119 w 127"/>
                <a:gd name="T9" fmla="*/ 39 h 39"/>
                <a:gd name="T10" fmla="*/ 8 w 127"/>
                <a:gd name="T11" fmla="*/ 39 h 39"/>
                <a:gd name="T12" fmla="*/ 0 w 127"/>
                <a:gd name="T13" fmla="*/ 31 h 39"/>
                <a:gd name="T14" fmla="*/ 0 w 127"/>
                <a:gd name="T15" fmla="*/ 9 h 39"/>
                <a:gd name="T16" fmla="*/ 8 w 127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39">
                  <a:moveTo>
                    <a:pt x="8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4" y="0"/>
                    <a:pt x="127" y="4"/>
                    <a:pt x="127" y="9"/>
                  </a:cubicBezTo>
                  <a:cubicBezTo>
                    <a:pt x="127" y="31"/>
                    <a:pt x="127" y="31"/>
                    <a:pt x="127" y="31"/>
                  </a:cubicBezTo>
                  <a:cubicBezTo>
                    <a:pt x="127" y="35"/>
                    <a:pt x="124" y="39"/>
                    <a:pt x="11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5"/>
                    <a:pt x="0" y="3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Freeform 64">
              <a:extLst>
                <a:ext uri="{FF2B5EF4-FFF2-40B4-BE49-F238E27FC236}">
                  <a16:creationId xmlns:a16="http://schemas.microsoft.com/office/drawing/2014/main" id="{51F0769D-6B9B-48D4-831C-29A4AF5134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07226" y="1169988"/>
              <a:ext cx="103188" cy="744538"/>
            </a:xfrm>
            <a:custGeom>
              <a:avLst/>
              <a:gdLst>
                <a:gd name="T0" fmla="*/ 31 w 31"/>
                <a:gd name="T1" fmla="*/ 220 h 226"/>
                <a:gd name="T2" fmla="*/ 26 w 31"/>
                <a:gd name="T3" fmla="*/ 226 h 226"/>
                <a:gd name="T4" fmla="*/ 5 w 31"/>
                <a:gd name="T5" fmla="*/ 226 h 226"/>
                <a:gd name="T6" fmla="*/ 0 w 31"/>
                <a:gd name="T7" fmla="*/ 220 h 226"/>
                <a:gd name="T8" fmla="*/ 0 w 31"/>
                <a:gd name="T9" fmla="*/ 6 h 226"/>
                <a:gd name="T10" fmla="*/ 5 w 31"/>
                <a:gd name="T11" fmla="*/ 0 h 226"/>
                <a:gd name="T12" fmla="*/ 26 w 31"/>
                <a:gd name="T13" fmla="*/ 0 h 226"/>
                <a:gd name="T14" fmla="*/ 31 w 31"/>
                <a:gd name="T15" fmla="*/ 6 h 226"/>
                <a:gd name="T16" fmla="*/ 31 w 31"/>
                <a:gd name="T17" fmla="*/ 22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26">
                  <a:moveTo>
                    <a:pt x="31" y="220"/>
                  </a:moveTo>
                  <a:cubicBezTo>
                    <a:pt x="31" y="223"/>
                    <a:pt x="29" y="226"/>
                    <a:pt x="26" y="226"/>
                  </a:cubicBezTo>
                  <a:cubicBezTo>
                    <a:pt x="5" y="226"/>
                    <a:pt x="5" y="226"/>
                    <a:pt x="5" y="226"/>
                  </a:cubicBezTo>
                  <a:cubicBezTo>
                    <a:pt x="2" y="226"/>
                    <a:pt x="0" y="223"/>
                    <a:pt x="0" y="22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0"/>
                    <a:pt x="31" y="3"/>
                    <a:pt x="31" y="6"/>
                  </a:cubicBezTo>
                  <a:lnTo>
                    <a:pt x="31" y="220"/>
                  </a:lnTo>
                  <a:close/>
                </a:path>
              </a:pathLst>
            </a:custGeom>
            <a:solidFill>
              <a:srgbClr val="F58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65">
              <a:extLst>
                <a:ext uri="{FF2B5EF4-FFF2-40B4-BE49-F238E27FC236}">
                  <a16:creationId xmlns:a16="http://schemas.microsoft.com/office/drawing/2014/main" id="{96ECF153-63B9-4B79-BCDB-9877CEF6A3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413" y="1276350"/>
              <a:ext cx="104775" cy="638175"/>
            </a:xfrm>
            <a:custGeom>
              <a:avLst/>
              <a:gdLst>
                <a:gd name="T0" fmla="*/ 32 w 32"/>
                <a:gd name="T1" fmla="*/ 189 h 194"/>
                <a:gd name="T2" fmla="*/ 27 w 32"/>
                <a:gd name="T3" fmla="*/ 194 h 194"/>
                <a:gd name="T4" fmla="*/ 4 w 32"/>
                <a:gd name="T5" fmla="*/ 194 h 194"/>
                <a:gd name="T6" fmla="*/ 0 w 32"/>
                <a:gd name="T7" fmla="*/ 189 h 194"/>
                <a:gd name="T8" fmla="*/ 0 w 32"/>
                <a:gd name="T9" fmla="*/ 5 h 194"/>
                <a:gd name="T10" fmla="*/ 4 w 32"/>
                <a:gd name="T11" fmla="*/ 0 h 194"/>
                <a:gd name="T12" fmla="*/ 27 w 32"/>
                <a:gd name="T13" fmla="*/ 0 h 194"/>
                <a:gd name="T14" fmla="*/ 32 w 32"/>
                <a:gd name="T15" fmla="*/ 5 h 194"/>
                <a:gd name="T16" fmla="*/ 32 w 32"/>
                <a:gd name="T17" fmla="*/ 189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194">
                  <a:moveTo>
                    <a:pt x="32" y="189"/>
                  </a:moveTo>
                  <a:cubicBezTo>
                    <a:pt x="32" y="191"/>
                    <a:pt x="30" y="194"/>
                    <a:pt x="27" y="194"/>
                  </a:cubicBezTo>
                  <a:cubicBezTo>
                    <a:pt x="4" y="194"/>
                    <a:pt x="4" y="194"/>
                    <a:pt x="4" y="194"/>
                  </a:cubicBezTo>
                  <a:cubicBezTo>
                    <a:pt x="2" y="194"/>
                    <a:pt x="0" y="191"/>
                    <a:pt x="0" y="189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0" y="0"/>
                    <a:pt x="32" y="2"/>
                    <a:pt x="32" y="5"/>
                  </a:cubicBezTo>
                  <a:lnTo>
                    <a:pt x="32" y="189"/>
                  </a:lnTo>
                  <a:close/>
                </a:path>
              </a:pathLst>
            </a:custGeom>
            <a:solidFill>
              <a:srgbClr val="F79E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Freeform 66">
              <a:extLst>
                <a:ext uri="{FF2B5EF4-FFF2-40B4-BE49-F238E27FC236}">
                  <a16:creationId xmlns:a16="http://schemas.microsoft.com/office/drawing/2014/main" id="{F2FAFB8C-6575-467D-A7FE-233BF405E1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15188" y="1319213"/>
              <a:ext cx="98425" cy="595313"/>
            </a:xfrm>
            <a:custGeom>
              <a:avLst/>
              <a:gdLst>
                <a:gd name="T0" fmla="*/ 30 w 30"/>
                <a:gd name="T1" fmla="*/ 176 h 181"/>
                <a:gd name="T2" fmla="*/ 26 w 30"/>
                <a:gd name="T3" fmla="*/ 181 h 181"/>
                <a:gd name="T4" fmla="*/ 4 w 30"/>
                <a:gd name="T5" fmla="*/ 181 h 181"/>
                <a:gd name="T6" fmla="*/ 0 w 30"/>
                <a:gd name="T7" fmla="*/ 176 h 181"/>
                <a:gd name="T8" fmla="*/ 0 w 30"/>
                <a:gd name="T9" fmla="*/ 5 h 181"/>
                <a:gd name="T10" fmla="*/ 4 w 30"/>
                <a:gd name="T11" fmla="*/ 0 h 181"/>
                <a:gd name="T12" fmla="*/ 26 w 30"/>
                <a:gd name="T13" fmla="*/ 0 h 181"/>
                <a:gd name="T14" fmla="*/ 30 w 30"/>
                <a:gd name="T15" fmla="*/ 5 h 181"/>
                <a:gd name="T16" fmla="*/ 30 w 30"/>
                <a:gd name="T17" fmla="*/ 17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81">
                  <a:moveTo>
                    <a:pt x="30" y="176"/>
                  </a:moveTo>
                  <a:cubicBezTo>
                    <a:pt x="30" y="178"/>
                    <a:pt x="29" y="181"/>
                    <a:pt x="26" y="181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" y="181"/>
                    <a:pt x="0" y="178"/>
                    <a:pt x="0" y="17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0"/>
                    <a:pt x="30" y="2"/>
                    <a:pt x="30" y="5"/>
                  </a:cubicBezTo>
                  <a:lnTo>
                    <a:pt x="30" y="176"/>
                  </a:lnTo>
                  <a:close/>
                </a:path>
              </a:pathLst>
            </a:custGeom>
            <a:solidFill>
              <a:srgbClr val="AC5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Freeform 67">
              <a:extLst>
                <a:ext uri="{FF2B5EF4-FFF2-40B4-BE49-F238E27FC236}">
                  <a16:creationId xmlns:a16="http://schemas.microsoft.com/office/drawing/2014/main" id="{CF0C1E58-609C-428A-804D-D3C672932E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13613" y="1377950"/>
              <a:ext cx="88900" cy="536575"/>
            </a:xfrm>
            <a:custGeom>
              <a:avLst/>
              <a:gdLst>
                <a:gd name="T0" fmla="*/ 27 w 27"/>
                <a:gd name="T1" fmla="*/ 158 h 163"/>
                <a:gd name="T2" fmla="*/ 23 w 27"/>
                <a:gd name="T3" fmla="*/ 163 h 163"/>
                <a:gd name="T4" fmla="*/ 4 w 27"/>
                <a:gd name="T5" fmla="*/ 163 h 163"/>
                <a:gd name="T6" fmla="*/ 0 w 27"/>
                <a:gd name="T7" fmla="*/ 158 h 163"/>
                <a:gd name="T8" fmla="*/ 0 w 27"/>
                <a:gd name="T9" fmla="*/ 4 h 163"/>
                <a:gd name="T10" fmla="*/ 4 w 27"/>
                <a:gd name="T11" fmla="*/ 0 h 163"/>
                <a:gd name="T12" fmla="*/ 23 w 27"/>
                <a:gd name="T13" fmla="*/ 0 h 163"/>
                <a:gd name="T14" fmla="*/ 27 w 27"/>
                <a:gd name="T15" fmla="*/ 4 h 163"/>
                <a:gd name="T16" fmla="*/ 27 w 27"/>
                <a:gd name="T17" fmla="*/ 15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63">
                  <a:moveTo>
                    <a:pt x="27" y="158"/>
                  </a:moveTo>
                  <a:cubicBezTo>
                    <a:pt x="27" y="161"/>
                    <a:pt x="25" y="163"/>
                    <a:pt x="23" y="163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2" y="163"/>
                    <a:pt x="0" y="161"/>
                    <a:pt x="0" y="15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7" y="2"/>
                    <a:pt x="27" y="4"/>
                  </a:cubicBezTo>
                  <a:lnTo>
                    <a:pt x="27" y="158"/>
                  </a:lnTo>
                  <a:close/>
                </a:path>
              </a:pathLst>
            </a:custGeom>
            <a:solidFill>
              <a:srgbClr val="008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68">
              <a:extLst>
                <a:ext uri="{FF2B5EF4-FFF2-40B4-BE49-F238E27FC236}">
                  <a16:creationId xmlns:a16="http://schemas.microsoft.com/office/drawing/2014/main" id="{9F8CED98-FFB5-4D7F-A26E-75A0B8F8A6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02513" y="1262063"/>
              <a:ext cx="139700" cy="652463"/>
            </a:xfrm>
            <a:custGeom>
              <a:avLst/>
              <a:gdLst>
                <a:gd name="T0" fmla="*/ 42 w 42"/>
                <a:gd name="T1" fmla="*/ 192 h 198"/>
                <a:gd name="T2" fmla="*/ 36 w 42"/>
                <a:gd name="T3" fmla="*/ 198 h 198"/>
                <a:gd name="T4" fmla="*/ 6 w 42"/>
                <a:gd name="T5" fmla="*/ 198 h 198"/>
                <a:gd name="T6" fmla="*/ 0 w 42"/>
                <a:gd name="T7" fmla="*/ 192 h 198"/>
                <a:gd name="T8" fmla="*/ 0 w 42"/>
                <a:gd name="T9" fmla="*/ 5 h 198"/>
                <a:gd name="T10" fmla="*/ 6 w 42"/>
                <a:gd name="T11" fmla="*/ 0 h 198"/>
                <a:gd name="T12" fmla="*/ 36 w 42"/>
                <a:gd name="T13" fmla="*/ 0 h 198"/>
                <a:gd name="T14" fmla="*/ 42 w 42"/>
                <a:gd name="T15" fmla="*/ 5 h 198"/>
                <a:gd name="T16" fmla="*/ 42 w 42"/>
                <a:gd name="T17" fmla="*/ 192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198">
                  <a:moveTo>
                    <a:pt x="42" y="192"/>
                  </a:moveTo>
                  <a:cubicBezTo>
                    <a:pt x="42" y="195"/>
                    <a:pt x="39" y="198"/>
                    <a:pt x="36" y="198"/>
                  </a:cubicBezTo>
                  <a:cubicBezTo>
                    <a:pt x="6" y="198"/>
                    <a:pt x="6" y="198"/>
                    <a:pt x="6" y="198"/>
                  </a:cubicBezTo>
                  <a:cubicBezTo>
                    <a:pt x="2" y="198"/>
                    <a:pt x="0" y="195"/>
                    <a:pt x="0" y="19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9" y="0"/>
                    <a:pt x="42" y="2"/>
                    <a:pt x="42" y="5"/>
                  </a:cubicBezTo>
                  <a:lnTo>
                    <a:pt x="42" y="192"/>
                  </a:lnTo>
                  <a:close/>
                </a:path>
              </a:pathLst>
            </a:custGeom>
            <a:solidFill>
              <a:srgbClr val="7670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Freeform 69">
              <a:extLst>
                <a:ext uri="{FF2B5EF4-FFF2-40B4-BE49-F238E27FC236}">
                  <a16:creationId xmlns:a16="http://schemas.microsoft.com/office/drawing/2014/main" id="{AE7C48A0-7B1E-46B7-9F58-AADB2E374D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42213" y="1203325"/>
              <a:ext cx="98425" cy="711200"/>
            </a:xfrm>
            <a:custGeom>
              <a:avLst/>
              <a:gdLst>
                <a:gd name="T0" fmla="*/ 30 w 30"/>
                <a:gd name="T1" fmla="*/ 210 h 216"/>
                <a:gd name="T2" fmla="*/ 26 w 30"/>
                <a:gd name="T3" fmla="*/ 216 h 216"/>
                <a:gd name="T4" fmla="*/ 4 w 30"/>
                <a:gd name="T5" fmla="*/ 216 h 216"/>
                <a:gd name="T6" fmla="*/ 0 w 30"/>
                <a:gd name="T7" fmla="*/ 210 h 216"/>
                <a:gd name="T8" fmla="*/ 0 w 30"/>
                <a:gd name="T9" fmla="*/ 6 h 216"/>
                <a:gd name="T10" fmla="*/ 4 w 30"/>
                <a:gd name="T11" fmla="*/ 0 h 216"/>
                <a:gd name="T12" fmla="*/ 26 w 30"/>
                <a:gd name="T13" fmla="*/ 0 h 216"/>
                <a:gd name="T14" fmla="*/ 30 w 30"/>
                <a:gd name="T15" fmla="*/ 6 h 216"/>
                <a:gd name="T16" fmla="*/ 30 w 30"/>
                <a:gd name="T17" fmla="*/ 21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16">
                  <a:moveTo>
                    <a:pt x="30" y="210"/>
                  </a:moveTo>
                  <a:cubicBezTo>
                    <a:pt x="30" y="213"/>
                    <a:pt x="28" y="216"/>
                    <a:pt x="26" y="216"/>
                  </a:cubicBezTo>
                  <a:cubicBezTo>
                    <a:pt x="4" y="216"/>
                    <a:pt x="4" y="216"/>
                    <a:pt x="4" y="216"/>
                  </a:cubicBezTo>
                  <a:cubicBezTo>
                    <a:pt x="2" y="216"/>
                    <a:pt x="0" y="213"/>
                    <a:pt x="0" y="21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30" y="3"/>
                    <a:pt x="30" y="6"/>
                  </a:cubicBezTo>
                  <a:lnTo>
                    <a:pt x="30" y="210"/>
                  </a:lnTo>
                  <a:close/>
                </a:path>
              </a:pathLst>
            </a:custGeom>
            <a:solidFill>
              <a:srgbClr val="F270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Freeform 70">
              <a:extLst>
                <a:ext uri="{FF2B5EF4-FFF2-40B4-BE49-F238E27FC236}">
                  <a16:creationId xmlns:a16="http://schemas.microsoft.com/office/drawing/2014/main" id="{578152A8-47E8-4E1C-A532-9DB9DBA784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40638" y="1295400"/>
              <a:ext cx="98425" cy="619125"/>
            </a:xfrm>
            <a:custGeom>
              <a:avLst/>
              <a:gdLst>
                <a:gd name="T0" fmla="*/ 30 w 30"/>
                <a:gd name="T1" fmla="*/ 183 h 188"/>
                <a:gd name="T2" fmla="*/ 26 w 30"/>
                <a:gd name="T3" fmla="*/ 188 h 188"/>
                <a:gd name="T4" fmla="*/ 4 w 30"/>
                <a:gd name="T5" fmla="*/ 188 h 188"/>
                <a:gd name="T6" fmla="*/ 0 w 30"/>
                <a:gd name="T7" fmla="*/ 183 h 188"/>
                <a:gd name="T8" fmla="*/ 0 w 30"/>
                <a:gd name="T9" fmla="*/ 5 h 188"/>
                <a:gd name="T10" fmla="*/ 4 w 30"/>
                <a:gd name="T11" fmla="*/ 0 h 188"/>
                <a:gd name="T12" fmla="*/ 26 w 30"/>
                <a:gd name="T13" fmla="*/ 0 h 188"/>
                <a:gd name="T14" fmla="*/ 30 w 30"/>
                <a:gd name="T15" fmla="*/ 5 h 188"/>
                <a:gd name="T16" fmla="*/ 30 w 30"/>
                <a:gd name="T17" fmla="*/ 183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88">
                  <a:moveTo>
                    <a:pt x="30" y="183"/>
                  </a:moveTo>
                  <a:cubicBezTo>
                    <a:pt x="30" y="185"/>
                    <a:pt x="28" y="188"/>
                    <a:pt x="26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2" y="188"/>
                    <a:pt x="0" y="185"/>
                    <a:pt x="0" y="18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30" y="2"/>
                    <a:pt x="30" y="5"/>
                  </a:cubicBezTo>
                  <a:lnTo>
                    <a:pt x="30" y="183"/>
                  </a:lnTo>
                  <a:close/>
                </a:path>
              </a:pathLst>
            </a:custGeom>
            <a:solidFill>
              <a:srgbClr val="7561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71">
              <a:extLst>
                <a:ext uri="{FF2B5EF4-FFF2-40B4-BE49-F238E27FC236}">
                  <a16:creationId xmlns:a16="http://schemas.microsoft.com/office/drawing/2014/main" id="{B8C6DB38-1694-43B0-A970-FD1105BDDD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39063" y="1203325"/>
              <a:ext cx="76200" cy="711200"/>
            </a:xfrm>
            <a:custGeom>
              <a:avLst/>
              <a:gdLst>
                <a:gd name="T0" fmla="*/ 23 w 23"/>
                <a:gd name="T1" fmla="*/ 210 h 216"/>
                <a:gd name="T2" fmla="*/ 19 w 23"/>
                <a:gd name="T3" fmla="*/ 216 h 216"/>
                <a:gd name="T4" fmla="*/ 3 w 23"/>
                <a:gd name="T5" fmla="*/ 216 h 216"/>
                <a:gd name="T6" fmla="*/ 0 w 23"/>
                <a:gd name="T7" fmla="*/ 210 h 216"/>
                <a:gd name="T8" fmla="*/ 0 w 23"/>
                <a:gd name="T9" fmla="*/ 6 h 216"/>
                <a:gd name="T10" fmla="*/ 3 w 23"/>
                <a:gd name="T11" fmla="*/ 0 h 216"/>
                <a:gd name="T12" fmla="*/ 19 w 23"/>
                <a:gd name="T13" fmla="*/ 0 h 216"/>
                <a:gd name="T14" fmla="*/ 23 w 23"/>
                <a:gd name="T15" fmla="*/ 6 h 216"/>
                <a:gd name="T16" fmla="*/ 23 w 23"/>
                <a:gd name="T17" fmla="*/ 21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6">
                  <a:moveTo>
                    <a:pt x="23" y="210"/>
                  </a:moveTo>
                  <a:cubicBezTo>
                    <a:pt x="23" y="213"/>
                    <a:pt x="21" y="216"/>
                    <a:pt x="19" y="216"/>
                  </a:cubicBezTo>
                  <a:cubicBezTo>
                    <a:pt x="3" y="216"/>
                    <a:pt x="3" y="216"/>
                    <a:pt x="3" y="216"/>
                  </a:cubicBezTo>
                  <a:cubicBezTo>
                    <a:pt x="2" y="216"/>
                    <a:pt x="0" y="213"/>
                    <a:pt x="0" y="21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3" y="3"/>
                    <a:pt x="23" y="6"/>
                  </a:cubicBezTo>
                  <a:lnTo>
                    <a:pt x="23" y="210"/>
                  </a:lnTo>
                  <a:close/>
                </a:path>
              </a:pathLst>
            </a:custGeom>
            <a:solidFill>
              <a:srgbClr val="C4A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72">
              <a:extLst>
                <a:ext uri="{FF2B5EF4-FFF2-40B4-BE49-F238E27FC236}">
                  <a16:creationId xmlns:a16="http://schemas.microsoft.com/office/drawing/2014/main" id="{DC092C87-5FA0-4058-BC44-7AE8483C89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15263" y="1350963"/>
              <a:ext cx="88900" cy="563563"/>
            </a:xfrm>
            <a:custGeom>
              <a:avLst/>
              <a:gdLst>
                <a:gd name="T0" fmla="*/ 27 w 27"/>
                <a:gd name="T1" fmla="*/ 166 h 171"/>
                <a:gd name="T2" fmla="*/ 23 w 27"/>
                <a:gd name="T3" fmla="*/ 171 h 171"/>
                <a:gd name="T4" fmla="*/ 3 w 27"/>
                <a:gd name="T5" fmla="*/ 171 h 171"/>
                <a:gd name="T6" fmla="*/ 0 w 27"/>
                <a:gd name="T7" fmla="*/ 166 h 171"/>
                <a:gd name="T8" fmla="*/ 0 w 27"/>
                <a:gd name="T9" fmla="*/ 4 h 171"/>
                <a:gd name="T10" fmla="*/ 3 w 27"/>
                <a:gd name="T11" fmla="*/ 0 h 171"/>
                <a:gd name="T12" fmla="*/ 23 w 27"/>
                <a:gd name="T13" fmla="*/ 0 h 171"/>
                <a:gd name="T14" fmla="*/ 27 w 27"/>
                <a:gd name="T15" fmla="*/ 4 h 171"/>
                <a:gd name="T16" fmla="*/ 27 w 27"/>
                <a:gd name="T17" fmla="*/ 16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71">
                  <a:moveTo>
                    <a:pt x="27" y="166"/>
                  </a:moveTo>
                  <a:cubicBezTo>
                    <a:pt x="27" y="169"/>
                    <a:pt x="25" y="171"/>
                    <a:pt x="23" y="171"/>
                  </a:cubicBezTo>
                  <a:cubicBezTo>
                    <a:pt x="3" y="171"/>
                    <a:pt x="3" y="171"/>
                    <a:pt x="3" y="171"/>
                  </a:cubicBezTo>
                  <a:cubicBezTo>
                    <a:pt x="1" y="171"/>
                    <a:pt x="0" y="169"/>
                    <a:pt x="0" y="16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7" y="2"/>
                    <a:pt x="27" y="4"/>
                  </a:cubicBezTo>
                  <a:lnTo>
                    <a:pt x="27" y="166"/>
                  </a:lnTo>
                  <a:close/>
                </a:path>
              </a:pathLst>
            </a:custGeom>
            <a:solidFill>
              <a:srgbClr val="888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Freeform 73">
              <a:extLst>
                <a:ext uri="{FF2B5EF4-FFF2-40B4-BE49-F238E27FC236}">
                  <a16:creationId xmlns:a16="http://schemas.microsoft.com/office/drawing/2014/main" id="{4DF678EE-11F0-405A-8F40-9BCB612A3D3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04163" y="1243013"/>
              <a:ext cx="109538" cy="671513"/>
            </a:xfrm>
            <a:custGeom>
              <a:avLst/>
              <a:gdLst>
                <a:gd name="T0" fmla="*/ 33 w 33"/>
                <a:gd name="T1" fmla="*/ 198 h 204"/>
                <a:gd name="T2" fmla="*/ 29 w 33"/>
                <a:gd name="T3" fmla="*/ 204 h 204"/>
                <a:gd name="T4" fmla="*/ 5 w 33"/>
                <a:gd name="T5" fmla="*/ 204 h 204"/>
                <a:gd name="T6" fmla="*/ 0 w 33"/>
                <a:gd name="T7" fmla="*/ 198 h 204"/>
                <a:gd name="T8" fmla="*/ 0 w 33"/>
                <a:gd name="T9" fmla="*/ 5 h 204"/>
                <a:gd name="T10" fmla="*/ 5 w 33"/>
                <a:gd name="T11" fmla="*/ 0 h 204"/>
                <a:gd name="T12" fmla="*/ 29 w 33"/>
                <a:gd name="T13" fmla="*/ 0 h 204"/>
                <a:gd name="T14" fmla="*/ 33 w 33"/>
                <a:gd name="T15" fmla="*/ 5 h 204"/>
                <a:gd name="T16" fmla="*/ 33 w 33"/>
                <a:gd name="T17" fmla="*/ 198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04">
                  <a:moveTo>
                    <a:pt x="33" y="198"/>
                  </a:moveTo>
                  <a:cubicBezTo>
                    <a:pt x="33" y="201"/>
                    <a:pt x="31" y="204"/>
                    <a:pt x="29" y="204"/>
                  </a:cubicBezTo>
                  <a:cubicBezTo>
                    <a:pt x="5" y="204"/>
                    <a:pt x="5" y="204"/>
                    <a:pt x="5" y="204"/>
                  </a:cubicBezTo>
                  <a:cubicBezTo>
                    <a:pt x="2" y="204"/>
                    <a:pt x="0" y="201"/>
                    <a:pt x="0" y="19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1" y="0"/>
                    <a:pt x="33" y="2"/>
                    <a:pt x="33" y="5"/>
                  </a:cubicBezTo>
                  <a:lnTo>
                    <a:pt x="33" y="198"/>
                  </a:lnTo>
                  <a:close/>
                </a:path>
              </a:pathLst>
            </a:custGeom>
            <a:solidFill>
              <a:srgbClr val="F79E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74">
              <a:extLst>
                <a:ext uri="{FF2B5EF4-FFF2-40B4-BE49-F238E27FC236}">
                  <a16:creationId xmlns:a16="http://schemas.microsoft.com/office/drawing/2014/main" id="{2C5DF49F-7A85-4050-9A08-8C295265CA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13701" y="1304925"/>
              <a:ext cx="117475" cy="609600"/>
            </a:xfrm>
            <a:custGeom>
              <a:avLst/>
              <a:gdLst>
                <a:gd name="T0" fmla="*/ 36 w 36"/>
                <a:gd name="T1" fmla="*/ 180 h 185"/>
                <a:gd name="T2" fmla="*/ 31 w 36"/>
                <a:gd name="T3" fmla="*/ 185 h 185"/>
                <a:gd name="T4" fmla="*/ 5 w 36"/>
                <a:gd name="T5" fmla="*/ 185 h 185"/>
                <a:gd name="T6" fmla="*/ 0 w 36"/>
                <a:gd name="T7" fmla="*/ 180 h 185"/>
                <a:gd name="T8" fmla="*/ 0 w 36"/>
                <a:gd name="T9" fmla="*/ 5 h 185"/>
                <a:gd name="T10" fmla="*/ 5 w 36"/>
                <a:gd name="T11" fmla="*/ 0 h 185"/>
                <a:gd name="T12" fmla="*/ 31 w 36"/>
                <a:gd name="T13" fmla="*/ 0 h 185"/>
                <a:gd name="T14" fmla="*/ 36 w 36"/>
                <a:gd name="T15" fmla="*/ 5 h 185"/>
                <a:gd name="T16" fmla="*/ 36 w 36"/>
                <a:gd name="T17" fmla="*/ 18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85">
                  <a:moveTo>
                    <a:pt x="36" y="180"/>
                  </a:moveTo>
                  <a:cubicBezTo>
                    <a:pt x="36" y="182"/>
                    <a:pt x="34" y="185"/>
                    <a:pt x="31" y="185"/>
                  </a:cubicBezTo>
                  <a:cubicBezTo>
                    <a:pt x="5" y="185"/>
                    <a:pt x="5" y="185"/>
                    <a:pt x="5" y="185"/>
                  </a:cubicBezTo>
                  <a:cubicBezTo>
                    <a:pt x="3" y="185"/>
                    <a:pt x="0" y="182"/>
                    <a:pt x="0" y="18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2"/>
                    <a:pt x="36" y="5"/>
                  </a:cubicBezTo>
                  <a:lnTo>
                    <a:pt x="36" y="180"/>
                  </a:lnTo>
                  <a:close/>
                </a:path>
              </a:pathLst>
            </a:custGeom>
            <a:solidFill>
              <a:srgbClr val="AE60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75">
              <a:extLst>
                <a:ext uri="{FF2B5EF4-FFF2-40B4-BE49-F238E27FC236}">
                  <a16:creationId xmlns:a16="http://schemas.microsoft.com/office/drawing/2014/main" id="{91927255-3D10-4CDE-A180-A10F823A62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131176" y="1374775"/>
              <a:ext cx="76200" cy="539750"/>
            </a:xfrm>
            <a:custGeom>
              <a:avLst/>
              <a:gdLst>
                <a:gd name="T0" fmla="*/ 23 w 23"/>
                <a:gd name="T1" fmla="*/ 159 h 164"/>
                <a:gd name="T2" fmla="*/ 20 w 23"/>
                <a:gd name="T3" fmla="*/ 164 h 164"/>
                <a:gd name="T4" fmla="*/ 4 w 23"/>
                <a:gd name="T5" fmla="*/ 164 h 164"/>
                <a:gd name="T6" fmla="*/ 0 w 23"/>
                <a:gd name="T7" fmla="*/ 159 h 164"/>
                <a:gd name="T8" fmla="*/ 0 w 23"/>
                <a:gd name="T9" fmla="*/ 4 h 164"/>
                <a:gd name="T10" fmla="*/ 4 w 23"/>
                <a:gd name="T11" fmla="*/ 0 h 164"/>
                <a:gd name="T12" fmla="*/ 20 w 23"/>
                <a:gd name="T13" fmla="*/ 0 h 164"/>
                <a:gd name="T14" fmla="*/ 23 w 23"/>
                <a:gd name="T15" fmla="*/ 4 h 164"/>
                <a:gd name="T16" fmla="*/ 23 w 23"/>
                <a:gd name="T17" fmla="*/ 15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64">
                  <a:moveTo>
                    <a:pt x="23" y="159"/>
                  </a:moveTo>
                  <a:cubicBezTo>
                    <a:pt x="23" y="162"/>
                    <a:pt x="22" y="164"/>
                    <a:pt x="20" y="164"/>
                  </a:cubicBezTo>
                  <a:cubicBezTo>
                    <a:pt x="4" y="164"/>
                    <a:pt x="4" y="164"/>
                    <a:pt x="4" y="164"/>
                  </a:cubicBezTo>
                  <a:cubicBezTo>
                    <a:pt x="2" y="164"/>
                    <a:pt x="0" y="162"/>
                    <a:pt x="0" y="15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2" y="0"/>
                    <a:pt x="23" y="2"/>
                    <a:pt x="23" y="4"/>
                  </a:cubicBezTo>
                  <a:lnTo>
                    <a:pt x="23" y="159"/>
                  </a:lnTo>
                  <a:close/>
                </a:path>
              </a:pathLst>
            </a:custGeom>
            <a:solidFill>
              <a:srgbClr val="4141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76">
              <a:extLst>
                <a:ext uri="{FF2B5EF4-FFF2-40B4-BE49-F238E27FC236}">
                  <a16:creationId xmlns:a16="http://schemas.microsoft.com/office/drawing/2014/main" id="{B2D7787E-D4B3-4352-8D46-BB03AE35F7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07376" y="1243013"/>
              <a:ext cx="109538" cy="671513"/>
            </a:xfrm>
            <a:custGeom>
              <a:avLst/>
              <a:gdLst>
                <a:gd name="T0" fmla="*/ 33 w 33"/>
                <a:gd name="T1" fmla="*/ 198 h 204"/>
                <a:gd name="T2" fmla="*/ 29 w 33"/>
                <a:gd name="T3" fmla="*/ 204 h 204"/>
                <a:gd name="T4" fmla="*/ 5 w 33"/>
                <a:gd name="T5" fmla="*/ 204 h 204"/>
                <a:gd name="T6" fmla="*/ 0 w 33"/>
                <a:gd name="T7" fmla="*/ 198 h 204"/>
                <a:gd name="T8" fmla="*/ 0 w 33"/>
                <a:gd name="T9" fmla="*/ 5 h 204"/>
                <a:gd name="T10" fmla="*/ 5 w 33"/>
                <a:gd name="T11" fmla="*/ 0 h 204"/>
                <a:gd name="T12" fmla="*/ 29 w 33"/>
                <a:gd name="T13" fmla="*/ 0 h 204"/>
                <a:gd name="T14" fmla="*/ 33 w 33"/>
                <a:gd name="T15" fmla="*/ 5 h 204"/>
                <a:gd name="T16" fmla="*/ 33 w 33"/>
                <a:gd name="T17" fmla="*/ 198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04">
                  <a:moveTo>
                    <a:pt x="33" y="198"/>
                  </a:moveTo>
                  <a:cubicBezTo>
                    <a:pt x="33" y="201"/>
                    <a:pt x="31" y="204"/>
                    <a:pt x="29" y="204"/>
                  </a:cubicBezTo>
                  <a:cubicBezTo>
                    <a:pt x="5" y="204"/>
                    <a:pt x="5" y="204"/>
                    <a:pt x="5" y="204"/>
                  </a:cubicBezTo>
                  <a:cubicBezTo>
                    <a:pt x="2" y="204"/>
                    <a:pt x="0" y="201"/>
                    <a:pt x="0" y="19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1" y="0"/>
                    <a:pt x="33" y="2"/>
                    <a:pt x="33" y="5"/>
                  </a:cubicBezTo>
                  <a:lnTo>
                    <a:pt x="33" y="198"/>
                  </a:lnTo>
                  <a:close/>
                </a:path>
              </a:pathLst>
            </a:custGeom>
            <a:solidFill>
              <a:srgbClr val="C1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Rectangle 77">
              <a:extLst>
                <a:ext uri="{FF2B5EF4-FFF2-40B4-BE49-F238E27FC236}">
                  <a16:creationId xmlns:a16="http://schemas.microsoft.com/office/drawing/2014/main" id="{74A7C5CE-71F0-48CE-8750-9C80CEB23D8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007226" y="1230313"/>
              <a:ext cx="103188" cy="65088"/>
            </a:xfrm>
            <a:prstGeom prst="rect">
              <a:avLst/>
            </a:prstGeom>
            <a:solidFill>
              <a:srgbClr val="9B58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Rectangle 78">
              <a:extLst>
                <a:ext uri="{FF2B5EF4-FFF2-40B4-BE49-F238E27FC236}">
                  <a16:creationId xmlns:a16="http://schemas.microsoft.com/office/drawing/2014/main" id="{77F8C9BB-AC97-41E9-AC6A-B8B1458E9F6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10413" y="1325563"/>
              <a:ext cx="104775" cy="19050"/>
            </a:xfrm>
            <a:prstGeom prst="rect">
              <a:avLst/>
            </a:prstGeom>
            <a:solidFill>
              <a:srgbClr val="FBC2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Rectangle 79">
              <a:extLst>
                <a:ext uri="{FF2B5EF4-FFF2-40B4-BE49-F238E27FC236}">
                  <a16:creationId xmlns:a16="http://schemas.microsoft.com/office/drawing/2014/main" id="{9228C80C-6130-498A-B75C-2350DF66BE7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10413" y="1354138"/>
              <a:ext cx="104775" cy="20638"/>
            </a:xfrm>
            <a:prstGeom prst="rect">
              <a:avLst/>
            </a:prstGeom>
            <a:solidFill>
              <a:srgbClr val="FBC2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Freeform 80">
              <a:extLst>
                <a:ext uri="{FF2B5EF4-FFF2-40B4-BE49-F238E27FC236}">
                  <a16:creationId xmlns:a16="http://schemas.microsoft.com/office/drawing/2014/main" id="{37DD615F-350B-4AD7-A00E-412DEE1D9A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40638" y="1295400"/>
              <a:ext cx="98425" cy="98425"/>
            </a:xfrm>
            <a:custGeom>
              <a:avLst/>
              <a:gdLst>
                <a:gd name="T0" fmla="*/ 26 w 30"/>
                <a:gd name="T1" fmla="*/ 0 h 30"/>
                <a:gd name="T2" fmla="*/ 4 w 30"/>
                <a:gd name="T3" fmla="*/ 0 h 30"/>
                <a:gd name="T4" fmla="*/ 0 w 30"/>
                <a:gd name="T5" fmla="*/ 5 h 30"/>
                <a:gd name="T6" fmla="*/ 0 w 30"/>
                <a:gd name="T7" fmla="*/ 30 h 30"/>
                <a:gd name="T8" fmla="*/ 30 w 30"/>
                <a:gd name="T9" fmla="*/ 30 h 30"/>
                <a:gd name="T10" fmla="*/ 30 w 30"/>
                <a:gd name="T11" fmla="*/ 5 h 30"/>
                <a:gd name="T12" fmla="*/ 26 w 30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0">
                  <a:moveTo>
                    <a:pt x="2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2"/>
                    <a:pt x="28" y="0"/>
                    <a:pt x="26" y="0"/>
                  </a:cubicBezTo>
                  <a:close/>
                </a:path>
              </a:pathLst>
            </a:custGeom>
            <a:solidFill>
              <a:srgbClr val="645C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Rectangle 81">
              <a:extLst>
                <a:ext uri="{FF2B5EF4-FFF2-40B4-BE49-F238E27FC236}">
                  <a16:creationId xmlns:a16="http://schemas.microsoft.com/office/drawing/2014/main" id="{6FE4E087-17DE-49B1-9114-999533A1EA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215188" y="1493838"/>
              <a:ext cx="101600" cy="31750"/>
            </a:xfrm>
            <a:prstGeom prst="rect">
              <a:avLst/>
            </a:prstGeom>
            <a:solidFill>
              <a:srgbClr val="7848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Rectangle 82">
              <a:extLst>
                <a:ext uri="{FF2B5EF4-FFF2-40B4-BE49-F238E27FC236}">
                  <a16:creationId xmlns:a16="http://schemas.microsoft.com/office/drawing/2014/main" id="{08134856-52EA-4E59-920C-5B30BCF7EAB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215188" y="1335088"/>
              <a:ext cx="98425" cy="30163"/>
            </a:xfrm>
            <a:prstGeom prst="rect">
              <a:avLst/>
            </a:prstGeom>
            <a:solidFill>
              <a:srgbClr val="7848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Rectangle 83">
              <a:extLst>
                <a:ext uri="{FF2B5EF4-FFF2-40B4-BE49-F238E27FC236}">
                  <a16:creationId xmlns:a16="http://schemas.microsoft.com/office/drawing/2014/main" id="{520040D3-971C-4B79-9A67-04730B702D3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815263" y="1436688"/>
              <a:ext cx="88900" cy="119063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Rectangle 84">
              <a:extLst>
                <a:ext uri="{FF2B5EF4-FFF2-40B4-BE49-F238E27FC236}">
                  <a16:creationId xmlns:a16="http://schemas.microsoft.com/office/drawing/2014/main" id="{0C7FB389-35E9-4CE9-931D-A01A3867C46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815263" y="1381125"/>
              <a:ext cx="88900" cy="26988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Rectangle 85">
              <a:extLst>
                <a:ext uri="{FF2B5EF4-FFF2-40B4-BE49-F238E27FC236}">
                  <a16:creationId xmlns:a16="http://schemas.microsoft.com/office/drawing/2014/main" id="{8A61AB5E-DE9A-4206-8410-5D4BFD3C94E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27901" y="1404938"/>
              <a:ext cx="61913" cy="12700"/>
            </a:xfrm>
            <a:prstGeom prst="rect">
              <a:avLst/>
            </a:prstGeom>
            <a:solidFill>
              <a:srgbClr val="7FAA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Rectangle 86">
              <a:extLst>
                <a:ext uri="{FF2B5EF4-FFF2-40B4-BE49-F238E27FC236}">
                  <a16:creationId xmlns:a16="http://schemas.microsoft.com/office/drawing/2014/main" id="{25DF6C59-C354-4690-A5DF-F78656C487B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27901" y="1420813"/>
              <a:ext cx="61913" cy="12700"/>
            </a:xfrm>
            <a:prstGeom prst="rect">
              <a:avLst/>
            </a:prstGeom>
            <a:solidFill>
              <a:srgbClr val="7FAA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Rectangle 87">
              <a:extLst>
                <a:ext uri="{FF2B5EF4-FFF2-40B4-BE49-F238E27FC236}">
                  <a16:creationId xmlns:a16="http://schemas.microsoft.com/office/drawing/2014/main" id="{5D3AC085-A90D-43BB-A651-D4323EB289C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27901" y="1439863"/>
              <a:ext cx="61913" cy="14288"/>
            </a:xfrm>
            <a:prstGeom prst="rect">
              <a:avLst/>
            </a:prstGeom>
            <a:solidFill>
              <a:srgbClr val="7FAA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Rectangle 88">
              <a:extLst>
                <a:ext uri="{FF2B5EF4-FFF2-40B4-BE49-F238E27FC236}">
                  <a16:creationId xmlns:a16="http://schemas.microsoft.com/office/drawing/2014/main" id="{BB023870-8FEE-4033-B87B-77DDB0EBE1F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13701" y="1335088"/>
              <a:ext cx="117475" cy="12700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Rectangle 89">
              <a:extLst>
                <a:ext uri="{FF2B5EF4-FFF2-40B4-BE49-F238E27FC236}">
                  <a16:creationId xmlns:a16="http://schemas.microsoft.com/office/drawing/2014/main" id="{A1AF3179-F370-46A1-AAD3-47DFA8C8908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13701" y="1350963"/>
              <a:ext cx="117475" cy="17463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Rectangle 90">
              <a:extLst>
                <a:ext uri="{FF2B5EF4-FFF2-40B4-BE49-F238E27FC236}">
                  <a16:creationId xmlns:a16="http://schemas.microsoft.com/office/drawing/2014/main" id="{3339E336-D909-4374-8E77-FD49A4A1401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13701" y="1371600"/>
              <a:ext cx="117475" cy="12700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Rectangle 91">
              <a:extLst>
                <a:ext uri="{FF2B5EF4-FFF2-40B4-BE49-F238E27FC236}">
                  <a16:creationId xmlns:a16="http://schemas.microsoft.com/office/drawing/2014/main" id="{4FEB44D8-95D5-4734-87F0-160BFB88F4B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42276" y="1855788"/>
              <a:ext cx="63500" cy="12700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Rectangle 92">
              <a:extLst>
                <a:ext uri="{FF2B5EF4-FFF2-40B4-BE49-F238E27FC236}">
                  <a16:creationId xmlns:a16="http://schemas.microsoft.com/office/drawing/2014/main" id="{6B32A65E-0A79-48C9-AC12-842A28A38EC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42276" y="1874838"/>
              <a:ext cx="63500" cy="14288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Rectangle 93">
              <a:extLst>
                <a:ext uri="{FF2B5EF4-FFF2-40B4-BE49-F238E27FC236}">
                  <a16:creationId xmlns:a16="http://schemas.microsoft.com/office/drawing/2014/main" id="{49E2E006-7EF9-434B-A66F-5F1D727C2D0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558088" y="1222375"/>
              <a:ext cx="66675" cy="14288"/>
            </a:xfrm>
            <a:prstGeom prst="rect">
              <a:avLst/>
            </a:prstGeom>
            <a:solidFill>
              <a:srgbClr val="F7A5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Rectangle 94">
              <a:extLst>
                <a:ext uri="{FF2B5EF4-FFF2-40B4-BE49-F238E27FC236}">
                  <a16:creationId xmlns:a16="http://schemas.microsoft.com/office/drawing/2014/main" id="{2D684FCE-0FD3-4F34-BE80-5F27905FC6C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558088" y="1243013"/>
              <a:ext cx="66675" cy="12700"/>
            </a:xfrm>
            <a:prstGeom prst="rect">
              <a:avLst/>
            </a:prstGeom>
            <a:solidFill>
              <a:srgbClr val="F7A5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Rectangle 95">
              <a:extLst>
                <a:ext uri="{FF2B5EF4-FFF2-40B4-BE49-F238E27FC236}">
                  <a16:creationId xmlns:a16="http://schemas.microsoft.com/office/drawing/2014/main" id="{A2BEABA5-F3F3-423D-AC7E-6B24FA1CBC7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558088" y="1262063"/>
              <a:ext cx="66675" cy="14288"/>
            </a:xfrm>
            <a:prstGeom prst="rect">
              <a:avLst/>
            </a:prstGeom>
            <a:solidFill>
              <a:srgbClr val="F7A5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Rectangle 96">
              <a:extLst>
                <a:ext uri="{FF2B5EF4-FFF2-40B4-BE49-F238E27FC236}">
                  <a16:creationId xmlns:a16="http://schemas.microsoft.com/office/drawing/2014/main" id="{23FD4F8E-9094-4BD1-8DBA-FFCD5BA46D4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542213" y="1858963"/>
              <a:ext cx="98425" cy="12700"/>
            </a:xfrm>
            <a:prstGeom prst="rect">
              <a:avLst/>
            </a:prstGeom>
            <a:solidFill>
              <a:srgbClr val="F7A5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Rectangle 97">
              <a:extLst>
                <a:ext uri="{FF2B5EF4-FFF2-40B4-BE49-F238E27FC236}">
                  <a16:creationId xmlns:a16="http://schemas.microsoft.com/office/drawing/2014/main" id="{BF4FB89A-4DE0-4797-9771-FFC5650F591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19976" y="1292225"/>
              <a:ext cx="107950" cy="61913"/>
            </a:xfrm>
            <a:prstGeom prst="rect">
              <a:avLst/>
            </a:prstGeom>
            <a:solidFill>
              <a:srgbClr val="5952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Rectangle 98">
              <a:extLst>
                <a:ext uri="{FF2B5EF4-FFF2-40B4-BE49-F238E27FC236}">
                  <a16:creationId xmlns:a16="http://schemas.microsoft.com/office/drawing/2014/main" id="{0D7DDC81-0BA8-403B-9500-53D30C7771C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99351" y="1782763"/>
              <a:ext cx="25400" cy="109538"/>
            </a:xfrm>
            <a:prstGeom prst="rect">
              <a:avLst/>
            </a:prstGeom>
            <a:solidFill>
              <a:srgbClr val="5952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Rectangle 99">
              <a:extLst>
                <a:ext uri="{FF2B5EF4-FFF2-40B4-BE49-F238E27FC236}">
                  <a16:creationId xmlns:a16="http://schemas.microsoft.com/office/drawing/2014/main" id="{B17B1C36-877F-4A1D-8F4A-6DD02BC017E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62838" y="1782763"/>
              <a:ext cx="22225" cy="109538"/>
            </a:xfrm>
            <a:prstGeom prst="rect">
              <a:avLst/>
            </a:prstGeom>
            <a:solidFill>
              <a:srgbClr val="5952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Rectangle 100">
              <a:extLst>
                <a:ext uri="{FF2B5EF4-FFF2-40B4-BE49-F238E27FC236}">
                  <a16:creationId xmlns:a16="http://schemas.microsoft.com/office/drawing/2014/main" id="{9779CAA7-30AE-4A2E-B3E6-967EE46A339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23151" y="1782763"/>
              <a:ext cx="22225" cy="109538"/>
            </a:xfrm>
            <a:prstGeom prst="rect">
              <a:avLst/>
            </a:prstGeom>
            <a:solidFill>
              <a:srgbClr val="5952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Rectangle 101">
              <a:extLst>
                <a:ext uri="{FF2B5EF4-FFF2-40B4-BE49-F238E27FC236}">
                  <a16:creationId xmlns:a16="http://schemas.microsoft.com/office/drawing/2014/main" id="{9B5FEC1F-9AFD-43F0-B804-D4B84E85DB7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766051" y="1227138"/>
              <a:ext cx="19050" cy="469900"/>
            </a:xfrm>
            <a:prstGeom prst="rect">
              <a:avLst/>
            </a:prstGeom>
            <a:solidFill>
              <a:srgbClr val="A492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Rectangle 102">
              <a:extLst>
                <a:ext uri="{FF2B5EF4-FFF2-40B4-BE49-F238E27FC236}">
                  <a16:creationId xmlns:a16="http://schemas.microsoft.com/office/drawing/2014/main" id="{E4C9D829-00EC-4CF7-AE68-7EE6989C67F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904163" y="1776413"/>
              <a:ext cx="109538" cy="30163"/>
            </a:xfrm>
            <a:prstGeom prst="rect">
              <a:avLst/>
            </a:prstGeom>
            <a:solidFill>
              <a:srgbClr val="AC65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Rectangle 103">
              <a:extLst>
                <a:ext uri="{FF2B5EF4-FFF2-40B4-BE49-F238E27FC236}">
                  <a16:creationId xmlns:a16="http://schemas.microsoft.com/office/drawing/2014/main" id="{9D1636EE-0745-4A14-A11C-984607DD97B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904163" y="1819275"/>
              <a:ext cx="109538" cy="26988"/>
            </a:xfrm>
            <a:prstGeom prst="rect">
              <a:avLst/>
            </a:prstGeom>
            <a:solidFill>
              <a:srgbClr val="AC65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Rectangle 104">
              <a:extLst>
                <a:ext uri="{FF2B5EF4-FFF2-40B4-BE49-F238E27FC236}">
                  <a16:creationId xmlns:a16="http://schemas.microsoft.com/office/drawing/2014/main" id="{3EAB8487-8586-4FC3-BABA-8E4F133718B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28013" y="1800225"/>
              <a:ext cx="12700" cy="92075"/>
            </a:xfrm>
            <a:prstGeom prst="rect">
              <a:avLst/>
            </a:prstGeom>
            <a:solidFill>
              <a:srgbClr val="88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Rectangle 105">
              <a:extLst>
                <a:ext uri="{FF2B5EF4-FFF2-40B4-BE49-F238E27FC236}">
                  <a16:creationId xmlns:a16="http://schemas.microsoft.com/office/drawing/2014/main" id="{3A63070C-AB6E-47C2-A7A2-F7D87546C98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53413" y="1800225"/>
              <a:ext cx="17463" cy="92075"/>
            </a:xfrm>
            <a:prstGeom prst="rect">
              <a:avLst/>
            </a:prstGeom>
            <a:solidFill>
              <a:srgbClr val="88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Rectangle 106">
              <a:extLst>
                <a:ext uri="{FF2B5EF4-FFF2-40B4-BE49-F238E27FC236}">
                  <a16:creationId xmlns:a16="http://schemas.microsoft.com/office/drawing/2014/main" id="{05D99B1F-8376-4BA8-8160-671F99C145B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83576" y="1800225"/>
              <a:ext cx="15875" cy="92075"/>
            </a:xfrm>
            <a:prstGeom prst="rect">
              <a:avLst/>
            </a:prstGeom>
            <a:solidFill>
              <a:srgbClr val="88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Rectangle 107">
              <a:extLst>
                <a:ext uri="{FF2B5EF4-FFF2-40B4-BE49-F238E27FC236}">
                  <a16:creationId xmlns:a16="http://schemas.microsoft.com/office/drawing/2014/main" id="{21827CA4-E5FC-4854-92E0-3D0A065B163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826251" y="1914525"/>
              <a:ext cx="1674813" cy="3678238"/>
            </a:xfrm>
            <a:prstGeom prst="rect">
              <a:avLst/>
            </a:prstGeom>
            <a:solidFill>
              <a:srgbClr val="919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Rectangle 108">
              <a:extLst>
                <a:ext uri="{FF2B5EF4-FFF2-40B4-BE49-F238E27FC236}">
                  <a16:creationId xmlns:a16="http://schemas.microsoft.com/office/drawing/2014/main" id="{37C3DA6C-080F-4DB2-8856-6360C5E7A1F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942138" y="2089150"/>
              <a:ext cx="1443038" cy="1087438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Rectangle 109">
              <a:extLst>
                <a:ext uri="{FF2B5EF4-FFF2-40B4-BE49-F238E27FC236}">
                  <a16:creationId xmlns:a16="http://schemas.microsoft.com/office/drawing/2014/main" id="{D61C734E-CBBE-4BA7-B580-9EA65812166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942138" y="3225800"/>
              <a:ext cx="1443038" cy="1090613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9" name="Rectangle 110">
              <a:extLst>
                <a:ext uri="{FF2B5EF4-FFF2-40B4-BE49-F238E27FC236}">
                  <a16:creationId xmlns:a16="http://schemas.microsoft.com/office/drawing/2014/main" id="{B8934739-3060-4259-B883-34C7683D2E9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942138" y="4365625"/>
              <a:ext cx="1443038" cy="1087438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0" name="Rectangle 111">
              <a:extLst>
                <a:ext uri="{FF2B5EF4-FFF2-40B4-BE49-F238E27FC236}">
                  <a16:creationId xmlns:a16="http://schemas.microsoft.com/office/drawing/2014/main" id="{4857591A-8757-4D4E-91DD-0694A9F7342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99338" y="2312988"/>
              <a:ext cx="508000" cy="271463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1" name="Freeform 112">
              <a:extLst>
                <a:ext uri="{FF2B5EF4-FFF2-40B4-BE49-F238E27FC236}">
                  <a16:creationId xmlns:a16="http://schemas.microsoft.com/office/drawing/2014/main" id="{67FAAE29-03C5-4F19-83DA-6400464C07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45376" y="2422525"/>
              <a:ext cx="415925" cy="128588"/>
            </a:xfrm>
            <a:custGeom>
              <a:avLst/>
              <a:gdLst>
                <a:gd name="T0" fmla="*/ 7 w 126"/>
                <a:gd name="T1" fmla="*/ 0 h 39"/>
                <a:gd name="T2" fmla="*/ 119 w 126"/>
                <a:gd name="T3" fmla="*/ 0 h 39"/>
                <a:gd name="T4" fmla="*/ 126 w 126"/>
                <a:gd name="T5" fmla="*/ 9 h 39"/>
                <a:gd name="T6" fmla="*/ 126 w 126"/>
                <a:gd name="T7" fmla="*/ 30 h 39"/>
                <a:gd name="T8" fmla="*/ 119 w 126"/>
                <a:gd name="T9" fmla="*/ 39 h 39"/>
                <a:gd name="T10" fmla="*/ 7 w 126"/>
                <a:gd name="T11" fmla="*/ 39 h 39"/>
                <a:gd name="T12" fmla="*/ 0 w 126"/>
                <a:gd name="T13" fmla="*/ 30 h 39"/>
                <a:gd name="T14" fmla="*/ 0 w 126"/>
                <a:gd name="T15" fmla="*/ 9 h 39"/>
                <a:gd name="T16" fmla="*/ 7 w 126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39">
                  <a:moveTo>
                    <a:pt x="7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3" y="0"/>
                    <a:pt x="126" y="4"/>
                    <a:pt x="126" y="9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6" y="35"/>
                    <a:pt x="123" y="39"/>
                    <a:pt x="119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3" y="39"/>
                    <a:pt x="0" y="35"/>
                    <a:pt x="0" y="3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2" name="Rectangle 113">
              <a:extLst>
                <a:ext uri="{FF2B5EF4-FFF2-40B4-BE49-F238E27FC236}">
                  <a16:creationId xmlns:a16="http://schemas.microsoft.com/office/drawing/2014/main" id="{F10149B5-A275-45EC-A212-5BEEF3BD513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99338" y="3408363"/>
              <a:ext cx="508000" cy="269875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3" name="Freeform 114">
              <a:extLst>
                <a:ext uri="{FF2B5EF4-FFF2-40B4-BE49-F238E27FC236}">
                  <a16:creationId xmlns:a16="http://schemas.microsoft.com/office/drawing/2014/main" id="{CF3E94A2-1323-4446-901E-B1407EC921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35851" y="3516313"/>
              <a:ext cx="415925" cy="125413"/>
            </a:xfrm>
            <a:custGeom>
              <a:avLst/>
              <a:gdLst>
                <a:gd name="T0" fmla="*/ 7 w 126"/>
                <a:gd name="T1" fmla="*/ 0 h 38"/>
                <a:gd name="T2" fmla="*/ 118 w 126"/>
                <a:gd name="T3" fmla="*/ 0 h 38"/>
                <a:gd name="T4" fmla="*/ 126 w 126"/>
                <a:gd name="T5" fmla="*/ 8 h 38"/>
                <a:gd name="T6" fmla="*/ 126 w 126"/>
                <a:gd name="T7" fmla="*/ 30 h 38"/>
                <a:gd name="T8" fmla="*/ 118 w 126"/>
                <a:gd name="T9" fmla="*/ 38 h 38"/>
                <a:gd name="T10" fmla="*/ 7 w 126"/>
                <a:gd name="T11" fmla="*/ 38 h 38"/>
                <a:gd name="T12" fmla="*/ 0 w 126"/>
                <a:gd name="T13" fmla="*/ 30 h 38"/>
                <a:gd name="T14" fmla="*/ 0 w 126"/>
                <a:gd name="T15" fmla="*/ 8 h 38"/>
                <a:gd name="T16" fmla="*/ 7 w 126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38">
                  <a:moveTo>
                    <a:pt x="7" y="0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23" y="0"/>
                    <a:pt x="126" y="3"/>
                    <a:pt x="126" y="8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6" y="34"/>
                    <a:pt x="123" y="38"/>
                    <a:pt x="118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3" y="38"/>
                    <a:pt x="0" y="34"/>
                    <a:pt x="0" y="3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4" name="Rectangle 115">
              <a:extLst>
                <a:ext uri="{FF2B5EF4-FFF2-40B4-BE49-F238E27FC236}">
                  <a16:creationId xmlns:a16="http://schemas.microsoft.com/office/drawing/2014/main" id="{9F5EE159-567B-4007-9F9F-7E513E96A7E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02513" y="4533900"/>
              <a:ext cx="508000" cy="271463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5" name="Freeform 116">
              <a:extLst>
                <a:ext uri="{FF2B5EF4-FFF2-40B4-BE49-F238E27FC236}">
                  <a16:creationId xmlns:a16="http://schemas.microsoft.com/office/drawing/2014/main" id="{A986BE42-257C-4986-A3AE-B3DB82F7D9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45376" y="4640263"/>
              <a:ext cx="415925" cy="128588"/>
            </a:xfrm>
            <a:custGeom>
              <a:avLst/>
              <a:gdLst>
                <a:gd name="T0" fmla="*/ 7 w 126"/>
                <a:gd name="T1" fmla="*/ 0 h 39"/>
                <a:gd name="T2" fmla="*/ 119 w 126"/>
                <a:gd name="T3" fmla="*/ 0 h 39"/>
                <a:gd name="T4" fmla="*/ 126 w 126"/>
                <a:gd name="T5" fmla="*/ 9 h 39"/>
                <a:gd name="T6" fmla="*/ 126 w 126"/>
                <a:gd name="T7" fmla="*/ 31 h 39"/>
                <a:gd name="T8" fmla="*/ 119 w 126"/>
                <a:gd name="T9" fmla="*/ 39 h 39"/>
                <a:gd name="T10" fmla="*/ 7 w 126"/>
                <a:gd name="T11" fmla="*/ 39 h 39"/>
                <a:gd name="T12" fmla="*/ 0 w 126"/>
                <a:gd name="T13" fmla="*/ 31 h 39"/>
                <a:gd name="T14" fmla="*/ 0 w 126"/>
                <a:gd name="T15" fmla="*/ 9 h 39"/>
                <a:gd name="T16" fmla="*/ 7 w 126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39">
                  <a:moveTo>
                    <a:pt x="7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3" y="0"/>
                    <a:pt x="126" y="4"/>
                    <a:pt x="126" y="9"/>
                  </a:cubicBezTo>
                  <a:cubicBezTo>
                    <a:pt x="126" y="31"/>
                    <a:pt x="126" y="31"/>
                    <a:pt x="126" y="31"/>
                  </a:cubicBezTo>
                  <a:cubicBezTo>
                    <a:pt x="126" y="35"/>
                    <a:pt x="123" y="39"/>
                    <a:pt x="119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3" y="39"/>
                    <a:pt x="0" y="35"/>
                    <a:pt x="0" y="3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6" name="Freeform 117">
              <a:extLst>
                <a:ext uri="{FF2B5EF4-FFF2-40B4-BE49-F238E27FC236}">
                  <a16:creationId xmlns:a16="http://schemas.microsoft.com/office/drawing/2014/main" id="{BBE5468B-2C78-4085-84D4-F9E750D8EC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07376" y="2879725"/>
              <a:ext cx="520700" cy="284163"/>
            </a:xfrm>
            <a:custGeom>
              <a:avLst/>
              <a:gdLst>
                <a:gd name="T0" fmla="*/ 158 w 158"/>
                <a:gd name="T1" fmla="*/ 52 h 86"/>
                <a:gd name="T2" fmla="*/ 94 w 158"/>
                <a:gd name="T3" fmla="*/ 3 h 86"/>
                <a:gd name="T4" fmla="*/ 43 w 158"/>
                <a:gd name="T5" fmla="*/ 7 h 86"/>
                <a:gd name="T6" fmla="*/ 3 w 158"/>
                <a:gd name="T7" fmla="*/ 45 h 86"/>
                <a:gd name="T8" fmla="*/ 14 w 158"/>
                <a:gd name="T9" fmla="*/ 48 h 86"/>
                <a:gd name="T10" fmla="*/ 30 w 158"/>
                <a:gd name="T11" fmla="*/ 40 h 86"/>
                <a:gd name="T12" fmla="*/ 43 w 158"/>
                <a:gd name="T13" fmla="*/ 30 h 86"/>
                <a:gd name="T14" fmla="*/ 62 w 158"/>
                <a:gd name="T15" fmla="*/ 26 h 86"/>
                <a:gd name="T16" fmla="*/ 35 w 158"/>
                <a:gd name="T17" fmla="*/ 41 h 86"/>
                <a:gd name="T18" fmla="*/ 14 w 158"/>
                <a:gd name="T19" fmla="*/ 61 h 86"/>
                <a:gd name="T20" fmla="*/ 26 w 158"/>
                <a:gd name="T21" fmla="*/ 65 h 86"/>
                <a:gd name="T22" fmla="*/ 49 w 158"/>
                <a:gd name="T23" fmla="*/ 51 h 86"/>
                <a:gd name="T24" fmla="*/ 68 w 158"/>
                <a:gd name="T25" fmla="*/ 45 h 86"/>
                <a:gd name="T26" fmla="*/ 78 w 158"/>
                <a:gd name="T27" fmla="*/ 59 h 86"/>
                <a:gd name="T28" fmla="*/ 121 w 158"/>
                <a:gd name="T29" fmla="*/ 83 h 86"/>
                <a:gd name="T30" fmla="*/ 158 w 158"/>
                <a:gd name="T31" fmla="*/ 5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86">
                  <a:moveTo>
                    <a:pt x="158" y="52"/>
                  </a:moveTo>
                  <a:cubicBezTo>
                    <a:pt x="149" y="48"/>
                    <a:pt x="98" y="5"/>
                    <a:pt x="94" y="3"/>
                  </a:cubicBezTo>
                  <a:cubicBezTo>
                    <a:pt x="90" y="0"/>
                    <a:pt x="47" y="4"/>
                    <a:pt x="43" y="7"/>
                  </a:cubicBezTo>
                  <a:cubicBezTo>
                    <a:pt x="39" y="10"/>
                    <a:pt x="0" y="43"/>
                    <a:pt x="3" y="45"/>
                  </a:cubicBezTo>
                  <a:cubicBezTo>
                    <a:pt x="6" y="47"/>
                    <a:pt x="8" y="48"/>
                    <a:pt x="14" y="48"/>
                  </a:cubicBezTo>
                  <a:cubicBezTo>
                    <a:pt x="20" y="49"/>
                    <a:pt x="30" y="40"/>
                    <a:pt x="30" y="4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56" y="27"/>
                    <a:pt x="37" y="38"/>
                    <a:pt x="35" y="41"/>
                  </a:cubicBezTo>
                  <a:cubicBezTo>
                    <a:pt x="27" y="50"/>
                    <a:pt x="13" y="61"/>
                    <a:pt x="14" y="61"/>
                  </a:cubicBezTo>
                  <a:cubicBezTo>
                    <a:pt x="14" y="62"/>
                    <a:pt x="19" y="64"/>
                    <a:pt x="26" y="65"/>
                  </a:cubicBezTo>
                  <a:cubicBezTo>
                    <a:pt x="32" y="66"/>
                    <a:pt x="49" y="51"/>
                    <a:pt x="49" y="51"/>
                  </a:cubicBezTo>
                  <a:cubicBezTo>
                    <a:pt x="50" y="50"/>
                    <a:pt x="64" y="46"/>
                    <a:pt x="68" y="45"/>
                  </a:cubicBezTo>
                  <a:cubicBezTo>
                    <a:pt x="68" y="46"/>
                    <a:pt x="78" y="58"/>
                    <a:pt x="78" y="59"/>
                  </a:cubicBezTo>
                  <a:cubicBezTo>
                    <a:pt x="101" y="86"/>
                    <a:pt x="122" y="81"/>
                    <a:pt x="121" y="83"/>
                  </a:cubicBezTo>
                  <a:lnTo>
                    <a:pt x="158" y="52"/>
                  </a:lnTo>
                  <a:close/>
                </a:path>
              </a:pathLst>
            </a:custGeom>
            <a:solidFill>
              <a:srgbClr val="FA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7" name="Freeform 118">
              <a:extLst>
                <a:ext uri="{FF2B5EF4-FFF2-40B4-BE49-F238E27FC236}">
                  <a16:creationId xmlns:a16="http://schemas.microsoft.com/office/drawing/2014/main" id="{9F1950CD-C561-494E-9AA4-F617E4EA59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177213" y="2851150"/>
              <a:ext cx="339725" cy="104775"/>
            </a:xfrm>
            <a:custGeom>
              <a:avLst/>
              <a:gdLst>
                <a:gd name="T0" fmla="*/ 103 w 103"/>
                <a:gd name="T1" fmla="*/ 12 h 32"/>
                <a:gd name="T2" fmla="*/ 54 w 103"/>
                <a:gd name="T3" fmla="*/ 2 h 32"/>
                <a:gd name="T4" fmla="*/ 6 w 103"/>
                <a:gd name="T5" fmla="*/ 20 h 32"/>
                <a:gd name="T6" fmla="*/ 26 w 103"/>
                <a:gd name="T7" fmla="*/ 25 h 32"/>
                <a:gd name="T8" fmla="*/ 53 w 103"/>
                <a:gd name="T9" fmla="*/ 21 h 32"/>
                <a:gd name="T10" fmla="*/ 89 w 103"/>
                <a:gd name="T11" fmla="*/ 31 h 32"/>
                <a:gd name="T12" fmla="*/ 103 w 103"/>
                <a:gd name="T13" fmla="*/ 1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" h="32">
                  <a:moveTo>
                    <a:pt x="103" y="12"/>
                  </a:moveTo>
                  <a:cubicBezTo>
                    <a:pt x="100" y="10"/>
                    <a:pt x="64" y="0"/>
                    <a:pt x="54" y="2"/>
                  </a:cubicBezTo>
                  <a:cubicBezTo>
                    <a:pt x="43" y="5"/>
                    <a:pt x="0" y="14"/>
                    <a:pt x="6" y="20"/>
                  </a:cubicBezTo>
                  <a:cubicBezTo>
                    <a:pt x="11" y="25"/>
                    <a:pt x="25" y="24"/>
                    <a:pt x="26" y="25"/>
                  </a:cubicBezTo>
                  <a:cubicBezTo>
                    <a:pt x="27" y="25"/>
                    <a:pt x="52" y="20"/>
                    <a:pt x="53" y="21"/>
                  </a:cubicBezTo>
                  <a:cubicBezTo>
                    <a:pt x="55" y="22"/>
                    <a:pt x="88" y="32"/>
                    <a:pt x="89" y="31"/>
                  </a:cubicBezTo>
                  <a:cubicBezTo>
                    <a:pt x="90" y="30"/>
                    <a:pt x="103" y="12"/>
                    <a:pt x="103" y="12"/>
                  </a:cubicBezTo>
                  <a:close/>
                </a:path>
              </a:pathLst>
            </a:custGeom>
            <a:solidFill>
              <a:srgbClr val="FA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8" name="Freeform 119">
              <a:extLst>
                <a:ext uri="{FF2B5EF4-FFF2-40B4-BE49-F238E27FC236}">
                  <a16:creationId xmlns:a16="http://schemas.microsoft.com/office/drawing/2014/main" id="{FAAAF766-B5EA-4EDC-8094-93D41DC422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28051" y="2976563"/>
              <a:ext cx="138113" cy="239713"/>
            </a:xfrm>
            <a:custGeom>
              <a:avLst/>
              <a:gdLst>
                <a:gd name="T0" fmla="*/ 19 w 42"/>
                <a:gd name="T1" fmla="*/ 73 h 73"/>
                <a:gd name="T2" fmla="*/ 0 w 42"/>
                <a:gd name="T3" fmla="*/ 70 h 73"/>
                <a:gd name="T4" fmla="*/ 26 w 42"/>
                <a:gd name="T5" fmla="*/ 0 h 73"/>
                <a:gd name="T6" fmla="*/ 42 w 42"/>
                <a:gd name="T7" fmla="*/ 9 h 73"/>
                <a:gd name="T8" fmla="*/ 19 w 42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73">
                  <a:moveTo>
                    <a:pt x="19" y="73"/>
                  </a:moveTo>
                  <a:cubicBezTo>
                    <a:pt x="18" y="72"/>
                    <a:pt x="0" y="70"/>
                    <a:pt x="0" y="70"/>
                  </a:cubicBezTo>
                  <a:cubicBezTo>
                    <a:pt x="0" y="70"/>
                    <a:pt x="25" y="0"/>
                    <a:pt x="26" y="0"/>
                  </a:cubicBezTo>
                  <a:cubicBezTo>
                    <a:pt x="26" y="1"/>
                    <a:pt x="42" y="9"/>
                    <a:pt x="42" y="9"/>
                  </a:cubicBezTo>
                  <a:lnTo>
                    <a:pt x="19" y="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9" name="Freeform 120">
              <a:extLst>
                <a:ext uri="{FF2B5EF4-FFF2-40B4-BE49-F238E27FC236}">
                  <a16:creationId xmlns:a16="http://schemas.microsoft.com/office/drawing/2014/main" id="{216FB6CA-439C-4F78-BE0A-4304653CE0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24876" y="2557463"/>
              <a:ext cx="1371600" cy="1035050"/>
            </a:xfrm>
            <a:custGeom>
              <a:avLst/>
              <a:gdLst>
                <a:gd name="T0" fmla="*/ 340 w 416"/>
                <a:gd name="T1" fmla="*/ 25 h 314"/>
                <a:gd name="T2" fmla="*/ 228 w 416"/>
                <a:gd name="T3" fmla="*/ 218 h 314"/>
                <a:gd name="T4" fmla="*/ 29 w 416"/>
                <a:gd name="T5" fmla="*/ 144 h 314"/>
                <a:gd name="T6" fmla="*/ 0 w 416"/>
                <a:gd name="T7" fmla="*/ 224 h 314"/>
                <a:gd name="T8" fmla="*/ 241 w 416"/>
                <a:gd name="T9" fmla="*/ 314 h 314"/>
                <a:gd name="T10" fmla="*/ 412 w 416"/>
                <a:gd name="T11" fmla="*/ 59 h 314"/>
                <a:gd name="T12" fmla="*/ 340 w 416"/>
                <a:gd name="T13" fmla="*/ 25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6" h="314">
                  <a:moveTo>
                    <a:pt x="340" y="25"/>
                  </a:moveTo>
                  <a:cubicBezTo>
                    <a:pt x="340" y="25"/>
                    <a:pt x="228" y="218"/>
                    <a:pt x="228" y="218"/>
                  </a:cubicBezTo>
                  <a:cubicBezTo>
                    <a:pt x="134" y="178"/>
                    <a:pt x="29" y="143"/>
                    <a:pt x="29" y="144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" y="224"/>
                    <a:pt x="130" y="272"/>
                    <a:pt x="241" y="314"/>
                  </a:cubicBezTo>
                  <a:cubicBezTo>
                    <a:pt x="272" y="304"/>
                    <a:pt x="406" y="137"/>
                    <a:pt x="412" y="59"/>
                  </a:cubicBezTo>
                  <a:cubicBezTo>
                    <a:pt x="416" y="11"/>
                    <a:pt x="377" y="0"/>
                    <a:pt x="340" y="25"/>
                  </a:cubicBezTo>
                  <a:close/>
                </a:path>
              </a:pathLst>
            </a:custGeom>
            <a:solidFill>
              <a:srgbClr val="393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0" name="Freeform 121">
              <a:extLst>
                <a:ext uri="{FF2B5EF4-FFF2-40B4-BE49-F238E27FC236}">
                  <a16:creationId xmlns:a16="http://schemas.microsoft.com/office/drawing/2014/main" id="{89E8327F-FA1E-4F28-B911-710D2B1C7F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86376" y="2043113"/>
              <a:ext cx="1454150" cy="1531938"/>
            </a:xfrm>
            <a:custGeom>
              <a:avLst/>
              <a:gdLst>
                <a:gd name="T0" fmla="*/ 7 w 441"/>
                <a:gd name="T1" fmla="*/ 459 h 465"/>
                <a:gd name="T2" fmla="*/ 16 w 441"/>
                <a:gd name="T3" fmla="*/ 123 h 465"/>
                <a:gd name="T4" fmla="*/ 152 w 441"/>
                <a:gd name="T5" fmla="*/ 14 h 465"/>
                <a:gd name="T6" fmla="*/ 220 w 441"/>
                <a:gd name="T7" fmla="*/ 0 h 465"/>
                <a:gd name="T8" fmla="*/ 289 w 441"/>
                <a:gd name="T9" fmla="*/ 14 h 465"/>
                <a:gd name="T10" fmla="*/ 424 w 441"/>
                <a:gd name="T11" fmla="*/ 123 h 465"/>
                <a:gd name="T12" fmla="*/ 433 w 441"/>
                <a:gd name="T13" fmla="*/ 459 h 465"/>
                <a:gd name="T14" fmla="*/ 220 w 441"/>
                <a:gd name="T15" fmla="*/ 465 h 465"/>
                <a:gd name="T16" fmla="*/ 7 w 441"/>
                <a:gd name="T17" fmla="*/ 459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1" h="465">
                  <a:moveTo>
                    <a:pt x="7" y="459"/>
                  </a:moveTo>
                  <a:cubicBezTo>
                    <a:pt x="7" y="438"/>
                    <a:pt x="0" y="182"/>
                    <a:pt x="16" y="123"/>
                  </a:cubicBezTo>
                  <a:cubicBezTo>
                    <a:pt x="33" y="65"/>
                    <a:pt x="88" y="29"/>
                    <a:pt x="152" y="14"/>
                  </a:cubicBezTo>
                  <a:cubicBezTo>
                    <a:pt x="170" y="10"/>
                    <a:pt x="194" y="4"/>
                    <a:pt x="220" y="0"/>
                  </a:cubicBezTo>
                  <a:cubicBezTo>
                    <a:pt x="246" y="4"/>
                    <a:pt x="270" y="10"/>
                    <a:pt x="289" y="14"/>
                  </a:cubicBezTo>
                  <a:cubicBezTo>
                    <a:pt x="352" y="29"/>
                    <a:pt x="407" y="65"/>
                    <a:pt x="424" y="123"/>
                  </a:cubicBezTo>
                  <a:cubicBezTo>
                    <a:pt x="441" y="182"/>
                    <a:pt x="433" y="438"/>
                    <a:pt x="433" y="459"/>
                  </a:cubicBezTo>
                  <a:cubicBezTo>
                    <a:pt x="220" y="465"/>
                    <a:pt x="220" y="465"/>
                    <a:pt x="220" y="465"/>
                  </a:cubicBezTo>
                  <a:lnTo>
                    <a:pt x="7" y="459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1" name="Freeform 122">
              <a:extLst>
                <a:ext uri="{FF2B5EF4-FFF2-40B4-BE49-F238E27FC236}">
                  <a16:creationId xmlns:a16="http://schemas.microsoft.com/office/drawing/2014/main" id="{0783C02F-682C-4D76-9850-E5C410E6B2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08613" y="2435225"/>
              <a:ext cx="1179513" cy="1598613"/>
            </a:xfrm>
            <a:custGeom>
              <a:avLst/>
              <a:gdLst>
                <a:gd name="T0" fmla="*/ 63 w 358"/>
                <a:gd name="T1" fmla="*/ 24 h 485"/>
                <a:gd name="T2" fmla="*/ 9 w 358"/>
                <a:gd name="T3" fmla="*/ 56 h 485"/>
                <a:gd name="T4" fmla="*/ 36 w 358"/>
                <a:gd name="T5" fmla="*/ 386 h 485"/>
                <a:gd name="T6" fmla="*/ 70 w 358"/>
                <a:gd name="T7" fmla="*/ 464 h 485"/>
                <a:gd name="T8" fmla="*/ 179 w 358"/>
                <a:gd name="T9" fmla="*/ 485 h 485"/>
                <a:gd name="T10" fmla="*/ 179 w 358"/>
                <a:gd name="T11" fmla="*/ 485 h 485"/>
                <a:gd name="T12" fmla="*/ 288 w 358"/>
                <a:gd name="T13" fmla="*/ 464 h 485"/>
                <a:gd name="T14" fmla="*/ 322 w 358"/>
                <a:gd name="T15" fmla="*/ 386 h 485"/>
                <a:gd name="T16" fmla="*/ 349 w 358"/>
                <a:gd name="T17" fmla="*/ 56 h 485"/>
                <a:gd name="T18" fmla="*/ 295 w 358"/>
                <a:gd name="T19" fmla="*/ 24 h 485"/>
                <a:gd name="T20" fmla="*/ 259 w 358"/>
                <a:gd name="T21" fmla="*/ 5 h 485"/>
                <a:gd name="T22" fmla="*/ 179 w 358"/>
                <a:gd name="T23" fmla="*/ 22 h 485"/>
                <a:gd name="T24" fmla="*/ 179 w 358"/>
                <a:gd name="T25" fmla="*/ 22 h 485"/>
                <a:gd name="T26" fmla="*/ 109 w 358"/>
                <a:gd name="T27" fmla="*/ 5 h 485"/>
                <a:gd name="T28" fmla="*/ 96 w 358"/>
                <a:gd name="T29" fmla="*/ 15 h 485"/>
                <a:gd name="T30" fmla="*/ 63 w 358"/>
                <a:gd name="T31" fmla="*/ 24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8" h="485">
                  <a:moveTo>
                    <a:pt x="63" y="24"/>
                  </a:moveTo>
                  <a:cubicBezTo>
                    <a:pt x="52" y="32"/>
                    <a:pt x="18" y="37"/>
                    <a:pt x="9" y="56"/>
                  </a:cubicBezTo>
                  <a:cubicBezTo>
                    <a:pt x="0" y="75"/>
                    <a:pt x="31" y="320"/>
                    <a:pt x="36" y="386"/>
                  </a:cubicBezTo>
                  <a:cubicBezTo>
                    <a:pt x="41" y="453"/>
                    <a:pt x="55" y="443"/>
                    <a:pt x="70" y="464"/>
                  </a:cubicBezTo>
                  <a:cubicBezTo>
                    <a:pt x="79" y="478"/>
                    <a:pt x="129" y="485"/>
                    <a:pt x="179" y="485"/>
                  </a:cubicBezTo>
                  <a:cubicBezTo>
                    <a:pt x="179" y="485"/>
                    <a:pt x="179" y="485"/>
                    <a:pt x="179" y="485"/>
                  </a:cubicBezTo>
                  <a:cubicBezTo>
                    <a:pt x="229" y="485"/>
                    <a:pt x="279" y="478"/>
                    <a:pt x="288" y="464"/>
                  </a:cubicBezTo>
                  <a:cubicBezTo>
                    <a:pt x="303" y="443"/>
                    <a:pt x="317" y="453"/>
                    <a:pt x="322" y="386"/>
                  </a:cubicBezTo>
                  <a:cubicBezTo>
                    <a:pt x="327" y="320"/>
                    <a:pt x="358" y="75"/>
                    <a:pt x="349" y="56"/>
                  </a:cubicBezTo>
                  <a:cubicBezTo>
                    <a:pt x="340" y="37"/>
                    <a:pt x="306" y="32"/>
                    <a:pt x="295" y="24"/>
                  </a:cubicBezTo>
                  <a:cubicBezTo>
                    <a:pt x="291" y="22"/>
                    <a:pt x="279" y="11"/>
                    <a:pt x="259" y="5"/>
                  </a:cubicBezTo>
                  <a:cubicBezTo>
                    <a:pt x="238" y="0"/>
                    <a:pt x="202" y="21"/>
                    <a:pt x="179" y="22"/>
                  </a:cubicBezTo>
                  <a:cubicBezTo>
                    <a:pt x="179" y="22"/>
                    <a:pt x="179" y="22"/>
                    <a:pt x="179" y="22"/>
                  </a:cubicBezTo>
                  <a:cubicBezTo>
                    <a:pt x="157" y="21"/>
                    <a:pt x="129" y="4"/>
                    <a:pt x="109" y="5"/>
                  </a:cubicBezTo>
                  <a:cubicBezTo>
                    <a:pt x="103" y="5"/>
                    <a:pt x="101" y="14"/>
                    <a:pt x="96" y="15"/>
                  </a:cubicBezTo>
                  <a:cubicBezTo>
                    <a:pt x="79" y="20"/>
                    <a:pt x="66" y="23"/>
                    <a:pt x="63" y="24"/>
                  </a:cubicBezTo>
                  <a:close/>
                </a:path>
              </a:pathLst>
            </a:custGeom>
            <a:solidFill>
              <a:srgbClr val="DFE9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2" name="Freeform 123">
              <a:extLst>
                <a:ext uri="{FF2B5EF4-FFF2-40B4-BE49-F238E27FC236}">
                  <a16:creationId xmlns:a16="http://schemas.microsoft.com/office/drawing/2014/main" id="{C07292FE-8764-44C4-9E68-31BF0CE3C8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81713" y="2452688"/>
              <a:ext cx="530225" cy="1587500"/>
            </a:xfrm>
            <a:custGeom>
              <a:avLst/>
              <a:gdLst>
                <a:gd name="T0" fmla="*/ 55 w 161"/>
                <a:gd name="T1" fmla="*/ 0 h 482"/>
                <a:gd name="T2" fmla="*/ 0 w 161"/>
                <a:gd name="T3" fmla="*/ 482 h 482"/>
                <a:gd name="T4" fmla="*/ 137 w 161"/>
                <a:gd name="T5" fmla="*/ 467 h 482"/>
                <a:gd name="T6" fmla="*/ 161 w 161"/>
                <a:gd name="T7" fmla="*/ 29 h 482"/>
                <a:gd name="T8" fmla="*/ 55 w 161"/>
                <a:gd name="T9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482">
                  <a:moveTo>
                    <a:pt x="55" y="0"/>
                  </a:moveTo>
                  <a:cubicBezTo>
                    <a:pt x="55" y="21"/>
                    <a:pt x="0" y="482"/>
                    <a:pt x="0" y="482"/>
                  </a:cubicBezTo>
                  <a:cubicBezTo>
                    <a:pt x="0" y="482"/>
                    <a:pt x="139" y="477"/>
                    <a:pt x="137" y="467"/>
                  </a:cubicBezTo>
                  <a:cubicBezTo>
                    <a:pt x="136" y="457"/>
                    <a:pt x="161" y="29"/>
                    <a:pt x="161" y="29"/>
                  </a:cubicBezTo>
                  <a:lnTo>
                    <a:pt x="55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3" name="Freeform 124">
              <a:extLst>
                <a:ext uri="{FF2B5EF4-FFF2-40B4-BE49-F238E27FC236}">
                  <a16:creationId xmlns:a16="http://schemas.microsoft.com/office/drawing/2014/main" id="{5A3E481D-DF67-4186-83C6-B376596A43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99226" y="2759075"/>
              <a:ext cx="57150" cy="573088"/>
            </a:xfrm>
            <a:custGeom>
              <a:avLst/>
              <a:gdLst>
                <a:gd name="T0" fmla="*/ 6 w 17"/>
                <a:gd name="T1" fmla="*/ 0 h 174"/>
                <a:gd name="T2" fmla="*/ 0 w 17"/>
                <a:gd name="T3" fmla="*/ 173 h 174"/>
                <a:gd name="T4" fmla="*/ 17 w 17"/>
                <a:gd name="T5" fmla="*/ 174 h 174"/>
                <a:gd name="T6" fmla="*/ 6 w 17"/>
                <a:gd name="T7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74">
                  <a:moveTo>
                    <a:pt x="6" y="0"/>
                  </a:moveTo>
                  <a:cubicBezTo>
                    <a:pt x="3" y="0"/>
                    <a:pt x="0" y="173"/>
                    <a:pt x="0" y="173"/>
                  </a:cubicBezTo>
                  <a:cubicBezTo>
                    <a:pt x="17" y="174"/>
                    <a:pt x="17" y="174"/>
                    <a:pt x="17" y="174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4" name="Freeform 125">
              <a:extLst>
                <a:ext uri="{FF2B5EF4-FFF2-40B4-BE49-F238E27FC236}">
                  <a16:creationId xmlns:a16="http://schemas.microsoft.com/office/drawing/2014/main" id="{0E451C84-A261-4238-9D13-120A1E39FB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99226" y="2541588"/>
              <a:ext cx="238125" cy="776288"/>
            </a:xfrm>
            <a:custGeom>
              <a:avLst/>
              <a:gdLst>
                <a:gd name="T0" fmla="*/ 0 w 72"/>
                <a:gd name="T1" fmla="*/ 9 h 236"/>
                <a:gd name="T2" fmla="*/ 23 w 72"/>
                <a:gd name="T3" fmla="*/ 0 h 236"/>
                <a:gd name="T4" fmla="*/ 51 w 72"/>
                <a:gd name="T5" fmla="*/ 3 h 236"/>
                <a:gd name="T6" fmla="*/ 68 w 72"/>
                <a:gd name="T7" fmla="*/ 65 h 236"/>
                <a:gd name="T8" fmla="*/ 71 w 72"/>
                <a:gd name="T9" fmla="*/ 227 h 236"/>
                <a:gd name="T10" fmla="*/ 10 w 72"/>
                <a:gd name="T11" fmla="*/ 233 h 236"/>
                <a:gd name="T12" fmla="*/ 0 w 72"/>
                <a:gd name="T13" fmla="*/ 9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236">
                  <a:moveTo>
                    <a:pt x="0" y="9"/>
                  </a:moveTo>
                  <a:cubicBezTo>
                    <a:pt x="2" y="5"/>
                    <a:pt x="23" y="0"/>
                    <a:pt x="23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6"/>
                    <a:pt x="67" y="39"/>
                    <a:pt x="68" y="65"/>
                  </a:cubicBezTo>
                  <a:cubicBezTo>
                    <a:pt x="69" y="118"/>
                    <a:pt x="71" y="221"/>
                    <a:pt x="71" y="227"/>
                  </a:cubicBezTo>
                  <a:cubicBezTo>
                    <a:pt x="72" y="236"/>
                    <a:pt x="10" y="233"/>
                    <a:pt x="10" y="233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5" name="Freeform 126">
              <a:extLst>
                <a:ext uri="{FF2B5EF4-FFF2-40B4-BE49-F238E27FC236}">
                  <a16:creationId xmlns:a16="http://schemas.microsoft.com/office/drawing/2014/main" id="{D7A423BE-7B78-48BE-B547-5DF200459E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37276" y="2452688"/>
              <a:ext cx="303213" cy="1103313"/>
            </a:xfrm>
            <a:custGeom>
              <a:avLst/>
              <a:gdLst>
                <a:gd name="T0" fmla="*/ 191 w 191"/>
                <a:gd name="T1" fmla="*/ 81 h 695"/>
                <a:gd name="T2" fmla="*/ 125 w 191"/>
                <a:gd name="T3" fmla="*/ 278 h 695"/>
                <a:gd name="T4" fmla="*/ 73 w 191"/>
                <a:gd name="T5" fmla="*/ 274 h 695"/>
                <a:gd name="T6" fmla="*/ 122 w 191"/>
                <a:gd name="T7" fmla="*/ 319 h 695"/>
                <a:gd name="T8" fmla="*/ 0 w 191"/>
                <a:gd name="T9" fmla="*/ 695 h 695"/>
                <a:gd name="T10" fmla="*/ 52 w 191"/>
                <a:gd name="T11" fmla="*/ 10 h 695"/>
                <a:gd name="T12" fmla="*/ 79 w 191"/>
                <a:gd name="T13" fmla="*/ 0 h 695"/>
                <a:gd name="T14" fmla="*/ 191 w 191"/>
                <a:gd name="T15" fmla="*/ 81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1" h="695">
                  <a:moveTo>
                    <a:pt x="191" y="81"/>
                  </a:moveTo>
                  <a:lnTo>
                    <a:pt x="125" y="278"/>
                  </a:lnTo>
                  <a:lnTo>
                    <a:pt x="73" y="274"/>
                  </a:lnTo>
                  <a:lnTo>
                    <a:pt x="122" y="319"/>
                  </a:lnTo>
                  <a:lnTo>
                    <a:pt x="0" y="695"/>
                  </a:lnTo>
                  <a:lnTo>
                    <a:pt x="52" y="10"/>
                  </a:lnTo>
                  <a:lnTo>
                    <a:pt x="79" y="0"/>
                  </a:lnTo>
                  <a:lnTo>
                    <a:pt x="191" y="81"/>
                  </a:lnTo>
                  <a:close/>
                </a:path>
              </a:pathLst>
            </a:custGeom>
            <a:solidFill>
              <a:srgbClr val="4B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6" name="Freeform 127">
              <a:extLst>
                <a:ext uri="{FF2B5EF4-FFF2-40B4-BE49-F238E27FC236}">
                  <a16:creationId xmlns:a16="http://schemas.microsoft.com/office/drawing/2014/main" id="{182AC467-EA86-490E-A60E-0810490CE7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73751" y="2725738"/>
              <a:ext cx="260350" cy="1069975"/>
            </a:xfrm>
            <a:custGeom>
              <a:avLst/>
              <a:gdLst>
                <a:gd name="T0" fmla="*/ 83 w 164"/>
                <a:gd name="T1" fmla="*/ 674 h 674"/>
                <a:gd name="T2" fmla="*/ 0 w 164"/>
                <a:gd name="T3" fmla="*/ 558 h 674"/>
                <a:gd name="T4" fmla="*/ 56 w 164"/>
                <a:gd name="T5" fmla="*/ 0 h 674"/>
                <a:gd name="T6" fmla="*/ 124 w 164"/>
                <a:gd name="T7" fmla="*/ 0 h 674"/>
                <a:gd name="T8" fmla="*/ 164 w 164"/>
                <a:gd name="T9" fmla="*/ 560 h 674"/>
                <a:gd name="T10" fmla="*/ 83 w 164"/>
                <a:gd name="T11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4" h="674">
                  <a:moveTo>
                    <a:pt x="83" y="674"/>
                  </a:moveTo>
                  <a:lnTo>
                    <a:pt x="0" y="558"/>
                  </a:lnTo>
                  <a:lnTo>
                    <a:pt x="56" y="0"/>
                  </a:lnTo>
                  <a:lnTo>
                    <a:pt x="124" y="0"/>
                  </a:lnTo>
                  <a:lnTo>
                    <a:pt x="164" y="560"/>
                  </a:lnTo>
                  <a:lnTo>
                    <a:pt x="83" y="67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7" name="Freeform 128">
              <a:extLst>
                <a:ext uri="{FF2B5EF4-FFF2-40B4-BE49-F238E27FC236}">
                  <a16:creationId xmlns:a16="http://schemas.microsoft.com/office/drawing/2014/main" id="{F5ADBB94-441B-4658-8F10-A22C422184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14963" y="2444750"/>
              <a:ext cx="534988" cy="1589088"/>
            </a:xfrm>
            <a:custGeom>
              <a:avLst/>
              <a:gdLst>
                <a:gd name="T0" fmla="*/ 107 w 162"/>
                <a:gd name="T1" fmla="*/ 0 h 482"/>
                <a:gd name="T2" fmla="*/ 162 w 162"/>
                <a:gd name="T3" fmla="*/ 482 h 482"/>
                <a:gd name="T4" fmla="*/ 24 w 162"/>
                <a:gd name="T5" fmla="*/ 467 h 482"/>
                <a:gd name="T6" fmla="*/ 0 w 162"/>
                <a:gd name="T7" fmla="*/ 29 h 482"/>
                <a:gd name="T8" fmla="*/ 107 w 162"/>
                <a:gd name="T9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482">
                  <a:moveTo>
                    <a:pt x="107" y="0"/>
                  </a:moveTo>
                  <a:cubicBezTo>
                    <a:pt x="107" y="20"/>
                    <a:pt x="162" y="482"/>
                    <a:pt x="162" y="482"/>
                  </a:cubicBezTo>
                  <a:cubicBezTo>
                    <a:pt x="162" y="482"/>
                    <a:pt x="23" y="477"/>
                    <a:pt x="24" y="467"/>
                  </a:cubicBezTo>
                  <a:cubicBezTo>
                    <a:pt x="26" y="456"/>
                    <a:pt x="0" y="29"/>
                    <a:pt x="0" y="29"/>
                  </a:cubicBezTo>
                  <a:lnTo>
                    <a:pt x="107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8" name="Freeform 129">
              <a:extLst>
                <a:ext uri="{FF2B5EF4-FFF2-40B4-BE49-F238E27FC236}">
                  <a16:creationId xmlns:a16="http://schemas.microsoft.com/office/drawing/2014/main" id="{D71B17CA-3469-4F69-BA5E-CEF288FC1C8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76888" y="2444750"/>
              <a:ext cx="315913" cy="1104900"/>
            </a:xfrm>
            <a:custGeom>
              <a:avLst/>
              <a:gdLst>
                <a:gd name="T0" fmla="*/ 0 w 199"/>
                <a:gd name="T1" fmla="*/ 81 h 696"/>
                <a:gd name="T2" fmla="*/ 73 w 199"/>
                <a:gd name="T3" fmla="*/ 279 h 696"/>
                <a:gd name="T4" fmla="*/ 124 w 199"/>
                <a:gd name="T5" fmla="*/ 272 h 696"/>
                <a:gd name="T6" fmla="*/ 77 w 199"/>
                <a:gd name="T7" fmla="*/ 320 h 696"/>
                <a:gd name="T8" fmla="*/ 199 w 199"/>
                <a:gd name="T9" fmla="*/ 696 h 696"/>
                <a:gd name="T10" fmla="*/ 156 w 199"/>
                <a:gd name="T11" fmla="*/ 5 h 696"/>
                <a:gd name="T12" fmla="*/ 120 w 199"/>
                <a:gd name="T13" fmla="*/ 0 h 696"/>
                <a:gd name="T14" fmla="*/ 0 w 199"/>
                <a:gd name="T15" fmla="*/ 81 h 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9" h="696">
                  <a:moveTo>
                    <a:pt x="0" y="81"/>
                  </a:moveTo>
                  <a:lnTo>
                    <a:pt x="73" y="279"/>
                  </a:lnTo>
                  <a:lnTo>
                    <a:pt x="124" y="272"/>
                  </a:lnTo>
                  <a:lnTo>
                    <a:pt x="77" y="320"/>
                  </a:lnTo>
                  <a:lnTo>
                    <a:pt x="199" y="696"/>
                  </a:lnTo>
                  <a:lnTo>
                    <a:pt x="156" y="5"/>
                  </a:lnTo>
                  <a:lnTo>
                    <a:pt x="120" y="0"/>
                  </a:lnTo>
                  <a:lnTo>
                    <a:pt x="0" y="81"/>
                  </a:lnTo>
                  <a:close/>
                </a:path>
              </a:pathLst>
            </a:custGeom>
            <a:solidFill>
              <a:srgbClr val="4B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9" name="Freeform 130">
              <a:extLst>
                <a:ext uri="{FF2B5EF4-FFF2-40B4-BE49-F238E27FC236}">
                  <a16:creationId xmlns:a16="http://schemas.microsoft.com/office/drawing/2014/main" id="{5F4745CA-120C-4882-A5C9-94D89E1D85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88026" y="2370138"/>
              <a:ext cx="438150" cy="168275"/>
            </a:xfrm>
            <a:custGeom>
              <a:avLst/>
              <a:gdLst>
                <a:gd name="T0" fmla="*/ 0 w 276"/>
                <a:gd name="T1" fmla="*/ 4 h 106"/>
                <a:gd name="T2" fmla="*/ 276 w 276"/>
                <a:gd name="T3" fmla="*/ 0 h 106"/>
                <a:gd name="T4" fmla="*/ 255 w 276"/>
                <a:gd name="T5" fmla="*/ 106 h 106"/>
                <a:gd name="T6" fmla="*/ 27 w 276"/>
                <a:gd name="T7" fmla="*/ 106 h 106"/>
                <a:gd name="T8" fmla="*/ 0 w 276"/>
                <a:gd name="T9" fmla="*/ 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" h="106">
                  <a:moveTo>
                    <a:pt x="0" y="4"/>
                  </a:moveTo>
                  <a:lnTo>
                    <a:pt x="276" y="0"/>
                  </a:lnTo>
                  <a:lnTo>
                    <a:pt x="255" y="106"/>
                  </a:lnTo>
                  <a:lnTo>
                    <a:pt x="27" y="10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0" name="Rectangle 131">
              <a:extLst>
                <a:ext uri="{FF2B5EF4-FFF2-40B4-BE49-F238E27FC236}">
                  <a16:creationId xmlns:a16="http://schemas.microsoft.com/office/drawing/2014/main" id="{7DE7F643-61E6-4A7F-9AB6-13A1B63867A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856288" y="2263775"/>
              <a:ext cx="290513" cy="296863"/>
            </a:xfrm>
            <a:prstGeom prst="rect">
              <a:avLst/>
            </a:prstGeom>
            <a:solidFill>
              <a:srgbClr val="FAC3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" name="Freeform 132">
              <a:extLst>
                <a:ext uri="{FF2B5EF4-FFF2-40B4-BE49-F238E27FC236}">
                  <a16:creationId xmlns:a16="http://schemas.microsoft.com/office/drawing/2014/main" id="{CF5F746F-C0BD-4F7D-9099-BD5ADC1963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57901" y="2370138"/>
              <a:ext cx="204788" cy="342900"/>
            </a:xfrm>
            <a:custGeom>
              <a:avLst/>
              <a:gdLst>
                <a:gd name="T0" fmla="*/ 0 w 129"/>
                <a:gd name="T1" fmla="*/ 118 h 216"/>
                <a:gd name="T2" fmla="*/ 48 w 129"/>
                <a:gd name="T3" fmla="*/ 216 h 216"/>
                <a:gd name="T4" fmla="*/ 129 w 129"/>
                <a:gd name="T5" fmla="*/ 52 h 216"/>
                <a:gd name="T6" fmla="*/ 106 w 129"/>
                <a:gd name="T7" fmla="*/ 0 h 216"/>
                <a:gd name="T8" fmla="*/ 0 w 129"/>
                <a:gd name="T9" fmla="*/ 11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16">
                  <a:moveTo>
                    <a:pt x="0" y="118"/>
                  </a:moveTo>
                  <a:lnTo>
                    <a:pt x="48" y="216"/>
                  </a:lnTo>
                  <a:lnTo>
                    <a:pt x="129" y="52"/>
                  </a:lnTo>
                  <a:lnTo>
                    <a:pt x="106" y="0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" name="Freeform 133">
              <a:extLst>
                <a:ext uri="{FF2B5EF4-FFF2-40B4-BE49-F238E27FC236}">
                  <a16:creationId xmlns:a16="http://schemas.microsoft.com/office/drawing/2014/main" id="{BE678608-CF61-47E9-A979-9396AF198E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1038" y="2376488"/>
              <a:ext cx="204788" cy="336550"/>
            </a:xfrm>
            <a:custGeom>
              <a:avLst/>
              <a:gdLst>
                <a:gd name="T0" fmla="*/ 129 w 129"/>
                <a:gd name="T1" fmla="*/ 114 h 212"/>
                <a:gd name="T2" fmla="*/ 83 w 129"/>
                <a:gd name="T3" fmla="*/ 212 h 212"/>
                <a:gd name="T4" fmla="*/ 0 w 129"/>
                <a:gd name="T5" fmla="*/ 50 h 212"/>
                <a:gd name="T6" fmla="*/ 17 w 129"/>
                <a:gd name="T7" fmla="*/ 0 h 212"/>
                <a:gd name="T8" fmla="*/ 129 w 129"/>
                <a:gd name="T9" fmla="*/ 11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12">
                  <a:moveTo>
                    <a:pt x="129" y="114"/>
                  </a:moveTo>
                  <a:lnTo>
                    <a:pt x="83" y="212"/>
                  </a:lnTo>
                  <a:lnTo>
                    <a:pt x="0" y="50"/>
                  </a:lnTo>
                  <a:lnTo>
                    <a:pt x="17" y="0"/>
                  </a:lnTo>
                  <a:lnTo>
                    <a:pt x="129" y="114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" name="Freeform 134">
              <a:extLst>
                <a:ext uri="{FF2B5EF4-FFF2-40B4-BE49-F238E27FC236}">
                  <a16:creationId xmlns:a16="http://schemas.microsoft.com/office/drawing/2014/main" id="{AB2A1309-5E51-4FCB-B69C-060512AFC7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16613" y="2557463"/>
              <a:ext cx="190500" cy="184150"/>
            </a:xfrm>
            <a:custGeom>
              <a:avLst/>
              <a:gdLst>
                <a:gd name="T0" fmla="*/ 27 w 120"/>
                <a:gd name="T1" fmla="*/ 2 h 116"/>
                <a:gd name="T2" fmla="*/ 89 w 120"/>
                <a:gd name="T3" fmla="*/ 0 h 116"/>
                <a:gd name="T4" fmla="*/ 120 w 120"/>
                <a:gd name="T5" fmla="*/ 64 h 116"/>
                <a:gd name="T6" fmla="*/ 97 w 120"/>
                <a:gd name="T7" fmla="*/ 116 h 116"/>
                <a:gd name="T8" fmla="*/ 29 w 120"/>
                <a:gd name="T9" fmla="*/ 114 h 116"/>
                <a:gd name="T10" fmla="*/ 0 w 120"/>
                <a:gd name="T11" fmla="*/ 66 h 116"/>
                <a:gd name="T12" fmla="*/ 27 w 120"/>
                <a:gd name="T13" fmla="*/ 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116">
                  <a:moveTo>
                    <a:pt x="27" y="2"/>
                  </a:moveTo>
                  <a:lnTo>
                    <a:pt x="89" y="0"/>
                  </a:lnTo>
                  <a:lnTo>
                    <a:pt x="120" y="64"/>
                  </a:lnTo>
                  <a:lnTo>
                    <a:pt x="97" y="116"/>
                  </a:lnTo>
                  <a:lnTo>
                    <a:pt x="29" y="114"/>
                  </a:lnTo>
                  <a:lnTo>
                    <a:pt x="0" y="66"/>
                  </a:lnTo>
                  <a:lnTo>
                    <a:pt x="27" y="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" name="Freeform 135">
              <a:extLst>
                <a:ext uri="{FF2B5EF4-FFF2-40B4-BE49-F238E27FC236}">
                  <a16:creationId xmlns:a16="http://schemas.microsoft.com/office/drawing/2014/main" id="{0F5E09B5-F7D1-447B-8425-F63B07BA17E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26176" y="1885950"/>
              <a:ext cx="131763" cy="233363"/>
            </a:xfrm>
            <a:custGeom>
              <a:avLst/>
              <a:gdLst>
                <a:gd name="T0" fmla="*/ 21 w 40"/>
                <a:gd name="T1" fmla="*/ 0 h 71"/>
                <a:gd name="T2" fmla="*/ 0 w 40"/>
                <a:gd name="T3" fmla="*/ 35 h 71"/>
                <a:gd name="T4" fmla="*/ 19 w 40"/>
                <a:gd name="T5" fmla="*/ 71 h 71"/>
                <a:gd name="T6" fmla="*/ 40 w 40"/>
                <a:gd name="T7" fmla="*/ 35 h 71"/>
                <a:gd name="T8" fmla="*/ 21 w 40"/>
                <a:gd name="T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1">
                  <a:moveTo>
                    <a:pt x="21" y="0"/>
                  </a:moveTo>
                  <a:cubicBezTo>
                    <a:pt x="10" y="0"/>
                    <a:pt x="1" y="16"/>
                    <a:pt x="0" y="35"/>
                  </a:cubicBezTo>
                  <a:cubicBezTo>
                    <a:pt x="0" y="55"/>
                    <a:pt x="8" y="71"/>
                    <a:pt x="19" y="71"/>
                  </a:cubicBezTo>
                  <a:cubicBezTo>
                    <a:pt x="29" y="71"/>
                    <a:pt x="39" y="55"/>
                    <a:pt x="40" y="35"/>
                  </a:cubicBezTo>
                  <a:cubicBezTo>
                    <a:pt x="40" y="16"/>
                    <a:pt x="32" y="0"/>
                    <a:pt x="21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" name="Freeform 136">
              <a:extLst>
                <a:ext uri="{FF2B5EF4-FFF2-40B4-BE49-F238E27FC236}">
                  <a16:creationId xmlns:a16="http://schemas.microsoft.com/office/drawing/2014/main" id="{DA1D1558-D32E-44F5-BD15-4A01B38FF9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49913" y="1885950"/>
              <a:ext cx="134938" cy="233363"/>
            </a:xfrm>
            <a:custGeom>
              <a:avLst/>
              <a:gdLst>
                <a:gd name="T0" fmla="*/ 19 w 41"/>
                <a:gd name="T1" fmla="*/ 0 h 71"/>
                <a:gd name="T2" fmla="*/ 40 w 41"/>
                <a:gd name="T3" fmla="*/ 35 h 71"/>
                <a:gd name="T4" fmla="*/ 22 w 41"/>
                <a:gd name="T5" fmla="*/ 71 h 71"/>
                <a:gd name="T6" fmla="*/ 1 w 41"/>
                <a:gd name="T7" fmla="*/ 35 h 71"/>
                <a:gd name="T8" fmla="*/ 19 w 41"/>
                <a:gd name="T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1">
                  <a:moveTo>
                    <a:pt x="19" y="0"/>
                  </a:moveTo>
                  <a:cubicBezTo>
                    <a:pt x="30" y="0"/>
                    <a:pt x="39" y="16"/>
                    <a:pt x="40" y="35"/>
                  </a:cubicBezTo>
                  <a:cubicBezTo>
                    <a:pt x="41" y="55"/>
                    <a:pt x="33" y="71"/>
                    <a:pt x="22" y="71"/>
                  </a:cubicBezTo>
                  <a:cubicBezTo>
                    <a:pt x="11" y="71"/>
                    <a:pt x="1" y="55"/>
                    <a:pt x="1" y="35"/>
                  </a:cubicBezTo>
                  <a:cubicBezTo>
                    <a:pt x="0" y="16"/>
                    <a:pt x="8" y="0"/>
                    <a:pt x="19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" name="Freeform 137">
              <a:extLst>
                <a:ext uri="{FF2B5EF4-FFF2-40B4-BE49-F238E27FC236}">
                  <a16:creationId xmlns:a16="http://schemas.microsoft.com/office/drawing/2014/main" id="{8250A543-37EA-4FDA-8A28-B86BC49BE15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95951" y="1533525"/>
              <a:ext cx="615950" cy="922338"/>
            </a:xfrm>
            <a:custGeom>
              <a:avLst/>
              <a:gdLst>
                <a:gd name="T0" fmla="*/ 94 w 187"/>
                <a:gd name="T1" fmla="*/ 0 h 280"/>
                <a:gd name="T2" fmla="*/ 187 w 187"/>
                <a:gd name="T3" fmla="*/ 134 h 280"/>
                <a:gd name="T4" fmla="*/ 93 w 187"/>
                <a:gd name="T5" fmla="*/ 280 h 280"/>
                <a:gd name="T6" fmla="*/ 0 w 187"/>
                <a:gd name="T7" fmla="*/ 134 h 280"/>
                <a:gd name="T8" fmla="*/ 94 w 187"/>
                <a:gd name="T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280">
                  <a:moveTo>
                    <a:pt x="94" y="0"/>
                  </a:moveTo>
                  <a:cubicBezTo>
                    <a:pt x="145" y="0"/>
                    <a:pt x="187" y="60"/>
                    <a:pt x="187" y="134"/>
                  </a:cubicBezTo>
                  <a:cubicBezTo>
                    <a:pt x="187" y="207"/>
                    <a:pt x="145" y="280"/>
                    <a:pt x="93" y="280"/>
                  </a:cubicBezTo>
                  <a:cubicBezTo>
                    <a:pt x="41" y="280"/>
                    <a:pt x="0" y="207"/>
                    <a:pt x="0" y="134"/>
                  </a:cubicBezTo>
                  <a:cubicBezTo>
                    <a:pt x="0" y="60"/>
                    <a:pt x="42" y="0"/>
                    <a:pt x="94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7" name="Freeform 138">
              <a:extLst>
                <a:ext uri="{FF2B5EF4-FFF2-40B4-BE49-F238E27FC236}">
                  <a16:creationId xmlns:a16="http://schemas.microsoft.com/office/drawing/2014/main" id="{F8BF966E-9A8C-47F3-B80A-F1FDF507F9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2051" y="1638300"/>
              <a:ext cx="152400" cy="434975"/>
            </a:xfrm>
            <a:custGeom>
              <a:avLst/>
              <a:gdLst>
                <a:gd name="T0" fmla="*/ 16 w 46"/>
                <a:gd name="T1" fmla="*/ 124 h 132"/>
                <a:gd name="T2" fmla="*/ 15 w 46"/>
                <a:gd name="T3" fmla="*/ 129 h 132"/>
                <a:gd name="T4" fmla="*/ 15 w 46"/>
                <a:gd name="T5" fmla="*/ 130 h 132"/>
                <a:gd name="T6" fmla="*/ 18 w 46"/>
                <a:gd name="T7" fmla="*/ 132 h 132"/>
                <a:gd name="T8" fmla="*/ 15 w 46"/>
                <a:gd name="T9" fmla="*/ 13 h 132"/>
                <a:gd name="T10" fmla="*/ 0 w 46"/>
                <a:gd name="T11" fmla="*/ 18 h 132"/>
                <a:gd name="T12" fmla="*/ 16 w 46"/>
                <a:gd name="T13" fmla="*/ 12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32">
                  <a:moveTo>
                    <a:pt x="16" y="124"/>
                  </a:moveTo>
                  <a:cubicBezTo>
                    <a:pt x="16" y="126"/>
                    <a:pt x="15" y="128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26" y="113"/>
                    <a:pt x="46" y="56"/>
                    <a:pt x="15" y="13"/>
                  </a:cubicBezTo>
                  <a:cubicBezTo>
                    <a:pt x="9" y="0"/>
                    <a:pt x="6" y="21"/>
                    <a:pt x="0" y="18"/>
                  </a:cubicBezTo>
                  <a:cubicBezTo>
                    <a:pt x="7" y="43"/>
                    <a:pt x="24" y="56"/>
                    <a:pt x="16" y="124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8" name="Freeform 139">
              <a:extLst>
                <a:ext uri="{FF2B5EF4-FFF2-40B4-BE49-F238E27FC236}">
                  <a16:creationId xmlns:a16="http://schemas.microsoft.com/office/drawing/2014/main" id="{3342825B-182D-44E4-926F-7F71DF3B93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49913" y="1697038"/>
              <a:ext cx="114300" cy="376238"/>
            </a:xfrm>
            <a:custGeom>
              <a:avLst/>
              <a:gdLst>
                <a:gd name="T0" fmla="*/ 19 w 35"/>
                <a:gd name="T1" fmla="*/ 106 h 114"/>
                <a:gd name="T2" fmla="*/ 19 w 35"/>
                <a:gd name="T3" fmla="*/ 111 h 114"/>
                <a:gd name="T4" fmla="*/ 19 w 35"/>
                <a:gd name="T5" fmla="*/ 112 h 114"/>
                <a:gd name="T6" fmla="*/ 16 w 35"/>
                <a:gd name="T7" fmla="*/ 114 h 114"/>
                <a:gd name="T8" fmla="*/ 9 w 35"/>
                <a:gd name="T9" fmla="*/ 15 h 114"/>
                <a:gd name="T10" fmla="*/ 35 w 35"/>
                <a:gd name="T11" fmla="*/ 0 h 114"/>
                <a:gd name="T12" fmla="*/ 19 w 35"/>
                <a:gd name="T13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14">
                  <a:moveTo>
                    <a:pt x="19" y="106"/>
                  </a:moveTo>
                  <a:cubicBezTo>
                    <a:pt x="19" y="108"/>
                    <a:pt x="19" y="110"/>
                    <a:pt x="19" y="111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8" y="95"/>
                    <a:pt x="0" y="34"/>
                    <a:pt x="9" y="15"/>
                  </a:cubicBezTo>
                  <a:cubicBezTo>
                    <a:pt x="15" y="2"/>
                    <a:pt x="29" y="3"/>
                    <a:pt x="35" y="0"/>
                  </a:cubicBezTo>
                  <a:cubicBezTo>
                    <a:pt x="27" y="25"/>
                    <a:pt x="10" y="38"/>
                    <a:pt x="19" y="106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9" name="Freeform 140">
              <a:extLst>
                <a:ext uri="{FF2B5EF4-FFF2-40B4-BE49-F238E27FC236}">
                  <a16:creationId xmlns:a16="http://schemas.microsoft.com/office/drawing/2014/main" id="{AB0CBDF1-7089-47EE-B6F9-C461D02C8E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53126" y="2224088"/>
              <a:ext cx="104775" cy="20638"/>
            </a:xfrm>
            <a:custGeom>
              <a:avLst/>
              <a:gdLst>
                <a:gd name="T0" fmla="*/ 33 w 66"/>
                <a:gd name="T1" fmla="*/ 13 h 13"/>
                <a:gd name="T2" fmla="*/ 66 w 66"/>
                <a:gd name="T3" fmla="*/ 0 h 13"/>
                <a:gd name="T4" fmla="*/ 0 w 66"/>
                <a:gd name="T5" fmla="*/ 0 h 13"/>
                <a:gd name="T6" fmla="*/ 33 w 66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13">
                  <a:moveTo>
                    <a:pt x="33" y="13"/>
                  </a:moveTo>
                  <a:lnTo>
                    <a:pt x="66" y="0"/>
                  </a:lnTo>
                  <a:lnTo>
                    <a:pt x="0" y="0"/>
                  </a:lnTo>
                  <a:lnTo>
                    <a:pt x="33" y="13"/>
                  </a:lnTo>
                  <a:close/>
                </a:path>
              </a:pathLst>
            </a:custGeom>
            <a:solidFill>
              <a:srgbClr val="C5A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0" name="Freeform 141">
              <a:extLst>
                <a:ext uri="{FF2B5EF4-FFF2-40B4-BE49-F238E27FC236}">
                  <a16:creationId xmlns:a16="http://schemas.microsoft.com/office/drawing/2014/main" id="{69FD4972-E327-40A1-9179-FD892172D0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6576" y="1482725"/>
              <a:ext cx="714375" cy="320675"/>
            </a:xfrm>
            <a:custGeom>
              <a:avLst/>
              <a:gdLst>
                <a:gd name="T0" fmla="*/ 94 w 217"/>
                <a:gd name="T1" fmla="*/ 8 h 97"/>
                <a:gd name="T2" fmla="*/ 149 w 217"/>
                <a:gd name="T3" fmla="*/ 13 h 97"/>
                <a:gd name="T4" fmla="*/ 179 w 217"/>
                <a:gd name="T5" fmla="*/ 15 h 97"/>
                <a:gd name="T6" fmla="*/ 211 w 217"/>
                <a:gd name="T7" fmla="*/ 3 h 97"/>
                <a:gd name="T8" fmla="*/ 204 w 217"/>
                <a:gd name="T9" fmla="*/ 16 h 97"/>
                <a:gd name="T10" fmla="*/ 217 w 217"/>
                <a:gd name="T11" fmla="*/ 8 h 97"/>
                <a:gd name="T12" fmla="*/ 203 w 217"/>
                <a:gd name="T13" fmla="*/ 56 h 97"/>
                <a:gd name="T14" fmla="*/ 175 w 217"/>
                <a:gd name="T15" fmla="*/ 84 h 97"/>
                <a:gd name="T16" fmla="*/ 185 w 217"/>
                <a:gd name="T17" fmla="*/ 84 h 97"/>
                <a:gd name="T18" fmla="*/ 142 w 217"/>
                <a:gd name="T19" fmla="*/ 96 h 97"/>
                <a:gd name="T20" fmla="*/ 86 w 217"/>
                <a:gd name="T21" fmla="*/ 80 h 97"/>
                <a:gd name="T22" fmla="*/ 95 w 217"/>
                <a:gd name="T23" fmla="*/ 91 h 97"/>
                <a:gd name="T24" fmla="*/ 61 w 217"/>
                <a:gd name="T25" fmla="*/ 85 h 97"/>
                <a:gd name="T26" fmla="*/ 47 w 217"/>
                <a:gd name="T27" fmla="*/ 75 h 97"/>
                <a:gd name="T28" fmla="*/ 55 w 217"/>
                <a:gd name="T29" fmla="*/ 94 h 97"/>
                <a:gd name="T30" fmla="*/ 94 w 217"/>
                <a:gd name="T31" fmla="*/ 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7" h="97">
                  <a:moveTo>
                    <a:pt x="94" y="8"/>
                  </a:moveTo>
                  <a:cubicBezTo>
                    <a:pt x="115" y="9"/>
                    <a:pt x="130" y="12"/>
                    <a:pt x="149" y="13"/>
                  </a:cubicBezTo>
                  <a:cubicBezTo>
                    <a:pt x="169" y="15"/>
                    <a:pt x="163" y="16"/>
                    <a:pt x="179" y="15"/>
                  </a:cubicBezTo>
                  <a:cubicBezTo>
                    <a:pt x="195" y="13"/>
                    <a:pt x="213" y="0"/>
                    <a:pt x="211" y="3"/>
                  </a:cubicBezTo>
                  <a:cubicBezTo>
                    <a:pt x="209" y="5"/>
                    <a:pt x="202" y="17"/>
                    <a:pt x="204" y="16"/>
                  </a:cubicBezTo>
                  <a:cubicBezTo>
                    <a:pt x="206" y="15"/>
                    <a:pt x="217" y="8"/>
                    <a:pt x="217" y="8"/>
                  </a:cubicBezTo>
                  <a:cubicBezTo>
                    <a:pt x="217" y="8"/>
                    <a:pt x="215" y="32"/>
                    <a:pt x="203" y="56"/>
                  </a:cubicBezTo>
                  <a:cubicBezTo>
                    <a:pt x="192" y="79"/>
                    <a:pt x="174" y="84"/>
                    <a:pt x="175" y="84"/>
                  </a:cubicBezTo>
                  <a:cubicBezTo>
                    <a:pt x="176" y="84"/>
                    <a:pt x="187" y="83"/>
                    <a:pt x="185" y="84"/>
                  </a:cubicBezTo>
                  <a:cubicBezTo>
                    <a:pt x="183" y="85"/>
                    <a:pt x="165" y="96"/>
                    <a:pt x="142" y="96"/>
                  </a:cubicBezTo>
                  <a:cubicBezTo>
                    <a:pt x="119" y="97"/>
                    <a:pt x="86" y="80"/>
                    <a:pt x="86" y="80"/>
                  </a:cubicBezTo>
                  <a:cubicBezTo>
                    <a:pt x="86" y="80"/>
                    <a:pt x="96" y="91"/>
                    <a:pt x="95" y="91"/>
                  </a:cubicBezTo>
                  <a:cubicBezTo>
                    <a:pt x="93" y="90"/>
                    <a:pt x="74" y="92"/>
                    <a:pt x="61" y="85"/>
                  </a:cubicBezTo>
                  <a:cubicBezTo>
                    <a:pt x="47" y="78"/>
                    <a:pt x="47" y="75"/>
                    <a:pt x="47" y="75"/>
                  </a:cubicBezTo>
                  <a:cubicBezTo>
                    <a:pt x="47" y="75"/>
                    <a:pt x="57" y="95"/>
                    <a:pt x="55" y="94"/>
                  </a:cubicBezTo>
                  <a:cubicBezTo>
                    <a:pt x="0" y="70"/>
                    <a:pt x="50" y="5"/>
                    <a:pt x="94" y="8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1" name="Freeform 142">
              <a:extLst>
                <a:ext uri="{FF2B5EF4-FFF2-40B4-BE49-F238E27FC236}">
                  <a16:creationId xmlns:a16="http://schemas.microsoft.com/office/drawing/2014/main" id="{F20F1146-A647-4E96-A0AF-557092181BD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699126" y="1925638"/>
              <a:ext cx="612775" cy="203200"/>
            </a:xfrm>
            <a:custGeom>
              <a:avLst/>
              <a:gdLst>
                <a:gd name="T0" fmla="*/ 5 w 186"/>
                <a:gd name="T1" fmla="*/ 4 h 62"/>
                <a:gd name="T2" fmla="*/ 46 w 186"/>
                <a:gd name="T3" fmla="*/ 1 h 62"/>
                <a:gd name="T4" fmla="*/ 49 w 186"/>
                <a:gd name="T5" fmla="*/ 1 h 62"/>
                <a:gd name="T6" fmla="*/ 93 w 186"/>
                <a:gd name="T7" fmla="*/ 8 h 62"/>
                <a:gd name="T8" fmla="*/ 93 w 186"/>
                <a:gd name="T9" fmla="*/ 8 h 62"/>
                <a:gd name="T10" fmla="*/ 93 w 186"/>
                <a:gd name="T11" fmla="*/ 8 h 62"/>
                <a:gd name="T12" fmla="*/ 137 w 186"/>
                <a:gd name="T13" fmla="*/ 1 h 62"/>
                <a:gd name="T14" fmla="*/ 140 w 186"/>
                <a:gd name="T15" fmla="*/ 1 h 62"/>
                <a:gd name="T16" fmla="*/ 180 w 186"/>
                <a:gd name="T17" fmla="*/ 4 h 62"/>
                <a:gd name="T18" fmla="*/ 186 w 186"/>
                <a:gd name="T19" fmla="*/ 9 h 62"/>
                <a:gd name="T20" fmla="*/ 182 w 186"/>
                <a:gd name="T21" fmla="*/ 17 h 62"/>
                <a:gd name="T22" fmla="*/ 176 w 186"/>
                <a:gd name="T23" fmla="*/ 35 h 62"/>
                <a:gd name="T24" fmla="*/ 175 w 186"/>
                <a:gd name="T25" fmla="*/ 37 h 62"/>
                <a:gd name="T26" fmla="*/ 169 w 186"/>
                <a:gd name="T27" fmla="*/ 52 h 62"/>
                <a:gd name="T28" fmla="*/ 142 w 186"/>
                <a:gd name="T29" fmla="*/ 62 h 62"/>
                <a:gd name="T30" fmla="*/ 140 w 186"/>
                <a:gd name="T31" fmla="*/ 62 h 62"/>
                <a:gd name="T32" fmla="*/ 108 w 186"/>
                <a:gd name="T33" fmla="*/ 42 h 62"/>
                <a:gd name="T34" fmla="*/ 93 w 186"/>
                <a:gd name="T35" fmla="*/ 21 h 62"/>
                <a:gd name="T36" fmla="*/ 77 w 186"/>
                <a:gd name="T37" fmla="*/ 42 h 62"/>
                <a:gd name="T38" fmla="*/ 46 w 186"/>
                <a:gd name="T39" fmla="*/ 62 h 62"/>
                <a:gd name="T40" fmla="*/ 43 w 186"/>
                <a:gd name="T41" fmla="*/ 62 h 62"/>
                <a:gd name="T42" fmla="*/ 17 w 186"/>
                <a:gd name="T43" fmla="*/ 52 h 62"/>
                <a:gd name="T44" fmla="*/ 10 w 186"/>
                <a:gd name="T45" fmla="*/ 37 h 62"/>
                <a:gd name="T46" fmla="*/ 10 w 186"/>
                <a:gd name="T47" fmla="*/ 35 h 62"/>
                <a:gd name="T48" fmla="*/ 3 w 186"/>
                <a:gd name="T49" fmla="*/ 17 h 62"/>
                <a:gd name="T50" fmla="*/ 0 w 186"/>
                <a:gd name="T51" fmla="*/ 9 h 62"/>
                <a:gd name="T52" fmla="*/ 5 w 186"/>
                <a:gd name="T53" fmla="*/ 4 h 62"/>
                <a:gd name="T54" fmla="*/ 168 w 186"/>
                <a:gd name="T55" fmla="*/ 46 h 62"/>
                <a:gd name="T56" fmla="*/ 168 w 186"/>
                <a:gd name="T57" fmla="*/ 46 h 62"/>
                <a:gd name="T58" fmla="*/ 173 w 186"/>
                <a:gd name="T59" fmla="*/ 27 h 62"/>
                <a:gd name="T60" fmla="*/ 168 w 186"/>
                <a:gd name="T61" fmla="*/ 8 h 62"/>
                <a:gd name="T62" fmla="*/ 140 w 186"/>
                <a:gd name="T63" fmla="*/ 5 h 62"/>
                <a:gd name="T64" fmla="*/ 113 w 186"/>
                <a:gd name="T65" fmla="*/ 11 h 62"/>
                <a:gd name="T66" fmla="*/ 109 w 186"/>
                <a:gd name="T67" fmla="*/ 14 h 62"/>
                <a:gd name="T68" fmla="*/ 107 w 186"/>
                <a:gd name="T69" fmla="*/ 20 h 62"/>
                <a:gd name="T70" fmla="*/ 125 w 186"/>
                <a:gd name="T71" fmla="*/ 55 h 62"/>
                <a:gd name="T72" fmla="*/ 140 w 186"/>
                <a:gd name="T73" fmla="*/ 58 h 62"/>
                <a:gd name="T74" fmla="*/ 167 w 186"/>
                <a:gd name="T75" fmla="*/ 47 h 62"/>
                <a:gd name="T76" fmla="*/ 168 w 186"/>
                <a:gd name="T77" fmla="*/ 46 h 62"/>
                <a:gd name="T78" fmla="*/ 18 w 186"/>
                <a:gd name="T79" fmla="*/ 46 h 62"/>
                <a:gd name="T80" fmla="*/ 18 w 186"/>
                <a:gd name="T81" fmla="*/ 46 h 62"/>
                <a:gd name="T82" fmla="*/ 18 w 186"/>
                <a:gd name="T83" fmla="*/ 47 h 62"/>
                <a:gd name="T84" fmla="*/ 46 w 186"/>
                <a:gd name="T85" fmla="*/ 58 h 62"/>
                <a:gd name="T86" fmla="*/ 60 w 186"/>
                <a:gd name="T87" fmla="*/ 55 h 62"/>
                <a:gd name="T88" fmla="*/ 79 w 186"/>
                <a:gd name="T89" fmla="*/ 20 h 62"/>
                <a:gd name="T90" fmla="*/ 76 w 186"/>
                <a:gd name="T91" fmla="*/ 14 h 62"/>
                <a:gd name="T92" fmla="*/ 73 w 186"/>
                <a:gd name="T93" fmla="*/ 11 h 62"/>
                <a:gd name="T94" fmla="*/ 46 w 186"/>
                <a:gd name="T95" fmla="*/ 5 h 62"/>
                <a:gd name="T96" fmla="*/ 18 w 186"/>
                <a:gd name="T97" fmla="*/ 8 h 62"/>
                <a:gd name="T98" fmla="*/ 13 w 186"/>
                <a:gd name="T99" fmla="*/ 27 h 62"/>
                <a:gd name="T100" fmla="*/ 18 w 186"/>
                <a:gd name="T101" fmla="*/ 4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6" h="62">
                  <a:moveTo>
                    <a:pt x="5" y="4"/>
                  </a:moveTo>
                  <a:cubicBezTo>
                    <a:pt x="9" y="2"/>
                    <a:pt x="30" y="0"/>
                    <a:pt x="46" y="1"/>
                  </a:cubicBezTo>
                  <a:cubicBezTo>
                    <a:pt x="47" y="1"/>
                    <a:pt x="48" y="1"/>
                    <a:pt x="49" y="1"/>
                  </a:cubicBezTo>
                  <a:cubicBezTo>
                    <a:pt x="63" y="2"/>
                    <a:pt x="80" y="7"/>
                    <a:pt x="93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106" y="7"/>
                    <a:pt x="123" y="2"/>
                    <a:pt x="137" y="1"/>
                  </a:cubicBezTo>
                  <a:cubicBezTo>
                    <a:pt x="138" y="1"/>
                    <a:pt x="139" y="1"/>
                    <a:pt x="140" y="1"/>
                  </a:cubicBezTo>
                  <a:cubicBezTo>
                    <a:pt x="156" y="0"/>
                    <a:pt x="177" y="2"/>
                    <a:pt x="180" y="4"/>
                  </a:cubicBezTo>
                  <a:cubicBezTo>
                    <a:pt x="185" y="5"/>
                    <a:pt x="185" y="6"/>
                    <a:pt x="186" y="9"/>
                  </a:cubicBezTo>
                  <a:cubicBezTo>
                    <a:pt x="186" y="13"/>
                    <a:pt x="185" y="16"/>
                    <a:pt x="182" y="17"/>
                  </a:cubicBezTo>
                  <a:cubicBezTo>
                    <a:pt x="179" y="18"/>
                    <a:pt x="178" y="23"/>
                    <a:pt x="176" y="35"/>
                  </a:cubicBezTo>
                  <a:cubicBezTo>
                    <a:pt x="176" y="36"/>
                    <a:pt x="176" y="36"/>
                    <a:pt x="175" y="37"/>
                  </a:cubicBezTo>
                  <a:cubicBezTo>
                    <a:pt x="174" y="43"/>
                    <a:pt x="173" y="48"/>
                    <a:pt x="169" y="52"/>
                  </a:cubicBezTo>
                  <a:cubicBezTo>
                    <a:pt x="164" y="57"/>
                    <a:pt x="156" y="61"/>
                    <a:pt x="142" y="62"/>
                  </a:cubicBezTo>
                  <a:cubicBezTo>
                    <a:pt x="141" y="62"/>
                    <a:pt x="141" y="62"/>
                    <a:pt x="140" y="62"/>
                  </a:cubicBezTo>
                  <a:cubicBezTo>
                    <a:pt x="118" y="62"/>
                    <a:pt x="111" y="47"/>
                    <a:pt x="108" y="42"/>
                  </a:cubicBezTo>
                  <a:cubicBezTo>
                    <a:pt x="104" y="33"/>
                    <a:pt x="105" y="21"/>
                    <a:pt x="93" y="21"/>
                  </a:cubicBezTo>
                  <a:cubicBezTo>
                    <a:pt x="81" y="21"/>
                    <a:pt x="82" y="33"/>
                    <a:pt x="77" y="42"/>
                  </a:cubicBezTo>
                  <a:cubicBezTo>
                    <a:pt x="75" y="47"/>
                    <a:pt x="68" y="62"/>
                    <a:pt x="46" y="62"/>
                  </a:cubicBezTo>
                  <a:cubicBezTo>
                    <a:pt x="45" y="62"/>
                    <a:pt x="44" y="62"/>
                    <a:pt x="43" y="62"/>
                  </a:cubicBezTo>
                  <a:cubicBezTo>
                    <a:pt x="29" y="61"/>
                    <a:pt x="21" y="57"/>
                    <a:pt x="17" y="52"/>
                  </a:cubicBezTo>
                  <a:cubicBezTo>
                    <a:pt x="13" y="48"/>
                    <a:pt x="11" y="43"/>
                    <a:pt x="10" y="37"/>
                  </a:cubicBezTo>
                  <a:cubicBezTo>
                    <a:pt x="10" y="36"/>
                    <a:pt x="10" y="36"/>
                    <a:pt x="10" y="35"/>
                  </a:cubicBezTo>
                  <a:cubicBezTo>
                    <a:pt x="7" y="23"/>
                    <a:pt x="7" y="18"/>
                    <a:pt x="3" y="17"/>
                  </a:cubicBezTo>
                  <a:cubicBezTo>
                    <a:pt x="0" y="16"/>
                    <a:pt x="0" y="13"/>
                    <a:pt x="0" y="9"/>
                  </a:cubicBezTo>
                  <a:cubicBezTo>
                    <a:pt x="0" y="6"/>
                    <a:pt x="0" y="5"/>
                    <a:pt x="5" y="4"/>
                  </a:cubicBezTo>
                  <a:close/>
                  <a:moveTo>
                    <a:pt x="168" y="46"/>
                  </a:moveTo>
                  <a:cubicBezTo>
                    <a:pt x="168" y="46"/>
                    <a:pt x="168" y="46"/>
                    <a:pt x="168" y="46"/>
                  </a:cubicBezTo>
                  <a:cubicBezTo>
                    <a:pt x="171" y="41"/>
                    <a:pt x="172" y="34"/>
                    <a:pt x="173" y="27"/>
                  </a:cubicBezTo>
                  <a:cubicBezTo>
                    <a:pt x="174" y="19"/>
                    <a:pt x="172" y="11"/>
                    <a:pt x="168" y="8"/>
                  </a:cubicBezTo>
                  <a:cubicBezTo>
                    <a:pt x="164" y="6"/>
                    <a:pt x="152" y="4"/>
                    <a:pt x="140" y="5"/>
                  </a:cubicBezTo>
                  <a:cubicBezTo>
                    <a:pt x="129" y="5"/>
                    <a:pt x="119" y="7"/>
                    <a:pt x="113" y="11"/>
                  </a:cubicBezTo>
                  <a:cubicBezTo>
                    <a:pt x="111" y="12"/>
                    <a:pt x="110" y="13"/>
                    <a:pt x="109" y="14"/>
                  </a:cubicBezTo>
                  <a:cubicBezTo>
                    <a:pt x="108" y="15"/>
                    <a:pt x="107" y="17"/>
                    <a:pt x="107" y="20"/>
                  </a:cubicBezTo>
                  <a:cubicBezTo>
                    <a:pt x="105" y="32"/>
                    <a:pt x="115" y="51"/>
                    <a:pt x="125" y="55"/>
                  </a:cubicBezTo>
                  <a:cubicBezTo>
                    <a:pt x="129" y="57"/>
                    <a:pt x="134" y="58"/>
                    <a:pt x="140" y="58"/>
                  </a:cubicBezTo>
                  <a:cubicBezTo>
                    <a:pt x="151" y="58"/>
                    <a:pt x="163" y="54"/>
                    <a:pt x="167" y="47"/>
                  </a:cubicBezTo>
                  <a:lnTo>
                    <a:pt x="168" y="46"/>
                  </a:lnTo>
                  <a:close/>
                  <a:moveTo>
                    <a:pt x="18" y="46"/>
                  </a:moveTo>
                  <a:cubicBezTo>
                    <a:pt x="18" y="46"/>
                    <a:pt x="18" y="46"/>
                    <a:pt x="18" y="46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23" y="54"/>
                    <a:pt x="35" y="58"/>
                    <a:pt x="46" y="58"/>
                  </a:cubicBezTo>
                  <a:cubicBezTo>
                    <a:pt x="51" y="58"/>
                    <a:pt x="56" y="57"/>
                    <a:pt x="60" y="55"/>
                  </a:cubicBezTo>
                  <a:cubicBezTo>
                    <a:pt x="70" y="51"/>
                    <a:pt x="81" y="32"/>
                    <a:pt x="79" y="20"/>
                  </a:cubicBezTo>
                  <a:cubicBezTo>
                    <a:pt x="78" y="17"/>
                    <a:pt x="78" y="15"/>
                    <a:pt x="76" y="14"/>
                  </a:cubicBezTo>
                  <a:cubicBezTo>
                    <a:pt x="75" y="13"/>
                    <a:pt x="74" y="12"/>
                    <a:pt x="73" y="11"/>
                  </a:cubicBezTo>
                  <a:cubicBezTo>
                    <a:pt x="67" y="7"/>
                    <a:pt x="56" y="5"/>
                    <a:pt x="46" y="5"/>
                  </a:cubicBezTo>
                  <a:cubicBezTo>
                    <a:pt x="33" y="4"/>
                    <a:pt x="21" y="6"/>
                    <a:pt x="18" y="8"/>
                  </a:cubicBezTo>
                  <a:cubicBezTo>
                    <a:pt x="13" y="11"/>
                    <a:pt x="12" y="19"/>
                    <a:pt x="13" y="27"/>
                  </a:cubicBezTo>
                  <a:cubicBezTo>
                    <a:pt x="13" y="34"/>
                    <a:pt x="15" y="41"/>
                    <a:pt x="18" y="46"/>
                  </a:cubicBezTo>
                  <a:close/>
                </a:path>
              </a:pathLst>
            </a:cu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2" name="Freeform 143">
              <a:extLst>
                <a:ext uri="{FF2B5EF4-FFF2-40B4-BE49-F238E27FC236}">
                  <a16:creationId xmlns:a16="http://schemas.microsoft.com/office/drawing/2014/main" id="{29BA2347-C60C-4388-9359-EE3CE6EEAC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35638" y="1938338"/>
              <a:ext cx="230188" cy="180975"/>
            </a:xfrm>
            <a:custGeom>
              <a:avLst/>
              <a:gdLst>
                <a:gd name="T0" fmla="*/ 35 w 70"/>
                <a:gd name="T1" fmla="*/ 0 h 55"/>
                <a:gd name="T2" fmla="*/ 6 w 70"/>
                <a:gd name="T3" fmla="*/ 3 h 55"/>
                <a:gd name="T4" fmla="*/ 1 w 70"/>
                <a:gd name="T5" fmla="*/ 23 h 55"/>
                <a:gd name="T6" fmla="*/ 6 w 70"/>
                <a:gd name="T7" fmla="*/ 42 h 55"/>
                <a:gd name="T8" fmla="*/ 6 w 70"/>
                <a:gd name="T9" fmla="*/ 43 h 55"/>
                <a:gd name="T10" fmla="*/ 35 w 70"/>
                <a:gd name="T11" fmla="*/ 55 h 55"/>
                <a:gd name="T12" fmla="*/ 50 w 70"/>
                <a:gd name="T13" fmla="*/ 52 h 55"/>
                <a:gd name="T14" fmla="*/ 69 w 70"/>
                <a:gd name="T15" fmla="*/ 15 h 55"/>
                <a:gd name="T16" fmla="*/ 66 w 70"/>
                <a:gd name="T17" fmla="*/ 9 h 55"/>
                <a:gd name="T18" fmla="*/ 63 w 70"/>
                <a:gd name="T19" fmla="*/ 6 h 55"/>
                <a:gd name="T20" fmla="*/ 35 w 70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55">
                  <a:moveTo>
                    <a:pt x="35" y="0"/>
                  </a:moveTo>
                  <a:cubicBezTo>
                    <a:pt x="22" y="0"/>
                    <a:pt x="10" y="1"/>
                    <a:pt x="6" y="3"/>
                  </a:cubicBezTo>
                  <a:cubicBezTo>
                    <a:pt x="1" y="6"/>
                    <a:pt x="0" y="14"/>
                    <a:pt x="1" y="23"/>
                  </a:cubicBezTo>
                  <a:cubicBezTo>
                    <a:pt x="1" y="30"/>
                    <a:pt x="3" y="37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11" y="51"/>
                    <a:pt x="23" y="55"/>
                    <a:pt x="35" y="55"/>
                  </a:cubicBezTo>
                  <a:cubicBezTo>
                    <a:pt x="40" y="55"/>
                    <a:pt x="46" y="54"/>
                    <a:pt x="50" y="52"/>
                  </a:cubicBezTo>
                  <a:cubicBezTo>
                    <a:pt x="60" y="47"/>
                    <a:pt x="70" y="28"/>
                    <a:pt x="69" y="15"/>
                  </a:cubicBezTo>
                  <a:cubicBezTo>
                    <a:pt x="68" y="13"/>
                    <a:pt x="67" y="11"/>
                    <a:pt x="66" y="9"/>
                  </a:cubicBezTo>
                  <a:cubicBezTo>
                    <a:pt x="65" y="8"/>
                    <a:pt x="64" y="7"/>
                    <a:pt x="63" y="6"/>
                  </a:cubicBezTo>
                  <a:cubicBezTo>
                    <a:pt x="56" y="2"/>
                    <a:pt x="45" y="0"/>
                    <a:pt x="35" y="0"/>
                  </a:cubicBezTo>
                  <a:close/>
                </a:path>
              </a:pathLst>
            </a:custGeom>
            <a:solidFill>
              <a:srgbClr val="C0E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3" name="Freeform 144">
              <a:extLst>
                <a:ext uri="{FF2B5EF4-FFF2-40B4-BE49-F238E27FC236}">
                  <a16:creationId xmlns:a16="http://schemas.microsoft.com/office/drawing/2014/main" id="{B747CD35-C0DA-4A67-AD7F-EF5ED4A814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38813" y="1938338"/>
              <a:ext cx="203200" cy="177800"/>
            </a:xfrm>
            <a:custGeom>
              <a:avLst/>
              <a:gdLst>
                <a:gd name="T0" fmla="*/ 23 w 62"/>
                <a:gd name="T1" fmla="*/ 0 h 54"/>
                <a:gd name="T2" fmla="*/ 5 w 62"/>
                <a:gd name="T3" fmla="*/ 3 h 54"/>
                <a:gd name="T4" fmla="*/ 0 w 62"/>
                <a:gd name="T5" fmla="*/ 11 h 54"/>
                <a:gd name="T6" fmla="*/ 43 w 62"/>
                <a:gd name="T7" fmla="*/ 54 h 54"/>
                <a:gd name="T8" fmla="*/ 49 w 62"/>
                <a:gd name="T9" fmla="*/ 52 h 54"/>
                <a:gd name="T10" fmla="*/ 62 w 62"/>
                <a:gd name="T11" fmla="*/ 38 h 54"/>
                <a:gd name="T12" fmla="*/ 23 w 62"/>
                <a:gd name="T1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54">
                  <a:moveTo>
                    <a:pt x="23" y="0"/>
                  </a:moveTo>
                  <a:cubicBezTo>
                    <a:pt x="15" y="0"/>
                    <a:pt x="8" y="2"/>
                    <a:pt x="5" y="3"/>
                  </a:cubicBezTo>
                  <a:cubicBezTo>
                    <a:pt x="3" y="5"/>
                    <a:pt x="1" y="8"/>
                    <a:pt x="0" y="11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5" y="53"/>
                    <a:pt x="47" y="53"/>
                    <a:pt x="49" y="52"/>
                  </a:cubicBezTo>
                  <a:cubicBezTo>
                    <a:pt x="53" y="50"/>
                    <a:pt x="58" y="45"/>
                    <a:pt x="62" y="38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4" name="Freeform 145">
              <a:extLst>
                <a:ext uri="{FF2B5EF4-FFF2-40B4-BE49-F238E27FC236}">
                  <a16:creationId xmlns:a16="http://schemas.microsoft.com/office/drawing/2014/main" id="{407E98CB-7BF0-4635-B453-03428C39D1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42026" y="1938338"/>
              <a:ext cx="230188" cy="180975"/>
            </a:xfrm>
            <a:custGeom>
              <a:avLst/>
              <a:gdLst>
                <a:gd name="T0" fmla="*/ 2 w 70"/>
                <a:gd name="T1" fmla="*/ 15 h 55"/>
                <a:gd name="T2" fmla="*/ 21 w 70"/>
                <a:gd name="T3" fmla="*/ 52 h 55"/>
                <a:gd name="T4" fmla="*/ 36 w 70"/>
                <a:gd name="T5" fmla="*/ 55 h 55"/>
                <a:gd name="T6" fmla="*/ 64 w 70"/>
                <a:gd name="T7" fmla="*/ 43 h 55"/>
                <a:gd name="T8" fmla="*/ 65 w 70"/>
                <a:gd name="T9" fmla="*/ 42 h 55"/>
                <a:gd name="T10" fmla="*/ 70 w 70"/>
                <a:gd name="T11" fmla="*/ 23 h 55"/>
                <a:gd name="T12" fmla="*/ 70 w 70"/>
                <a:gd name="T13" fmla="*/ 21 h 55"/>
                <a:gd name="T14" fmla="*/ 69 w 70"/>
                <a:gd name="T15" fmla="*/ 14 h 55"/>
                <a:gd name="T16" fmla="*/ 64 w 70"/>
                <a:gd name="T17" fmla="*/ 3 h 55"/>
                <a:gd name="T18" fmla="*/ 36 w 70"/>
                <a:gd name="T19" fmla="*/ 0 h 55"/>
                <a:gd name="T20" fmla="*/ 8 w 70"/>
                <a:gd name="T21" fmla="*/ 6 h 55"/>
                <a:gd name="T22" fmla="*/ 4 w 70"/>
                <a:gd name="T23" fmla="*/ 9 h 55"/>
                <a:gd name="T24" fmla="*/ 2 w 70"/>
                <a:gd name="T25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55">
                  <a:moveTo>
                    <a:pt x="2" y="15"/>
                  </a:moveTo>
                  <a:cubicBezTo>
                    <a:pt x="0" y="28"/>
                    <a:pt x="11" y="47"/>
                    <a:pt x="21" y="52"/>
                  </a:cubicBezTo>
                  <a:cubicBezTo>
                    <a:pt x="25" y="54"/>
                    <a:pt x="30" y="55"/>
                    <a:pt x="36" y="55"/>
                  </a:cubicBezTo>
                  <a:cubicBezTo>
                    <a:pt x="47" y="55"/>
                    <a:pt x="59" y="51"/>
                    <a:pt x="64" y="43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7" y="37"/>
                    <a:pt x="69" y="30"/>
                    <a:pt x="70" y="23"/>
                  </a:cubicBezTo>
                  <a:cubicBezTo>
                    <a:pt x="70" y="22"/>
                    <a:pt x="70" y="22"/>
                    <a:pt x="70" y="21"/>
                  </a:cubicBezTo>
                  <a:cubicBezTo>
                    <a:pt x="70" y="19"/>
                    <a:pt x="70" y="16"/>
                    <a:pt x="69" y="14"/>
                  </a:cubicBezTo>
                  <a:cubicBezTo>
                    <a:pt x="69" y="9"/>
                    <a:pt x="67" y="5"/>
                    <a:pt x="64" y="3"/>
                  </a:cubicBezTo>
                  <a:cubicBezTo>
                    <a:pt x="61" y="1"/>
                    <a:pt x="49" y="0"/>
                    <a:pt x="36" y="0"/>
                  </a:cubicBezTo>
                  <a:cubicBezTo>
                    <a:pt x="25" y="0"/>
                    <a:pt x="14" y="2"/>
                    <a:pt x="8" y="6"/>
                  </a:cubicBezTo>
                  <a:cubicBezTo>
                    <a:pt x="7" y="7"/>
                    <a:pt x="5" y="8"/>
                    <a:pt x="4" y="9"/>
                  </a:cubicBezTo>
                  <a:cubicBezTo>
                    <a:pt x="3" y="11"/>
                    <a:pt x="2" y="13"/>
                    <a:pt x="2" y="15"/>
                  </a:cubicBezTo>
                  <a:close/>
                </a:path>
              </a:pathLst>
            </a:custGeom>
            <a:solidFill>
              <a:srgbClr val="C0E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5" name="Freeform 146">
              <a:extLst>
                <a:ext uri="{FF2B5EF4-FFF2-40B4-BE49-F238E27FC236}">
                  <a16:creationId xmlns:a16="http://schemas.microsoft.com/office/drawing/2014/main" id="{1E0D67FD-FC42-481C-AAF6-AEB1CE4DA3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51551" y="1941513"/>
              <a:ext cx="204788" cy="174625"/>
            </a:xfrm>
            <a:custGeom>
              <a:avLst/>
              <a:gdLst>
                <a:gd name="T0" fmla="*/ 42 w 62"/>
                <a:gd name="T1" fmla="*/ 53 h 53"/>
                <a:gd name="T2" fmla="*/ 61 w 62"/>
                <a:gd name="T3" fmla="*/ 42 h 53"/>
                <a:gd name="T4" fmla="*/ 62 w 62"/>
                <a:gd name="T5" fmla="*/ 41 h 53"/>
                <a:gd name="T6" fmla="*/ 62 w 62"/>
                <a:gd name="T7" fmla="*/ 39 h 53"/>
                <a:gd name="T8" fmla="*/ 23 w 62"/>
                <a:gd name="T9" fmla="*/ 0 h 53"/>
                <a:gd name="T10" fmla="*/ 5 w 62"/>
                <a:gd name="T11" fmla="*/ 5 h 53"/>
                <a:gd name="T12" fmla="*/ 1 w 62"/>
                <a:gd name="T13" fmla="*/ 8 h 53"/>
                <a:gd name="T14" fmla="*/ 0 w 62"/>
                <a:gd name="T15" fmla="*/ 11 h 53"/>
                <a:gd name="T16" fmla="*/ 42 w 62"/>
                <a:gd name="T17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53">
                  <a:moveTo>
                    <a:pt x="42" y="53"/>
                  </a:moveTo>
                  <a:cubicBezTo>
                    <a:pt x="50" y="51"/>
                    <a:pt x="58" y="48"/>
                    <a:pt x="61" y="42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2" y="40"/>
                    <a:pt x="62" y="40"/>
                    <a:pt x="62" y="39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1"/>
                    <a:pt x="9" y="3"/>
                    <a:pt x="5" y="5"/>
                  </a:cubicBezTo>
                  <a:cubicBezTo>
                    <a:pt x="4" y="6"/>
                    <a:pt x="2" y="7"/>
                    <a:pt x="1" y="8"/>
                  </a:cubicBezTo>
                  <a:cubicBezTo>
                    <a:pt x="1" y="9"/>
                    <a:pt x="0" y="10"/>
                    <a:pt x="0" y="11"/>
                  </a:cubicBezTo>
                  <a:lnTo>
                    <a:pt x="42" y="53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6" name="Freeform 147">
              <a:extLst>
                <a:ext uri="{FF2B5EF4-FFF2-40B4-BE49-F238E27FC236}">
                  <a16:creationId xmlns:a16="http://schemas.microsoft.com/office/drawing/2014/main" id="{558A4AAF-7507-4814-A043-596A295BB0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16688" y="2833688"/>
              <a:ext cx="404813" cy="630238"/>
            </a:xfrm>
            <a:custGeom>
              <a:avLst/>
              <a:gdLst>
                <a:gd name="T0" fmla="*/ 123 w 123"/>
                <a:gd name="T1" fmla="*/ 30 h 191"/>
                <a:gd name="T2" fmla="*/ 121 w 123"/>
                <a:gd name="T3" fmla="*/ 59 h 191"/>
                <a:gd name="T4" fmla="*/ 68 w 123"/>
                <a:gd name="T5" fmla="*/ 164 h 191"/>
                <a:gd name="T6" fmla="*/ 15 w 123"/>
                <a:gd name="T7" fmla="*/ 164 h 191"/>
                <a:gd name="T8" fmla="*/ 11 w 123"/>
                <a:gd name="T9" fmla="*/ 95 h 191"/>
                <a:gd name="T10" fmla="*/ 66 w 123"/>
                <a:gd name="T11" fmla="*/ 0 h 191"/>
                <a:gd name="T12" fmla="*/ 123 w 123"/>
                <a:gd name="T13" fmla="*/ 3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191">
                  <a:moveTo>
                    <a:pt x="123" y="30"/>
                  </a:moveTo>
                  <a:cubicBezTo>
                    <a:pt x="122" y="35"/>
                    <a:pt x="121" y="59"/>
                    <a:pt x="121" y="59"/>
                  </a:cubicBezTo>
                  <a:cubicBezTo>
                    <a:pt x="106" y="93"/>
                    <a:pt x="72" y="164"/>
                    <a:pt x="68" y="164"/>
                  </a:cubicBezTo>
                  <a:cubicBezTo>
                    <a:pt x="61" y="164"/>
                    <a:pt x="29" y="191"/>
                    <a:pt x="15" y="164"/>
                  </a:cubicBezTo>
                  <a:cubicBezTo>
                    <a:pt x="0" y="137"/>
                    <a:pt x="7" y="104"/>
                    <a:pt x="11" y="95"/>
                  </a:cubicBezTo>
                  <a:cubicBezTo>
                    <a:pt x="16" y="87"/>
                    <a:pt x="61" y="0"/>
                    <a:pt x="66" y="0"/>
                  </a:cubicBezTo>
                  <a:cubicBezTo>
                    <a:pt x="71" y="1"/>
                    <a:pt x="123" y="30"/>
                    <a:pt x="123" y="30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7" name="Freeform 148">
              <a:extLst>
                <a:ext uri="{FF2B5EF4-FFF2-40B4-BE49-F238E27FC236}">
                  <a16:creationId xmlns:a16="http://schemas.microsoft.com/office/drawing/2014/main" id="{11AA5EBE-5064-4165-BF92-C67237519C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02438" y="2925763"/>
              <a:ext cx="103188" cy="109538"/>
            </a:xfrm>
            <a:custGeom>
              <a:avLst/>
              <a:gdLst>
                <a:gd name="T0" fmla="*/ 26 w 31"/>
                <a:gd name="T1" fmla="*/ 0 h 33"/>
                <a:gd name="T2" fmla="*/ 30 w 31"/>
                <a:gd name="T3" fmla="*/ 23 h 33"/>
                <a:gd name="T4" fmla="*/ 27 w 31"/>
                <a:gd name="T5" fmla="*/ 33 h 33"/>
                <a:gd name="T6" fmla="*/ 0 w 31"/>
                <a:gd name="T7" fmla="*/ 24 h 33"/>
                <a:gd name="T8" fmla="*/ 26 w 31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3">
                  <a:moveTo>
                    <a:pt x="26" y="0"/>
                  </a:moveTo>
                  <a:cubicBezTo>
                    <a:pt x="26" y="0"/>
                    <a:pt x="30" y="15"/>
                    <a:pt x="30" y="23"/>
                  </a:cubicBezTo>
                  <a:cubicBezTo>
                    <a:pt x="31" y="30"/>
                    <a:pt x="30" y="32"/>
                    <a:pt x="27" y="33"/>
                  </a:cubicBezTo>
                  <a:cubicBezTo>
                    <a:pt x="24" y="33"/>
                    <a:pt x="0" y="27"/>
                    <a:pt x="0" y="24"/>
                  </a:cubicBezTo>
                  <a:cubicBezTo>
                    <a:pt x="1" y="21"/>
                    <a:pt x="26" y="0"/>
                    <a:pt x="26" y="0"/>
                  </a:cubicBez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8" name="Freeform 149">
              <a:extLst>
                <a:ext uri="{FF2B5EF4-FFF2-40B4-BE49-F238E27FC236}">
                  <a16:creationId xmlns:a16="http://schemas.microsoft.com/office/drawing/2014/main" id="{28C9CC69-18DA-461B-87AD-65EB101312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37351" y="2774950"/>
              <a:ext cx="254000" cy="220663"/>
            </a:xfrm>
            <a:custGeom>
              <a:avLst/>
              <a:gdLst>
                <a:gd name="T0" fmla="*/ 5 w 77"/>
                <a:gd name="T1" fmla="*/ 0 h 67"/>
                <a:gd name="T2" fmla="*/ 77 w 77"/>
                <a:gd name="T3" fmla="*/ 7 h 67"/>
                <a:gd name="T4" fmla="*/ 74 w 77"/>
                <a:gd name="T5" fmla="*/ 32 h 67"/>
                <a:gd name="T6" fmla="*/ 63 w 77"/>
                <a:gd name="T7" fmla="*/ 67 h 67"/>
                <a:gd name="T8" fmla="*/ 1 w 77"/>
                <a:gd name="T9" fmla="*/ 57 h 67"/>
                <a:gd name="T10" fmla="*/ 5 w 77"/>
                <a:gd name="T11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67">
                  <a:moveTo>
                    <a:pt x="5" y="0"/>
                  </a:moveTo>
                  <a:cubicBezTo>
                    <a:pt x="77" y="7"/>
                    <a:pt x="77" y="7"/>
                    <a:pt x="77" y="7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3" y="67"/>
                    <a:pt x="0" y="61"/>
                    <a:pt x="1" y="57"/>
                  </a:cubicBezTo>
                  <a:cubicBezTo>
                    <a:pt x="2" y="53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E9C0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9" name="Freeform 150">
              <a:extLst>
                <a:ext uri="{FF2B5EF4-FFF2-40B4-BE49-F238E27FC236}">
                  <a16:creationId xmlns:a16="http://schemas.microsoft.com/office/drawing/2014/main" id="{B3CB4D0F-7948-48C4-8950-D1877D1DA8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69113" y="2643188"/>
              <a:ext cx="131763" cy="168275"/>
            </a:xfrm>
            <a:custGeom>
              <a:avLst/>
              <a:gdLst>
                <a:gd name="T0" fmla="*/ 0 w 40"/>
                <a:gd name="T1" fmla="*/ 40 h 51"/>
                <a:gd name="T2" fmla="*/ 34 w 40"/>
                <a:gd name="T3" fmla="*/ 0 h 51"/>
                <a:gd name="T4" fmla="*/ 36 w 40"/>
                <a:gd name="T5" fmla="*/ 17 h 51"/>
                <a:gd name="T6" fmla="*/ 12 w 40"/>
                <a:gd name="T7" fmla="*/ 50 h 51"/>
                <a:gd name="T8" fmla="*/ 0 w 40"/>
                <a:gd name="T9" fmla="*/ 4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51">
                  <a:moveTo>
                    <a:pt x="0" y="40"/>
                  </a:moveTo>
                  <a:cubicBezTo>
                    <a:pt x="2" y="38"/>
                    <a:pt x="32" y="0"/>
                    <a:pt x="34" y="0"/>
                  </a:cubicBezTo>
                  <a:cubicBezTo>
                    <a:pt x="35" y="0"/>
                    <a:pt x="40" y="6"/>
                    <a:pt x="36" y="17"/>
                  </a:cubicBezTo>
                  <a:cubicBezTo>
                    <a:pt x="32" y="28"/>
                    <a:pt x="12" y="51"/>
                    <a:pt x="12" y="50"/>
                  </a:cubicBezTo>
                  <a:cubicBezTo>
                    <a:pt x="12" y="50"/>
                    <a:pt x="0" y="40"/>
                    <a:pt x="0" y="40"/>
                  </a:cubicBezTo>
                  <a:close/>
                </a:path>
              </a:pathLst>
            </a:custGeom>
            <a:solidFill>
              <a:srgbClr val="E9C0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0" name="Freeform 151">
              <a:extLst>
                <a:ext uri="{FF2B5EF4-FFF2-40B4-BE49-F238E27FC236}">
                  <a16:creationId xmlns:a16="http://schemas.microsoft.com/office/drawing/2014/main" id="{C7B9287E-07F0-4A57-B8FC-6531822EC6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15076" y="2254250"/>
              <a:ext cx="781050" cy="796925"/>
            </a:xfrm>
            <a:custGeom>
              <a:avLst/>
              <a:gdLst>
                <a:gd name="T0" fmla="*/ 492 w 492"/>
                <a:gd name="T1" fmla="*/ 33 h 502"/>
                <a:gd name="T2" fmla="*/ 131 w 492"/>
                <a:gd name="T3" fmla="*/ 0 h 502"/>
                <a:gd name="T4" fmla="*/ 0 w 492"/>
                <a:gd name="T5" fmla="*/ 477 h 502"/>
                <a:gd name="T6" fmla="*/ 343 w 492"/>
                <a:gd name="T7" fmla="*/ 502 h 502"/>
                <a:gd name="T8" fmla="*/ 492 w 492"/>
                <a:gd name="T9" fmla="*/ 3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2" h="502">
                  <a:moveTo>
                    <a:pt x="492" y="33"/>
                  </a:moveTo>
                  <a:lnTo>
                    <a:pt x="131" y="0"/>
                  </a:lnTo>
                  <a:lnTo>
                    <a:pt x="0" y="477"/>
                  </a:lnTo>
                  <a:lnTo>
                    <a:pt x="343" y="502"/>
                  </a:lnTo>
                  <a:lnTo>
                    <a:pt x="492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1" name="Freeform 152">
              <a:extLst>
                <a:ext uri="{FF2B5EF4-FFF2-40B4-BE49-F238E27FC236}">
                  <a16:creationId xmlns:a16="http://schemas.microsoft.com/office/drawing/2014/main" id="{EF55D92A-9518-44B4-8EC6-F4AF446DC9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29201" y="2533650"/>
              <a:ext cx="431800" cy="749300"/>
            </a:xfrm>
            <a:custGeom>
              <a:avLst/>
              <a:gdLst>
                <a:gd name="T0" fmla="*/ 117 w 131"/>
                <a:gd name="T1" fmla="*/ 2 h 227"/>
                <a:gd name="T2" fmla="*/ 0 w 131"/>
                <a:gd name="T3" fmla="*/ 165 h 227"/>
                <a:gd name="T4" fmla="*/ 49 w 131"/>
                <a:gd name="T5" fmla="*/ 217 h 227"/>
                <a:gd name="T6" fmla="*/ 125 w 131"/>
                <a:gd name="T7" fmla="*/ 133 h 227"/>
                <a:gd name="T8" fmla="*/ 117 w 131"/>
                <a:gd name="T9" fmla="*/ 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227">
                  <a:moveTo>
                    <a:pt x="117" y="2"/>
                  </a:moveTo>
                  <a:cubicBezTo>
                    <a:pt x="103" y="0"/>
                    <a:pt x="14" y="139"/>
                    <a:pt x="0" y="165"/>
                  </a:cubicBezTo>
                  <a:cubicBezTo>
                    <a:pt x="0" y="165"/>
                    <a:pt x="41" y="227"/>
                    <a:pt x="49" y="217"/>
                  </a:cubicBezTo>
                  <a:cubicBezTo>
                    <a:pt x="57" y="207"/>
                    <a:pt x="114" y="144"/>
                    <a:pt x="125" y="133"/>
                  </a:cubicBezTo>
                  <a:cubicBezTo>
                    <a:pt x="131" y="126"/>
                    <a:pt x="118" y="2"/>
                    <a:pt x="117" y="2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2" name="Freeform 153">
              <a:extLst>
                <a:ext uri="{FF2B5EF4-FFF2-40B4-BE49-F238E27FC236}">
                  <a16:creationId xmlns:a16="http://schemas.microsoft.com/office/drawing/2014/main" id="{EC5A3C46-7528-4BC9-8A85-EEE2BD24FA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03801" y="2998788"/>
              <a:ext cx="592138" cy="315913"/>
            </a:xfrm>
            <a:custGeom>
              <a:avLst/>
              <a:gdLst>
                <a:gd name="T0" fmla="*/ 180 w 180"/>
                <a:gd name="T1" fmla="*/ 18 h 96"/>
                <a:gd name="T2" fmla="*/ 48 w 180"/>
                <a:gd name="T3" fmla="*/ 1 h 96"/>
                <a:gd name="T4" fmla="*/ 8 w 180"/>
                <a:gd name="T5" fmla="*/ 65 h 96"/>
                <a:gd name="T6" fmla="*/ 79 w 180"/>
                <a:gd name="T7" fmla="*/ 91 h 96"/>
                <a:gd name="T8" fmla="*/ 170 w 180"/>
                <a:gd name="T9" fmla="*/ 91 h 96"/>
                <a:gd name="T10" fmla="*/ 180 w 180"/>
                <a:gd name="T1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96">
                  <a:moveTo>
                    <a:pt x="180" y="18"/>
                  </a:moveTo>
                  <a:cubicBezTo>
                    <a:pt x="170" y="17"/>
                    <a:pt x="95" y="0"/>
                    <a:pt x="48" y="1"/>
                  </a:cubicBezTo>
                  <a:cubicBezTo>
                    <a:pt x="2" y="2"/>
                    <a:pt x="0" y="40"/>
                    <a:pt x="8" y="65"/>
                  </a:cubicBezTo>
                  <a:cubicBezTo>
                    <a:pt x="17" y="91"/>
                    <a:pt x="48" y="91"/>
                    <a:pt x="79" y="91"/>
                  </a:cubicBezTo>
                  <a:cubicBezTo>
                    <a:pt x="109" y="91"/>
                    <a:pt x="167" y="96"/>
                    <a:pt x="170" y="91"/>
                  </a:cubicBezTo>
                  <a:cubicBezTo>
                    <a:pt x="174" y="87"/>
                    <a:pt x="180" y="18"/>
                    <a:pt x="180" y="18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3" name="Freeform 154">
              <a:extLst>
                <a:ext uri="{FF2B5EF4-FFF2-40B4-BE49-F238E27FC236}">
                  <a16:creationId xmlns:a16="http://schemas.microsoft.com/office/drawing/2014/main" id="{BB4C06C1-0129-456F-A7C8-AFBFDF49FF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38776" y="3151188"/>
              <a:ext cx="120650" cy="206375"/>
            </a:xfrm>
            <a:custGeom>
              <a:avLst/>
              <a:gdLst>
                <a:gd name="T0" fmla="*/ 18 w 37"/>
                <a:gd name="T1" fmla="*/ 4 h 63"/>
                <a:gd name="T2" fmla="*/ 6 w 37"/>
                <a:gd name="T3" fmla="*/ 5 h 63"/>
                <a:gd name="T4" fmla="*/ 3 w 37"/>
                <a:gd name="T5" fmla="*/ 20 h 63"/>
                <a:gd name="T6" fmla="*/ 36 w 37"/>
                <a:gd name="T7" fmla="*/ 44 h 63"/>
                <a:gd name="T8" fmla="*/ 26 w 37"/>
                <a:gd name="T9" fmla="*/ 11 h 63"/>
                <a:gd name="T10" fmla="*/ 18 w 37"/>
                <a:gd name="T11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63">
                  <a:moveTo>
                    <a:pt x="18" y="4"/>
                  </a:moveTo>
                  <a:cubicBezTo>
                    <a:pt x="16" y="3"/>
                    <a:pt x="11" y="0"/>
                    <a:pt x="6" y="5"/>
                  </a:cubicBezTo>
                  <a:cubicBezTo>
                    <a:pt x="0" y="11"/>
                    <a:pt x="1" y="16"/>
                    <a:pt x="3" y="20"/>
                  </a:cubicBezTo>
                  <a:cubicBezTo>
                    <a:pt x="5" y="26"/>
                    <a:pt x="32" y="63"/>
                    <a:pt x="36" y="44"/>
                  </a:cubicBezTo>
                  <a:cubicBezTo>
                    <a:pt x="37" y="37"/>
                    <a:pt x="31" y="18"/>
                    <a:pt x="26" y="11"/>
                  </a:cubicBezTo>
                  <a:cubicBezTo>
                    <a:pt x="20" y="4"/>
                    <a:pt x="18" y="4"/>
                    <a:pt x="18" y="4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4" name="Rectangle 155">
              <a:extLst>
                <a:ext uri="{FF2B5EF4-FFF2-40B4-BE49-F238E27FC236}">
                  <a16:creationId xmlns:a16="http://schemas.microsoft.com/office/drawing/2014/main" id="{396E1A3C-9A4D-44DB-A6E2-027392A2208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060701" y="3298825"/>
              <a:ext cx="6053138" cy="134938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5" name="Freeform 156">
              <a:extLst>
                <a:ext uri="{FF2B5EF4-FFF2-40B4-BE49-F238E27FC236}">
                  <a16:creationId xmlns:a16="http://schemas.microsoft.com/office/drawing/2014/main" id="{B88B2E7C-13D1-43C7-A6A4-643474D13C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19901" y="2698750"/>
              <a:ext cx="214313" cy="155575"/>
            </a:xfrm>
            <a:custGeom>
              <a:avLst/>
              <a:gdLst>
                <a:gd name="T0" fmla="*/ 57 w 65"/>
                <a:gd name="T1" fmla="*/ 28 h 47"/>
                <a:gd name="T2" fmla="*/ 42 w 65"/>
                <a:gd name="T3" fmla="*/ 8 h 47"/>
                <a:gd name="T4" fmla="*/ 15 w 65"/>
                <a:gd name="T5" fmla="*/ 3 h 47"/>
                <a:gd name="T6" fmla="*/ 1 w 65"/>
                <a:gd name="T7" fmla="*/ 5 h 47"/>
                <a:gd name="T8" fmla="*/ 14 w 65"/>
                <a:gd name="T9" fmla="*/ 18 h 47"/>
                <a:gd name="T10" fmla="*/ 31 w 65"/>
                <a:gd name="T11" fmla="*/ 22 h 47"/>
                <a:gd name="T12" fmla="*/ 41 w 65"/>
                <a:gd name="T13" fmla="*/ 41 h 47"/>
                <a:gd name="T14" fmla="*/ 48 w 65"/>
                <a:gd name="T15" fmla="*/ 45 h 47"/>
                <a:gd name="T16" fmla="*/ 51 w 65"/>
                <a:gd name="T17" fmla="*/ 47 h 47"/>
                <a:gd name="T18" fmla="*/ 57 w 65"/>
                <a:gd name="T1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" h="47">
                  <a:moveTo>
                    <a:pt x="57" y="28"/>
                  </a:moveTo>
                  <a:cubicBezTo>
                    <a:pt x="42" y="8"/>
                    <a:pt x="42" y="8"/>
                    <a:pt x="42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1" y="2"/>
                    <a:pt x="3" y="0"/>
                    <a:pt x="1" y="5"/>
                  </a:cubicBezTo>
                  <a:cubicBezTo>
                    <a:pt x="0" y="8"/>
                    <a:pt x="5" y="16"/>
                    <a:pt x="14" y="18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8" y="45"/>
                    <a:pt x="51" y="47"/>
                    <a:pt x="51" y="47"/>
                  </a:cubicBezTo>
                  <a:cubicBezTo>
                    <a:pt x="56" y="46"/>
                    <a:pt x="65" y="39"/>
                    <a:pt x="57" y="28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6" name="Freeform 157">
              <a:extLst>
                <a:ext uri="{FF2B5EF4-FFF2-40B4-BE49-F238E27FC236}">
                  <a16:creationId xmlns:a16="http://schemas.microsoft.com/office/drawing/2014/main" id="{E40F80EB-1C58-43F0-B1CB-9B112EEB47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92913" y="2774950"/>
              <a:ext cx="207963" cy="138113"/>
            </a:xfrm>
            <a:custGeom>
              <a:avLst/>
              <a:gdLst>
                <a:gd name="T0" fmla="*/ 57 w 63"/>
                <a:gd name="T1" fmla="*/ 23 h 42"/>
                <a:gd name="T2" fmla="*/ 35 w 63"/>
                <a:gd name="T3" fmla="*/ 5 h 42"/>
                <a:gd name="T4" fmla="*/ 13 w 63"/>
                <a:gd name="T5" fmla="*/ 2 h 42"/>
                <a:gd name="T6" fmla="*/ 2 w 63"/>
                <a:gd name="T7" fmla="*/ 4 h 42"/>
                <a:gd name="T8" fmla="*/ 9 w 63"/>
                <a:gd name="T9" fmla="*/ 17 h 42"/>
                <a:gd name="T10" fmla="*/ 28 w 63"/>
                <a:gd name="T11" fmla="*/ 22 h 42"/>
                <a:gd name="T12" fmla="*/ 50 w 63"/>
                <a:gd name="T13" fmla="*/ 40 h 42"/>
                <a:gd name="T14" fmla="*/ 61 w 63"/>
                <a:gd name="T15" fmla="*/ 35 h 42"/>
                <a:gd name="T16" fmla="*/ 57 w 63"/>
                <a:gd name="T17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2">
                  <a:moveTo>
                    <a:pt x="57" y="23"/>
                  </a:moveTo>
                  <a:cubicBezTo>
                    <a:pt x="35" y="5"/>
                    <a:pt x="35" y="5"/>
                    <a:pt x="35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9" y="1"/>
                    <a:pt x="3" y="0"/>
                    <a:pt x="2" y="4"/>
                  </a:cubicBezTo>
                  <a:cubicBezTo>
                    <a:pt x="0" y="9"/>
                    <a:pt x="5" y="16"/>
                    <a:pt x="9" y="17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4" y="42"/>
                    <a:pt x="59" y="39"/>
                    <a:pt x="61" y="35"/>
                  </a:cubicBezTo>
                  <a:cubicBezTo>
                    <a:pt x="63" y="30"/>
                    <a:pt x="61" y="26"/>
                    <a:pt x="57" y="23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7" name="Freeform 158">
              <a:extLst>
                <a:ext uri="{FF2B5EF4-FFF2-40B4-BE49-F238E27FC236}">
                  <a16:creationId xmlns:a16="http://schemas.microsoft.com/office/drawing/2014/main" id="{367A7443-86B2-497A-9908-CDA921B249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70688" y="2844800"/>
              <a:ext cx="214313" cy="111125"/>
            </a:xfrm>
            <a:custGeom>
              <a:avLst/>
              <a:gdLst>
                <a:gd name="T0" fmla="*/ 58 w 65"/>
                <a:gd name="T1" fmla="*/ 14 h 34"/>
                <a:gd name="T2" fmla="*/ 34 w 65"/>
                <a:gd name="T3" fmla="*/ 0 h 34"/>
                <a:gd name="T4" fmla="*/ 12 w 65"/>
                <a:gd name="T5" fmla="*/ 1 h 34"/>
                <a:gd name="T6" fmla="*/ 1 w 65"/>
                <a:gd name="T7" fmla="*/ 5 h 34"/>
                <a:gd name="T8" fmla="*/ 11 w 65"/>
                <a:gd name="T9" fmla="*/ 17 h 34"/>
                <a:gd name="T10" fmla="*/ 30 w 65"/>
                <a:gd name="T11" fmla="*/ 18 h 34"/>
                <a:gd name="T12" fmla="*/ 54 w 65"/>
                <a:gd name="T13" fmla="*/ 32 h 34"/>
                <a:gd name="T14" fmla="*/ 64 w 65"/>
                <a:gd name="T15" fmla="*/ 25 h 34"/>
                <a:gd name="T16" fmla="*/ 58 w 65"/>
                <a:gd name="T17" fmla="*/ 1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34">
                  <a:moveTo>
                    <a:pt x="58" y="14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8" y="1"/>
                    <a:pt x="2" y="0"/>
                    <a:pt x="1" y="5"/>
                  </a:cubicBezTo>
                  <a:cubicBezTo>
                    <a:pt x="0" y="10"/>
                    <a:pt x="6" y="16"/>
                    <a:pt x="11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8" y="34"/>
                    <a:pt x="63" y="30"/>
                    <a:pt x="64" y="25"/>
                  </a:cubicBezTo>
                  <a:cubicBezTo>
                    <a:pt x="65" y="20"/>
                    <a:pt x="62" y="16"/>
                    <a:pt x="58" y="14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8" name="Freeform 159">
              <a:extLst>
                <a:ext uri="{FF2B5EF4-FFF2-40B4-BE49-F238E27FC236}">
                  <a16:creationId xmlns:a16="http://schemas.microsoft.com/office/drawing/2014/main" id="{499FF417-267D-4491-AA7D-A16C26E0BA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70688" y="2906713"/>
              <a:ext cx="190500" cy="92075"/>
            </a:xfrm>
            <a:custGeom>
              <a:avLst/>
              <a:gdLst>
                <a:gd name="T0" fmla="*/ 51 w 58"/>
                <a:gd name="T1" fmla="*/ 10 h 28"/>
                <a:gd name="T2" fmla="*/ 30 w 58"/>
                <a:gd name="T3" fmla="*/ 0 h 28"/>
                <a:gd name="T4" fmla="*/ 11 w 58"/>
                <a:gd name="T5" fmla="*/ 2 h 28"/>
                <a:gd name="T6" fmla="*/ 1 w 58"/>
                <a:gd name="T7" fmla="*/ 7 h 28"/>
                <a:gd name="T8" fmla="*/ 10 w 58"/>
                <a:gd name="T9" fmla="*/ 16 h 28"/>
                <a:gd name="T10" fmla="*/ 27 w 58"/>
                <a:gd name="T11" fmla="*/ 16 h 28"/>
                <a:gd name="T12" fmla="*/ 49 w 58"/>
                <a:gd name="T13" fmla="*/ 26 h 28"/>
                <a:gd name="T14" fmla="*/ 57 w 58"/>
                <a:gd name="T15" fmla="*/ 20 h 28"/>
                <a:gd name="T16" fmla="*/ 51 w 58"/>
                <a:gd name="T17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28">
                  <a:moveTo>
                    <a:pt x="51" y="1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7" y="2"/>
                    <a:pt x="2" y="2"/>
                    <a:pt x="1" y="7"/>
                  </a:cubicBezTo>
                  <a:cubicBezTo>
                    <a:pt x="0" y="11"/>
                    <a:pt x="6" y="16"/>
                    <a:pt x="10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28"/>
                    <a:pt x="56" y="24"/>
                    <a:pt x="57" y="20"/>
                  </a:cubicBezTo>
                  <a:cubicBezTo>
                    <a:pt x="58" y="15"/>
                    <a:pt x="55" y="12"/>
                    <a:pt x="51" y="1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9" name="Freeform 160">
              <a:extLst>
                <a:ext uri="{FF2B5EF4-FFF2-40B4-BE49-F238E27FC236}">
                  <a16:creationId xmlns:a16="http://schemas.microsoft.com/office/drawing/2014/main" id="{235E2817-FA3A-49A1-B96D-773CE05567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22926" y="2857500"/>
              <a:ext cx="15875" cy="33338"/>
            </a:xfrm>
            <a:custGeom>
              <a:avLst/>
              <a:gdLst>
                <a:gd name="T0" fmla="*/ 0 w 5"/>
                <a:gd name="T1" fmla="*/ 1 h 10"/>
                <a:gd name="T2" fmla="*/ 1 w 5"/>
                <a:gd name="T3" fmla="*/ 0 h 10"/>
                <a:gd name="T4" fmla="*/ 3 w 5"/>
                <a:gd name="T5" fmla="*/ 1 h 10"/>
                <a:gd name="T6" fmla="*/ 5 w 5"/>
                <a:gd name="T7" fmla="*/ 7 h 10"/>
                <a:gd name="T8" fmla="*/ 4 w 5"/>
                <a:gd name="T9" fmla="*/ 10 h 10"/>
                <a:gd name="T10" fmla="*/ 3 w 5"/>
                <a:gd name="T11" fmla="*/ 8 h 10"/>
                <a:gd name="T12" fmla="*/ 0 w 5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0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0"/>
                    <a:pt x="3" y="1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8"/>
                    <a:pt x="3" y="8"/>
                    <a:pt x="3" y="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0" name="Freeform 161">
              <a:extLst>
                <a:ext uri="{FF2B5EF4-FFF2-40B4-BE49-F238E27FC236}">
                  <a16:creationId xmlns:a16="http://schemas.microsoft.com/office/drawing/2014/main" id="{09FE4654-4AB3-4E59-BD45-742709015D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07051" y="3062288"/>
              <a:ext cx="233363" cy="160338"/>
            </a:xfrm>
            <a:custGeom>
              <a:avLst/>
              <a:gdLst>
                <a:gd name="T0" fmla="*/ 5 w 71"/>
                <a:gd name="T1" fmla="*/ 0 h 49"/>
                <a:gd name="T2" fmla="*/ 42 w 71"/>
                <a:gd name="T3" fmla="*/ 8 h 49"/>
                <a:gd name="T4" fmla="*/ 67 w 71"/>
                <a:gd name="T5" fmla="*/ 45 h 49"/>
                <a:gd name="T6" fmla="*/ 30 w 71"/>
                <a:gd name="T7" fmla="*/ 23 h 49"/>
                <a:gd name="T8" fmla="*/ 0 w 71"/>
                <a:gd name="T9" fmla="*/ 26 h 49"/>
                <a:gd name="T10" fmla="*/ 5 w 71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49">
                  <a:moveTo>
                    <a:pt x="5" y="0"/>
                  </a:moveTo>
                  <a:cubicBezTo>
                    <a:pt x="6" y="1"/>
                    <a:pt x="40" y="6"/>
                    <a:pt x="42" y="8"/>
                  </a:cubicBezTo>
                  <a:cubicBezTo>
                    <a:pt x="44" y="10"/>
                    <a:pt x="71" y="45"/>
                    <a:pt x="67" y="45"/>
                  </a:cubicBezTo>
                  <a:cubicBezTo>
                    <a:pt x="44" y="49"/>
                    <a:pt x="34" y="30"/>
                    <a:pt x="30" y="23"/>
                  </a:cubicBezTo>
                  <a:cubicBezTo>
                    <a:pt x="0" y="26"/>
                    <a:pt x="0" y="26"/>
                    <a:pt x="0" y="26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E9C0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1" name="Freeform 162">
              <a:extLst>
                <a:ext uri="{FF2B5EF4-FFF2-40B4-BE49-F238E27FC236}">
                  <a16:creationId xmlns:a16="http://schemas.microsoft.com/office/drawing/2014/main" id="{3B4DC73F-2FD8-4D82-87C7-F75E3DA9F9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51513" y="3228975"/>
              <a:ext cx="42863" cy="76200"/>
            </a:xfrm>
            <a:custGeom>
              <a:avLst/>
              <a:gdLst>
                <a:gd name="T0" fmla="*/ 2 w 13"/>
                <a:gd name="T1" fmla="*/ 0 h 23"/>
                <a:gd name="T2" fmla="*/ 0 w 13"/>
                <a:gd name="T3" fmla="*/ 8 h 23"/>
                <a:gd name="T4" fmla="*/ 13 w 13"/>
                <a:gd name="T5" fmla="*/ 23 h 23"/>
                <a:gd name="T6" fmla="*/ 12 w 13"/>
                <a:gd name="T7" fmla="*/ 2 h 23"/>
                <a:gd name="T8" fmla="*/ 2 w 13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3">
                  <a:moveTo>
                    <a:pt x="2" y="0"/>
                  </a:moveTo>
                  <a:cubicBezTo>
                    <a:pt x="2" y="0"/>
                    <a:pt x="0" y="8"/>
                    <a:pt x="0" y="8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2" y="2"/>
                    <a:pt x="12" y="2"/>
                    <a:pt x="12" y="2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2" name="Freeform 163">
              <a:extLst>
                <a:ext uri="{FF2B5EF4-FFF2-40B4-BE49-F238E27FC236}">
                  <a16:creationId xmlns:a16="http://schemas.microsoft.com/office/drawing/2014/main" id="{5E6A55AD-960F-441B-8156-CC95193A04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6576" y="2857500"/>
              <a:ext cx="28575" cy="49213"/>
            </a:xfrm>
            <a:custGeom>
              <a:avLst/>
              <a:gdLst>
                <a:gd name="T0" fmla="*/ 9 w 9"/>
                <a:gd name="T1" fmla="*/ 13 h 15"/>
                <a:gd name="T2" fmla="*/ 5 w 9"/>
                <a:gd name="T3" fmla="*/ 15 h 15"/>
                <a:gd name="T4" fmla="*/ 0 w 9"/>
                <a:gd name="T5" fmla="*/ 3 h 15"/>
                <a:gd name="T6" fmla="*/ 1 w 9"/>
                <a:gd name="T7" fmla="*/ 1 h 15"/>
                <a:gd name="T8" fmla="*/ 3 w 9"/>
                <a:gd name="T9" fmla="*/ 0 h 15"/>
                <a:gd name="T10" fmla="*/ 5 w 9"/>
                <a:gd name="T11" fmla="*/ 1 h 15"/>
                <a:gd name="T12" fmla="*/ 9 w 9"/>
                <a:gd name="T13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5">
                  <a:moveTo>
                    <a:pt x="9" y="13"/>
                  </a:moveTo>
                  <a:cubicBezTo>
                    <a:pt x="5" y="15"/>
                    <a:pt x="5" y="15"/>
                    <a:pt x="5" y="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1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5" y="1"/>
                  </a:cubicBezTo>
                  <a:lnTo>
                    <a:pt x="9" y="13"/>
                  </a:ln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3" name="Freeform 164">
              <a:extLst>
                <a:ext uri="{FF2B5EF4-FFF2-40B4-BE49-F238E27FC236}">
                  <a16:creationId xmlns:a16="http://schemas.microsoft.com/office/drawing/2014/main" id="{8C624106-5A07-4A6A-A96C-B8F5663ED7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3401" y="2876550"/>
              <a:ext cx="52388" cy="57150"/>
            </a:xfrm>
            <a:custGeom>
              <a:avLst/>
              <a:gdLst>
                <a:gd name="T0" fmla="*/ 16 w 16"/>
                <a:gd name="T1" fmla="*/ 12 h 17"/>
                <a:gd name="T2" fmla="*/ 4 w 16"/>
                <a:gd name="T3" fmla="*/ 17 h 17"/>
                <a:gd name="T4" fmla="*/ 0 w 16"/>
                <a:gd name="T5" fmla="*/ 7 h 17"/>
                <a:gd name="T6" fmla="*/ 0 w 16"/>
                <a:gd name="T7" fmla="*/ 5 h 17"/>
                <a:gd name="T8" fmla="*/ 1 w 16"/>
                <a:gd name="T9" fmla="*/ 4 h 17"/>
                <a:gd name="T10" fmla="*/ 10 w 16"/>
                <a:gd name="T11" fmla="*/ 0 h 17"/>
                <a:gd name="T12" fmla="*/ 11 w 16"/>
                <a:gd name="T13" fmla="*/ 0 h 17"/>
                <a:gd name="T14" fmla="*/ 12 w 16"/>
                <a:gd name="T15" fmla="*/ 1 h 17"/>
                <a:gd name="T16" fmla="*/ 16 w 16"/>
                <a:gd name="T1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7">
                  <a:moveTo>
                    <a:pt x="16" y="12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0" y="5"/>
                    <a:pt x="1" y="4"/>
                    <a:pt x="1" y="4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0"/>
                    <a:pt x="11" y="0"/>
                  </a:cubicBezTo>
                  <a:cubicBezTo>
                    <a:pt x="12" y="0"/>
                    <a:pt x="12" y="1"/>
                    <a:pt x="12" y="1"/>
                  </a:cubicBezTo>
                  <a:lnTo>
                    <a:pt x="16" y="12"/>
                  </a:lnTo>
                  <a:close/>
                </a:path>
              </a:pathLst>
            </a:cu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4" name="Freeform 165">
              <a:extLst>
                <a:ext uri="{FF2B5EF4-FFF2-40B4-BE49-F238E27FC236}">
                  <a16:creationId xmlns:a16="http://schemas.microsoft.com/office/drawing/2014/main" id="{F787FA18-A010-4B53-9A4D-9AC99B3133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29276" y="2876550"/>
              <a:ext cx="36513" cy="39688"/>
            </a:xfrm>
            <a:custGeom>
              <a:avLst/>
              <a:gdLst>
                <a:gd name="T0" fmla="*/ 0 w 11"/>
                <a:gd name="T1" fmla="*/ 2 h 12"/>
                <a:gd name="T2" fmla="*/ 1 w 11"/>
                <a:gd name="T3" fmla="*/ 2 h 12"/>
                <a:gd name="T4" fmla="*/ 3 w 11"/>
                <a:gd name="T5" fmla="*/ 1 h 12"/>
                <a:gd name="T6" fmla="*/ 5 w 11"/>
                <a:gd name="T7" fmla="*/ 0 h 12"/>
                <a:gd name="T8" fmla="*/ 6 w 11"/>
                <a:gd name="T9" fmla="*/ 0 h 12"/>
                <a:gd name="T10" fmla="*/ 7 w 11"/>
                <a:gd name="T11" fmla="*/ 1 h 12"/>
                <a:gd name="T12" fmla="*/ 11 w 11"/>
                <a:gd name="T13" fmla="*/ 11 h 12"/>
                <a:gd name="T14" fmla="*/ 4 w 11"/>
                <a:gd name="T15" fmla="*/ 12 h 12"/>
                <a:gd name="T16" fmla="*/ 0 w 11"/>
                <a:gd name="T17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0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7" y="0"/>
                    <a:pt x="7" y="1"/>
                    <a:pt x="7" y="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5" name="Freeform 166">
              <a:extLst>
                <a:ext uri="{FF2B5EF4-FFF2-40B4-BE49-F238E27FC236}">
                  <a16:creationId xmlns:a16="http://schemas.microsoft.com/office/drawing/2014/main" id="{5ADEB6A7-FF2A-41BC-8E52-8395A55AD8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9751" y="2894013"/>
              <a:ext cx="171450" cy="361950"/>
            </a:xfrm>
            <a:custGeom>
              <a:avLst/>
              <a:gdLst>
                <a:gd name="T0" fmla="*/ 83 w 108"/>
                <a:gd name="T1" fmla="*/ 228 h 228"/>
                <a:gd name="T2" fmla="*/ 0 w 108"/>
                <a:gd name="T3" fmla="*/ 10 h 228"/>
                <a:gd name="T4" fmla="*/ 25 w 108"/>
                <a:gd name="T5" fmla="*/ 0 h 228"/>
                <a:gd name="T6" fmla="*/ 108 w 108"/>
                <a:gd name="T7" fmla="*/ 216 h 228"/>
                <a:gd name="T8" fmla="*/ 83 w 108"/>
                <a:gd name="T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228">
                  <a:moveTo>
                    <a:pt x="83" y="228"/>
                  </a:moveTo>
                  <a:lnTo>
                    <a:pt x="0" y="10"/>
                  </a:lnTo>
                  <a:lnTo>
                    <a:pt x="25" y="0"/>
                  </a:lnTo>
                  <a:lnTo>
                    <a:pt x="108" y="216"/>
                  </a:lnTo>
                  <a:lnTo>
                    <a:pt x="83" y="228"/>
                  </a:lnTo>
                  <a:close/>
                </a:path>
              </a:pathLst>
            </a:cu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6" name="Freeform 167">
              <a:extLst>
                <a:ext uri="{FF2B5EF4-FFF2-40B4-BE49-F238E27FC236}">
                  <a16:creationId xmlns:a16="http://schemas.microsoft.com/office/drawing/2014/main" id="{CC1D08E1-EB83-4153-88C8-0D0EAE335A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35626" y="2894013"/>
              <a:ext cx="155575" cy="352425"/>
            </a:xfrm>
            <a:custGeom>
              <a:avLst/>
              <a:gdLst>
                <a:gd name="T0" fmla="*/ 85 w 98"/>
                <a:gd name="T1" fmla="*/ 222 h 222"/>
                <a:gd name="T2" fmla="*/ 0 w 98"/>
                <a:gd name="T3" fmla="*/ 6 h 222"/>
                <a:gd name="T4" fmla="*/ 15 w 98"/>
                <a:gd name="T5" fmla="*/ 0 h 222"/>
                <a:gd name="T6" fmla="*/ 98 w 98"/>
                <a:gd name="T7" fmla="*/ 216 h 222"/>
                <a:gd name="T8" fmla="*/ 85 w 98"/>
                <a:gd name="T9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222">
                  <a:moveTo>
                    <a:pt x="85" y="222"/>
                  </a:moveTo>
                  <a:lnTo>
                    <a:pt x="0" y="6"/>
                  </a:lnTo>
                  <a:lnTo>
                    <a:pt x="15" y="0"/>
                  </a:lnTo>
                  <a:lnTo>
                    <a:pt x="98" y="216"/>
                  </a:lnTo>
                  <a:lnTo>
                    <a:pt x="85" y="222"/>
                  </a:ln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7" name="Freeform 168">
              <a:extLst>
                <a:ext uri="{FF2B5EF4-FFF2-40B4-BE49-F238E27FC236}">
                  <a16:creationId xmlns:a16="http://schemas.microsoft.com/office/drawing/2014/main" id="{81AEB888-00A7-4E30-B71F-8F95EE022F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0226" y="2887663"/>
              <a:ext cx="49213" cy="123825"/>
            </a:xfrm>
            <a:custGeom>
              <a:avLst/>
              <a:gdLst>
                <a:gd name="T0" fmla="*/ 15 w 15"/>
                <a:gd name="T1" fmla="*/ 2 h 38"/>
                <a:gd name="T2" fmla="*/ 14 w 15"/>
                <a:gd name="T3" fmla="*/ 0 h 38"/>
                <a:gd name="T4" fmla="*/ 1 w 15"/>
                <a:gd name="T5" fmla="*/ 6 h 38"/>
                <a:gd name="T6" fmla="*/ 0 w 15"/>
                <a:gd name="T7" fmla="*/ 8 h 38"/>
                <a:gd name="T8" fmla="*/ 11 w 15"/>
                <a:gd name="T9" fmla="*/ 37 h 38"/>
                <a:gd name="T10" fmla="*/ 14 w 15"/>
                <a:gd name="T11" fmla="*/ 38 h 38"/>
                <a:gd name="T12" fmla="*/ 10 w 15"/>
                <a:gd name="T13" fmla="*/ 28 h 38"/>
                <a:gd name="T14" fmla="*/ 9 w 15"/>
                <a:gd name="T15" fmla="*/ 27 h 38"/>
                <a:gd name="T16" fmla="*/ 2 w 15"/>
                <a:gd name="T17" fmla="*/ 9 h 38"/>
                <a:gd name="T18" fmla="*/ 3 w 15"/>
                <a:gd name="T19" fmla="*/ 8 h 38"/>
                <a:gd name="T20" fmla="*/ 15 w 15"/>
                <a:gd name="T21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38">
                  <a:moveTo>
                    <a:pt x="15" y="2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8"/>
                    <a:pt x="2" y="8"/>
                    <a:pt x="3" y="8"/>
                  </a:cubicBezTo>
                  <a:lnTo>
                    <a:pt x="15" y="2"/>
                  </a:lnTo>
                  <a:close/>
                </a:path>
              </a:pathLst>
            </a:custGeom>
            <a:solidFill>
              <a:srgbClr val="ABA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8" name="Freeform 169">
              <a:extLst>
                <a:ext uri="{FF2B5EF4-FFF2-40B4-BE49-F238E27FC236}">
                  <a16:creationId xmlns:a16="http://schemas.microsoft.com/office/drawing/2014/main" id="{66CEE57A-B771-4114-9C84-FFBC5BC48E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22926" y="2857500"/>
              <a:ext cx="15875" cy="25400"/>
            </a:xfrm>
            <a:custGeom>
              <a:avLst/>
              <a:gdLst>
                <a:gd name="T0" fmla="*/ 0 w 5"/>
                <a:gd name="T1" fmla="*/ 1 h 8"/>
                <a:gd name="T2" fmla="*/ 1 w 5"/>
                <a:gd name="T3" fmla="*/ 0 h 8"/>
                <a:gd name="T4" fmla="*/ 3 w 5"/>
                <a:gd name="T5" fmla="*/ 1 h 8"/>
                <a:gd name="T6" fmla="*/ 5 w 5"/>
                <a:gd name="T7" fmla="*/ 7 h 8"/>
                <a:gd name="T8" fmla="*/ 3 w 5"/>
                <a:gd name="T9" fmla="*/ 8 h 8"/>
                <a:gd name="T10" fmla="*/ 2 w 5"/>
                <a:gd name="T11" fmla="*/ 8 h 8"/>
                <a:gd name="T12" fmla="*/ 0 w 5"/>
                <a:gd name="T1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8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0"/>
                    <a:pt x="3" y="1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A7A7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9" name="Freeform 170">
              <a:extLst>
                <a:ext uri="{FF2B5EF4-FFF2-40B4-BE49-F238E27FC236}">
                  <a16:creationId xmlns:a16="http://schemas.microsoft.com/office/drawing/2014/main" id="{FAFEF348-E288-4603-BE35-9C1DD81F5D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70526" y="3035300"/>
              <a:ext cx="346075" cy="273050"/>
            </a:xfrm>
            <a:custGeom>
              <a:avLst/>
              <a:gdLst>
                <a:gd name="T0" fmla="*/ 61 w 105"/>
                <a:gd name="T1" fmla="*/ 7 h 83"/>
                <a:gd name="T2" fmla="*/ 104 w 105"/>
                <a:gd name="T3" fmla="*/ 55 h 83"/>
                <a:gd name="T4" fmla="*/ 94 w 105"/>
                <a:gd name="T5" fmla="*/ 67 h 83"/>
                <a:gd name="T6" fmla="*/ 54 w 105"/>
                <a:gd name="T7" fmla="*/ 32 h 83"/>
                <a:gd name="T8" fmla="*/ 76 w 105"/>
                <a:gd name="T9" fmla="*/ 62 h 83"/>
                <a:gd name="T10" fmla="*/ 75 w 105"/>
                <a:gd name="T11" fmla="*/ 78 h 83"/>
                <a:gd name="T12" fmla="*/ 55 w 105"/>
                <a:gd name="T13" fmla="*/ 74 h 83"/>
                <a:gd name="T14" fmla="*/ 36 w 105"/>
                <a:gd name="T15" fmla="*/ 44 h 83"/>
                <a:gd name="T16" fmla="*/ 47 w 105"/>
                <a:gd name="T17" fmla="*/ 79 h 83"/>
                <a:gd name="T18" fmla="*/ 31 w 105"/>
                <a:gd name="T19" fmla="*/ 76 h 83"/>
                <a:gd name="T20" fmla="*/ 2 w 105"/>
                <a:gd name="T21" fmla="*/ 33 h 83"/>
                <a:gd name="T22" fmla="*/ 19 w 105"/>
                <a:gd name="T23" fmla="*/ 21 h 83"/>
                <a:gd name="T24" fmla="*/ 23 w 105"/>
                <a:gd name="T25" fmla="*/ 8 h 83"/>
                <a:gd name="T26" fmla="*/ 38 w 105"/>
                <a:gd name="T27" fmla="*/ 7 h 83"/>
                <a:gd name="T28" fmla="*/ 46 w 105"/>
                <a:gd name="T29" fmla="*/ 1 h 83"/>
                <a:gd name="T30" fmla="*/ 61 w 105"/>
                <a:gd name="T31" fmla="*/ 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5" h="83">
                  <a:moveTo>
                    <a:pt x="61" y="7"/>
                  </a:moveTo>
                  <a:cubicBezTo>
                    <a:pt x="64" y="10"/>
                    <a:pt x="104" y="45"/>
                    <a:pt x="104" y="55"/>
                  </a:cubicBezTo>
                  <a:cubicBezTo>
                    <a:pt x="105" y="66"/>
                    <a:pt x="100" y="66"/>
                    <a:pt x="94" y="67"/>
                  </a:cubicBezTo>
                  <a:cubicBezTo>
                    <a:pt x="88" y="67"/>
                    <a:pt x="53" y="31"/>
                    <a:pt x="54" y="32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81" y="73"/>
                    <a:pt x="75" y="78"/>
                  </a:cubicBezTo>
                  <a:cubicBezTo>
                    <a:pt x="68" y="83"/>
                    <a:pt x="59" y="79"/>
                    <a:pt x="55" y="74"/>
                  </a:cubicBezTo>
                  <a:cubicBezTo>
                    <a:pt x="51" y="68"/>
                    <a:pt x="36" y="44"/>
                    <a:pt x="36" y="44"/>
                  </a:cubicBezTo>
                  <a:cubicBezTo>
                    <a:pt x="36" y="44"/>
                    <a:pt x="53" y="76"/>
                    <a:pt x="47" y="79"/>
                  </a:cubicBezTo>
                  <a:cubicBezTo>
                    <a:pt x="41" y="83"/>
                    <a:pt x="37" y="80"/>
                    <a:pt x="31" y="76"/>
                  </a:cubicBezTo>
                  <a:cubicBezTo>
                    <a:pt x="27" y="73"/>
                    <a:pt x="2" y="38"/>
                    <a:pt x="2" y="33"/>
                  </a:cubicBezTo>
                  <a:cubicBezTo>
                    <a:pt x="0" y="18"/>
                    <a:pt x="19" y="21"/>
                    <a:pt x="19" y="21"/>
                  </a:cubicBezTo>
                  <a:cubicBezTo>
                    <a:pt x="19" y="19"/>
                    <a:pt x="17" y="12"/>
                    <a:pt x="23" y="8"/>
                  </a:cubicBezTo>
                  <a:cubicBezTo>
                    <a:pt x="28" y="4"/>
                    <a:pt x="38" y="7"/>
                    <a:pt x="38" y="7"/>
                  </a:cubicBezTo>
                  <a:cubicBezTo>
                    <a:pt x="38" y="7"/>
                    <a:pt x="39" y="1"/>
                    <a:pt x="46" y="1"/>
                  </a:cubicBezTo>
                  <a:cubicBezTo>
                    <a:pt x="53" y="0"/>
                    <a:pt x="61" y="7"/>
                    <a:pt x="61" y="7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" name="Freeform 171">
              <a:extLst>
                <a:ext uri="{FF2B5EF4-FFF2-40B4-BE49-F238E27FC236}">
                  <a16:creationId xmlns:a16="http://schemas.microsoft.com/office/drawing/2014/main" id="{BA31ED4E-651B-4356-B8D1-501824F388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44751" y="3816350"/>
              <a:ext cx="1169988" cy="1630363"/>
            </a:xfrm>
            <a:custGeom>
              <a:avLst/>
              <a:gdLst>
                <a:gd name="T0" fmla="*/ 0 w 355"/>
                <a:gd name="T1" fmla="*/ 87 h 495"/>
                <a:gd name="T2" fmla="*/ 13 w 355"/>
                <a:gd name="T3" fmla="*/ 0 h 495"/>
                <a:gd name="T4" fmla="*/ 323 w 355"/>
                <a:gd name="T5" fmla="*/ 89 h 495"/>
                <a:gd name="T6" fmla="*/ 355 w 355"/>
                <a:gd name="T7" fmla="*/ 465 h 495"/>
                <a:gd name="T8" fmla="*/ 301 w 355"/>
                <a:gd name="T9" fmla="*/ 495 h 495"/>
                <a:gd name="T10" fmla="*/ 243 w 355"/>
                <a:gd name="T11" fmla="*/ 166 h 495"/>
                <a:gd name="T12" fmla="*/ 0 w 355"/>
                <a:gd name="T13" fmla="*/ 87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5" h="495">
                  <a:moveTo>
                    <a:pt x="0" y="87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301" y="63"/>
                    <a:pt x="323" y="89"/>
                  </a:cubicBezTo>
                  <a:cubicBezTo>
                    <a:pt x="344" y="113"/>
                    <a:pt x="355" y="465"/>
                    <a:pt x="355" y="465"/>
                  </a:cubicBezTo>
                  <a:cubicBezTo>
                    <a:pt x="301" y="495"/>
                    <a:pt x="301" y="495"/>
                    <a:pt x="301" y="495"/>
                  </a:cubicBezTo>
                  <a:cubicBezTo>
                    <a:pt x="301" y="495"/>
                    <a:pt x="247" y="168"/>
                    <a:pt x="243" y="166"/>
                  </a:cubicBezTo>
                  <a:cubicBezTo>
                    <a:pt x="239" y="164"/>
                    <a:pt x="0" y="87"/>
                    <a:pt x="0" y="87"/>
                  </a:cubicBezTo>
                  <a:close/>
                </a:path>
              </a:pathLst>
            </a:custGeom>
            <a:solidFill>
              <a:srgbClr val="F8A9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" name="Freeform 172">
              <a:extLst>
                <a:ext uri="{FF2B5EF4-FFF2-40B4-BE49-F238E27FC236}">
                  <a16:creationId xmlns:a16="http://schemas.microsoft.com/office/drawing/2014/main" id="{4F6D1E3C-F83C-4A3A-8659-7364C8F1C4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71701" y="4518025"/>
              <a:ext cx="203200" cy="239713"/>
            </a:xfrm>
            <a:custGeom>
              <a:avLst/>
              <a:gdLst>
                <a:gd name="T0" fmla="*/ 45 w 62"/>
                <a:gd name="T1" fmla="*/ 35 h 73"/>
                <a:gd name="T2" fmla="*/ 41 w 62"/>
                <a:gd name="T3" fmla="*/ 52 h 73"/>
                <a:gd name="T4" fmla="*/ 21 w 62"/>
                <a:gd name="T5" fmla="*/ 69 h 73"/>
                <a:gd name="T6" fmla="*/ 4 w 62"/>
                <a:gd name="T7" fmla="*/ 66 h 73"/>
                <a:gd name="T8" fmla="*/ 4 w 62"/>
                <a:gd name="T9" fmla="*/ 66 h 73"/>
                <a:gd name="T10" fmla="*/ 7 w 62"/>
                <a:gd name="T11" fmla="*/ 47 h 73"/>
                <a:gd name="T12" fmla="*/ 27 w 62"/>
                <a:gd name="T13" fmla="*/ 31 h 73"/>
                <a:gd name="T14" fmla="*/ 42 w 62"/>
                <a:gd name="T15" fmla="*/ 32 h 73"/>
                <a:gd name="T16" fmla="*/ 56 w 62"/>
                <a:gd name="T17" fmla="*/ 21 h 73"/>
                <a:gd name="T18" fmla="*/ 58 w 62"/>
                <a:gd name="T19" fmla="*/ 0 h 73"/>
                <a:gd name="T20" fmla="*/ 62 w 62"/>
                <a:gd name="T21" fmla="*/ 1 h 73"/>
                <a:gd name="T22" fmla="*/ 60 w 62"/>
                <a:gd name="T23" fmla="*/ 22 h 73"/>
                <a:gd name="T24" fmla="*/ 60 w 62"/>
                <a:gd name="T25" fmla="*/ 23 h 73"/>
                <a:gd name="T26" fmla="*/ 59 w 62"/>
                <a:gd name="T27" fmla="*/ 24 h 73"/>
                <a:gd name="T28" fmla="*/ 45 w 62"/>
                <a:gd name="T29" fmla="*/ 3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73">
                  <a:moveTo>
                    <a:pt x="45" y="35"/>
                  </a:moveTo>
                  <a:cubicBezTo>
                    <a:pt x="47" y="41"/>
                    <a:pt x="46" y="48"/>
                    <a:pt x="41" y="52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6" y="73"/>
                    <a:pt x="8" y="72"/>
                    <a:pt x="4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0" y="60"/>
                    <a:pt x="1" y="52"/>
                    <a:pt x="7" y="47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31" y="27"/>
                    <a:pt x="38" y="27"/>
                    <a:pt x="42" y="3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9" y="24"/>
                    <a:pt x="59" y="24"/>
                    <a:pt x="59" y="24"/>
                  </a:cubicBezTo>
                  <a:lnTo>
                    <a:pt x="45" y="3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" name="Rectangle 173">
              <a:extLst>
                <a:ext uri="{FF2B5EF4-FFF2-40B4-BE49-F238E27FC236}">
                  <a16:creationId xmlns:a16="http://schemas.microsoft.com/office/drawing/2014/main" id="{954B21F9-494C-4047-ABA2-793049B2166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563813" y="4484688"/>
              <a:ext cx="107950" cy="498475"/>
            </a:xfrm>
            <a:prstGeom prst="rect">
              <a:avLst/>
            </a:prstGeom>
            <a:solidFill>
              <a:srgbClr val="8081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" name="Rectangle 174">
              <a:extLst>
                <a:ext uri="{FF2B5EF4-FFF2-40B4-BE49-F238E27FC236}">
                  <a16:creationId xmlns:a16="http://schemas.microsoft.com/office/drawing/2014/main" id="{CD02141D-3A16-49DA-9035-6E21E7778E5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616201" y="4484688"/>
              <a:ext cx="55563" cy="498475"/>
            </a:xfrm>
            <a:prstGeom prst="rect">
              <a:avLst/>
            </a:prstGeom>
            <a:solidFill>
              <a:srgbClr val="8D8D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" name="Freeform 175">
              <a:extLst>
                <a:ext uri="{FF2B5EF4-FFF2-40B4-BE49-F238E27FC236}">
                  <a16:creationId xmlns:a16="http://schemas.microsoft.com/office/drawing/2014/main" id="{9454232B-E184-4435-A327-10AD61289B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00213" y="3133725"/>
              <a:ext cx="385763" cy="1344613"/>
            </a:xfrm>
            <a:custGeom>
              <a:avLst/>
              <a:gdLst>
                <a:gd name="T0" fmla="*/ 30 w 117"/>
                <a:gd name="T1" fmla="*/ 0 h 408"/>
                <a:gd name="T2" fmla="*/ 29 w 117"/>
                <a:gd name="T3" fmla="*/ 75 h 408"/>
                <a:gd name="T4" fmla="*/ 117 w 117"/>
                <a:gd name="T5" fmla="*/ 382 h 408"/>
                <a:gd name="T6" fmla="*/ 116 w 117"/>
                <a:gd name="T7" fmla="*/ 408 h 408"/>
                <a:gd name="T8" fmla="*/ 6 w 117"/>
                <a:gd name="T9" fmla="*/ 74 h 408"/>
                <a:gd name="T10" fmla="*/ 7 w 117"/>
                <a:gd name="T11" fmla="*/ 0 h 408"/>
                <a:gd name="T12" fmla="*/ 30 w 117"/>
                <a:gd name="T13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08">
                  <a:moveTo>
                    <a:pt x="30" y="0"/>
                  </a:moveTo>
                  <a:cubicBezTo>
                    <a:pt x="30" y="26"/>
                    <a:pt x="30" y="50"/>
                    <a:pt x="29" y="75"/>
                  </a:cubicBezTo>
                  <a:cubicBezTo>
                    <a:pt x="27" y="239"/>
                    <a:pt x="24" y="378"/>
                    <a:pt x="117" y="382"/>
                  </a:cubicBezTo>
                  <a:cubicBezTo>
                    <a:pt x="116" y="408"/>
                    <a:pt x="116" y="408"/>
                    <a:pt x="116" y="408"/>
                  </a:cubicBezTo>
                  <a:cubicBezTo>
                    <a:pt x="0" y="404"/>
                    <a:pt x="3" y="252"/>
                    <a:pt x="6" y="74"/>
                  </a:cubicBezTo>
                  <a:cubicBezTo>
                    <a:pt x="6" y="50"/>
                    <a:pt x="6" y="25"/>
                    <a:pt x="7" y="0"/>
                  </a:cubicBezTo>
                  <a:lnTo>
                    <a:pt x="3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" name="Freeform 176">
              <a:extLst>
                <a:ext uri="{FF2B5EF4-FFF2-40B4-BE49-F238E27FC236}">
                  <a16:creationId xmlns:a16="http://schemas.microsoft.com/office/drawing/2014/main" id="{D7623068-A9BD-4D8C-8520-56B81DEFA10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38313" y="3133725"/>
              <a:ext cx="347663" cy="1341438"/>
            </a:xfrm>
            <a:custGeom>
              <a:avLst/>
              <a:gdLst>
                <a:gd name="T0" fmla="*/ 18 w 105"/>
                <a:gd name="T1" fmla="*/ 0 h 407"/>
                <a:gd name="T2" fmla="*/ 17 w 105"/>
                <a:gd name="T3" fmla="*/ 75 h 407"/>
                <a:gd name="T4" fmla="*/ 105 w 105"/>
                <a:gd name="T5" fmla="*/ 382 h 407"/>
                <a:gd name="T6" fmla="*/ 104 w 105"/>
                <a:gd name="T7" fmla="*/ 407 h 407"/>
                <a:gd name="T8" fmla="*/ 6 w 105"/>
                <a:gd name="T9" fmla="*/ 74 h 407"/>
                <a:gd name="T10" fmla="*/ 7 w 105"/>
                <a:gd name="T11" fmla="*/ 0 h 407"/>
                <a:gd name="T12" fmla="*/ 18 w 105"/>
                <a:gd name="T13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407">
                  <a:moveTo>
                    <a:pt x="18" y="0"/>
                  </a:moveTo>
                  <a:cubicBezTo>
                    <a:pt x="18" y="26"/>
                    <a:pt x="18" y="50"/>
                    <a:pt x="17" y="75"/>
                  </a:cubicBezTo>
                  <a:cubicBezTo>
                    <a:pt x="15" y="239"/>
                    <a:pt x="12" y="378"/>
                    <a:pt x="105" y="382"/>
                  </a:cubicBezTo>
                  <a:cubicBezTo>
                    <a:pt x="104" y="407"/>
                    <a:pt x="104" y="407"/>
                    <a:pt x="104" y="407"/>
                  </a:cubicBezTo>
                  <a:cubicBezTo>
                    <a:pt x="0" y="393"/>
                    <a:pt x="3" y="246"/>
                    <a:pt x="6" y="74"/>
                  </a:cubicBezTo>
                  <a:cubicBezTo>
                    <a:pt x="6" y="50"/>
                    <a:pt x="6" y="25"/>
                    <a:pt x="7" y="0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4949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" name="Freeform 177">
              <a:extLst>
                <a:ext uri="{FF2B5EF4-FFF2-40B4-BE49-F238E27FC236}">
                  <a16:creationId xmlns:a16="http://schemas.microsoft.com/office/drawing/2014/main" id="{FD0D51A6-F3B2-4A00-A792-69691E9F57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78013" y="4138613"/>
              <a:ext cx="1476375" cy="346075"/>
            </a:xfrm>
            <a:custGeom>
              <a:avLst/>
              <a:gdLst>
                <a:gd name="T0" fmla="*/ 224 w 448"/>
                <a:gd name="T1" fmla="*/ 0 h 105"/>
                <a:gd name="T2" fmla="*/ 448 w 448"/>
                <a:gd name="T3" fmla="*/ 94 h 105"/>
                <a:gd name="T4" fmla="*/ 446 w 448"/>
                <a:gd name="T5" fmla="*/ 105 h 105"/>
                <a:gd name="T6" fmla="*/ 2 w 448"/>
                <a:gd name="T7" fmla="*/ 105 h 105"/>
                <a:gd name="T8" fmla="*/ 0 w 448"/>
                <a:gd name="T9" fmla="*/ 94 h 105"/>
                <a:gd name="T10" fmla="*/ 224 w 448"/>
                <a:gd name="T11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8" h="105">
                  <a:moveTo>
                    <a:pt x="224" y="0"/>
                  </a:moveTo>
                  <a:cubicBezTo>
                    <a:pt x="347" y="0"/>
                    <a:pt x="448" y="42"/>
                    <a:pt x="448" y="94"/>
                  </a:cubicBezTo>
                  <a:cubicBezTo>
                    <a:pt x="448" y="98"/>
                    <a:pt x="447" y="102"/>
                    <a:pt x="446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1" y="102"/>
                    <a:pt x="0" y="98"/>
                    <a:pt x="0" y="94"/>
                  </a:cubicBezTo>
                  <a:cubicBezTo>
                    <a:pt x="0" y="42"/>
                    <a:pt x="100" y="0"/>
                    <a:pt x="224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" name="Freeform 178">
              <a:extLst>
                <a:ext uri="{FF2B5EF4-FFF2-40B4-BE49-F238E27FC236}">
                  <a16:creationId xmlns:a16="http://schemas.microsoft.com/office/drawing/2014/main" id="{5D567013-CF9B-4674-A0D8-AC789C0BFA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78013" y="4445000"/>
              <a:ext cx="1479550" cy="146050"/>
            </a:xfrm>
            <a:custGeom>
              <a:avLst/>
              <a:gdLst>
                <a:gd name="T0" fmla="*/ 448 w 449"/>
                <a:gd name="T1" fmla="*/ 0 h 44"/>
                <a:gd name="T2" fmla="*/ 449 w 449"/>
                <a:gd name="T3" fmla="*/ 3 h 44"/>
                <a:gd name="T4" fmla="*/ 426 w 449"/>
                <a:gd name="T5" fmla="*/ 28 h 44"/>
                <a:gd name="T6" fmla="*/ 340 w 449"/>
                <a:gd name="T7" fmla="*/ 28 h 44"/>
                <a:gd name="T8" fmla="*/ 224 w 449"/>
                <a:gd name="T9" fmla="*/ 44 h 44"/>
                <a:gd name="T10" fmla="*/ 109 w 449"/>
                <a:gd name="T11" fmla="*/ 28 h 44"/>
                <a:gd name="T12" fmla="*/ 23 w 449"/>
                <a:gd name="T13" fmla="*/ 28 h 44"/>
                <a:gd name="T14" fmla="*/ 0 w 449"/>
                <a:gd name="T15" fmla="*/ 3 h 44"/>
                <a:gd name="T16" fmla="*/ 0 w 449"/>
                <a:gd name="T17" fmla="*/ 0 h 44"/>
                <a:gd name="T18" fmla="*/ 448 w 449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9" h="44">
                  <a:moveTo>
                    <a:pt x="448" y="0"/>
                  </a:moveTo>
                  <a:cubicBezTo>
                    <a:pt x="449" y="1"/>
                    <a:pt x="449" y="2"/>
                    <a:pt x="449" y="3"/>
                  </a:cubicBezTo>
                  <a:cubicBezTo>
                    <a:pt x="449" y="17"/>
                    <a:pt x="438" y="28"/>
                    <a:pt x="426" y="28"/>
                  </a:cubicBezTo>
                  <a:cubicBezTo>
                    <a:pt x="340" y="28"/>
                    <a:pt x="340" y="28"/>
                    <a:pt x="340" y="28"/>
                  </a:cubicBezTo>
                  <a:cubicBezTo>
                    <a:pt x="330" y="37"/>
                    <a:pt x="282" y="44"/>
                    <a:pt x="224" y="44"/>
                  </a:cubicBezTo>
                  <a:cubicBezTo>
                    <a:pt x="167" y="44"/>
                    <a:pt x="119" y="37"/>
                    <a:pt x="109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0" y="28"/>
                    <a:pt x="0" y="17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lnTo>
                    <a:pt x="448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" name="Freeform 179">
              <a:extLst>
                <a:ext uri="{FF2B5EF4-FFF2-40B4-BE49-F238E27FC236}">
                  <a16:creationId xmlns:a16="http://schemas.microsoft.com/office/drawing/2014/main" id="{6F519BBA-B8EE-4D11-A78F-92DBEC07E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82751" y="2890838"/>
              <a:ext cx="198438" cy="371475"/>
            </a:xfrm>
            <a:custGeom>
              <a:avLst/>
              <a:gdLst>
                <a:gd name="T0" fmla="*/ 19 w 60"/>
                <a:gd name="T1" fmla="*/ 0 h 113"/>
                <a:gd name="T2" fmla="*/ 41 w 60"/>
                <a:gd name="T3" fmla="*/ 0 h 113"/>
                <a:gd name="T4" fmla="*/ 60 w 60"/>
                <a:gd name="T5" fmla="*/ 21 h 113"/>
                <a:gd name="T6" fmla="*/ 60 w 60"/>
                <a:gd name="T7" fmla="*/ 92 h 113"/>
                <a:gd name="T8" fmla="*/ 41 w 60"/>
                <a:gd name="T9" fmla="*/ 113 h 113"/>
                <a:gd name="T10" fmla="*/ 19 w 60"/>
                <a:gd name="T11" fmla="*/ 113 h 113"/>
                <a:gd name="T12" fmla="*/ 0 w 60"/>
                <a:gd name="T13" fmla="*/ 92 h 113"/>
                <a:gd name="T14" fmla="*/ 0 w 60"/>
                <a:gd name="T15" fmla="*/ 21 h 113"/>
                <a:gd name="T16" fmla="*/ 19 w 60"/>
                <a:gd name="T1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13">
                  <a:moveTo>
                    <a:pt x="19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52" y="0"/>
                    <a:pt x="60" y="9"/>
                    <a:pt x="60" y="21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60" y="104"/>
                    <a:pt x="52" y="113"/>
                    <a:pt x="41" y="113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8" y="113"/>
                    <a:pt x="0" y="104"/>
                    <a:pt x="0" y="9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8" y="0"/>
                    <a:pt x="19" y="0"/>
                  </a:cubicBezTo>
                  <a:close/>
                </a:path>
              </a:pathLst>
            </a:cu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9" name="Freeform 180">
              <a:extLst>
                <a:ext uri="{FF2B5EF4-FFF2-40B4-BE49-F238E27FC236}">
                  <a16:creationId xmlns:a16="http://schemas.microsoft.com/office/drawing/2014/main" id="{FD571420-25A1-493B-9372-B2D04CD37C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70051" y="2444750"/>
              <a:ext cx="388938" cy="1279525"/>
            </a:xfrm>
            <a:custGeom>
              <a:avLst/>
              <a:gdLst>
                <a:gd name="T0" fmla="*/ 102 w 118"/>
                <a:gd name="T1" fmla="*/ 185 h 388"/>
                <a:gd name="T2" fmla="*/ 65 w 118"/>
                <a:gd name="T3" fmla="*/ 388 h 388"/>
                <a:gd name="T4" fmla="*/ 57 w 118"/>
                <a:gd name="T5" fmla="*/ 388 h 388"/>
                <a:gd name="T6" fmla="*/ 0 w 118"/>
                <a:gd name="T7" fmla="*/ 9 h 388"/>
                <a:gd name="T8" fmla="*/ 7 w 118"/>
                <a:gd name="T9" fmla="*/ 7 h 388"/>
                <a:gd name="T10" fmla="*/ 102 w 118"/>
                <a:gd name="T11" fmla="*/ 185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" h="388">
                  <a:moveTo>
                    <a:pt x="102" y="185"/>
                  </a:moveTo>
                  <a:cubicBezTo>
                    <a:pt x="118" y="290"/>
                    <a:pt x="102" y="381"/>
                    <a:pt x="65" y="388"/>
                  </a:cubicBezTo>
                  <a:cubicBezTo>
                    <a:pt x="63" y="388"/>
                    <a:pt x="60" y="388"/>
                    <a:pt x="57" y="38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8"/>
                    <a:pt x="5" y="7"/>
                    <a:pt x="7" y="7"/>
                  </a:cubicBezTo>
                  <a:cubicBezTo>
                    <a:pt x="44" y="0"/>
                    <a:pt x="86" y="80"/>
                    <a:pt x="102" y="185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0" name="Freeform 181">
              <a:extLst>
                <a:ext uri="{FF2B5EF4-FFF2-40B4-BE49-F238E27FC236}">
                  <a16:creationId xmlns:a16="http://schemas.microsoft.com/office/drawing/2014/main" id="{5173C6F6-2495-44BB-939D-8FEF8C3877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70051" y="2465388"/>
              <a:ext cx="247650" cy="1258888"/>
            </a:xfrm>
            <a:custGeom>
              <a:avLst/>
              <a:gdLst>
                <a:gd name="T0" fmla="*/ 75 w 75"/>
                <a:gd name="T1" fmla="*/ 377 h 382"/>
                <a:gd name="T2" fmla="*/ 65 w 75"/>
                <a:gd name="T3" fmla="*/ 382 h 382"/>
                <a:gd name="T4" fmla="*/ 57 w 75"/>
                <a:gd name="T5" fmla="*/ 382 h 382"/>
                <a:gd name="T6" fmla="*/ 0 w 75"/>
                <a:gd name="T7" fmla="*/ 3 h 382"/>
                <a:gd name="T8" fmla="*/ 7 w 75"/>
                <a:gd name="T9" fmla="*/ 1 h 382"/>
                <a:gd name="T10" fmla="*/ 18 w 75"/>
                <a:gd name="T11" fmla="*/ 1 h 382"/>
                <a:gd name="T12" fmla="*/ 75 w 75"/>
                <a:gd name="T13" fmla="*/ 377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382">
                  <a:moveTo>
                    <a:pt x="75" y="377"/>
                  </a:moveTo>
                  <a:cubicBezTo>
                    <a:pt x="72" y="379"/>
                    <a:pt x="69" y="381"/>
                    <a:pt x="65" y="382"/>
                  </a:cubicBezTo>
                  <a:cubicBezTo>
                    <a:pt x="63" y="382"/>
                    <a:pt x="60" y="382"/>
                    <a:pt x="57" y="38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5" y="1"/>
                    <a:pt x="7" y="1"/>
                  </a:cubicBezTo>
                  <a:cubicBezTo>
                    <a:pt x="11" y="0"/>
                    <a:pt x="14" y="0"/>
                    <a:pt x="18" y="1"/>
                  </a:cubicBezTo>
                  <a:lnTo>
                    <a:pt x="75" y="37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1" name="Freeform 182">
              <a:extLst>
                <a:ext uri="{FF2B5EF4-FFF2-40B4-BE49-F238E27FC236}">
                  <a16:creationId xmlns:a16="http://schemas.microsoft.com/office/drawing/2014/main" id="{69ABDB05-56CE-4A6B-93DB-F743003CA2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71688" y="4889500"/>
              <a:ext cx="1089025" cy="630238"/>
            </a:xfrm>
            <a:custGeom>
              <a:avLst/>
              <a:gdLst>
                <a:gd name="T0" fmla="*/ 139 w 330"/>
                <a:gd name="T1" fmla="*/ 0 h 191"/>
                <a:gd name="T2" fmla="*/ 192 w 330"/>
                <a:gd name="T3" fmla="*/ 0 h 191"/>
                <a:gd name="T4" fmla="*/ 192 w 330"/>
                <a:gd name="T5" fmla="*/ 133 h 191"/>
                <a:gd name="T6" fmla="*/ 315 w 330"/>
                <a:gd name="T7" fmla="*/ 156 h 191"/>
                <a:gd name="T8" fmla="*/ 330 w 330"/>
                <a:gd name="T9" fmla="*/ 173 h 191"/>
                <a:gd name="T10" fmla="*/ 330 w 330"/>
                <a:gd name="T11" fmla="*/ 173 h 191"/>
                <a:gd name="T12" fmla="*/ 315 w 330"/>
                <a:gd name="T13" fmla="*/ 190 h 191"/>
                <a:gd name="T14" fmla="*/ 181 w 330"/>
                <a:gd name="T15" fmla="*/ 164 h 191"/>
                <a:gd name="T16" fmla="*/ 150 w 330"/>
                <a:gd name="T17" fmla="*/ 164 h 191"/>
                <a:gd name="T18" fmla="*/ 16 w 330"/>
                <a:gd name="T19" fmla="*/ 190 h 191"/>
                <a:gd name="T20" fmla="*/ 0 w 330"/>
                <a:gd name="T21" fmla="*/ 173 h 191"/>
                <a:gd name="T22" fmla="*/ 0 w 330"/>
                <a:gd name="T23" fmla="*/ 173 h 191"/>
                <a:gd name="T24" fmla="*/ 16 w 330"/>
                <a:gd name="T25" fmla="*/ 156 h 191"/>
                <a:gd name="T26" fmla="*/ 139 w 330"/>
                <a:gd name="T27" fmla="*/ 133 h 191"/>
                <a:gd name="T28" fmla="*/ 139 w 330"/>
                <a:gd name="T29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" h="191">
                  <a:moveTo>
                    <a:pt x="139" y="0"/>
                  </a:moveTo>
                  <a:cubicBezTo>
                    <a:pt x="192" y="0"/>
                    <a:pt x="192" y="0"/>
                    <a:pt x="192" y="0"/>
                  </a:cubicBezTo>
                  <a:cubicBezTo>
                    <a:pt x="192" y="133"/>
                    <a:pt x="192" y="133"/>
                    <a:pt x="192" y="133"/>
                  </a:cubicBezTo>
                  <a:cubicBezTo>
                    <a:pt x="315" y="156"/>
                    <a:pt x="315" y="156"/>
                    <a:pt x="315" y="156"/>
                  </a:cubicBezTo>
                  <a:cubicBezTo>
                    <a:pt x="323" y="157"/>
                    <a:pt x="330" y="163"/>
                    <a:pt x="330" y="173"/>
                  </a:cubicBezTo>
                  <a:cubicBezTo>
                    <a:pt x="330" y="173"/>
                    <a:pt x="330" y="173"/>
                    <a:pt x="330" y="173"/>
                  </a:cubicBezTo>
                  <a:cubicBezTo>
                    <a:pt x="330" y="182"/>
                    <a:pt x="323" y="191"/>
                    <a:pt x="315" y="190"/>
                  </a:cubicBezTo>
                  <a:cubicBezTo>
                    <a:pt x="181" y="164"/>
                    <a:pt x="181" y="164"/>
                    <a:pt x="181" y="164"/>
                  </a:cubicBezTo>
                  <a:cubicBezTo>
                    <a:pt x="150" y="164"/>
                    <a:pt x="150" y="164"/>
                    <a:pt x="150" y="164"/>
                  </a:cubicBezTo>
                  <a:cubicBezTo>
                    <a:pt x="16" y="190"/>
                    <a:pt x="16" y="190"/>
                    <a:pt x="16" y="190"/>
                  </a:cubicBezTo>
                  <a:cubicBezTo>
                    <a:pt x="7" y="191"/>
                    <a:pt x="0" y="18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63"/>
                    <a:pt x="7" y="157"/>
                    <a:pt x="16" y="156"/>
                  </a:cubicBezTo>
                  <a:cubicBezTo>
                    <a:pt x="139" y="133"/>
                    <a:pt x="139" y="133"/>
                    <a:pt x="139" y="133"/>
                  </a:cubicBezTo>
                  <a:lnTo>
                    <a:pt x="139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2" name="Oval 183">
              <a:extLst>
                <a:ext uri="{FF2B5EF4-FFF2-40B4-BE49-F238E27FC236}">
                  <a16:creationId xmlns:a16="http://schemas.microsoft.com/office/drawing/2014/main" id="{C902641A-B7BF-4379-BC48-1013D5E92A4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052638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3" name="Oval 184">
              <a:extLst>
                <a:ext uri="{FF2B5EF4-FFF2-40B4-BE49-F238E27FC236}">
                  <a16:creationId xmlns:a16="http://schemas.microsoft.com/office/drawing/2014/main" id="{66361D8A-21BA-4571-BD78-D4FD05A5BA6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041651" y="5443538"/>
              <a:ext cx="138113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4" name="Freeform 185">
              <a:extLst>
                <a:ext uri="{FF2B5EF4-FFF2-40B4-BE49-F238E27FC236}">
                  <a16:creationId xmlns:a16="http://schemas.microsoft.com/office/drawing/2014/main" id="{D0DC6E5B-8422-4D07-ACC9-A39F887A932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55876" y="5329238"/>
              <a:ext cx="122238" cy="196850"/>
            </a:xfrm>
            <a:custGeom>
              <a:avLst/>
              <a:gdLst>
                <a:gd name="T0" fmla="*/ 0 w 77"/>
                <a:gd name="T1" fmla="*/ 0 h 124"/>
                <a:gd name="T2" fmla="*/ 38 w 77"/>
                <a:gd name="T3" fmla="*/ 0 h 124"/>
                <a:gd name="T4" fmla="*/ 77 w 77"/>
                <a:gd name="T5" fmla="*/ 0 h 124"/>
                <a:gd name="T6" fmla="*/ 63 w 77"/>
                <a:gd name="T7" fmla="*/ 124 h 124"/>
                <a:gd name="T8" fmla="*/ 38 w 77"/>
                <a:gd name="T9" fmla="*/ 124 h 124"/>
                <a:gd name="T10" fmla="*/ 15 w 77"/>
                <a:gd name="T11" fmla="*/ 124 h 124"/>
                <a:gd name="T12" fmla="*/ 0 w 77"/>
                <a:gd name="T1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124">
                  <a:moveTo>
                    <a:pt x="0" y="0"/>
                  </a:moveTo>
                  <a:lnTo>
                    <a:pt x="38" y="0"/>
                  </a:lnTo>
                  <a:lnTo>
                    <a:pt x="77" y="0"/>
                  </a:lnTo>
                  <a:lnTo>
                    <a:pt x="63" y="124"/>
                  </a:lnTo>
                  <a:lnTo>
                    <a:pt x="38" y="124"/>
                  </a:lnTo>
                  <a:lnTo>
                    <a:pt x="15" y="1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5" name="Oval 186">
              <a:extLst>
                <a:ext uri="{FF2B5EF4-FFF2-40B4-BE49-F238E27FC236}">
                  <a16:creationId xmlns:a16="http://schemas.microsoft.com/office/drawing/2014/main" id="{285C5CEB-AF67-4FD8-9145-76BA40A33CC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546351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6" name="Freeform 187">
              <a:extLst>
                <a:ext uri="{FF2B5EF4-FFF2-40B4-BE49-F238E27FC236}">
                  <a16:creationId xmlns:a16="http://schemas.microsoft.com/office/drawing/2014/main" id="{5F509636-577A-451B-94FE-20F919C3D1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60738" y="2616200"/>
              <a:ext cx="309563" cy="128588"/>
            </a:xfrm>
            <a:custGeom>
              <a:avLst/>
              <a:gdLst>
                <a:gd name="T0" fmla="*/ 93 w 94"/>
                <a:gd name="T1" fmla="*/ 8 h 39"/>
                <a:gd name="T2" fmla="*/ 87 w 94"/>
                <a:gd name="T3" fmla="*/ 18 h 39"/>
                <a:gd name="T4" fmla="*/ 11 w 94"/>
                <a:gd name="T5" fmla="*/ 38 h 39"/>
                <a:gd name="T6" fmla="*/ 1 w 94"/>
                <a:gd name="T7" fmla="*/ 31 h 39"/>
                <a:gd name="T8" fmla="*/ 7 w 94"/>
                <a:gd name="T9" fmla="*/ 21 h 39"/>
                <a:gd name="T10" fmla="*/ 84 w 94"/>
                <a:gd name="T11" fmla="*/ 1 h 39"/>
                <a:gd name="T12" fmla="*/ 93 w 94"/>
                <a:gd name="T13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" h="39">
                  <a:moveTo>
                    <a:pt x="93" y="8"/>
                  </a:moveTo>
                  <a:cubicBezTo>
                    <a:pt x="94" y="12"/>
                    <a:pt x="92" y="17"/>
                    <a:pt x="87" y="1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6" y="39"/>
                    <a:pt x="2" y="36"/>
                    <a:pt x="1" y="31"/>
                  </a:cubicBezTo>
                  <a:cubicBezTo>
                    <a:pt x="0" y="27"/>
                    <a:pt x="3" y="22"/>
                    <a:pt x="7" y="2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8" y="0"/>
                    <a:pt x="92" y="3"/>
                    <a:pt x="93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7" name="Freeform 188">
              <a:extLst>
                <a:ext uri="{FF2B5EF4-FFF2-40B4-BE49-F238E27FC236}">
                  <a16:creationId xmlns:a16="http://schemas.microsoft.com/office/drawing/2014/main" id="{0262CC6A-B4DA-425C-944D-743BDDCC3B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19451" y="2547938"/>
              <a:ext cx="339725" cy="322263"/>
            </a:xfrm>
            <a:custGeom>
              <a:avLst/>
              <a:gdLst>
                <a:gd name="T0" fmla="*/ 0 w 214"/>
                <a:gd name="T1" fmla="*/ 137 h 203"/>
                <a:gd name="T2" fmla="*/ 64 w 214"/>
                <a:gd name="T3" fmla="*/ 203 h 203"/>
                <a:gd name="T4" fmla="*/ 114 w 214"/>
                <a:gd name="T5" fmla="*/ 147 h 203"/>
                <a:gd name="T6" fmla="*/ 214 w 214"/>
                <a:gd name="T7" fmla="*/ 99 h 203"/>
                <a:gd name="T8" fmla="*/ 116 w 214"/>
                <a:gd name="T9" fmla="*/ 0 h 203"/>
                <a:gd name="T10" fmla="*/ 0 w 214"/>
                <a:gd name="T11" fmla="*/ 137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4" h="203">
                  <a:moveTo>
                    <a:pt x="0" y="137"/>
                  </a:moveTo>
                  <a:lnTo>
                    <a:pt x="64" y="203"/>
                  </a:lnTo>
                  <a:lnTo>
                    <a:pt x="114" y="147"/>
                  </a:lnTo>
                  <a:lnTo>
                    <a:pt x="214" y="99"/>
                  </a:lnTo>
                  <a:lnTo>
                    <a:pt x="116" y="0"/>
                  </a:lnTo>
                  <a:lnTo>
                    <a:pt x="0" y="137"/>
                  </a:ln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8" name="Freeform 189">
              <a:extLst>
                <a:ext uri="{FF2B5EF4-FFF2-40B4-BE49-F238E27FC236}">
                  <a16:creationId xmlns:a16="http://schemas.microsoft.com/office/drawing/2014/main" id="{6D86A233-08A1-4277-95F1-4FB56C46D5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4701" y="2692400"/>
              <a:ext cx="309563" cy="128588"/>
            </a:xfrm>
            <a:custGeom>
              <a:avLst/>
              <a:gdLst>
                <a:gd name="T0" fmla="*/ 93 w 94"/>
                <a:gd name="T1" fmla="*/ 8 h 39"/>
                <a:gd name="T2" fmla="*/ 87 w 94"/>
                <a:gd name="T3" fmla="*/ 18 h 39"/>
                <a:gd name="T4" fmla="*/ 10 w 94"/>
                <a:gd name="T5" fmla="*/ 38 h 39"/>
                <a:gd name="T6" fmla="*/ 1 w 94"/>
                <a:gd name="T7" fmla="*/ 32 h 39"/>
                <a:gd name="T8" fmla="*/ 7 w 94"/>
                <a:gd name="T9" fmla="*/ 21 h 39"/>
                <a:gd name="T10" fmla="*/ 84 w 94"/>
                <a:gd name="T11" fmla="*/ 1 h 39"/>
                <a:gd name="T12" fmla="*/ 93 w 94"/>
                <a:gd name="T13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" h="39">
                  <a:moveTo>
                    <a:pt x="93" y="8"/>
                  </a:moveTo>
                  <a:cubicBezTo>
                    <a:pt x="94" y="13"/>
                    <a:pt x="92" y="17"/>
                    <a:pt x="87" y="1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6" y="39"/>
                    <a:pt x="2" y="36"/>
                    <a:pt x="1" y="32"/>
                  </a:cubicBezTo>
                  <a:cubicBezTo>
                    <a:pt x="0" y="27"/>
                    <a:pt x="3" y="22"/>
                    <a:pt x="7" y="2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8" y="0"/>
                    <a:pt x="92" y="3"/>
                    <a:pt x="93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9" name="Freeform 190">
              <a:extLst>
                <a:ext uri="{FF2B5EF4-FFF2-40B4-BE49-F238E27FC236}">
                  <a16:creationId xmlns:a16="http://schemas.microsoft.com/office/drawing/2014/main" id="{5960BC48-1AB3-411F-B1B1-18ADE15DD0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40113" y="2530475"/>
              <a:ext cx="300038" cy="125413"/>
            </a:xfrm>
            <a:custGeom>
              <a:avLst/>
              <a:gdLst>
                <a:gd name="T0" fmla="*/ 90 w 91"/>
                <a:gd name="T1" fmla="*/ 8 h 38"/>
                <a:gd name="T2" fmla="*/ 84 w 91"/>
                <a:gd name="T3" fmla="*/ 18 h 38"/>
                <a:gd name="T4" fmla="*/ 10 w 91"/>
                <a:gd name="T5" fmla="*/ 37 h 38"/>
                <a:gd name="T6" fmla="*/ 1 w 91"/>
                <a:gd name="T7" fmla="*/ 31 h 38"/>
                <a:gd name="T8" fmla="*/ 7 w 91"/>
                <a:gd name="T9" fmla="*/ 20 h 38"/>
                <a:gd name="T10" fmla="*/ 81 w 91"/>
                <a:gd name="T11" fmla="*/ 1 h 38"/>
                <a:gd name="T12" fmla="*/ 90 w 91"/>
                <a:gd name="T13" fmla="*/ 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38">
                  <a:moveTo>
                    <a:pt x="90" y="8"/>
                  </a:moveTo>
                  <a:cubicBezTo>
                    <a:pt x="91" y="13"/>
                    <a:pt x="89" y="17"/>
                    <a:pt x="84" y="1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6" y="38"/>
                    <a:pt x="2" y="35"/>
                    <a:pt x="1" y="31"/>
                  </a:cubicBezTo>
                  <a:cubicBezTo>
                    <a:pt x="0" y="26"/>
                    <a:pt x="3" y="22"/>
                    <a:pt x="7" y="20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85" y="0"/>
                    <a:pt x="89" y="3"/>
                    <a:pt x="90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0" name="Freeform 191">
              <a:extLst>
                <a:ext uri="{FF2B5EF4-FFF2-40B4-BE49-F238E27FC236}">
                  <a16:creationId xmlns:a16="http://schemas.microsoft.com/office/drawing/2014/main" id="{3CA4C782-4B61-4E9F-9FF9-7E565682B6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41688" y="2278063"/>
              <a:ext cx="422275" cy="582613"/>
            </a:xfrm>
            <a:custGeom>
              <a:avLst/>
              <a:gdLst>
                <a:gd name="T0" fmla="*/ 77 w 128"/>
                <a:gd name="T1" fmla="*/ 5 h 177"/>
                <a:gd name="T2" fmla="*/ 116 w 128"/>
                <a:gd name="T3" fmla="*/ 26 h 177"/>
                <a:gd name="T4" fmla="*/ 124 w 128"/>
                <a:gd name="T5" fmla="*/ 45 h 177"/>
                <a:gd name="T6" fmla="*/ 71 w 128"/>
                <a:gd name="T7" fmla="*/ 168 h 177"/>
                <a:gd name="T8" fmla="*/ 51 w 128"/>
                <a:gd name="T9" fmla="*/ 172 h 177"/>
                <a:gd name="T10" fmla="*/ 12 w 128"/>
                <a:gd name="T11" fmla="*/ 151 h 177"/>
                <a:gd name="T12" fmla="*/ 4 w 128"/>
                <a:gd name="T13" fmla="*/ 132 h 177"/>
                <a:gd name="T14" fmla="*/ 57 w 128"/>
                <a:gd name="T15" fmla="*/ 9 h 177"/>
                <a:gd name="T16" fmla="*/ 77 w 128"/>
                <a:gd name="T17" fmla="*/ 5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177">
                  <a:moveTo>
                    <a:pt x="77" y="5"/>
                  </a:moveTo>
                  <a:cubicBezTo>
                    <a:pt x="116" y="26"/>
                    <a:pt x="116" y="26"/>
                    <a:pt x="116" y="26"/>
                  </a:cubicBezTo>
                  <a:cubicBezTo>
                    <a:pt x="123" y="31"/>
                    <a:pt x="128" y="36"/>
                    <a:pt x="124" y="45"/>
                  </a:cubicBezTo>
                  <a:cubicBezTo>
                    <a:pt x="71" y="168"/>
                    <a:pt x="71" y="168"/>
                    <a:pt x="71" y="168"/>
                  </a:cubicBezTo>
                  <a:cubicBezTo>
                    <a:pt x="67" y="177"/>
                    <a:pt x="59" y="176"/>
                    <a:pt x="51" y="172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4" y="147"/>
                    <a:pt x="0" y="141"/>
                    <a:pt x="4" y="132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61" y="0"/>
                    <a:pt x="69" y="1"/>
                    <a:pt x="77" y="5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1" name="Freeform 192">
              <a:extLst>
                <a:ext uri="{FF2B5EF4-FFF2-40B4-BE49-F238E27FC236}">
                  <a16:creationId xmlns:a16="http://schemas.microsoft.com/office/drawing/2014/main" id="{99DCE48D-5D5A-454F-B331-92D03BF934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75026" y="2320925"/>
              <a:ext cx="355600" cy="493713"/>
            </a:xfrm>
            <a:custGeom>
              <a:avLst/>
              <a:gdLst>
                <a:gd name="T0" fmla="*/ 110 w 224"/>
                <a:gd name="T1" fmla="*/ 0 h 311"/>
                <a:gd name="T2" fmla="*/ 224 w 224"/>
                <a:gd name="T3" fmla="*/ 62 h 311"/>
                <a:gd name="T4" fmla="*/ 224 w 224"/>
                <a:gd name="T5" fmla="*/ 62 h 311"/>
                <a:gd name="T6" fmla="*/ 114 w 224"/>
                <a:gd name="T7" fmla="*/ 311 h 311"/>
                <a:gd name="T8" fmla="*/ 114 w 224"/>
                <a:gd name="T9" fmla="*/ 311 h 311"/>
                <a:gd name="T10" fmla="*/ 0 w 224"/>
                <a:gd name="T11" fmla="*/ 249 h 311"/>
                <a:gd name="T12" fmla="*/ 0 w 224"/>
                <a:gd name="T13" fmla="*/ 249 h 311"/>
                <a:gd name="T14" fmla="*/ 110 w 224"/>
                <a:gd name="T15" fmla="*/ 0 h 311"/>
                <a:gd name="T16" fmla="*/ 110 w 224"/>
                <a:gd name="T17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311">
                  <a:moveTo>
                    <a:pt x="110" y="0"/>
                  </a:moveTo>
                  <a:lnTo>
                    <a:pt x="224" y="62"/>
                  </a:lnTo>
                  <a:lnTo>
                    <a:pt x="224" y="62"/>
                  </a:lnTo>
                  <a:lnTo>
                    <a:pt x="114" y="311"/>
                  </a:lnTo>
                  <a:lnTo>
                    <a:pt x="114" y="311"/>
                  </a:lnTo>
                  <a:lnTo>
                    <a:pt x="0" y="249"/>
                  </a:lnTo>
                  <a:lnTo>
                    <a:pt x="0" y="249"/>
                  </a:lnTo>
                  <a:lnTo>
                    <a:pt x="110" y="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2" name="Freeform 193">
              <a:extLst>
                <a:ext uri="{FF2B5EF4-FFF2-40B4-BE49-F238E27FC236}">
                  <a16:creationId xmlns:a16="http://schemas.microsoft.com/office/drawing/2014/main" id="{0F997B41-06B4-4802-84C0-C473240AA3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98863" y="2327275"/>
              <a:ext cx="76200" cy="42863"/>
            </a:xfrm>
            <a:custGeom>
              <a:avLst/>
              <a:gdLst>
                <a:gd name="T0" fmla="*/ 2 w 23"/>
                <a:gd name="T1" fmla="*/ 0 h 13"/>
                <a:gd name="T2" fmla="*/ 22 w 23"/>
                <a:gd name="T3" fmla="*/ 11 h 13"/>
                <a:gd name="T4" fmla="*/ 23 w 23"/>
                <a:gd name="T5" fmla="*/ 12 h 13"/>
                <a:gd name="T6" fmla="*/ 23 w 23"/>
                <a:gd name="T7" fmla="*/ 12 h 13"/>
                <a:gd name="T8" fmla="*/ 21 w 23"/>
                <a:gd name="T9" fmla="*/ 13 h 13"/>
                <a:gd name="T10" fmla="*/ 1 w 23"/>
                <a:gd name="T11" fmla="*/ 2 h 13"/>
                <a:gd name="T12" fmla="*/ 1 w 23"/>
                <a:gd name="T13" fmla="*/ 0 h 13"/>
                <a:gd name="T14" fmla="*/ 1 w 23"/>
                <a:gd name="T15" fmla="*/ 0 h 13"/>
                <a:gd name="T16" fmla="*/ 2 w 23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3">
                  <a:moveTo>
                    <a:pt x="2" y="0"/>
                  </a:moveTo>
                  <a:cubicBezTo>
                    <a:pt x="22" y="11"/>
                    <a:pt x="22" y="11"/>
                    <a:pt x="22" y="11"/>
                  </a:cubicBezTo>
                  <a:cubicBezTo>
                    <a:pt x="23" y="11"/>
                    <a:pt x="23" y="12"/>
                    <a:pt x="23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3"/>
                    <a:pt x="22" y="13"/>
                    <a:pt x="21" y="1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3" name="Freeform 194">
              <a:extLst>
                <a:ext uri="{FF2B5EF4-FFF2-40B4-BE49-F238E27FC236}">
                  <a16:creationId xmlns:a16="http://schemas.microsoft.com/office/drawing/2014/main" id="{D58DE2CE-9691-45C4-8C60-0B6A8FBB8F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40113" y="2771775"/>
              <a:ext cx="30163" cy="30163"/>
            </a:xfrm>
            <a:custGeom>
              <a:avLst/>
              <a:gdLst>
                <a:gd name="T0" fmla="*/ 6 w 9"/>
                <a:gd name="T1" fmla="*/ 1 h 9"/>
                <a:gd name="T2" fmla="*/ 8 w 9"/>
                <a:gd name="T3" fmla="*/ 6 h 9"/>
                <a:gd name="T4" fmla="*/ 3 w 9"/>
                <a:gd name="T5" fmla="*/ 8 h 9"/>
                <a:gd name="T6" fmla="*/ 1 w 9"/>
                <a:gd name="T7" fmla="*/ 3 h 9"/>
                <a:gd name="T8" fmla="*/ 6 w 9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6" y="1"/>
                  </a:moveTo>
                  <a:cubicBezTo>
                    <a:pt x="8" y="2"/>
                    <a:pt x="9" y="4"/>
                    <a:pt x="8" y="6"/>
                  </a:cubicBezTo>
                  <a:cubicBezTo>
                    <a:pt x="7" y="8"/>
                    <a:pt x="5" y="9"/>
                    <a:pt x="3" y="8"/>
                  </a:cubicBez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5" y="0"/>
                    <a:pt x="6" y="1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4" name="Freeform 195">
              <a:extLst>
                <a:ext uri="{FF2B5EF4-FFF2-40B4-BE49-F238E27FC236}">
                  <a16:creationId xmlns:a16="http://schemas.microsoft.com/office/drawing/2014/main" id="{B80E17AB-0ECA-4994-9C5D-AA8956AD7A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02038" y="2609850"/>
              <a:ext cx="95250" cy="73025"/>
            </a:xfrm>
            <a:custGeom>
              <a:avLst/>
              <a:gdLst>
                <a:gd name="T0" fmla="*/ 29 w 29"/>
                <a:gd name="T1" fmla="*/ 8 h 22"/>
                <a:gd name="T2" fmla="*/ 23 w 29"/>
                <a:gd name="T3" fmla="*/ 18 h 22"/>
                <a:gd name="T4" fmla="*/ 10 w 29"/>
                <a:gd name="T5" fmla="*/ 21 h 22"/>
                <a:gd name="T6" fmla="*/ 1 w 29"/>
                <a:gd name="T7" fmla="*/ 15 h 22"/>
                <a:gd name="T8" fmla="*/ 7 w 29"/>
                <a:gd name="T9" fmla="*/ 4 h 22"/>
                <a:gd name="T10" fmla="*/ 19 w 29"/>
                <a:gd name="T11" fmla="*/ 1 h 22"/>
                <a:gd name="T12" fmla="*/ 29 w 29"/>
                <a:gd name="T13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2">
                  <a:moveTo>
                    <a:pt x="29" y="8"/>
                  </a:moveTo>
                  <a:cubicBezTo>
                    <a:pt x="29" y="12"/>
                    <a:pt x="27" y="17"/>
                    <a:pt x="23" y="18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6" y="22"/>
                    <a:pt x="2" y="19"/>
                    <a:pt x="1" y="15"/>
                  </a:cubicBezTo>
                  <a:cubicBezTo>
                    <a:pt x="0" y="10"/>
                    <a:pt x="3" y="5"/>
                    <a:pt x="7" y="4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3" y="0"/>
                    <a:pt x="28" y="3"/>
                    <a:pt x="29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5" name="Freeform 196">
              <a:extLst>
                <a:ext uri="{FF2B5EF4-FFF2-40B4-BE49-F238E27FC236}">
                  <a16:creationId xmlns:a16="http://schemas.microsoft.com/office/drawing/2014/main" id="{51C8A6BA-F2CD-4FC3-A015-62FF51AB13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95651" y="2428875"/>
              <a:ext cx="174625" cy="269875"/>
            </a:xfrm>
            <a:custGeom>
              <a:avLst/>
              <a:gdLst>
                <a:gd name="T0" fmla="*/ 4 w 53"/>
                <a:gd name="T1" fmla="*/ 78 h 82"/>
                <a:gd name="T2" fmla="*/ 8 w 53"/>
                <a:gd name="T3" fmla="*/ 82 h 82"/>
                <a:gd name="T4" fmla="*/ 12 w 53"/>
                <a:gd name="T5" fmla="*/ 76 h 82"/>
                <a:gd name="T6" fmla="*/ 46 w 53"/>
                <a:gd name="T7" fmla="*/ 29 h 82"/>
                <a:gd name="T8" fmla="*/ 44 w 53"/>
                <a:gd name="T9" fmla="*/ 6 h 82"/>
                <a:gd name="T10" fmla="*/ 3 w 53"/>
                <a:gd name="T11" fmla="*/ 63 h 82"/>
                <a:gd name="T12" fmla="*/ 4 w 53"/>
                <a:gd name="T13" fmla="*/ 7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82">
                  <a:moveTo>
                    <a:pt x="4" y="78"/>
                  </a:moveTo>
                  <a:cubicBezTo>
                    <a:pt x="8" y="82"/>
                    <a:pt x="8" y="82"/>
                    <a:pt x="8" y="82"/>
                  </a:cubicBezTo>
                  <a:cubicBezTo>
                    <a:pt x="12" y="76"/>
                    <a:pt x="12" y="76"/>
                    <a:pt x="12" y="76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53" y="19"/>
                    <a:pt x="49" y="0"/>
                    <a:pt x="44" y="6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0" y="67"/>
                    <a:pt x="0" y="74"/>
                    <a:pt x="4" y="7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6" name="Freeform 197">
              <a:extLst>
                <a:ext uri="{FF2B5EF4-FFF2-40B4-BE49-F238E27FC236}">
                  <a16:creationId xmlns:a16="http://schemas.microsoft.com/office/drawing/2014/main" id="{19BC2B33-5277-46B4-98B6-BBD74ABA7D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81413" y="2366963"/>
              <a:ext cx="19050" cy="19050"/>
            </a:xfrm>
            <a:custGeom>
              <a:avLst/>
              <a:gdLst>
                <a:gd name="T0" fmla="*/ 4 w 6"/>
                <a:gd name="T1" fmla="*/ 1 h 6"/>
                <a:gd name="T2" fmla="*/ 5 w 6"/>
                <a:gd name="T3" fmla="*/ 4 h 6"/>
                <a:gd name="T4" fmla="*/ 2 w 6"/>
                <a:gd name="T5" fmla="*/ 6 h 6"/>
                <a:gd name="T6" fmla="*/ 1 w 6"/>
                <a:gd name="T7" fmla="*/ 2 h 6"/>
                <a:gd name="T8" fmla="*/ 4 w 6"/>
                <a:gd name="T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4" y="1"/>
                  </a:moveTo>
                  <a:cubicBezTo>
                    <a:pt x="5" y="2"/>
                    <a:pt x="6" y="3"/>
                    <a:pt x="5" y="4"/>
                  </a:cubicBezTo>
                  <a:cubicBezTo>
                    <a:pt x="4" y="6"/>
                    <a:pt x="3" y="6"/>
                    <a:pt x="2" y="6"/>
                  </a:cubicBezTo>
                  <a:cubicBezTo>
                    <a:pt x="1" y="5"/>
                    <a:pt x="0" y="3"/>
                    <a:pt x="1" y="2"/>
                  </a:cubicBezTo>
                  <a:cubicBezTo>
                    <a:pt x="1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7" name="Freeform 198">
              <a:extLst>
                <a:ext uri="{FF2B5EF4-FFF2-40B4-BE49-F238E27FC236}">
                  <a16:creationId xmlns:a16="http://schemas.microsoft.com/office/drawing/2014/main" id="{74CDC275-6B84-4DBA-AC4F-9A2ADDE0709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9326" y="2392363"/>
              <a:ext cx="161925" cy="180975"/>
            </a:xfrm>
            <a:custGeom>
              <a:avLst/>
              <a:gdLst>
                <a:gd name="T0" fmla="*/ 6 w 102"/>
                <a:gd name="T1" fmla="*/ 69 h 114"/>
                <a:gd name="T2" fmla="*/ 9 w 102"/>
                <a:gd name="T3" fmla="*/ 69 h 114"/>
                <a:gd name="T4" fmla="*/ 11 w 102"/>
                <a:gd name="T5" fmla="*/ 65 h 114"/>
                <a:gd name="T6" fmla="*/ 102 w 102"/>
                <a:gd name="T7" fmla="*/ 114 h 114"/>
                <a:gd name="T8" fmla="*/ 102 w 102"/>
                <a:gd name="T9" fmla="*/ 112 h 114"/>
                <a:gd name="T10" fmla="*/ 11 w 102"/>
                <a:gd name="T11" fmla="*/ 63 h 114"/>
                <a:gd name="T12" fmla="*/ 38 w 102"/>
                <a:gd name="T13" fmla="*/ 2 h 114"/>
                <a:gd name="T14" fmla="*/ 38 w 102"/>
                <a:gd name="T15" fmla="*/ 0 h 114"/>
                <a:gd name="T16" fmla="*/ 9 w 102"/>
                <a:gd name="T17" fmla="*/ 63 h 114"/>
                <a:gd name="T18" fmla="*/ 0 w 102"/>
                <a:gd name="T19" fmla="*/ 58 h 114"/>
                <a:gd name="T20" fmla="*/ 0 w 102"/>
                <a:gd name="T21" fmla="*/ 58 h 114"/>
                <a:gd name="T22" fmla="*/ 9 w 102"/>
                <a:gd name="T23" fmla="*/ 63 h 114"/>
                <a:gd name="T24" fmla="*/ 6 w 102"/>
                <a:gd name="T25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14">
                  <a:moveTo>
                    <a:pt x="6" y="69"/>
                  </a:moveTo>
                  <a:lnTo>
                    <a:pt x="9" y="69"/>
                  </a:lnTo>
                  <a:lnTo>
                    <a:pt x="11" y="65"/>
                  </a:lnTo>
                  <a:lnTo>
                    <a:pt x="102" y="114"/>
                  </a:lnTo>
                  <a:lnTo>
                    <a:pt x="102" y="112"/>
                  </a:lnTo>
                  <a:lnTo>
                    <a:pt x="11" y="63"/>
                  </a:lnTo>
                  <a:lnTo>
                    <a:pt x="38" y="2"/>
                  </a:lnTo>
                  <a:lnTo>
                    <a:pt x="38" y="0"/>
                  </a:lnTo>
                  <a:lnTo>
                    <a:pt x="9" y="63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9" y="63"/>
                  </a:lnTo>
                  <a:lnTo>
                    <a:pt x="6" y="69"/>
                  </a:lnTo>
                  <a:close/>
                </a:path>
              </a:pathLst>
            </a:custGeom>
            <a:solidFill>
              <a:srgbClr val="5E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8" name="Freeform 199">
              <a:extLst>
                <a:ext uri="{FF2B5EF4-FFF2-40B4-BE49-F238E27FC236}">
                  <a16:creationId xmlns:a16="http://schemas.microsoft.com/office/drawing/2014/main" id="{5ACCA87F-88BA-414D-A1E6-61FF55BB44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13138" y="2438400"/>
              <a:ext cx="33338" cy="60325"/>
            </a:xfrm>
            <a:custGeom>
              <a:avLst/>
              <a:gdLst>
                <a:gd name="T0" fmla="*/ 14 w 21"/>
                <a:gd name="T1" fmla="*/ 0 h 38"/>
                <a:gd name="T2" fmla="*/ 21 w 21"/>
                <a:gd name="T3" fmla="*/ 4 h 38"/>
                <a:gd name="T4" fmla="*/ 6 w 21"/>
                <a:gd name="T5" fmla="*/ 38 h 38"/>
                <a:gd name="T6" fmla="*/ 0 w 21"/>
                <a:gd name="T7" fmla="*/ 34 h 38"/>
                <a:gd name="T8" fmla="*/ 14 w 21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38">
                  <a:moveTo>
                    <a:pt x="14" y="0"/>
                  </a:moveTo>
                  <a:lnTo>
                    <a:pt x="21" y="4"/>
                  </a:lnTo>
                  <a:lnTo>
                    <a:pt x="6" y="38"/>
                  </a:lnTo>
                  <a:lnTo>
                    <a:pt x="0" y="3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9" name="Freeform 200">
              <a:extLst>
                <a:ext uri="{FF2B5EF4-FFF2-40B4-BE49-F238E27FC236}">
                  <a16:creationId xmlns:a16="http://schemas.microsoft.com/office/drawing/2014/main" id="{509CC8C6-F175-4CBF-B333-5F54B26BCC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5838" y="2462213"/>
              <a:ext cx="26988" cy="42863"/>
            </a:xfrm>
            <a:custGeom>
              <a:avLst/>
              <a:gdLst>
                <a:gd name="T0" fmla="*/ 10 w 17"/>
                <a:gd name="T1" fmla="*/ 0 h 27"/>
                <a:gd name="T2" fmla="*/ 17 w 17"/>
                <a:gd name="T3" fmla="*/ 2 h 27"/>
                <a:gd name="T4" fmla="*/ 6 w 17"/>
                <a:gd name="T5" fmla="*/ 27 h 27"/>
                <a:gd name="T6" fmla="*/ 0 w 17"/>
                <a:gd name="T7" fmla="*/ 23 h 27"/>
                <a:gd name="T8" fmla="*/ 10 w 17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7">
                  <a:moveTo>
                    <a:pt x="10" y="0"/>
                  </a:moveTo>
                  <a:lnTo>
                    <a:pt x="17" y="2"/>
                  </a:lnTo>
                  <a:lnTo>
                    <a:pt x="6" y="27"/>
                  </a:lnTo>
                  <a:lnTo>
                    <a:pt x="0" y="2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0" name="Freeform 201">
              <a:extLst>
                <a:ext uri="{FF2B5EF4-FFF2-40B4-BE49-F238E27FC236}">
                  <a16:creationId xmlns:a16="http://schemas.microsoft.com/office/drawing/2014/main" id="{194B1346-00BB-4C82-8CC1-A1A714696A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38538" y="2441575"/>
              <a:ext cx="36513" cy="69850"/>
            </a:xfrm>
            <a:custGeom>
              <a:avLst/>
              <a:gdLst>
                <a:gd name="T0" fmla="*/ 17 w 23"/>
                <a:gd name="T1" fmla="*/ 0 h 44"/>
                <a:gd name="T2" fmla="*/ 23 w 23"/>
                <a:gd name="T3" fmla="*/ 5 h 44"/>
                <a:gd name="T4" fmla="*/ 5 w 23"/>
                <a:gd name="T5" fmla="*/ 44 h 44"/>
                <a:gd name="T6" fmla="*/ 0 w 23"/>
                <a:gd name="T7" fmla="*/ 40 h 44"/>
                <a:gd name="T8" fmla="*/ 17 w 23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44">
                  <a:moveTo>
                    <a:pt x="17" y="0"/>
                  </a:moveTo>
                  <a:lnTo>
                    <a:pt x="23" y="5"/>
                  </a:lnTo>
                  <a:lnTo>
                    <a:pt x="5" y="44"/>
                  </a:lnTo>
                  <a:lnTo>
                    <a:pt x="0" y="4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1" name="Freeform 202">
              <a:extLst>
                <a:ext uri="{FF2B5EF4-FFF2-40B4-BE49-F238E27FC236}">
                  <a16:creationId xmlns:a16="http://schemas.microsoft.com/office/drawing/2014/main" id="{FB3519F5-CE9F-432B-BCA9-100284B956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49651" y="2478088"/>
              <a:ext cx="25400" cy="39688"/>
            </a:xfrm>
            <a:custGeom>
              <a:avLst/>
              <a:gdLst>
                <a:gd name="T0" fmla="*/ 10 w 16"/>
                <a:gd name="T1" fmla="*/ 0 h 25"/>
                <a:gd name="T2" fmla="*/ 16 w 16"/>
                <a:gd name="T3" fmla="*/ 2 h 25"/>
                <a:gd name="T4" fmla="*/ 6 w 16"/>
                <a:gd name="T5" fmla="*/ 25 h 25"/>
                <a:gd name="T6" fmla="*/ 0 w 16"/>
                <a:gd name="T7" fmla="*/ 21 h 25"/>
                <a:gd name="T8" fmla="*/ 10 w 16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5">
                  <a:moveTo>
                    <a:pt x="10" y="0"/>
                  </a:moveTo>
                  <a:lnTo>
                    <a:pt x="16" y="2"/>
                  </a:lnTo>
                  <a:lnTo>
                    <a:pt x="6" y="25"/>
                  </a:lnTo>
                  <a:lnTo>
                    <a:pt x="0" y="21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2" name="Freeform 203">
              <a:extLst>
                <a:ext uri="{FF2B5EF4-FFF2-40B4-BE49-F238E27FC236}">
                  <a16:creationId xmlns:a16="http://schemas.microsoft.com/office/drawing/2014/main" id="{0E0DA3A1-3D35-45AC-89CD-9D39295631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62351" y="2474913"/>
              <a:ext cx="30163" cy="49213"/>
            </a:xfrm>
            <a:custGeom>
              <a:avLst/>
              <a:gdLst>
                <a:gd name="T0" fmla="*/ 12 w 19"/>
                <a:gd name="T1" fmla="*/ 0 h 31"/>
                <a:gd name="T2" fmla="*/ 19 w 19"/>
                <a:gd name="T3" fmla="*/ 4 h 31"/>
                <a:gd name="T4" fmla="*/ 6 w 19"/>
                <a:gd name="T5" fmla="*/ 31 h 31"/>
                <a:gd name="T6" fmla="*/ 0 w 19"/>
                <a:gd name="T7" fmla="*/ 27 h 31"/>
                <a:gd name="T8" fmla="*/ 12 w 19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1">
                  <a:moveTo>
                    <a:pt x="12" y="0"/>
                  </a:moveTo>
                  <a:lnTo>
                    <a:pt x="19" y="4"/>
                  </a:lnTo>
                  <a:lnTo>
                    <a:pt x="6" y="31"/>
                  </a:lnTo>
                  <a:lnTo>
                    <a:pt x="0" y="27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3" name="Freeform 204">
              <a:extLst>
                <a:ext uri="{FF2B5EF4-FFF2-40B4-BE49-F238E27FC236}">
                  <a16:creationId xmlns:a16="http://schemas.microsoft.com/office/drawing/2014/main" id="{83816AB4-9E37-4A28-8EDB-6F5413D8EC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75051" y="2459038"/>
              <a:ext cx="39688" cy="71438"/>
            </a:xfrm>
            <a:custGeom>
              <a:avLst/>
              <a:gdLst>
                <a:gd name="T0" fmla="*/ 19 w 25"/>
                <a:gd name="T1" fmla="*/ 0 h 45"/>
                <a:gd name="T2" fmla="*/ 25 w 25"/>
                <a:gd name="T3" fmla="*/ 4 h 45"/>
                <a:gd name="T4" fmla="*/ 6 w 25"/>
                <a:gd name="T5" fmla="*/ 45 h 45"/>
                <a:gd name="T6" fmla="*/ 0 w 25"/>
                <a:gd name="T7" fmla="*/ 43 h 45"/>
                <a:gd name="T8" fmla="*/ 19 w 25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5">
                  <a:moveTo>
                    <a:pt x="19" y="0"/>
                  </a:moveTo>
                  <a:lnTo>
                    <a:pt x="25" y="4"/>
                  </a:lnTo>
                  <a:lnTo>
                    <a:pt x="6" y="45"/>
                  </a:lnTo>
                  <a:lnTo>
                    <a:pt x="0" y="43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6">
              <a:extLst>
                <a:ext uri="{FF2B5EF4-FFF2-40B4-BE49-F238E27FC236}">
                  <a16:creationId xmlns:a16="http://schemas.microsoft.com/office/drawing/2014/main" id="{133DCD66-5207-4507-B4C5-2823DED174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89338" y="2487613"/>
              <a:ext cx="25400" cy="50800"/>
            </a:xfrm>
            <a:custGeom>
              <a:avLst/>
              <a:gdLst>
                <a:gd name="T0" fmla="*/ 12 w 16"/>
                <a:gd name="T1" fmla="*/ 0 h 32"/>
                <a:gd name="T2" fmla="*/ 16 w 16"/>
                <a:gd name="T3" fmla="*/ 5 h 32"/>
                <a:gd name="T4" fmla="*/ 4 w 16"/>
                <a:gd name="T5" fmla="*/ 32 h 32"/>
                <a:gd name="T6" fmla="*/ 0 w 16"/>
                <a:gd name="T7" fmla="*/ 29 h 32"/>
                <a:gd name="T8" fmla="*/ 12 w 16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2">
                  <a:moveTo>
                    <a:pt x="12" y="0"/>
                  </a:moveTo>
                  <a:lnTo>
                    <a:pt x="16" y="5"/>
                  </a:lnTo>
                  <a:lnTo>
                    <a:pt x="4" y="32"/>
                  </a:lnTo>
                  <a:lnTo>
                    <a:pt x="0" y="29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07">
              <a:extLst>
                <a:ext uri="{FF2B5EF4-FFF2-40B4-BE49-F238E27FC236}">
                  <a16:creationId xmlns:a16="http://schemas.microsoft.com/office/drawing/2014/main" id="{AFCE6B6C-FEB8-4AE1-BA23-268A85E6FD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02038" y="2478088"/>
              <a:ext cx="33338" cy="66675"/>
            </a:xfrm>
            <a:custGeom>
              <a:avLst/>
              <a:gdLst>
                <a:gd name="T0" fmla="*/ 16 w 21"/>
                <a:gd name="T1" fmla="*/ 0 h 42"/>
                <a:gd name="T2" fmla="*/ 21 w 21"/>
                <a:gd name="T3" fmla="*/ 4 h 42"/>
                <a:gd name="T4" fmla="*/ 4 w 21"/>
                <a:gd name="T5" fmla="*/ 42 h 42"/>
                <a:gd name="T6" fmla="*/ 0 w 21"/>
                <a:gd name="T7" fmla="*/ 40 h 42"/>
                <a:gd name="T8" fmla="*/ 16 w 21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42">
                  <a:moveTo>
                    <a:pt x="16" y="0"/>
                  </a:moveTo>
                  <a:lnTo>
                    <a:pt x="21" y="4"/>
                  </a:lnTo>
                  <a:lnTo>
                    <a:pt x="4" y="42"/>
                  </a:lnTo>
                  <a:lnTo>
                    <a:pt x="0" y="4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08">
              <a:extLst>
                <a:ext uri="{FF2B5EF4-FFF2-40B4-BE49-F238E27FC236}">
                  <a16:creationId xmlns:a16="http://schemas.microsoft.com/office/drawing/2014/main" id="{7A6D6F73-703F-401B-9A72-EEE259C927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1563" y="2505075"/>
              <a:ext cx="26988" cy="46038"/>
            </a:xfrm>
            <a:custGeom>
              <a:avLst/>
              <a:gdLst>
                <a:gd name="T0" fmla="*/ 13 w 17"/>
                <a:gd name="T1" fmla="*/ 0 h 29"/>
                <a:gd name="T2" fmla="*/ 17 w 17"/>
                <a:gd name="T3" fmla="*/ 4 h 29"/>
                <a:gd name="T4" fmla="*/ 6 w 17"/>
                <a:gd name="T5" fmla="*/ 29 h 29"/>
                <a:gd name="T6" fmla="*/ 0 w 17"/>
                <a:gd name="T7" fmla="*/ 27 h 29"/>
                <a:gd name="T8" fmla="*/ 13 w 17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9">
                  <a:moveTo>
                    <a:pt x="13" y="0"/>
                  </a:moveTo>
                  <a:lnTo>
                    <a:pt x="17" y="4"/>
                  </a:lnTo>
                  <a:lnTo>
                    <a:pt x="6" y="29"/>
                  </a:lnTo>
                  <a:lnTo>
                    <a:pt x="0" y="27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09">
              <a:extLst>
                <a:ext uri="{FF2B5EF4-FFF2-40B4-BE49-F238E27FC236}">
                  <a16:creationId xmlns:a16="http://schemas.microsoft.com/office/drawing/2014/main" id="{515E2E9C-0AB2-4C40-9A12-84E05BFCB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24263" y="2474913"/>
              <a:ext cx="42863" cy="82550"/>
            </a:xfrm>
            <a:custGeom>
              <a:avLst/>
              <a:gdLst>
                <a:gd name="T0" fmla="*/ 21 w 27"/>
                <a:gd name="T1" fmla="*/ 0 h 52"/>
                <a:gd name="T2" fmla="*/ 27 w 27"/>
                <a:gd name="T3" fmla="*/ 4 h 52"/>
                <a:gd name="T4" fmla="*/ 7 w 27"/>
                <a:gd name="T5" fmla="*/ 52 h 52"/>
                <a:gd name="T6" fmla="*/ 0 w 27"/>
                <a:gd name="T7" fmla="*/ 50 h 52"/>
                <a:gd name="T8" fmla="*/ 21 w 27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2">
                  <a:moveTo>
                    <a:pt x="21" y="0"/>
                  </a:moveTo>
                  <a:lnTo>
                    <a:pt x="27" y="4"/>
                  </a:lnTo>
                  <a:lnTo>
                    <a:pt x="7" y="52"/>
                  </a:lnTo>
                  <a:lnTo>
                    <a:pt x="0" y="5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10">
              <a:extLst>
                <a:ext uri="{FF2B5EF4-FFF2-40B4-BE49-F238E27FC236}">
                  <a16:creationId xmlns:a16="http://schemas.microsoft.com/office/drawing/2014/main" id="{710349F3-0A09-4512-AB36-E4883FD471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9176" y="2695575"/>
              <a:ext cx="19050" cy="23813"/>
            </a:xfrm>
            <a:custGeom>
              <a:avLst/>
              <a:gdLst>
                <a:gd name="T0" fmla="*/ 0 w 6"/>
                <a:gd name="T1" fmla="*/ 0 h 7"/>
                <a:gd name="T2" fmla="*/ 4 w 6"/>
                <a:gd name="T3" fmla="*/ 7 h 7"/>
                <a:gd name="T4" fmla="*/ 6 w 6"/>
                <a:gd name="T5" fmla="*/ 4 h 7"/>
                <a:gd name="T6" fmla="*/ 6 w 6"/>
                <a:gd name="T7" fmla="*/ 4 h 7"/>
                <a:gd name="T8" fmla="*/ 0 w 6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7">
                  <a:moveTo>
                    <a:pt x="0" y="0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5" y="6"/>
                    <a:pt x="6" y="5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11">
              <a:extLst>
                <a:ext uri="{FF2B5EF4-FFF2-40B4-BE49-F238E27FC236}">
                  <a16:creationId xmlns:a16="http://schemas.microsoft.com/office/drawing/2014/main" id="{8A68EF9C-A799-413F-A7B4-A0E4425C34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9176" y="2673350"/>
              <a:ext cx="25400" cy="34925"/>
            </a:xfrm>
            <a:custGeom>
              <a:avLst/>
              <a:gdLst>
                <a:gd name="T0" fmla="*/ 0 w 8"/>
                <a:gd name="T1" fmla="*/ 7 h 11"/>
                <a:gd name="T2" fmla="*/ 6 w 8"/>
                <a:gd name="T3" fmla="*/ 11 h 11"/>
                <a:gd name="T4" fmla="*/ 3 w 8"/>
                <a:gd name="T5" fmla="*/ 0 h 11"/>
                <a:gd name="T6" fmla="*/ 0 w 8"/>
                <a:gd name="T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1">
                  <a:moveTo>
                    <a:pt x="0" y="7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8" y="7"/>
                    <a:pt x="7" y="2"/>
                    <a:pt x="3" y="0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12">
              <a:extLst>
                <a:ext uri="{FF2B5EF4-FFF2-40B4-BE49-F238E27FC236}">
                  <a16:creationId xmlns:a16="http://schemas.microsoft.com/office/drawing/2014/main" id="{B471C613-1216-46E1-8E2E-15BB44549E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32188" y="2667000"/>
              <a:ext cx="39688" cy="55563"/>
            </a:xfrm>
            <a:custGeom>
              <a:avLst/>
              <a:gdLst>
                <a:gd name="T0" fmla="*/ 8 w 12"/>
                <a:gd name="T1" fmla="*/ 9 h 17"/>
                <a:gd name="T2" fmla="*/ 11 w 12"/>
                <a:gd name="T3" fmla="*/ 2 h 17"/>
                <a:gd name="T4" fmla="*/ 1 w 12"/>
                <a:gd name="T5" fmla="*/ 6 h 17"/>
                <a:gd name="T6" fmla="*/ 5 w 12"/>
                <a:gd name="T7" fmla="*/ 16 h 17"/>
                <a:gd name="T8" fmla="*/ 12 w 12"/>
                <a:gd name="T9" fmla="*/ 16 h 17"/>
                <a:gd name="T10" fmla="*/ 8 w 12"/>
                <a:gd name="T11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7">
                  <a:moveTo>
                    <a:pt x="8" y="9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3" y="2"/>
                    <a:pt x="1" y="6"/>
                  </a:cubicBezTo>
                  <a:cubicBezTo>
                    <a:pt x="0" y="10"/>
                    <a:pt x="1" y="14"/>
                    <a:pt x="5" y="16"/>
                  </a:cubicBezTo>
                  <a:cubicBezTo>
                    <a:pt x="7" y="17"/>
                    <a:pt x="10" y="17"/>
                    <a:pt x="12" y="16"/>
                  </a:cubicBezTo>
                  <a:cubicBezTo>
                    <a:pt x="8" y="9"/>
                    <a:pt x="8" y="9"/>
                    <a:pt x="8" y="9"/>
                  </a:cubicBez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13">
              <a:extLst>
                <a:ext uri="{FF2B5EF4-FFF2-40B4-BE49-F238E27FC236}">
                  <a16:creationId xmlns:a16="http://schemas.microsoft.com/office/drawing/2014/main" id="{C775CEAE-9800-45C3-BCAB-A7BF7AE912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2976" y="2640013"/>
              <a:ext cx="52388" cy="55563"/>
            </a:xfrm>
            <a:custGeom>
              <a:avLst/>
              <a:gdLst>
                <a:gd name="T0" fmla="*/ 11 w 16"/>
                <a:gd name="T1" fmla="*/ 2 h 17"/>
                <a:gd name="T2" fmla="*/ 1 w 16"/>
                <a:gd name="T3" fmla="*/ 5 h 17"/>
                <a:gd name="T4" fmla="*/ 5 w 16"/>
                <a:gd name="T5" fmla="*/ 16 h 17"/>
                <a:gd name="T6" fmla="*/ 11 w 16"/>
                <a:gd name="T7" fmla="*/ 16 h 17"/>
                <a:gd name="T8" fmla="*/ 14 w 16"/>
                <a:gd name="T9" fmla="*/ 12 h 17"/>
                <a:gd name="T10" fmla="*/ 14 w 16"/>
                <a:gd name="T11" fmla="*/ 12 h 17"/>
                <a:gd name="T12" fmla="*/ 11 w 16"/>
                <a:gd name="T13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7">
                  <a:moveTo>
                    <a:pt x="11" y="2"/>
                  </a:moveTo>
                  <a:cubicBezTo>
                    <a:pt x="7" y="0"/>
                    <a:pt x="3" y="2"/>
                    <a:pt x="1" y="5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7" y="17"/>
                    <a:pt x="9" y="17"/>
                    <a:pt x="11" y="16"/>
                  </a:cubicBezTo>
                  <a:cubicBezTo>
                    <a:pt x="13" y="15"/>
                    <a:pt x="14" y="14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6" y="8"/>
                    <a:pt x="14" y="4"/>
                    <a:pt x="11" y="2"/>
                  </a:cubicBez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4">
              <a:extLst>
                <a:ext uri="{FF2B5EF4-FFF2-40B4-BE49-F238E27FC236}">
                  <a16:creationId xmlns:a16="http://schemas.microsoft.com/office/drawing/2014/main" id="{1969E27D-A569-4639-BA07-A18737C7ED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09963" y="2646363"/>
              <a:ext cx="22225" cy="26988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7 h 8"/>
                <a:gd name="T4" fmla="*/ 0 w 7"/>
                <a:gd name="T5" fmla="*/ 7 h 8"/>
                <a:gd name="T6" fmla="*/ 0 w 7"/>
                <a:gd name="T7" fmla="*/ 7 h 8"/>
                <a:gd name="T8" fmla="*/ 7 w 7"/>
                <a:gd name="T9" fmla="*/ 8 h 8"/>
                <a:gd name="T10" fmla="*/ 3 w 7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5"/>
                    <a:pt x="6" y="1"/>
                    <a:pt x="3" y="0"/>
                  </a:cubicBez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15">
              <a:extLst>
                <a:ext uri="{FF2B5EF4-FFF2-40B4-BE49-F238E27FC236}">
                  <a16:creationId xmlns:a16="http://schemas.microsoft.com/office/drawing/2014/main" id="{B51187CA-597E-4550-824E-BD5162AB721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6151" y="2670175"/>
              <a:ext cx="46038" cy="25400"/>
            </a:xfrm>
            <a:custGeom>
              <a:avLst/>
              <a:gdLst>
                <a:gd name="T0" fmla="*/ 14 w 14"/>
                <a:gd name="T1" fmla="*/ 1 h 8"/>
                <a:gd name="T2" fmla="*/ 7 w 14"/>
                <a:gd name="T3" fmla="*/ 0 h 8"/>
                <a:gd name="T4" fmla="*/ 7 w 14"/>
                <a:gd name="T5" fmla="*/ 0 h 8"/>
                <a:gd name="T6" fmla="*/ 0 w 14"/>
                <a:gd name="T7" fmla="*/ 2 h 8"/>
                <a:gd name="T8" fmla="*/ 4 w 14"/>
                <a:gd name="T9" fmla="*/ 7 h 8"/>
                <a:gd name="T10" fmla="*/ 10 w 14"/>
                <a:gd name="T11" fmla="*/ 7 h 8"/>
                <a:gd name="T12" fmla="*/ 13 w 14"/>
                <a:gd name="T13" fmla="*/ 3 h 8"/>
                <a:gd name="T14" fmla="*/ 14 w 14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8">
                  <a:moveTo>
                    <a:pt x="14" y="1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4"/>
                    <a:pt x="2" y="6"/>
                    <a:pt x="4" y="7"/>
                  </a:cubicBezTo>
                  <a:cubicBezTo>
                    <a:pt x="6" y="8"/>
                    <a:pt x="8" y="8"/>
                    <a:pt x="10" y="7"/>
                  </a:cubicBezTo>
                  <a:cubicBezTo>
                    <a:pt x="11" y="6"/>
                    <a:pt x="12" y="5"/>
                    <a:pt x="13" y="3"/>
                  </a:cubicBezTo>
                  <a:cubicBezTo>
                    <a:pt x="13" y="3"/>
                    <a:pt x="14" y="2"/>
                    <a:pt x="14" y="1"/>
                  </a:cubicBez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6">
              <a:extLst>
                <a:ext uri="{FF2B5EF4-FFF2-40B4-BE49-F238E27FC236}">
                  <a16:creationId xmlns:a16="http://schemas.microsoft.com/office/drawing/2014/main" id="{71E855E8-1C7D-4B76-98B6-0510836F297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30588" y="2613025"/>
              <a:ext cx="55563" cy="57150"/>
            </a:xfrm>
            <a:custGeom>
              <a:avLst/>
              <a:gdLst>
                <a:gd name="T0" fmla="*/ 12 w 17"/>
                <a:gd name="T1" fmla="*/ 2 h 17"/>
                <a:gd name="T2" fmla="*/ 2 w 17"/>
                <a:gd name="T3" fmla="*/ 5 h 17"/>
                <a:gd name="T4" fmla="*/ 5 w 17"/>
                <a:gd name="T5" fmla="*/ 16 h 17"/>
                <a:gd name="T6" fmla="*/ 12 w 17"/>
                <a:gd name="T7" fmla="*/ 16 h 17"/>
                <a:gd name="T8" fmla="*/ 15 w 17"/>
                <a:gd name="T9" fmla="*/ 12 h 17"/>
                <a:gd name="T10" fmla="*/ 15 w 17"/>
                <a:gd name="T11" fmla="*/ 12 h 17"/>
                <a:gd name="T12" fmla="*/ 12 w 17"/>
                <a:gd name="T13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7">
                  <a:moveTo>
                    <a:pt x="12" y="2"/>
                  </a:moveTo>
                  <a:cubicBezTo>
                    <a:pt x="8" y="0"/>
                    <a:pt x="4" y="1"/>
                    <a:pt x="2" y="5"/>
                  </a:cubicBezTo>
                  <a:cubicBezTo>
                    <a:pt x="0" y="9"/>
                    <a:pt x="2" y="14"/>
                    <a:pt x="5" y="16"/>
                  </a:cubicBezTo>
                  <a:cubicBezTo>
                    <a:pt x="8" y="17"/>
                    <a:pt x="10" y="17"/>
                    <a:pt x="12" y="16"/>
                  </a:cubicBezTo>
                  <a:cubicBezTo>
                    <a:pt x="13" y="15"/>
                    <a:pt x="14" y="14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7" y="8"/>
                    <a:pt x="15" y="4"/>
                    <a:pt x="12" y="2"/>
                  </a:cubicBez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7">
              <a:extLst>
                <a:ext uri="{FF2B5EF4-FFF2-40B4-BE49-F238E27FC236}">
                  <a16:creationId xmlns:a16="http://schemas.microsoft.com/office/drawing/2014/main" id="{94301918-B4EF-42A5-A715-7E90CFC2D8C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33763" y="2640013"/>
              <a:ext cx="30163" cy="30163"/>
            </a:xfrm>
            <a:custGeom>
              <a:avLst/>
              <a:gdLst>
                <a:gd name="T0" fmla="*/ 9 w 9"/>
                <a:gd name="T1" fmla="*/ 9 h 9"/>
                <a:gd name="T2" fmla="*/ 7 w 9"/>
                <a:gd name="T3" fmla="*/ 1 h 9"/>
                <a:gd name="T4" fmla="*/ 0 w 9"/>
                <a:gd name="T5" fmla="*/ 0 h 9"/>
                <a:gd name="T6" fmla="*/ 4 w 9"/>
                <a:gd name="T7" fmla="*/ 8 h 9"/>
                <a:gd name="T8" fmla="*/ 9 w 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9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2" y="6"/>
                    <a:pt x="4" y="8"/>
                  </a:cubicBezTo>
                  <a:cubicBezTo>
                    <a:pt x="6" y="9"/>
                    <a:pt x="7" y="9"/>
                    <a:pt x="9" y="9"/>
                  </a:cubicBez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8">
              <a:extLst>
                <a:ext uri="{FF2B5EF4-FFF2-40B4-BE49-F238E27FC236}">
                  <a16:creationId xmlns:a16="http://schemas.microsoft.com/office/drawing/2014/main" id="{2DDD0D5C-DD33-40C4-A882-345E3AD2F8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55988" y="2633663"/>
              <a:ext cx="26988" cy="36513"/>
            </a:xfrm>
            <a:custGeom>
              <a:avLst/>
              <a:gdLst>
                <a:gd name="T0" fmla="*/ 0 w 8"/>
                <a:gd name="T1" fmla="*/ 3 h 11"/>
                <a:gd name="T2" fmla="*/ 2 w 8"/>
                <a:gd name="T3" fmla="*/ 11 h 11"/>
                <a:gd name="T4" fmla="*/ 7 w 8"/>
                <a:gd name="T5" fmla="*/ 6 h 11"/>
                <a:gd name="T6" fmla="*/ 7 w 8"/>
                <a:gd name="T7" fmla="*/ 0 h 11"/>
                <a:gd name="T8" fmla="*/ 1 w 8"/>
                <a:gd name="T9" fmla="*/ 3 h 11"/>
                <a:gd name="T10" fmla="*/ 0 w 8"/>
                <a:gd name="T11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1">
                  <a:moveTo>
                    <a:pt x="0" y="3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4" y="10"/>
                    <a:pt x="6" y="9"/>
                    <a:pt x="7" y="6"/>
                  </a:cubicBezTo>
                  <a:cubicBezTo>
                    <a:pt x="8" y="4"/>
                    <a:pt x="8" y="2"/>
                    <a:pt x="7" y="0"/>
                  </a:cubicBezTo>
                  <a:cubicBezTo>
                    <a:pt x="1" y="3"/>
                    <a:pt x="1" y="3"/>
                    <a:pt x="1" y="3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9">
              <a:extLst>
                <a:ext uri="{FF2B5EF4-FFF2-40B4-BE49-F238E27FC236}">
                  <a16:creationId xmlns:a16="http://schemas.microsoft.com/office/drawing/2014/main" id="{8EADA2BD-3A1E-4DBB-8A9F-7A27DB6CCC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24238" y="2667000"/>
              <a:ext cx="39688" cy="22225"/>
            </a:xfrm>
            <a:custGeom>
              <a:avLst/>
              <a:gdLst>
                <a:gd name="T0" fmla="*/ 0 w 25"/>
                <a:gd name="T1" fmla="*/ 0 h 14"/>
                <a:gd name="T2" fmla="*/ 25 w 25"/>
                <a:gd name="T3" fmla="*/ 12 h 14"/>
                <a:gd name="T4" fmla="*/ 23 w 25"/>
                <a:gd name="T5" fmla="*/ 14 h 14"/>
                <a:gd name="T6" fmla="*/ 0 w 25"/>
                <a:gd name="T7" fmla="*/ 2 h 14"/>
                <a:gd name="T8" fmla="*/ 0 w 25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0" y="0"/>
                  </a:moveTo>
                  <a:lnTo>
                    <a:pt x="25" y="12"/>
                  </a:lnTo>
                  <a:lnTo>
                    <a:pt x="23" y="1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0">
              <a:extLst>
                <a:ext uri="{FF2B5EF4-FFF2-40B4-BE49-F238E27FC236}">
                  <a16:creationId xmlns:a16="http://schemas.microsoft.com/office/drawing/2014/main" id="{4A67D0CE-AFE5-4817-B7EA-EFCC8762E0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21063" y="2673350"/>
              <a:ext cx="39688" cy="22225"/>
            </a:xfrm>
            <a:custGeom>
              <a:avLst/>
              <a:gdLst>
                <a:gd name="T0" fmla="*/ 2 w 25"/>
                <a:gd name="T1" fmla="*/ 0 h 14"/>
                <a:gd name="T2" fmla="*/ 25 w 25"/>
                <a:gd name="T3" fmla="*/ 12 h 14"/>
                <a:gd name="T4" fmla="*/ 22 w 25"/>
                <a:gd name="T5" fmla="*/ 14 h 14"/>
                <a:gd name="T6" fmla="*/ 0 w 25"/>
                <a:gd name="T7" fmla="*/ 2 h 14"/>
                <a:gd name="T8" fmla="*/ 2 w 25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2" y="0"/>
                  </a:moveTo>
                  <a:lnTo>
                    <a:pt x="25" y="12"/>
                  </a:lnTo>
                  <a:lnTo>
                    <a:pt x="22" y="14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21">
              <a:extLst>
                <a:ext uri="{FF2B5EF4-FFF2-40B4-BE49-F238E27FC236}">
                  <a16:creationId xmlns:a16="http://schemas.microsoft.com/office/drawing/2014/main" id="{1A42EA47-E8BC-4846-8EC8-97A116E09A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17888" y="2676525"/>
              <a:ext cx="38100" cy="22225"/>
            </a:xfrm>
            <a:custGeom>
              <a:avLst/>
              <a:gdLst>
                <a:gd name="T0" fmla="*/ 2 w 24"/>
                <a:gd name="T1" fmla="*/ 0 h 14"/>
                <a:gd name="T2" fmla="*/ 24 w 24"/>
                <a:gd name="T3" fmla="*/ 14 h 14"/>
                <a:gd name="T4" fmla="*/ 24 w 24"/>
                <a:gd name="T5" fmla="*/ 14 h 14"/>
                <a:gd name="T6" fmla="*/ 0 w 24"/>
                <a:gd name="T7" fmla="*/ 2 h 14"/>
                <a:gd name="T8" fmla="*/ 2 w 2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" y="0"/>
                  </a:moveTo>
                  <a:lnTo>
                    <a:pt x="24" y="14"/>
                  </a:lnTo>
                  <a:lnTo>
                    <a:pt x="24" y="14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22">
              <a:extLst>
                <a:ext uri="{FF2B5EF4-FFF2-40B4-BE49-F238E27FC236}">
                  <a16:creationId xmlns:a16="http://schemas.microsoft.com/office/drawing/2014/main" id="{330EA390-BF46-4F1F-9580-3CAB19D8E4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17888" y="2682875"/>
              <a:ext cx="34925" cy="22225"/>
            </a:xfrm>
            <a:custGeom>
              <a:avLst/>
              <a:gdLst>
                <a:gd name="T0" fmla="*/ 0 w 22"/>
                <a:gd name="T1" fmla="*/ 0 h 14"/>
                <a:gd name="T2" fmla="*/ 22 w 22"/>
                <a:gd name="T3" fmla="*/ 12 h 14"/>
                <a:gd name="T4" fmla="*/ 22 w 22"/>
                <a:gd name="T5" fmla="*/ 14 h 14"/>
                <a:gd name="T6" fmla="*/ 0 w 22"/>
                <a:gd name="T7" fmla="*/ 2 h 14"/>
                <a:gd name="T8" fmla="*/ 0 w 22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4">
                  <a:moveTo>
                    <a:pt x="0" y="0"/>
                  </a:moveTo>
                  <a:lnTo>
                    <a:pt x="22" y="12"/>
                  </a:lnTo>
                  <a:lnTo>
                    <a:pt x="22" y="1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23">
              <a:extLst>
                <a:ext uri="{FF2B5EF4-FFF2-40B4-BE49-F238E27FC236}">
                  <a16:creationId xmlns:a16="http://schemas.microsoft.com/office/drawing/2014/main" id="{34D89394-A0E6-4524-B98C-068BC6F1307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13126" y="2689225"/>
              <a:ext cx="20638" cy="12700"/>
            </a:xfrm>
            <a:custGeom>
              <a:avLst/>
              <a:gdLst>
                <a:gd name="T0" fmla="*/ 0 w 13"/>
                <a:gd name="T1" fmla="*/ 0 h 8"/>
                <a:gd name="T2" fmla="*/ 13 w 13"/>
                <a:gd name="T3" fmla="*/ 6 h 8"/>
                <a:gd name="T4" fmla="*/ 11 w 13"/>
                <a:gd name="T5" fmla="*/ 8 h 8"/>
                <a:gd name="T6" fmla="*/ 0 w 13"/>
                <a:gd name="T7" fmla="*/ 2 h 8"/>
                <a:gd name="T8" fmla="*/ 0 w 13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lnTo>
                    <a:pt x="13" y="6"/>
                  </a:lnTo>
                  <a:lnTo>
                    <a:pt x="11" y="8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4">
              <a:extLst>
                <a:ext uri="{FF2B5EF4-FFF2-40B4-BE49-F238E27FC236}">
                  <a16:creationId xmlns:a16="http://schemas.microsoft.com/office/drawing/2014/main" id="{1A759C93-4786-4223-B5D1-3AEAD3D4B6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3451" y="2692400"/>
              <a:ext cx="39688" cy="23813"/>
            </a:xfrm>
            <a:custGeom>
              <a:avLst/>
              <a:gdLst>
                <a:gd name="T0" fmla="*/ 2 w 25"/>
                <a:gd name="T1" fmla="*/ 0 h 15"/>
                <a:gd name="T2" fmla="*/ 25 w 25"/>
                <a:gd name="T3" fmla="*/ 13 h 15"/>
                <a:gd name="T4" fmla="*/ 23 w 25"/>
                <a:gd name="T5" fmla="*/ 15 h 15"/>
                <a:gd name="T6" fmla="*/ 0 w 25"/>
                <a:gd name="T7" fmla="*/ 2 h 15"/>
                <a:gd name="T8" fmla="*/ 2 w 25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5">
                  <a:moveTo>
                    <a:pt x="2" y="0"/>
                  </a:moveTo>
                  <a:lnTo>
                    <a:pt x="25" y="13"/>
                  </a:lnTo>
                  <a:lnTo>
                    <a:pt x="23" y="15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5">
              <a:extLst>
                <a:ext uri="{FF2B5EF4-FFF2-40B4-BE49-F238E27FC236}">
                  <a16:creationId xmlns:a16="http://schemas.microsoft.com/office/drawing/2014/main" id="{6FAA5C47-3504-4FCF-99CD-6EBD8AF721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0276" y="2698750"/>
              <a:ext cx="39688" cy="23813"/>
            </a:xfrm>
            <a:custGeom>
              <a:avLst/>
              <a:gdLst>
                <a:gd name="T0" fmla="*/ 2 w 25"/>
                <a:gd name="T1" fmla="*/ 0 h 15"/>
                <a:gd name="T2" fmla="*/ 25 w 25"/>
                <a:gd name="T3" fmla="*/ 13 h 15"/>
                <a:gd name="T4" fmla="*/ 25 w 25"/>
                <a:gd name="T5" fmla="*/ 15 h 15"/>
                <a:gd name="T6" fmla="*/ 0 w 25"/>
                <a:gd name="T7" fmla="*/ 2 h 15"/>
                <a:gd name="T8" fmla="*/ 2 w 25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5">
                  <a:moveTo>
                    <a:pt x="2" y="0"/>
                  </a:moveTo>
                  <a:lnTo>
                    <a:pt x="25" y="13"/>
                  </a:lnTo>
                  <a:lnTo>
                    <a:pt x="25" y="15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6">
              <a:extLst>
                <a:ext uri="{FF2B5EF4-FFF2-40B4-BE49-F238E27FC236}">
                  <a16:creationId xmlns:a16="http://schemas.microsoft.com/office/drawing/2014/main" id="{A5778884-A057-4742-A194-6B3C1FD0E15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0276" y="2705100"/>
              <a:ext cx="36513" cy="23813"/>
            </a:xfrm>
            <a:custGeom>
              <a:avLst/>
              <a:gdLst>
                <a:gd name="T0" fmla="*/ 0 w 23"/>
                <a:gd name="T1" fmla="*/ 0 h 15"/>
                <a:gd name="T2" fmla="*/ 23 w 23"/>
                <a:gd name="T3" fmla="*/ 13 h 15"/>
                <a:gd name="T4" fmla="*/ 23 w 23"/>
                <a:gd name="T5" fmla="*/ 15 h 15"/>
                <a:gd name="T6" fmla="*/ 0 w 23"/>
                <a:gd name="T7" fmla="*/ 2 h 15"/>
                <a:gd name="T8" fmla="*/ 0 w 23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5">
                  <a:moveTo>
                    <a:pt x="0" y="0"/>
                  </a:moveTo>
                  <a:lnTo>
                    <a:pt x="23" y="13"/>
                  </a:lnTo>
                  <a:lnTo>
                    <a:pt x="23" y="1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27">
              <a:extLst>
                <a:ext uri="{FF2B5EF4-FFF2-40B4-BE49-F238E27FC236}">
                  <a16:creationId xmlns:a16="http://schemas.microsoft.com/office/drawing/2014/main" id="{F19BE4AD-A386-4E1A-82BE-2AD5846A6D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67101" y="2708275"/>
              <a:ext cx="36513" cy="23813"/>
            </a:xfrm>
            <a:custGeom>
              <a:avLst/>
              <a:gdLst>
                <a:gd name="T0" fmla="*/ 0 w 23"/>
                <a:gd name="T1" fmla="*/ 0 h 15"/>
                <a:gd name="T2" fmla="*/ 23 w 23"/>
                <a:gd name="T3" fmla="*/ 13 h 15"/>
                <a:gd name="T4" fmla="*/ 23 w 23"/>
                <a:gd name="T5" fmla="*/ 15 h 15"/>
                <a:gd name="T6" fmla="*/ 0 w 23"/>
                <a:gd name="T7" fmla="*/ 3 h 15"/>
                <a:gd name="T8" fmla="*/ 0 w 23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5">
                  <a:moveTo>
                    <a:pt x="0" y="0"/>
                  </a:moveTo>
                  <a:lnTo>
                    <a:pt x="23" y="13"/>
                  </a:lnTo>
                  <a:lnTo>
                    <a:pt x="23" y="15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28">
              <a:extLst>
                <a:ext uri="{FF2B5EF4-FFF2-40B4-BE49-F238E27FC236}">
                  <a16:creationId xmlns:a16="http://schemas.microsoft.com/office/drawing/2014/main" id="{F504085E-7474-44A0-B49E-7148DF1591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63926" y="2716213"/>
              <a:ext cx="19050" cy="12700"/>
            </a:xfrm>
            <a:custGeom>
              <a:avLst/>
              <a:gdLst>
                <a:gd name="T0" fmla="*/ 0 w 12"/>
                <a:gd name="T1" fmla="*/ 0 h 8"/>
                <a:gd name="T2" fmla="*/ 12 w 12"/>
                <a:gd name="T3" fmla="*/ 6 h 8"/>
                <a:gd name="T4" fmla="*/ 12 w 12"/>
                <a:gd name="T5" fmla="*/ 8 h 8"/>
                <a:gd name="T6" fmla="*/ 0 w 12"/>
                <a:gd name="T7" fmla="*/ 2 h 8"/>
                <a:gd name="T8" fmla="*/ 0 w 12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lnTo>
                    <a:pt x="12" y="6"/>
                  </a:lnTo>
                  <a:lnTo>
                    <a:pt x="12" y="8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29">
              <a:extLst>
                <a:ext uri="{FF2B5EF4-FFF2-40B4-BE49-F238E27FC236}">
                  <a16:creationId xmlns:a16="http://schemas.microsoft.com/office/drawing/2014/main" id="{317EDC79-EBCA-4537-9097-2829DD0B3C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2663" y="2719388"/>
              <a:ext cx="39688" cy="22225"/>
            </a:xfrm>
            <a:custGeom>
              <a:avLst/>
              <a:gdLst>
                <a:gd name="T0" fmla="*/ 2 w 25"/>
                <a:gd name="T1" fmla="*/ 0 h 14"/>
                <a:gd name="T2" fmla="*/ 25 w 25"/>
                <a:gd name="T3" fmla="*/ 12 h 14"/>
                <a:gd name="T4" fmla="*/ 25 w 25"/>
                <a:gd name="T5" fmla="*/ 14 h 14"/>
                <a:gd name="T6" fmla="*/ 0 w 25"/>
                <a:gd name="T7" fmla="*/ 2 h 14"/>
                <a:gd name="T8" fmla="*/ 2 w 25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2" y="0"/>
                  </a:moveTo>
                  <a:lnTo>
                    <a:pt x="25" y="12"/>
                  </a:lnTo>
                  <a:lnTo>
                    <a:pt x="25" y="14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30">
              <a:extLst>
                <a:ext uri="{FF2B5EF4-FFF2-40B4-BE49-F238E27FC236}">
                  <a16:creationId xmlns:a16="http://schemas.microsoft.com/office/drawing/2014/main" id="{C7F2FFC5-47C4-4383-B0BC-FEA8720A5C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2663" y="2725738"/>
              <a:ext cx="36513" cy="22225"/>
            </a:xfrm>
            <a:custGeom>
              <a:avLst/>
              <a:gdLst>
                <a:gd name="T0" fmla="*/ 0 w 23"/>
                <a:gd name="T1" fmla="*/ 0 h 14"/>
                <a:gd name="T2" fmla="*/ 23 w 23"/>
                <a:gd name="T3" fmla="*/ 12 h 14"/>
                <a:gd name="T4" fmla="*/ 23 w 23"/>
                <a:gd name="T5" fmla="*/ 14 h 14"/>
                <a:gd name="T6" fmla="*/ 0 w 23"/>
                <a:gd name="T7" fmla="*/ 2 h 14"/>
                <a:gd name="T8" fmla="*/ 0 w 23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4">
                  <a:moveTo>
                    <a:pt x="0" y="0"/>
                  </a:moveTo>
                  <a:lnTo>
                    <a:pt x="23" y="12"/>
                  </a:lnTo>
                  <a:lnTo>
                    <a:pt x="23" y="1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31">
              <a:extLst>
                <a:ext uri="{FF2B5EF4-FFF2-40B4-BE49-F238E27FC236}">
                  <a16:creationId xmlns:a16="http://schemas.microsoft.com/office/drawing/2014/main" id="{7051F3A4-BD31-45D1-BE7E-05D0BF070E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19488" y="2732088"/>
              <a:ext cx="36513" cy="23813"/>
            </a:xfrm>
            <a:custGeom>
              <a:avLst/>
              <a:gdLst>
                <a:gd name="T0" fmla="*/ 0 w 23"/>
                <a:gd name="T1" fmla="*/ 0 h 15"/>
                <a:gd name="T2" fmla="*/ 23 w 23"/>
                <a:gd name="T3" fmla="*/ 12 h 15"/>
                <a:gd name="T4" fmla="*/ 23 w 23"/>
                <a:gd name="T5" fmla="*/ 15 h 15"/>
                <a:gd name="T6" fmla="*/ 0 w 23"/>
                <a:gd name="T7" fmla="*/ 2 h 15"/>
                <a:gd name="T8" fmla="*/ 0 w 23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5">
                  <a:moveTo>
                    <a:pt x="0" y="0"/>
                  </a:moveTo>
                  <a:lnTo>
                    <a:pt x="23" y="12"/>
                  </a:lnTo>
                  <a:lnTo>
                    <a:pt x="23" y="1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32">
              <a:extLst>
                <a:ext uri="{FF2B5EF4-FFF2-40B4-BE49-F238E27FC236}">
                  <a16:creationId xmlns:a16="http://schemas.microsoft.com/office/drawing/2014/main" id="{D28F10E9-AA13-4E08-B582-7F3E65DE477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16313" y="2738438"/>
              <a:ext cx="39688" cy="23813"/>
            </a:xfrm>
            <a:custGeom>
              <a:avLst/>
              <a:gdLst>
                <a:gd name="T0" fmla="*/ 0 w 25"/>
                <a:gd name="T1" fmla="*/ 0 h 15"/>
                <a:gd name="T2" fmla="*/ 25 w 25"/>
                <a:gd name="T3" fmla="*/ 13 h 15"/>
                <a:gd name="T4" fmla="*/ 23 w 25"/>
                <a:gd name="T5" fmla="*/ 15 h 15"/>
                <a:gd name="T6" fmla="*/ 0 w 25"/>
                <a:gd name="T7" fmla="*/ 2 h 15"/>
                <a:gd name="T8" fmla="*/ 0 w 25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5">
                  <a:moveTo>
                    <a:pt x="0" y="0"/>
                  </a:moveTo>
                  <a:lnTo>
                    <a:pt x="25" y="13"/>
                  </a:lnTo>
                  <a:lnTo>
                    <a:pt x="23" y="1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33">
              <a:extLst>
                <a:ext uri="{FF2B5EF4-FFF2-40B4-BE49-F238E27FC236}">
                  <a16:creationId xmlns:a16="http://schemas.microsoft.com/office/drawing/2014/main" id="{B85D5730-C5C6-4D3F-951F-106E99B43C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13138" y="2741613"/>
              <a:ext cx="19050" cy="14288"/>
            </a:xfrm>
            <a:custGeom>
              <a:avLst/>
              <a:gdLst>
                <a:gd name="T0" fmla="*/ 2 w 12"/>
                <a:gd name="T1" fmla="*/ 0 h 9"/>
                <a:gd name="T2" fmla="*/ 12 w 12"/>
                <a:gd name="T3" fmla="*/ 6 h 9"/>
                <a:gd name="T4" fmla="*/ 12 w 12"/>
                <a:gd name="T5" fmla="*/ 9 h 9"/>
                <a:gd name="T6" fmla="*/ 0 w 12"/>
                <a:gd name="T7" fmla="*/ 2 h 9"/>
                <a:gd name="T8" fmla="*/ 2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2" y="0"/>
                  </a:moveTo>
                  <a:lnTo>
                    <a:pt x="12" y="6"/>
                  </a:lnTo>
                  <a:lnTo>
                    <a:pt x="12" y="9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34">
              <a:extLst>
                <a:ext uri="{FF2B5EF4-FFF2-40B4-BE49-F238E27FC236}">
                  <a16:creationId xmlns:a16="http://schemas.microsoft.com/office/drawing/2014/main" id="{DE32A294-FD36-44FB-BAD2-91B52D9E62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9326" y="2581275"/>
              <a:ext cx="109538" cy="19050"/>
            </a:xfrm>
            <a:custGeom>
              <a:avLst/>
              <a:gdLst>
                <a:gd name="T0" fmla="*/ 69 w 69"/>
                <a:gd name="T1" fmla="*/ 8 h 12"/>
                <a:gd name="T2" fmla="*/ 50 w 69"/>
                <a:gd name="T3" fmla="*/ 2 h 12"/>
                <a:gd name="T4" fmla="*/ 40 w 69"/>
                <a:gd name="T5" fmla="*/ 12 h 12"/>
                <a:gd name="T6" fmla="*/ 40 w 69"/>
                <a:gd name="T7" fmla="*/ 12 h 12"/>
                <a:gd name="T8" fmla="*/ 40 w 69"/>
                <a:gd name="T9" fmla="*/ 12 h 12"/>
                <a:gd name="T10" fmla="*/ 29 w 69"/>
                <a:gd name="T11" fmla="*/ 4 h 12"/>
                <a:gd name="T12" fmla="*/ 13 w 69"/>
                <a:gd name="T13" fmla="*/ 8 h 12"/>
                <a:gd name="T14" fmla="*/ 13 w 69"/>
                <a:gd name="T15" fmla="*/ 8 h 12"/>
                <a:gd name="T16" fmla="*/ 0 w 69"/>
                <a:gd name="T17" fmla="*/ 10 h 12"/>
                <a:gd name="T18" fmla="*/ 0 w 69"/>
                <a:gd name="T19" fmla="*/ 10 h 12"/>
                <a:gd name="T20" fmla="*/ 13 w 69"/>
                <a:gd name="T21" fmla="*/ 8 h 12"/>
                <a:gd name="T22" fmla="*/ 29 w 69"/>
                <a:gd name="T23" fmla="*/ 4 h 12"/>
                <a:gd name="T24" fmla="*/ 29 w 69"/>
                <a:gd name="T25" fmla="*/ 4 h 12"/>
                <a:gd name="T26" fmla="*/ 29 w 69"/>
                <a:gd name="T27" fmla="*/ 4 h 12"/>
                <a:gd name="T28" fmla="*/ 40 w 69"/>
                <a:gd name="T29" fmla="*/ 12 h 12"/>
                <a:gd name="T30" fmla="*/ 50 w 69"/>
                <a:gd name="T31" fmla="*/ 2 h 12"/>
                <a:gd name="T32" fmla="*/ 50 w 69"/>
                <a:gd name="T33" fmla="*/ 0 h 12"/>
                <a:gd name="T34" fmla="*/ 50 w 69"/>
                <a:gd name="T35" fmla="*/ 0 h 12"/>
                <a:gd name="T36" fmla="*/ 69 w 69"/>
                <a:gd name="T37" fmla="*/ 8 h 12"/>
                <a:gd name="T38" fmla="*/ 69 w 69"/>
                <a:gd name="T3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9" h="12">
                  <a:moveTo>
                    <a:pt x="69" y="8"/>
                  </a:moveTo>
                  <a:lnTo>
                    <a:pt x="50" y="2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29" y="4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13" y="8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40" y="12"/>
                  </a:lnTo>
                  <a:lnTo>
                    <a:pt x="50" y="2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69" y="8"/>
                  </a:lnTo>
                  <a:lnTo>
                    <a:pt x="69" y="8"/>
                  </a:ln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35">
              <a:extLst>
                <a:ext uri="{FF2B5EF4-FFF2-40B4-BE49-F238E27FC236}">
                  <a16:creationId xmlns:a16="http://schemas.microsoft.com/office/drawing/2014/main" id="{0B9542B4-F92F-44A5-AE7D-0721CAF798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9326" y="2584450"/>
              <a:ext cx="109538" cy="15875"/>
            </a:xfrm>
            <a:custGeom>
              <a:avLst/>
              <a:gdLst>
                <a:gd name="T0" fmla="*/ 69 w 69"/>
                <a:gd name="T1" fmla="*/ 10 h 10"/>
                <a:gd name="T2" fmla="*/ 44 w 69"/>
                <a:gd name="T3" fmla="*/ 0 h 10"/>
                <a:gd name="T4" fmla="*/ 31 w 69"/>
                <a:gd name="T5" fmla="*/ 10 h 10"/>
                <a:gd name="T6" fmla="*/ 31 w 69"/>
                <a:gd name="T7" fmla="*/ 10 h 10"/>
                <a:gd name="T8" fmla="*/ 31 w 69"/>
                <a:gd name="T9" fmla="*/ 10 h 10"/>
                <a:gd name="T10" fmla="*/ 17 w 69"/>
                <a:gd name="T11" fmla="*/ 2 h 10"/>
                <a:gd name="T12" fmla="*/ 0 w 69"/>
                <a:gd name="T13" fmla="*/ 8 h 10"/>
                <a:gd name="T14" fmla="*/ 0 w 69"/>
                <a:gd name="T15" fmla="*/ 8 h 10"/>
                <a:gd name="T16" fmla="*/ 15 w 69"/>
                <a:gd name="T17" fmla="*/ 2 h 10"/>
                <a:gd name="T18" fmla="*/ 17 w 69"/>
                <a:gd name="T19" fmla="*/ 2 h 10"/>
                <a:gd name="T20" fmla="*/ 17 w 69"/>
                <a:gd name="T21" fmla="*/ 2 h 10"/>
                <a:gd name="T22" fmla="*/ 31 w 69"/>
                <a:gd name="T23" fmla="*/ 10 h 10"/>
                <a:gd name="T24" fmla="*/ 44 w 69"/>
                <a:gd name="T25" fmla="*/ 0 h 10"/>
                <a:gd name="T26" fmla="*/ 44 w 69"/>
                <a:gd name="T27" fmla="*/ 0 h 10"/>
                <a:gd name="T28" fmla="*/ 44 w 69"/>
                <a:gd name="T29" fmla="*/ 0 h 10"/>
                <a:gd name="T30" fmla="*/ 69 w 69"/>
                <a:gd name="T31" fmla="*/ 10 h 10"/>
                <a:gd name="T32" fmla="*/ 69 w 69"/>
                <a:gd name="T3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9" h="10">
                  <a:moveTo>
                    <a:pt x="69" y="10"/>
                  </a:moveTo>
                  <a:lnTo>
                    <a:pt x="44" y="0"/>
                  </a:lnTo>
                  <a:lnTo>
                    <a:pt x="31" y="10"/>
                  </a:lnTo>
                  <a:lnTo>
                    <a:pt x="31" y="10"/>
                  </a:lnTo>
                  <a:lnTo>
                    <a:pt x="31" y="10"/>
                  </a:lnTo>
                  <a:lnTo>
                    <a:pt x="17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31" y="1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69" y="10"/>
                  </a:lnTo>
                  <a:lnTo>
                    <a:pt x="69" y="10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36">
              <a:extLst>
                <a:ext uri="{FF2B5EF4-FFF2-40B4-BE49-F238E27FC236}">
                  <a16:creationId xmlns:a16="http://schemas.microsoft.com/office/drawing/2014/main" id="{145655D8-1D85-4D23-BEB8-7E1DC56359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9326" y="2581275"/>
              <a:ext cx="109538" cy="31750"/>
            </a:xfrm>
            <a:custGeom>
              <a:avLst/>
              <a:gdLst>
                <a:gd name="T0" fmla="*/ 69 w 69"/>
                <a:gd name="T1" fmla="*/ 4 h 20"/>
                <a:gd name="T2" fmla="*/ 52 w 69"/>
                <a:gd name="T3" fmla="*/ 20 h 20"/>
                <a:gd name="T4" fmla="*/ 52 w 69"/>
                <a:gd name="T5" fmla="*/ 20 h 20"/>
                <a:gd name="T6" fmla="*/ 52 w 69"/>
                <a:gd name="T7" fmla="*/ 20 h 20"/>
                <a:gd name="T8" fmla="*/ 38 w 69"/>
                <a:gd name="T9" fmla="*/ 2 h 20"/>
                <a:gd name="T10" fmla="*/ 21 w 69"/>
                <a:gd name="T11" fmla="*/ 12 h 20"/>
                <a:gd name="T12" fmla="*/ 21 w 69"/>
                <a:gd name="T13" fmla="*/ 12 h 20"/>
                <a:gd name="T14" fmla="*/ 21 w 69"/>
                <a:gd name="T15" fmla="*/ 12 h 20"/>
                <a:gd name="T16" fmla="*/ 11 w 69"/>
                <a:gd name="T17" fmla="*/ 2 h 20"/>
                <a:gd name="T18" fmla="*/ 0 w 69"/>
                <a:gd name="T19" fmla="*/ 12 h 20"/>
                <a:gd name="T20" fmla="*/ 0 w 69"/>
                <a:gd name="T21" fmla="*/ 10 h 20"/>
                <a:gd name="T22" fmla="*/ 11 w 69"/>
                <a:gd name="T23" fmla="*/ 2 h 20"/>
                <a:gd name="T24" fmla="*/ 11 w 69"/>
                <a:gd name="T25" fmla="*/ 0 h 20"/>
                <a:gd name="T26" fmla="*/ 11 w 69"/>
                <a:gd name="T27" fmla="*/ 2 h 20"/>
                <a:gd name="T28" fmla="*/ 21 w 69"/>
                <a:gd name="T29" fmla="*/ 12 h 20"/>
                <a:gd name="T30" fmla="*/ 38 w 69"/>
                <a:gd name="T31" fmla="*/ 0 h 20"/>
                <a:gd name="T32" fmla="*/ 38 w 69"/>
                <a:gd name="T33" fmla="*/ 0 h 20"/>
                <a:gd name="T34" fmla="*/ 38 w 69"/>
                <a:gd name="T35" fmla="*/ 0 h 20"/>
                <a:gd name="T36" fmla="*/ 52 w 69"/>
                <a:gd name="T37" fmla="*/ 18 h 20"/>
                <a:gd name="T38" fmla="*/ 69 w 69"/>
                <a:gd name="T39" fmla="*/ 4 h 20"/>
                <a:gd name="T40" fmla="*/ 69 w 69"/>
                <a:gd name="T41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20">
                  <a:moveTo>
                    <a:pt x="69" y="4"/>
                  </a:moveTo>
                  <a:lnTo>
                    <a:pt x="52" y="20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38" y="2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1" y="2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11" y="2"/>
                  </a:lnTo>
                  <a:lnTo>
                    <a:pt x="21" y="1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52" y="18"/>
                  </a:lnTo>
                  <a:lnTo>
                    <a:pt x="69" y="4"/>
                  </a:lnTo>
                  <a:lnTo>
                    <a:pt x="69" y="4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37">
              <a:extLst>
                <a:ext uri="{FF2B5EF4-FFF2-40B4-BE49-F238E27FC236}">
                  <a16:creationId xmlns:a16="http://schemas.microsoft.com/office/drawing/2014/main" id="{1F2A8EBB-F9B7-4A9D-966F-5DDA95964D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9801" y="2538413"/>
              <a:ext cx="101600" cy="107950"/>
            </a:xfrm>
            <a:custGeom>
              <a:avLst/>
              <a:gdLst>
                <a:gd name="T0" fmla="*/ 4 w 64"/>
                <a:gd name="T1" fmla="*/ 41 h 68"/>
                <a:gd name="T2" fmla="*/ 4 w 64"/>
                <a:gd name="T3" fmla="*/ 41 h 68"/>
                <a:gd name="T4" fmla="*/ 6 w 64"/>
                <a:gd name="T5" fmla="*/ 37 h 68"/>
                <a:gd name="T6" fmla="*/ 64 w 64"/>
                <a:gd name="T7" fmla="*/ 68 h 68"/>
                <a:gd name="T8" fmla="*/ 64 w 64"/>
                <a:gd name="T9" fmla="*/ 68 h 68"/>
                <a:gd name="T10" fmla="*/ 6 w 64"/>
                <a:gd name="T11" fmla="*/ 37 h 68"/>
                <a:gd name="T12" fmla="*/ 23 w 64"/>
                <a:gd name="T13" fmla="*/ 0 h 68"/>
                <a:gd name="T14" fmla="*/ 23 w 64"/>
                <a:gd name="T15" fmla="*/ 0 h 68"/>
                <a:gd name="T16" fmla="*/ 6 w 64"/>
                <a:gd name="T17" fmla="*/ 37 h 68"/>
                <a:gd name="T18" fmla="*/ 0 w 64"/>
                <a:gd name="T19" fmla="*/ 35 h 68"/>
                <a:gd name="T20" fmla="*/ 0 w 64"/>
                <a:gd name="T21" fmla="*/ 35 h 68"/>
                <a:gd name="T22" fmla="*/ 6 w 64"/>
                <a:gd name="T23" fmla="*/ 37 h 68"/>
                <a:gd name="T24" fmla="*/ 4 w 64"/>
                <a:gd name="T25" fmla="*/ 4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68">
                  <a:moveTo>
                    <a:pt x="4" y="41"/>
                  </a:moveTo>
                  <a:lnTo>
                    <a:pt x="4" y="41"/>
                  </a:lnTo>
                  <a:lnTo>
                    <a:pt x="6" y="37"/>
                  </a:lnTo>
                  <a:lnTo>
                    <a:pt x="64" y="68"/>
                  </a:lnTo>
                  <a:lnTo>
                    <a:pt x="64" y="68"/>
                  </a:lnTo>
                  <a:lnTo>
                    <a:pt x="6" y="37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6" y="37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6" y="37"/>
                  </a:lnTo>
                  <a:lnTo>
                    <a:pt x="4" y="41"/>
                  </a:lnTo>
                  <a:close/>
                </a:path>
              </a:pathLst>
            </a:custGeom>
            <a:solidFill>
              <a:srgbClr val="5E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38">
              <a:extLst>
                <a:ext uri="{FF2B5EF4-FFF2-40B4-BE49-F238E27FC236}">
                  <a16:creationId xmlns:a16="http://schemas.microsoft.com/office/drawing/2014/main" id="{BA7A1B2D-DFFF-49C7-AA6C-BC2027341A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84576" y="2379663"/>
              <a:ext cx="82550" cy="49213"/>
            </a:xfrm>
            <a:custGeom>
              <a:avLst/>
              <a:gdLst>
                <a:gd name="T0" fmla="*/ 3 w 52"/>
                <a:gd name="T1" fmla="*/ 0 h 31"/>
                <a:gd name="T2" fmla="*/ 52 w 52"/>
                <a:gd name="T3" fmla="*/ 27 h 31"/>
                <a:gd name="T4" fmla="*/ 50 w 52"/>
                <a:gd name="T5" fmla="*/ 31 h 31"/>
                <a:gd name="T6" fmla="*/ 0 w 52"/>
                <a:gd name="T7" fmla="*/ 4 h 31"/>
                <a:gd name="T8" fmla="*/ 3 w 52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1">
                  <a:moveTo>
                    <a:pt x="3" y="0"/>
                  </a:moveTo>
                  <a:lnTo>
                    <a:pt x="52" y="27"/>
                  </a:lnTo>
                  <a:lnTo>
                    <a:pt x="50" y="31"/>
                  </a:lnTo>
                  <a:lnTo>
                    <a:pt x="0" y="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39">
              <a:extLst>
                <a:ext uri="{FF2B5EF4-FFF2-40B4-BE49-F238E27FC236}">
                  <a16:creationId xmlns:a16="http://schemas.microsoft.com/office/drawing/2014/main" id="{D37295A1-E434-4FAA-8C82-251BB4D01D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65526" y="2379663"/>
              <a:ext cx="115888" cy="61913"/>
            </a:xfrm>
            <a:custGeom>
              <a:avLst/>
              <a:gdLst>
                <a:gd name="T0" fmla="*/ 2 w 73"/>
                <a:gd name="T1" fmla="*/ 0 h 39"/>
                <a:gd name="T2" fmla="*/ 73 w 73"/>
                <a:gd name="T3" fmla="*/ 37 h 39"/>
                <a:gd name="T4" fmla="*/ 71 w 73"/>
                <a:gd name="T5" fmla="*/ 39 h 39"/>
                <a:gd name="T6" fmla="*/ 0 w 73"/>
                <a:gd name="T7" fmla="*/ 2 h 39"/>
                <a:gd name="T8" fmla="*/ 2 w 73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39">
                  <a:moveTo>
                    <a:pt x="2" y="0"/>
                  </a:moveTo>
                  <a:lnTo>
                    <a:pt x="73" y="37"/>
                  </a:lnTo>
                  <a:lnTo>
                    <a:pt x="71" y="39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40">
              <a:extLst>
                <a:ext uri="{FF2B5EF4-FFF2-40B4-BE49-F238E27FC236}">
                  <a16:creationId xmlns:a16="http://schemas.microsoft.com/office/drawing/2014/main" id="{2D131392-9593-4FEE-9783-BA406FDBCF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6001" y="2682875"/>
              <a:ext cx="104775" cy="73025"/>
            </a:xfrm>
            <a:custGeom>
              <a:avLst/>
              <a:gdLst>
                <a:gd name="T0" fmla="*/ 31 w 32"/>
                <a:gd name="T1" fmla="*/ 8 h 22"/>
                <a:gd name="T2" fmla="*/ 25 w 32"/>
                <a:gd name="T3" fmla="*/ 18 h 22"/>
                <a:gd name="T4" fmla="*/ 10 w 32"/>
                <a:gd name="T5" fmla="*/ 21 h 22"/>
                <a:gd name="T6" fmla="*/ 1 w 32"/>
                <a:gd name="T7" fmla="*/ 15 h 22"/>
                <a:gd name="T8" fmla="*/ 7 w 32"/>
                <a:gd name="T9" fmla="*/ 4 h 22"/>
                <a:gd name="T10" fmla="*/ 21 w 32"/>
                <a:gd name="T11" fmla="*/ 1 h 22"/>
                <a:gd name="T12" fmla="*/ 31 w 32"/>
                <a:gd name="T13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22">
                  <a:moveTo>
                    <a:pt x="31" y="8"/>
                  </a:moveTo>
                  <a:cubicBezTo>
                    <a:pt x="32" y="12"/>
                    <a:pt x="29" y="17"/>
                    <a:pt x="25" y="18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6" y="22"/>
                    <a:pt x="2" y="19"/>
                    <a:pt x="1" y="15"/>
                  </a:cubicBezTo>
                  <a:cubicBezTo>
                    <a:pt x="0" y="10"/>
                    <a:pt x="3" y="6"/>
                    <a:pt x="7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6" y="0"/>
                    <a:pt x="30" y="3"/>
                    <a:pt x="31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41">
              <a:extLst>
                <a:ext uri="{FF2B5EF4-FFF2-40B4-BE49-F238E27FC236}">
                  <a16:creationId xmlns:a16="http://schemas.microsoft.com/office/drawing/2014/main" id="{A9BF3EEE-91F9-4710-826C-A3D1CD7DED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27376" y="2695575"/>
              <a:ext cx="276225" cy="287338"/>
            </a:xfrm>
            <a:custGeom>
              <a:avLst/>
              <a:gdLst>
                <a:gd name="T0" fmla="*/ 64 w 84"/>
                <a:gd name="T1" fmla="*/ 20 h 87"/>
                <a:gd name="T2" fmla="*/ 40 w 84"/>
                <a:gd name="T3" fmla="*/ 6 h 87"/>
                <a:gd name="T4" fmla="*/ 1 w 84"/>
                <a:gd name="T5" fmla="*/ 47 h 87"/>
                <a:gd name="T6" fmla="*/ 27 w 84"/>
                <a:gd name="T7" fmla="*/ 85 h 87"/>
                <a:gd name="T8" fmla="*/ 84 w 84"/>
                <a:gd name="T9" fmla="*/ 33 h 87"/>
                <a:gd name="T10" fmla="*/ 64 w 84"/>
                <a:gd name="T11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87">
                  <a:moveTo>
                    <a:pt x="64" y="20"/>
                  </a:moveTo>
                  <a:cubicBezTo>
                    <a:pt x="62" y="17"/>
                    <a:pt x="45" y="0"/>
                    <a:pt x="40" y="6"/>
                  </a:cubicBezTo>
                  <a:cubicBezTo>
                    <a:pt x="34" y="13"/>
                    <a:pt x="0" y="46"/>
                    <a:pt x="1" y="47"/>
                  </a:cubicBezTo>
                  <a:cubicBezTo>
                    <a:pt x="3" y="49"/>
                    <a:pt x="26" y="87"/>
                    <a:pt x="27" y="85"/>
                  </a:cubicBezTo>
                  <a:cubicBezTo>
                    <a:pt x="28" y="82"/>
                    <a:pt x="84" y="33"/>
                    <a:pt x="84" y="33"/>
                  </a:cubicBezTo>
                  <a:lnTo>
                    <a:pt x="64" y="20"/>
                  </a:ln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42">
              <a:extLst>
                <a:ext uri="{FF2B5EF4-FFF2-40B4-BE49-F238E27FC236}">
                  <a16:creationId xmlns:a16="http://schemas.microsoft.com/office/drawing/2014/main" id="{A3285853-8973-436B-B9A1-80FD9361055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84513" y="2784475"/>
              <a:ext cx="187325" cy="214313"/>
            </a:xfrm>
            <a:custGeom>
              <a:avLst/>
              <a:gdLst>
                <a:gd name="T0" fmla="*/ 0 w 57"/>
                <a:gd name="T1" fmla="*/ 19 h 65"/>
                <a:gd name="T2" fmla="*/ 20 w 57"/>
                <a:gd name="T3" fmla="*/ 0 h 65"/>
                <a:gd name="T4" fmla="*/ 57 w 57"/>
                <a:gd name="T5" fmla="*/ 52 h 65"/>
                <a:gd name="T6" fmla="*/ 40 w 57"/>
                <a:gd name="T7" fmla="*/ 65 h 65"/>
                <a:gd name="T8" fmla="*/ 0 w 57"/>
                <a:gd name="T9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65">
                  <a:moveTo>
                    <a:pt x="0" y="19"/>
                  </a:moveTo>
                  <a:cubicBezTo>
                    <a:pt x="2" y="17"/>
                    <a:pt x="20" y="0"/>
                    <a:pt x="20" y="0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40" y="65"/>
                    <a:pt x="40" y="65"/>
                    <a:pt x="40" y="65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43">
              <a:extLst>
                <a:ext uri="{FF2B5EF4-FFF2-40B4-BE49-F238E27FC236}">
                  <a16:creationId xmlns:a16="http://schemas.microsoft.com/office/drawing/2014/main" id="{786AC769-6609-4C87-AA91-F6F253430C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39926" y="2511425"/>
              <a:ext cx="1312863" cy="846138"/>
            </a:xfrm>
            <a:custGeom>
              <a:avLst/>
              <a:gdLst>
                <a:gd name="T0" fmla="*/ 81 w 398"/>
                <a:gd name="T1" fmla="*/ 54 h 257"/>
                <a:gd name="T2" fmla="*/ 132 w 398"/>
                <a:gd name="T3" fmla="*/ 24 h 257"/>
                <a:gd name="T4" fmla="*/ 243 w 398"/>
                <a:gd name="T5" fmla="*/ 163 h 257"/>
                <a:gd name="T6" fmla="*/ 359 w 398"/>
                <a:gd name="T7" fmla="*/ 88 h 257"/>
                <a:gd name="T8" fmla="*/ 398 w 398"/>
                <a:gd name="T9" fmla="*/ 143 h 257"/>
                <a:gd name="T10" fmla="*/ 239 w 398"/>
                <a:gd name="T11" fmla="*/ 257 h 257"/>
                <a:gd name="T12" fmla="*/ 36 w 398"/>
                <a:gd name="T13" fmla="*/ 111 h 257"/>
                <a:gd name="T14" fmla="*/ 81 w 398"/>
                <a:gd name="T15" fmla="*/ 54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8" h="257">
                  <a:moveTo>
                    <a:pt x="81" y="54"/>
                  </a:moveTo>
                  <a:cubicBezTo>
                    <a:pt x="81" y="54"/>
                    <a:pt x="113" y="0"/>
                    <a:pt x="132" y="24"/>
                  </a:cubicBezTo>
                  <a:cubicBezTo>
                    <a:pt x="243" y="163"/>
                    <a:pt x="243" y="163"/>
                    <a:pt x="243" y="163"/>
                  </a:cubicBezTo>
                  <a:cubicBezTo>
                    <a:pt x="254" y="172"/>
                    <a:pt x="359" y="87"/>
                    <a:pt x="359" y="88"/>
                  </a:cubicBezTo>
                  <a:cubicBezTo>
                    <a:pt x="398" y="143"/>
                    <a:pt x="398" y="143"/>
                    <a:pt x="398" y="143"/>
                  </a:cubicBezTo>
                  <a:cubicBezTo>
                    <a:pt x="397" y="143"/>
                    <a:pt x="272" y="256"/>
                    <a:pt x="239" y="257"/>
                  </a:cubicBezTo>
                  <a:cubicBezTo>
                    <a:pt x="159" y="214"/>
                    <a:pt x="37" y="111"/>
                    <a:pt x="36" y="111"/>
                  </a:cubicBezTo>
                  <a:cubicBezTo>
                    <a:pt x="0" y="75"/>
                    <a:pt x="49" y="27"/>
                    <a:pt x="81" y="54"/>
                  </a:cubicBezTo>
                  <a:close/>
                </a:path>
              </a:pathLst>
            </a:custGeom>
            <a:solidFill>
              <a:srgbClr val="393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44">
              <a:extLst>
                <a:ext uri="{FF2B5EF4-FFF2-40B4-BE49-F238E27FC236}">
                  <a16:creationId xmlns:a16="http://schemas.microsoft.com/office/drawing/2014/main" id="{92E61BD0-ADAA-4054-8243-12E100898D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27226" y="2517775"/>
              <a:ext cx="719138" cy="1463675"/>
            </a:xfrm>
            <a:custGeom>
              <a:avLst/>
              <a:gdLst>
                <a:gd name="T0" fmla="*/ 63 w 218"/>
                <a:gd name="T1" fmla="*/ 7 h 444"/>
                <a:gd name="T2" fmla="*/ 21 w 218"/>
                <a:gd name="T3" fmla="*/ 175 h 444"/>
                <a:gd name="T4" fmla="*/ 49 w 218"/>
                <a:gd name="T5" fmla="*/ 430 h 444"/>
                <a:gd name="T6" fmla="*/ 202 w 218"/>
                <a:gd name="T7" fmla="*/ 406 h 444"/>
                <a:gd name="T8" fmla="*/ 186 w 218"/>
                <a:gd name="T9" fmla="*/ 220 h 444"/>
                <a:gd name="T10" fmla="*/ 217 w 218"/>
                <a:gd name="T11" fmla="*/ 134 h 444"/>
                <a:gd name="T12" fmla="*/ 161 w 218"/>
                <a:gd name="T13" fmla="*/ 53 h 444"/>
                <a:gd name="T14" fmla="*/ 140 w 218"/>
                <a:gd name="T15" fmla="*/ 39 h 444"/>
                <a:gd name="T16" fmla="*/ 63 w 218"/>
                <a:gd name="T17" fmla="*/ 7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8" h="444">
                  <a:moveTo>
                    <a:pt x="63" y="7"/>
                  </a:moveTo>
                  <a:cubicBezTo>
                    <a:pt x="63" y="7"/>
                    <a:pt x="0" y="24"/>
                    <a:pt x="21" y="175"/>
                  </a:cubicBezTo>
                  <a:cubicBezTo>
                    <a:pt x="41" y="270"/>
                    <a:pt x="9" y="444"/>
                    <a:pt x="49" y="430"/>
                  </a:cubicBezTo>
                  <a:cubicBezTo>
                    <a:pt x="202" y="406"/>
                    <a:pt x="202" y="406"/>
                    <a:pt x="202" y="406"/>
                  </a:cubicBezTo>
                  <a:cubicBezTo>
                    <a:pt x="179" y="367"/>
                    <a:pt x="190" y="248"/>
                    <a:pt x="186" y="220"/>
                  </a:cubicBezTo>
                  <a:cubicBezTo>
                    <a:pt x="199" y="198"/>
                    <a:pt x="218" y="155"/>
                    <a:pt x="217" y="134"/>
                  </a:cubicBezTo>
                  <a:cubicBezTo>
                    <a:pt x="216" y="114"/>
                    <a:pt x="181" y="71"/>
                    <a:pt x="161" y="53"/>
                  </a:cubicBezTo>
                  <a:cubicBezTo>
                    <a:pt x="141" y="36"/>
                    <a:pt x="146" y="41"/>
                    <a:pt x="140" y="39"/>
                  </a:cubicBezTo>
                  <a:cubicBezTo>
                    <a:pt x="121" y="14"/>
                    <a:pt x="96" y="0"/>
                    <a:pt x="63" y="7"/>
                  </a:cubicBezTo>
                  <a:close/>
                </a:path>
              </a:pathLst>
            </a:custGeom>
            <a:solidFill>
              <a:srgbClr val="DFE9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45">
              <a:extLst>
                <a:ext uri="{FF2B5EF4-FFF2-40B4-BE49-F238E27FC236}">
                  <a16:creationId xmlns:a16="http://schemas.microsoft.com/office/drawing/2014/main" id="{C8D1F2D4-A42B-4534-BDC0-2AA678FE1FA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24076" y="2363788"/>
              <a:ext cx="214313" cy="322263"/>
            </a:xfrm>
            <a:custGeom>
              <a:avLst/>
              <a:gdLst>
                <a:gd name="T0" fmla="*/ 64 w 65"/>
                <a:gd name="T1" fmla="*/ 29 h 98"/>
                <a:gd name="T2" fmla="*/ 64 w 65"/>
                <a:gd name="T3" fmla="*/ 97 h 98"/>
                <a:gd name="T4" fmla="*/ 3 w 65"/>
                <a:gd name="T5" fmla="*/ 66 h 98"/>
                <a:gd name="T6" fmla="*/ 8 w 65"/>
                <a:gd name="T7" fmla="*/ 0 h 98"/>
                <a:gd name="T8" fmla="*/ 64 w 65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8">
                  <a:moveTo>
                    <a:pt x="64" y="29"/>
                  </a:moveTo>
                  <a:cubicBezTo>
                    <a:pt x="59" y="65"/>
                    <a:pt x="65" y="98"/>
                    <a:pt x="64" y="97"/>
                  </a:cubicBezTo>
                  <a:cubicBezTo>
                    <a:pt x="61" y="95"/>
                    <a:pt x="0" y="67"/>
                    <a:pt x="3" y="66"/>
                  </a:cubicBezTo>
                  <a:cubicBezTo>
                    <a:pt x="5" y="66"/>
                    <a:pt x="13" y="2"/>
                    <a:pt x="8" y="0"/>
                  </a:cubicBezTo>
                  <a:lnTo>
                    <a:pt x="64" y="29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46">
              <a:extLst>
                <a:ext uri="{FF2B5EF4-FFF2-40B4-BE49-F238E27FC236}">
                  <a16:creationId xmlns:a16="http://schemas.microsoft.com/office/drawing/2014/main" id="{0F895E68-A732-439C-943D-A3AC5242F8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85976" y="2438400"/>
              <a:ext cx="288925" cy="280988"/>
            </a:xfrm>
            <a:custGeom>
              <a:avLst/>
              <a:gdLst>
                <a:gd name="T0" fmla="*/ 88 w 88"/>
                <a:gd name="T1" fmla="*/ 85 h 85"/>
                <a:gd name="T2" fmla="*/ 88 w 88"/>
                <a:gd name="T3" fmla="*/ 46 h 85"/>
                <a:gd name="T4" fmla="*/ 19 w 88"/>
                <a:gd name="T5" fmla="*/ 1 h 85"/>
                <a:gd name="T6" fmla="*/ 0 w 88"/>
                <a:gd name="T7" fmla="*/ 32 h 85"/>
                <a:gd name="T8" fmla="*/ 88 w 88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88" y="85"/>
                  </a:moveTo>
                  <a:cubicBezTo>
                    <a:pt x="88" y="81"/>
                    <a:pt x="88" y="46"/>
                    <a:pt x="88" y="46"/>
                  </a:cubicBezTo>
                  <a:cubicBezTo>
                    <a:pt x="88" y="46"/>
                    <a:pt x="23" y="2"/>
                    <a:pt x="19" y="1"/>
                  </a:cubicBezTo>
                  <a:cubicBezTo>
                    <a:pt x="14" y="0"/>
                    <a:pt x="0" y="32"/>
                    <a:pt x="0" y="32"/>
                  </a:cubicBezTo>
                  <a:lnTo>
                    <a:pt x="88" y="85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47">
              <a:extLst>
                <a:ext uri="{FF2B5EF4-FFF2-40B4-BE49-F238E27FC236}">
                  <a16:creationId xmlns:a16="http://schemas.microsoft.com/office/drawing/2014/main" id="{CBD22FCC-5031-4BF5-9187-8E92FA0D81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12951" y="1579563"/>
              <a:ext cx="790575" cy="928688"/>
            </a:xfrm>
            <a:custGeom>
              <a:avLst/>
              <a:gdLst>
                <a:gd name="T0" fmla="*/ 117 w 240"/>
                <a:gd name="T1" fmla="*/ 0 h 282"/>
                <a:gd name="T2" fmla="*/ 228 w 240"/>
                <a:gd name="T3" fmla="*/ 127 h 282"/>
                <a:gd name="T4" fmla="*/ 212 w 240"/>
                <a:gd name="T5" fmla="*/ 169 h 282"/>
                <a:gd name="T6" fmla="*/ 231 w 240"/>
                <a:gd name="T7" fmla="*/ 215 h 282"/>
                <a:gd name="T8" fmla="*/ 203 w 240"/>
                <a:gd name="T9" fmla="*/ 222 h 282"/>
                <a:gd name="T10" fmla="*/ 117 w 240"/>
                <a:gd name="T11" fmla="*/ 282 h 282"/>
                <a:gd name="T12" fmla="*/ 30 w 240"/>
                <a:gd name="T13" fmla="*/ 235 h 282"/>
                <a:gd name="T14" fmla="*/ 0 w 240"/>
                <a:gd name="T15" fmla="*/ 141 h 282"/>
                <a:gd name="T16" fmla="*/ 117 w 240"/>
                <a:gd name="T17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0" h="282">
                  <a:moveTo>
                    <a:pt x="117" y="0"/>
                  </a:moveTo>
                  <a:cubicBezTo>
                    <a:pt x="182" y="0"/>
                    <a:pt x="240" y="50"/>
                    <a:pt x="228" y="127"/>
                  </a:cubicBezTo>
                  <a:cubicBezTo>
                    <a:pt x="224" y="148"/>
                    <a:pt x="214" y="158"/>
                    <a:pt x="212" y="169"/>
                  </a:cubicBezTo>
                  <a:cubicBezTo>
                    <a:pt x="221" y="198"/>
                    <a:pt x="233" y="203"/>
                    <a:pt x="231" y="215"/>
                  </a:cubicBezTo>
                  <a:cubicBezTo>
                    <a:pt x="230" y="220"/>
                    <a:pt x="212" y="222"/>
                    <a:pt x="203" y="222"/>
                  </a:cubicBezTo>
                  <a:cubicBezTo>
                    <a:pt x="191" y="264"/>
                    <a:pt x="159" y="282"/>
                    <a:pt x="117" y="282"/>
                  </a:cubicBezTo>
                  <a:cubicBezTo>
                    <a:pt x="82" y="282"/>
                    <a:pt x="51" y="264"/>
                    <a:pt x="30" y="235"/>
                  </a:cubicBezTo>
                  <a:cubicBezTo>
                    <a:pt x="12" y="210"/>
                    <a:pt x="0" y="177"/>
                    <a:pt x="0" y="141"/>
                  </a:cubicBezTo>
                  <a:cubicBezTo>
                    <a:pt x="0" y="64"/>
                    <a:pt x="53" y="0"/>
                    <a:pt x="117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48">
              <a:extLst>
                <a:ext uri="{FF2B5EF4-FFF2-40B4-BE49-F238E27FC236}">
                  <a16:creationId xmlns:a16="http://schemas.microsoft.com/office/drawing/2014/main" id="{BA6253C5-7BAB-46EC-8EA5-834DF28958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49526" y="2000250"/>
              <a:ext cx="161925" cy="112713"/>
            </a:xfrm>
            <a:custGeom>
              <a:avLst/>
              <a:gdLst>
                <a:gd name="T0" fmla="*/ 47 w 49"/>
                <a:gd name="T1" fmla="*/ 34 h 34"/>
                <a:gd name="T2" fmla="*/ 0 w 49"/>
                <a:gd name="T3" fmla="*/ 22 h 34"/>
                <a:gd name="T4" fmla="*/ 47 w 49"/>
                <a:gd name="T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9" h="34">
                  <a:moveTo>
                    <a:pt x="47" y="34"/>
                  </a:moveTo>
                  <a:cubicBezTo>
                    <a:pt x="49" y="20"/>
                    <a:pt x="18" y="0"/>
                    <a:pt x="0" y="22"/>
                  </a:cubicBezTo>
                  <a:cubicBezTo>
                    <a:pt x="13" y="16"/>
                    <a:pt x="35" y="20"/>
                    <a:pt x="47" y="34"/>
                  </a:cubicBezTo>
                  <a:close/>
                </a:path>
              </a:pathLst>
            </a:custGeom>
            <a:solidFill>
              <a:srgbClr val="5531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49">
              <a:extLst>
                <a:ext uri="{FF2B5EF4-FFF2-40B4-BE49-F238E27FC236}">
                  <a16:creationId xmlns:a16="http://schemas.microsoft.com/office/drawing/2014/main" id="{A321891D-B945-43BD-BBAE-EF625499E4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90713" y="1460500"/>
              <a:ext cx="969963" cy="912813"/>
            </a:xfrm>
            <a:custGeom>
              <a:avLst/>
              <a:gdLst>
                <a:gd name="T0" fmla="*/ 110 w 294"/>
                <a:gd name="T1" fmla="*/ 229 h 277"/>
                <a:gd name="T2" fmla="*/ 115 w 294"/>
                <a:gd name="T3" fmla="*/ 158 h 277"/>
                <a:gd name="T4" fmla="*/ 87 w 294"/>
                <a:gd name="T5" fmla="*/ 133 h 277"/>
                <a:gd name="T6" fmla="*/ 87 w 294"/>
                <a:gd name="T7" fmla="*/ 220 h 277"/>
                <a:gd name="T8" fmla="*/ 72 w 294"/>
                <a:gd name="T9" fmla="*/ 277 h 277"/>
                <a:gd name="T10" fmla="*/ 100 w 294"/>
                <a:gd name="T11" fmla="*/ 44 h 277"/>
                <a:gd name="T12" fmla="*/ 268 w 294"/>
                <a:gd name="T13" fmla="*/ 101 h 277"/>
                <a:gd name="T14" fmla="*/ 275 w 294"/>
                <a:gd name="T15" fmla="*/ 182 h 277"/>
                <a:gd name="T16" fmla="*/ 142 w 294"/>
                <a:gd name="T17" fmla="*/ 145 h 277"/>
                <a:gd name="T18" fmla="*/ 110 w 294"/>
                <a:gd name="T19" fmla="*/ 229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4" h="277">
                  <a:moveTo>
                    <a:pt x="110" y="229"/>
                  </a:moveTo>
                  <a:cubicBezTo>
                    <a:pt x="110" y="229"/>
                    <a:pt x="117" y="176"/>
                    <a:pt x="115" y="158"/>
                  </a:cubicBezTo>
                  <a:cubicBezTo>
                    <a:pt x="113" y="141"/>
                    <a:pt x="107" y="132"/>
                    <a:pt x="87" y="133"/>
                  </a:cubicBezTo>
                  <a:cubicBezTo>
                    <a:pt x="53" y="135"/>
                    <a:pt x="64" y="203"/>
                    <a:pt x="87" y="220"/>
                  </a:cubicBezTo>
                  <a:cubicBezTo>
                    <a:pt x="87" y="220"/>
                    <a:pt x="78" y="255"/>
                    <a:pt x="72" y="277"/>
                  </a:cubicBezTo>
                  <a:cubicBezTo>
                    <a:pt x="0" y="238"/>
                    <a:pt x="26" y="32"/>
                    <a:pt x="100" y="44"/>
                  </a:cubicBezTo>
                  <a:cubicBezTo>
                    <a:pt x="142" y="0"/>
                    <a:pt x="261" y="47"/>
                    <a:pt x="268" y="101"/>
                  </a:cubicBezTo>
                  <a:cubicBezTo>
                    <a:pt x="294" y="107"/>
                    <a:pt x="290" y="152"/>
                    <a:pt x="275" y="182"/>
                  </a:cubicBezTo>
                  <a:cubicBezTo>
                    <a:pt x="273" y="187"/>
                    <a:pt x="176" y="152"/>
                    <a:pt x="142" y="145"/>
                  </a:cubicBezTo>
                  <a:cubicBezTo>
                    <a:pt x="126" y="208"/>
                    <a:pt x="123" y="217"/>
                    <a:pt x="110" y="229"/>
                  </a:cubicBezTo>
                  <a:close/>
                </a:path>
              </a:pathLst>
            </a:custGeom>
            <a:solidFill>
              <a:srgbClr val="5531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250">
              <a:extLst>
                <a:ext uri="{FF2B5EF4-FFF2-40B4-BE49-F238E27FC236}">
                  <a16:creationId xmlns:a16="http://schemas.microsoft.com/office/drawing/2014/main" id="{BAD5618B-031C-4ECF-883C-5D8273C09C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60776" y="3140075"/>
              <a:ext cx="198438" cy="112713"/>
            </a:xfrm>
            <a:custGeom>
              <a:avLst/>
              <a:gdLst>
                <a:gd name="T0" fmla="*/ 0 w 60"/>
                <a:gd name="T1" fmla="*/ 0 h 34"/>
                <a:gd name="T2" fmla="*/ 25 w 60"/>
                <a:gd name="T3" fmla="*/ 34 h 34"/>
                <a:gd name="T4" fmla="*/ 0 w 60"/>
                <a:gd name="T5" fmla="*/ 25 h 34"/>
                <a:gd name="T6" fmla="*/ 0 w 60"/>
                <a:gd name="T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34">
                  <a:moveTo>
                    <a:pt x="0" y="0"/>
                  </a:moveTo>
                  <a:cubicBezTo>
                    <a:pt x="0" y="0"/>
                    <a:pt x="60" y="32"/>
                    <a:pt x="25" y="34"/>
                  </a:cubicBezTo>
                  <a:cubicBezTo>
                    <a:pt x="12" y="34"/>
                    <a:pt x="0" y="28"/>
                    <a:pt x="0" y="25"/>
                  </a:cubicBezTo>
                  <a:cubicBezTo>
                    <a:pt x="0" y="2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9C0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251">
              <a:extLst>
                <a:ext uri="{FF2B5EF4-FFF2-40B4-BE49-F238E27FC236}">
                  <a16:creationId xmlns:a16="http://schemas.microsoft.com/office/drawing/2014/main" id="{CE1A39EE-15A1-49A8-BC65-D30B90C82A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70313" y="3203575"/>
              <a:ext cx="55563" cy="65088"/>
            </a:xfrm>
            <a:custGeom>
              <a:avLst/>
              <a:gdLst>
                <a:gd name="T0" fmla="*/ 0 w 17"/>
                <a:gd name="T1" fmla="*/ 1 h 20"/>
                <a:gd name="T2" fmla="*/ 1 w 17"/>
                <a:gd name="T3" fmla="*/ 9 h 20"/>
                <a:gd name="T4" fmla="*/ 17 w 17"/>
                <a:gd name="T5" fmla="*/ 20 h 20"/>
                <a:gd name="T6" fmla="*/ 10 w 17"/>
                <a:gd name="T7" fmla="*/ 0 h 20"/>
                <a:gd name="T8" fmla="*/ 0 w 17"/>
                <a:gd name="T9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0">
                  <a:moveTo>
                    <a:pt x="0" y="1"/>
                  </a:moveTo>
                  <a:cubicBezTo>
                    <a:pt x="0" y="2"/>
                    <a:pt x="1" y="9"/>
                    <a:pt x="1" y="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252">
              <a:extLst>
                <a:ext uri="{FF2B5EF4-FFF2-40B4-BE49-F238E27FC236}">
                  <a16:creationId xmlns:a16="http://schemas.microsoft.com/office/drawing/2014/main" id="{9BF3F72E-CED2-4ECC-B130-BEBFD5B761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35363" y="2894013"/>
              <a:ext cx="39688" cy="46038"/>
            </a:xfrm>
            <a:custGeom>
              <a:avLst/>
              <a:gdLst>
                <a:gd name="T0" fmla="*/ 12 w 12"/>
                <a:gd name="T1" fmla="*/ 10 h 14"/>
                <a:gd name="T2" fmla="*/ 9 w 12"/>
                <a:gd name="T3" fmla="*/ 14 h 14"/>
                <a:gd name="T4" fmla="*/ 1 w 12"/>
                <a:gd name="T5" fmla="*/ 4 h 14"/>
                <a:gd name="T6" fmla="*/ 1 w 12"/>
                <a:gd name="T7" fmla="*/ 2 h 14"/>
                <a:gd name="T8" fmla="*/ 3 w 12"/>
                <a:gd name="T9" fmla="*/ 0 h 14"/>
                <a:gd name="T10" fmla="*/ 5 w 12"/>
                <a:gd name="T11" fmla="*/ 0 h 14"/>
                <a:gd name="T12" fmla="*/ 12 w 12"/>
                <a:gd name="T1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4">
                  <a:moveTo>
                    <a:pt x="12" y="10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0"/>
                    <a:pt x="5" y="0"/>
                  </a:cubicBezTo>
                  <a:lnTo>
                    <a:pt x="12" y="10"/>
                  </a:ln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253">
              <a:extLst>
                <a:ext uri="{FF2B5EF4-FFF2-40B4-BE49-F238E27FC236}">
                  <a16:creationId xmlns:a16="http://schemas.microsoft.com/office/drawing/2014/main" id="{B9E3A335-7FAF-4D58-8470-6D5556E7E3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46476" y="2903538"/>
              <a:ext cx="55563" cy="61913"/>
            </a:xfrm>
            <a:custGeom>
              <a:avLst/>
              <a:gdLst>
                <a:gd name="T0" fmla="*/ 17 w 17"/>
                <a:gd name="T1" fmla="*/ 10 h 19"/>
                <a:gd name="T2" fmla="*/ 7 w 17"/>
                <a:gd name="T3" fmla="*/ 19 h 19"/>
                <a:gd name="T4" fmla="*/ 0 w 17"/>
                <a:gd name="T5" fmla="*/ 10 h 19"/>
                <a:gd name="T6" fmla="*/ 0 w 17"/>
                <a:gd name="T7" fmla="*/ 9 h 19"/>
                <a:gd name="T8" fmla="*/ 0 w 17"/>
                <a:gd name="T9" fmla="*/ 8 h 19"/>
                <a:gd name="T10" fmla="*/ 7 w 17"/>
                <a:gd name="T11" fmla="*/ 1 h 19"/>
                <a:gd name="T12" fmla="*/ 9 w 17"/>
                <a:gd name="T13" fmla="*/ 0 h 19"/>
                <a:gd name="T14" fmla="*/ 10 w 17"/>
                <a:gd name="T15" fmla="*/ 1 h 19"/>
                <a:gd name="T16" fmla="*/ 17 w 17"/>
                <a:gd name="T17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9">
                  <a:moveTo>
                    <a:pt x="17" y="10"/>
                  </a:moveTo>
                  <a:cubicBezTo>
                    <a:pt x="7" y="19"/>
                    <a:pt x="7" y="19"/>
                    <a:pt x="7" y="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10" y="1"/>
                    <a:pt x="10" y="1"/>
                  </a:cubicBezTo>
                  <a:lnTo>
                    <a:pt x="17" y="10"/>
                  </a:lnTo>
                  <a:close/>
                </a:path>
              </a:pathLst>
            </a:cu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254">
              <a:extLst>
                <a:ext uri="{FF2B5EF4-FFF2-40B4-BE49-F238E27FC236}">
                  <a16:creationId xmlns:a16="http://schemas.microsoft.com/office/drawing/2014/main" id="{34F80EA4-D245-429F-8579-ADEBB80306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6001" y="2903538"/>
              <a:ext cx="42863" cy="42863"/>
            </a:xfrm>
            <a:custGeom>
              <a:avLst/>
              <a:gdLst>
                <a:gd name="T0" fmla="*/ 0 w 13"/>
                <a:gd name="T1" fmla="*/ 5 h 13"/>
                <a:gd name="T2" fmla="*/ 1 w 13"/>
                <a:gd name="T3" fmla="*/ 4 h 13"/>
                <a:gd name="T4" fmla="*/ 3 w 13"/>
                <a:gd name="T5" fmla="*/ 2 h 13"/>
                <a:gd name="T6" fmla="*/ 4 w 13"/>
                <a:gd name="T7" fmla="*/ 1 h 13"/>
                <a:gd name="T8" fmla="*/ 6 w 13"/>
                <a:gd name="T9" fmla="*/ 0 h 13"/>
                <a:gd name="T10" fmla="*/ 7 w 13"/>
                <a:gd name="T11" fmla="*/ 1 h 13"/>
                <a:gd name="T12" fmla="*/ 13 w 13"/>
                <a:gd name="T13" fmla="*/ 10 h 13"/>
                <a:gd name="T14" fmla="*/ 7 w 13"/>
                <a:gd name="T15" fmla="*/ 13 h 13"/>
                <a:gd name="T16" fmla="*/ 0 w 13"/>
                <a:gd name="T17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0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6" y="0"/>
                    <a:pt x="7" y="1"/>
                    <a:pt x="7" y="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255">
              <a:extLst>
                <a:ext uri="{FF2B5EF4-FFF2-40B4-BE49-F238E27FC236}">
                  <a16:creationId xmlns:a16="http://schemas.microsoft.com/office/drawing/2014/main" id="{695B6BFB-87F5-46E5-8DE8-82E99F332C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2826" y="2916238"/>
              <a:ext cx="250825" cy="315913"/>
            </a:xfrm>
            <a:custGeom>
              <a:avLst/>
              <a:gdLst>
                <a:gd name="T0" fmla="*/ 139 w 158"/>
                <a:gd name="T1" fmla="*/ 199 h 199"/>
                <a:gd name="T2" fmla="*/ 0 w 158"/>
                <a:gd name="T3" fmla="*/ 19 h 199"/>
                <a:gd name="T4" fmla="*/ 20 w 158"/>
                <a:gd name="T5" fmla="*/ 0 h 199"/>
                <a:gd name="T6" fmla="*/ 158 w 158"/>
                <a:gd name="T7" fmla="*/ 181 h 199"/>
                <a:gd name="T8" fmla="*/ 139 w 158"/>
                <a:gd name="T9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8" h="199">
                  <a:moveTo>
                    <a:pt x="139" y="199"/>
                  </a:moveTo>
                  <a:lnTo>
                    <a:pt x="0" y="19"/>
                  </a:lnTo>
                  <a:lnTo>
                    <a:pt x="20" y="0"/>
                  </a:lnTo>
                  <a:lnTo>
                    <a:pt x="158" y="181"/>
                  </a:lnTo>
                  <a:lnTo>
                    <a:pt x="139" y="199"/>
                  </a:lnTo>
                  <a:close/>
                </a:path>
              </a:pathLst>
            </a:cu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256">
              <a:extLst>
                <a:ext uri="{FF2B5EF4-FFF2-40B4-BE49-F238E27FC236}">
                  <a16:creationId xmlns:a16="http://schemas.microsoft.com/office/drawing/2014/main" id="{07723C25-C36C-45C6-8DBD-4FEDAD7402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68701" y="2916238"/>
              <a:ext cx="234950" cy="303213"/>
            </a:xfrm>
            <a:custGeom>
              <a:avLst/>
              <a:gdLst>
                <a:gd name="T0" fmla="*/ 137 w 148"/>
                <a:gd name="T1" fmla="*/ 191 h 191"/>
                <a:gd name="T2" fmla="*/ 0 w 148"/>
                <a:gd name="T3" fmla="*/ 11 h 191"/>
                <a:gd name="T4" fmla="*/ 10 w 148"/>
                <a:gd name="T5" fmla="*/ 0 h 191"/>
                <a:gd name="T6" fmla="*/ 148 w 148"/>
                <a:gd name="T7" fmla="*/ 181 h 191"/>
                <a:gd name="T8" fmla="*/ 137 w 148"/>
                <a:gd name="T9" fmla="*/ 19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191">
                  <a:moveTo>
                    <a:pt x="137" y="191"/>
                  </a:moveTo>
                  <a:lnTo>
                    <a:pt x="0" y="11"/>
                  </a:lnTo>
                  <a:lnTo>
                    <a:pt x="10" y="0"/>
                  </a:lnTo>
                  <a:lnTo>
                    <a:pt x="148" y="181"/>
                  </a:lnTo>
                  <a:lnTo>
                    <a:pt x="137" y="191"/>
                  </a:ln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257">
              <a:extLst>
                <a:ext uri="{FF2B5EF4-FFF2-40B4-BE49-F238E27FC236}">
                  <a16:creationId xmlns:a16="http://schemas.microsoft.com/office/drawing/2014/main" id="{ADB81B33-CD85-4565-8D90-669ACEDFC9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41713" y="2913063"/>
              <a:ext cx="73025" cy="119063"/>
            </a:xfrm>
            <a:custGeom>
              <a:avLst/>
              <a:gdLst>
                <a:gd name="T0" fmla="*/ 13 w 22"/>
                <a:gd name="T1" fmla="*/ 1 h 36"/>
                <a:gd name="T2" fmla="*/ 12 w 22"/>
                <a:gd name="T3" fmla="*/ 0 h 36"/>
                <a:gd name="T4" fmla="*/ 1 w 22"/>
                <a:gd name="T5" fmla="*/ 10 h 36"/>
                <a:gd name="T6" fmla="*/ 1 w 22"/>
                <a:gd name="T7" fmla="*/ 12 h 36"/>
                <a:gd name="T8" fmla="*/ 19 w 22"/>
                <a:gd name="T9" fmla="*/ 36 h 36"/>
                <a:gd name="T10" fmla="*/ 22 w 22"/>
                <a:gd name="T11" fmla="*/ 36 h 36"/>
                <a:gd name="T12" fmla="*/ 16 w 22"/>
                <a:gd name="T13" fmla="*/ 28 h 36"/>
                <a:gd name="T14" fmla="*/ 15 w 22"/>
                <a:gd name="T15" fmla="*/ 28 h 36"/>
                <a:gd name="T16" fmla="*/ 3 w 22"/>
                <a:gd name="T17" fmla="*/ 12 h 36"/>
                <a:gd name="T18" fmla="*/ 3 w 22"/>
                <a:gd name="T19" fmla="*/ 11 h 36"/>
                <a:gd name="T20" fmla="*/ 13 w 22"/>
                <a:gd name="T21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36">
                  <a:moveTo>
                    <a:pt x="13" y="1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1"/>
                    <a:pt x="0" y="11"/>
                    <a:pt x="1" y="12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2" y="11"/>
                    <a:pt x="3" y="11"/>
                  </a:cubicBezTo>
                  <a:lnTo>
                    <a:pt x="13" y="1"/>
                  </a:lnTo>
                  <a:close/>
                </a:path>
              </a:pathLst>
            </a:custGeom>
            <a:solidFill>
              <a:srgbClr val="ABA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258">
              <a:extLst>
                <a:ext uri="{FF2B5EF4-FFF2-40B4-BE49-F238E27FC236}">
                  <a16:creationId xmlns:a16="http://schemas.microsoft.com/office/drawing/2014/main" id="{0E1674C6-38A4-4D16-A460-589CC84103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41713" y="2894013"/>
              <a:ext cx="23813" cy="22225"/>
            </a:xfrm>
            <a:custGeom>
              <a:avLst/>
              <a:gdLst>
                <a:gd name="T0" fmla="*/ 0 w 7"/>
                <a:gd name="T1" fmla="*/ 1 h 7"/>
                <a:gd name="T2" fmla="*/ 1 w 7"/>
                <a:gd name="T3" fmla="*/ 0 h 7"/>
                <a:gd name="T4" fmla="*/ 3 w 7"/>
                <a:gd name="T5" fmla="*/ 0 h 7"/>
                <a:gd name="T6" fmla="*/ 7 w 7"/>
                <a:gd name="T7" fmla="*/ 5 h 7"/>
                <a:gd name="T8" fmla="*/ 5 w 7"/>
                <a:gd name="T9" fmla="*/ 7 h 7"/>
                <a:gd name="T10" fmla="*/ 5 w 7"/>
                <a:gd name="T11" fmla="*/ 7 h 7"/>
                <a:gd name="T12" fmla="*/ 0 w 7"/>
                <a:gd name="T1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A7A7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259">
              <a:extLst>
                <a:ext uri="{FF2B5EF4-FFF2-40B4-BE49-F238E27FC236}">
                  <a16:creationId xmlns:a16="http://schemas.microsoft.com/office/drawing/2014/main" id="{8421CD75-901B-4AD5-A68D-062AEBFA5BE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589338" y="3259138"/>
              <a:ext cx="5794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260">
              <a:extLst>
                <a:ext uri="{FF2B5EF4-FFF2-40B4-BE49-F238E27FC236}">
                  <a16:creationId xmlns:a16="http://schemas.microsoft.com/office/drawing/2014/main" id="{E16DBED3-9269-4B09-854F-CD7711F4F4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57563" y="3032125"/>
              <a:ext cx="517525" cy="303213"/>
            </a:xfrm>
            <a:custGeom>
              <a:avLst/>
              <a:gdLst>
                <a:gd name="T0" fmla="*/ 0 w 157"/>
                <a:gd name="T1" fmla="*/ 37 h 92"/>
                <a:gd name="T2" fmla="*/ 71 w 157"/>
                <a:gd name="T3" fmla="*/ 1 h 92"/>
                <a:gd name="T4" fmla="*/ 121 w 157"/>
                <a:gd name="T5" fmla="*/ 16 h 92"/>
                <a:gd name="T6" fmla="*/ 153 w 157"/>
                <a:gd name="T7" fmla="*/ 60 h 92"/>
                <a:gd name="T8" fmla="*/ 142 w 157"/>
                <a:gd name="T9" fmla="*/ 62 h 92"/>
                <a:gd name="T10" fmla="*/ 128 w 157"/>
                <a:gd name="T11" fmla="*/ 50 h 92"/>
                <a:gd name="T12" fmla="*/ 117 w 157"/>
                <a:gd name="T13" fmla="*/ 39 h 92"/>
                <a:gd name="T14" fmla="*/ 106 w 157"/>
                <a:gd name="T15" fmla="*/ 36 h 92"/>
                <a:gd name="T16" fmla="*/ 65 w 157"/>
                <a:gd name="T17" fmla="*/ 80 h 92"/>
                <a:gd name="T18" fmla="*/ 24 w 157"/>
                <a:gd name="T19" fmla="*/ 73 h 92"/>
                <a:gd name="T20" fmla="*/ 0 w 157"/>
                <a:gd name="T21" fmla="*/ 3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92">
                  <a:moveTo>
                    <a:pt x="0" y="37"/>
                  </a:moveTo>
                  <a:cubicBezTo>
                    <a:pt x="9" y="35"/>
                    <a:pt x="67" y="3"/>
                    <a:pt x="71" y="1"/>
                  </a:cubicBezTo>
                  <a:cubicBezTo>
                    <a:pt x="75" y="0"/>
                    <a:pt x="117" y="12"/>
                    <a:pt x="121" y="16"/>
                  </a:cubicBezTo>
                  <a:cubicBezTo>
                    <a:pt x="124" y="20"/>
                    <a:pt x="157" y="59"/>
                    <a:pt x="153" y="60"/>
                  </a:cubicBezTo>
                  <a:cubicBezTo>
                    <a:pt x="150" y="62"/>
                    <a:pt x="148" y="63"/>
                    <a:pt x="142" y="62"/>
                  </a:cubicBezTo>
                  <a:cubicBezTo>
                    <a:pt x="136" y="61"/>
                    <a:pt x="128" y="50"/>
                    <a:pt x="128" y="50"/>
                  </a:cubicBezTo>
                  <a:cubicBezTo>
                    <a:pt x="117" y="39"/>
                    <a:pt x="117" y="39"/>
                    <a:pt x="117" y="39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19" y="64"/>
                    <a:pt x="91" y="92"/>
                    <a:pt x="65" y="80"/>
                  </a:cubicBezTo>
                  <a:cubicBezTo>
                    <a:pt x="65" y="81"/>
                    <a:pt x="23" y="71"/>
                    <a:pt x="24" y="73"/>
                  </a:cubicBezTo>
                  <a:lnTo>
                    <a:pt x="0" y="37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261">
              <a:extLst>
                <a:ext uri="{FF2B5EF4-FFF2-40B4-BE49-F238E27FC236}">
                  <a16:creationId xmlns:a16="http://schemas.microsoft.com/office/drawing/2014/main" id="{7E33075B-DEE8-412C-A59E-0F4E5C0ABA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12951" y="3829050"/>
              <a:ext cx="1819275" cy="1528763"/>
            </a:xfrm>
            <a:custGeom>
              <a:avLst/>
              <a:gdLst>
                <a:gd name="T0" fmla="*/ 32 w 552"/>
                <a:gd name="T1" fmla="*/ 0 h 464"/>
                <a:gd name="T2" fmla="*/ 60 w 552"/>
                <a:gd name="T3" fmla="*/ 133 h 464"/>
                <a:gd name="T4" fmla="*/ 374 w 552"/>
                <a:gd name="T5" fmla="*/ 162 h 464"/>
                <a:gd name="T6" fmla="*/ 432 w 552"/>
                <a:gd name="T7" fmla="*/ 464 h 464"/>
                <a:gd name="T8" fmla="*/ 552 w 552"/>
                <a:gd name="T9" fmla="*/ 458 h 464"/>
                <a:gd name="T10" fmla="*/ 432 w 552"/>
                <a:gd name="T11" fmla="*/ 75 h 464"/>
                <a:gd name="T12" fmla="*/ 143 w 552"/>
                <a:gd name="T13" fmla="*/ 0 h 464"/>
                <a:gd name="T14" fmla="*/ 32 w 552"/>
                <a:gd name="T15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2" h="464">
                  <a:moveTo>
                    <a:pt x="32" y="0"/>
                  </a:moveTo>
                  <a:cubicBezTo>
                    <a:pt x="20" y="32"/>
                    <a:pt x="0" y="123"/>
                    <a:pt x="60" y="133"/>
                  </a:cubicBezTo>
                  <a:cubicBezTo>
                    <a:pt x="88" y="137"/>
                    <a:pt x="374" y="162"/>
                    <a:pt x="374" y="162"/>
                  </a:cubicBezTo>
                  <a:cubicBezTo>
                    <a:pt x="432" y="464"/>
                    <a:pt x="432" y="464"/>
                    <a:pt x="432" y="464"/>
                  </a:cubicBezTo>
                  <a:cubicBezTo>
                    <a:pt x="552" y="458"/>
                    <a:pt x="552" y="458"/>
                    <a:pt x="552" y="458"/>
                  </a:cubicBezTo>
                  <a:cubicBezTo>
                    <a:pt x="522" y="386"/>
                    <a:pt x="499" y="88"/>
                    <a:pt x="432" y="75"/>
                  </a:cubicBezTo>
                  <a:cubicBezTo>
                    <a:pt x="143" y="0"/>
                    <a:pt x="143" y="0"/>
                    <a:pt x="143" y="0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262">
              <a:extLst>
                <a:ext uri="{FF2B5EF4-FFF2-40B4-BE49-F238E27FC236}">
                  <a16:creationId xmlns:a16="http://schemas.microsoft.com/office/drawing/2014/main" id="{6F1246F2-00B5-436D-BEAC-9CD4BE8864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89138" y="3733800"/>
              <a:ext cx="1236663" cy="658813"/>
            </a:xfrm>
            <a:custGeom>
              <a:avLst/>
              <a:gdLst>
                <a:gd name="T0" fmla="*/ 375 w 375"/>
                <a:gd name="T1" fmla="*/ 67 h 200"/>
                <a:gd name="T2" fmla="*/ 335 w 375"/>
                <a:gd name="T3" fmla="*/ 200 h 200"/>
                <a:gd name="T4" fmla="*/ 22 w 375"/>
                <a:gd name="T5" fmla="*/ 155 h 200"/>
                <a:gd name="T6" fmla="*/ 53 w 375"/>
                <a:gd name="T7" fmla="*/ 16 h 200"/>
                <a:gd name="T8" fmla="*/ 375 w 375"/>
                <a:gd name="T9" fmla="*/ 6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200">
                  <a:moveTo>
                    <a:pt x="375" y="67"/>
                  </a:moveTo>
                  <a:cubicBezTo>
                    <a:pt x="372" y="78"/>
                    <a:pt x="354" y="200"/>
                    <a:pt x="335" y="200"/>
                  </a:cubicBezTo>
                  <a:cubicBezTo>
                    <a:pt x="315" y="200"/>
                    <a:pt x="42" y="184"/>
                    <a:pt x="22" y="155"/>
                  </a:cubicBezTo>
                  <a:cubicBezTo>
                    <a:pt x="1" y="127"/>
                    <a:pt x="0" y="33"/>
                    <a:pt x="53" y="16"/>
                  </a:cubicBezTo>
                  <a:cubicBezTo>
                    <a:pt x="107" y="0"/>
                    <a:pt x="375" y="67"/>
                    <a:pt x="375" y="67"/>
                  </a:cubicBez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263">
              <a:extLst>
                <a:ext uri="{FF2B5EF4-FFF2-40B4-BE49-F238E27FC236}">
                  <a16:creationId xmlns:a16="http://schemas.microsoft.com/office/drawing/2014/main" id="{A414A9C0-2DCE-483E-8100-97A745FFFF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24051" y="2481263"/>
              <a:ext cx="771525" cy="1831975"/>
            </a:xfrm>
            <a:custGeom>
              <a:avLst/>
              <a:gdLst>
                <a:gd name="T0" fmla="*/ 39 w 234"/>
                <a:gd name="T1" fmla="*/ 17 h 556"/>
                <a:gd name="T2" fmla="*/ 69 w 234"/>
                <a:gd name="T3" fmla="*/ 3 h 556"/>
                <a:gd name="T4" fmla="*/ 144 w 234"/>
                <a:gd name="T5" fmla="*/ 72 h 556"/>
                <a:gd name="T6" fmla="*/ 67 w 234"/>
                <a:gd name="T7" fmla="*/ 517 h 556"/>
                <a:gd name="T8" fmla="*/ 1 w 234"/>
                <a:gd name="T9" fmla="*/ 502 h 556"/>
                <a:gd name="T10" fmla="*/ 18 w 234"/>
                <a:gd name="T11" fmla="*/ 219 h 556"/>
                <a:gd name="T12" fmla="*/ 39 w 234"/>
                <a:gd name="T13" fmla="*/ 17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4" h="556">
                  <a:moveTo>
                    <a:pt x="39" y="17"/>
                  </a:moveTo>
                  <a:cubicBezTo>
                    <a:pt x="55" y="7"/>
                    <a:pt x="53" y="0"/>
                    <a:pt x="69" y="3"/>
                  </a:cubicBezTo>
                  <a:cubicBezTo>
                    <a:pt x="84" y="6"/>
                    <a:pt x="141" y="76"/>
                    <a:pt x="144" y="72"/>
                  </a:cubicBezTo>
                  <a:cubicBezTo>
                    <a:pt x="146" y="69"/>
                    <a:pt x="234" y="556"/>
                    <a:pt x="67" y="517"/>
                  </a:cubicBezTo>
                  <a:cubicBezTo>
                    <a:pt x="1" y="502"/>
                    <a:pt x="1" y="502"/>
                    <a:pt x="1" y="502"/>
                  </a:cubicBezTo>
                  <a:cubicBezTo>
                    <a:pt x="1" y="502"/>
                    <a:pt x="44" y="334"/>
                    <a:pt x="18" y="219"/>
                  </a:cubicBezTo>
                  <a:cubicBezTo>
                    <a:pt x="0" y="140"/>
                    <a:pt x="23" y="27"/>
                    <a:pt x="39" y="17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264">
              <a:extLst>
                <a:ext uri="{FF2B5EF4-FFF2-40B4-BE49-F238E27FC236}">
                  <a16:creationId xmlns:a16="http://schemas.microsoft.com/office/drawing/2014/main" id="{576F99CB-2078-431F-9A52-7FD8681451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71801" y="3057525"/>
              <a:ext cx="484188" cy="228600"/>
            </a:xfrm>
            <a:custGeom>
              <a:avLst/>
              <a:gdLst>
                <a:gd name="T0" fmla="*/ 0 w 147"/>
                <a:gd name="T1" fmla="*/ 0 h 69"/>
                <a:gd name="T2" fmla="*/ 145 w 147"/>
                <a:gd name="T3" fmla="*/ 22 h 69"/>
                <a:gd name="T4" fmla="*/ 142 w 147"/>
                <a:gd name="T5" fmla="*/ 65 h 69"/>
                <a:gd name="T6" fmla="*/ 14 w 147"/>
                <a:gd name="T7" fmla="*/ 56 h 69"/>
                <a:gd name="T8" fmla="*/ 0 w 147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69">
                  <a:moveTo>
                    <a:pt x="0" y="0"/>
                  </a:moveTo>
                  <a:cubicBezTo>
                    <a:pt x="7" y="2"/>
                    <a:pt x="147" y="27"/>
                    <a:pt x="145" y="22"/>
                  </a:cubicBezTo>
                  <a:cubicBezTo>
                    <a:pt x="143" y="17"/>
                    <a:pt x="146" y="69"/>
                    <a:pt x="142" y="65"/>
                  </a:cubicBezTo>
                  <a:cubicBezTo>
                    <a:pt x="138" y="61"/>
                    <a:pt x="14" y="56"/>
                    <a:pt x="14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265">
              <a:extLst>
                <a:ext uri="{FF2B5EF4-FFF2-40B4-BE49-F238E27FC236}">
                  <a16:creationId xmlns:a16="http://schemas.microsoft.com/office/drawing/2014/main" id="{A6CE5BB6-6A33-4C83-837D-C08336ECABE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17838" y="3062288"/>
              <a:ext cx="161925" cy="209550"/>
            </a:xfrm>
            <a:custGeom>
              <a:avLst/>
              <a:gdLst>
                <a:gd name="T0" fmla="*/ 17 w 102"/>
                <a:gd name="T1" fmla="*/ 16 h 132"/>
                <a:gd name="T2" fmla="*/ 102 w 102"/>
                <a:gd name="T3" fmla="*/ 10 h 132"/>
                <a:gd name="T4" fmla="*/ 96 w 102"/>
                <a:gd name="T5" fmla="*/ 132 h 132"/>
                <a:gd name="T6" fmla="*/ 46 w 102"/>
                <a:gd name="T7" fmla="*/ 130 h 132"/>
                <a:gd name="T8" fmla="*/ 0 w 102"/>
                <a:gd name="T9" fmla="*/ 114 h 132"/>
                <a:gd name="T10" fmla="*/ 4 w 102"/>
                <a:gd name="T11" fmla="*/ 0 h 132"/>
                <a:gd name="T12" fmla="*/ 17 w 102"/>
                <a:gd name="T13" fmla="*/ 1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132">
                  <a:moveTo>
                    <a:pt x="17" y="16"/>
                  </a:moveTo>
                  <a:lnTo>
                    <a:pt x="102" y="10"/>
                  </a:lnTo>
                  <a:lnTo>
                    <a:pt x="96" y="132"/>
                  </a:lnTo>
                  <a:lnTo>
                    <a:pt x="46" y="130"/>
                  </a:lnTo>
                  <a:lnTo>
                    <a:pt x="0" y="114"/>
                  </a:lnTo>
                  <a:lnTo>
                    <a:pt x="4" y="0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266">
              <a:extLst>
                <a:ext uri="{FF2B5EF4-FFF2-40B4-BE49-F238E27FC236}">
                  <a16:creationId xmlns:a16="http://schemas.microsoft.com/office/drawing/2014/main" id="{0139D379-283E-47AE-9B94-B776AC77D3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85963" y="2514600"/>
              <a:ext cx="1150938" cy="768350"/>
            </a:xfrm>
            <a:custGeom>
              <a:avLst/>
              <a:gdLst>
                <a:gd name="T0" fmla="*/ 88 w 349"/>
                <a:gd name="T1" fmla="*/ 26 h 233"/>
                <a:gd name="T2" fmla="*/ 219 w 349"/>
                <a:gd name="T3" fmla="*/ 134 h 233"/>
                <a:gd name="T4" fmla="*/ 349 w 349"/>
                <a:gd name="T5" fmla="*/ 169 h 233"/>
                <a:gd name="T6" fmla="*/ 344 w 349"/>
                <a:gd name="T7" fmla="*/ 233 h 233"/>
                <a:gd name="T8" fmla="*/ 199 w 349"/>
                <a:gd name="T9" fmla="*/ 209 h 233"/>
                <a:gd name="T10" fmla="*/ 36 w 349"/>
                <a:gd name="T11" fmla="*/ 89 h 233"/>
                <a:gd name="T12" fmla="*/ 88 w 349"/>
                <a:gd name="T13" fmla="*/ 2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9" h="233">
                  <a:moveTo>
                    <a:pt x="88" y="26"/>
                  </a:moveTo>
                  <a:cubicBezTo>
                    <a:pt x="89" y="27"/>
                    <a:pt x="174" y="105"/>
                    <a:pt x="219" y="134"/>
                  </a:cubicBezTo>
                  <a:cubicBezTo>
                    <a:pt x="226" y="137"/>
                    <a:pt x="349" y="168"/>
                    <a:pt x="349" y="169"/>
                  </a:cubicBezTo>
                  <a:cubicBezTo>
                    <a:pt x="344" y="233"/>
                    <a:pt x="344" y="233"/>
                    <a:pt x="344" y="233"/>
                  </a:cubicBezTo>
                  <a:cubicBezTo>
                    <a:pt x="343" y="233"/>
                    <a:pt x="255" y="230"/>
                    <a:pt x="199" y="209"/>
                  </a:cubicBezTo>
                  <a:cubicBezTo>
                    <a:pt x="119" y="166"/>
                    <a:pt x="36" y="90"/>
                    <a:pt x="36" y="89"/>
                  </a:cubicBezTo>
                  <a:cubicBezTo>
                    <a:pt x="0" y="53"/>
                    <a:pt x="56" y="0"/>
                    <a:pt x="88" y="26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267">
              <a:extLst>
                <a:ext uri="{FF2B5EF4-FFF2-40B4-BE49-F238E27FC236}">
                  <a16:creationId xmlns:a16="http://schemas.microsoft.com/office/drawing/2014/main" id="{ED15C663-D269-4342-B97E-2947C32FC5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81213" y="2781300"/>
              <a:ext cx="1042988" cy="501650"/>
            </a:xfrm>
            <a:custGeom>
              <a:avLst/>
              <a:gdLst>
                <a:gd name="T0" fmla="*/ 316 w 316"/>
                <a:gd name="T1" fmla="*/ 136 h 152"/>
                <a:gd name="T2" fmla="*/ 315 w 316"/>
                <a:gd name="T3" fmla="*/ 152 h 152"/>
                <a:gd name="T4" fmla="*/ 170 w 316"/>
                <a:gd name="T5" fmla="*/ 128 h 152"/>
                <a:gd name="T6" fmla="*/ 7 w 316"/>
                <a:gd name="T7" fmla="*/ 8 h 152"/>
                <a:gd name="T8" fmla="*/ 0 w 316"/>
                <a:gd name="T9" fmla="*/ 0 h 152"/>
                <a:gd name="T10" fmla="*/ 154 w 316"/>
                <a:gd name="T11" fmla="*/ 102 h 152"/>
                <a:gd name="T12" fmla="*/ 316 w 316"/>
                <a:gd name="T1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152">
                  <a:moveTo>
                    <a:pt x="316" y="136"/>
                  </a:moveTo>
                  <a:cubicBezTo>
                    <a:pt x="315" y="152"/>
                    <a:pt x="315" y="152"/>
                    <a:pt x="315" y="152"/>
                  </a:cubicBezTo>
                  <a:cubicBezTo>
                    <a:pt x="314" y="152"/>
                    <a:pt x="226" y="149"/>
                    <a:pt x="170" y="128"/>
                  </a:cubicBezTo>
                  <a:cubicBezTo>
                    <a:pt x="90" y="85"/>
                    <a:pt x="7" y="9"/>
                    <a:pt x="7" y="8"/>
                  </a:cubicBezTo>
                  <a:cubicBezTo>
                    <a:pt x="4" y="6"/>
                    <a:pt x="2" y="3"/>
                    <a:pt x="0" y="0"/>
                  </a:cubicBezTo>
                  <a:cubicBezTo>
                    <a:pt x="30" y="21"/>
                    <a:pt x="130" y="88"/>
                    <a:pt x="154" y="102"/>
                  </a:cubicBezTo>
                  <a:cubicBezTo>
                    <a:pt x="190" y="124"/>
                    <a:pt x="272" y="128"/>
                    <a:pt x="316" y="136"/>
                  </a:cubicBezTo>
                  <a:close/>
                </a:path>
              </a:pathLst>
            </a:custGeom>
            <a:solidFill>
              <a:srgbClr val="3C3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268">
              <a:extLst>
                <a:ext uri="{FF2B5EF4-FFF2-40B4-BE49-F238E27FC236}">
                  <a16:creationId xmlns:a16="http://schemas.microsoft.com/office/drawing/2014/main" id="{FF540C1F-A51C-47CC-930B-45E064E434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28838" y="1931988"/>
              <a:ext cx="134938" cy="223838"/>
            </a:xfrm>
            <a:custGeom>
              <a:avLst/>
              <a:gdLst>
                <a:gd name="T0" fmla="*/ 29 w 41"/>
                <a:gd name="T1" fmla="*/ 3 h 68"/>
                <a:gd name="T2" fmla="*/ 7 w 41"/>
                <a:gd name="T3" fmla="*/ 10 h 68"/>
                <a:gd name="T4" fmla="*/ 7 w 41"/>
                <a:gd name="T5" fmla="*/ 56 h 68"/>
                <a:gd name="T6" fmla="*/ 31 w 41"/>
                <a:gd name="T7" fmla="*/ 63 h 68"/>
                <a:gd name="T8" fmla="*/ 35 w 41"/>
                <a:gd name="T9" fmla="*/ 46 h 68"/>
                <a:gd name="T10" fmla="*/ 26 w 41"/>
                <a:gd name="T11" fmla="*/ 34 h 68"/>
                <a:gd name="T12" fmla="*/ 34 w 41"/>
                <a:gd name="T13" fmla="*/ 28 h 68"/>
                <a:gd name="T14" fmla="*/ 33 w 41"/>
                <a:gd name="T15" fmla="*/ 9 h 68"/>
                <a:gd name="T16" fmla="*/ 29 w 41"/>
                <a:gd name="T17" fmla="*/ 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68">
                  <a:moveTo>
                    <a:pt x="29" y="3"/>
                  </a:moveTo>
                  <a:cubicBezTo>
                    <a:pt x="27" y="3"/>
                    <a:pt x="15" y="0"/>
                    <a:pt x="7" y="10"/>
                  </a:cubicBezTo>
                  <a:cubicBezTo>
                    <a:pt x="0" y="20"/>
                    <a:pt x="1" y="48"/>
                    <a:pt x="7" y="56"/>
                  </a:cubicBezTo>
                  <a:cubicBezTo>
                    <a:pt x="13" y="64"/>
                    <a:pt x="24" y="68"/>
                    <a:pt x="31" y="63"/>
                  </a:cubicBezTo>
                  <a:cubicBezTo>
                    <a:pt x="38" y="57"/>
                    <a:pt x="41" y="51"/>
                    <a:pt x="35" y="46"/>
                  </a:cubicBezTo>
                  <a:cubicBezTo>
                    <a:pt x="29" y="42"/>
                    <a:pt x="24" y="37"/>
                    <a:pt x="26" y="34"/>
                  </a:cubicBezTo>
                  <a:cubicBezTo>
                    <a:pt x="28" y="30"/>
                    <a:pt x="31" y="32"/>
                    <a:pt x="34" y="28"/>
                  </a:cubicBezTo>
                  <a:cubicBezTo>
                    <a:pt x="37" y="25"/>
                    <a:pt x="35" y="16"/>
                    <a:pt x="33" y="9"/>
                  </a:cubicBezTo>
                  <a:cubicBezTo>
                    <a:pt x="31" y="3"/>
                    <a:pt x="29" y="3"/>
                    <a:pt x="29" y="3"/>
                  </a:cubicBezTo>
                  <a:close/>
                </a:path>
              </a:pathLst>
            </a:custGeom>
            <a:solidFill>
              <a:srgbClr val="F8A9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269">
              <a:extLst>
                <a:ext uri="{FF2B5EF4-FFF2-40B4-BE49-F238E27FC236}">
                  <a16:creationId xmlns:a16="http://schemas.microsoft.com/office/drawing/2014/main" id="{20E3E600-2DB5-4F4D-8864-DD75491396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75613" y="5314950"/>
              <a:ext cx="701675" cy="296863"/>
            </a:xfrm>
            <a:custGeom>
              <a:avLst/>
              <a:gdLst>
                <a:gd name="T0" fmla="*/ 210 w 213"/>
                <a:gd name="T1" fmla="*/ 3 h 90"/>
                <a:gd name="T2" fmla="*/ 213 w 213"/>
                <a:gd name="T3" fmla="*/ 84 h 90"/>
                <a:gd name="T4" fmla="*/ 154 w 213"/>
                <a:gd name="T5" fmla="*/ 83 h 90"/>
                <a:gd name="T6" fmla="*/ 155 w 213"/>
                <a:gd name="T7" fmla="*/ 73 h 90"/>
                <a:gd name="T8" fmla="*/ 60 w 213"/>
                <a:gd name="T9" fmla="*/ 83 h 90"/>
                <a:gd name="T10" fmla="*/ 1 w 213"/>
                <a:gd name="T11" fmla="*/ 64 h 90"/>
                <a:gd name="T12" fmla="*/ 3 w 213"/>
                <a:gd name="T13" fmla="*/ 55 h 90"/>
                <a:gd name="T14" fmla="*/ 10 w 213"/>
                <a:gd name="T15" fmla="*/ 45 h 90"/>
                <a:gd name="T16" fmla="*/ 146 w 213"/>
                <a:gd name="T17" fmla="*/ 1 h 90"/>
                <a:gd name="T18" fmla="*/ 210 w 213"/>
                <a:gd name="T19" fmla="*/ 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90">
                  <a:moveTo>
                    <a:pt x="210" y="3"/>
                  </a:moveTo>
                  <a:cubicBezTo>
                    <a:pt x="210" y="7"/>
                    <a:pt x="213" y="84"/>
                    <a:pt x="213" y="84"/>
                  </a:cubicBezTo>
                  <a:cubicBezTo>
                    <a:pt x="154" y="83"/>
                    <a:pt x="154" y="83"/>
                    <a:pt x="154" y="8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30" y="90"/>
                    <a:pt x="68" y="85"/>
                    <a:pt x="60" y="83"/>
                  </a:cubicBezTo>
                  <a:cubicBezTo>
                    <a:pt x="29" y="76"/>
                    <a:pt x="1" y="64"/>
                    <a:pt x="1" y="64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0" y="45"/>
                    <a:pt x="10" y="45"/>
                  </a:cubicBezTo>
                  <a:cubicBezTo>
                    <a:pt x="107" y="39"/>
                    <a:pt x="129" y="8"/>
                    <a:pt x="146" y="1"/>
                  </a:cubicBezTo>
                  <a:cubicBezTo>
                    <a:pt x="148" y="0"/>
                    <a:pt x="210" y="3"/>
                    <a:pt x="210" y="3"/>
                  </a:cubicBez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270">
              <a:extLst>
                <a:ext uri="{FF2B5EF4-FFF2-40B4-BE49-F238E27FC236}">
                  <a16:creationId xmlns:a16="http://schemas.microsoft.com/office/drawing/2014/main" id="{A2AD0353-7925-4039-B6C0-27A86C8661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62938" y="3978275"/>
              <a:ext cx="1217613" cy="1435100"/>
            </a:xfrm>
            <a:custGeom>
              <a:avLst/>
              <a:gdLst>
                <a:gd name="T0" fmla="*/ 369 w 369"/>
                <a:gd name="T1" fmla="*/ 112 h 436"/>
                <a:gd name="T2" fmla="*/ 352 w 369"/>
                <a:gd name="T3" fmla="*/ 0 h 436"/>
                <a:gd name="T4" fmla="*/ 14 w 369"/>
                <a:gd name="T5" fmla="*/ 68 h 436"/>
                <a:gd name="T6" fmla="*/ 35 w 369"/>
                <a:gd name="T7" fmla="*/ 436 h 436"/>
                <a:gd name="T8" fmla="*/ 160 w 369"/>
                <a:gd name="T9" fmla="*/ 414 h 436"/>
                <a:gd name="T10" fmla="*/ 109 w 369"/>
                <a:gd name="T11" fmla="*/ 133 h 436"/>
                <a:gd name="T12" fmla="*/ 369 w 369"/>
                <a:gd name="T13" fmla="*/ 112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436">
                  <a:moveTo>
                    <a:pt x="369" y="112"/>
                  </a:moveTo>
                  <a:cubicBezTo>
                    <a:pt x="352" y="0"/>
                    <a:pt x="352" y="0"/>
                    <a:pt x="352" y="0"/>
                  </a:cubicBezTo>
                  <a:cubicBezTo>
                    <a:pt x="352" y="0"/>
                    <a:pt x="33" y="19"/>
                    <a:pt x="14" y="68"/>
                  </a:cubicBezTo>
                  <a:cubicBezTo>
                    <a:pt x="0" y="107"/>
                    <a:pt x="35" y="436"/>
                    <a:pt x="35" y="436"/>
                  </a:cubicBezTo>
                  <a:cubicBezTo>
                    <a:pt x="160" y="414"/>
                    <a:pt x="160" y="414"/>
                    <a:pt x="160" y="414"/>
                  </a:cubicBezTo>
                  <a:cubicBezTo>
                    <a:pt x="160" y="414"/>
                    <a:pt x="104" y="135"/>
                    <a:pt x="109" y="133"/>
                  </a:cubicBezTo>
                  <a:cubicBezTo>
                    <a:pt x="115" y="131"/>
                    <a:pt x="369" y="112"/>
                    <a:pt x="369" y="112"/>
                  </a:cubicBezTo>
                  <a:close/>
                </a:path>
              </a:pathLst>
            </a:custGeom>
            <a:solidFill>
              <a:srgbClr val="3535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271">
              <a:extLst>
                <a:ext uri="{FF2B5EF4-FFF2-40B4-BE49-F238E27FC236}">
                  <a16:creationId xmlns:a16="http://schemas.microsoft.com/office/drawing/2014/main" id="{856A8BCE-7608-4864-8F0C-E40E52C025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7188" y="5314950"/>
              <a:ext cx="711200" cy="296863"/>
            </a:xfrm>
            <a:custGeom>
              <a:avLst/>
              <a:gdLst>
                <a:gd name="T0" fmla="*/ 216 w 216"/>
                <a:gd name="T1" fmla="*/ 18 h 90"/>
                <a:gd name="T2" fmla="*/ 213 w 216"/>
                <a:gd name="T3" fmla="*/ 84 h 90"/>
                <a:gd name="T4" fmla="*/ 154 w 216"/>
                <a:gd name="T5" fmla="*/ 83 h 90"/>
                <a:gd name="T6" fmla="*/ 155 w 216"/>
                <a:gd name="T7" fmla="*/ 73 h 90"/>
                <a:gd name="T8" fmla="*/ 60 w 216"/>
                <a:gd name="T9" fmla="*/ 83 h 90"/>
                <a:gd name="T10" fmla="*/ 1 w 216"/>
                <a:gd name="T11" fmla="*/ 64 h 90"/>
                <a:gd name="T12" fmla="*/ 3 w 216"/>
                <a:gd name="T13" fmla="*/ 55 h 90"/>
                <a:gd name="T14" fmla="*/ 10 w 216"/>
                <a:gd name="T15" fmla="*/ 45 h 90"/>
                <a:gd name="T16" fmla="*/ 146 w 216"/>
                <a:gd name="T17" fmla="*/ 1 h 90"/>
                <a:gd name="T18" fmla="*/ 216 w 216"/>
                <a:gd name="T1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6" h="90">
                  <a:moveTo>
                    <a:pt x="216" y="18"/>
                  </a:moveTo>
                  <a:cubicBezTo>
                    <a:pt x="216" y="22"/>
                    <a:pt x="213" y="84"/>
                    <a:pt x="213" y="84"/>
                  </a:cubicBezTo>
                  <a:cubicBezTo>
                    <a:pt x="154" y="83"/>
                    <a:pt x="154" y="83"/>
                    <a:pt x="154" y="8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30" y="90"/>
                    <a:pt x="68" y="85"/>
                    <a:pt x="60" y="83"/>
                  </a:cubicBezTo>
                  <a:cubicBezTo>
                    <a:pt x="29" y="76"/>
                    <a:pt x="1" y="64"/>
                    <a:pt x="1" y="64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0" y="45"/>
                    <a:pt x="10" y="45"/>
                  </a:cubicBezTo>
                  <a:cubicBezTo>
                    <a:pt x="107" y="39"/>
                    <a:pt x="129" y="8"/>
                    <a:pt x="146" y="1"/>
                  </a:cubicBezTo>
                  <a:cubicBezTo>
                    <a:pt x="148" y="0"/>
                    <a:pt x="216" y="18"/>
                    <a:pt x="216" y="18"/>
                  </a:cubicBezTo>
                  <a:close/>
                </a:path>
              </a:pathLst>
            </a:custGeom>
            <a:solidFill>
              <a:srgbClr val="262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272">
              <a:extLst>
                <a:ext uri="{FF2B5EF4-FFF2-40B4-BE49-F238E27FC236}">
                  <a16:creationId xmlns:a16="http://schemas.microsoft.com/office/drawing/2014/main" id="{293B84DD-F767-4B74-963F-2F42C7DA66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31376" y="4518025"/>
              <a:ext cx="203200" cy="239713"/>
            </a:xfrm>
            <a:custGeom>
              <a:avLst/>
              <a:gdLst>
                <a:gd name="T0" fmla="*/ 18 w 62"/>
                <a:gd name="T1" fmla="*/ 35 h 73"/>
                <a:gd name="T2" fmla="*/ 21 w 62"/>
                <a:gd name="T3" fmla="*/ 52 h 73"/>
                <a:gd name="T4" fmla="*/ 41 w 62"/>
                <a:gd name="T5" fmla="*/ 69 h 73"/>
                <a:gd name="T6" fmla="*/ 58 w 62"/>
                <a:gd name="T7" fmla="*/ 66 h 73"/>
                <a:gd name="T8" fmla="*/ 56 w 62"/>
                <a:gd name="T9" fmla="*/ 47 h 73"/>
                <a:gd name="T10" fmla="*/ 36 w 62"/>
                <a:gd name="T11" fmla="*/ 31 h 73"/>
                <a:gd name="T12" fmla="*/ 21 w 62"/>
                <a:gd name="T13" fmla="*/ 32 h 73"/>
                <a:gd name="T14" fmla="*/ 7 w 62"/>
                <a:gd name="T15" fmla="*/ 21 h 73"/>
                <a:gd name="T16" fmla="*/ 5 w 62"/>
                <a:gd name="T17" fmla="*/ 0 h 73"/>
                <a:gd name="T18" fmla="*/ 0 w 62"/>
                <a:gd name="T19" fmla="*/ 1 h 73"/>
                <a:gd name="T20" fmla="*/ 2 w 62"/>
                <a:gd name="T21" fmla="*/ 22 h 73"/>
                <a:gd name="T22" fmla="*/ 2 w 62"/>
                <a:gd name="T23" fmla="*/ 23 h 73"/>
                <a:gd name="T24" fmla="*/ 3 w 62"/>
                <a:gd name="T25" fmla="*/ 24 h 73"/>
                <a:gd name="T26" fmla="*/ 18 w 62"/>
                <a:gd name="T27" fmla="*/ 3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" h="73">
                  <a:moveTo>
                    <a:pt x="18" y="35"/>
                  </a:moveTo>
                  <a:cubicBezTo>
                    <a:pt x="15" y="41"/>
                    <a:pt x="17" y="48"/>
                    <a:pt x="21" y="52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7" y="73"/>
                    <a:pt x="54" y="72"/>
                    <a:pt x="58" y="66"/>
                  </a:cubicBezTo>
                  <a:cubicBezTo>
                    <a:pt x="62" y="60"/>
                    <a:pt x="61" y="52"/>
                    <a:pt x="56" y="47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1" y="27"/>
                    <a:pt x="25" y="27"/>
                    <a:pt x="21" y="3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3" y="24"/>
                    <a:pt x="3" y="24"/>
                    <a:pt x="3" y="24"/>
                  </a:cubicBezTo>
                  <a:lnTo>
                    <a:pt x="18" y="3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Rectangle 273">
              <a:extLst>
                <a:ext uri="{FF2B5EF4-FFF2-40B4-BE49-F238E27FC236}">
                  <a16:creationId xmlns:a16="http://schemas.microsoft.com/office/drawing/2014/main" id="{5B44BEE8-46D6-45BD-8654-CF846EAE849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434513" y="4484688"/>
              <a:ext cx="111125" cy="498475"/>
            </a:xfrm>
            <a:prstGeom prst="rect">
              <a:avLst/>
            </a:prstGeom>
            <a:solidFill>
              <a:srgbClr val="8081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Rectangle 274">
              <a:extLst>
                <a:ext uri="{FF2B5EF4-FFF2-40B4-BE49-F238E27FC236}">
                  <a16:creationId xmlns:a16="http://schemas.microsoft.com/office/drawing/2014/main" id="{7F1C6E52-3F67-4A5A-91ED-0238FABB522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434513" y="4484688"/>
              <a:ext cx="55563" cy="498475"/>
            </a:xfrm>
            <a:prstGeom prst="rect">
              <a:avLst/>
            </a:prstGeom>
            <a:solidFill>
              <a:srgbClr val="8D8D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275">
              <a:extLst>
                <a:ext uri="{FF2B5EF4-FFF2-40B4-BE49-F238E27FC236}">
                  <a16:creationId xmlns:a16="http://schemas.microsoft.com/office/drawing/2014/main" id="{25FC19F4-2644-4236-B4F3-8FA6EF6BCC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20301" y="3133725"/>
              <a:ext cx="390525" cy="1344613"/>
            </a:xfrm>
            <a:custGeom>
              <a:avLst/>
              <a:gdLst>
                <a:gd name="T0" fmla="*/ 87 w 118"/>
                <a:gd name="T1" fmla="*/ 0 h 408"/>
                <a:gd name="T2" fmla="*/ 88 w 118"/>
                <a:gd name="T3" fmla="*/ 75 h 408"/>
                <a:gd name="T4" fmla="*/ 0 w 118"/>
                <a:gd name="T5" fmla="*/ 382 h 408"/>
                <a:gd name="T6" fmla="*/ 1 w 118"/>
                <a:gd name="T7" fmla="*/ 408 h 408"/>
                <a:gd name="T8" fmla="*/ 112 w 118"/>
                <a:gd name="T9" fmla="*/ 74 h 408"/>
                <a:gd name="T10" fmla="*/ 111 w 118"/>
                <a:gd name="T11" fmla="*/ 0 h 408"/>
                <a:gd name="T12" fmla="*/ 87 w 118"/>
                <a:gd name="T13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408">
                  <a:moveTo>
                    <a:pt x="87" y="0"/>
                  </a:moveTo>
                  <a:cubicBezTo>
                    <a:pt x="87" y="26"/>
                    <a:pt x="88" y="50"/>
                    <a:pt x="88" y="75"/>
                  </a:cubicBezTo>
                  <a:cubicBezTo>
                    <a:pt x="91" y="239"/>
                    <a:pt x="93" y="378"/>
                    <a:pt x="0" y="382"/>
                  </a:cubicBezTo>
                  <a:cubicBezTo>
                    <a:pt x="1" y="408"/>
                    <a:pt x="1" y="408"/>
                    <a:pt x="1" y="408"/>
                  </a:cubicBezTo>
                  <a:cubicBezTo>
                    <a:pt x="118" y="404"/>
                    <a:pt x="115" y="252"/>
                    <a:pt x="112" y="74"/>
                  </a:cubicBezTo>
                  <a:cubicBezTo>
                    <a:pt x="112" y="50"/>
                    <a:pt x="111" y="25"/>
                    <a:pt x="111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276">
              <a:extLst>
                <a:ext uri="{FF2B5EF4-FFF2-40B4-BE49-F238E27FC236}">
                  <a16:creationId xmlns:a16="http://schemas.microsoft.com/office/drawing/2014/main" id="{42A7AC02-B8D0-40E4-9DFC-F883DB8094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20301" y="3133725"/>
              <a:ext cx="347663" cy="1341438"/>
            </a:xfrm>
            <a:custGeom>
              <a:avLst/>
              <a:gdLst>
                <a:gd name="T0" fmla="*/ 87 w 105"/>
                <a:gd name="T1" fmla="*/ 0 h 407"/>
                <a:gd name="T2" fmla="*/ 88 w 105"/>
                <a:gd name="T3" fmla="*/ 75 h 407"/>
                <a:gd name="T4" fmla="*/ 0 w 105"/>
                <a:gd name="T5" fmla="*/ 382 h 407"/>
                <a:gd name="T6" fmla="*/ 1 w 105"/>
                <a:gd name="T7" fmla="*/ 407 h 407"/>
                <a:gd name="T8" fmla="*/ 100 w 105"/>
                <a:gd name="T9" fmla="*/ 74 h 407"/>
                <a:gd name="T10" fmla="*/ 99 w 105"/>
                <a:gd name="T11" fmla="*/ 0 h 407"/>
                <a:gd name="T12" fmla="*/ 87 w 105"/>
                <a:gd name="T13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407">
                  <a:moveTo>
                    <a:pt x="87" y="0"/>
                  </a:moveTo>
                  <a:cubicBezTo>
                    <a:pt x="87" y="26"/>
                    <a:pt x="88" y="50"/>
                    <a:pt x="88" y="75"/>
                  </a:cubicBezTo>
                  <a:cubicBezTo>
                    <a:pt x="91" y="239"/>
                    <a:pt x="93" y="378"/>
                    <a:pt x="0" y="382"/>
                  </a:cubicBezTo>
                  <a:cubicBezTo>
                    <a:pt x="1" y="407"/>
                    <a:pt x="1" y="407"/>
                    <a:pt x="1" y="407"/>
                  </a:cubicBezTo>
                  <a:cubicBezTo>
                    <a:pt x="105" y="393"/>
                    <a:pt x="103" y="246"/>
                    <a:pt x="100" y="74"/>
                  </a:cubicBezTo>
                  <a:cubicBezTo>
                    <a:pt x="100" y="50"/>
                    <a:pt x="99" y="25"/>
                    <a:pt x="99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rgbClr val="4949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277">
              <a:extLst>
                <a:ext uri="{FF2B5EF4-FFF2-40B4-BE49-F238E27FC236}">
                  <a16:creationId xmlns:a16="http://schemas.microsoft.com/office/drawing/2014/main" id="{593C05EE-B34B-4CD3-BBD7-0D8CD86E71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55063" y="4138613"/>
              <a:ext cx="1473200" cy="346075"/>
            </a:xfrm>
            <a:custGeom>
              <a:avLst/>
              <a:gdLst>
                <a:gd name="T0" fmla="*/ 224 w 447"/>
                <a:gd name="T1" fmla="*/ 0 h 105"/>
                <a:gd name="T2" fmla="*/ 0 w 447"/>
                <a:gd name="T3" fmla="*/ 94 h 105"/>
                <a:gd name="T4" fmla="*/ 2 w 447"/>
                <a:gd name="T5" fmla="*/ 105 h 105"/>
                <a:gd name="T6" fmla="*/ 446 w 447"/>
                <a:gd name="T7" fmla="*/ 105 h 105"/>
                <a:gd name="T8" fmla="*/ 447 w 447"/>
                <a:gd name="T9" fmla="*/ 94 h 105"/>
                <a:gd name="T10" fmla="*/ 224 w 447"/>
                <a:gd name="T11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7" h="105">
                  <a:moveTo>
                    <a:pt x="224" y="0"/>
                  </a:moveTo>
                  <a:cubicBezTo>
                    <a:pt x="100" y="0"/>
                    <a:pt x="0" y="42"/>
                    <a:pt x="0" y="94"/>
                  </a:cubicBezTo>
                  <a:cubicBezTo>
                    <a:pt x="0" y="98"/>
                    <a:pt x="1" y="102"/>
                    <a:pt x="2" y="105"/>
                  </a:cubicBezTo>
                  <a:cubicBezTo>
                    <a:pt x="446" y="105"/>
                    <a:pt x="446" y="105"/>
                    <a:pt x="446" y="105"/>
                  </a:cubicBezTo>
                  <a:cubicBezTo>
                    <a:pt x="447" y="102"/>
                    <a:pt x="447" y="98"/>
                    <a:pt x="447" y="94"/>
                  </a:cubicBezTo>
                  <a:cubicBezTo>
                    <a:pt x="447" y="42"/>
                    <a:pt x="347" y="0"/>
                    <a:pt x="224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278">
              <a:extLst>
                <a:ext uri="{FF2B5EF4-FFF2-40B4-BE49-F238E27FC236}">
                  <a16:creationId xmlns:a16="http://schemas.microsoft.com/office/drawing/2014/main" id="{309F7ED2-5093-4D23-801B-03769C220B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51888" y="4445000"/>
              <a:ext cx="1476375" cy="146050"/>
            </a:xfrm>
            <a:custGeom>
              <a:avLst/>
              <a:gdLst>
                <a:gd name="T0" fmla="*/ 0 w 448"/>
                <a:gd name="T1" fmla="*/ 0 h 44"/>
                <a:gd name="T2" fmla="*/ 0 w 448"/>
                <a:gd name="T3" fmla="*/ 3 h 44"/>
                <a:gd name="T4" fmla="*/ 23 w 448"/>
                <a:gd name="T5" fmla="*/ 28 h 44"/>
                <a:gd name="T6" fmla="*/ 109 w 448"/>
                <a:gd name="T7" fmla="*/ 28 h 44"/>
                <a:gd name="T8" fmla="*/ 224 w 448"/>
                <a:gd name="T9" fmla="*/ 44 h 44"/>
                <a:gd name="T10" fmla="*/ 340 w 448"/>
                <a:gd name="T11" fmla="*/ 28 h 44"/>
                <a:gd name="T12" fmla="*/ 425 w 448"/>
                <a:gd name="T13" fmla="*/ 28 h 44"/>
                <a:gd name="T14" fmla="*/ 448 w 448"/>
                <a:gd name="T15" fmla="*/ 3 h 44"/>
                <a:gd name="T16" fmla="*/ 448 w 448"/>
                <a:gd name="T17" fmla="*/ 0 h 44"/>
                <a:gd name="T18" fmla="*/ 0 w 448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44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17"/>
                    <a:pt x="10" y="28"/>
                    <a:pt x="23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8" y="37"/>
                    <a:pt x="166" y="44"/>
                    <a:pt x="224" y="44"/>
                  </a:cubicBezTo>
                  <a:cubicBezTo>
                    <a:pt x="282" y="44"/>
                    <a:pt x="330" y="37"/>
                    <a:pt x="340" y="28"/>
                  </a:cubicBezTo>
                  <a:cubicBezTo>
                    <a:pt x="425" y="28"/>
                    <a:pt x="425" y="28"/>
                    <a:pt x="425" y="28"/>
                  </a:cubicBezTo>
                  <a:cubicBezTo>
                    <a:pt x="438" y="28"/>
                    <a:pt x="448" y="17"/>
                    <a:pt x="448" y="3"/>
                  </a:cubicBezTo>
                  <a:cubicBezTo>
                    <a:pt x="448" y="2"/>
                    <a:pt x="448" y="1"/>
                    <a:pt x="44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279">
              <a:extLst>
                <a:ext uri="{FF2B5EF4-FFF2-40B4-BE49-F238E27FC236}">
                  <a16:creationId xmlns:a16="http://schemas.microsoft.com/office/drawing/2014/main" id="{B1499933-FA59-48D9-9C8B-BE59B3D067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25088" y="2890838"/>
              <a:ext cx="201613" cy="371475"/>
            </a:xfrm>
            <a:custGeom>
              <a:avLst/>
              <a:gdLst>
                <a:gd name="T0" fmla="*/ 42 w 61"/>
                <a:gd name="T1" fmla="*/ 0 h 113"/>
                <a:gd name="T2" fmla="*/ 19 w 61"/>
                <a:gd name="T3" fmla="*/ 0 h 113"/>
                <a:gd name="T4" fmla="*/ 0 w 61"/>
                <a:gd name="T5" fmla="*/ 21 h 113"/>
                <a:gd name="T6" fmla="*/ 0 w 61"/>
                <a:gd name="T7" fmla="*/ 92 h 113"/>
                <a:gd name="T8" fmla="*/ 19 w 61"/>
                <a:gd name="T9" fmla="*/ 113 h 113"/>
                <a:gd name="T10" fmla="*/ 42 w 61"/>
                <a:gd name="T11" fmla="*/ 113 h 113"/>
                <a:gd name="T12" fmla="*/ 61 w 61"/>
                <a:gd name="T13" fmla="*/ 92 h 113"/>
                <a:gd name="T14" fmla="*/ 61 w 61"/>
                <a:gd name="T15" fmla="*/ 21 h 113"/>
                <a:gd name="T16" fmla="*/ 42 w 61"/>
                <a:gd name="T1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113">
                  <a:moveTo>
                    <a:pt x="42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104"/>
                    <a:pt x="9" y="113"/>
                    <a:pt x="19" y="113"/>
                  </a:cubicBezTo>
                  <a:cubicBezTo>
                    <a:pt x="42" y="113"/>
                    <a:pt x="42" y="113"/>
                    <a:pt x="42" y="113"/>
                  </a:cubicBezTo>
                  <a:cubicBezTo>
                    <a:pt x="52" y="113"/>
                    <a:pt x="61" y="104"/>
                    <a:pt x="61" y="92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1" y="9"/>
                    <a:pt x="52" y="0"/>
                    <a:pt x="42" y="0"/>
                  </a:cubicBezTo>
                  <a:close/>
                </a:path>
              </a:pathLst>
            </a:cu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280">
              <a:extLst>
                <a:ext uri="{FF2B5EF4-FFF2-40B4-BE49-F238E27FC236}">
                  <a16:creationId xmlns:a16="http://schemas.microsoft.com/office/drawing/2014/main" id="{1E90FCC0-5743-460B-87E3-B7C5599223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50463" y="2444750"/>
              <a:ext cx="388938" cy="1279525"/>
            </a:xfrm>
            <a:custGeom>
              <a:avLst/>
              <a:gdLst>
                <a:gd name="T0" fmla="*/ 16 w 118"/>
                <a:gd name="T1" fmla="*/ 185 h 388"/>
                <a:gd name="T2" fmla="*/ 52 w 118"/>
                <a:gd name="T3" fmla="*/ 388 h 388"/>
                <a:gd name="T4" fmla="*/ 60 w 118"/>
                <a:gd name="T5" fmla="*/ 388 h 388"/>
                <a:gd name="T6" fmla="*/ 118 w 118"/>
                <a:gd name="T7" fmla="*/ 9 h 388"/>
                <a:gd name="T8" fmla="*/ 110 w 118"/>
                <a:gd name="T9" fmla="*/ 7 h 388"/>
                <a:gd name="T10" fmla="*/ 16 w 118"/>
                <a:gd name="T11" fmla="*/ 185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" h="388">
                  <a:moveTo>
                    <a:pt x="16" y="185"/>
                  </a:moveTo>
                  <a:cubicBezTo>
                    <a:pt x="0" y="290"/>
                    <a:pt x="16" y="381"/>
                    <a:pt x="52" y="388"/>
                  </a:cubicBezTo>
                  <a:cubicBezTo>
                    <a:pt x="55" y="388"/>
                    <a:pt x="57" y="388"/>
                    <a:pt x="60" y="388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5" y="8"/>
                    <a:pt x="113" y="7"/>
                    <a:pt x="110" y="7"/>
                  </a:cubicBezTo>
                  <a:cubicBezTo>
                    <a:pt x="74" y="0"/>
                    <a:pt x="32" y="80"/>
                    <a:pt x="16" y="185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281">
              <a:extLst>
                <a:ext uri="{FF2B5EF4-FFF2-40B4-BE49-F238E27FC236}">
                  <a16:creationId xmlns:a16="http://schemas.microsoft.com/office/drawing/2014/main" id="{5C12449E-5042-4A7E-B5C2-DE6DE69FEF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88576" y="2465388"/>
              <a:ext cx="250825" cy="1258888"/>
            </a:xfrm>
            <a:custGeom>
              <a:avLst/>
              <a:gdLst>
                <a:gd name="T0" fmla="*/ 0 w 76"/>
                <a:gd name="T1" fmla="*/ 377 h 382"/>
                <a:gd name="T2" fmla="*/ 10 w 76"/>
                <a:gd name="T3" fmla="*/ 382 h 382"/>
                <a:gd name="T4" fmla="*/ 18 w 76"/>
                <a:gd name="T5" fmla="*/ 382 h 382"/>
                <a:gd name="T6" fmla="*/ 76 w 76"/>
                <a:gd name="T7" fmla="*/ 3 h 382"/>
                <a:gd name="T8" fmla="*/ 68 w 76"/>
                <a:gd name="T9" fmla="*/ 1 h 382"/>
                <a:gd name="T10" fmla="*/ 57 w 76"/>
                <a:gd name="T11" fmla="*/ 1 h 382"/>
                <a:gd name="T12" fmla="*/ 0 w 76"/>
                <a:gd name="T13" fmla="*/ 377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382">
                  <a:moveTo>
                    <a:pt x="0" y="377"/>
                  </a:moveTo>
                  <a:cubicBezTo>
                    <a:pt x="3" y="379"/>
                    <a:pt x="7" y="381"/>
                    <a:pt x="10" y="382"/>
                  </a:cubicBezTo>
                  <a:cubicBezTo>
                    <a:pt x="13" y="382"/>
                    <a:pt x="15" y="382"/>
                    <a:pt x="18" y="382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3" y="2"/>
                    <a:pt x="71" y="1"/>
                    <a:pt x="68" y="1"/>
                  </a:cubicBezTo>
                  <a:cubicBezTo>
                    <a:pt x="65" y="0"/>
                    <a:pt x="61" y="0"/>
                    <a:pt x="57" y="1"/>
                  </a:cubicBezTo>
                  <a:lnTo>
                    <a:pt x="0" y="37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282">
              <a:extLst>
                <a:ext uri="{FF2B5EF4-FFF2-40B4-BE49-F238E27FC236}">
                  <a16:creationId xmlns:a16="http://schemas.microsoft.com/office/drawing/2014/main" id="{901220C9-779F-425E-A4F2-3244AFB209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45563" y="4889500"/>
              <a:ext cx="1089025" cy="630238"/>
            </a:xfrm>
            <a:custGeom>
              <a:avLst/>
              <a:gdLst>
                <a:gd name="T0" fmla="*/ 192 w 330"/>
                <a:gd name="T1" fmla="*/ 0 h 191"/>
                <a:gd name="T2" fmla="*/ 139 w 330"/>
                <a:gd name="T3" fmla="*/ 0 h 191"/>
                <a:gd name="T4" fmla="*/ 139 w 330"/>
                <a:gd name="T5" fmla="*/ 133 h 191"/>
                <a:gd name="T6" fmla="*/ 16 w 330"/>
                <a:gd name="T7" fmla="*/ 156 h 191"/>
                <a:gd name="T8" fmla="*/ 0 w 330"/>
                <a:gd name="T9" fmla="*/ 173 h 191"/>
                <a:gd name="T10" fmla="*/ 0 w 330"/>
                <a:gd name="T11" fmla="*/ 173 h 191"/>
                <a:gd name="T12" fmla="*/ 16 w 330"/>
                <a:gd name="T13" fmla="*/ 190 h 191"/>
                <a:gd name="T14" fmla="*/ 150 w 330"/>
                <a:gd name="T15" fmla="*/ 164 h 191"/>
                <a:gd name="T16" fmla="*/ 181 w 330"/>
                <a:gd name="T17" fmla="*/ 164 h 191"/>
                <a:gd name="T18" fmla="*/ 315 w 330"/>
                <a:gd name="T19" fmla="*/ 190 h 191"/>
                <a:gd name="T20" fmla="*/ 330 w 330"/>
                <a:gd name="T21" fmla="*/ 173 h 191"/>
                <a:gd name="T22" fmla="*/ 330 w 330"/>
                <a:gd name="T23" fmla="*/ 173 h 191"/>
                <a:gd name="T24" fmla="*/ 315 w 330"/>
                <a:gd name="T25" fmla="*/ 156 h 191"/>
                <a:gd name="T26" fmla="*/ 192 w 330"/>
                <a:gd name="T27" fmla="*/ 133 h 191"/>
                <a:gd name="T28" fmla="*/ 192 w 330"/>
                <a:gd name="T29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" h="191">
                  <a:moveTo>
                    <a:pt x="192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6" y="156"/>
                    <a:pt x="16" y="156"/>
                    <a:pt x="16" y="156"/>
                  </a:cubicBezTo>
                  <a:cubicBezTo>
                    <a:pt x="7" y="157"/>
                    <a:pt x="0" y="163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82"/>
                    <a:pt x="7" y="191"/>
                    <a:pt x="16" y="190"/>
                  </a:cubicBezTo>
                  <a:cubicBezTo>
                    <a:pt x="150" y="164"/>
                    <a:pt x="150" y="164"/>
                    <a:pt x="150" y="164"/>
                  </a:cubicBezTo>
                  <a:cubicBezTo>
                    <a:pt x="181" y="164"/>
                    <a:pt x="181" y="164"/>
                    <a:pt x="181" y="164"/>
                  </a:cubicBezTo>
                  <a:cubicBezTo>
                    <a:pt x="315" y="190"/>
                    <a:pt x="315" y="190"/>
                    <a:pt x="315" y="190"/>
                  </a:cubicBezTo>
                  <a:cubicBezTo>
                    <a:pt x="323" y="191"/>
                    <a:pt x="330" y="182"/>
                    <a:pt x="330" y="173"/>
                  </a:cubicBezTo>
                  <a:cubicBezTo>
                    <a:pt x="330" y="173"/>
                    <a:pt x="330" y="173"/>
                    <a:pt x="330" y="173"/>
                  </a:cubicBezTo>
                  <a:cubicBezTo>
                    <a:pt x="330" y="163"/>
                    <a:pt x="323" y="157"/>
                    <a:pt x="315" y="156"/>
                  </a:cubicBezTo>
                  <a:cubicBezTo>
                    <a:pt x="192" y="133"/>
                    <a:pt x="192" y="133"/>
                    <a:pt x="192" y="133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Oval 283">
              <a:extLst>
                <a:ext uri="{FF2B5EF4-FFF2-40B4-BE49-F238E27FC236}">
                  <a16:creationId xmlns:a16="http://schemas.microsoft.com/office/drawing/2014/main" id="{0DDB7767-D0A8-4497-B534-8B638945DF6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921876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Oval 284">
              <a:extLst>
                <a:ext uri="{FF2B5EF4-FFF2-40B4-BE49-F238E27FC236}">
                  <a16:creationId xmlns:a16="http://schemas.microsoft.com/office/drawing/2014/main" id="{9A1D1DDD-EDE0-4BB7-A6ED-14674B2B4BE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929688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285">
              <a:extLst>
                <a:ext uri="{FF2B5EF4-FFF2-40B4-BE49-F238E27FC236}">
                  <a16:creationId xmlns:a16="http://schemas.microsoft.com/office/drawing/2014/main" id="{4BF3DE2A-1BCE-47FF-8849-9424473E50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31338" y="5329238"/>
              <a:ext cx="122238" cy="196850"/>
            </a:xfrm>
            <a:custGeom>
              <a:avLst/>
              <a:gdLst>
                <a:gd name="T0" fmla="*/ 77 w 77"/>
                <a:gd name="T1" fmla="*/ 0 h 124"/>
                <a:gd name="T2" fmla="*/ 37 w 77"/>
                <a:gd name="T3" fmla="*/ 0 h 124"/>
                <a:gd name="T4" fmla="*/ 0 w 77"/>
                <a:gd name="T5" fmla="*/ 0 h 124"/>
                <a:gd name="T6" fmla="*/ 14 w 77"/>
                <a:gd name="T7" fmla="*/ 124 h 124"/>
                <a:gd name="T8" fmla="*/ 37 w 77"/>
                <a:gd name="T9" fmla="*/ 124 h 124"/>
                <a:gd name="T10" fmla="*/ 62 w 77"/>
                <a:gd name="T11" fmla="*/ 124 h 124"/>
                <a:gd name="T12" fmla="*/ 77 w 77"/>
                <a:gd name="T1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124">
                  <a:moveTo>
                    <a:pt x="77" y="0"/>
                  </a:moveTo>
                  <a:lnTo>
                    <a:pt x="37" y="0"/>
                  </a:lnTo>
                  <a:lnTo>
                    <a:pt x="0" y="0"/>
                  </a:lnTo>
                  <a:lnTo>
                    <a:pt x="14" y="124"/>
                  </a:lnTo>
                  <a:lnTo>
                    <a:pt x="37" y="124"/>
                  </a:lnTo>
                  <a:lnTo>
                    <a:pt x="62" y="124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Oval 286">
              <a:extLst>
                <a:ext uri="{FF2B5EF4-FFF2-40B4-BE49-F238E27FC236}">
                  <a16:creationId xmlns:a16="http://schemas.microsoft.com/office/drawing/2014/main" id="{267E3DF4-8788-417C-841B-EBC9E357588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424988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287">
              <a:extLst>
                <a:ext uri="{FF2B5EF4-FFF2-40B4-BE49-F238E27FC236}">
                  <a16:creationId xmlns:a16="http://schemas.microsoft.com/office/drawing/2014/main" id="{3CE63DA1-ECAD-4169-9276-16F1CD3915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37538" y="3997325"/>
              <a:ext cx="1760538" cy="1400175"/>
            </a:xfrm>
            <a:custGeom>
              <a:avLst/>
              <a:gdLst>
                <a:gd name="T0" fmla="*/ 480 w 534"/>
                <a:gd name="T1" fmla="*/ 3 h 425"/>
                <a:gd name="T2" fmla="*/ 525 w 534"/>
                <a:gd name="T3" fmla="*/ 66 h 425"/>
                <a:gd name="T4" fmla="*/ 407 w 534"/>
                <a:gd name="T5" fmla="*/ 123 h 425"/>
                <a:gd name="T6" fmla="*/ 100 w 534"/>
                <a:gd name="T7" fmla="*/ 147 h 425"/>
                <a:gd name="T8" fmla="*/ 137 w 534"/>
                <a:gd name="T9" fmla="*/ 418 h 425"/>
                <a:gd name="T10" fmla="*/ 24 w 534"/>
                <a:gd name="T11" fmla="*/ 425 h 425"/>
                <a:gd name="T12" fmla="*/ 5 w 534"/>
                <a:gd name="T13" fmla="*/ 154 h 425"/>
                <a:gd name="T14" fmla="*/ 89 w 534"/>
                <a:gd name="T15" fmla="*/ 46 h 425"/>
                <a:gd name="T16" fmla="*/ 321 w 534"/>
                <a:gd name="T17" fmla="*/ 0 h 425"/>
                <a:gd name="T18" fmla="*/ 480 w 534"/>
                <a:gd name="T19" fmla="*/ 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4" h="425">
                  <a:moveTo>
                    <a:pt x="480" y="3"/>
                  </a:moveTo>
                  <a:cubicBezTo>
                    <a:pt x="486" y="20"/>
                    <a:pt x="534" y="35"/>
                    <a:pt x="525" y="66"/>
                  </a:cubicBezTo>
                  <a:cubicBezTo>
                    <a:pt x="516" y="97"/>
                    <a:pt x="443" y="117"/>
                    <a:pt x="407" y="123"/>
                  </a:cubicBezTo>
                  <a:cubicBezTo>
                    <a:pt x="371" y="128"/>
                    <a:pt x="100" y="147"/>
                    <a:pt x="100" y="147"/>
                  </a:cubicBezTo>
                  <a:cubicBezTo>
                    <a:pt x="137" y="418"/>
                    <a:pt x="137" y="418"/>
                    <a:pt x="137" y="418"/>
                  </a:cubicBezTo>
                  <a:cubicBezTo>
                    <a:pt x="24" y="425"/>
                    <a:pt x="24" y="425"/>
                    <a:pt x="24" y="425"/>
                  </a:cubicBezTo>
                  <a:cubicBezTo>
                    <a:pt x="5" y="154"/>
                    <a:pt x="5" y="154"/>
                    <a:pt x="5" y="154"/>
                  </a:cubicBezTo>
                  <a:cubicBezTo>
                    <a:pt x="0" y="76"/>
                    <a:pt x="36" y="54"/>
                    <a:pt x="89" y="46"/>
                  </a:cubicBezTo>
                  <a:cubicBezTo>
                    <a:pt x="321" y="0"/>
                    <a:pt x="321" y="0"/>
                    <a:pt x="321" y="0"/>
                  </a:cubicBezTo>
                  <a:lnTo>
                    <a:pt x="480" y="3"/>
                  </a:ln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288">
              <a:extLst>
                <a:ext uri="{FF2B5EF4-FFF2-40B4-BE49-F238E27FC236}">
                  <a16:creationId xmlns:a16="http://schemas.microsoft.com/office/drawing/2014/main" id="{D12254CB-FA72-4695-BCA9-2BE8B1F8E9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94826" y="2416175"/>
              <a:ext cx="869950" cy="1709738"/>
            </a:xfrm>
            <a:custGeom>
              <a:avLst/>
              <a:gdLst>
                <a:gd name="T0" fmla="*/ 161 w 264"/>
                <a:gd name="T1" fmla="*/ 18 h 519"/>
                <a:gd name="T2" fmla="*/ 216 w 264"/>
                <a:gd name="T3" fmla="*/ 220 h 519"/>
                <a:gd name="T4" fmla="*/ 141 w 264"/>
                <a:gd name="T5" fmla="*/ 502 h 519"/>
                <a:gd name="T6" fmla="*/ 19 w 264"/>
                <a:gd name="T7" fmla="*/ 481 h 519"/>
                <a:gd name="T8" fmla="*/ 12 w 264"/>
                <a:gd name="T9" fmla="*/ 320 h 519"/>
                <a:gd name="T10" fmla="*/ 161 w 264"/>
                <a:gd name="T11" fmla="*/ 18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4" h="519">
                  <a:moveTo>
                    <a:pt x="161" y="18"/>
                  </a:moveTo>
                  <a:cubicBezTo>
                    <a:pt x="161" y="18"/>
                    <a:pt x="264" y="0"/>
                    <a:pt x="216" y="220"/>
                  </a:cubicBezTo>
                  <a:cubicBezTo>
                    <a:pt x="191" y="333"/>
                    <a:pt x="192" y="519"/>
                    <a:pt x="141" y="502"/>
                  </a:cubicBezTo>
                  <a:cubicBezTo>
                    <a:pt x="19" y="481"/>
                    <a:pt x="19" y="481"/>
                    <a:pt x="19" y="481"/>
                  </a:cubicBezTo>
                  <a:cubicBezTo>
                    <a:pt x="0" y="479"/>
                    <a:pt x="2" y="417"/>
                    <a:pt x="12" y="320"/>
                  </a:cubicBezTo>
                  <a:cubicBezTo>
                    <a:pt x="27" y="175"/>
                    <a:pt x="25" y="83"/>
                    <a:pt x="161" y="18"/>
                  </a:cubicBezTo>
                  <a:close/>
                </a:path>
              </a:pathLst>
            </a:custGeom>
            <a:solidFill>
              <a:srgbClr val="DFE9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289">
              <a:extLst>
                <a:ext uri="{FF2B5EF4-FFF2-40B4-BE49-F238E27FC236}">
                  <a16:creationId xmlns:a16="http://schemas.microsoft.com/office/drawing/2014/main" id="{7558D908-2422-49E9-A26B-0E6994D48A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0263" y="2152650"/>
              <a:ext cx="271463" cy="549275"/>
            </a:xfrm>
            <a:custGeom>
              <a:avLst/>
              <a:gdLst>
                <a:gd name="T0" fmla="*/ 0 w 82"/>
                <a:gd name="T1" fmla="*/ 78 h 167"/>
                <a:gd name="T2" fmla="*/ 0 w 82"/>
                <a:gd name="T3" fmla="*/ 166 h 167"/>
                <a:gd name="T4" fmla="*/ 80 w 82"/>
                <a:gd name="T5" fmla="*/ 127 h 167"/>
                <a:gd name="T6" fmla="*/ 74 w 82"/>
                <a:gd name="T7" fmla="*/ 0 h 167"/>
                <a:gd name="T8" fmla="*/ 0 w 82"/>
                <a:gd name="T9" fmla="*/ 7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67">
                  <a:moveTo>
                    <a:pt x="0" y="78"/>
                  </a:moveTo>
                  <a:cubicBezTo>
                    <a:pt x="8" y="126"/>
                    <a:pt x="0" y="167"/>
                    <a:pt x="0" y="166"/>
                  </a:cubicBezTo>
                  <a:cubicBezTo>
                    <a:pt x="4" y="163"/>
                    <a:pt x="82" y="127"/>
                    <a:pt x="80" y="127"/>
                  </a:cubicBezTo>
                  <a:cubicBezTo>
                    <a:pt x="77" y="126"/>
                    <a:pt x="74" y="0"/>
                    <a:pt x="74" y="0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290">
              <a:extLst>
                <a:ext uri="{FF2B5EF4-FFF2-40B4-BE49-F238E27FC236}">
                  <a16:creationId xmlns:a16="http://schemas.microsoft.com/office/drawing/2014/main" id="{232EEE4E-4DF8-4F9B-90BE-A22C5EF2C4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82088" y="1439863"/>
              <a:ext cx="971550" cy="1141413"/>
            </a:xfrm>
            <a:custGeom>
              <a:avLst/>
              <a:gdLst>
                <a:gd name="T0" fmla="*/ 122 w 295"/>
                <a:gd name="T1" fmla="*/ 16 h 346"/>
                <a:gd name="T2" fmla="*/ 27 w 295"/>
                <a:gd name="T3" fmla="*/ 181 h 346"/>
                <a:gd name="T4" fmla="*/ 53 w 295"/>
                <a:gd name="T5" fmla="*/ 218 h 346"/>
                <a:gd name="T6" fmla="*/ 46 w 295"/>
                <a:gd name="T7" fmla="*/ 271 h 346"/>
                <a:gd name="T8" fmla="*/ 70 w 295"/>
                <a:gd name="T9" fmla="*/ 273 h 346"/>
                <a:gd name="T10" fmla="*/ 130 w 295"/>
                <a:gd name="T11" fmla="*/ 334 h 346"/>
                <a:gd name="T12" fmla="*/ 274 w 295"/>
                <a:gd name="T13" fmla="*/ 135 h 346"/>
                <a:gd name="T14" fmla="*/ 122 w 295"/>
                <a:gd name="T15" fmla="*/ 16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5" h="346">
                  <a:moveTo>
                    <a:pt x="122" y="16"/>
                  </a:moveTo>
                  <a:cubicBezTo>
                    <a:pt x="36" y="37"/>
                    <a:pt x="0" y="88"/>
                    <a:pt x="27" y="181"/>
                  </a:cubicBezTo>
                  <a:cubicBezTo>
                    <a:pt x="31" y="194"/>
                    <a:pt x="50" y="213"/>
                    <a:pt x="53" y="218"/>
                  </a:cubicBezTo>
                  <a:cubicBezTo>
                    <a:pt x="49" y="251"/>
                    <a:pt x="42" y="259"/>
                    <a:pt x="46" y="271"/>
                  </a:cubicBezTo>
                  <a:cubicBezTo>
                    <a:pt x="48" y="276"/>
                    <a:pt x="61" y="275"/>
                    <a:pt x="70" y="273"/>
                  </a:cubicBezTo>
                  <a:cubicBezTo>
                    <a:pt x="82" y="297"/>
                    <a:pt x="107" y="329"/>
                    <a:pt x="130" y="334"/>
                  </a:cubicBezTo>
                  <a:cubicBezTo>
                    <a:pt x="186" y="346"/>
                    <a:pt x="295" y="244"/>
                    <a:pt x="274" y="135"/>
                  </a:cubicBezTo>
                  <a:cubicBezTo>
                    <a:pt x="258" y="53"/>
                    <a:pt x="190" y="0"/>
                    <a:pt x="122" y="16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291">
              <a:extLst>
                <a:ext uri="{FF2B5EF4-FFF2-40B4-BE49-F238E27FC236}">
                  <a16:creationId xmlns:a16="http://schemas.microsoft.com/office/drawing/2014/main" id="{02C62AD9-B404-4B66-B11A-5209D5FE7B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39226" y="1374775"/>
              <a:ext cx="1077913" cy="806450"/>
            </a:xfrm>
            <a:custGeom>
              <a:avLst/>
              <a:gdLst>
                <a:gd name="T0" fmla="*/ 177 w 327"/>
                <a:gd name="T1" fmla="*/ 164 h 245"/>
                <a:gd name="T2" fmla="*/ 222 w 327"/>
                <a:gd name="T3" fmla="*/ 233 h 245"/>
                <a:gd name="T4" fmla="*/ 211 w 327"/>
                <a:gd name="T5" fmla="*/ 159 h 245"/>
                <a:gd name="T6" fmla="*/ 252 w 327"/>
                <a:gd name="T7" fmla="*/ 206 h 245"/>
                <a:gd name="T8" fmla="*/ 304 w 327"/>
                <a:gd name="T9" fmla="*/ 239 h 245"/>
                <a:gd name="T10" fmla="*/ 201 w 327"/>
                <a:gd name="T11" fmla="*/ 27 h 245"/>
                <a:gd name="T12" fmla="*/ 63 w 327"/>
                <a:gd name="T13" fmla="*/ 53 h 245"/>
                <a:gd name="T14" fmla="*/ 49 w 327"/>
                <a:gd name="T15" fmla="*/ 64 h 245"/>
                <a:gd name="T16" fmla="*/ 4 w 327"/>
                <a:gd name="T17" fmla="*/ 166 h 245"/>
                <a:gd name="T18" fmla="*/ 30 w 327"/>
                <a:gd name="T19" fmla="*/ 214 h 245"/>
                <a:gd name="T20" fmla="*/ 21 w 327"/>
                <a:gd name="T21" fmla="*/ 186 h 245"/>
                <a:gd name="T22" fmla="*/ 53 w 327"/>
                <a:gd name="T23" fmla="*/ 208 h 245"/>
                <a:gd name="T24" fmla="*/ 52 w 327"/>
                <a:gd name="T25" fmla="*/ 206 h 245"/>
                <a:gd name="T26" fmla="*/ 43 w 327"/>
                <a:gd name="T27" fmla="*/ 184 h 245"/>
                <a:gd name="T28" fmla="*/ 41 w 327"/>
                <a:gd name="T29" fmla="*/ 177 h 245"/>
                <a:gd name="T30" fmla="*/ 41 w 327"/>
                <a:gd name="T31" fmla="*/ 177 h 245"/>
                <a:gd name="T32" fmla="*/ 65 w 327"/>
                <a:gd name="T33" fmla="*/ 194 h 245"/>
                <a:gd name="T34" fmla="*/ 95 w 327"/>
                <a:gd name="T35" fmla="*/ 198 h 245"/>
                <a:gd name="T36" fmla="*/ 83 w 327"/>
                <a:gd name="T37" fmla="*/ 189 h 245"/>
                <a:gd name="T38" fmla="*/ 113 w 327"/>
                <a:gd name="T39" fmla="*/ 190 h 245"/>
                <a:gd name="T40" fmla="*/ 97 w 327"/>
                <a:gd name="T41" fmla="*/ 178 h 245"/>
                <a:gd name="T42" fmla="*/ 138 w 327"/>
                <a:gd name="T43" fmla="*/ 180 h 245"/>
                <a:gd name="T44" fmla="*/ 177 w 327"/>
                <a:gd name="T45" fmla="*/ 164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7" h="245">
                  <a:moveTo>
                    <a:pt x="177" y="164"/>
                  </a:moveTo>
                  <a:cubicBezTo>
                    <a:pt x="182" y="194"/>
                    <a:pt x="203" y="229"/>
                    <a:pt x="222" y="233"/>
                  </a:cubicBezTo>
                  <a:cubicBezTo>
                    <a:pt x="223" y="233"/>
                    <a:pt x="196" y="180"/>
                    <a:pt x="211" y="159"/>
                  </a:cubicBezTo>
                  <a:cubicBezTo>
                    <a:pt x="230" y="133"/>
                    <a:pt x="271" y="158"/>
                    <a:pt x="252" y="206"/>
                  </a:cubicBezTo>
                  <a:cubicBezTo>
                    <a:pt x="252" y="206"/>
                    <a:pt x="271" y="245"/>
                    <a:pt x="304" y="239"/>
                  </a:cubicBezTo>
                  <a:cubicBezTo>
                    <a:pt x="280" y="210"/>
                    <a:pt x="327" y="21"/>
                    <a:pt x="201" y="27"/>
                  </a:cubicBezTo>
                  <a:cubicBezTo>
                    <a:pt x="160" y="0"/>
                    <a:pt x="94" y="30"/>
                    <a:pt x="63" y="53"/>
                  </a:cubicBezTo>
                  <a:cubicBezTo>
                    <a:pt x="58" y="56"/>
                    <a:pt x="53" y="60"/>
                    <a:pt x="49" y="64"/>
                  </a:cubicBezTo>
                  <a:cubicBezTo>
                    <a:pt x="13" y="95"/>
                    <a:pt x="0" y="138"/>
                    <a:pt x="4" y="166"/>
                  </a:cubicBezTo>
                  <a:cubicBezTo>
                    <a:pt x="8" y="198"/>
                    <a:pt x="31" y="214"/>
                    <a:pt x="30" y="214"/>
                  </a:cubicBezTo>
                  <a:cubicBezTo>
                    <a:pt x="29" y="212"/>
                    <a:pt x="23" y="196"/>
                    <a:pt x="21" y="186"/>
                  </a:cubicBezTo>
                  <a:cubicBezTo>
                    <a:pt x="34" y="200"/>
                    <a:pt x="53" y="208"/>
                    <a:pt x="53" y="208"/>
                  </a:cubicBezTo>
                  <a:cubicBezTo>
                    <a:pt x="53" y="208"/>
                    <a:pt x="52" y="208"/>
                    <a:pt x="52" y="206"/>
                  </a:cubicBezTo>
                  <a:cubicBezTo>
                    <a:pt x="52" y="206"/>
                    <a:pt x="47" y="194"/>
                    <a:pt x="43" y="184"/>
                  </a:cubicBezTo>
                  <a:cubicBezTo>
                    <a:pt x="42" y="182"/>
                    <a:pt x="42" y="180"/>
                    <a:pt x="41" y="177"/>
                  </a:cubicBezTo>
                  <a:cubicBezTo>
                    <a:pt x="41" y="177"/>
                    <a:pt x="41" y="177"/>
                    <a:pt x="41" y="177"/>
                  </a:cubicBezTo>
                  <a:cubicBezTo>
                    <a:pt x="41" y="177"/>
                    <a:pt x="45" y="186"/>
                    <a:pt x="65" y="194"/>
                  </a:cubicBezTo>
                  <a:cubicBezTo>
                    <a:pt x="84" y="201"/>
                    <a:pt x="95" y="198"/>
                    <a:pt x="95" y="198"/>
                  </a:cubicBezTo>
                  <a:cubicBezTo>
                    <a:pt x="95" y="198"/>
                    <a:pt x="90" y="195"/>
                    <a:pt x="83" y="189"/>
                  </a:cubicBezTo>
                  <a:cubicBezTo>
                    <a:pt x="94" y="191"/>
                    <a:pt x="104" y="192"/>
                    <a:pt x="113" y="190"/>
                  </a:cubicBezTo>
                  <a:cubicBezTo>
                    <a:pt x="108" y="187"/>
                    <a:pt x="97" y="178"/>
                    <a:pt x="97" y="178"/>
                  </a:cubicBezTo>
                  <a:cubicBezTo>
                    <a:pt x="97" y="178"/>
                    <a:pt x="117" y="182"/>
                    <a:pt x="138" y="180"/>
                  </a:cubicBezTo>
                  <a:cubicBezTo>
                    <a:pt x="152" y="179"/>
                    <a:pt x="167" y="170"/>
                    <a:pt x="177" y="164"/>
                  </a:cubicBezTo>
                  <a:close/>
                </a:path>
              </a:pathLst>
            </a:custGeom>
            <a:solidFill>
              <a:srgbClr val="5531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292">
              <a:extLst>
                <a:ext uri="{FF2B5EF4-FFF2-40B4-BE49-F238E27FC236}">
                  <a16:creationId xmlns:a16="http://schemas.microsoft.com/office/drawing/2014/main" id="{5854F03E-7BCA-416D-831F-BC9E2AC6B0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34501" y="2689225"/>
              <a:ext cx="280988" cy="1320800"/>
            </a:xfrm>
            <a:custGeom>
              <a:avLst/>
              <a:gdLst>
                <a:gd name="T0" fmla="*/ 69 w 85"/>
                <a:gd name="T1" fmla="*/ 11 h 401"/>
                <a:gd name="T2" fmla="*/ 13 w 85"/>
                <a:gd name="T3" fmla="*/ 401 h 401"/>
                <a:gd name="T4" fmla="*/ 41 w 85"/>
                <a:gd name="T5" fmla="*/ 361 h 401"/>
                <a:gd name="T6" fmla="*/ 85 w 85"/>
                <a:gd name="T7" fmla="*/ 0 h 401"/>
                <a:gd name="T8" fmla="*/ 69 w 85"/>
                <a:gd name="T9" fmla="*/ 11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01">
                  <a:moveTo>
                    <a:pt x="69" y="11"/>
                  </a:moveTo>
                  <a:cubicBezTo>
                    <a:pt x="0" y="95"/>
                    <a:pt x="13" y="401"/>
                    <a:pt x="13" y="401"/>
                  </a:cubicBezTo>
                  <a:cubicBezTo>
                    <a:pt x="41" y="361"/>
                    <a:pt x="41" y="361"/>
                    <a:pt x="41" y="361"/>
                  </a:cubicBezTo>
                  <a:cubicBezTo>
                    <a:pt x="56" y="261"/>
                    <a:pt x="20" y="133"/>
                    <a:pt x="85" y="0"/>
                  </a:cubicBezTo>
                  <a:lnTo>
                    <a:pt x="69" y="11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293">
              <a:extLst>
                <a:ext uri="{FF2B5EF4-FFF2-40B4-BE49-F238E27FC236}">
                  <a16:creationId xmlns:a16="http://schemas.microsoft.com/office/drawing/2014/main" id="{2378B789-9679-455D-82FD-9BAAC7E4698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95563" y="2095500"/>
              <a:ext cx="60325" cy="60325"/>
            </a:xfrm>
            <a:custGeom>
              <a:avLst/>
              <a:gdLst>
                <a:gd name="T0" fmla="*/ 6 w 18"/>
                <a:gd name="T1" fmla="*/ 1 h 18"/>
                <a:gd name="T2" fmla="*/ 17 w 18"/>
                <a:gd name="T3" fmla="*/ 7 h 18"/>
                <a:gd name="T4" fmla="*/ 11 w 18"/>
                <a:gd name="T5" fmla="*/ 17 h 18"/>
                <a:gd name="T6" fmla="*/ 1 w 18"/>
                <a:gd name="T7" fmla="*/ 11 h 18"/>
                <a:gd name="T8" fmla="*/ 6 w 18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8">
                  <a:moveTo>
                    <a:pt x="6" y="1"/>
                  </a:moveTo>
                  <a:cubicBezTo>
                    <a:pt x="11" y="0"/>
                    <a:pt x="15" y="3"/>
                    <a:pt x="17" y="7"/>
                  </a:cubicBezTo>
                  <a:cubicBezTo>
                    <a:pt x="18" y="12"/>
                    <a:pt x="16" y="16"/>
                    <a:pt x="11" y="17"/>
                  </a:cubicBezTo>
                  <a:cubicBezTo>
                    <a:pt x="7" y="18"/>
                    <a:pt x="2" y="15"/>
                    <a:pt x="1" y="11"/>
                  </a:cubicBezTo>
                  <a:cubicBezTo>
                    <a:pt x="0" y="7"/>
                    <a:pt x="2" y="2"/>
                    <a:pt x="6" y="1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294">
              <a:extLst>
                <a:ext uri="{FF2B5EF4-FFF2-40B4-BE49-F238E27FC236}">
                  <a16:creationId xmlns:a16="http://schemas.microsoft.com/office/drawing/2014/main" id="{EA0D633D-4526-4C1F-9C4F-0BA37BDDD8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59926" y="2386013"/>
              <a:ext cx="523875" cy="401638"/>
            </a:xfrm>
            <a:custGeom>
              <a:avLst/>
              <a:gdLst>
                <a:gd name="T0" fmla="*/ 0 w 159"/>
                <a:gd name="T1" fmla="*/ 122 h 122"/>
                <a:gd name="T2" fmla="*/ 6 w 159"/>
                <a:gd name="T3" fmla="*/ 74 h 122"/>
                <a:gd name="T4" fmla="*/ 140 w 159"/>
                <a:gd name="T5" fmla="*/ 0 h 122"/>
                <a:gd name="T6" fmla="*/ 159 w 159"/>
                <a:gd name="T7" fmla="*/ 44 h 122"/>
                <a:gd name="T8" fmla="*/ 0 w 159"/>
                <a:gd name="T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122">
                  <a:moveTo>
                    <a:pt x="0" y="122"/>
                  </a:moveTo>
                  <a:cubicBezTo>
                    <a:pt x="0" y="118"/>
                    <a:pt x="6" y="74"/>
                    <a:pt x="6" y="74"/>
                  </a:cubicBezTo>
                  <a:cubicBezTo>
                    <a:pt x="6" y="74"/>
                    <a:pt x="134" y="0"/>
                    <a:pt x="140" y="0"/>
                  </a:cubicBezTo>
                  <a:cubicBezTo>
                    <a:pt x="146" y="0"/>
                    <a:pt x="159" y="44"/>
                    <a:pt x="159" y="44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Rectangle 295">
              <a:extLst>
                <a:ext uri="{FF2B5EF4-FFF2-40B4-BE49-F238E27FC236}">
                  <a16:creationId xmlns:a16="http://schemas.microsoft.com/office/drawing/2014/main" id="{10AC0E9A-E274-4EED-8C19-373A69C3318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36938" y="3375025"/>
              <a:ext cx="5146675" cy="2217738"/>
            </a:xfrm>
            <a:prstGeom prst="rect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296">
              <a:extLst>
                <a:ext uri="{FF2B5EF4-FFF2-40B4-BE49-F238E27FC236}">
                  <a16:creationId xmlns:a16="http://schemas.microsoft.com/office/drawing/2014/main" id="{3618DD02-64EF-4A79-A4BC-E75AD2DBEF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83463" y="4610100"/>
              <a:ext cx="1289050" cy="995363"/>
            </a:xfrm>
            <a:custGeom>
              <a:avLst/>
              <a:gdLst>
                <a:gd name="T0" fmla="*/ 23 w 391"/>
                <a:gd name="T1" fmla="*/ 1 h 302"/>
                <a:gd name="T2" fmla="*/ 369 w 391"/>
                <a:gd name="T3" fmla="*/ 0 h 302"/>
                <a:gd name="T4" fmla="*/ 379 w 391"/>
                <a:gd name="T5" fmla="*/ 10 h 302"/>
                <a:gd name="T6" fmla="*/ 390 w 391"/>
                <a:gd name="T7" fmla="*/ 292 h 302"/>
                <a:gd name="T8" fmla="*/ 381 w 391"/>
                <a:gd name="T9" fmla="*/ 302 h 302"/>
                <a:gd name="T10" fmla="*/ 10 w 391"/>
                <a:gd name="T11" fmla="*/ 302 h 302"/>
                <a:gd name="T12" fmla="*/ 0 w 391"/>
                <a:gd name="T13" fmla="*/ 292 h 302"/>
                <a:gd name="T14" fmla="*/ 13 w 391"/>
                <a:gd name="T15" fmla="*/ 11 h 302"/>
                <a:gd name="T16" fmla="*/ 23 w 391"/>
                <a:gd name="T17" fmla="*/ 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1" h="302">
                  <a:moveTo>
                    <a:pt x="23" y="1"/>
                  </a:moveTo>
                  <a:cubicBezTo>
                    <a:pt x="369" y="0"/>
                    <a:pt x="369" y="0"/>
                    <a:pt x="369" y="0"/>
                  </a:cubicBezTo>
                  <a:cubicBezTo>
                    <a:pt x="374" y="0"/>
                    <a:pt x="378" y="5"/>
                    <a:pt x="379" y="10"/>
                  </a:cubicBezTo>
                  <a:cubicBezTo>
                    <a:pt x="390" y="292"/>
                    <a:pt x="390" y="292"/>
                    <a:pt x="390" y="292"/>
                  </a:cubicBezTo>
                  <a:cubicBezTo>
                    <a:pt x="391" y="297"/>
                    <a:pt x="386" y="302"/>
                    <a:pt x="381" y="302"/>
                  </a:cubicBezTo>
                  <a:cubicBezTo>
                    <a:pt x="10" y="302"/>
                    <a:pt x="10" y="302"/>
                    <a:pt x="10" y="302"/>
                  </a:cubicBezTo>
                  <a:cubicBezTo>
                    <a:pt x="5" y="302"/>
                    <a:pt x="0" y="297"/>
                    <a:pt x="0" y="29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5"/>
                    <a:pt x="17" y="1"/>
                    <a:pt x="23" y="1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297">
              <a:extLst>
                <a:ext uri="{FF2B5EF4-FFF2-40B4-BE49-F238E27FC236}">
                  <a16:creationId xmlns:a16="http://schemas.microsoft.com/office/drawing/2014/main" id="{0F7B59B2-A4FE-47B1-93C2-630B5FDBDB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16801" y="4646613"/>
              <a:ext cx="1222375" cy="922338"/>
            </a:xfrm>
            <a:custGeom>
              <a:avLst/>
              <a:gdLst>
                <a:gd name="T0" fmla="*/ 27 w 770"/>
                <a:gd name="T1" fmla="*/ 2 h 581"/>
                <a:gd name="T2" fmla="*/ 0 w 770"/>
                <a:gd name="T3" fmla="*/ 581 h 581"/>
                <a:gd name="T4" fmla="*/ 770 w 770"/>
                <a:gd name="T5" fmla="*/ 581 h 581"/>
                <a:gd name="T6" fmla="*/ 745 w 770"/>
                <a:gd name="T7" fmla="*/ 0 h 581"/>
                <a:gd name="T8" fmla="*/ 27 w 770"/>
                <a:gd name="T9" fmla="*/ 2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0" h="581">
                  <a:moveTo>
                    <a:pt x="27" y="2"/>
                  </a:moveTo>
                  <a:lnTo>
                    <a:pt x="0" y="581"/>
                  </a:lnTo>
                  <a:lnTo>
                    <a:pt x="770" y="581"/>
                  </a:lnTo>
                  <a:lnTo>
                    <a:pt x="745" y="0"/>
                  </a:lnTo>
                  <a:lnTo>
                    <a:pt x="27" y="2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298">
              <a:extLst>
                <a:ext uri="{FF2B5EF4-FFF2-40B4-BE49-F238E27FC236}">
                  <a16:creationId xmlns:a16="http://schemas.microsoft.com/office/drawing/2014/main" id="{DB35955D-77E1-45DC-9E41-1BF6A9206FA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835901" y="4471988"/>
              <a:ext cx="384175" cy="187325"/>
            </a:xfrm>
            <a:custGeom>
              <a:avLst/>
              <a:gdLst>
                <a:gd name="T0" fmla="*/ 11 w 117"/>
                <a:gd name="T1" fmla="*/ 0 h 57"/>
                <a:gd name="T2" fmla="*/ 106 w 117"/>
                <a:gd name="T3" fmla="*/ 0 h 57"/>
                <a:gd name="T4" fmla="*/ 117 w 117"/>
                <a:gd name="T5" fmla="*/ 12 h 57"/>
                <a:gd name="T6" fmla="*/ 117 w 117"/>
                <a:gd name="T7" fmla="*/ 45 h 57"/>
                <a:gd name="T8" fmla="*/ 106 w 117"/>
                <a:gd name="T9" fmla="*/ 57 h 57"/>
                <a:gd name="T10" fmla="*/ 11 w 117"/>
                <a:gd name="T11" fmla="*/ 57 h 57"/>
                <a:gd name="T12" fmla="*/ 0 w 117"/>
                <a:gd name="T13" fmla="*/ 45 h 57"/>
                <a:gd name="T14" fmla="*/ 0 w 117"/>
                <a:gd name="T15" fmla="*/ 12 h 57"/>
                <a:gd name="T16" fmla="*/ 11 w 117"/>
                <a:gd name="T17" fmla="*/ 0 h 57"/>
                <a:gd name="T18" fmla="*/ 11 w 117"/>
                <a:gd name="T19" fmla="*/ 19 h 57"/>
                <a:gd name="T20" fmla="*/ 11 w 117"/>
                <a:gd name="T21" fmla="*/ 19 h 57"/>
                <a:gd name="T22" fmla="*/ 10 w 117"/>
                <a:gd name="T23" fmla="*/ 20 h 57"/>
                <a:gd name="T24" fmla="*/ 10 w 117"/>
                <a:gd name="T25" fmla="*/ 45 h 57"/>
                <a:gd name="T26" fmla="*/ 11 w 117"/>
                <a:gd name="T27" fmla="*/ 46 h 57"/>
                <a:gd name="T28" fmla="*/ 106 w 117"/>
                <a:gd name="T29" fmla="*/ 46 h 57"/>
                <a:gd name="T30" fmla="*/ 107 w 117"/>
                <a:gd name="T31" fmla="*/ 45 h 57"/>
                <a:gd name="T32" fmla="*/ 107 w 117"/>
                <a:gd name="T33" fmla="*/ 20 h 57"/>
                <a:gd name="T34" fmla="*/ 106 w 117"/>
                <a:gd name="T35" fmla="*/ 19 h 57"/>
                <a:gd name="T36" fmla="*/ 11 w 117"/>
                <a:gd name="T37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7" h="57">
                  <a:moveTo>
                    <a:pt x="11" y="0"/>
                  </a:move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6"/>
                    <a:pt x="117" y="12"/>
                  </a:cubicBezTo>
                  <a:cubicBezTo>
                    <a:pt x="117" y="45"/>
                    <a:pt x="117" y="45"/>
                    <a:pt x="117" y="45"/>
                  </a:cubicBezTo>
                  <a:cubicBezTo>
                    <a:pt x="117" y="51"/>
                    <a:pt x="112" y="57"/>
                    <a:pt x="106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1"/>
                    <a:pt x="0" y="4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1" y="0"/>
                  </a:cubicBezTo>
                  <a:close/>
                  <a:moveTo>
                    <a:pt x="11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20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10" y="46"/>
                    <a:pt x="11" y="46"/>
                  </a:cubicBezTo>
                  <a:cubicBezTo>
                    <a:pt x="106" y="46"/>
                    <a:pt x="106" y="46"/>
                    <a:pt x="106" y="46"/>
                  </a:cubicBezTo>
                  <a:cubicBezTo>
                    <a:pt x="107" y="46"/>
                    <a:pt x="107" y="45"/>
                    <a:pt x="107" y="45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7" y="19"/>
                    <a:pt x="107" y="19"/>
                    <a:pt x="106" y="19"/>
                  </a:cubicBezTo>
                  <a:lnTo>
                    <a:pt x="11" y="19"/>
                  </a:lnTo>
                  <a:close/>
                </a:path>
              </a:pathLst>
            </a:custGeom>
            <a:solidFill>
              <a:srgbClr val="2012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299">
              <a:extLst>
                <a:ext uri="{FF2B5EF4-FFF2-40B4-BE49-F238E27FC236}">
                  <a16:creationId xmlns:a16="http://schemas.microsoft.com/office/drawing/2014/main" id="{74D56D5C-EC3D-4361-A0E2-50FE9574B1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70763" y="4600575"/>
              <a:ext cx="1314450" cy="638175"/>
            </a:xfrm>
            <a:custGeom>
              <a:avLst/>
              <a:gdLst>
                <a:gd name="T0" fmla="*/ 10 w 399"/>
                <a:gd name="T1" fmla="*/ 0 h 194"/>
                <a:gd name="T2" fmla="*/ 389 w 399"/>
                <a:gd name="T3" fmla="*/ 0 h 194"/>
                <a:gd name="T4" fmla="*/ 399 w 399"/>
                <a:gd name="T5" fmla="*/ 11 h 194"/>
                <a:gd name="T6" fmla="*/ 399 w 399"/>
                <a:gd name="T7" fmla="*/ 139 h 194"/>
                <a:gd name="T8" fmla="*/ 199 w 399"/>
                <a:gd name="T9" fmla="*/ 194 h 194"/>
                <a:gd name="T10" fmla="*/ 0 w 399"/>
                <a:gd name="T11" fmla="*/ 139 h 194"/>
                <a:gd name="T12" fmla="*/ 0 w 399"/>
                <a:gd name="T13" fmla="*/ 11 h 194"/>
                <a:gd name="T14" fmla="*/ 10 w 399"/>
                <a:gd name="T1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9" h="194">
                  <a:moveTo>
                    <a:pt x="10" y="0"/>
                  </a:moveTo>
                  <a:cubicBezTo>
                    <a:pt x="389" y="0"/>
                    <a:pt x="389" y="0"/>
                    <a:pt x="389" y="0"/>
                  </a:cubicBezTo>
                  <a:cubicBezTo>
                    <a:pt x="395" y="0"/>
                    <a:pt x="399" y="5"/>
                    <a:pt x="399" y="11"/>
                  </a:cubicBezTo>
                  <a:cubicBezTo>
                    <a:pt x="399" y="139"/>
                    <a:pt x="399" y="139"/>
                    <a:pt x="399" y="139"/>
                  </a:cubicBezTo>
                  <a:cubicBezTo>
                    <a:pt x="353" y="172"/>
                    <a:pt x="281" y="194"/>
                    <a:pt x="199" y="194"/>
                  </a:cubicBezTo>
                  <a:cubicBezTo>
                    <a:pt x="118" y="194"/>
                    <a:pt x="46" y="172"/>
                    <a:pt x="0" y="13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00">
              <a:extLst>
                <a:ext uri="{FF2B5EF4-FFF2-40B4-BE49-F238E27FC236}">
                  <a16:creationId xmlns:a16="http://schemas.microsoft.com/office/drawing/2014/main" id="{6B57BD17-5132-4244-98D5-A9FC1F116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86638" y="4600575"/>
              <a:ext cx="1282700" cy="622300"/>
            </a:xfrm>
            <a:custGeom>
              <a:avLst/>
              <a:gdLst>
                <a:gd name="T0" fmla="*/ 194 w 389"/>
                <a:gd name="T1" fmla="*/ 189 h 189"/>
                <a:gd name="T2" fmla="*/ 1 w 389"/>
                <a:gd name="T3" fmla="*/ 133 h 189"/>
                <a:gd name="T4" fmla="*/ 0 w 389"/>
                <a:gd name="T5" fmla="*/ 132 h 189"/>
                <a:gd name="T6" fmla="*/ 0 w 389"/>
                <a:gd name="T7" fmla="*/ 2 h 189"/>
                <a:gd name="T8" fmla="*/ 3 w 389"/>
                <a:gd name="T9" fmla="*/ 0 h 189"/>
                <a:gd name="T10" fmla="*/ 3 w 389"/>
                <a:gd name="T11" fmla="*/ 130 h 189"/>
                <a:gd name="T12" fmla="*/ 194 w 389"/>
                <a:gd name="T13" fmla="*/ 185 h 189"/>
                <a:gd name="T14" fmla="*/ 386 w 389"/>
                <a:gd name="T15" fmla="*/ 130 h 189"/>
                <a:gd name="T16" fmla="*/ 386 w 389"/>
                <a:gd name="T17" fmla="*/ 0 h 189"/>
                <a:gd name="T18" fmla="*/ 389 w 389"/>
                <a:gd name="T19" fmla="*/ 2 h 189"/>
                <a:gd name="T20" fmla="*/ 389 w 389"/>
                <a:gd name="T21" fmla="*/ 132 h 189"/>
                <a:gd name="T22" fmla="*/ 388 w 389"/>
                <a:gd name="T23" fmla="*/ 133 h 189"/>
                <a:gd name="T24" fmla="*/ 194 w 389"/>
                <a:gd name="T25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9" h="189">
                  <a:moveTo>
                    <a:pt x="194" y="189"/>
                  </a:moveTo>
                  <a:cubicBezTo>
                    <a:pt x="119" y="189"/>
                    <a:pt x="48" y="168"/>
                    <a:pt x="1" y="13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50" y="165"/>
                    <a:pt x="120" y="185"/>
                    <a:pt x="194" y="185"/>
                  </a:cubicBezTo>
                  <a:cubicBezTo>
                    <a:pt x="269" y="185"/>
                    <a:pt x="339" y="165"/>
                    <a:pt x="386" y="130"/>
                  </a:cubicBezTo>
                  <a:cubicBezTo>
                    <a:pt x="386" y="0"/>
                    <a:pt x="386" y="0"/>
                    <a:pt x="386" y="0"/>
                  </a:cubicBezTo>
                  <a:cubicBezTo>
                    <a:pt x="387" y="1"/>
                    <a:pt x="388" y="1"/>
                    <a:pt x="389" y="2"/>
                  </a:cubicBezTo>
                  <a:cubicBezTo>
                    <a:pt x="389" y="132"/>
                    <a:pt x="389" y="132"/>
                    <a:pt x="389" y="132"/>
                  </a:cubicBezTo>
                  <a:cubicBezTo>
                    <a:pt x="388" y="133"/>
                    <a:pt x="388" y="133"/>
                    <a:pt x="388" y="133"/>
                  </a:cubicBezTo>
                  <a:cubicBezTo>
                    <a:pt x="341" y="168"/>
                    <a:pt x="270" y="189"/>
                    <a:pt x="194" y="189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01">
              <a:extLst>
                <a:ext uri="{FF2B5EF4-FFF2-40B4-BE49-F238E27FC236}">
                  <a16:creationId xmlns:a16="http://schemas.microsoft.com/office/drawing/2014/main" id="{1DAE26AA-7B5C-463E-A6B0-3A772493D0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40676" y="5164138"/>
              <a:ext cx="141288" cy="160338"/>
            </a:xfrm>
            <a:custGeom>
              <a:avLst/>
              <a:gdLst>
                <a:gd name="T0" fmla="*/ 4 w 43"/>
                <a:gd name="T1" fmla="*/ 0 h 49"/>
                <a:gd name="T2" fmla="*/ 39 w 43"/>
                <a:gd name="T3" fmla="*/ 0 h 49"/>
                <a:gd name="T4" fmla="*/ 43 w 43"/>
                <a:gd name="T5" fmla="*/ 4 h 49"/>
                <a:gd name="T6" fmla="*/ 43 w 43"/>
                <a:gd name="T7" fmla="*/ 44 h 49"/>
                <a:gd name="T8" fmla="*/ 39 w 43"/>
                <a:gd name="T9" fmla="*/ 49 h 49"/>
                <a:gd name="T10" fmla="*/ 4 w 43"/>
                <a:gd name="T11" fmla="*/ 49 h 49"/>
                <a:gd name="T12" fmla="*/ 0 w 43"/>
                <a:gd name="T13" fmla="*/ 44 h 49"/>
                <a:gd name="T14" fmla="*/ 0 w 43"/>
                <a:gd name="T15" fmla="*/ 4 h 49"/>
                <a:gd name="T16" fmla="*/ 4 w 43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9">
                  <a:moveTo>
                    <a:pt x="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1" y="0"/>
                    <a:pt x="43" y="1"/>
                    <a:pt x="43" y="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7"/>
                    <a:pt x="41" y="49"/>
                    <a:pt x="39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02">
              <a:extLst>
                <a:ext uri="{FF2B5EF4-FFF2-40B4-BE49-F238E27FC236}">
                  <a16:creationId xmlns:a16="http://schemas.microsoft.com/office/drawing/2014/main" id="{8CE1E863-3AD0-44B0-A194-FF24D44E94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59726" y="5189538"/>
              <a:ext cx="103188" cy="106363"/>
            </a:xfrm>
            <a:custGeom>
              <a:avLst/>
              <a:gdLst>
                <a:gd name="T0" fmla="*/ 2 w 31"/>
                <a:gd name="T1" fmla="*/ 0 h 32"/>
                <a:gd name="T2" fmla="*/ 29 w 31"/>
                <a:gd name="T3" fmla="*/ 0 h 32"/>
                <a:gd name="T4" fmla="*/ 31 w 31"/>
                <a:gd name="T5" fmla="*/ 3 h 32"/>
                <a:gd name="T6" fmla="*/ 31 w 31"/>
                <a:gd name="T7" fmla="*/ 30 h 32"/>
                <a:gd name="T8" fmla="*/ 29 w 31"/>
                <a:gd name="T9" fmla="*/ 32 h 32"/>
                <a:gd name="T10" fmla="*/ 2 w 31"/>
                <a:gd name="T11" fmla="*/ 32 h 32"/>
                <a:gd name="T12" fmla="*/ 0 w 31"/>
                <a:gd name="T13" fmla="*/ 30 h 32"/>
                <a:gd name="T14" fmla="*/ 0 w 31"/>
                <a:gd name="T15" fmla="*/ 3 h 32"/>
                <a:gd name="T16" fmla="*/ 2 w 31"/>
                <a:gd name="T1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2">
                  <a:moveTo>
                    <a:pt x="2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30" y="0"/>
                    <a:pt x="31" y="1"/>
                    <a:pt x="31" y="3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1"/>
                    <a:pt x="30" y="32"/>
                    <a:pt x="29" y="32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1" y="32"/>
                    <a:pt x="0" y="31"/>
                    <a:pt x="0" y="3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828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03">
              <a:extLst>
                <a:ext uri="{FF2B5EF4-FFF2-40B4-BE49-F238E27FC236}">
                  <a16:creationId xmlns:a16="http://schemas.microsoft.com/office/drawing/2014/main" id="{F3F1DA66-C293-46D3-A6CB-4AF9D571F4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88288" y="2406650"/>
              <a:ext cx="125413" cy="873125"/>
            </a:xfrm>
            <a:custGeom>
              <a:avLst/>
              <a:gdLst>
                <a:gd name="T0" fmla="*/ 1 w 38"/>
                <a:gd name="T1" fmla="*/ 10 h 265"/>
                <a:gd name="T2" fmla="*/ 22 w 38"/>
                <a:gd name="T3" fmla="*/ 257 h 265"/>
                <a:gd name="T4" fmla="*/ 30 w 38"/>
                <a:gd name="T5" fmla="*/ 265 h 265"/>
                <a:gd name="T6" fmla="*/ 37 w 38"/>
                <a:gd name="T7" fmla="*/ 256 h 265"/>
                <a:gd name="T8" fmla="*/ 16 w 38"/>
                <a:gd name="T9" fmla="*/ 8 h 265"/>
                <a:gd name="T10" fmla="*/ 7 w 38"/>
                <a:gd name="T11" fmla="*/ 1 h 265"/>
                <a:gd name="T12" fmla="*/ 1 w 38"/>
                <a:gd name="T13" fmla="*/ 1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65">
                  <a:moveTo>
                    <a:pt x="1" y="10"/>
                  </a:moveTo>
                  <a:cubicBezTo>
                    <a:pt x="22" y="257"/>
                    <a:pt x="22" y="257"/>
                    <a:pt x="22" y="257"/>
                  </a:cubicBezTo>
                  <a:cubicBezTo>
                    <a:pt x="23" y="262"/>
                    <a:pt x="26" y="265"/>
                    <a:pt x="30" y="265"/>
                  </a:cubicBezTo>
                  <a:cubicBezTo>
                    <a:pt x="34" y="264"/>
                    <a:pt x="38" y="260"/>
                    <a:pt x="37" y="25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5" y="4"/>
                    <a:pt x="11" y="0"/>
                    <a:pt x="7" y="1"/>
                  </a:cubicBezTo>
                  <a:cubicBezTo>
                    <a:pt x="3" y="1"/>
                    <a:pt x="0" y="5"/>
                    <a:pt x="1" y="10"/>
                  </a:cubicBezTo>
                  <a:close/>
                </a:path>
              </a:pathLst>
            </a:custGeom>
            <a:solidFill>
              <a:srgbClr val="5E60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04">
              <a:extLst>
                <a:ext uri="{FF2B5EF4-FFF2-40B4-BE49-F238E27FC236}">
                  <a16:creationId xmlns:a16="http://schemas.microsoft.com/office/drawing/2014/main" id="{C7E70B65-33A4-4233-AE7C-5A2DD33BD6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88288" y="2409825"/>
              <a:ext cx="101600" cy="869950"/>
            </a:xfrm>
            <a:custGeom>
              <a:avLst/>
              <a:gdLst>
                <a:gd name="T0" fmla="*/ 1 w 31"/>
                <a:gd name="T1" fmla="*/ 9 h 264"/>
                <a:gd name="T2" fmla="*/ 22 w 31"/>
                <a:gd name="T3" fmla="*/ 256 h 264"/>
                <a:gd name="T4" fmla="*/ 30 w 31"/>
                <a:gd name="T5" fmla="*/ 264 h 264"/>
                <a:gd name="T6" fmla="*/ 31 w 31"/>
                <a:gd name="T7" fmla="*/ 264 h 264"/>
                <a:gd name="T8" fmla="*/ 7 w 31"/>
                <a:gd name="T9" fmla="*/ 0 h 264"/>
                <a:gd name="T10" fmla="*/ 1 w 31"/>
                <a:gd name="T11" fmla="*/ 9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264">
                  <a:moveTo>
                    <a:pt x="1" y="9"/>
                  </a:moveTo>
                  <a:cubicBezTo>
                    <a:pt x="22" y="256"/>
                    <a:pt x="22" y="256"/>
                    <a:pt x="22" y="256"/>
                  </a:cubicBezTo>
                  <a:cubicBezTo>
                    <a:pt x="23" y="261"/>
                    <a:pt x="26" y="264"/>
                    <a:pt x="30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1" y="9"/>
                  </a:cubicBezTo>
                  <a:close/>
                </a:path>
              </a:pathLst>
            </a:custGeom>
            <a:solidFill>
              <a:srgbClr val="4F4E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Rectangle 305">
              <a:extLst>
                <a:ext uri="{FF2B5EF4-FFF2-40B4-BE49-F238E27FC236}">
                  <a16:creationId xmlns:a16="http://schemas.microsoft.com/office/drawing/2014/main" id="{D3F412AE-D3E1-42C3-B524-D0BA2BB2C65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56563" y="3240088"/>
              <a:ext cx="65088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Rectangle 306">
              <a:extLst>
                <a:ext uri="{FF2B5EF4-FFF2-40B4-BE49-F238E27FC236}">
                  <a16:creationId xmlns:a16="http://schemas.microsoft.com/office/drawing/2014/main" id="{FAD158F2-1C94-49C2-8C56-E4566113457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128001" y="3240088"/>
              <a:ext cx="66675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Rectangle 307">
              <a:extLst>
                <a:ext uri="{FF2B5EF4-FFF2-40B4-BE49-F238E27FC236}">
                  <a16:creationId xmlns:a16="http://schemas.microsoft.com/office/drawing/2014/main" id="{3733C80E-480B-41C7-9C7B-8450661D272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01026" y="3240088"/>
              <a:ext cx="66675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Rectangle 308">
              <a:extLst>
                <a:ext uri="{FF2B5EF4-FFF2-40B4-BE49-F238E27FC236}">
                  <a16:creationId xmlns:a16="http://schemas.microsoft.com/office/drawing/2014/main" id="{4595945D-25AC-4733-B2EB-596BB7953EE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70876" y="3240088"/>
              <a:ext cx="65088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Rectangle 309">
              <a:extLst>
                <a:ext uri="{FF2B5EF4-FFF2-40B4-BE49-F238E27FC236}">
                  <a16:creationId xmlns:a16="http://schemas.microsoft.com/office/drawing/2014/main" id="{5CA11072-9382-4F3F-A930-03C8F4839D3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342313" y="3240088"/>
              <a:ext cx="66675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310">
              <a:extLst>
                <a:ext uri="{FF2B5EF4-FFF2-40B4-BE49-F238E27FC236}">
                  <a16:creationId xmlns:a16="http://schemas.microsoft.com/office/drawing/2014/main" id="{7D20E743-2E03-4EAE-A04E-B9D409ED768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412163" y="3240088"/>
              <a:ext cx="65088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11">
              <a:extLst>
                <a:ext uri="{FF2B5EF4-FFF2-40B4-BE49-F238E27FC236}">
                  <a16:creationId xmlns:a16="http://schemas.microsoft.com/office/drawing/2014/main" id="{357D2D93-0CC8-46A3-8D03-84B91DB444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64488" y="3246438"/>
              <a:ext cx="793750" cy="55563"/>
            </a:xfrm>
            <a:custGeom>
              <a:avLst/>
              <a:gdLst>
                <a:gd name="T0" fmla="*/ 233 w 241"/>
                <a:gd name="T1" fmla="*/ 0 h 17"/>
                <a:gd name="T2" fmla="*/ 8 w 241"/>
                <a:gd name="T3" fmla="*/ 0 h 17"/>
                <a:gd name="T4" fmla="*/ 0 w 241"/>
                <a:gd name="T5" fmla="*/ 8 h 17"/>
                <a:gd name="T6" fmla="*/ 8 w 241"/>
                <a:gd name="T7" fmla="*/ 17 h 17"/>
                <a:gd name="T8" fmla="*/ 233 w 241"/>
                <a:gd name="T9" fmla="*/ 16 h 17"/>
                <a:gd name="T10" fmla="*/ 241 w 241"/>
                <a:gd name="T11" fmla="*/ 8 h 17"/>
                <a:gd name="T12" fmla="*/ 233 w 241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17">
                  <a:moveTo>
                    <a:pt x="23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"/>
                    <a:pt x="4" y="17"/>
                    <a:pt x="8" y="17"/>
                  </a:cubicBezTo>
                  <a:cubicBezTo>
                    <a:pt x="233" y="16"/>
                    <a:pt x="233" y="16"/>
                    <a:pt x="233" y="16"/>
                  </a:cubicBezTo>
                  <a:cubicBezTo>
                    <a:pt x="237" y="16"/>
                    <a:pt x="241" y="13"/>
                    <a:pt x="241" y="8"/>
                  </a:cubicBezTo>
                  <a:cubicBezTo>
                    <a:pt x="241" y="3"/>
                    <a:pt x="237" y="0"/>
                    <a:pt x="233" y="0"/>
                  </a:cubicBezTo>
                  <a:close/>
                </a:path>
              </a:pathLst>
            </a:custGeom>
            <a:solidFill>
              <a:srgbClr val="4241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312">
              <a:extLst>
                <a:ext uri="{FF2B5EF4-FFF2-40B4-BE49-F238E27FC236}">
                  <a16:creationId xmlns:a16="http://schemas.microsoft.com/office/drawing/2014/main" id="{FD61D3AE-C800-44B2-9AD9-3A5BBF4953F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504238" y="3265488"/>
              <a:ext cx="66675" cy="20638"/>
            </a:xfrm>
            <a:prstGeom prst="rect">
              <a:avLst/>
            </a:pr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313">
              <a:extLst>
                <a:ext uri="{FF2B5EF4-FFF2-40B4-BE49-F238E27FC236}">
                  <a16:creationId xmlns:a16="http://schemas.microsoft.com/office/drawing/2014/main" id="{AF6045EA-685C-4685-AE38-A1E39659546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593138" y="3265488"/>
              <a:ext cx="66675" cy="20638"/>
            </a:xfrm>
            <a:prstGeom prst="rect">
              <a:avLst/>
            </a:pr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14">
              <a:extLst>
                <a:ext uri="{FF2B5EF4-FFF2-40B4-BE49-F238E27FC236}">
                  <a16:creationId xmlns:a16="http://schemas.microsoft.com/office/drawing/2014/main" id="{CF9FC943-9C4D-4DD0-966A-FE3E252127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59738" y="3259138"/>
              <a:ext cx="401638" cy="30163"/>
            </a:xfrm>
            <a:custGeom>
              <a:avLst/>
              <a:gdLst>
                <a:gd name="T0" fmla="*/ 2 w 122"/>
                <a:gd name="T1" fmla="*/ 1 h 9"/>
                <a:gd name="T2" fmla="*/ 120 w 122"/>
                <a:gd name="T3" fmla="*/ 0 h 9"/>
                <a:gd name="T4" fmla="*/ 122 w 122"/>
                <a:gd name="T5" fmla="*/ 2 h 9"/>
                <a:gd name="T6" fmla="*/ 122 w 122"/>
                <a:gd name="T7" fmla="*/ 7 h 9"/>
                <a:gd name="T8" fmla="*/ 120 w 122"/>
                <a:gd name="T9" fmla="*/ 9 h 9"/>
                <a:gd name="T10" fmla="*/ 2 w 122"/>
                <a:gd name="T11" fmla="*/ 9 h 9"/>
                <a:gd name="T12" fmla="*/ 0 w 122"/>
                <a:gd name="T13" fmla="*/ 7 h 9"/>
                <a:gd name="T14" fmla="*/ 0 w 122"/>
                <a:gd name="T15" fmla="*/ 3 h 9"/>
                <a:gd name="T16" fmla="*/ 2 w 122"/>
                <a:gd name="T1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" h="9">
                  <a:moveTo>
                    <a:pt x="2" y="1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0"/>
                    <a:pt x="122" y="1"/>
                    <a:pt x="122" y="2"/>
                  </a:cubicBezTo>
                  <a:cubicBezTo>
                    <a:pt x="122" y="7"/>
                    <a:pt x="122" y="7"/>
                    <a:pt x="122" y="7"/>
                  </a:cubicBezTo>
                  <a:cubicBezTo>
                    <a:pt x="122" y="8"/>
                    <a:pt x="121" y="9"/>
                    <a:pt x="120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8"/>
                    <a:pt x="0" y="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15">
              <a:extLst>
                <a:ext uri="{FF2B5EF4-FFF2-40B4-BE49-F238E27FC236}">
                  <a16:creationId xmlns:a16="http://schemas.microsoft.com/office/drawing/2014/main" id="{CA2017F5-975E-4899-866A-29C68CD25C1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31338" y="2474913"/>
              <a:ext cx="757238" cy="1855788"/>
            </a:xfrm>
            <a:custGeom>
              <a:avLst/>
              <a:gdLst>
                <a:gd name="T0" fmla="*/ 172 w 230"/>
                <a:gd name="T1" fmla="*/ 2 h 563"/>
                <a:gd name="T2" fmla="*/ 69 w 230"/>
                <a:gd name="T3" fmla="*/ 80 h 563"/>
                <a:gd name="T4" fmla="*/ 39 w 230"/>
                <a:gd name="T5" fmla="*/ 464 h 563"/>
                <a:gd name="T6" fmla="*/ 63 w 230"/>
                <a:gd name="T7" fmla="*/ 532 h 563"/>
                <a:gd name="T8" fmla="*/ 133 w 230"/>
                <a:gd name="T9" fmla="*/ 555 h 563"/>
                <a:gd name="T10" fmla="*/ 230 w 230"/>
                <a:gd name="T11" fmla="*/ 530 h 563"/>
                <a:gd name="T12" fmla="*/ 216 w 230"/>
                <a:gd name="T13" fmla="*/ 162 h 563"/>
                <a:gd name="T14" fmla="*/ 214 w 230"/>
                <a:gd name="T15" fmla="*/ 43 h 563"/>
                <a:gd name="T16" fmla="*/ 172 w 230"/>
                <a:gd name="T17" fmla="*/ 2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563">
                  <a:moveTo>
                    <a:pt x="172" y="2"/>
                  </a:moveTo>
                  <a:cubicBezTo>
                    <a:pt x="150" y="0"/>
                    <a:pt x="69" y="80"/>
                    <a:pt x="69" y="80"/>
                  </a:cubicBezTo>
                  <a:cubicBezTo>
                    <a:pt x="0" y="304"/>
                    <a:pt x="16" y="233"/>
                    <a:pt x="39" y="464"/>
                  </a:cubicBezTo>
                  <a:cubicBezTo>
                    <a:pt x="44" y="519"/>
                    <a:pt x="56" y="534"/>
                    <a:pt x="63" y="532"/>
                  </a:cubicBezTo>
                  <a:cubicBezTo>
                    <a:pt x="71" y="530"/>
                    <a:pt x="90" y="546"/>
                    <a:pt x="133" y="555"/>
                  </a:cubicBezTo>
                  <a:cubicBezTo>
                    <a:pt x="176" y="563"/>
                    <a:pt x="230" y="530"/>
                    <a:pt x="230" y="530"/>
                  </a:cubicBezTo>
                  <a:cubicBezTo>
                    <a:pt x="230" y="530"/>
                    <a:pt x="211" y="221"/>
                    <a:pt x="216" y="162"/>
                  </a:cubicBezTo>
                  <a:cubicBezTo>
                    <a:pt x="220" y="102"/>
                    <a:pt x="228" y="74"/>
                    <a:pt x="214" y="43"/>
                  </a:cubicBezTo>
                  <a:cubicBezTo>
                    <a:pt x="201" y="12"/>
                    <a:pt x="172" y="2"/>
                    <a:pt x="172" y="2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16">
              <a:extLst>
                <a:ext uri="{FF2B5EF4-FFF2-40B4-BE49-F238E27FC236}">
                  <a16:creationId xmlns:a16="http://schemas.microsoft.com/office/drawing/2014/main" id="{A112F9DA-2299-4964-A2DF-BCB1A1B076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75651" y="2940050"/>
              <a:ext cx="487363" cy="300038"/>
            </a:xfrm>
            <a:custGeom>
              <a:avLst/>
              <a:gdLst>
                <a:gd name="T0" fmla="*/ 148 w 148"/>
                <a:gd name="T1" fmla="*/ 17 h 91"/>
                <a:gd name="T2" fmla="*/ 71 w 148"/>
                <a:gd name="T3" fmla="*/ 1 h 91"/>
                <a:gd name="T4" fmla="*/ 26 w 148"/>
                <a:gd name="T5" fmla="*/ 28 h 91"/>
                <a:gd name="T6" fmla="*/ 4 w 148"/>
                <a:gd name="T7" fmla="*/ 80 h 91"/>
                <a:gd name="T8" fmla="*/ 15 w 148"/>
                <a:gd name="T9" fmla="*/ 79 h 91"/>
                <a:gd name="T10" fmla="*/ 27 w 148"/>
                <a:gd name="T11" fmla="*/ 64 h 91"/>
                <a:gd name="T12" fmla="*/ 35 w 148"/>
                <a:gd name="T13" fmla="*/ 49 h 91"/>
                <a:gd name="T14" fmla="*/ 50 w 148"/>
                <a:gd name="T15" fmla="*/ 36 h 91"/>
                <a:gd name="T16" fmla="*/ 31 w 148"/>
                <a:gd name="T17" fmla="*/ 63 h 91"/>
                <a:gd name="T18" fmla="*/ 19 w 148"/>
                <a:gd name="T19" fmla="*/ 90 h 91"/>
                <a:gd name="T20" fmla="*/ 32 w 148"/>
                <a:gd name="T21" fmla="*/ 88 h 91"/>
                <a:gd name="T22" fmla="*/ 48 w 148"/>
                <a:gd name="T23" fmla="*/ 65 h 91"/>
                <a:gd name="T24" fmla="*/ 63 w 148"/>
                <a:gd name="T25" fmla="*/ 51 h 91"/>
                <a:gd name="T26" fmla="*/ 78 w 148"/>
                <a:gd name="T27" fmla="*/ 59 h 91"/>
                <a:gd name="T28" fmla="*/ 125 w 148"/>
                <a:gd name="T29" fmla="*/ 62 h 91"/>
                <a:gd name="T30" fmla="*/ 148 w 148"/>
                <a:gd name="T31" fmla="*/ 1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91">
                  <a:moveTo>
                    <a:pt x="148" y="17"/>
                  </a:moveTo>
                  <a:cubicBezTo>
                    <a:pt x="139" y="18"/>
                    <a:pt x="75" y="1"/>
                    <a:pt x="71" y="1"/>
                  </a:cubicBezTo>
                  <a:cubicBezTo>
                    <a:pt x="67" y="0"/>
                    <a:pt x="29" y="24"/>
                    <a:pt x="26" y="28"/>
                  </a:cubicBezTo>
                  <a:cubicBezTo>
                    <a:pt x="24" y="33"/>
                    <a:pt x="0" y="80"/>
                    <a:pt x="4" y="80"/>
                  </a:cubicBezTo>
                  <a:cubicBezTo>
                    <a:pt x="7" y="81"/>
                    <a:pt x="9" y="81"/>
                    <a:pt x="15" y="79"/>
                  </a:cubicBezTo>
                  <a:cubicBezTo>
                    <a:pt x="21" y="76"/>
                    <a:pt x="27" y="64"/>
                    <a:pt x="27" y="64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45" y="40"/>
                    <a:pt x="33" y="59"/>
                    <a:pt x="31" y="63"/>
                  </a:cubicBezTo>
                  <a:cubicBezTo>
                    <a:pt x="27" y="75"/>
                    <a:pt x="19" y="90"/>
                    <a:pt x="19" y="90"/>
                  </a:cubicBezTo>
                  <a:cubicBezTo>
                    <a:pt x="20" y="91"/>
                    <a:pt x="26" y="90"/>
                    <a:pt x="32" y="88"/>
                  </a:cubicBezTo>
                  <a:cubicBezTo>
                    <a:pt x="38" y="87"/>
                    <a:pt x="48" y="65"/>
                    <a:pt x="48" y="65"/>
                  </a:cubicBezTo>
                  <a:cubicBezTo>
                    <a:pt x="48" y="64"/>
                    <a:pt x="60" y="54"/>
                    <a:pt x="63" y="51"/>
                  </a:cubicBezTo>
                  <a:cubicBezTo>
                    <a:pt x="63" y="53"/>
                    <a:pt x="77" y="59"/>
                    <a:pt x="78" y="59"/>
                  </a:cubicBezTo>
                  <a:cubicBezTo>
                    <a:pt x="108" y="74"/>
                    <a:pt x="126" y="60"/>
                    <a:pt x="125" y="62"/>
                  </a:cubicBezTo>
                  <a:lnTo>
                    <a:pt x="148" y="17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17">
              <a:extLst>
                <a:ext uri="{FF2B5EF4-FFF2-40B4-BE49-F238E27FC236}">
                  <a16:creationId xmlns:a16="http://schemas.microsoft.com/office/drawing/2014/main" id="{F2248D4B-CFE4-4B57-BB3C-1776992830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02626" y="2943225"/>
              <a:ext cx="307975" cy="177800"/>
            </a:xfrm>
            <a:custGeom>
              <a:avLst/>
              <a:gdLst>
                <a:gd name="T0" fmla="*/ 93 w 93"/>
                <a:gd name="T1" fmla="*/ 0 h 54"/>
                <a:gd name="T2" fmla="*/ 45 w 93"/>
                <a:gd name="T3" fmla="*/ 14 h 54"/>
                <a:gd name="T4" fmla="*/ 7 w 93"/>
                <a:gd name="T5" fmla="*/ 51 h 54"/>
                <a:gd name="T6" fmla="*/ 28 w 93"/>
                <a:gd name="T7" fmla="*/ 46 h 54"/>
                <a:gd name="T8" fmla="*/ 51 w 93"/>
                <a:gd name="T9" fmla="*/ 31 h 54"/>
                <a:gd name="T10" fmla="*/ 88 w 93"/>
                <a:gd name="T11" fmla="*/ 24 h 54"/>
                <a:gd name="T12" fmla="*/ 93 w 93"/>
                <a:gd name="T1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54">
                  <a:moveTo>
                    <a:pt x="93" y="0"/>
                  </a:moveTo>
                  <a:cubicBezTo>
                    <a:pt x="90" y="0"/>
                    <a:pt x="53" y="6"/>
                    <a:pt x="45" y="14"/>
                  </a:cubicBezTo>
                  <a:cubicBezTo>
                    <a:pt x="36" y="21"/>
                    <a:pt x="0" y="48"/>
                    <a:pt x="7" y="51"/>
                  </a:cubicBezTo>
                  <a:cubicBezTo>
                    <a:pt x="14" y="54"/>
                    <a:pt x="26" y="47"/>
                    <a:pt x="28" y="46"/>
                  </a:cubicBezTo>
                  <a:cubicBezTo>
                    <a:pt x="29" y="46"/>
                    <a:pt x="49" y="31"/>
                    <a:pt x="51" y="31"/>
                  </a:cubicBezTo>
                  <a:cubicBezTo>
                    <a:pt x="54" y="31"/>
                    <a:pt x="87" y="25"/>
                    <a:pt x="88" y="24"/>
                  </a:cubicBezTo>
                  <a:cubicBezTo>
                    <a:pt x="88" y="22"/>
                    <a:pt x="93" y="0"/>
                    <a:pt x="93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18">
              <a:extLst>
                <a:ext uri="{FF2B5EF4-FFF2-40B4-BE49-F238E27FC236}">
                  <a16:creationId xmlns:a16="http://schemas.microsoft.com/office/drawing/2014/main" id="{86B56C2C-EDD0-46A1-BA21-3FF559CE1E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91563" y="2962275"/>
              <a:ext cx="219075" cy="257175"/>
            </a:xfrm>
            <a:custGeom>
              <a:avLst/>
              <a:gdLst>
                <a:gd name="T0" fmla="*/ 66 w 66"/>
                <a:gd name="T1" fmla="*/ 16 h 78"/>
                <a:gd name="T2" fmla="*/ 27 w 66"/>
                <a:gd name="T3" fmla="*/ 0 h 78"/>
                <a:gd name="T4" fmla="*/ 2 w 66"/>
                <a:gd name="T5" fmla="*/ 70 h 78"/>
                <a:gd name="T6" fmla="*/ 45 w 66"/>
                <a:gd name="T7" fmla="*/ 78 h 78"/>
                <a:gd name="T8" fmla="*/ 66 w 66"/>
                <a:gd name="T9" fmla="*/ 1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78">
                  <a:moveTo>
                    <a:pt x="66" y="16"/>
                  </a:moveTo>
                  <a:cubicBezTo>
                    <a:pt x="63" y="14"/>
                    <a:pt x="27" y="0"/>
                    <a:pt x="27" y="0"/>
                  </a:cubicBezTo>
                  <a:cubicBezTo>
                    <a:pt x="27" y="0"/>
                    <a:pt x="0" y="71"/>
                    <a:pt x="2" y="70"/>
                  </a:cubicBezTo>
                  <a:cubicBezTo>
                    <a:pt x="3" y="70"/>
                    <a:pt x="45" y="78"/>
                    <a:pt x="45" y="78"/>
                  </a:cubicBezTo>
                  <a:lnTo>
                    <a:pt x="66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19">
              <a:extLst>
                <a:ext uri="{FF2B5EF4-FFF2-40B4-BE49-F238E27FC236}">
                  <a16:creationId xmlns:a16="http://schemas.microsoft.com/office/drawing/2014/main" id="{39D208B8-EB22-4C1F-B425-D2BEF01253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34426" y="2495550"/>
              <a:ext cx="1371600" cy="1033463"/>
            </a:xfrm>
            <a:custGeom>
              <a:avLst/>
              <a:gdLst>
                <a:gd name="T0" fmla="*/ 340 w 416"/>
                <a:gd name="T1" fmla="*/ 25 h 314"/>
                <a:gd name="T2" fmla="*/ 228 w 416"/>
                <a:gd name="T3" fmla="*/ 219 h 314"/>
                <a:gd name="T4" fmla="*/ 29 w 416"/>
                <a:gd name="T5" fmla="*/ 144 h 314"/>
                <a:gd name="T6" fmla="*/ 0 w 416"/>
                <a:gd name="T7" fmla="*/ 224 h 314"/>
                <a:gd name="T8" fmla="*/ 241 w 416"/>
                <a:gd name="T9" fmla="*/ 314 h 314"/>
                <a:gd name="T10" fmla="*/ 413 w 416"/>
                <a:gd name="T11" fmla="*/ 59 h 314"/>
                <a:gd name="T12" fmla="*/ 340 w 416"/>
                <a:gd name="T13" fmla="*/ 25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6" h="314">
                  <a:moveTo>
                    <a:pt x="340" y="25"/>
                  </a:moveTo>
                  <a:cubicBezTo>
                    <a:pt x="340" y="25"/>
                    <a:pt x="228" y="219"/>
                    <a:pt x="228" y="219"/>
                  </a:cubicBezTo>
                  <a:cubicBezTo>
                    <a:pt x="134" y="179"/>
                    <a:pt x="29" y="143"/>
                    <a:pt x="29" y="144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" y="224"/>
                    <a:pt x="130" y="272"/>
                    <a:pt x="241" y="314"/>
                  </a:cubicBezTo>
                  <a:cubicBezTo>
                    <a:pt x="273" y="304"/>
                    <a:pt x="406" y="137"/>
                    <a:pt x="413" y="59"/>
                  </a:cubicBezTo>
                  <a:cubicBezTo>
                    <a:pt x="416" y="11"/>
                    <a:pt x="378" y="0"/>
                    <a:pt x="340" y="25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20">
              <a:extLst>
                <a:ext uri="{FF2B5EF4-FFF2-40B4-BE49-F238E27FC236}">
                  <a16:creationId xmlns:a16="http://schemas.microsoft.com/office/drawing/2014/main" id="{980FB761-E1B3-47FB-A60B-E001161A58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34426" y="2738438"/>
              <a:ext cx="1352550" cy="790575"/>
            </a:xfrm>
            <a:custGeom>
              <a:avLst/>
              <a:gdLst>
                <a:gd name="T0" fmla="*/ 4 w 410"/>
                <a:gd name="T1" fmla="*/ 139 h 240"/>
                <a:gd name="T2" fmla="*/ 0 w 410"/>
                <a:gd name="T3" fmla="*/ 150 h 240"/>
                <a:gd name="T4" fmla="*/ 241 w 410"/>
                <a:gd name="T5" fmla="*/ 240 h 240"/>
                <a:gd name="T6" fmla="*/ 410 w 410"/>
                <a:gd name="T7" fmla="*/ 0 h 240"/>
                <a:gd name="T8" fmla="*/ 390 w 410"/>
                <a:gd name="T9" fmla="*/ 24 h 240"/>
                <a:gd name="T10" fmla="*/ 297 w 410"/>
                <a:gd name="T11" fmla="*/ 168 h 240"/>
                <a:gd name="T12" fmla="*/ 229 w 410"/>
                <a:gd name="T13" fmla="*/ 223 h 240"/>
                <a:gd name="T14" fmla="*/ 4 w 410"/>
                <a:gd name="T15" fmla="*/ 13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0" h="240">
                  <a:moveTo>
                    <a:pt x="4" y="139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1" y="150"/>
                    <a:pt x="130" y="198"/>
                    <a:pt x="241" y="240"/>
                  </a:cubicBezTo>
                  <a:cubicBezTo>
                    <a:pt x="271" y="231"/>
                    <a:pt x="391" y="83"/>
                    <a:pt x="410" y="0"/>
                  </a:cubicBezTo>
                  <a:cubicBezTo>
                    <a:pt x="410" y="0"/>
                    <a:pt x="399" y="3"/>
                    <a:pt x="390" y="24"/>
                  </a:cubicBezTo>
                  <a:cubicBezTo>
                    <a:pt x="380" y="45"/>
                    <a:pt x="312" y="151"/>
                    <a:pt x="297" y="168"/>
                  </a:cubicBezTo>
                  <a:cubicBezTo>
                    <a:pt x="283" y="185"/>
                    <a:pt x="243" y="227"/>
                    <a:pt x="229" y="223"/>
                  </a:cubicBezTo>
                  <a:cubicBezTo>
                    <a:pt x="218" y="219"/>
                    <a:pt x="47" y="153"/>
                    <a:pt x="4" y="139"/>
                  </a:cubicBezTo>
                  <a:close/>
                </a:path>
              </a:pathLst>
            </a:custGeom>
            <a:solidFill>
              <a:srgbClr val="3C3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Rectangle 321">
              <a:extLst>
                <a:ext uri="{FF2B5EF4-FFF2-40B4-BE49-F238E27FC236}">
                  <a16:creationId xmlns:a16="http://schemas.microsoft.com/office/drawing/2014/main" id="{485CFC90-E683-473D-9ED4-30E579D2FF9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664451" y="3268663"/>
              <a:ext cx="206375" cy="3016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22">
              <a:extLst>
                <a:ext uri="{FF2B5EF4-FFF2-40B4-BE49-F238E27FC236}">
                  <a16:creationId xmlns:a16="http://schemas.microsoft.com/office/drawing/2014/main" id="{1021BAD9-6758-4F82-9F97-14402A795F8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769226" y="2508250"/>
              <a:ext cx="88900" cy="493713"/>
            </a:xfrm>
            <a:custGeom>
              <a:avLst/>
              <a:gdLst>
                <a:gd name="T0" fmla="*/ 56 w 56"/>
                <a:gd name="T1" fmla="*/ 0 h 311"/>
                <a:gd name="T2" fmla="*/ 19 w 56"/>
                <a:gd name="T3" fmla="*/ 301 h 311"/>
                <a:gd name="T4" fmla="*/ 19 w 56"/>
                <a:gd name="T5" fmla="*/ 12 h 311"/>
                <a:gd name="T6" fmla="*/ 2 w 56"/>
                <a:gd name="T7" fmla="*/ 12 h 311"/>
                <a:gd name="T8" fmla="*/ 10 w 56"/>
                <a:gd name="T9" fmla="*/ 23 h 311"/>
                <a:gd name="T10" fmla="*/ 10 w 56"/>
                <a:gd name="T11" fmla="*/ 27 h 311"/>
                <a:gd name="T12" fmla="*/ 2 w 56"/>
                <a:gd name="T13" fmla="*/ 27 h 311"/>
                <a:gd name="T14" fmla="*/ 10 w 56"/>
                <a:gd name="T15" fmla="*/ 37 h 311"/>
                <a:gd name="T16" fmla="*/ 10 w 56"/>
                <a:gd name="T17" fmla="*/ 41 h 311"/>
                <a:gd name="T18" fmla="*/ 2 w 56"/>
                <a:gd name="T19" fmla="*/ 41 h 311"/>
                <a:gd name="T20" fmla="*/ 19 w 56"/>
                <a:gd name="T21" fmla="*/ 52 h 311"/>
                <a:gd name="T22" fmla="*/ 10 w 56"/>
                <a:gd name="T23" fmla="*/ 56 h 311"/>
                <a:gd name="T24" fmla="*/ 2 w 56"/>
                <a:gd name="T25" fmla="*/ 56 h 311"/>
                <a:gd name="T26" fmla="*/ 10 w 56"/>
                <a:gd name="T27" fmla="*/ 64 h 311"/>
                <a:gd name="T28" fmla="*/ 10 w 56"/>
                <a:gd name="T29" fmla="*/ 68 h 311"/>
                <a:gd name="T30" fmla="*/ 2 w 56"/>
                <a:gd name="T31" fmla="*/ 68 h 311"/>
                <a:gd name="T32" fmla="*/ 10 w 56"/>
                <a:gd name="T33" fmla="*/ 79 h 311"/>
                <a:gd name="T34" fmla="*/ 19 w 56"/>
                <a:gd name="T35" fmla="*/ 83 h 311"/>
                <a:gd name="T36" fmla="*/ 2 w 56"/>
                <a:gd name="T37" fmla="*/ 83 h 311"/>
                <a:gd name="T38" fmla="*/ 10 w 56"/>
                <a:gd name="T39" fmla="*/ 93 h 311"/>
                <a:gd name="T40" fmla="*/ 10 w 56"/>
                <a:gd name="T41" fmla="*/ 97 h 311"/>
                <a:gd name="T42" fmla="*/ 2 w 56"/>
                <a:gd name="T43" fmla="*/ 97 h 311"/>
                <a:gd name="T44" fmla="*/ 10 w 56"/>
                <a:gd name="T45" fmla="*/ 108 h 311"/>
                <a:gd name="T46" fmla="*/ 10 w 56"/>
                <a:gd name="T47" fmla="*/ 112 h 311"/>
                <a:gd name="T48" fmla="*/ 2 w 56"/>
                <a:gd name="T49" fmla="*/ 112 h 311"/>
                <a:gd name="T50" fmla="*/ 19 w 56"/>
                <a:gd name="T51" fmla="*/ 122 h 311"/>
                <a:gd name="T52" fmla="*/ 10 w 56"/>
                <a:gd name="T53" fmla="*/ 126 h 311"/>
                <a:gd name="T54" fmla="*/ 2 w 56"/>
                <a:gd name="T55" fmla="*/ 126 h 311"/>
                <a:gd name="T56" fmla="*/ 10 w 56"/>
                <a:gd name="T57" fmla="*/ 137 h 311"/>
                <a:gd name="T58" fmla="*/ 10 w 56"/>
                <a:gd name="T59" fmla="*/ 141 h 311"/>
                <a:gd name="T60" fmla="*/ 2 w 56"/>
                <a:gd name="T61" fmla="*/ 141 h 311"/>
                <a:gd name="T62" fmla="*/ 10 w 56"/>
                <a:gd name="T63" fmla="*/ 151 h 311"/>
                <a:gd name="T64" fmla="*/ 19 w 56"/>
                <a:gd name="T65" fmla="*/ 156 h 311"/>
                <a:gd name="T66" fmla="*/ 2 w 56"/>
                <a:gd name="T67" fmla="*/ 156 h 311"/>
                <a:gd name="T68" fmla="*/ 10 w 56"/>
                <a:gd name="T69" fmla="*/ 166 h 311"/>
                <a:gd name="T70" fmla="*/ 10 w 56"/>
                <a:gd name="T71" fmla="*/ 170 h 311"/>
                <a:gd name="T72" fmla="*/ 2 w 56"/>
                <a:gd name="T73" fmla="*/ 170 h 311"/>
                <a:gd name="T74" fmla="*/ 10 w 56"/>
                <a:gd name="T75" fmla="*/ 180 h 311"/>
                <a:gd name="T76" fmla="*/ 10 w 56"/>
                <a:gd name="T77" fmla="*/ 185 h 311"/>
                <a:gd name="T78" fmla="*/ 2 w 56"/>
                <a:gd name="T79" fmla="*/ 185 h 311"/>
                <a:gd name="T80" fmla="*/ 19 w 56"/>
                <a:gd name="T81" fmla="*/ 195 h 311"/>
                <a:gd name="T82" fmla="*/ 10 w 56"/>
                <a:gd name="T83" fmla="*/ 199 h 311"/>
                <a:gd name="T84" fmla="*/ 2 w 56"/>
                <a:gd name="T85" fmla="*/ 199 h 311"/>
                <a:gd name="T86" fmla="*/ 10 w 56"/>
                <a:gd name="T87" fmla="*/ 207 h 311"/>
                <a:gd name="T88" fmla="*/ 10 w 56"/>
                <a:gd name="T89" fmla="*/ 212 h 311"/>
                <a:gd name="T90" fmla="*/ 2 w 56"/>
                <a:gd name="T91" fmla="*/ 212 h 311"/>
                <a:gd name="T92" fmla="*/ 10 w 56"/>
                <a:gd name="T93" fmla="*/ 222 h 311"/>
                <a:gd name="T94" fmla="*/ 19 w 56"/>
                <a:gd name="T95" fmla="*/ 226 h 311"/>
                <a:gd name="T96" fmla="*/ 2 w 56"/>
                <a:gd name="T97" fmla="*/ 226 h 311"/>
                <a:gd name="T98" fmla="*/ 10 w 56"/>
                <a:gd name="T99" fmla="*/ 236 h 311"/>
                <a:gd name="T100" fmla="*/ 10 w 56"/>
                <a:gd name="T101" fmla="*/ 241 h 311"/>
                <a:gd name="T102" fmla="*/ 2 w 56"/>
                <a:gd name="T103" fmla="*/ 241 h 311"/>
                <a:gd name="T104" fmla="*/ 10 w 56"/>
                <a:gd name="T105" fmla="*/ 251 h 311"/>
                <a:gd name="T106" fmla="*/ 10 w 56"/>
                <a:gd name="T107" fmla="*/ 255 h 311"/>
                <a:gd name="T108" fmla="*/ 2 w 56"/>
                <a:gd name="T109" fmla="*/ 255 h 311"/>
                <a:gd name="T110" fmla="*/ 19 w 56"/>
                <a:gd name="T111" fmla="*/ 266 h 311"/>
                <a:gd name="T112" fmla="*/ 10 w 56"/>
                <a:gd name="T113" fmla="*/ 270 h 311"/>
                <a:gd name="T114" fmla="*/ 2 w 56"/>
                <a:gd name="T115" fmla="*/ 270 h 311"/>
                <a:gd name="T116" fmla="*/ 10 w 56"/>
                <a:gd name="T117" fmla="*/ 280 h 311"/>
                <a:gd name="T118" fmla="*/ 10 w 56"/>
                <a:gd name="T119" fmla="*/ 284 h 311"/>
                <a:gd name="T120" fmla="*/ 2 w 56"/>
                <a:gd name="T121" fmla="*/ 284 h 311"/>
                <a:gd name="T122" fmla="*/ 10 w 56"/>
                <a:gd name="T123" fmla="*/ 295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6" h="311">
                  <a:moveTo>
                    <a:pt x="0" y="0"/>
                  </a:moveTo>
                  <a:lnTo>
                    <a:pt x="0" y="311"/>
                  </a:lnTo>
                  <a:lnTo>
                    <a:pt x="56" y="311"/>
                  </a:lnTo>
                  <a:lnTo>
                    <a:pt x="56" y="0"/>
                  </a:lnTo>
                  <a:lnTo>
                    <a:pt x="0" y="0"/>
                  </a:lnTo>
                  <a:close/>
                  <a:moveTo>
                    <a:pt x="19" y="299"/>
                  </a:moveTo>
                  <a:lnTo>
                    <a:pt x="19" y="299"/>
                  </a:lnTo>
                  <a:lnTo>
                    <a:pt x="19" y="301"/>
                  </a:lnTo>
                  <a:lnTo>
                    <a:pt x="2" y="301"/>
                  </a:lnTo>
                  <a:lnTo>
                    <a:pt x="2" y="299"/>
                  </a:lnTo>
                  <a:lnTo>
                    <a:pt x="19" y="299"/>
                  </a:lnTo>
                  <a:close/>
                  <a:moveTo>
                    <a:pt x="19" y="12"/>
                  </a:moveTo>
                  <a:lnTo>
                    <a:pt x="19" y="12"/>
                  </a:lnTo>
                  <a:lnTo>
                    <a:pt x="19" y="14"/>
                  </a:lnTo>
                  <a:lnTo>
                    <a:pt x="2" y="14"/>
                  </a:lnTo>
                  <a:lnTo>
                    <a:pt x="2" y="12"/>
                  </a:lnTo>
                  <a:lnTo>
                    <a:pt x="19" y="12"/>
                  </a:lnTo>
                  <a:close/>
                  <a:moveTo>
                    <a:pt x="10" y="19"/>
                  </a:moveTo>
                  <a:lnTo>
                    <a:pt x="10" y="19"/>
                  </a:lnTo>
                  <a:lnTo>
                    <a:pt x="10" y="23"/>
                  </a:lnTo>
                  <a:lnTo>
                    <a:pt x="2" y="23"/>
                  </a:lnTo>
                  <a:lnTo>
                    <a:pt x="2" y="19"/>
                  </a:lnTo>
                  <a:lnTo>
                    <a:pt x="10" y="19"/>
                  </a:lnTo>
                  <a:close/>
                  <a:moveTo>
                    <a:pt x="10" y="27"/>
                  </a:moveTo>
                  <a:lnTo>
                    <a:pt x="10" y="27"/>
                  </a:lnTo>
                  <a:lnTo>
                    <a:pt x="10" y="29"/>
                  </a:lnTo>
                  <a:lnTo>
                    <a:pt x="2" y="29"/>
                  </a:lnTo>
                  <a:lnTo>
                    <a:pt x="2" y="27"/>
                  </a:lnTo>
                  <a:lnTo>
                    <a:pt x="10" y="27"/>
                  </a:lnTo>
                  <a:close/>
                  <a:moveTo>
                    <a:pt x="10" y="33"/>
                  </a:moveTo>
                  <a:lnTo>
                    <a:pt x="10" y="33"/>
                  </a:lnTo>
                  <a:lnTo>
                    <a:pt x="10" y="37"/>
                  </a:lnTo>
                  <a:lnTo>
                    <a:pt x="2" y="37"/>
                  </a:lnTo>
                  <a:lnTo>
                    <a:pt x="2" y="33"/>
                  </a:lnTo>
                  <a:lnTo>
                    <a:pt x="10" y="33"/>
                  </a:lnTo>
                  <a:close/>
                  <a:moveTo>
                    <a:pt x="10" y="41"/>
                  </a:moveTo>
                  <a:lnTo>
                    <a:pt x="10" y="41"/>
                  </a:lnTo>
                  <a:lnTo>
                    <a:pt x="10" y="43"/>
                  </a:lnTo>
                  <a:lnTo>
                    <a:pt x="2" y="43"/>
                  </a:lnTo>
                  <a:lnTo>
                    <a:pt x="2" y="41"/>
                  </a:lnTo>
                  <a:lnTo>
                    <a:pt x="10" y="41"/>
                  </a:lnTo>
                  <a:close/>
                  <a:moveTo>
                    <a:pt x="19" y="48"/>
                  </a:moveTo>
                  <a:lnTo>
                    <a:pt x="19" y="48"/>
                  </a:lnTo>
                  <a:lnTo>
                    <a:pt x="19" y="52"/>
                  </a:lnTo>
                  <a:lnTo>
                    <a:pt x="2" y="52"/>
                  </a:lnTo>
                  <a:lnTo>
                    <a:pt x="2" y="48"/>
                  </a:lnTo>
                  <a:lnTo>
                    <a:pt x="19" y="48"/>
                  </a:lnTo>
                  <a:close/>
                  <a:moveTo>
                    <a:pt x="10" y="56"/>
                  </a:moveTo>
                  <a:lnTo>
                    <a:pt x="10" y="56"/>
                  </a:lnTo>
                  <a:lnTo>
                    <a:pt x="10" y="58"/>
                  </a:lnTo>
                  <a:lnTo>
                    <a:pt x="2" y="58"/>
                  </a:lnTo>
                  <a:lnTo>
                    <a:pt x="2" y="56"/>
                  </a:lnTo>
                  <a:lnTo>
                    <a:pt x="10" y="56"/>
                  </a:lnTo>
                  <a:close/>
                  <a:moveTo>
                    <a:pt x="10" y="62"/>
                  </a:moveTo>
                  <a:lnTo>
                    <a:pt x="10" y="62"/>
                  </a:lnTo>
                  <a:lnTo>
                    <a:pt x="10" y="64"/>
                  </a:lnTo>
                  <a:lnTo>
                    <a:pt x="2" y="64"/>
                  </a:lnTo>
                  <a:lnTo>
                    <a:pt x="2" y="62"/>
                  </a:lnTo>
                  <a:lnTo>
                    <a:pt x="10" y="62"/>
                  </a:lnTo>
                  <a:close/>
                  <a:moveTo>
                    <a:pt x="10" y="68"/>
                  </a:moveTo>
                  <a:lnTo>
                    <a:pt x="10" y="68"/>
                  </a:lnTo>
                  <a:lnTo>
                    <a:pt x="10" y="73"/>
                  </a:lnTo>
                  <a:lnTo>
                    <a:pt x="2" y="73"/>
                  </a:lnTo>
                  <a:lnTo>
                    <a:pt x="2" y="68"/>
                  </a:lnTo>
                  <a:lnTo>
                    <a:pt x="10" y="68"/>
                  </a:lnTo>
                  <a:close/>
                  <a:moveTo>
                    <a:pt x="10" y="77"/>
                  </a:moveTo>
                  <a:lnTo>
                    <a:pt x="10" y="77"/>
                  </a:lnTo>
                  <a:lnTo>
                    <a:pt x="10" y="79"/>
                  </a:lnTo>
                  <a:lnTo>
                    <a:pt x="2" y="79"/>
                  </a:lnTo>
                  <a:lnTo>
                    <a:pt x="2" y="77"/>
                  </a:lnTo>
                  <a:lnTo>
                    <a:pt x="10" y="77"/>
                  </a:lnTo>
                  <a:close/>
                  <a:moveTo>
                    <a:pt x="19" y="83"/>
                  </a:moveTo>
                  <a:lnTo>
                    <a:pt x="19" y="83"/>
                  </a:lnTo>
                  <a:lnTo>
                    <a:pt x="19" y="87"/>
                  </a:lnTo>
                  <a:lnTo>
                    <a:pt x="2" y="87"/>
                  </a:lnTo>
                  <a:lnTo>
                    <a:pt x="2" y="83"/>
                  </a:lnTo>
                  <a:lnTo>
                    <a:pt x="19" y="83"/>
                  </a:lnTo>
                  <a:close/>
                  <a:moveTo>
                    <a:pt x="10" y="91"/>
                  </a:moveTo>
                  <a:lnTo>
                    <a:pt x="10" y="91"/>
                  </a:lnTo>
                  <a:lnTo>
                    <a:pt x="10" y="93"/>
                  </a:lnTo>
                  <a:lnTo>
                    <a:pt x="2" y="93"/>
                  </a:lnTo>
                  <a:lnTo>
                    <a:pt x="2" y="91"/>
                  </a:lnTo>
                  <a:lnTo>
                    <a:pt x="10" y="91"/>
                  </a:lnTo>
                  <a:close/>
                  <a:moveTo>
                    <a:pt x="10" y="97"/>
                  </a:moveTo>
                  <a:lnTo>
                    <a:pt x="10" y="97"/>
                  </a:lnTo>
                  <a:lnTo>
                    <a:pt x="10" y="102"/>
                  </a:lnTo>
                  <a:lnTo>
                    <a:pt x="2" y="102"/>
                  </a:lnTo>
                  <a:lnTo>
                    <a:pt x="2" y="97"/>
                  </a:lnTo>
                  <a:lnTo>
                    <a:pt x="10" y="97"/>
                  </a:lnTo>
                  <a:close/>
                  <a:moveTo>
                    <a:pt x="10" y="106"/>
                  </a:moveTo>
                  <a:lnTo>
                    <a:pt x="10" y="106"/>
                  </a:lnTo>
                  <a:lnTo>
                    <a:pt x="10" y="108"/>
                  </a:lnTo>
                  <a:lnTo>
                    <a:pt x="2" y="108"/>
                  </a:lnTo>
                  <a:lnTo>
                    <a:pt x="2" y="106"/>
                  </a:lnTo>
                  <a:lnTo>
                    <a:pt x="10" y="106"/>
                  </a:lnTo>
                  <a:close/>
                  <a:moveTo>
                    <a:pt x="10" y="112"/>
                  </a:moveTo>
                  <a:lnTo>
                    <a:pt x="10" y="112"/>
                  </a:lnTo>
                  <a:lnTo>
                    <a:pt x="10" y="116"/>
                  </a:lnTo>
                  <a:lnTo>
                    <a:pt x="2" y="116"/>
                  </a:lnTo>
                  <a:lnTo>
                    <a:pt x="2" y="112"/>
                  </a:lnTo>
                  <a:lnTo>
                    <a:pt x="10" y="112"/>
                  </a:lnTo>
                  <a:close/>
                  <a:moveTo>
                    <a:pt x="19" y="120"/>
                  </a:moveTo>
                  <a:lnTo>
                    <a:pt x="19" y="120"/>
                  </a:lnTo>
                  <a:lnTo>
                    <a:pt x="19" y="122"/>
                  </a:lnTo>
                  <a:lnTo>
                    <a:pt x="2" y="122"/>
                  </a:lnTo>
                  <a:lnTo>
                    <a:pt x="2" y="120"/>
                  </a:lnTo>
                  <a:lnTo>
                    <a:pt x="19" y="120"/>
                  </a:lnTo>
                  <a:close/>
                  <a:moveTo>
                    <a:pt x="10" y="126"/>
                  </a:moveTo>
                  <a:lnTo>
                    <a:pt x="10" y="126"/>
                  </a:lnTo>
                  <a:lnTo>
                    <a:pt x="10" y="129"/>
                  </a:lnTo>
                  <a:lnTo>
                    <a:pt x="2" y="129"/>
                  </a:lnTo>
                  <a:lnTo>
                    <a:pt x="2" y="126"/>
                  </a:lnTo>
                  <a:lnTo>
                    <a:pt x="10" y="126"/>
                  </a:lnTo>
                  <a:close/>
                  <a:moveTo>
                    <a:pt x="10" y="135"/>
                  </a:moveTo>
                  <a:lnTo>
                    <a:pt x="10" y="135"/>
                  </a:lnTo>
                  <a:lnTo>
                    <a:pt x="10" y="137"/>
                  </a:lnTo>
                  <a:lnTo>
                    <a:pt x="2" y="137"/>
                  </a:lnTo>
                  <a:lnTo>
                    <a:pt x="2" y="135"/>
                  </a:lnTo>
                  <a:lnTo>
                    <a:pt x="10" y="135"/>
                  </a:lnTo>
                  <a:close/>
                  <a:moveTo>
                    <a:pt x="10" y="141"/>
                  </a:moveTo>
                  <a:lnTo>
                    <a:pt x="10" y="141"/>
                  </a:lnTo>
                  <a:lnTo>
                    <a:pt x="10" y="143"/>
                  </a:lnTo>
                  <a:lnTo>
                    <a:pt x="2" y="143"/>
                  </a:lnTo>
                  <a:lnTo>
                    <a:pt x="2" y="141"/>
                  </a:lnTo>
                  <a:lnTo>
                    <a:pt x="10" y="141"/>
                  </a:lnTo>
                  <a:close/>
                  <a:moveTo>
                    <a:pt x="10" y="147"/>
                  </a:moveTo>
                  <a:lnTo>
                    <a:pt x="10" y="147"/>
                  </a:lnTo>
                  <a:lnTo>
                    <a:pt x="10" y="151"/>
                  </a:lnTo>
                  <a:lnTo>
                    <a:pt x="2" y="151"/>
                  </a:lnTo>
                  <a:lnTo>
                    <a:pt x="2" y="147"/>
                  </a:lnTo>
                  <a:lnTo>
                    <a:pt x="10" y="147"/>
                  </a:lnTo>
                  <a:close/>
                  <a:moveTo>
                    <a:pt x="19" y="156"/>
                  </a:moveTo>
                  <a:lnTo>
                    <a:pt x="19" y="156"/>
                  </a:lnTo>
                  <a:lnTo>
                    <a:pt x="19" y="158"/>
                  </a:lnTo>
                  <a:lnTo>
                    <a:pt x="2" y="158"/>
                  </a:lnTo>
                  <a:lnTo>
                    <a:pt x="2" y="156"/>
                  </a:lnTo>
                  <a:lnTo>
                    <a:pt x="19" y="156"/>
                  </a:lnTo>
                  <a:close/>
                  <a:moveTo>
                    <a:pt x="10" y="162"/>
                  </a:moveTo>
                  <a:lnTo>
                    <a:pt x="10" y="162"/>
                  </a:lnTo>
                  <a:lnTo>
                    <a:pt x="10" y="166"/>
                  </a:lnTo>
                  <a:lnTo>
                    <a:pt x="2" y="166"/>
                  </a:lnTo>
                  <a:lnTo>
                    <a:pt x="2" y="162"/>
                  </a:lnTo>
                  <a:lnTo>
                    <a:pt x="10" y="162"/>
                  </a:lnTo>
                  <a:close/>
                  <a:moveTo>
                    <a:pt x="10" y="170"/>
                  </a:moveTo>
                  <a:lnTo>
                    <a:pt x="10" y="170"/>
                  </a:lnTo>
                  <a:lnTo>
                    <a:pt x="10" y="172"/>
                  </a:lnTo>
                  <a:lnTo>
                    <a:pt x="2" y="172"/>
                  </a:lnTo>
                  <a:lnTo>
                    <a:pt x="2" y="170"/>
                  </a:lnTo>
                  <a:lnTo>
                    <a:pt x="10" y="170"/>
                  </a:lnTo>
                  <a:close/>
                  <a:moveTo>
                    <a:pt x="10" y="176"/>
                  </a:moveTo>
                  <a:lnTo>
                    <a:pt x="10" y="176"/>
                  </a:lnTo>
                  <a:lnTo>
                    <a:pt x="10" y="180"/>
                  </a:lnTo>
                  <a:lnTo>
                    <a:pt x="2" y="180"/>
                  </a:lnTo>
                  <a:lnTo>
                    <a:pt x="2" y="176"/>
                  </a:lnTo>
                  <a:lnTo>
                    <a:pt x="10" y="176"/>
                  </a:lnTo>
                  <a:close/>
                  <a:moveTo>
                    <a:pt x="10" y="185"/>
                  </a:moveTo>
                  <a:lnTo>
                    <a:pt x="10" y="185"/>
                  </a:lnTo>
                  <a:lnTo>
                    <a:pt x="10" y="187"/>
                  </a:lnTo>
                  <a:lnTo>
                    <a:pt x="2" y="187"/>
                  </a:lnTo>
                  <a:lnTo>
                    <a:pt x="2" y="185"/>
                  </a:lnTo>
                  <a:lnTo>
                    <a:pt x="10" y="185"/>
                  </a:lnTo>
                  <a:close/>
                  <a:moveTo>
                    <a:pt x="19" y="191"/>
                  </a:moveTo>
                  <a:lnTo>
                    <a:pt x="19" y="191"/>
                  </a:lnTo>
                  <a:lnTo>
                    <a:pt x="19" y="195"/>
                  </a:lnTo>
                  <a:lnTo>
                    <a:pt x="2" y="195"/>
                  </a:lnTo>
                  <a:lnTo>
                    <a:pt x="2" y="191"/>
                  </a:lnTo>
                  <a:lnTo>
                    <a:pt x="19" y="191"/>
                  </a:lnTo>
                  <a:close/>
                  <a:moveTo>
                    <a:pt x="10" y="199"/>
                  </a:moveTo>
                  <a:lnTo>
                    <a:pt x="10" y="199"/>
                  </a:lnTo>
                  <a:lnTo>
                    <a:pt x="10" y="201"/>
                  </a:lnTo>
                  <a:lnTo>
                    <a:pt x="2" y="201"/>
                  </a:lnTo>
                  <a:lnTo>
                    <a:pt x="2" y="199"/>
                  </a:lnTo>
                  <a:lnTo>
                    <a:pt x="10" y="199"/>
                  </a:lnTo>
                  <a:close/>
                  <a:moveTo>
                    <a:pt x="10" y="205"/>
                  </a:moveTo>
                  <a:lnTo>
                    <a:pt x="10" y="205"/>
                  </a:lnTo>
                  <a:lnTo>
                    <a:pt x="10" y="207"/>
                  </a:lnTo>
                  <a:lnTo>
                    <a:pt x="2" y="207"/>
                  </a:lnTo>
                  <a:lnTo>
                    <a:pt x="2" y="205"/>
                  </a:lnTo>
                  <a:lnTo>
                    <a:pt x="10" y="205"/>
                  </a:lnTo>
                  <a:close/>
                  <a:moveTo>
                    <a:pt x="10" y="212"/>
                  </a:moveTo>
                  <a:lnTo>
                    <a:pt x="10" y="212"/>
                  </a:lnTo>
                  <a:lnTo>
                    <a:pt x="10" y="216"/>
                  </a:lnTo>
                  <a:lnTo>
                    <a:pt x="2" y="216"/>
                  </a:lnTo>
                  <a:lnTo>
                    <a:pt x="2" y="212"/>
                  </a:lnTo>
                  <a:lnTo>
                    <a:pt x="10" y="212"/>
                  </a:lnTo>
                  <a:close/>
                  <a:moveTo>
                    <a:pt x="10" y="220"/>
                  </a:moveTo>
                  <a:lnTo>
                    <a:pt x="10" y="220"/>
                  </a:lnTo>
                  <a:lnTo>
                    <a:pt x="10" y="222"/>
                  </a:lnTo>
                  <a:lnTo>
                    <a:pt x="2" y="222"/>
                  </a:lnTo>
                  <a:lnTo>
                    <a:pt x="2" y="220"/>
                  </a:lnTo>
                  <a:lnTo>
                    <a:pt x="10" y="220"/>
                  </a:lnTo>
                  <a:close/>
                  <a:moveTo>
                    <a:pt x="19" y="226"/>
                  </a:moveTo>
                  <a:lnTo>
                    <a:pt x="19" y="226"/>
                  </a:lnTo>
                  <a:lnTo>
                    <a:pt x="19" y="230"/>
                  </a:lnTo>
                  <a:lnTo>
                    <a:pt x="2" y="230"/>
                  </a:lnTo>
                  <a:lnTo>
                    <a:pt x="2" y="226"/>
                  </a:lnTo>
                  <a:lnTo>
                    <a:pt x="19" y="226"/>
                  </a:lnTo>
                  <a:close/>
                  <a:moveTo>
                    <a:pt x="10" y="234"/>
                  </a:moveTo>
                  <a:lnTo>
                    <a:pt x="10" y="234"/>
                  </a:lnTo>
                  <a:lnTo>
                    <a:pt x="10" y="236"/>
                  </a:lnTo>
                  <a:lnTo>
                    <a:pt x="2" y="236"/>
                  </a:lnTo>
                  <a:lnTo>
                    <a:pt x="2" y="234"/>
                  </a:lnTo>
                  <a:lnTo>
                    <a:pt x="10" y="234"/>
                  </a:lnTo>
                  <a:close/>
                  <a:moveTo>
                    <a:pt x="10" y="241"/>
                  </a:moveTo>
                  <a:lnTo>
                    <a:pt x="10" y="241"/>
                  </a:lnTo>
                  <a:lnTo>
                    <a:pt x="10" y="245"/>
                  </a:lnTo>
                  <a:lnTo>
                    <a:pt x="2" y="245"/>
                  </a:lnTo>
                  <a:lnTo>
                    <a:pt x="2" y="241"/>
                  </a:lnTo>
                  <a:lnTo>
                    <a:pt x="10" y="241"/>
                  </a:lnTo>
                  <a:close/>
                  <a:moveTo>
                    <a:pt x="10" y="249"/>
                  </a:moveTo>
                  <a:lnTo>
                    <a:pt x="10" y="249"/>
                  </a:lnTo>
                  <a:lnTo>
                    <a:pt x="10" y="251"/>
                  </a:lnTo>
                  <a:lnTo>
                    <a:pt x="2" y="251"/>
                  </a:lnTo>
                  <a:lnTo>
                    <a:pt x="2" y="249"/>
                  </a:lnTo>
                  <a:lnTo>
                    <a:pt x="10" y="249"/>
                  </a:lnTo>
                  <a:close/>
                  <a:moveTo>
                    <a:pt x="10" y="255"/>
                  </a:moveTo>
                  <a:lnTo>
                    <a:pt x="10" y="255"/>
                  </a:lnTo>
                  <a:lnTo>
                    <a:pt x="10" y="259"/>
                  </a:lnTo>
                  <a:lnTo>
                    <a:pt x="2" y="259"/>
                  </a:lnTo>
                  <a:lnTo>
                    <a:pt x="2" y="255"/>
                  </a:lnTo>
                  <a:lnTo>
                    <a:pt x="10" y="255"/>
                  </a:lnTo>
                  <a:close/>
                  <a:moveTo>
                    <a:pt x="19" y="263"/>
                  </a:moveTo>
                  <a:lnTo>
                    <a:pt x="19" y="263"/>
                  </a:lnTo>
                  <a:lnTo>
                    <a:pt x="19" y="266"/>
                  </a:lnTo>
                  <a:lnTo>
                    <a:pt x="2" y="266"/>
                  </a:lnTo>
                  <a:lnTo>
                    <a:pt x="2" y="263"/>
                  </a:lnTo>
                  <a:lnTo>
                    <a:pt x="19" y="263"/>
                  </a:lnTo>
                  <a:close/>
                  <a:moveTo>
                    <a:pt x="10" y="270"/>
                  </a:moveTo>
                  <a:lnTo>
                    <a:pt x="10" y="270"/>
                  </a:lnTo>
                  <a:lnTo>
                    <a:pt x="10" y="274"/>
                  </a:lnTo>
                  <a:lnTo>
                    <a:pt x="2" y="272"/>
                  </a:lnTo>
                  <a:lnTo>
                    <a:pt x="2" y="270"/>
                  </a:lnTo>
                  <a:lnTo>
                    <a:pt x="10" y="270"/>
                  </a:lnTo>
                  <a:close/>
                  <a:moveTo>
                    <a:pt x="10" y="278"/>
                  </a:moveTo>
                  <a:lnTo>
                    <a:pt x="10" y="278"/>
                  </a:lnTo>
                  <a:lnTo>
                    <a:pt x="10" y="280"/>
                  </a:lnTo>
                  <a:lnTo>
                    <a:pt x="2" y="280"/>
                  </a:lnTo>
                  <a:lnTo>
                    <a:pt x="2" y="278"/>
                  </a:lnTo>
                  <a:lnTo>
                    <a:pt x="10" y="278"/>
                  </a:lnTo>
                  <a:close/>
                  <a:moveTo>
                    <a:pt x="10" y="284"/>
                  </a:moveTo>
                  <a:lnTo>
                    <a:pt x="10" y="284"/>
                  </a:lnTo>
                  <a:lnTo>
                    <a:pt x="10" y="286"/>
                  </a:lnTo>
                  <a:lnTo>
                    <a:pt x="2" y="286"/>
                  </a:lnTo>
                  <a:lnTo>
                    <a:pt x="2" y="284"/>
                  </a:lnTo>
                  <a:lnTo>
                    <a:pt x="10" y="284"/>
                  </a:lnTo>
                  <a:close/>
                  <a:moveTo>
                    <a:pt x="10" y="290"/>
                  </a:moveTo>
                  <a:lnTo>
                    <a:pt x="10" y="290"/>
                  </a:lnTo>
                  <a:lnTo>
                    <a:pt x="10" y="295"/>
                  </a:lnTo>
                  <a:lnTo>
                    <a:pt x="2" y="295"/>
                  </a:lnTo>
                  <a:lnTo>
                    <a:pt x="2" y="290"/>
                  </a:lnTo>
                  <a:lnTo>
                    <a:pt x="10" y="290"/>
                  </a:lnTo>
                  <a:close/>
                </a:path>
              </a:pathLst>
            </a:cu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Rectangle 323">
              <a:extLst>
                <a:ext uri="{FF2B5EF4-FFF2-40B4-BE49-F238E27FC236}">
                  <a16:creationId xmlns:a16="http://schemas.microsoft.com/office/drawing/2014/main" id="{29130B8F-B730-4024-9A0D-1AC1A530313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835901" y="2508250"/>
              <a:ext cx="22225" cy="493713"/>
            </a:xfrm>
            <a:prstGeom prst="rect">
              <a:avLst/>
            </a:pr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24">
              <a:extLst>
                <a:ext uri="{FF2B5EF4-FFF2-40B4-BE49-F238E27FC236}">
                  <a16:creationId xmlns:a16="http://schemas.microsoft.com/office/drawing/2014/main" id="{008E8A7B-A1C5-47E5-84C6-698CDA3757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23188" y="2662238"/>
              <a:ext cx="26988" cy="63500"/>
            </a:xfrm>
            <a:custGeom>
              <a:avLst/>
              <a:gdLst>
                <a:gd name="T0" fmla="*/ 8 w 8"/>
                <a:gd name="T1" fmla="*/ 19 h 19"/>
                <a:gd name="T2" fmla="*/ 1 w 8"/>
                <a:gd name="T3" fmla="*/ 19 h 19"/>
                <a:gd name="T4" fmla="*/ 0 w 8"/>
                <a:gd name="T5" fmla="*/ 2 h 19"/>
                <a:gd name="T6" fmla="*/ 0 w 8"/>
                <a:gd name="T7" fmla="*/ 1 h 19"/>
                <a:gd name="T8" fmla="*/ 1 w 8"/>
                <a:gd name="T9" fmla="*/ 0 h 19"/>
                <a:gd name="T10" fmla="*/ 5 w 8"/>
                <a:gd name="T11" fmla="*/ 0 h 19"/>
                <a:gd name="T12" fmla="*/ 6 w 8"/>
                <a:gd name="T13" fmla="*/ 1 h 19"/>
                <a:gd name="T14" fmla="*/ 8 w 8"/>
                <a:gd name="T15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9">
                  <a:moveTo>
                    <a:pt x="8" y="19"/>
                  </a:moveTo>
                  <a:cubicBezTo>
                    <a:pt x="1" y="19"/>
                    <a:pt x="1" y="19"/>
                    <a:pt x="1" y="1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6" y="0"/>
                    <a:pt x="6" y="1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25">
              <a:extLst>
                <a:ext uri="{FF2B5EF4-FFF2-40B4-BE49-F238E27FC236}">
                  <a16:creationId xmlns:a16="http://schemas.microsoft.com/office/drawing/2014/main" id="{644D3D71-A0EF-4647-A4D7-2DF34A088B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10488" y="2695575"/>
              <a:ext cx="58738" cy="63500"/>
            </a:xfrm>
            <a:custGeom>
              <a:avLst/>
              <a:gdLst>
                <a:gd name="T0" fmla="*/ 18 w 18"/>
                <a:gd name="T1" fmla="*/ 17 h 19"/>
                <a:gd name="T2" fmla="*/ 1 w 18"/>
                <a:gd name="T3" fmla="*/ 19 h 19"/>
                <a:gd name="T4" fmla="*/ 0 w 18"/>
                <a:gd name="T5" fmla="*/ 4 h 19"/>
                <a:gd name="T6" fmla="*/ 0 w 18"/>
                <a:gd name="T7" fmla="*/ 2 h 19"/>
                <a:gd name="T8" fmla="*/ 2 w 18"/>
                <a:gd name="T9" fmla="*/ 1 h 19"/>
                <a:gd name="T10" fmla="*/ 14 w 18"/>
                <a:gd name="T11" fmla="*/ 0 h 19"/>
                <a:gd name="T12" fmla="*/ 16 w 18"/>
                <a:gd name="T13" fmla="*/ 0 h 19"/>
                <a:gd name="T14" fmla="*/ 16 w 18"/>
                <a:gd name="T15" fmla="*/ 2 h 19"/>
                <a:gd name="T16" fmla="*/ 18 w 18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8" y="17"/>
                  </a:moveTo>
                  <a:cubicBezTo>
                    <a:pt x="1" y="19"/>
                    <a:pt x="1" y="19"/>
                    <a:pt x="1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16" y="1"/>
                    <a:pt x="16" y="2"/>
                    <a:pt x="16" y="2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26">
              <a:extLst>
                <a:ext uri="{FF2B5EF4-FFF2-40B4-BE49-F238E27FC236}">
                  <a16:creationId xmlns:a16="http://schemas.microsoft.com/office/drawing/2014/main" id="{79A203FE-CB57-4DD0-B2F7-443AD6F798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32713" y="2695575"/>
              <a:ext cx="36513" cy="55563"/>
            </a:xfrm>
            <a:custGeom>
              <a:avLst/>
              <a:gdLst>
                <a:gd name="T0" fmla="*/ 0 w 11"/>
                <a:gd name="T1" fmla="*/ 1 h 17"/>
                <a:gd name="T2" fmla="*/ 7 w 11"/>
                <a:gd name="T3" fmla="*/ 0 h 17"/>
                <a:gd name="T4" fmla="*/ 9 w 11"/>
                <a:gd name="T5" fmla="*/ 0 h 17"/>
                <a:gd name="T6" fmla="*/ 9 w 11"/>
                <a:gd name="T7" fmla="*/ 2 h 17"/>
                <a:gd name="T8" fmla="*/ 11 w 11"/>
                <a:gd name="T9" fmla="*/ 17 h 17"/>
                <a:gd name="T10" fmla="*/ 1 w 11"/>
                <a:gd name="T11" fmla="*/ 14 h 17"/>
                <a:gd name="T12" fmla="*/ 0 w 11"/>
                <a:gd name="T13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7">
                  <a:moveTo>
                    <a:pt x="0" y="1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1"/>
                    <a:pt x="9" y="2"/>
                    <a:pt x="9" y="2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27">
              <a:extLst>
                <a:ext uri="{FF2B5EF4-FFF2-40B4-BE49-F238E27FC236}">
                  <a16:creationId xmlns:a16="http://schemas.microsoft.com/office/drawing/2014/main" id="{301DCDBD-F30B-4120-821F-03269CB128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10488" y="2719388"/>
              <a:ext cx="98425" cy="496888"/>
            </a:xfrm>
            <a:custGeom>
              <a:avLst/>
              <a:gdLst>
                <a:gd name="T0" fmla="*/ 27 w 62"/>
                <a:gd name="T1" fmla="*/ 313 h 313"/>
                <a:gd name="T2" fmla="*/ 0 w 62"/>
                <a:gd name="T3" fmla="*/ 4 h 313"/>
                <a:gd name="T4" fmla="*/ 35 w 62"/>
                <a:gd name="T5" fmla="*/ 0 h 313"/>
                <a:gd name="T6" fmla="*/ 62 w 62"/>
                <a:gd name="T7" fmla="*/ 309 h 313"/>
                <a:gd name="T8" fmla="*/ 27 w 62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13">
                  <a:moveTo>
                    <a:pt x="27" y="313"/>
                  </a:moveTo>
                  <a:lnTo>
                    <a:pt x="0" y="4"/>
                  </a:lnTo>
                  <a:lnTo>
                    <a:pt x="35" y="0"/>
                  </a:lnTo>
                  <a:lnTo>
                    <a:pt x="62" y="309"/>
                  </a:lnTo>
                  <a:lnTo>
                    <a:pt x="27" y="313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28">
              <a:extLst>
                <a:ext uri="{FF2B5EF4-FFF2-40B4-BE49-F238E27FC236}">
                  <a16:creationId xmlns:a16="http://schemas.microsoft.com/office/drawing/2014/main" id="{71308823-98C5-4C97-A86D-1D89446C29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35888" y="2719388"/>
              <a:ext cx="73025" cy="493713"/>
            </a:xfrm>
            <a:custGeom>
              <a:avLst/>
              <a:gdLst>
                <a:gd name="T0" fmla="*/ 27 w 46"/>
                <a:gd name="T1" fmla="*/ 311 h 311"/>
                <a:gd name="T2" fmla="*/ 0 w 46"/>
                <a:gd name="T3" fmla="*/ 2 h 311"/>
                <a:gd name="T4" fmla="*/ 19 w 46"/>
                <a:gd name="T5" fmla="*/ 0 h 311"/>
                <a:gd name="T6" fmla="*/ 46 w 46"/>
                <a:gd name="T7" fmla="*/ 309 h 311"/>
                <a:gd name="T8" fmla="*/ 27 w 46"/>
                <a:gd name="T9" fmla="*/ 311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11">
                  <a:moveTo>
                    <a:pt x="27" y="311"/>
                  </a:moveTo>
                  <a:lnTo>
                    <a:pt x="0" y="2"/>
                  </a:lnTo>
                  <a:lnTo>
                    <a:pt x="19" y="0"/>
                  </a:lnTo>
                  <a:lnTo>
                    <a:pt x="46" y="309"/>
                  </a:lnTo>
                  <a:lnTo>
                    <a:pt x="27" y="31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29">
              <a:extLst>
                <a:ext uri="{FF2B5EF4-FFF2-40B4-BE49-F238E27FC236}">
                  <a16:creationId xmlns:a16="http://schemas.microsoft.com/office/drawing/2014/main" id="{62019B3A-762A-48F2-8F3F-5FD9364F58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99376" y="2716213"/>
              <a:ext cx="66675" cy="141288"/>
            </a:xfrm>
            <a:custGeom>
              <a:avLst/>
              <a:gdLst>
                <a:gd name="T0" fmla="*/ 42 w 42"/>
                <a:gd name="T1" fmla="*/ 4 h 89"/>
                <a:gd name="T2" fmla="*/ 42 w 42"/>
                <a:gd name="T3" fmla="*/ 0 h 89"/>
                <a:gd name="T4" fmla="*/ 2 w 42"/>
                <a:gd name="T5" fmla="*/ 4 h 89"/>
                <a:gd name="T6" fmla="*/ 2 w 42"/>
                <a:gd name="T7" fmla="*/ 4 h 89"/>
                <a:gd name="T8" fmla="*/ 0 w 42"/>
                <a:gd name="T9" fmla="*/ 4 h 89"/>
                <a:gd name="T10" fmla="*/ 0 w 42"/>
                <a:gd name="T11" fmla="*/ 8 h 89"/>
                <a:gd name="T12" fmla="*/ 7 w 42"/>
                <a:gd name="T13" fmla="*/ 89 h 89"/>
                <a:gd name="T14" fmla="*/ 11 w 42"/>
                <a:gd name="T15" fmla="*/ 89 h 89"/>
                <a:gd name="T16" fmla="*/ 15 w 42"/>
                <a:gd name="T17" fmla="*/ 87 h 89"/>
                <a:gd name="T18" fmla="*/ 13 w 42"/>
                <a:gd name="T19" fmla="*/ 68 h 89"/>
                <a:gd name="T20" fmla="*/ 9 w 42"/>
                <a:gd name="T21" fmla="*/ 64 h 89"/>
                <a:gd name="T22" fmla="*/ 5 w 42"/>
                <a:gd name="T23" fmla="*/ 12 h 89"/>
                <a:gd name="T24" fmla="*/ 5 w 42"/>
                <a:gd name="T25" fmla="*/ 8 h 89"/>
                <a:gd name="T26" fmla="*/ 7 w 42"/>
                <a:gd name="T27" fmla="*/ 8 h 89"/>
                <a:gd name="T28" fmla="*/ 42 w 42"/>
                <a:gd name="T29" fmla="*/ 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89">
                  <a:moveTo>
                    <a:pt x="42" y="4"/>
                  </a:moveTo>
                  <a:lnTo>
                    <a:pt x="42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7" y="89"/>
                  </a:lnTo>
                  <a:lnTo>
                    <a:pt x="11" y="89"/>
                  </a:lnTo>
                  <a:lnTo>
                    <a:pt x="15" y="87"/>
                  </a:lnTo>
                  <a:lnTo>
                    <a:pt x="13" y="68"/>
                  </a:lnTo>
                  <a:lnTo>
                    <a:pt x="9" y="64"/>
                  </a:lnTo>
                  <a:lnTo>
                    <a:pt x="5" y="12"/>
                  </a:lnTo>
                  <a:lnTo>
                    <a:pt x="5" y="8"/>
                  </a:lnTo>
                  <a:lnTo>
                    <a:pt x="7" y="8"/>
                  </a:lnTo>
                  <a:lnTo>
                    <a:pt x="42" y="4"/>
                  </a:lnTo>
                  <a:close/>
                </a:path>
              </a:pathLst>
            </a:custGeom>
            <a:solidFill>
              <a:srgbClr val="ABA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30">
              <a:extLst>
                <a:ext uri="{FF2B5EF4-FFF2-40B4-BE49-F238E27FC236}">
                  <a16:creationId xmlns:a16="http://schemas.microsoft.com/office/drawing/2014/main" id="{642D20DE-1CFF-49FF-85F7-11CD5F2D32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18438" y="2762250"/>
              <a:ext cx="69850" cy="463550"/>
            </a:xfrm>
            <a:custGeom>
              <a:avLst/>
              <a:gdLst>
                <a:gd name="T0" fmla="*/ 44 w 44"/>
                <a:gd name="T1" fmla="*/ 2 h 292"/>
                <a:gd name="T2" fmla="*/ 27 w 44"/>
                <a:gd name="T3" fmla="*/ 0 h 292"/>
                <a:gd name="T4" fmla="*/ 0 w 44"/>
                <a:gd name="T5" fmla="*/ 290 h 292"/>
                <a:gd name="T6" fmla="*/ 17 w 44"/>
                <a:gd name="T7" fmla="*/ 292 h 292"/>
                <a:gd name="T8" fmla="*/ 44 w 44"/>
                <a:gd name="T9" fmla="*/ 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92">
                  <a:moveTo>
                    <a:pt x="44" y="2"/>
                  </a:moveTo>
                  <a:lnTo>
                    <a:pt x="27" y="0"/>
                  </a:lnTo>
                  <a:lnTo>
                    <a:pt x="0" y="290"/>
                  </a:lnTo>
                  <a:lnTo>
                    <a:pt x="17" y="292"/>
                  </a:lnTo>
                  <a:lnTo>
                    <a:pt x="44" y="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31">
              <a:extLst>
                <a:ext uri="{FF2B5EF4-FFF2-40B4-BE49-F238E27FC236}">
                  <a16:creationId xmlns:a16="http://schemas.microsoft.com/office/drawing/2014/main" id="{792CA1C1-EF87-465F-A2ED-A1A3756251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18438" y="2762250"/>
              <a:ext cx="55563" cy="463550"/>
            </a:xfrm>
            <a:custGeom>
              <a:avLst/>
              <a:gdLst>
                <a:gd name="T0" fmla="*/ 35 w 35"/>
                <a:gd name="T1" fmla="*/ 0 h 292"/>
                <a:gd name="T2" fmla="*/ 27 w 35"/>
                <a:gd name="T3" fmla="*/ 0 h 292"/>
                <a:gd name="T4" fmla="*/ 0 w 35"/>
                <a:gd name="T5" fmla="*/ 290 h 292"/>
                <a:gd name="T6" fmla="*/ 8 w 35"/>
                <a:gd name="T7" fmla="*/ 292 h 292"/>
                <a:gd name="T8" fmla="*/ 35 w 35"/>
                <a:gd name="T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92">
                  <a:moveTo>
                    <a:pt x="35" y="0"/>
                  </a:moveTo>
                  <a:lnTo>
                    <a:pt x="27" y="0"/>
                  </a:lnTo>
                  <a:lnTo>
                    <a:pt x="0" y="290"/>
                  </a:lnTo>
                  <a:lnTo>
                    <a:pt x="8" y="292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343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32">
              <a:extLst>
                <a:ext uri="{FF2B5EF4-FFF2-40B4-BE49-F238E27FC236}">
                  <a16:creationId xmlns:a16="http://schemas.microsoft.com/office/drawing/2014/main" id="{554DB676-8E8A-4C57-BE2F-115CC7D89F8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54951" y="2643188"/>
              <a:ext cx="39688" cy="257175"/>
            </a:xfrm>
            <a:custGeom>
              <a:avLst/>
              <a:gdLst>
                <a:gd name="T0" fmla="*/ 11 w 12"/>
                <a:gd name="T1" fmla="*/ 2 h 78"/>
                <a:gd name="T2" fmla="*/ 6 w 12"/>
                <a:gd name="T3" fmla="*/ 1 h 78"/>
                <a:gd name="T4" fmla="*/ 0 w 12"/>
                <a:gd name="T5" fmla="*/ 46 h 78"/>
                <a:gd name="T6" fmla="*/ 9 w 12"/>
                <a:gd name="T7" fmla="*/ 47 h 78"/>
                <a:gd name="T8" fmla="*/ 7 w 12"/>
                <a:gd name="T9" fmla="*/ 78 h 78"/>
                <a:gd name="T10" fmla="*/ 7 w 12"/>
                <a:gd name="T11" fmla="*/ 78 h 78"/>
                <a:gd name="T12" fmla="*/ 8 w 12"/>
                <a:gd name="T13" fmla="*/ 72 h 78"/>
                <a:gd name="T14" fmla="*/ 12 w 12"/>
                <a:gd name="T15" fmla="*/ 44 h 78"/>
                <a:gd name="T16" fmla="*/ 11 w 12"/>
                <a:gd name="T17" fmla="*/ 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78">
                  <a:moveTo>
                    <a:pt x="11" y="2"/>
                  </a:moveTo>
                  <a:cubicBezTo>
                    <a:pt x="11" y="1"/>
                    <a:pt x="7" y="0"/>
                    <a:pt x="6" y="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7" y="78"/>
                    <a:pt x="7" y="78"/>
                    <a:pt x="8" y="72"/>
                  </a:cubicBezTo>
                  <a:cubicBezTo>
                    <a:pt x="9" y="66"/>
                    <a:pt x="12" y="47"/>
                    <a:pt x="12" y="44"/>
                  </a:cubicBezTo>
                  <a:cubicBezTo>
                    <a:pt x="12" y="30"/>
                    <a:pt x="11" y="18"/>
                    <a:pt x="11" y="2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33">
              <a:extLst>
                <a:ext uri="{FF2B5EF4-FFF2-40B4-BE49-F238E27FC236}">
                  <a16:creationId xmlns:a16="http://schemas.microsoft.com/office/drawing/2014/main" id="{A261B1B4-3E90-47DB-8336-0CAEC0B556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51776" y="2787650"/>
              <a:ext cx="36513" cy="11113"/>
            </a:xfrm>
            <a:custGeom>
              <a:avLst/>
              <a:gdLst>
                <a:gd name="T0" fmla="*/ 23 w 23"/>
                <a:gd name="T1" fmla="*/ 2 h 7"/>
                <a:gd name="T2" fmla="*/ 0 w 23"/>
                <a:gd name="T3" fmla="*/ 0 h 7"/>
                <a:gd name="T4" fmla="*/ 0 w 23"/>
                <a:gd name="T5" fmla="*/ 4 h 7"/>
                <a:gd name="T6" fmla="*/ 21 w 23"/>
                <a:gd name="T7" fmla="*/ 7 h 7"/>
                <a:gd name="T8" fmla="*/ 23 w 23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7">
                  <a:moveTo>
                    <a:pt x="23" y="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21" y="7"/>
                  </a:lnTo>
                  <a:lnTo>
                    <a:pt x="23" y="2"/>
                  </a:lnTo>
                  <a:close/>
                </a:path>
              </a:pathLst>
            </a:custGeom>
            <a:solidFill>
              <a:srgbClr val="504D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34">
              <a:extLst>
                <a:ext uri="{FF2B5EF4-FFF2-40B4-BE49-F238E27FC236}">
                  <a16:creationId xmlns:a16="http://schemas.microsoft.com/office/drawing/2014/main" id="{1B350133-C43B-4E38-ADC4-CE76E9E641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34288" y="2771775"/>
              <a:ext cx="119063" cy="368300"/>
            </a:xfrm>
            <a:custGeom>
              <a:avLst/>
              <a:gdLst>
                <a:gd name="T0" fmla="*/ 0 w 75"/>
                <a:gd name="T1" fmla="*/ 8 h 232"/>
                <a:gd name="T2" fmla="*/ 56 w 75"/>
                <a:gd name="T3" fmla="*/ 232 h 232"/>
                <a:gd name="T4" fmla="*/ 75 w 75"/>
                <a:gd name="T5" fmla="*/ 228 h 232"/>
                <a:gd name="T6" fmla="*/ 19 w 75"/>
                <a:gd name="T7" fmla="*/ 2 h 232"/>
                <a:gd name="T8" fmla="*/ 8 w 75"/>
                <a:gd name="T9" fmla="*/ 0 h 232"/>
                <a:gd name="T10" fmla="*/ 0 w 75"/>
                <a:gd name="T11" fmla="*/ 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232">
                  <a:moveTo>
                    <a:pt x="0" y="8"/>
                  </a:moveTo>
                  <a:lnTo>
                    <a:pt x="56" y="232"/>
                  </a:lnTo>
                  <a:lnTo>
                    <a:pt x="75" y="228"/>
                  </a:lnTo>
                  <a:lnTo>
                    <a:pt x="19" y="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39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35">
              <a:extLst>
                <a:ext uri="{FF2B5EF4-FFF2-40B4-BE49-F238E27FC236}">
                  <a16:creationId xmlns:a16="http://schemas.microsoft.com/office/drawing/2014/main" id="{015267CA-E054-40E6-9E7C-3763E1B7BB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34288" y="2768600"/>
              <a:ext cx="104775" cy="371475"/>
            </a:xfrm>
            <a:custGeom>
              <a:avLst/>
              <a:gdLst>
                <a:gd name="T0" fmla="*/ 0 w 66"/>
                <a:gd name="T1" fmla="*/ 10 h 234"/>
                <a:gd name="T2" fmla="*/ 56 w 66"/>
                <a:gd name="T3" fmla="*/ 234 h 234"/>
                <a:gd name="T4" fmla="*/ 66 w 66"/>
                <a:gd name="T5" fmla="*/ 232 h 234"/>
                <a:gd name="T6" fmla="*/ 8 w 66"/>
                <a:gd name="T7" fmla="*/ 0 h 234"/>
                <a:gd name="T8" fmla="*/ 0 w 66"/>
                <a:gd name="T9" fmla="*/ 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234">
                  <a:moveTo>
                    <a:pt x="0" y="10"/>
                  </a:moveTo>
                  <a:lnTo>
                    <a:pt x="56" y="234"/>
                  </a:lnTo>
                  <a:lnTo>
                    <a:pt x="66" y="232"/>
                  </a:lnTo>
                  <a:lnTo>
                    <a:pt x="8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0046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36">
              <a:extLst>
                <a:ext uri="{FF2B5EF4-FFF2-40B4-BE49-F238E27FC236}">
                  <a16:creationId xmlns:a16="http://schemas.microsoft.com/office/drawing/2014/main" id="{389F5DD0-952A-45FA-A0C2-8B609FA8ED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2692400"/>
              <a:ext cx="36513" cy="98425"/>
            </a:xfrm>
            <a:custGeom>
              <a:avLst/>
              <a:gdLst>
                <a:gd name="T0" fmla="*/ 11 w 11"/>
                <a:gd name="T1" fmla="*/ 25 h 30"/>
                <a:gd name="T2" fmla="*/ 0 w 11"/>
                <a:gd name="T3" fmla="*/ 0 h 30"/>
                <a:gd name="T4" fmla="*/ 2 w 11"/>
                <a:gd name="T5" fmla="*/ 28 h 30"/>
                <a:gd name="T6" fmla="*/ 4 w 11"/>
                <a:gd name="T7" fmla="*/ 30 h 30"/>
                <a:gd name="T8" fmla="*/ 6 w 11"/>
                <a:gd name="T9" fmla="*/ 25 h 30"/>
                <a:gd name="T10" fmla="*/ 10 w 11"/>
                <a:gd name="T11" fmla="*/ 28 h 30"/>
                <a:gd name="T12" fmla="*/ 11 w 11"/>
                <a:gd name="T13" fmla="*/ 2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0">
                  <a:moveTo>
                    <a:pt x="11" y="2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3" y="30"/>
                    <a:pt x="4" y="30"/>
                  </a:cubicBezTo>
                  <a:cubicBezTo>
                    <a:pt x="6" y="29"/>
                    <a:pt x="4" y="25"/>
                    <a:pt x="6" y="25"/>
                  </a:cubicBezTo>
                  <a:cubicBezTo>
                    <a:pt x="8" y="24"/>
                    <a:pt x="9" y="28"/>
                    <a:pt x="10" y="28"/>
                  </a:cubicBezTo>
                  <a:cubicBezTo>
                    <a:pt x="11" y="28"/>
                    <a:pt x="11" y="25"/>
                    <a:pt x="11" y="25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37">
              <a:extLst>
                <a:ext uri="{FF2B5EF4-FFF2-40B4-BE49-F238E27FC236}">
                  <a16:creationId xmlns:a16="http://schemas.microsoft.com/office/drawing/2014/main" id="{DFCF6D20-74A7-402C-A081-B618DA0FFD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2692400"/>
              <a:ext cx="19050" cy="98425"/>
            </a:xfrm>
            <a:custGeom>
              <a:avLst/>
              <a:gdLst>
                <a:gd name="T0" fmla="*/ 0 w 6"/>
                <a:gd name="T1" fmla="*/ 0 h 30"/>
                <a:gd name="T2" fmla="*/ 2 w 6"/>
                <a:gd name="T3" fmla="*/ 28 h 30"/>
                <a:gd name="T4" fmla="*/ 4 w 6"/>
                <a:gd name="T5" fmla="*/ 30 h 30"/>
                <a:gd name="T6" fmla="*/ 6 w 6"/>
                <a:gd name="T7" fmla="*/ 25 h 30"/>
                <a:gd name="T8" fmla="*/ 6 w 6"/>
                <a:gd name="T9" fmla="*/ 25 h 30"/>
                <a:gd name="T10" fmla="*/ 0 w 6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30">
                  <a:moveTo>
                    <a:pt x="0" y="0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3" y="30"/>
                    <a:pt x="4" y="30"/>
                  </a:cubicBezTo>
                  <a:cubicBezTo>
                    <a:pt x="6" y="29"/>
                    <a:pt x="4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BB4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38">
              <a:extLst>
                <a:ext uri="{FF2B5EF4-FFF2-40B4-BE49-F238E27FC236}">
                  <a16:creationId xmlns:a16="http://schemas.microsoft.com/office/drawing/2014/main" id="{9E9C122E-AA7D-4D67-AF8A-054C96A15C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2692400"/>
              <a:ext cx="9525" cy="30163"/>
            </a:xfrm>
            <a:custGeom>
              <a:avLst/>
              <a:gdLst>
                <a:gd name="T0" fmla="*/ 6 w 6"/>
                <a:gd name="T1" fmla="*/ 17 h 19"/>
                <a:gd name="T2" fmla="*/ 0 w 6"/>
                <a:gd name="T3" fmla="*/ 0 h 19"/>
                <a:gd name="T4" fmla="*/ 2 w 6"/>
                <a:gd name="T5" fmla="*/ 19 h 19"/>
                <a:gd name="T6" fmla="*/ 6 w 6"/>
                <a:gd name="T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9">
                  <a:moveTo>
                    <a:pt x="6" y="17"/>
                  </a:moveTo>
                  <a:lnTo>
                    <a:pt x="0" y="0"/>
                  </a:lnTo>
                  <a:lnTo>
                    <a:pt x="2" y="19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4141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39">
              <a:extLst>
                <a:ext uri="{FF2B5EF4-FFF2-40B4-BE49-F238E27FC236}">
                  <a16:creationId xmlns:a16="http://schemas.microsoft.com/office/drawing/2014/main" id="{585E6175-6218-491C-A752-46B8DDDFBF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6513" y="2728913"/>
              <a:ext cx="79375" cy="379413"/>
            </a:xfrm>
            <a:custGeom>
              <a:avLst/>
              <a:gdLst>
                <a:gd name="T0" fmla="*/ 0 w 50"/>
                <a:gd name="T1" fmla="*/ 6 h 239"/>
                <a:gd name="T2" fmla="*/ 32 w 50"/>
                <a:gd name="T3" fmla="*/ 239 h 239"/>
                <a:gd name="T4" fmla="*/ 50 w 50"/>
                <a:gd name="T5" fmla="*/ 234 h 239"/>
                <a:gd name="T6" fmla="*/ 21 w 50"/>
                <a:gd name="T7" fmla="*/ 4 h 239"/>
                <a:gd name="T8" fmla="*/ 11 w 50"/>
                <a:gd name="T9" fmla="*/ 0 h 239"/>
                <a:gd name="T10" fmla="*/ 0 w 50"/>
                <a:gd name="T11" fmla="*/ 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239">
                  <a:moveTo>
                    <a:pt x="0" y="6"/>
                  </a:moveTo>
                  <a:lnTo>
                    <a:pt x="32" y="239"/>
                  </a:lnTo>
                  <a:lnTo>
                    <a:pt x="50" y="234"/>
                  </a:lnTo>
                  <a:lnTo>
                    <a:pt x="21" y="4"/>
                  </a:lnTo>
                  <a:lnTo>
                    <a:pt x="1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39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40">
              <a:extLst>
                <a:ext uri="{FF2B5EF4-FFF2-40B4-BE49-F238E27FC236}">
                  <a16:creationId xmlns:a16="http://schemas.microsoft.com/office/drawing/2014/main" id="{DDB36AE5-88B5-4C32-AC2B-6ECD4D9BC6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6513" y="2725738"/>
              <a:ext cx="66675" cy="382588"/>
            </a:xfrm>
            <a:custGeom>
              <a:avLst/>
              <a:gdLst>
                <a:gd name="T0" fmla="*/ 0 w 42"/>
                <a:gd name="T1" fmla="*/ 8 h 241"/>
                <a:gd name="T2" fmla="*/ 32 w 42"/>
                <a:gd name="T3" fmla="*/ 241 h 241"/>
                <a:gd name="T4" fmla="*/ 42 w 42"/>
                <a:gd name="T5" fmla="*/ 239 h 241"/>
                <a:gd name="T6" fmla="*/ 11 w 42"/>
                <a:gd name="T7" fmla="*/ 0 h 241"/>
                <a:gd name="T8" fmla="*/ 0 w 42"/>
                <a:gd name="T9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241">
                  <a:moveTo>
                    <a:pt x="0" y="8"/>
                  </a:moveTo>
                  <a:lnTo>
                    <a:pt x="32" y="241"/>
                  </a:lnTo>
                  <a:lnTo>
                    <a:pt x="42" y="239"/>
                  </a:lnTo>
                  <a:lnTo>
                    <a:pt x="11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46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41">
              <a:extLst>
                <a:ext uri="{FF2B5EF4-FFF2-40B4-BE49-F238E27FC236}">
                  <a16:creationId xmlns:a16="http://schemas.microsoft.com/office/drawing/2014/main" id="{BFA1FF29-2AC0-4471-9A0D-388D2FCEC1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6513" y="2649538"/>
              <a:ext cx="33338" cy="98425"/>
            </a:xfrm>
            <a:custGeom>
              <a:avLst/>
              <a:gdLst>
                <a:gd name="T0" fmla="*/ 10 w 10"/>
                <a:gd name="T1" fmla="*/ 26 h 30"/>
                <a:gd name="T2" fmla="*/ 2 w 10"/>
                <a:gd name="T3" fmla="*/ 0 h 30"/>
                <a:gd name="T4" fmla="*/ 0 w 10"/>
                <a:gd name="T5" fmla="*/ 27 h 30"/>
                <a:gd name="T6" fmla="*/ 3 w 10"/>
                <a:gd name="T7" fmla="*/ 29 h 30"/>
                <a:gd name="T8" fmla="*/ 5 w 10"/>
                <a:gd name="T9" fmla="*/ 25 h 30"/>
                <a:gd name="T10" fmla="*/ 9 w 10"/>
                <a:gd name="T11" fmla="*/ 29 h 30"/>
                <a:gd name="T12" fmla="*/ 10 w 10"/>
                <a:gd name="T13" fmla="*/ 2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30">
                  <a:moveTo>
                    <a:pt x="10" y="26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8"/>
                    <a:pt x="2" y="30"/>
                    <a:pt x="3" y="29"/>
                  </a:cubicBezTo>
                  <a:cubicBezTo>
                    <a:pt x="4" y="29"/>
                    <a:pt x="3" y="25"/>
                    <a:pt x="5" y="25"/>
                  </a:cubicBezTo>
                  <a:cubicBezTo>
                    <a:pt x="7" y="25"/>
                    <a:pt x="7" y="29"/>
                    <a:pt x="9" y="29"/>
                  </a:cubicBezTo>
                  <a:cubicBezTo>
                    <a:pt x="10" y="28"/>
                    <a:pt x="10" y="26"/>
                    <a:pt x="10" y="26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42">
              <a:extLst>
                <a:ext uri="{FF2B5EF4-FFF2-40B4-BE49-F238E27FC236}">
                  <a16:creationId xmlns:a16="http://schemas.microsoft.com/office/drawing/2014/main" id="{E2350517-DDCF-4795-AF64-EA5EFFAB23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6513" y="2649538"/>
              <a:ext cx="17463" cy="98425"/>
            </a:xfrm>
            <a:custGeom>
              <a:avLst/>
              <a:gdLst>
                <a:gd name="T0" fmla="*/ 2 w 5"/>
                <a:gd name="T1" fmla="*/ 0 h 30"/>
                <a:gd name="T2" fmla="*/ 0 w 5"/>
                <a:gd name="T3" fmla="*/ 27 h 30"/>
                <a:gd name="T4" fmla="*/ 3 w 5"/>
                <a:gd name="T5" fmla="*/ 29 h 30"/>
                <a:gd name="T6" fmla="*/ 5 w 5"/>
                <a:gd name="T7" fmla="*/ 25 h 30"/>
                <a:gd name="T8" fmla="*/ 5 w 5"/>
                <a:gd name="T9" fmla="*/ 25 h 30"/>
                <a:gd name="T10" fmla="*/ 2 w 5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30">
                  <a:moveTo>
                    <a:pt x="2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1" y="28"/>
                    <a:pt x="2" y="30"/>
                    <a:pt x="3" y="29"/>
                  </a:cubicBezTo>
                  <a:cubicBezTo>
                    <a:pt x="4" y="29"/>
                    <a:pt x="3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DBB4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43">
              <a:extLst>
                <a:ext uri="{FF2B5EF4-FFF2-40B4-BE49-F238E27FC236}">
                  <a16:creationId xmlns:a16="http://schemas.microsoft.com/office/drawing/2014/main" id="{F85AE83C-2615-423F-AC4D-287D93C195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64451" y="2649538"/>
              <a:ext cx="9525" cy="26988"/>
            </a:xfrm>
            <a:custGeom>
              <a:avLst/>
              <a:gdLst>
                <a:gd name="T0" fmla="*/ 6 w 6"/>
                <a:gd name="T1" fmla="*/ 17 h 17"/>
                <a:gd name="T2" fmla="*/ 0 w 6"/>
                <a:gd name="T3" fmla="*/ 0 h 17"/>
                <a:gd name="T4" fmla="*/ 0 w 6"/>
                <a:gd name="T5" fmla="*/ 17 h 17"/>
                <a:gd name="T6" fmla="*/ 6 w 6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7">
                  <a:moveTo>
                    <a:pt x="6" y="17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4141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44">
              <a:extLst>
                <a:ext uri="{FF2B5EF4-FFF2-40B4-BE49-F238E27FC236}">
                  <a16:creationId xmlns:a16="http://schemas.microsoft.com/office/drawing/2014/main" id="{BA11AC8B-0126-4BAE-891C-6A2D820FA2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43813" y="2887663"/>
              <a:ext cx="247650" cy="398463"/>
            </a:xfrm>
            <a:custGeom>
              <a:avLst/>
              <a:gdLst>
                <a:gd name="T0" fmla="*/ 75 w 75"/>
                <a:gd name="T1" fmla="*/ 0 h 121"/>
                <a:gd name="T2" fmla="*/ 75 w 75"/>
                <a:gd name="T3" fmla="*/ 112 h 121"/>
                <a:gd name="T4" fmla="*/ 69 w 75"/>
                <a:gd name="T5" fmla="*/ 121 h 121"/>
                <a:gd name="T6" fmla="*/ 6 w 75"/>
                <a:gd name="T7" fmla="*/ 121 h 121"/>
                <a:gd name="T8" fmla="*/ 0 w 75"/>
                <a:gd name="T9" fmla="*/ 112 h 121"/>
                <a:gd name="T10" fmla="*/ 0 w 75"/>
                <a:gd name="T11" fmla="*/ 0 h 121"/>
                <a:gd name="T12" fmla="*/ 75 w 75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121">
                  <a:moveTo>
                    <a:pt x="75" y="0"/>
                  </a:moveTo>
                  <a:cubicBezTo>
                    <a:pt x="75" y="112"/>
                    <a:pt x="75" y="112"/>
                    <a:pt x="75" y="112"/>
                  </a:cubicBezTo>
                  <a:cubicBezTo>
                    <a:pt x="75" y="117"/>
                    <a:pt x="72" y="121"/>
                    <a:pt x="69" y="121"/>
                  </a:cubicBezTo>
                  <a:cubicBezTo>
                    <a:pt x="6" y="121"/>
                    <a:pt x="6" y="121"/>
                    <a:pt x="6" y="121"/>
                  </a:cubicBezTo>
                  <a:cubicBezTo>
                    <a:pt x="3" y="121"/>
                    <a:pt x="0" y="117"/>
                    <a:pt x="0" y="1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Rectangle 345">
              <a:extLst>
                <a:ext uri="{FF2B5EF4-FFF2-40B4-BE49-F238E27FC236}">
                  <a16:creationId xmlns:a16="http://schemas.microsoft.com/office/drawing/2014/main" id="{0E9836D3-476A-4041-8B66-9F8AD170C52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643813" y="2887663"/>
              <a:ext cx="247650" cy="381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46">
              <a:extLst>
                <a:ext uri="{FF2B5EF4-FFF2-40B4-BE49-F238E27FC236}">
                  <a16:creationId xmlns:a16="http://schemas.microsoft.com/office/drawing/2014/main" id="{75B50411-751E-4B6A-A41E-21509FF658F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66051" y="2925763"/>
              <a:ext cx="125413" cy="360363"/>
            </a:xfrm>
            <a:custGeom>
              <a:avLst/>
              <a:gdLst>
                <a:gd name="T0" fmla="*/ 38 w 38"/>
                <a:gd name="T1" fmla="*/ 100 h 109"/>
                <a:gd name="T2" fmla="*/ 38 w 38"/>
                <a:gd name="T3" fmla="*/ 0 h 109"/>
                <a:gd name="T4" fmla="*/ 0 w 38"/>
                <a:gd name="T5" fmla="*/ 0 h 109"/>
                <a:gd name="T6" fmla="*/ 0 w 38"/>
                <a:gd name="T7" fmla="*/ 109 h 109"/>
                <a:gd name="T8" fmla="*/ 32 w 38"/>
                <a:gd name="T9" fmla="*/ 109 h 109"/>
                <a:gd name="T10" fmla="*/ 38 w 38"/>
                <a:gd name="T11" fmla="*/ 10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09">
                  <a:moveTo>
                    <a:pt x="38" y="10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5" y="109"/>
                    <a:pt x="38" y="105"/>
                    <a:pt x="38" y="100"/>
                  </a:cubicBezTo>
                  <a:close/>
                </a:path>
              </a:pathLst>
            </a:custGeom>
            <a:solidFill>
              <a:srgbClr val="7F8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Rectangle 347">
              <a:extLst>
                <a:ext uri="{FF2B5EF4-FFF2-40B4-BE49-F238E27FC236}">
                  <a16:creationId xmlns:a16="http://schemas.microsoft.com/office/drawing/2014/main" id="{511829E9-7D94-4998-88C0-34A16443234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766051" y="2887663"/>
              <a:ext cx="125413" cy="38100"/>
            </a:xfrm>
            <a:prstGeom prst="rect">
              <a:avLst/>
            </a:prstGeom>
            <a:solidFill>
              <a:srgbClr val="5354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348">
              <a:extLst>
                <a:ext uri="{FF2B5EF4-FFF2-40B4-BE49-F238E27FC236}">
                  <a16:creationId xmlns:a16="http://schemas.microsoft.com/office/drawing/2014/main" id="{15CFB9DD-44F7-402A-B0BA-D97480777DE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1526" y="4498975"/>
              <a:ext cx="73025" cy="187325"/>
            </a:xfrm>
            <a:custGeom>
              <a:avLst/>
              <a:gdLst>
                <a:gd name="T0" fmla="*/ 11 w 22"/>
                <a:gd name="T1" fmla="*/ 0 h 57"/>
                <a:gd name="T2" fmla="*/ 11 w 22"/>
                <a:gd name="T3" fmla="*/ 0 h 57"/>
                <a:gd name="T4" fmla="*/ 0 w 22"/>
                <a:gd name="T5" fmla="*/ 12 h 57"/>
                <a:gd name="T6" fmla="*/ 0 w 22"/>
                <a:gd name="T7" fmla="*/ 45 h 57"/>
                <a:gd name="T8" fmla="*/ 11 w 22"/>
                <a:gd name="T9" fmla="*/ 57 h 57"/>
                <a:gd name="T10" fmla="*/ 11 w 22"/>
                <a:gd name="T11" fmla="*/ 57 h 57"/>
                <a:gd name="T12" fmla="*/ 22 w 22"/>
                <a:gd name="T13" fmla="*/ 45 h 57"/>
                <a:gd name="T14" fmla="*/ 22 w 22"/>
                <a:gd name="T15" fmla="*/ 12 h 57"/>
                <a:gd name="T16" fmla="*/ 11 w 22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7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2"/>
                    <a:pt x="5" y="57"/>
                    <a:pt x="11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17" y="57"/>
                    <a:pt x="22" y="52"/>
                    <a:pt x="22" y="4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lose/>
                </a:path>
              </a:pathLst>
            </a:custGeom>
            <a:solidFill>
              <a:srgbClr val="638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349">
              <a:extLst>
                <a:ext uri="{FF2B5EF4-FFF2-40B4-BE49-F238E27FC236}">
                  <a16:creationId xmlns:a16="http://schemas.microsoft.com/office/drawing/2014/main" id="{2CDE15DB-8A73-45FA-B36D-FB45816FD5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1526" y="4686300"/>
              <a:ext cx="73025" cy="190500"/>
            </a:xfrm>
            <a:custGeom>
              <a:avLst/>
              <a:gdLst>
                <a:gd name="T0" fmla="*/ 11 w 22"/>
                <a:gd name="T1" fmla="*/ 0 h 58"/>
                <a:gd name="T2" fmla="*/ 11 w 22"/>
                <a:gd name="T3" fmla="*/ 0 h 58"/>
                <a:gd name="T4" fmla="*/ 0 w 22"/>
                <a:gd name="T5" fmla="*/ 13 h 58"/>
                <a:gd name="T6" fmla="*/ 0 w 22"/>
                <a:gd name="T7" fmla="*/ 45 h 58"/>
                <a:gd name="T8" fmla="*/ 11 w 22"/>
                <a:gd name="T9" fmla="*/ 58 h 58"/>
                <a:gd name="T10" fmla="*/ 11 w 22"/>
                <a:gd name="T11" fmla="*/ 58 h 58"/>
                <a:gd name="T12" fmla="*/ 22 w 22"/>
                <a:gd name="T13" fmla="*/ 45 h 58"/>
                <a:gd name="T14" fmla="*/ 22 w 22"/>
                <a:gd name="T15" fmla="*/ 13 h 58"/>
                <a:gd name="T16" fmla="*/ 11 w 22"/>
                <a:gd name="T1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8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2"/>
                    <a:pt x="5" y="58"/>
                    <a:pt x="11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7" y="58"/>
                    <a:pt x="22" y="52"/>
                    <a:pt x="22" y="45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6"/>
                    <a:pt x="17" y="0"/>
                    <a:pt x="11" y="0"/>
                  </a:cubicBezTo>
                  <a:close/>
                </a:path>
              </a:pathLst>
            </a:custGeom>
            <a:solidFill>
              <a:srgbClr val="F482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350">
              <a:extLst>
                <a:ext uri="{FF2B5EF4-FFF2-40B4-BE49-F238E27FC236}">
                  <a16:creationId xmlns:a16="http://schemas.microsoft.com/office/drawing/2014/main" id="{55DDF508-E533-4E27-AC85-04B3BF0365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1526" y="4310063"/>
              <a:ext cx="755650" cy="922338"/>
            </a:xfrm>
            <a:custGeom>
              <a:avLst/>
              <a:gdLst>
                <a:gd name="T0" fmla="*/ 229 w 229"/>
                <a:gd name="T1" fmla="*/ 0 h 280"/>
                <a:gd name="T2" fmla="*/ 11 w 229"/>
                <a:gd name="T3" fmla="*/ 0 h 280"/>
                <a:gd name="T4" fmla="*/ 0 w 229"/>
                <a:gd name="T5" fmla="*/ 12 h 280"/>
                <a:gd name="T6" fmla="*/ 0 w 229"/>
                <a:gd name="T7" fmla="*/ 45 h 280"/>
                <a:gd name="T8" fmla="*/ 11 w 229"/>
                <a:gd name="T9" fmla="*/ 57 h 280"/>
                <a:gd name="T10" fmla="*/ 11 w 229"/>
                <a:gd name="T11" fmla="*/ 280 h 280"/>
                <a:gd name="T12" fmla="*/ 229 w 229"/>
                <a:gd name="T13" fmla="*/ 280 h 280"/>
                <a:gd name="T14" fmla="*/ 229 w 229"/>
                <a:gd name="T1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280">
                  <a:moveTo>
                    <a:pt x="22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1"/>
                    <a:pt x="5" y="57"/>
                    <a:pt x="11" y="57"/>
                  </a:cubicBezTo>
                  <a:cubicBezTo>
                    <a:pt x="11" y="280"/>
                    <a:pt x="11" y="280"/>
                    <a:pt x="11" y="280"/>
                  </a:cubicBezTo>
                  <a:cubicBezTo>
                    <a:pt x="229" y="280"/>
                    <a:pt x="229" y="280"/>
                    <a:pt x="229" y="280"/>
                  </a:cubicBezTo>
                  <a:lnTo>
                    <a:pt x="229" y="0"/>
                  </a:lnTo>
                  <a:close/>
                </a:path>
              </a:pathLst>
            </a:custGeom>
            <a:solidFill>
              <a:srgbClr val="D1A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351">
              <a:extLst>
                <a:ext uri="{FF2B5EF4-FFF2-40B4-BE49-F238E27FC236}">
                  <a16:creationId xmlns:a16="http://schemas.microsoft.com/office/drawing/2014/main" id="{E1249C74-761C-47FF-A514-0B789EF0D6C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81376" y="4579938"/>
              <a:ext cx="85725" cy="168275"/>
            </a:xfrm>
            <a:custGeom>
              <a:avLst/>
              <a:gdLst>
                <a:gd name="T0" fmla="*/ 18 w 26"/>
                <a:gd name="T1" fmla="*/ 1 h 51"/>
                <a:gd name="T2" fmla="*/ 18 w 26"/>
                <a:gd name="T3" fmla="*/ 1 h 51"/>
                <a:gd name="T4" fmla="*/ 6 w 26"/>
                <a:gd name="T5" fmla="*/ 10 h 51"/>
                <a:gd name="T6" fmla="*/ 1 w 26"/>
                <a:gd name="T7" fmla="*/ 37 h 51"/>
                <a:gd name="T8" fmla="*/ 8 w 26"/>
                <a:gd name="T9" fmla="*/ 50 h 51"/>
                <a:gd name="T10" fmla="*/ 20 w 26"/>
                <a:gd name="T11" fmla="*/ 41 h 51"/>
                <a:gd name="T12" fmla="*/ 25 w 26"/>
                <a:gd name="T13" fmla="*/ 14 h 51"/>
                <a:gd name="T14" fmla="*/ 18 w 26"/>
                <a:gd name="T15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51">
                  <a:moveTo>
                    <a:pt x="18" y="1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3" y="0"/>
                    <a:pt x="7" y="4"/>
                    <a:pt x="6" y="10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43"/>
                    <a:pt x="3" y="48"/>
                    <a:pt x="8" y="50"/>
                  </a:cubicBezTo>
                  <a:cubicBezTo>
                    <a:pt x="14" y="51"/>
                    <a:pt x="19" y="47"/>
                    <a:pt x="20" y="41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6" y="8"/>
                    <a:pt x="23" y="3"/>
                    <a:pt x="18" y="1"/>
                  </a:cubicBezTo>
                  <a:close/>
                </a:path>
              </a:pathLst>
            </a:custGeom>
            <a:solidFill>
              <a:srgbClr val="7E57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352">
              <a:extLst>
                <a:ext uri="{FF2B5EF4-FFF2-40B4-BE49-F238E27FC236}">
                  <a16:creationId xmlns:a16="http://schemas.microsoft.com/office/drawing/2014/main" id="{CED177F7-CC41-4BEC-B1DC-DE430E2642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51213" y="4738688"/>
              <a:ext cx="85725" cy="168275"/>
            </a:xfrm>
            <a:custGeom>
              <a:avLst/>
              <a:gdLst>
                <a:gd name="T0" fmla="*/ 17 w 26"/>
                <a:gd name="T1" fmla="*/ 2 h 51"/>
                <a:gd name="T2" fmla="*/ 17 w 26"/>
                <a:gd name="T3" fmla="*/ 2 h 51"/>
                <a:gd name="T4" fmla="*/ 6 w 26"/>
                <a:gd name="T5" fmla="*/ 10 h 51"/>
                <a:gd name="T6" fmla="*/ 1 w 26"/>
                <a:gd name="T7" fmla="*/ 37 h 51"/>
                <a:gd name="T8" fmla="*/ 8 w 26"/>
                <a:gd name="T9" fmla="*/ 50 h 51"/>
                <a:gd name="T10" fmla="*/ 20 w 26"/>
                <a:gd name="T11" fmla="*/ 42 h 51"/>
                <a:gd name="T12" fmla="*/ 25 w 26"/>
                <a:gd name="T13" fmla="*/ 14 h 51"/>
                <a:gd name="T14" fmla="*/ 17 w 26"/>
                <a:gd name="T15" fmla="*/ 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51">
                  <a:moveTo>
                    <a:pt x="17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2" y="0"/>
                    <a:pt x="7" y="4"/>
                    <a:pt x="6" y="10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43"/>
                    <a:pt x="3" y="49"/>
                    <a:pt x="8" y="50"/>
                  </a:cubicBezTo>
                  <a:cubicBezTo>
                    <a:pt x="13" y="51"/>
                    <a:pt x="19" y="48"/>
                    <a:pt x="20" y="42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6" y="9"/>
                    <a:pt x="23" y="3"/>
                    <a:pt x="17" y="2"/>
                  </a:cubicBezTo>
                  <a:close/>
                </a:path>
              </a:pathLst>
            </a:custGeom>
            <a:solidFill>
              <a:srgbClr val="806B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353">
              <a:extLst>
                <a:ext uri="{FF2B5EF4-FFF2-40B4-BE49-F238E27FC236}">
                  <a16:creationId xmlns:a16="http://schemas.microsoft.com/office/drawing/2014/main" id="{CB2D706F-F893-46C1-8E14-739F91AEC9C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21051" y="4422775"/>
              <a:ext cx="755650" cy="922338"/>
            </a:xfrm>
            <a:custGeom>
              <a:avLst/>
              <a:gdLst>
                <a:gd name="T0" fmla="*/ 229 w 229"/>
                <a:gd name="T1" fmla="*/ 44 h 280"/>
                <a:gd name="T2" fmla="*/ 45 w 229"/>
                <a:gd name="T3" fmla="*/ 1 h 280"/>
                <a:gd name="T4" fmla="*/ 34 w 229"/>
                <a:gd name="T5" fmla="*/ 9 h 280"/>
                <a:gd name="T6" fmla="*/ 28 w 229"/>
                <a:gd name="T7" fmla="*/ 37 h 280"/>
                <a:gd name="T8" fmla="*/ 36 w 229"/>
                <a:gd name="T9" fmla="*/ 49 h 280"/>
                <a:gd name="T10" fmla="*/ 0 w 229"/>
                <a:gd name="T11" fmla="*/ 237 h 280"/>
                <a:gd name="T12" fmla="*/ 184 w 229"/>
                <a:gd name="T13" fmla="*/ 280 h 280"/>
                <a:gd name="T14" fmla="*/ 229 w 229"/>
                <a:gd name="T15" fmla="*/ 44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280">
                  <a:moveTo>
                    <a:pt x="229" y="44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0" y="0"/>
                    <a:pt x="35" y="3"/>
                    <a:pt x="34" y="9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42"/>
                    <a:pt x="31" y="48"/>
                    <a:pt x="36" y="49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84" y="280"/>
                    <a:pt x="184" y="280"/>
                    <a:pt x="184" y="280"/>
                  </a:cubicBezTo>
                  <a:lnTo>
                    <a:pt x="229" y="44"/>
                  </a:ln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354">
              <a:extLst>
                <a:ext uri="{FF2B5EF4-FFF2-40B4-BE49-F238E27FC236}">
                  <a16:creationId xmlns:a16="http://schemas.microsoft.com/office/drawing/2014/main" id="{F13A4F4D-8842-4855-BE6E-995392BA91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67063" y="4487863"/>
              <a:ext cx="962025" cy="1104900"/>
            </a:xfrm>
            <a:custGeom>
              <a:avLst/>
              <a:gdLst>
                <a:gd name="T0" fmla="*/ 292 w 292"/>
                <a:gd name="T1" fmla="*/ 0 h 335"/>
                <a:gd name="T2" fmla="*/ 210 w 292"/>
                <a:gd name="T3" fmla="*/ 0 h 335"/>
                <a:gd name="T4" fmla="*/ 210 w 292"/>
                <a:gd name="T5" fmla="*/ 0 h 335"/>
                <a:gd name="T6" fmla="*/ 52 w 292"/>
                <a:gd name="T7" fmla="*/ 186 h 335"/>
                <a:gd name="T8" fmla="*/ 0 w 292"/>
                <a:gd name="T9" fmla="*/ 176 h 335"/>
                <a:gd name="T10" fmla="*/ 0 w 292"/>
                <a:gd name="T11" fmla="*/ 335 h 335"/>
                <a:gd name="T12" fmla="*/ 292 w 292"/>
                <a:gd name="T13" fmla="*/ 335 h 335"/>
                <a:gd name="T14" fmla="*/ 292 w 292"/>
                <a:gd name="T15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2" h="335">
                  <a:moveTo>
                    <a:pt x="292" y="0"/>
                  </a:moveTo>
                  <a:cubicBezTo>
                    <a:pt x="210" y="0"/>
                    <a:pt x="210" y="0"/>
                    <a:pt x="210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10" y="103"/>
                    <a:pt x="139" y="186"/>
                    <a:pt x="52" y="186"/>
                  </a:cubicBezTo>
                  <a:cubicBezTo>
                    <a:pt x="33" y="186"/>
                    <a:pt x="16" y="182"/>
                    <a:pt x="0" y="176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292" y="335"/>
                    <a:pt x="292" y="335"/>
                    <a:pt x="292" y="335"/>
                  </a:cubicBezTo>
                  <a:lnTo>
                    <a:pt x="292" y="0"/>
                  </a:ln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Rectangle 355">
              <a:extLst>
                <a:ext uri="{FF2B5EF4-FFF2-40B4-BE49-F238E27FC236}">
                  <a16:creationId xmlns:a16="http://schemas.microsoft.com/office/drawing/2014/main" id="{ABBEB2EB-BCEF-4519-9015-9F566CBB8EA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167063" y="5403850"/>
              <a:ext cx="962025" cy="1889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Rectangle 356">
              <a:extLst>
                <a:ext uri="{FF2B5EF4-FFF2-40B4-BE49-F238E27FC236}">
                  <a16:creationId xmlns:a16="http://schemas.microsoft.com/office/drawing/2014/main" id="{2BC56068-2395-4C16-9665-252F7716115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167063" y="5332413"/>
              <a:ext cx="962025" cy="34925"/>
            </a:xfrm>
            <a:prstGeom prst="rect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Rectangle 357">
              <a:extLst>
                <a:ext uri="{FF2B5EF4-FFF2-40B4-BE49-F238E27FC236}">
                  <a16:creationId xmlns:a16="http://schemas.microsoft.com/office/drawing/2014/main" id="{51EEFA37-4EBE-4E81-A938-C1A38266B25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251326" y="3160713"/>
              <a:ext cx="590550" cy="138113"/>
            </a:xfrm>
            <a:prstGeom prst="rect">
              <a:avLst/>
            </a:prstGeom>
            <a:solidFill>
              <a:srgbClr val="806A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Rectangle 358">
              <a:extLst>
                <a:ext uri="{FF2B5EF4-FFF2-40B4-BE49-F238E27FC236}">
                  <a16:creationId xmlns:a16="http://schemas.microsoft.com/office/drawing/2014/main" id="{08C3E693-340C-46B8-9392-B479DDAC563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227513" y="3090863"/>
              <a:ext cx="590550" cy="69850"/>
            </a:xfrm>
            <a:prstGeom prst="rect">
              <a:avLst/>
            </a:pr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Rectangle 359">
              <a:extLst>
                <a:ext uri="{FF2B5EF4-FFF2-40B4-BE49-F238E27FC236}">
                  <a16:creationId xmlns:a16="http://schemas.microsoft.com/office/drawing/2014/main" id="{6157B410-0D7E-43D9-9E2B-6A3BEE2AEC0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18001" y="2998788"/>
              <a:ext cx="588963" cy="92075"/>
            </a:xfrm>
            <a:prstGeom prst="rect">
              <a:avLst/>
            </a:prstGeom>
            <a:solidFill>
              <a:srgbClr val="A15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Rectangle 360">
              <a:extLst>
                <a:ext uri="{FF2B5EF4-FFF2-40B4-BE49-F238E27FC236}">
                  <a16:creationId xmlns:a16="http://schemas.microsoft.com/office/drawing/2014/main" id="{0F8DB803-2F67-488C-AB61-BB48D87DFCA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297363" y="2955925"/>
              <a:ext cx="590550" cy="42863"/>
            </a:xfrm>
            <a:prstGeom prst="rect">
              <a:avLst/>
            </a:prstGeom>
            <a:solidFill>
              <a:srgbClr val="CBE6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361">
              <a:extLst>
                <a:ext uri="{FF2B5EF4-FFF2-40B4-BE49-F238E27FC236}">
                  <a16:creationId xmlns:a16="http://schemas.microsoft.com/office/drawing/2014/main" id="{2188FACB-3FB0-46F3-A751-8840DA4429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54201" y="1387475"/>
              <a:ext cx="392113" cy="501650"/>
            </a:xfrm>
            <a:custGeom>
              <a:avLst/>
              <a:gdLst>
                <a:gd name="T0" fmla="*/ 119 w 119"/>
                <a:gd name="T1" fmla="*/ 79 h 152"/>
                <a:gd name="T2" fmla="*/ 9 w 119"/>
                <a:gd name="T3" fmla="*/ 102 h 152"/>
                <a:gd name="T4" fmla="*/ 69 w 119"/>
                <a:gd name="T5" fmla="*/ 145 h 152"/>
                <a:gd name="T6" fmla="*/ 119 w 119"/>
                <a:gd name="T7" fmla="*/ 79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152">
                  <a:moveTo>
                    <a:pt x="119" y="79"/>
                  </a:moveTo>
                  <a:cubicBezTo>
                    <a:pt x="107" y="36"/>
                    <a:pt x="0" y="0"/>
                    <a:pt x="9" y="102"/>
                  </a:cubicBezTo>
                  <a:cubicBezTo>
                    <a:pt x="12" y="140"/>
                    <a:pt x="57" y="152"/>
                    <a:pt x="69" y="145"/>
                  </a:cubicBezTo>
                  <a:cubicBezTo>
                    <a:pt x="81" y="137"/>
                    <a:pt x="119" y="79"/>
                    <a:pt x="119" y="79"/>
                  </a:cubicBezTo>
                  <a:close/>
                </a:path>
              </a:pathLst>
            </a:custGeom>
            <a:solidFill>
              <a:srgbClr val="5531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362">
              <a:extLst>
                <a:ext uri="{FF2B5EF4-FFF2-40B4-BE49-F238E27FC236}">
                  <a16:creationId xmlns:a16="http://schemas.microsoft.com/office/drawing/2014/main" id="{5A854A63-F04F-45C3-8D73-950BCA847E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02738" y="1941513"/>
              <a:ext cx="522288" cy="382588"/>
            </a:xfrm>
            <a:custGeom>
              <a:avLst/>
              <a:gdLst>
                <a:gd name="T0" fmla="*/ 158 w 158"/>
                <a:gd name="T1" fmla="*/ 0 h 116"/>
                <a:gd name="T2" fmla="*/ 157 w 158"/>
                <a:gd name="T3" fmla="*/ 14 h 116"/>
                <a:gd name="T4" fmla="*/ 44 w 158"/>
                <a:gd name="T5" fmla="*/ 65 h 116"/>
                <a:gd name="T6" fmla="*/ 50 w 158"/>
                <a:gd name="T7" fmla="*/ 96 h 116"/>
                <a:gd name="T8" fmla="*/ 23 w 158"/>
                <a:gd name="T9" fmla="*/ 102 h 116"/>
                <a:gd name="T10" fmla="*/ 1 w 158"/>
                <a:gd name="T11" fmla="*/ 53 h 116"/>
                <a:gd name="T12" fmla="*/ 30 w 158"/>
                <a:gd name="T13" fmla="*/ 41 h 116"/>
                <a:gd name="T14" fmla="*/ 30 w 158"/>
                <a:gd name="T15" fmla="*/ 41 h 116"/>
                <a:gd name="T16" fmla="*/ 158 w 15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8" h="116">
                  <a:moveTo>
                    <a:pt x="158" y="0"/>
                  </a:moveTo>
                  <a:cubicBezTo>
                    <a:pt x="157" y="14"/>
                    <a:pt x="157" y="14"/>
                    <a:pt x="157" y="14"/>
                  </a:cubicBezTo>
                  <a:cubicBezTo>
                    <a:pt x="133" y="15"/>
                    <a:pt x="58" y="46"/>
                    <a:pt x="44" y="65"/>
                  </a:cubicBezTo>
                  <a:cubicBezTo>
                    <a:pt x="47" y="77"/>
                    <a:pt x="50" y="89"/>
                    <a:pt x="50" y="96"/>
                  </a:cubicBezTo>
                  <a:cubicBezTo>
                    <a:pt x="51" y="112"/>
                    <a:pt x="34" y="116"/>
                    <a:pt x="23" y="102"/>
                  </a:cubicBezTo>
                  <a:cubicBezTo>
                    <a:pt x="12" y="88"/>
                    <a:pt x="0" y="55"/>
                    <a:pt x="1" y="53"/>
                  </a:cubicBezTo>
                  <a:cubicBezTo>
                    <a:pt x="2" y="52"/>
                    <a:pt x="20" y="45"/>
                    <a:pt x="30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70" y="26"/>
                    <a:pt x="116" y="14"/>
                    <a:pt x="158" y="0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363">
              <a:extLst>
                <a:ext uri="{FF2B5EF4-FFF2-40B4-BE49-F238E27FC236}">
                  <a16:creationId xmlns:a16="http://schemas.microsoft.com/office/drawing/2014/main" id="{F9DB6A28-F41B-4E9C-A362-5C57F5F0E4A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20201" y="2085975"/>
              <a:ext cx="138113" cy="207963"/>
            </a:xfrm>
            <a:custGeom>
              <a:avLst/>
              <a:gdLst>
                <a:gd name="T0" fmla="*/ 29 w 42"/>
                <a:gd name="T1" fmla="*/ 0 h 63"/>
                <a:gd name="T2" fmla="*/ 14 w 42"/>
                <a:gd name="T3" fmla="*/ 5 h 63"/>
                <a:gd name="T4" fmla="*/ 4 w 42"/>
                <a:gd name="T5" fmla="*/ 10 h 63"/>
                <a:gd name="T6" fmla="*/ 0 w 42"/>
                <a:gd name="T7" fmla="*/ 11 h 63"/>
                <a:gd name="T8" fmla="*/ 2 w 42"/>
                <a:gd name="T9" fmla="*/ 20 h 63"/>
                <a:gd name="T10" fmla="*/ 10 w 42"/>
                <a:gd name="T11" fmla="*/ 38 h 63"/>
                <a:gd name="T12" fmla="*/ 20 w 42"/>
                <a:gd name="T13" fmla="*/ 56 h 63"/>
                <a:gd name="T14" fmla="*/ 30 w 42"/>
                <a:gd name="T15" fmla="*/ 63 h 63"/>
                <a:gd name="T16" fmla="*/ 38 w 42"/>
                <a:gd name="T17" fmla="*/ 61 h 63"/>
                <a:gd name="T18" fmla="*/ 42 w 42"/>
                <a:gd name="T19" fmla="*/ 52 h 63"/>
                <a:gd name="T20" fmla="*/ 40 w 42"/>
                <a:gd name="T21" fmla="*/ 41 h 63"/>
                <a:gd name="T22" fmla="*/ 37 w 42"/>
                <a:gd name="T23" fmla="*/ 27 h 63"/>
                <a:gd name="T24" fmla="*/ 31 w 42"/>
                <a:gd name="T25" fmla="*/ 7 h 63"/>
                <a:gd name="T26" fmla="*/ 29 w 42"/>
                <a:gd name="T2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63">
                  <a:moveTo>
                    <a:pt x="29" y="0"/>
                  </a:moveTo>
                  <a:cubicBezTo>
                    <a:pt x="24" y="2"/>
                    <a:pt x="19" y="3"/>
                    <a:pt x="14" y="5"/>
                  </a:cubicBezTo>
                  <a:cubicBezTo>
                    <a:pt x="11" y="7"/>
                    <a:pt x="7" y="8"/>
                    <a:pt x="4" y="10"/>
                  </a:cubicBezTo>
                  <a:cubicBezTo>
                    <a:pt x="3" y="10"/>
                    <a:pt x="1" y="11"/>
                    <a:pt x="0" y="11"/>
                  </a:cubicBezTo>
                  <a:cubicBezTo>
                    <a:pt x="0" y="14"/>
                    <a:pt x="2" y="18"/>
                    <a:pt x="2" y="20"/>
                  </a:cubicBezTo>
                  <a:cubicBezTo>
                    <a:pt x="5" y="26"/>
                    <a:pt x="7" y="32"/>
                    <a:pt x="10" y="38"/>
                  </a:cubicBezTo>
                  <a:cubicBezTo>
                    <a:pt x="13" y="44"/>
                    <a:pt x="16" y="51"/>
                    <a:pt x="20" y="56"/>
                  </a:cubicBezTo>
                  <a:cubicBezTo>
                    <a:pt x="23" y="59"/>
                    <a:pt x="27" y="62"/>
                    <a:pt x="30" y="63"/>
                  </a:cubicBezTo>
                  <a:cubicBezTo>
                    <a:pt x="33" y="63"/>
                    <a:pt x="36" y="63"/>
                    <a:pt x="38" y="61"/>
                  </a:cubicBezTo>
                  <a:cubicBezTo>
                    <a:pt x="41" y="59"/>
                    <a:pt x="42" y="56"/>
                    <a:pt x="42" y="52"/>
                  </a:cubicBezTo>
                  <a:cubicBezTo>
                    <a:pt x="41" y="49"/>
                    <a:pt x="41" y="45"/>
                    <a:pt x="40" y="41"/>
                  </a:cubicBezTo>
                  <a:cubicBezTo>
                    <a:pt x="39" y="36"/>
                    <a:pt x="38" y="32"/>
                    <a:pt x="37" y="27"/>
                  </a:cubicBezTo>
                  <a:cubicBezTo>
                    <a:pt x="35" y="20"/>
                    <a:pt x="33" y="14"/>
                    <a:pt x="31" y="7"/>
                  </a:cubicBezTo>
                  <a:cubicBezTo>
                    <a:pt x="31" y="5"/>
                    <a:pt x="30" y="2"/>
                    <a:pt x="29" y="0"/>
                  </a:cubicBezTo>
                  <a:close/>
                </a:path>
              </a:pathLst>
            </a:custGeom>
            <a:solidFill>
              <a:srgbClr val="B8C5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364">
              <a:extLst>
                <a:ext uri="{FF2B5EF4-FFF2-40B4-BE49-F238E27FC236}">
                  <a16:creationId xmlns:a16="http://schemas.microsoft.com/office/drawing/2014/main" id="{626CC81D-C375-4E13-A27E-280ECB3767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01213" y="1855788"/>
              <a:ext cx="204788" cy="296863"/>
            </a:xfrm>
            <a:custGeom>
              <a:avLst/>
              <a:gdLst>
                <a:gd name="T0" fmla="*/ 23 w 62"/>
                <a:gd name="T1" fmla="*/ 3 h 90"/>
                <a:gd name="T2" fmla="*/ 4 w 62"/>
                <a:gd name="T3" fmla="*/ 51 h 90"/>
                <a:gd name="T4" fmla="*/ 39 w 62"/>
                <a:gd name="T5" fmla="*/ 86 h 90"/>
                <a:gd name="T6" fmla="*/ 58 w 62"/>
                <a:gd name="T7" fmla="*/ 38 h 90"/>
                <a:gd name="T8" fmla="*/ 23 w 62"/>
                <a:gd name="T9" fmla="*/ 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90">
                  <a:moveTo>
                    <a:pt x="23" y="3"/>
                  </a:moveTo>
                  <a:cubicBezTo>
                    <a:pt x="8" y="7"/>
                    <a:pt x="0" y="28"/>
                    <a:pt x="4" y="51"/>
                  </a:cubicBezTo>
                  <a:cubicBezTo>
                    <a:pt x="9" y="74"/>
                    <a:pt x="24" y="90"/>
                    <a:pt x="39" y="86"/>
                  </a:cubicBezTo>
                  <a:cubicBezTo>
                    <a:pt x="54" y="82"/>
                    <a:pt x="62" y="61"/>
                    <a:pt x="58" y="38"/>
                  </a:cubicBezTo>
                  <a:cubicBezTo>
                    <a:pt x="53" y="15"/>
                    <a:pt x="38" y="0"/>
                    <a:pt x="23" y="3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365">
              <a:extLst>
                <a:ext uri="{FF2B5EF4-FFF2-40B4-BE49-F238E27FC236}">
                  <a16:creationId xmlns:a16="http://schemas.microsoft.com/office/drawing/2014/main" id="{A644ED8C-D7D7-40DE-8327-97250CA3FE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53601" y="1905000"/>
              <a:ext cx="112713" cy="195263"/>
            </a:xfrm>
            <a:custGeom>
              <a:avLst/>
              <a:gdLst>
                <a:gd name="T0" fmla="*/ 2 w 34"/>
                <a:gd name="T1" fmla="*/ 5 h 59"/>
                <a:gd name="T2" fmla="*/ 22 w 34"/>
                <a:gd name="T3" fmla="*/ 6 h 59"/>
                <a:gd name="T4" fmla="*/ 30 w 34"/>
                <a:gd name="T5" fmla="*/ 46 h 59"/>
                <a:gd name="T6" fmla="*/ 11 w 34"/>
                <a:gd name="T7" fmla="*/ 56 h 59"/>
                <a:gd name="T8" fmla="*/ 5 w 34"/>
                <a:gd name="T9" fmla="*/ 43 h 59"/>
                <a:gd name="T10" fmla="*/ 11 w 34"/>
                <a:gd name="T11" fmla="*/ 30 h 59"/>
                <a:gd name="T12" fmla="*/ 3 w 34"/>
                <a:gd name="T13" fmla="*/ 28 h 59"/>
                <a:gd name="T14" fmla="*/ 0 w 34"/>
                <a:gd name="T15" fmla="*/ 11 h 59"/>
                <a:gd name="T16" fmla="*/ 2 w 34"/>
                <a:gd name="T17" fmla="*/ 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59">
                  <a:moveTo>
                    <a:pt x="2" y="5"/>
                  </a:moveTo>
                  <a:cubicBezTo>
                    <a:pt x="4" y="4"/>
                    <a:pt x="14" y="0"/>
                    <a:pt x="22" y="6"/>
                  </a:cubicBezTo>
                  <a:cubicBezTo>
                    <a:pt x="30" y="13"/>
                    <a:pt x="34" y="37"/>
                    <a:pt x="30" y="46"/>
                  </a:cubicBezTo>
                  <a:cubicBezTo>
                    <a:pt x="27" y="54"/>
                    <a:pt x="18" y="59"/>
                    <a:pt x="11" y="56"/>
                  </a:cubicBezTo>
                  <a:cubicBezTo>
                    <a:pt x="4" y="53"/>
                    <a:pt x="0" y="48"/>
                    <a:pt x="5" y="43"/>
                  </a:cubicBezTo>
                  <a:cubicBezTo>
                    <a:pt x="9" y="38"/>
                    <a:pt x="13" y="33"/>
                    <a:pt x="11" y="30"/>
                  </a:cubicBezTo>
                  <a:cubicBezTo>
                    <a:pt x="8" y="28"/>
                    <a:pt x="5" y="30"/>
                    <a:pt x="3" y="28"/>
                  </a:cubicBezTo>
                  <a:cubicBezTo>
                    <a:pt x="0" y="25"/>
                    <a:pt x="0" y="17"/>
                    <a:pt x="0" y="11"/>
                  </a:cubicBezTo>
                  <a:cubicBezTo>
                    <a:pt x="1" y="5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F8A9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Rectangle 366">
              <a:extLst>
                <a:ext uri="{FF2B5EF4-FFF2-40B4-BE49-F238E27FC236}">
                  <a16:creationId xmlns:a16="http://schemas.microsoft.com/office/drawing/2014/main" id="{2D106145-B97E-4DDA-8AC2-A031E41E8B3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099301" y="3279775"/>
              <a:ext cx="271463" cy="190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367">
              <a:extLst>
                <a:ext uri="{FF2B5EF4-FFF2-40B4-BE49-F238E27FC236}">
                  <a16:creationId xmlns:a16="http://schemas.microsoft.com/office/drawing/2014/main" id="{3A5ADA33-A264-4171-9602-E51C8153852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092951" y="3035300"/>
              <a:ext cx="360363" cy="220663"/>
            </a:xfrm>
            <a:custGeom>
              <a:avLst/>
              <a:gdLst>
                <a:gd name="T0" fmla="*/ 87 w 109"/>
                <a:gd name="T1" fmla="*/ 0 h 67"/>
                <a:gd name="T2" fmla="*/ 87 w 109"/>
                <a:gd name="T3" fmla="*/ 1 h 67"/>
                <a:gd name="T4" fmla="*/ 97 w 109"/>
                <a:gd name="T5" fmla="*/ 1 h 67"/>
                <a:gd name="T6" fmla="*/ 109 w 109"/>
                <a:gd name="T7" fmla="*/ 14 h 67"/>
                <a:gd name="T8" fmla="*/ 109 w 109"/>
                <a:gd name="T9" fmla="*/ 39 h 67"/>
                <a:gd name="T10" fmla="*/ 97 w 109"/>
                <a:gd name="T11" fmla="*/ 52 h 67"/>
                <a:gd name="T12" fmla="*/ 85 w 109"/>
                <a:gd name="T13" fmla="*/ 52 h 67"/>
                <a:gd name="T14" fmla="*/ 67 w 109"/>
                <a:gd name="T15" fmla="*/ 67 h 67"/>
                <a:gd name="T16" fmla="*/ 19 w 109"/>
                <a:gd name="T17" fmla="*/ 67 h 67"/>
                <a:gd name="T18" fmla="*/ 0 w 109"/>
                <a:gd name="T19" fmla="*/ 43 h 67"/>
                <a:gd name="T20" fmla="*/ 0 w 109"/>
                <a:gd name="T21" fmla="*/ 0 h 67"/>
                <a:gd name="T22" fmla="*/ 87 w 109"/>
                <a:gd name="T23" fmla="*/ 0 h 67"/>
                <a:gd name="T24" fmla="*/ 87 w 109"/>
                <a:gd name="T25" fmla="*/ 7 h 67"/>
                <a:gd name="T26" fmla="*/ 87 w 109"/>
                <a:gd name="T27" fmla="*/ 43 h 67"/>
                <a:gd name="T28" fmla="*/ 86 w 109"/>
                <a:gd name="T29" fmla="*/ 46 h 67"/>
                <a:gd name="T30" fmla="*/ 97 w 109"/>
                <a:gd name="T31" fmla="*/ 46 h 67"/>
                <a:gd name="T32" fmla="*/ 104 w 109"/>
                <a:gd name="T33" fmla="*/ 39 h 67"/>
                <a:gd name="T34" fmla="*/ 104 w 109"/>
                <a:gd name="T35" fmla="*/ 14 h 67"/>
                <a:gd name="T36" fmla="*/ 97 w 109"/>
                <a:gd name="T37" fmla="*/ 7 h 67"/>
                <a:gd name="T38" fmla="*/ 87 w 109"/>
                <a:gd name="T39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7">
                  <a:moveTo>
                    <a:pt x="87" y="0"/>
                  </a:moveTo>
                  <a:cubicBezTo>
                    <a:pt x="87" y="1"/>
                    <a:pt x="87" y="1"/>
                    <a:pt x="87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104" y="1"/>
                    <a:pt x="109" y="7"/>
                    <a:pt x="109" y="14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46"/>
                    <a:pt x="104" y="52"/>
                    <a:pt x="97" y="52"/>
                  </a:cubicBezTo>
                  <a:cubicBezTo>
                    <a:pt x="85" y="52"/>
                    <a:pt x="85" y="52"/>
                    <a:pt x="85" y="52"/>
                  </a:cubicBezTo>
                  <a:cubicBezTo>
                    <a:pt x="82" y="61"/>
                    <a:pt x="75" y="67"/>
                    <a:pt x="67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8" y="67"/>
                    <a:pt x="0" y="56"/>
                    <a:pt x="0" y="4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" y="0"/>
                  </a:lnTo>
                  <a:close/>
                  <a:moveTo>
                    <a:pt x="87" y="7"/>
                  </a:moveTo>
                  <a:cubicBezTo>
                    <a:pt x="87" y="43"/>
                    <a:pt x="87" y="43"/>
                    <a:pt x="87" y="43"/>
                  </a:cubicBezTo>
                  <a:cubicBezTo>
                    <a:pt x="87" y="44"/>
                    <a:pt x="87" y="45"/>
                    <a:pt x="86" y="46"/>
                  </a:cubicBezTo>
                  <a:cubicBezTo>
                    <a:pt x="97" y="46"/>
                    <a:pt x="97" y="46"/>
                    <a:pt x="97" y="46"/>
                  </a:cubicBezTo>
                  <a:cubicBezTo>
                    <a:pt x="101" y="46"/>
                    <a:pt x="104" y="43"/>
                    <a:pt x="104" y="39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1"/>
                    <a:pt x="101" y="7"/>
                    <a:pt x="97" y="7"/>
                  </a:cubicBezTo>
                  <a:lnTo>
                    <a:pt x="87" y="7"/>
                  </a:lnTo>
                  <a:close/>
                </a:path>
              </a:pathLst>
            </a:custGeom>
            <a:solidFill>
              <a:srgbClr val="A15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Rectangle 368">
              <a:extLst>
                <a:ext uri="{FF2B5EF4-FFF2-40B4-BE49-F238E27FC236}">
                  <a16:creationId xmlns:a16="http://schemas.microsoft.com/office/drawing/2014/main" id="{5527FE90-B211-4C26-8FCC-6E95B95CF3C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092951" y="3022600"/>
              <a:ext cx="287338" cy="12700"/>
            </a:xfrm>
            <a:prstGeom prst="rect">
              <a:avLst/>
            </a:pr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369">
              <a:extLst>
                <a:ext uri="{FF2B5EF4-FFF2-40B4-BE49-F238E27FC236}">
                  <a16:creationId xmlns:a16="http://schemas.microsoft.com/office/drawing/2014/main" id="{E4BEEA0D-D653-40BD-85EA-7EFDB00CA6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42138" y="3236913"/>
              <a:ext cx="585788" cy="49213"/>
            </a:xfrm>
            <a:custGeom>
              <a:avLst/>
              <a:gdLst>
                <a:gd name="T0" fmla="*/ 278 w 369"/>
                <a:gd name="T1" fmla="*/ 31 h 31"/>
                <a:gd name="T2" fmla="*/ 369 w 369"/>
                <a:gd name="T3" fmla="*/ 0 h 31"/>
                <a:gd name="T4" fmla="*/ 185 w 369"/>
                <a:gd name="T5" fmla="*/ 0 h 31"/>
                <a:gd name="T6" fmla="*/ 0 w 369"/>
                <a:gd name="T7" fmla="*/ 0 h 31"/>
                <a:gd name="T8" fmla="*/ 91 w 369"/>
                <a:gd name="T9" fmla="*/ 31 h 31"/>
                <a:gd name="T10" fmla="*/ 278 w 369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9" h="31">
                  <a:moveTo>
                    <a:pt x="278" y="31"/>
                  </a:moveTo>
                  <a:lnTo>
                    <a:pt x="369" y="0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91" y="31"/>
                  </a:lnTo>
                  <a:lnTo>
                    <a:pt x="278" y="31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Rectangle 370">
              <a:extLst>
                <a:ext uri="{FF2B5EF4-FFF2-40B4-BE49-F238E27FC236}">
                  <a16:creationId xmlns:a16="http://schemas.microsoft.com/office/drawing/2014/main" id="{BE3809AB-4546-4596-9A40-487F17C62C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746626" y="3279775"/>
              <a:ext cx="269875" cy="190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371">
              <a:extLst>
                <a:ext uri="{FF2B5EF4-FFF2-40B4-BE49-F238E27FC236}">
                  <a16:creationId xmlns:a16="http://schemas.microsoft.com/office/drawing/2014/main" id="{0C0CA1DE-71D9-43A1-9966-9574659221F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738688" y="3035300"/>
              <a:ext cx="360363" cy="220663"/>
            </a:xfrm>
            <a:custGeom>
              <a:avLst/>
              <a:gdLst>
                <a:gd name="T0" fmla="*/ 87 w 109"/>
                <a:gd name="T1" fmla="*/ 0 h 67"/>
                <a:gd name="T2" fmla="*/ 87 w 109"/>
                <a:gd name="T3" fmla="*/ 1 h 67"/>
                <a:gd name="T4" fmla="*/ 98 w 109"/>
                <a:gd name="T5" fmla="*/ 1 h 67"/>
                <a:gd name="T6" fmla="*/ 109 w 109"/>
                <a:gd name="T7" fmla="*/ 14 h 67"/>
                <a:gd name="T8" fmla="*/ 109 w 109"/>
                <a:gd name="T9" fmla="*/ 39 h 67"/>
                <a:gd name="T10" fmla="*/ 98 w 109"/>
                <a:gd name="T11" fmla="*/ 52 h 67"/>
                <a:gd name="T12" fmla="*/ 86 w 109"/>
                <a:gd name="T13" fmla="*/ 52 h 67"/>
                <a:gd name="T14" fmla="*/ 67 w 109"/>
                <a:gd name="T15" fmla="*/ 67 h 67"/>
                <a:gd name="T16" fmla="*/ 19 w 109"/>
                <a:gd name="T17" fmla="*/ 67 h 67"/>
                <a:gd name="T18" fmla="*/ 0 w 109"/>
                <a:gd name="T19" fmla="*/ 43 h 67"/>
                <a:gd name="T20" fmla="*/ 0 w 109"/>
                <a:gd name="T21" fmla="*/ 0 h 67"/>
                <a:gd name="T22" fmla="*/ 87 w 109"/>
                <a:gd name="T23" fmla="*/ 0 h 67"/>
                <a:gd name="T24" fmla="*/ 87 w 109"/>
                <a:gd name="T25" fmla="*/ 7 h 67"/>
                <a:gd name="T26" fmla="*/ 87 w 109"/>
                <a:gd name="T27" fmla="*/ 43 h 67"/>
                <a:gd name="T28" fmla="*/ 87 w 109"/>
                <a:gd name="T29" fmla="*/ 46 h 67"/>
                <a:gd name="T30" fmla="*/ 98 w 109"/>
                <a:gd name="T31" fmla="*/ 46 h 67"/>
                <a:gd name="T32" fmla="*/ 104 w 109"/>
                <a:gd name="T33" fmla="*/ 39 h 67"/>
                <a:gd name="T34" fmla="*/ 104 w 109"/>
                <a:gd name="T35" fmla="*/ 14 h 67"/>
                <a:gd name="T36" fmla="*/ 98 w 109"/>
                <a:gd name="T37" fmla="*/ 7 h 67"/>
                <a:gd name="T38" fmla="*/ 87 w 109"/>
                <a:gd name="T39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7">
                  <a:moveTo>
                    <a:pt x="87" y="0"/>
                  </a:moveTo>
                  <a:cubicBezTo>
                    <a:pt x="87" y="1"/>
                    <a:pt x="87" y="1"/>
                    <a:pt x="87" y="1"/>
                  </a:cubicBezTo>
                  <a:cubicBezTo>
                    <a:pt x="98" y="1"/>
                    <a:pt x="98" y="1"/>
                    <a:pt x="98" y="1"/>
                  </a:cubicBezTo>
                  <a:cubicBezTo>
                    <a:pt x="104" y="1"/>
                    <a:pt x="109" y="7"/>
                    <a:pt x="109" y="14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46"/>
                    <a:pt x="104" y="52"/>
                    <a:pt x="98" y="52"/>
                  </a:cubicBezTo>
                  <a:cubicBezTo>
                    <a:pt x="86" y="52"/>
                    <a:pt x="86" y="52"/>
                    <a:pt x="86" y="52"/>
                  </a:cubicBezTo>
                  <a:cubicBezTo>
                    <a:pt x="83" y="61"/>
                    <a:pt x="76" y="67"/>
                    <a:pt x="67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9" y="67"/>
                    <a:pt x="0" y="56"/>
                    <a:pt x="0" y="4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" y="0"/>
                  </a:lnTo>
                  <a:close/>
                  <a:moveTo>
                    <a:pt x="87" y="7"/>
                  </a:moveTo>
                  <a:cubicBezTo>
                    <a:pt x="87" y="43"/>
                    <a:pt x="87" y="43"/>
                    <a:pt x="87" y="43"/>
                  </a:cubicBezTo>
                  <a:cubicBezTo>
                    <a:pt x="87" y="44"/>
                    <a:pt x="87" y="45"/>
                    <a:pt x="87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101" y="46"/>
                    <a:pt x="104" y="43"/>
                    <a:pt x="104" y="39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1"/>
                    <a:pt x="101" y="7"/>
                    <a:pt x="98" y="7"/>
                  </a:cubicBezTo>
                  <a:lnTo>
                    <a:pt x="87" y="7"/>
                  </a:lnTo>
                  <a:close/>
                </a:path>
              </a:pathLst>
            </a:custGeom>
            <a:solidFill>
              <a:srgbClr val="A15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Rectangle 372">
              <a:extLst>
                <a:ext uri="{FF2B5EF4-FFF2-40B4-BE49-F238E27FC236}">
                  <a16:creationId xmlns:a16="http://schemas.microsoft.com/office/drawing/2014/main" id="{B9B34208-810D-434D-A225-F0A350C49BA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738688" y="3022600"/>
              <a:ext cx="287338" cy="12700"/>
            </a:xfrm>
            <a:prstGeom prst="rect">
              <a:avLst/>
            </a:pr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373">
              <a:extLst>
                <a:ext uri="{FF2B5EF4-FFF2-40B4-BE49-F238E27FC236}">
                  <a16:creationId xmlns:a16="http://schemas.microsoft.com/office/drawing/2014/main" id="{A5AE91F7-A857-4EFD-9C2D-2FB8A9BCC15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91051" y="3236913"/>
              <a:ext cx="584200" cy="49213"/>
            </a:xfrm>
            <a:custGeom>
              <a:avLst/>
              <a:gdLst>
                <a:gd name="T0" fmla="*/ 276 w 368"/>
                <a:gd name="T1" fmla="*/ 31 h 31"/>
                <a:gd name="T2" fmla="*/ 368 w 368"/>
                <a:gd name="T3" fmla="*/ 0 h 31"/>
                <a:gd name="T4" fmla="*/ 183 w 368"/>
                <a:gd name="T5" fmla="*/ 0 h 31"/>
                <a:gd name="T6" fmla="*/ 0 w 368"/>
                <a:gd name="T7" fmla="*/ 0 h 31"/>
                <a:gd name="T8" fmla="*/ 89 w 368"/>
                <a:gd name="T9" fmla="*/ 31 h 31"/>
                <a:gd name="T10" fmla="*/ 276 w 368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8" h="31">
                  <a:moveTo>
                    <a:pt x="276" y="31"/>
                  </a:moveTo>
                  <a:lnTo>
                    <a:pt x="368" y="0"/>
                  </a:lnTo>
                  <a:lnTo>
                    <a:pt x="183" y="0"/>
                  </a:lnTo>
                  <a:lnTo>
                    <a:pt x="0" y="0"/>
                  </a:lnTo>
                  <a:lnTo>
                    <a:pt x="89" y="31"/>
                  </a:lnTo>
                  <a:lnTo>
                    <a:pt x="276" y="31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78658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B37FD-269D-33FC-A657-9A1413D59B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93216F-D32C-6811-5D95-BA87D2CFB0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DAC91A-F931-01B0-4737-E27E44096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800D-2221-4BE8-AC2D-B8085199C45D}" type="datetimeFigureOut">
              <a:rPr lang="id-ID" smtClean="0"/>
              <a:t>06/04/2024</a:t>
            </a:fld>
            <a:endParaRPr lang="id-ID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460DF8-50A5-3BCD-1B76-47FA730C8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22289-6CE3-3D0B-F24F-B57F4A2E1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2839A-8B65-4C92-BE88-57E57D8E5F0E}" type="slidenum">
              <a:rPr lang="id-ID" smtClean="0"/>
              <a:t>‹#›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0785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401732" y="6249172"/>
            <a:ext cx="1388536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89D9C7-5DC6-4263-87FF-7C99F6FB63C3}" type="datetime1">
              <a:rPr lang="zh-CN" altLang="en-US" smtClean="0"/>
              <a:pPr/>
              <a:t>2024/4/6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669924" y="6249172"/>
            <a:ext cx="4140201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zh-CN" dirty="0"/>
              <a:t>www.islide.cc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599" y="6249172"/>
            <a:ext cx="2909888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669924" y="6240463"/>
            <a:ext cx="1085056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45"/>
          <p:cNvSpPr/>
          <p:nvPr userDrawn="1"/>
        </p:nvSpPr>
        <p:spPr>
          <a:xfrm>
            <a:off x="695324" y="1028700"/>
            <a:ext cx="10825163" cy="8767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8402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1" r:id="rId2"/>
    <p:sldLayoutId id="2147483650" r:id="rId3"/>
    <p:sldLayoutId id="2147483654" r:id="rId4"/>
    <p:sldLayoutId id="2147483655" r:id="rId5"/>
    <p:sldLayoutId id="2147483661" r:id="rId6"/>
    <p:sldLayoutId id="2147483662" r:id="rId7"/>
  </p:sldLayoutIdLst>
  <p:hf hd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422" userDrawn="1">
          <p15:clr>
            <a:srgbClr val="F26B43"/>
          </p15:clr>
        </p15:guide>
        <p15:guide id="2" pos="7257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08" userDrawn="1">
          <p15:clr>
            <a:srgbClr val="F26B43"/>
          </p15:clr>
        </p15:guide>
        <p15:guide id="5" orient="horz" pos="3931" userDrawn="1">
          <p15:clr>
            <a:srgbClr val="F26B43"/>
          </p15:clr>
        </p15:guide>
        <p15:guide id="6" orient="horz" pos="387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filezilla-project.org/download.php?type=server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filezilla-project.org/download.php?type=client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10C076-6B2B-8606-254B-9BDA8AC227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753" t="9957" r="32463"/>
          <a:stretch/>
        </p:blipFill>
        <p:spPr>
          <a:xfrm>
            <a:off x="9048465" y="0"/>
            <a:ext cx="314353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090464-A0A8-4172-81C2-C6B0EBAF49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0288" y="426309"/>
            <a:ext cx="8315047" cy="2662880"/>
          </a:xfrm>
          <a:solidFill>
            <a:srgbClr val="2E78CF"/>
          </a:solidFill>
        </p:spPr>
        <p:txBody>
          <a:bodyPr anchor="ctr">
            <a:noAutofit/>
          </a:bodyPr>
          <a:lstStyle/>
          <a:p>
            <a:pPr>
              <a:tabLst>
                <a:tab pos="1597025" algn="l"/>
              </a:tabLst>
            </a:pPr>
            <a:r>
              <a:rPr lang="id-ID" sz="48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Course</a:t>
            </a:r>
            <a:br>
              <a:rPr lang="id-ID" sz="4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id-ID" sz="4800" dirty="0">
                <a:solidFill>
                  <a:schemeClr val="bg1"/>
                </a:solidFill>
                <a:latin typeface="Bookman Old Style" panose="02050604050505020204" pitchFamily="18" charset="0"/>
              </a:rPr>
              <a:t>Computer Network Management</a:t>
            </a:r>
            <a:endParaRPr lang="id-ID" sz="24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992956-E1DB-1077-0101-7E513C8507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0287" y="3262185"/>
            <a:ext cx="8315047" cy="316950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>
              <a:tabLst>
                <a:tab pos="1597025" algn="l"/>
              </a:tabLst>
            </a:pPr>
            <a:r>
              <a:rPr lang="id-ID" sz="2800" b="1" dirty="0" err="1">
                <a:solidFill>
                  <a:srgbClr val="000000"/>
                </a:solidFill>
                <a:latin typeface="Bookman Old Style" panose="02050604050505020204" pitchFamily="18" charset="0"/>
              </a:rPr>
              <a:t>Lecture</a:t>
            </a:r>
            <a:r>
              <a:rPr lang="id-ID" sz="2800" b="1" dirty="0">
                <a:solidFill>
                  <a:srgbClr val="000000"/>
                </a:solidFill>
                <a:latin typeface="Bookman Old Style" panose="02050604050505020204" pitchFamily="18" charset="0"/>
              </a:rPr>
              <a:t> 3</a:t>
            </a:r>
          </a:p>
          <a:p>
            <a:pPr>
              <a:tabLst>
                <a:tab pos="1597025" algn="l"/>
              </a:tabLst>
            </a:pPr>
            <a:r>
              <a:rPr lang="id-ID" sz="2800" dirty="0">
                <a:solidFill>
                  <a:srgbClr val="000000"/>
                </a:solidFill>
                <a:latin typeface="Bookman Old Style" panose="02050604050505020204" pitchFamily="18" charset="0"/>
              </a:rPr>
              <a:t>Resources </a:t>
            </a:r>
            <a:r>
              <a:rPr lang="id-ID" sz="2800" dirty="0" err="1">
                <a:solidFill>
                  <a:srgbClr val="000000"/>
                </a:solidFill>
                <a:latin typeface="Bookman Old Style" panose="02050604050505020204" pitchFamily="18" charset="0"/>
              </a:rPr>
              <a:t>Sharing</a:t>
            </a:r>
            <a:endParaRPr lang="id-ID" sz="2800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algn="l">
              <a:tabLst>
                <a:tab pos="1597025" algn="l"/>
              </a:tabLst>
            </a:pPr>
            <a:endParaRPr lang="id-ID" sz="2800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>
              <a:tabLst>
                <a:tab pos="1597025" algn="l"/>
              </a:tabLst>
            </a:pPr>
            <a:r>
              <a:rPr lang="id-ID" sz="2800" b="1" dirty="0">
                <a:solidFill>
                  <a:srgbClr val="000000"/>
                </a:solidFill>
                <a:latin typeface="Bookman Old Style" panose="02050604050505020204" pitchFamily="18" charset="0"/>
              </a:rPr>
              <a:t>Lecturer</a:t>
            </a:r>
          </a:p>
          <a:p>
            <a:pPr>
              <a:tabLst>
                <a:tab pos="1597025" algn="l"/>
              </a:tabLst>
            </a:pPr>
            <a:r>
              <a:rPr lang="id-ID" sz="2800" dirty="0">
                <a:solidFill>
                  <a:srgbClr val="000000"/>
                </a:solidFill>
                <a:latin typeface="Bookman Old Style" panose="02050604050505020204" pitchFamily="18" charset="0"/>
              </a:rPr>
              <a:t>Fajar Hariadi</a:t>
            </a:r>
          </a:p>
        </p:txBody>
      </p:sp>
    </p:spTree>
    <p:extLst>
      <p:ext uri="{BB962C8B-B14F-4D97-AF65-F5344CB8AC3E}">
        <p14:creationId xmlns:p14="http://schemas.microsoft.com/office/powerpoint/2010/main" val="326060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812" y="394116"/>
            <a:ext cx="10805436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TOPIK</a:t>
            </a:r>
            <a:endParaRPr lang="en-US" sz="3200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93E77B3-44F4-37AF-D17A-52C998DDA9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8311388"/>
              </p:ext>
            </p:extLst>
          </p:nvPr>
        </p:nvGraphicFramePr>
        <p:xfrm>
          <a:off x="693282" y="1316736"/>
          <a:ext cx="10805436" cy="47484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6736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Resource </a:t>
            </a:r>
            <a:r>
              <a:rPr lang="id-ID" sz="3200" dirty="0" err="1"/>
              <a:t>Sharing</a:t>
            </a:r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0F131F-7833-3B03-8959-52F985D4294E}"/>
              </a:ext>
            </a:extLst>
          </p:cNvPr>
          <p:cNvSpPr txBox="1"/>
          <p:nvPr/>
        </p:nvSpPr>
        <p:spPr>
          <a:xfrm>
            <a:off x="670718" y="1424571"/>
            <a:ext cx="108505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2400" dirty="0"/>
              <a:t>Resource </a:t>
            </a:r>
            <a:r>
              <a:rPr lang="id-ID" sz="2400" dirty="0" err="1"/>
              <a:t>sharing</a:t>
            </a:r>
            <a:r>
              <a:rPr lang="id-ID" sz="2400" dirty="0"/>
              <a:t> merupakan berbagi data digital atau fungsionalitas dari suatu </a:t>
            </a:r>
            <a:r>
              <a:rPr lang="id-ID" sz="2400" dirty="0" err="1"/>
              <a:t>hardware</a:t>
            </a:r>
            <a:r>
              <a:rPr lang="id-ID" sz="2400" dirty="0"/>
              <a:t> menggunakan jaringan komputer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E29648-166B-56A4-F5CF-C06B41475A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009" y="2450721"/>
            <a:ext cx="3439729" cy="24389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DDAE9D-27A1-980F-1FDD-86B2E52A3E91}"/>
              </a:ext>
            </a:extLst>
          </p:cNvPr>
          <p:cNvSpPr txBox="1"/>
          <p:nvPr/>
        </p:nvSpPr>
        <p:spPr>
          <a:xfrm>
            <a:off x="745009" y="5084845"/>
            <a:ext cx="39939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1800" dirty="0"/>
              <a:t>Satu perangkat </a:t>
            </a:r>
            <a:r>
              <a:rPr lang="id-ID" sz="1800" dirty="0" err="1"/>
              <a:t>hardware</a:t>
            </a:r>
            <a:r>
              <a:rPr lang="id-ID" sz="1800" dirty="0"/>
              <a:t> dapat dipakai bersama oleh komputer lain yang terhubung dalam jaringan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A84696-31E3-07A8-BED5-098861BDD9E0}"/>
              </a:ext>
            </a:extLst>
          </p:cNvPr>
          <p:cNvSpPr txBox="1"/>
          <p:nvPr/>
        </p:nvSpPr>
        <p:spPr>
          <a:xfrm>
            <a:off x="6253775" y="5110957"/>
            <a:ext cx="44068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1800" dirty="0" err="1"/>
              <a:t>File</a:t>
            </a:r>
            <a:r>
              <a:rPr lang="id-ID" sz="1800" dirty="0"/>
              <a:t> dari satu komputer dapat diakses oleh komputer lain / Saling berbagi </a:t>
            </a:r>
            <a:r>
              <a:rPr lang="id-ID" sz="1800" dirty="0" err="1"/>
              <a:t>file</a:t>
            </a:r>
            <a:endParaRPr lang="id-ID" sz="18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EB2307F-BCD6-79CA-05A9-F91268E23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7358" y="2481113"/>
            <a:ext cx="3439728" cy="2404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540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Resource </a:t>
            </a:r>
            <a:r>
              <a:rPr lang="id-ID" sz="3200" dirty="0" err="1"/>
              <a:t>Sharing</a:t>
            </a:r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0F131F-7833-3B03-8959-52F985D4294E}"/>
              </a:ext>
            </a:extLst>
          </p:cNvPr>
          <p:cNvSpPr txBox="1"/>
          <p:nvPr/>
        </p:nvSpPr>
        <p:spPr>
          <a:xfrm>
            <a:off x="670717" y="1307944"/>
            <a:ext cx="515137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/>
              <a:t>Perangkat Keras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F9CD8E-B3C7-1187-41D2-3975D2481C70}"/>
              </a:ext>
            </a:extLst>
          </p:cNvPr>
          <p:cNvSpPr txBox="1"/>
          <p:nvPr/>
        </p:nvSpPr>
        <p:spPr>
          <a:xfrm>
            <a:off x="6369908" y="1307944"/>
            <a:ext cx="515137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/>
              <a:t>Data Digital</a:t>
            </a:r>
          </a:p>
        </p:txBody>
      </p:sp>
      <p:pic>
        <p:nvPicPr>
          <p:cNvPr id="1026" name="Picture 2" descr="The Best NAS (Network Attached Storage) Devices For 2023, 59% OFF">
            <a:extLst>
              <a:ext uri="{FF2B5EF4-FFF2-40B4-BE49-F238E27FC236}">
                <a16:creationId xmlns:a16="http://schemas.microsoft.com/office/drawing/2014/main" id="{35391C73-A10E-C83C-2D7D-2DCEC710E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832" y="2112123"/>
            <a:ext cx="1845533" cy="103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7D8F2C2-93F5-1E4E-BB3A-E39D75E9061C}"/>
              </a:ext>
            </a:extLst>
          </p:cNvPr>
          <p:cNvSpPr txBox="1"/>
          <p:nvPr/>
        </p:nvSpPr>
        <p:spPr>
          <a:xfrm>
            <a:off x="987832" y="3249051"/>
            <a:ext cx="18455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 err="1"/>
              <a:t>Disk</a:t>
            </a:r>
            <a:r>
              <a:rPr lang="id-ID" sz="2400" dirty="0"/>
              <a:t> / NAS</a:t>
            </a:r>
          </a:p>
        </p:txBody>
      </p:sp>
      <p:pic>
        <p:nvPicPr>
          <p:cNvPr id="1028" name="Picture 4" descr="Printer Epson EcoTank L3550 MFP(3-in-1)WI-FI, Print, Scan, Copy Color  (Ink-003-B/C/M/Y) (C11CK59501E2)">
            <a:extLst>
              <a:ext uri="{FF2B5EF4-FFF2-40B4-BE49-F238E27FC236}">
                <a16:creationId xmlns:a16="http://schemas.microsoft.com/office/drawing/2014/main" id="{39E52577-B72C-6FA1-BEE6-ED7B97BB6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11" y="1888837"/>
            <a:ext cx="1683609" cy="148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854FC65-62D0-6336-133B-4CBAB9AE72BC}"/>
              </a:ext>
            </a:extLst>
          </p:cNvPr>
          <p:cNvSpPr txBox="1"/>
          <p:nvPr/>
        </p:nvSpPr>
        <p:spPr>
          <a:xfrm>
            <a:off x="3715650" y="3249050"/>
            <a:ext cx="18455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/>
              <a:t>Printer</a:t>
            </a:r>
          </a:p>
        </p:txBody>
      </p:sp>
      <p:pic>
        <p:nvPicPr>
          <p:cNvPr id="1030" name="Picture 6" descr="TSplus Remote Access – TSplus">
            <a:extLst>
              <a:ext uri="{FF2B5EF4-FFF2-40B4-BE49-F238E27FC236}">
                <a16:creationId xmlns:a16="http://schemas.microsoft.com/office/drawing/2014/main" id="{BBC7B5A2-62C8-6193-57B9-C92D8EE76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10" y="3808677"/>
            <a:ext cx="1991755" cy="145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354E00A-73A5-B6C9-9197-BD95F244B33C}"/>
              </a:ext>
            </a:extLst>
          </p:cNvPr>
          <p:cNvSpPr txBox="1"/>
          <p:nvPr/>
        </p:nvSpPr>
        <p:spPr>
          <a:xfrm>
            <a:off x="987832" y="5365536"/>
            <a:ext cx="1845533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 err="1"/>
              <a:t>Remote</a:t>
            </a:r>
            <a:r>
              <a:rPr lang="id-ID" sz="2400" dirty="0"/>
              <a:t> Desktop</a:t>
            </a:r>
          </a:p>
        </p:txBody>
      </p:sp>
      <p:pic>
        <p:nvPicPr>
          <p:cNvPr id="1032" name="Picture 8" descr="CCTV Camera System – Analog And IP Camera – UAB, 48% OFF">
            <a:extLst>
              <a:ext uri="{FF2B5EF4-FFF2-40B4-BE49-F238E27FC236}">
                <a16:creationId xmlns:a16="http://schemas.microsoft.com/office/drawing/2014/main" id="{CB0C3B6A-78B2-FFD1-8AB3-B1E4EBBC8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428" y="3985194"/>
            <a:ext cx="1991755" cy="1099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85D1DA5-E6A2-FBBC-38DE-A735899FDCB1}"/>
              </a:ext>
            </a:extLst>
          </p:cNvPr>
          <p:cNvSpPr txBox="1"/>
          <p:nvPr/>
        </p:nvSpPr>
        <p:spPr>
          <a:xfrm>
            <a:off x="3715648" y="5359122"/>
            <a:ext cx="1845533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 err="1"/>
              <a:t>Camera</a:t>
            </a:r>
            <a:r>
              <a:rPr lang="id-ID" sz="2400" dirty="0"/>
              <a:t> / CCTV</a:t>
            </a:r>
          </a:p>
        </p:txBody>
      </p:sp>
      <p:pic>
        <p:nvPicPr>
          <p:cNvPr id="1034" name="Picture 10" descr="Network Services Group - NSG Cloud Enabled File Server">
            <a:extLst>
              <a:ext uri="{FF2B5EF4-FFF2-40B4-BE49-F238E27FC236}">
                <a16:creationId xmlns:a16="http://schemas.microsoft.com/office/drawing/2014/main" id="{BB3F4F25-ED7F-4D9A-A5F5-DE11130C3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567" y="2112123"/>
            <a:ext cx="4059195" cy="263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4A552E5-A080-FE2B-FCE8-B1CE5EF39E6F}"/>
              </a:ext>
            </a:extLst>
          </p:cNvPr>
          <p:cNvSpPr txBox="1"/>
          <p:nvPr/>
        </p:nvSpPr>
        <p:spPr>
          <a:xfrm>
            <a:off x="6981567" y="4977566"/>
            <a:ext cx="18455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/>
              <a:t>Dokumen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A132A7-61DF-97EA-45C8-87C7FACDBE21}"/>
              </a:ext>
            </a:extLst>
          </p:cNvPr>
          <p:cNvSpPr txBox="1"/>
          <p:nvPr/>
        </p:nvSpPr>
        <p:spPr>
          <a:xfrm>
            <a:off x="6981567" y="5666196"/>
            <a:ext cx="18455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/>
              <a:t>Multimedia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699F96-712C-EC42-DE29-0185A632E644}"/>
              </a:ext>
            </a:extLst>
          </p:cNvPr>
          <p:cNvSpPr txBox="1"/>
          <p:nvPr/>
        </p:nvSpPr>
        <p:spPr>
          <a:xfrm>
            <a:off x="9195229" y="5668595"/>
            <a:ext cx="18455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/>
              <a:t>E-</a:t>
            </a:r>
            <a:r>
              <a:rPr lang="id-ID" sz="2400" dirty="0" err="1"/>
              <a:t>book</a:t>
            </a:r>
            <a:endParaRPr lang="id-ID" sz="2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80548E1-D9B6-8D97-07F5-E319DDBC75BD}"/>
              </a:ext>
            </a:extLst>
          </p:cNvPr>
          <p:cNvSpPr txBox="1"/>
          <p:nvPr/>
        </p:nvSpPr>
        <p:spPr>
          <a:xfrm>
            <a:off x="9195229" y="4977565"/>
            <a:ext cx="18455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2400" dirty="0"/>
              <a:t>Aplikasi</a:t>
            </a:r>
          </a:p>
        </p:txBody>
      </p:sp>
    </p:spTree>
    <p:extLst>
      <p:ext uri="{BB962C8B-B14F-4D97-AF65-F5344CB8AC3E}">
        <p14:creationId xmlns:p14="http://schemas.microsoft.com/office/powerpoint/2010/main" val="15083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6" grpId="0" animBg="1"/>
      <p:bldP spid="8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 err="1"/>
              <a:t>File</a:t>
            </a:r>
            <a:r>
              <a:rPr lang="id-ID" dirty="0"/>
              <a:t> / Folder </a:t>
            </a:r>
            <a:r>
              <a:rPr lang="id-ID" dirty="0" err="1"/>
              <a:t>Sharing</a:t>
            </a:r>
            <a:endParaRPr lang="id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028839-00B1-35F6-1B43-7C641A7B04C9}"/>
              </a:ext>
            </a:extLst>
          </p:cNvPr>
          <p:cNvSpPr txBox="1"/>
          <p:nvPr/>
        </p:nvSpPr>
        <p:spPr>
          <a:xfrm>
            <a:off x="611695" y="1271016"/>
            <a:ext cx="1090958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Jaringan komputer memungkinkan kita untuk berbagi </a:t>
            </a:r>
            <a:r>
              <a:rPr lang="id-ID" dirty="0" err="1"/>
              <a:t>file</a:t>
            </a:r>
            <a:r>
              <a:rPr lang="id-ID" dirty="0"/>
              <a:t> atau folder antar komputer di dalam jaringan.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Orang mungkin sudah biasa saling berbagi </a:t>
            </a:r>
            <a:r>
              <a:rPr lang="id-ID" dirty="0" err="1"/>
              <a:t>file</a:t>
            </a:r>
            <a:r>
              <a:rPr lang="id-ID" dirty="0"/>
              <a:t> menggunakan CD/DVD atau USB </a:t>
            </a:r>
            <a:r>
              <a:rPr lang="id-ID" dirty="0" err="1"/>
              <a:t>Drive</a:t>
            </a:r>
            <a:r>
              <a:rPr lang="id-ID" dirty="0"/>
              <a:t> untuk saling bertukar </a:t>
            </a:r>
            <a:r>
              <a:rPr lang="id-ID" dirty="0" err="1"/>
              <a:t>file</a:t>
            </a:r>
            <a:r>
              <a:rPr lang="id-ID" dirty="0"/>
              <a:t> tapi dengan adanya jaringan komputer kita dapat lebih fleksibel dalam proses berbagi data tersebut</a:t>
            </a:r>
          </a:p>
        </p:txBody>
      </p:sp>
      <p:pic>
        <p:nvPicPr>
          <p:cNvPr id="2050" name="Picture 2" descr="How to Transfer Files from PC to PC &lt; Tech Takes - HP.com Malaysia">
            <a:extLst>
              <a:ext uri="{FF2B5EF4-FFF2-40B4-BE49-F238E27FC236}">
                <a16:creationId xmlns:a16="http://schemas.microsoft.com/office/drawing/2014/main" id="{0BA866EF-6DC7-B218-1578-673890EC2E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6" r="22166"/>
          <a:stretch/>
        </p:blipFill>
        <p:spPr bwMode="auto">
          <a:xfrm>
            <a:off x="745009" y="2761070"/>
            <a:ext cx="2205681" cy="2034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Network Services Group - NSG Cloud Enabled File Server">
            <a:extLst>
              <a:ext uri="{FF2B5EF4-FFF2-40B4-BE49-F238E27FC236}">
                <a16:creationId xmlns:a16="http://schemas.microsoft.com/office/drawing/2014/main" id="{6D50BD5F-C809-1E3D-06C1-E01098C3A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961" y="2317417"/>
            <a:ext cx="4059195" cy="263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EA51D71-CC50-4D63-CE64-85466A81662A}"/>
              </a:ext>
            </a:extLst>
          </p:cNvPr>
          <p:cNvSpPr txBox="1"/>
          <p:nvPr/>
        </p:nvSpPr>
        <p:spPr>
          <a:xfrm>
            <a:off x="745009" y="5084845"/>
            <a:ext cx="39939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1800" dirty="0"/>
              <a:t>Jika menggunakan CD/DVD atau USB </a:t>
            </a:r>
            <a:r>
              <a:rPr lang="id-ID" sz="1800" dirty="0" err="1"/>
              <a:t>Drive</a:t>
            </a:r>
            <a:r>
              <a:rPr lang="id-ID" sz="1800" dirty="0"/>
              <a:t> kita hanya bisa melakukannya satu persatu</a:t>
            </a:r>
          </a:p>
        </p:txBody>
      </p:sp>
      <p:pic>
        <p:nvPicPr>
          <p:cNvPr id="2052" name="Picture 4" descr="External DVD Drive USB Type-C CD Burner Portable CD DVD -RW">
            <a:extLst>
              <a:ext uri="{FF2B5EF4-FFF2-40B4-BE49-F238E27FC236}">
                <a16:creationId xmlns:a16="http://schemas.microsoft.com/office/drawing/2014/main" id="{B698AB84-3802-564B-D658-D32CD5991B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0" b="5854"/>
          <a:stretch/>
        </p:blipFill>
        <p:spPr bwMode="auto">
          <a:xfrm>
            <a:off x="3334267" y="2756800"/>
            <a:ext cx="2331308" cy="2042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550ECC7-50F0-02B1-FD31-DF1A98321116}"/>
              </a:ext>
            </a:extLst>
          </p:cNvPr>
          <p:cNvSpPr txBox="1"/>
          <p:nvPr/>
        </p:nvSpPr>
        <p:spPr>
          <a:xfrm>
            <a:off x="6925961" y="5078966"/>
            <a:ext cx="39939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1800" dirty="0"/>
              <a:t>Menggunakan jaringan komputer kita dapat berbagi </a:t>
            </a:r>
            <a:r>
              <a:rPr lang="id-ID" sz="1800" dirty="0" err="1"/>
              <a:t>file</a:t>
            </a:r>
            <a:r>
              <a:rPr lang="id-ID" sz="1800" dirty="0"/>
              <a:t> ke banyak komputer dalam waktu bersamaan</a:t>
            </a:r>
          </a:p>
        </p:txBody>
      </p:sp>
    </p:spTree>
    <p:extLst>
      <p:ext uri="{BB962C8B-B14F-4D97-AF65-F5344CB8AC3E}">
        <p14:creationId xmlns:p14="http://schemas.microsoft.com/office/powerpoint/2010/main" val="336636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/>
              <a:t>Istilah Dalam </a:t>
            </a:r>
            <a:r>
              <a:rPr lang="id-ID" dirty="0" err="1"/>
              <a:t>Sharing</a:t>
            </a:r>
            <a:r>
              <a:rPr lang="id-ID" dirty="0"/>
              <a:t> </a:t>
            </a:r>
            <a:r>
              <a:rPr lang="id-ID" dirty="0" err="1"/>
              <a:t>File</a:t>
            </a:r>
            <a:endParaRPr lang="id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028839-00B1-35F6-1B43-7C641A7B04C9}"/>
              </a:ext>
            </a:extLst>
          </p:cNvPr>
          <p:cNvSpPr txBox="1"/>
          <p:nvPr/>
        </p:nvSpPr>
        <p:spPr>
          <a:xfrm>
            <a:off x="670718" y="1614316"/>
            <a:ext cx="3120046" cy="461665"/>
          </a:xfrm>
          <a:prstGeom prst="rect">
            <a:avLst/>
          </a:prstGeom>
          <a:solidFill>
            <a:srgbClr val="648DC6"/>
          </a:solidFill>
          <a:ln>
            <a:solidFill>
              <a:srgbClr val="648DC6"/>
            </a:solidFill>
          </a:ln>
        </p:spPr>
        <p:txBody>
          <a:bodyPr wrap="square">
            <a:spAutoFit/>
          </a:bodyPr>
          <a:lstStyle/>
          <a:p>
            <a:r>
              <a:rPr lang="id-ID" sz="2400" b="1" dirty="0" err="1">
                <a:solidFill>
                  <a:schemeClr val="bg1"/>
                </a:solidFill>
              </a:rPr>
              <a:t>Upload</a:t>
            </a:r>
            <a:r>
              <a:rPr lang="id-ID" sz="2400" b="1" dirty="0">
                <a:solidFill>
                  <a:schemeClr val="bg1"/>
                </a:solidFill>
              </a:rPr>
              <a:t> / Unggah</a:t>
            </a:r>
          </a:p>
        </p:txBody>
      </p:sp>
      <p:pic>
        <p:nvPicPr>
          <p:cNvPr id="3074" name="Picture 2" descr="Kemampuan-Kemampuan Komputer Dasar: Mengunduh (Download) dan Mengunggah ( Upload)">
            <a:extLst>
              <a:ext uri="{FF2B5EF4-FFF2-40B4-BE49-F238E27FC236}">
                <a16:creationId xmlns:a16="http://schemas.microsoft.com/office/drawing/2014/main" id="{247645BD-6FA8-B14A-245C-6DB672CD4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234" y="1983648"/>
            <a:ext cx="4147530" cy="2890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E51568-0BD2-E2BA-C7FE-E000F1092411}"/>
              </a:ext>
            </a:extLst>
          </p:cNvPr>
          <p:cNvSpPr txBox="1"/>
          <p:nvPr/>
        </p:nvSpPr>
        <p:spPr>
          <a:xfrm>
            <a:off x="670718" y="2597914"/>
            <a:ext cx="3120046" cy="2308324"/>
          </a:xfrm>
          <a:prstGeom prst="rect">
            <a:avLst/>
          </a:prstGeom>
          <a:noFill/>
          <a:ln>
            <a:solidFill>
              <a:srgbClr val="648DC6"/>
            </a:solidFill>
          </a:ln>
        </p:spPr>
        <p:txBody>
          <a:bodyPr wrap="square">
            <a:spAutoFit/>
          </a:bodyPr>
          <a:lstStyle/>
          <a:p>
            <a:r>
              <a:rPr lang="id-ID" dirty="0" err="1"/>
              <a:t>Upload</a:t>
            </a:r>
            <a:r>
              <a:rPr lang="id-ID" dirty="0"/>
              <a:t> atau unggah merupakan proses pengiriman data dari komputer yang kita miliki ke komputer/server lainnya sehingga orang lain dapat mengakses data yang kita bagikan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348447-33BC-C745-53FC-EC53F751E378}"/>
              </a:ext>
            </a:extLst>
          </p:cNvPr>
          <p:cNvSpPr txBox="1"/>
          <p:nvPr/>
        </p:nvSpPr>
        <p:spPr>
          <a:xfrm>
            <a:off x="8401235" y="1614316"/>
            <a:ext cx="3120046" cy="461665"/>
          </a:xfrm>
          <a:prstGeom prst="rect">
            <a:avLst/>
          </a:prstGeom>
          <a:solidFill>
            <a:srgbClr val="EF402E"/>
          </a:solidFill>
          <a:ln>
            <a:solidFill>
              <a:srgbClr val="648DC6"/>
            </a:solidFill>
          </a:ln>
        </p:spPr>
        <p:txBody>
          <a:bodyPr wrap="square">
            <a:spAutoFit/>
          </a:bodyPr>
          <a:lstStyle/>
          <a:p>
            <a:r>
              <a:rPr lang="id-ID" sz="2400" b="1" dirty="0" err="1">
                <a:solidFill>
                  <a:schemeClr val="bg1"/>
                </a:solidFill>
              </a:rPr>
              <a:t>Download</a:t>
            </a:r>
            <a:r>
              <a:rPr lang="id-ID" sz="2400" b="1" dirty="0">
                <a:solidFill>
                  <a:schemeClr val="bg1"/>
                </a:solidFill>
              </a:rPr>
              <a:t> / Unduh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5B17C2-6799-AF5A-D9EF-35C5BE90E34E}"/>
              </a:ext>
            </a:extLst>
          </p:cNvPr>
          <p:cNvSpPr txBox="1"/>
          <p:nvPr/>
        </p:nvSpPr>
        <p:spPr>
          <a:xfrm>
            <a:off x="8401235" y="2597914"/>
            <a:ext cx="3120046" cy="2286000"/>
          </a:xfrm>
          <a:prstGeom prst="rect">
            <a:avLst/>
          </a:prstGeom>
          <a:noFill/>
          <a:ln>
            <a:solidFill>
              <a:srgbClr val="EF402E"/>
            </a:solidFill>
          </a:ln>
        </p:spPr>
        <p:txBody>
          <a:bodyPr wrap="square">
            <a:spAutoFit/>
          </a:bodyPr>
          <a:lstStyle/>
          <a:p>
            <a:r>
              <a:rPr lang="id-ID" dirty="0" err="1"/>
              <a:t>Download</a:t>
            </a:r>
            <a:r>
              <a:rPr lang="id-ID" dirty="0"/>
              <a:t> atau unduh merupakan proses mengambil atau menerima </a:t>
            </a:r>
            <a:r>
              <a:rPr lang="id-ID" dirty="0" err="1"/>
              <a:t>file</a:t>
            </a:r>
            <a:r>
              <a:rPr lang="id-ID" dirty="0"/>
              <a:t> dari komputer/server lainnya hingga sampai di komputer yang kita miliki</a:t>
            </a:r>
          </a:p>
        </p:txBody>
      </p:sp>
    </p:spTree>
    <p:extLst>
      <p:ext uri="{BB962C8B-B14F-4D97-AF65-F5344CB8AC3E}">
        <p14:creationId xmlns:p14="http://schemas.microsoft.com/office/powerpoint/2010/main" val="938480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 err="1"/>
              <a:t>File</a:t>
            </a:r>
            <a:r>
              <a:rPr lang="id-ID" dirty="0"/>
              <a:t> Transfer </a:t>
            </a:r>
            <a:r>
              <a:rPr lang="id-ID" dirty="0" err="1"/>
              <a:t>Protocol</a:t>
            </a:r>
            <a:r>
              <a:rPr lang="id-ID" dirty="0"/>
              <a:t> (FTP)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1E5474-87EE-67C6-78C2-808BF7519362}"/>
              </a:ext>
            </a:extLst>
          </p:cNvPr>
          <p:cNvSpPr txBox="1"/>
          <p:nvPr/>
        </p:nvSpPr>
        <p:spPr>
          <a:xfrm>
            <a:off x="670718" y="1256319"/>
            <a:ext cx="1085056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2000" b="0" i="0" dirty="0">
                <a:solidFill>
                  <a:srgbClr val="282829"/>
                </a:solidFill>
                <a:effectLst/>
                <a:latin typeface="-apple-system"/>
              </a:rPr>
              <a:t>FTP merupakan </a:t>
            </a:r>
            <a:r>
              <a:rPr lang="id-ID" sz="2000" b="0" i="0" dirty="0" err="1">
                <a:solidFill>
                  <a:srgbClr val="282829"/>
                </a:solidFill>
                <a:effectLst/>
                <a:latin typeface="-apple-system"/>
              </a:rPr>
              <a:t>tool</a:t>
            </a:r>
            <a:r>
              <a:rPr lang="id-ID" sz="2000" b="0" i="0" dirty="0">
                <a:solidFill>
                  <a:srgbClr val="282829"/>
                </a:solidFill>
                <a:effectLst/>
                <a:latin typeface="-apple-system"/>
              </a:rPr>
              <a:t> yang dibuat oleh </a:t>
            </a:r>
            <a:r>
              <a:rPr lang="id-ID" sz="2000" b="0" i="0" dirty="0" err="1">
                <a:solidFill>
                  <a:srgbClr val="282829"/>
                </a:solidFill>
                <a:effectLst/>
                <a:latin typeface="-apple-system"/>
              </a:rPr>
              <a:t>Abhay</a:t>
            </a:r>
            <a:r>
              <a:rPr lang="id-ID" sz="2000" b="0" i="0" dirty="0">
                <a:solidFill>
                  <a:srgbClr val="282829"/>
                </a:solidFill>
                <a:effectLst/>
                <a:latin typeface="-apple-system"/>
              </a:rPr>
              <a:t> </a:t>
            </a:r>
            <a:r>
              <a:rPr lang="id-ID" sz="2000" b="0" i="0" dirty="0" err="1">
                <a:solidFill>
                  <a:srgbClr val="282829"/>
                </a:solidFill>
                <a:effectLst/>
                <a:latin typeface="-apple-system"/>
              </a:rPr>
              <a:t>Bhusan</a:t>
            </a:r>
            <a:r>
              <a:rPr lang="id-ID" sz="2000" b="0" i="0" dirty="0">
                <a:solidFill>
                  <a:srgbClr val="282829"/>
                </a:solidFill>
                <a:effectLst/>
                <a:latin typeface="-apple-system"/>
              </a:rPr>
              <a:t> (1971). Protokol ini digunakan untuk mengirim </a:t>
            </a:r>
            <a:r>
              <a:rPr lang="id-ID" sz="2000" b="0" i="0" dirty="0" err="1">
                <a:solidFill>
                  <a:srgbClr val="282829"/>
                </a:solidFill>
                <a:effectLst/>
                <a:latin typeface="-apple-system"/>
              </a:rPr>
              <a:t>file</a:t>
            </a:r>
            <a:r>
              <a:rPr lang="id-ID" sz="2000" b="0" i="0" dirty="0">
                <a:solidFill>
                  <a:srgbClr val="282829"/>
                </a:solidFill>
                <a:effectLst/>
                <a:latin typeface="-apple-system"/>
              </a:rPr>
              <a:t> dari satu komputer ke komputer lain dengan menyediakan sebuah server yang dapat diakses oleh seluruh </a:t>
            </a:r>
            <a:r>
              <a:rPr lang="id-ID" sz="2000" b="0" i="0" dirty="0" err="1">
                <a:solidFill>
                  <a:srgbClr val="282829"/>
                </a:solidFill>
                <a:effectLst/>
                <a:latin typeface="-apple-system"/>
              </a:rPr>
              <a:t>client</a:t>
            </a:r>
            <a:r>
              <a:rPr lang="id-ID" sz="2000" b="0" i="0" dirty="0">
                <a:solidFill>
                  <a:srgbClr val="282829"/>
                </a:solidFill>
                <a:effectLst/>
                <a:latin typeface="-apple-system"/>
              </a:rPr>
              <a:t> yang terhubung dengan server tersebut.</a:t>
            </a:r>
            <a:endParaRPr lang="id-ID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CAC6F2-6BF6-E483-3FB2-DAA1C75C931D}"/>
              </a:ext>
            </a:extLst>
          </p:cNvPr>
          <p:cNvSpPr txBox="1"/>
          <p:nvPr/>
        </p:nvSpPr>
        <p:spPr>
          <a:xfrm>
            <a:off x="670718" y="2698338"/>
            <a:ext cx="5096098" cy="461665"/>
          </a:xfrm>
          <a:prstGeom prst="rect">
            <a:avLst/>
          </a:prstGeom>
          <a:solidFill>
            <a:srgbClr val="648DC6"/>
          </a:solidFill>
          <a:ln>
            <a:solidFill>
              <a:srgbClr val="648DC6"/>
            </a:solidFill>
          </a:ln>
        </p:spPr>
        <p:txBody>
          <a:bodyPr wrap="square">
            <a:spAutoFit/>
          </a:bodyPr>
          <a:lstStyle/>
          <a:p>
            <a:r>
              <a:rPr lang="id-ID" sz="2400" b="1" dirty="0">
                <a:solidFill>
                  <a:schemeClr val="bg1"/>
                </a:solidFill>
              </a:rPr>
              <a:t>FTP Server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86D0A8-DC1D-C10D-54B2-B641C5E3AD68}"/>
              </a:ext>
            </a:extLst>
          </p:cNvPr>
          <p:cNvSpPr txBox="1"/>
          <p:nvPr/>
        </p:nvSpPr>
        <p:spPr>
          <a:xfrm>
            <a:off x="670718" y="3311770"/>
            <a:ext cx="5096098" cy="2308324"/>
          </a:xfrm>
          <a:prstGeom prst="rect">
            <a:avLst/>
          </a:prstGeom>
          <a:noFill/>
          <a:ln>
            <a:solidFill>
              <a:srgbClr val="648DC6"/>
            </a:solidFill>
          </a:ln>
        </p:spPr>
        <p:txBody>
          <a:bodyPr wrap="square">
            <a:spAutoFit/>
          </a:bodyPr>
          <a:lstStyle/>
          <a:p>
            <a:r>
              <a:rPr lang="id-ID" dirty="0"/>
              <a:t>FTP Server merupakan sebuah komputer untuk menyimpan berbagai informasi dan </a:t>
            </a:r>
            <a:r>
              <a:rPr lang="id-ID" dirty="0" err="1"/>
              <a:t>file</a:t>
            </a:r>
            <a:r>
              <a:rPr lang="id-ID" dirty="0"/>
              <a:t> yang dibutuhkan untuk memenuhi permintaan dari </a:t>
            </a:r>
            <a:r>
              <a:rPr lang="id-ID" dirty="0" err="1"/>
              <a:t>client</a:t>
            </a:r>
            <a:r>
              <a:rPr lang="id-ID" dirty="0"/>
              <a:t>. Informasi yang dimaksud berisi siapa saja </a:t>
            </a:r>
            <a:r>
              <a:rPr lang="id-ID" dirty="0" err="1"/>
              <a:t>user</a:t>
            </a:r>
            <a:r>
              <a:rPr lang="id-ID" dirty="0"/>
              <a:t> yang berhak untuk mendapatkan layanan dari server, sedangkan </a:t>
            </a:r>
            <a:r>
              <a:rPr lang="id-ID" dirty="0" err="1"/>
              <a:t>file</a:t>
            </a:r>
            <a:r>
              <a:rPr lang="id-ID" dirty="0"/>
              <a:t> yang tersedia di server merupakan </a:t>
            </a:r>
            <a:r>
              <a:rPr lang="id-ID" dirty="0" err="1"/>
              <a:t>file</a:t>
            </a:r>
            <a:r>
              <a:rPr lang="id-ID" dirty="0"/>
              <a:t>/folder yang telah disediakan untuk dapat diakses oleh </a:t>
            </a:r>
            <a:r>
              <a:rPr lang="id-ID" dirty="0" err="1"/>
              <a:t>client</a:t>
            </a:r>
            <a:endParaRPr lang="id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84D1AA-F986-A887-DBF1-80CE0EEDF61C}"/>
              </a:ext>
            </a:extLst>
          </p:cNvPr>
          <p:cNvSpPr txBox="1"/>
          <p:nvPr/>
        </p:nvSpPr>
        <p:spPr>
          <a:xfrm>
            <a:off x="5910859" y="2698338"/>
            <a:ext cx="5610422" cy="461665"/>
          </a:xfrm>
          <a:prstGeom prst="rect">
            <a:avLst/>
          </a:prstGeom>
          <a:solidFill>
            <a:srgbClr val="EF402E"/>
          </a:solidFill>
          <a:ln>
            <a:solidFill>
              <a:srgbClr val="648DC6"/>
            </a:solidFill>
          </a:ln>
        </p:spPr>
        <p:txBody>
          <a:bodyPr wrap="square">
            <a:spAutoFit/>
          </a:bodyPr>
          <a:lstStyle/>
          <a:p>
            <a:r>
              <a:rPr lang="id-ID" sz="2400" b="1" dirty="0">
                <a:solidFill>
                  <a:schemeClr val="bg1"/>
                </a:solidFill>
              </a:rPr>
              <a:t>FTP </a:t>
            </a:r>
            <a:r>
              <a:rPr lang="id-ID" sz="2400" b="1" dirty="0" err="1">
                <a:solidFill>
                  <a:schemeClr val="bg1"/>
                </a:solidFill>
              </a:rPr>
              <a:t>Client</a:t>
            </a:r>
            <a:endParaRPr lang="id-ID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A0EDEC-0FBD-BCA3-26B9-F3778714E2EE}"/>
              </a:ext>
            </a:extLst>
          </p:cNvPr>
          <p:cNvSpPr txBox="1"/>
          <p:nvPr/>
        </p:nvSpPr>
        <p:spPr>
          <a:xfrm>
            <a:off x="5910858" y="3311769"/>
            <a:ext cx="5610421" cy="2308324"/>
          </a:xfrm>
          <a:prstGeom prst="rect">
            <a:avLst/>
          </a:prstGeom>
          <a:noFill/>
          <a:ln>
            <a:solidFill>
              <a:srgbClr val="EF402E"/>
            </a:solidFill>
          </a:ln>
        </p:spPr>
        <p:txBody>
          <a:bodyPr wrap="square">
            <a:spAutoFit/>
          </a:bodyPr>
          <a:lstStyle/>
          <a:p>
            <a:r>
              <a:rPr lang="id-ID" dirty="0"/>
              <a:t>FTP </a:t>
            </a:r>
            <a:r>
              <a:rPr lang="id-ID" dirty="0" err="1"/>
              <a:t>Client</a:t>
            </a:r>
            <a:r>
              <a:rPr lang="id-ID" dirty="0"/>
              <a:t> pada umumnya adalah PC atau perangkat elektronik lain yang memiliki perangkat lunak untuk berkomunikasi dengan FTP Server. FTP </a:t>
            </a:r>
            <a:r>
              <a:rPr lang="id-ID" dirty="0" err="1"/>
              <a:t>Client</a:t>
            </a:r>
            <a:r>
              <a:rPr lang="id-ID" dirty="0"/>
              <a:t> merupakan pihak yang </a:t>
            </a:r>
            <a:r>
              <a:rPr lang="id-ID" dirty="0" err="1"/>
              <a:t>menginisialisasi</a:t>
            </a:r>
            <a:r>
              <a:rPr lang="id-ID" dirty="0"/>
              <a:t> koneksi antara </a:t>
            </a:r>
            <a:r>
              <a:rPr lang="id-ID" dirty="0" err="1"/>
              <a:t>client</a:t>
            </a:r>
            <a:r>
              <a:rPr lang="id-ID" dirty="0"/>
              <a:t> dan server sekaligus menginisiasi pertukaran data baik mengunduh/</a:t>
            </a:r>
            <a:r>
              <a:rPr lang="id-ID" dirty="0" err="1"/>
              <a:t>download</a:t>
            </a:r>
            <a:r>
              <a:rPr lang="id-ID" dirty="0"/>
              <a:t> </a:t>
            </a:r>
            <a:r>
              <a:rPr lang="id-ID" dirty="0" err="1"/>
              <a:t>file</a:t>
            </a:r>
            <a:r>
              <a:rPr lang="id-ID" dirty="0"/>
              <a:t> dari server ataupun mengunggah/</a:t>
            </a:r>
            <a:r>
              <a:rPr lang="id-ID" dirty="0" err="1"/>
              <a:t>upload</a:t>
            </a:r>
            <a:r>
              <a:rPr lang="id-ID" dirty="0"/>
              <a:t> </a:t>
            </a:r>
            <a:r>
              <a:rPr lang="id-ID" dirty="0" err="1"/>
              <a:t>mengupload</a:t>
            </a:r>
            <a:r>
              <a:rPr lang="id-ID" dirty="0"/>
              <a:t> </a:t>
            </a:r>
            <a:r>
              <a:rPr lang="id-ID" dirty="0" err="1"/>
              <a:t>file</a:t>
            </a:r>
            <a:r>
              <a:rPr lang="id-ID" dirty="0"/>
              <a:t> ke server</a:t>
            </a:r>
          </a:p>
        </p:txBody>
      </p:sp>
    </p:spTree>
    <p:extLst>
      <p:ext uri="{BB962C8B-B14F-4D97-AF65-F5344CB8AC3E}">
        <p14:creationId xmlns:p14="http://schemas.microsoft.com/office/powerpoint/2010/main" val="363091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/>
              <a:t>Cara Kerja FTP</a:t>
            </a:r>
          </a:p>
        </p:txBody>
      </p:sp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1ED1F13B-D24B-08FE-993E-10C3A7A4C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18" y="1422654"/>
            <a:ext cx="6400800" cy="43053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6A5D5E2-CB01-0321-1A2E-367EEF8B297E}"/>
              </a:ext>
            </a:extLst>
          </p:cNvPr>
          <p:cNvSpPr txBox="1"/>
          <p:nvPr/>
        </p:nvSpPr>
        <p:spPr>
          <a:xfrm>
            <a:off x="7247238" y="1361694"/>
            <a:ext cx="427404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id-ID" dirty="0"/>
              <a:t>FTP Server dan FTP </a:t>
            </a:r>
            <a:r>
              <a:rPr lang="id-ID" dirty="0" err="1"/>
              <a:t>Client</a:t>
            </a:r>
            <a:r>
              <a:rPr lang="id-ID" dirty="0"/>
              <a:t> terhubung ke jaringan komputer</a:t>
            </a:r>
          </a:p>
          <a:p>
            <a:pPr marL="342900" indent="-342900">
              <a:buFont typeface="+mj-lt"/>
              <a:buAutoNum type="arabicPeriod"/>
            </a:pPr>
            <a:r>
              <a:rPr lang="id-ID" dirty="0" err="1"/>
              <a:t>Client</a:t>
            </a:r>
            <a:r>
              <a:rPr lang="id-ID" dirty="0"/>
              <a:t> menginisiasi koneksi ke server melalui </a:t>
            </a:r>
            <a:r>
              <a:rPr lang="id-ID" dirty="0" err="1"/>
              <a:t>ip</a:t>
            </a:r>
            <a:r>
              <a:rPr lang="id-ID" dirty="0"/>
              <a:t> </a:t>
            </a:r>
            <a:r>
              <a:rPr lang="id-ID" dirty="0" err="1"/>
              <a:t>address</a:t>
            </a:r>
            <a:r>
              <a:rPr lang="id-ID" dirty="0"/>
              <a:t> server dan nomor </a:t>
            </a:r>
            <a:r>
              <a:rPr lang="id-ID" dirty="0" err="1"/>
              <a:t>port</a:t>
            </a:r>
            <a:r>
              <a:rPr lang="id-ID" dirty="0"/>
              <a:t> 21</a:t>
            </a:r>
          </a:p>
          <a:p>
            <a:pPr marL="342900" indent="-342900">
              <a:buFont typeface="+mj-lt"/>
              <a:buAutoNum type="arabicPeriod"/>
            </a:pPr>
            <a:r>
              <a:rPr lang="id-ID" dirty="0" err="1"/>
              <a:t>Client</a:t>
            </a:r>
            <a:r>
              <a:rPr lang="id-ID" dirty="0"/>
              <a:t> melakukan </a:t>
            </a:r>
            <a:r>
              <a:rPr lang="id-ID" dirty="0" err="1"/>
              <a:t>autentikasi</a:t>
            </a:r>
            <a:r>
              <a:rPr lang="id-ID" dirty="0"/>
              <a:t> </a:t>
            </a:r>
            <a:r>
              <a:rPr lang="id-ID" dirty="0" err="1"/>
              <a:t>username</a:t>
            </a:r>
            <a:r>
              <a:rPr lang="id-ID" dirty="0"/>
              <a:t> dan </a:t>
            </a:r>
            <a:r>
              <a:rPr lang="id-ID" dirty="0" err="1"/>
              <a:t>password</a:t>
            </a:r>
            <a:r>
              <a:rPr lang="id-ID" dirty="0"/>
              <a:t> melalui koneksi kontrol yang dibangun</a:t>
            </a:r>
          </a:p>
          <a:p>
            <a:pPr marL="342900" indent="-342900">
              <a:buFont typeface="+mj-lt"/>
              <a:buAutoNum type="arabicPeriod"/>
            </a:pPr>
            <a:r>
              <a:rPr lang="id-ID" dirty="0" err="1"/>
              <a:t>Client</a:t>
            </a:r>
            <a:r>
              <a:rPr lang="id-ID" dirty="0"/>
              <a:t> mengakses data </a:t>
            </a:r>
            <a:r>
              <a:rPr lang="id-ID" dirty="0" err="1"/>
              <a:t>file</a:t>
            </a:r>
            <a:r>
              <a:rPr lang="id-ID" dirty="0"/>
              <a:t> yang ada di server melalui koneksi kontrol, ketika server menerima perintah untuk mengirimkan data ke </a:t>
            </a:r>
            <a:r>
              <a:rPr lang="id-ID" dirty="0" err="1"/>
              <a:t>client</a:t>
            </a:r>
            <a:r>
              <a:rPr lang="id-ID" dirty="0"/>
              <a:t>, server membentuk koneksi data</a:t>
            </a:r>
          </a:p>
          <a:p>
            <a:pPr marL="342900" indent="-342900">
              <a:buFont typeface="+mj-lt"/>
              <a:buAutoNum type="arabicPeriod"/>
            </a:pPr>
            <a:r>
              <a:rPr lang="id-ID" dirty="0"/>
              <a:t>Setelah data terkirim maka koneksi data akan ditutup</a:t>
            </a:r>
          </a:p>
        </p:txBody>
      </p:sp>
    </p:spTree>
    <p:extLst>
      <p:ext uri="{BB962C8B-B14F-4D97-AF65-F5344CB8AC3E}">
        <p14:creationId xmlns:p14="http://schemas.microsoft.com/office/powerpoint/2010/main" val="411051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/>
              <a:t>Penerapan FTP di dunia nyata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5D5E2-CB01-0321-1A2E-367EEF8B297E}"/>
              </a:ext>
            </a:extLst>
          </p:cNvPr>
          <p:cNvSpPr txBox="1"/>
          <p:nvPr/>
        </p:nvSpPr>
        <p:spPr>
          <a:xfrm>
            <a:off x="670718" y="1361694"/>
            <a:ext cx="1085056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FTP digunakan antar organisasi / perusahaan untuk saling bertukar data, misalnya untuk melakukan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sharing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file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ke kantor cabang di lokasi yang berbeda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FTP digunakan oleh bagian IT organisasi / perusahaan untuk melakukan pencadangan /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backup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terhadap data-data organisasi / perusahaannya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Penyedia layanan keuangan menggunakan FTP untuk mengirimkan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file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dokumen terhadap organisasi lainnya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Pekerja di bidang IT mengirimkan data ke suatu server menggunakan FTP seperti contohnya mengirimkan hasil kerja perangkat lunak berbasis web ke server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hostingnya</a:t>
            </a:r>
            <a:endParaRPr lang="id-ID" sz="2400" dirty="0">
              <a:solidFill>
                <a:srgbClr val="273239"/>
              </a:solidFill>
              <a:latin typeface="Nunito" pitchFamily="2" charset="0"/>
            </a:endParaRP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Individu atau perorangan menggunakan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ftp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untuk dapat mengakses data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darimana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saja menggunakan internet</a:t>
            </a:r>
            <a:endParaRPr lang="en-US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8278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/>
              <a:t>Keuntungan Menggunakan FTP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5D5E2-CB01-0321-1A2E-367EEF8B297E}"/>
              </a:ext>
            </a:extLst>
          </p:cNvPr>
          <p:cNvSpPr txBox="1"/>
          <p:nvPr/>
        </p:nvSpPr>
        <p:spPr>
          <a:xfrm>
            <a:off x="670718" y="1361694"/>
            <a:ext cx="10850563" cy="4909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i="0" dirty="0">
                <a:solidFill>
                  <a:srgbClr val="273239"/>
                </a:solidFill>
                <a:effectLst/>
                <a:latin typeface="Nunito" pitchFamily="2" charset="0"/>
              </a:rPr>
              <a:t>Transfer</a:t>
            </a:r>
            <a:r>
              <a:rPr lang="id-ID" sz="2400" b="1" dirty="0">
                <a:solidFill>
                  <a:srgbClr val="273239"/>
                </a:solidFill>
                <a:latin typeface="Nunito" pitchFamily="2" charset="0"/>
              </a:rPr>
              <a:t> : 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FTP memiliki kemampuan untuk mentransfer data ke beberapa perangkat lain dalam waktu bersamaan</a:t>
            </a:r>
            <a:endParaRPr lang="id-ID" sz="240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dirty="0">
                <a:solidFill>
                  <a:srgbClr val="273239"/>
                </a:solidFill>
                <a:latin typeface="Nunito" pitchFamily="2" charset="0"/>
              </a:rPr>
              <a:t>Efisien : 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FTP membantu pengarsipan data dan efisien dalam hal akses melalui jaringan komputer</a:t>
            </a:r>
            <a:endParaRPr lang="id-ID" sz="2400" b="1" dirty="0">
              <a:solidFill>
                <a:srgbClr val="273239"/>
              </a:solidFill>
              <a:latin typeface="Nunito" pitchFamily="2" charset="0"/>
            </a:endParaRPr>
          </a:p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i="0" dirty="0">
                <a:solidFill>
                  <a:srgbClr val="273239"/>
                </a:solidFill>
                <a:effectLst/>
                <a:latin typeface="Nunito" pitchFamily="2" charset="0"/>
              </a:rPr>
              <a:t>Level Pengamanan : </a:t>
            </a:r>
            <a:r>
              <a:rPr lang="id-ID" sz="2400" i="0" dirty="0">
                <a:solidFill>
                  <a:srgbClr val="273239"/>
                </a:solidFill>
                <a:effectLst/>
                <a:latin typeface="Nunito" pitchFamily="2" charset="0"/>
              </a:rPr>
              <a:t>FTP menyediakan level akses yang berbeda ke pengguna yang mengakses </a:t>
            </a:r>
            <a:r>
              <a:rPr lang="id-ID" sz="240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file</a:t>
            </a:r>
            <a:endParaRPr lang="id-ID" sz="2400" b="1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dirty="0">
                <a:solidFill>
                  <a:srgbClr val="273239"/>
                </a:solidFill>
                <a:latin typeface="Nunito" pitchFamily="2" charset="0"/>
              </a:rPr>
              <a:t>Transfer Berkelanjutan : 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FTP dapat melanjutkan transfer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file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yang sempat terhenti baik secara sengaja maupun tidak sengaja</a:t>
            </a:r>
            <a:endParaRPr lang="id-ID" sz="2400" b="1" dirty="0">
              <a:solidFill>
                <a:srgbClr val="273239"/>
              </a:solidFill>
              <a:latin typeface="Nunito" pitchFamily="2" charset="0"/>
            </a:endParaRPr>
          </a:p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i="0" dirty="0">
                <a:solidFill>
                  <a:srgbClr val="273239"/>
                </a:solidFill>
                <a:effectLst/>
                <a:latin typeface="Nunito" pitchFamily="2" charset="0"/>
              </a:rPr>
              <a:t>Sederhana : </a:t>
            </a:r>
            <a:r>
              <a:rPr lang="id-ID" sz="2400" i="0" dirty="0">
                <a:solidFill>
                  <a:srgbClr val="273239"/>
                </a:solidFill>
                <a:effectLst/>
                <a:latin typeface="Nunito" pitchFamily="2" charset="0"/>
              </a:rPr>
              <a:t>FTP cukup sederhana untuk diimplementasikan sehingga banyak orang menggunakannya</a:t>
            </a:r>
            <a:endParaRPr lang="id-ID" sz="2400" b="1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dirty="0">
                <a:solidFill>
                  <a:srgbClr val="273239"/>
                </a:solidFill>
                <a:latin typeface="Nunito" pitchFamily="2" charset="0"/>
              </a:rPr>
              <a:t>Cepat : 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FTP menyediakan cara cepat untuk mentransfer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file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dari satu komputer ke komputer lainnya</a:t>
            </a:r>
            <a:endParaRPr lang="en-US" sz="24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655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/>
              <a:t>Kelemahan Menggunakan FTP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5D5E2-CB01-0321-1A2E-367EEF8B297E}"/>
              </a:ext>
            </a:extLst>
          </p:cNvPr>
          <p:cNvSpPr txBox="1"/>
          <p:nvPr/>
        </p:nvSpPr>
        <p:spPr>
          <a:xfrm>
            <a:off x="670718" y="1361694"/>
            <a:ext cx="10850563" cy="43858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i="0" dirty="0">
                <a:solidFill>
                  <a:srgbClr val="273239"/>
                </a:solidFill>
                <a:effectLst/>
                <a:latin typeface="Nunito" pitchFamily="2" charset="0"/>
              </a:rPr>
              <a:t>Kurang Aman</a:t>
            </a:r>
            <a:r>
              <a:rPr lang="id-ID" sz="2400" b="1" dirty="0">
                <a:solidFill>
                  <a:srgbClr val="273239"/>
                </a:solidFill>
                <a:latin typeface="Nunito" pitchFamily="2" charset="0"/>
              </a:rPr>
              <a:t> : 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FTP tidak menyediakan fasilitas enkripsi dalam melakukan transfer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file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, oleh karena itu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username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dan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password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yang dikirim dapat dibaca oleh orang yang membaca lalu lintas jaringan</a:t>
            </a:r>
            <a:endParaRPr lang="id-ID" sz="240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dirty="0">
                <a:solidFill>
                  <a:srgbClr val="273239"/>
                </a:solidFill>
                <a:latin typeface="Nunito" pitchFamily="2" charset="0"/>
              </a:rPr>
              <a:t>Teknologi Tergolong Lama : 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FTP merupakan teknologi yang telah lama diciptakan serta menggunakan beberapa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konekdi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TCP/IP dalam melakukan transfer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file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sehingga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seringkali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menyulitkan dalam jaringan yang menerapkan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firewall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untuk tambahan keamanan</a:t>
            </a:r>
            <a:endParaRPr lang="id-ID" sz="2400" b="1" dirty="0">
              <a:solidFill>
                <a:srgbClr val="273239"/>
              </a:solidFill>
              <a:latin typeface="Nunito" pitchFamily="2" charset="0"/>
            </a:endParaRPr>
          </a:p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Virus : </a:t>
            </a:r>
            <a:r>
              <a:rPr lang="id-ID" sz="2400" i="0" dirty="0">
                <a:solidFill>
                  <a:srgbClr val="273239"/>
                </a:solidFill>
                <a:effectLst/>
                <a:latin typeface="Nunito" pitchFamily="2" charset="0"/>
              </a:rPr>
              <a:t>Pengiriman data melalui </a:t>
            </a:r>
            <a:r>
              <a:rPr lang="id-ID" sz="240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ftp</a:t>
            </a:r>
            <a:r>
              <a:rPr lang="id-ID" sz="2400" i="0" dirty="0">
                <a:solidFill>
                  <a:srgbClr val="273239"/>
                </a:solidFill>
                <a:effectLst/>
                <a:latin typeface="Nunito" pitchFamily="2" charset="0"/>
              </a:rPr>
              <a:t> sulit untuk diperiksa apakah mengandung virus atau tidak sehingga meningkatkan celah keamanan</a:t>
            </a:r>
            <a:endParaRPr lang="id-ID" sz="2400" b="1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marL="285750" indent="-285750" algn="l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d-ID" sz="2400" b="1" dirty="0">
                <a:solidFill>
                  <a:srgbClr val="273239"/>
                </a:solidFill>
                <a:latin typeface="Nunito" pitchFamily="2" charset="0"/>
              </a:rPr>
              <a:t>Akses Terbatas : 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FTP menyediakan akses yang cukup terbatas bagi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user</a:t>
            </a:r>
            <a:r>
              <a:rPr lang="id-ID" sz="2400" dirty="0">
                <a:solidFill>
                  <a:srgbClr val="273239"/>
                </a:solidFill>
                <a:latin typeface="Nunito" pitchFamily="2" charset="0"/>
              </a:rPr>
              <a:t> terutama yang mengakses menggunakan perangkat </a:t>
            </a:r>
            <a:r>
              <a:rPr lang="id-ID" sz="2400" dirty="0" err="1">
                <a:solidFill>
                  <a:srgbClr val="273239"/>
                </a:solidFill>
                <a:latin typeface="Nunito" pitchFamily="2" charset="0"/>
              </a:rPr>
              <a:t>mobile</a:t>
            </a:r>
            <a:endParaRPr lang="id-ID" sz="2400" b="1" dirty="0">
              <a:solidFill>
                <a:srgbClr val="273239"/>
              </a:solidFill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794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360E0-F957-1E44-D6B8-0938A886E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Unduh </a:t>
            </a:r>
            <a:r>
              <a:rPr lang="id-ID" dirty="0" err="1"/>
              <a:t>Filezilla</a:t>
            </a:r>
            <a:endParaRPr lang="id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5771F1-0579-6F7A-836B-50FD5C6C91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4" y="1620783"/>
            <a:ext cx="8247413" cy="45070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A8487B-9FA0-B791-BDB1-FF03098B52E9}"/>
              </a:ext>
            </a:extLst>
          </p:cNvPr>
          <p:cNvSpPr txBox="1"/>
          <p:nvPr/>
        </p:nvSpPr>
        <p:spPr>
          <a:xfrm>
            <a:off x="595250" y="1201779"/>
            <a:ext cx="60950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https://filezilla-project.org/</a:t>
            </a:r>
          </a:p>
        </p:txBody>
      </p:sp>
      <p:sp>
        <p:nvSpPr>
          <p:cNvPr id="11" name="Rectangle: Rounded Corners 10">
            <a:hlinkClick r:id="rId3"/>
            <a:extLst>
              <a:ext uri="{FF2B5EF4-FFF2-40B4-BE49-F238E27FC236}">
                <a16:creationId xmlns:a16="http://schemas.microsoft.com/office/drawing/2014/main" id="{E56381D9-C202-C35A-8765-D4C010310D72}"/>
              </a:ext>
            </a:extLst>
          </p:cNvPr>
          <p:cNvSpPr/>
          <p:nvPr/>
        </p:nvSpPr>
        <p:spPr>
          <a:xfrm>
            <a:off x="9060873" y="1620783"/>
            <a:ext cx="2459614" cy="78377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/>
              <a:t>Filezilla</a:t>
            </a:r>
            <a:r>
              <a:rPr lang="id-ID" dirty="0"/>
              <a:t> Server</a:t>
            </a:r>
          </a:p>
        </p:txBody>
      </p:sp>
      <p:sp>
        <p:nvSpPr>
          <p:cNvPr id="12" name="Rectangle: Rounded Corners 11">
            <a:hlinkClick r:id="rId4"/>
            <a:extLst>
              <a:ext uri="{FF2B5EF4-FFF2-40B4-BE49-F238E27FC236}">
                <a16:creationId xmlns:a16="http://schemas.microsoft.com/office/drawing/2014/main" id="{397DE39D-F36C-EF4E-2BAA-20A20128F454}"/>
              </a:ext>
            </a:extLst>
          </p:cNvPr>
          <p:cNvSpPr/>
          <p:nvPr/>
        </p:nvSpPr>
        <p:spPr>
          <a:xfrm>
            <a:off x="9060873" y="2645229"/>
            <a:ext cx="2459614" cy="78377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/>
              <a:t>Filezilla</a:t>
            </a:r>
            <a:r>
              <a:rPr lang="id-ID" dirty="0"/>
              <a:t> </a:t>
            </a:r>
            <a:r>
              <a:rPr lang="id-ID" dirty="0" err="1"/>
              <a:t>Client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68543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 err="1"/>
              <a:t>Topologi</a:t>
            </a:r>
            <a:r>
              <a:rPr lang="id-ID" dirty="0"/>
              <a:t> Implementasi FTP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3999D9-310C-7F4B-90F7-830D496248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812" y="1268476"/>
            <a:ext cx="6375755" cy="46174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E1E1967-8025-12DD-9EE5-15289D8BEC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0724589"/>
              </p:ext>
            </p:extLst>
          </p:nvPr>
        </p:nvGraphicFramePr>
        <p:xfrm>
          <a:off x="7560860" y="1197224"/>
          <a:ext cx="3960421" cy="38951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27050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Server - </a:t>
            </a:r>
            <a:r>
              <a:rPr lang="id-ID" dirty="0" err="1"/>
              <a:t>Installasi</a:t>
            </a:r>
            <a:endParaRPr lang="id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4A99E6-B34A-7B45-B5D4-378B26773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3" y="1702566"/>
            <a:ext cx="3543489" cy="27560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60D963-DEE2-9588-A34D-9B2E1640E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1417" y="1702566"/>
            <a:ext cx="3545791" cy="275604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F359732-9D0F-2655-1112-9E75FC36E898}"/>
              </a:ext>
            </a:extLst>
          </p:cNvPr>
          <p:cNvSpPr txBox="1"/>
          <p:nvPr/>
        </p:nvSpPr>
        <p:spPr>
          <a:xfrm>
            <a:off x="669923" y="4664564"/>
            <a:ext cx="3543488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Buka </a:t>
            </a:r>
            <a:r>
              <a:rPr lang="id-ID" sz="800" dirty="0" err="1"/>
              <a:t>File</a:t>
            </a:r>
            <a:r>
              <a:rPr lang="id-ID" sz="800" dirty="0"/>
              <a:t> </a:t>
            </a:r>
            <a:r>
              <a:rPr lang="id-ID" sz="800" dirty="0" err="1"/>
              <a:t>Installasi</a:t>
            </a:r>
            <a:r>
              <a:rPr lang="id-ID" sz="800" dirty="0"/>
              <a:t>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>
                <a:sym typeface="Symbol" panose="05050102010706020507" pitchFamily="18" charset="2"/>
              </a:rPr>
              <a:t>I </a:t>
            </a:r>
            <a:r>
              <a:rPr lang="id-ID" sz="800" b="1" dirty="0" err="1">
                <a:sym typeface="Symbol" panose="05050102010706020507" pitchFamily="18" charset="2"/>
              </a:rPr>
              <a:t>Agree</a:t>
            </a:r>
            <a:r>
              <a:rPr lang="id-ID" sz="800" dirty="0">
                <a:sym typeface="Symbol" panose="05050102010706020507" pitchFamily="18" charset="2"/>
              </a:rPr>
              <a:t> </a:t>
            </a:r>
            <a:endParaRPr lang="id-ID" sz="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CC7A6D-9578-F855-D5B9-0DE993A8E0F6}"/>
              </a:ext>
            </a:extLst>
          </p:cNvPr>
          <p:cNvSpPr txBox="1"/>
          <p:nvPr/>
        </p:nvSpPr>
        <p:spPr>
          <a:xfrm>
            <a:off x="4321418" y="4664564"/>
            <a:ext cx="3545791" cy="2211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Centang semua opsi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Next</a:t>
            </a:r>
            <a:endParaRPr lang="id-ID" sz="800" b="1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55EC917-4AC1-9371-E559-A6BF927493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5216" y="1703952"/>
            <a:ext cx="3544010" cy="275466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1EA0613-B627-342B-C0D8-49662F01CC2C}"/>
              </a:ext>
            </a:extLst>
          </p:cNvPr>
          <p:cNvSpPr txBox="1"/>
          <p:nvPr/>
        </p:nvSpPr>
        <p:spPr>
          <a:xfrm>
            <a:off x="7975216" y="4664565"/>
            <a:ext cx="3544010" cy="2211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Pilih folder </a:t>
            </a:r>
            <a:r>
              <a:rPr lang="id-ID" sz="800" dirty="0" err="1"/>
              <a:t>installasi</a:t>
            </a:r>
            <a:r>
              <a:rPr lang="id-ID" sz="800" dirty="0"/>
              <a:t>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Next</a:t>
            </a:r>
            <a:endParaRPr lang="id-ID" sz="800" b="1" dirty="0"/>
          </a:p>
        </p:txBody>
      </p:sp>
    </p:spTree>
    <p:extLst>
      <p:ext uri="{BB962C8B-B14F-4D97-AF65-F5344CB8AC3E}">
        <p14:creationId xmlns:p14="http://schemas.microsoft.com/office/powerpoint/2010/main" val="114406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Server - </a:t>
            </a:r>
            <a:r>
              <a:rPr lang="id-ID" dirty="0" err="1"/>
              <a:t>Installasi</a:t>
            </a:r>
            <a:endParaRPr lang="id-ID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09BF30D-6E58-C554-ED2F-0140E190D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018" y="1990166"/>
            <a:ext cx="3378027" cy="263332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84AA42B-1FC2-B355-E63F-1201CD26B275}"/>
              </a:ext>
            </a:extLst>
          </p:cNvPr>
          <p:cNvSpPr txBox="1"/>
          <p:nvPr/>
        </p:nvSpPr>
        <p:spPr>
          <a:xfrm>
            <a:off x="632019" y="4762747"/>
            <a:ext cx="3392864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Biarkan saja </a:t>
            </a:r>
            <a:r>
              <a:rPr lang="id-ID" sz="800" dirty="0" err="1"/>
              <a:t>default</a:t>
            </a:r>
            <a:r>
              <a:rPr lang="id-ID" sz="800" dirty="0"/>
              <a:t>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Next</a:t>
            </a:r>
            <a:endParaRPr lang="id-ID" sz="8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E7626BC-50E4-25EE-4425-240F8F3C41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1664" y="1987659"/>
            <a:ext cx="3392865" cy="263332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7EF821-90B7-74B6-7755-44E2D599BE35}"/>
              </a:ext>
            </a:extLst>
          </p:cNvPr>
          <p:cNvSpPr txBox="1"/>
          <p:nvPr/>
        </p:nvSpPr>
        <p:spPr>
          <a:xfrm>
            <a:off x="4361663" y="4762747"/>
            <a:ext cx="3392865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Buat pengaturan seperti gambar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Next</a:t>
            </a:r>
            <a:endParaRPr lang="id-ID" sz="800" b="1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AD7FC63-016F-2F9E-7825-F2B68E3C4F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3684" y="1984624"/>
            <a:ext cx="3386803" cy="263332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1FC97DA-D698-07EA-B80A-61CCBC41BFDD}"/>
              </a:ext>
            </a:extLst>
          </p:cNvPr>
          <p:cNvSpPr txBox="1"/>
          <p:nvPr/>
        </p:nvSpPr>
        <p:spPr>
          <a:xfrm>
            <a:off x="8133684" y="4757292"/>
            <a:ext cx="3386803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Berikan </a:t>
            </a:r>
            <a:r>
              <a:rPr lang="id-ID" sz="800" dirty="0" err="1"/>
              <a:t>password</a:t>
            </a:r>
            <a:r>
              <a:rPr lang="id-ID" sz="800" dirty="0"/>
              <a:t> yang diinginkan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Next</a:t>
            </a:r>
            <a:endParaRPr lang="id-ID" sz="800" b="1" dirty="0"/>
          </a:p>
        </p:txBody>
      </p:sp>
    </p:spTree>
    <p:extLst>
      <p:ext uri="{BB962C8B-B14F-4D97-AF65-F5344CB8AC3E}">
        <p14:creationId xmlns:p14="http://schemas.microsoft.com/office/powerpoint/2010/main" val="231478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Server – </a:t>
            </a:r>
            <a:r>
              <a:rPr lang="id-ID" dirty="0" err="1"/>
              <a:t>Installasi</a:t>
            </a:r>
            <a:r>
              <a:rPr lang="id-ID" dirty="0"/>
              <a:t> (</a:t>
            </a:r>
            <a:r>
              <a:rPr lang="id-ID" dirty="0" err="1"/>
              <a:t>Cont</a:t>
            </a:r>
            <a:r>
              <a:rPr lang="id-ID" dirty="0"/>
              <a:t>...)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359732-9D0F-2655-1112-9E75FC36E898}"/>
              </a:ext>
            </a:extLst>
          </p:cNvPr>
          <p:cNvSpPr txBox="1"/>
          <p:nvPr/>
        </p:nvSpPr>
        <p:spPr>
          <a:xfrm>
            <a:off x="669923" y="4591427"/>
            <a:ext cx="3400053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Biarkan saja </a:t>
            </a:r>
            <a:r>
              <a:rPr lang="id-ID" sz="800" dirty="0" err="1"/>
              <a:t>default</a:t>
            </a:r>
            <a:r>
              <a:rPr lang="id-ID" sz="800" dirty="0"/>
              <a:t>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Install</a:t>
            </a:r>
            <a:endParaRPr lang="id-ID" sz="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CC7A6D-9578-F855-D5B9-0DE993A8E0F6}"/>
              </a:ext>
            </a:extLst>
          </p:cNvPr>
          <p:cNvSpPr txBox="1"/>
          <p:nvPr/>
        </p:nvSpPr>
        <p:spPr>
          <a:xfrm>
            <a:off x="4391803" y="4591427"/>
            <a:ext cx="3400053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Akan berlangsung </a:t>
            </a:r>
            <a:r>
              <a:rPr lang="id-ID" sz="800" dirty="0" err="1"/>
              <a:t>prosess</a:t>
            </a:r>
            <a:r>
              <a:rPr lang="id-ID" sz="800" dirty="0"/>
              <a:t> </a:t>
            </a:r>
            <a:r>
              <a:rPr lang="id-ID" sz="800" dirty="0" err="1"/>
              <a:t>install</a:t>
            </a:r>
            <a:endParaRPr lang="id-ID" sz="8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1EA0613-B627-342B-C0D8-49662F01CC2C}"/>
              </a:ext>
            </a:extLst>
          </p:cNvPr>
          <p:cNvSpPr txBox="1"/>
          <p:nvPr/>
        </p:nvSpPr>
        <p:spPr>
          <a:xfrm>
            <a:off x="8090053" y="3502547"/>
            <a:ext cx="3468337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Jika muncul peringatan pilih OK</a:t>
            </a:r>
            <a:endParaRPr lang="id-ID" sz="8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38A51F-0C3A-54B8-E00A-0A39EAEC0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4" y="1705837"/>
            <a:ext cx="3400054" cy="26444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DE6BBA-DC08-2244-E456-5D17AF7A3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803" y="1705837"/>
            <a:ext cx="3405017" cy="26444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807BC6-AF77-812B-0014-275852B07D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0053" y="1735941"/>
            <a:ext cx="3468337" cy="1619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Server – </a:t>
            </a:r>
            <a:r>
              <a:rPr lang="id-ID" dirty="0" err="1"/>
              <a:t>Installasi</a:t>
            </a:r>
            <a:r>
              <a:rPr lang="id-ID" dirty="0"/>
              <a:t> (</a:t>
            </a:r>
            <a:r>
              <a:rPr lang="id-ID" dirty="0" err="1"/>
              <a:t>Cont</a:t>
            </a:r>
            <a:r>
              <a:rPr lang="id-ID" dirty="0"/>
              <a:t>...)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84AA42B-1FC2-B355-E63F-1201CD26B275}"/>
              </a:ext>
            </a:extLst>
          </p:cNvPr>
          <p:cNvSpPr txBox="1"/>
          <p:nvPr/>
        </p:nvSpPr>
        <p:spPr>
          <a:xfrm>
            <a:off x="792442" y="5209960"/>
            <a:ext cx="3373160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Jika telah selesai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Close</a:t>
            </a:r>
            <a:endParaRPr lang="id-ID" sz="8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7EF821-90B7-74B6-7755-44E2D599BE35}"/>
              </a:ext>
            </a:extLst>
          </p:cNvPr>
          <p:cNvSpPr txBox="1"/>
          <p:nvPr/>
        </p:nvSpPr>
        <p:spPr>
          <a:xfrm>
            <a:off x="4444594" y="5209960"/>
            <a:ext cx="3301222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Pilih </a:t>
            </a:r>
            <a:r>
              <a:rPr lang="id-ID" sz="800" b="1" dirty="0" err="1"/>
              <a:t>Connect</a:t>
            </a:r>
            <a:r>
              <a:rPr lang="id-ID" sz="800" b="1" dirty="0"/>
              <a:t> </a:t>
            </a:r>
            <a:r>
              <a:rPr lang="id-ID" sz="800" b="1" dirty="0" err="1"/>
              <a:t>to</a:t>
            </a:r>
            <a:r>
              <a:rPr lang="id-ID" sz="800" b="1" dirty="0"/>
              <a:t> Server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1FC97DA-D698-07EA-B80A-61CCBC41BFDD}"/>
              </a:ext>
            </a:extLst>
          </p:cNvPr>
          <p:cNvSpPr txBox="1"/>
          <p:nvPr/>
        </p:nvSpPr>
        <p:spPr>
          <a:xfrm>
            <a:off x="8219265" y="5209960"/>
            <a:ext cx="3301222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Masukkan </a:t>
            </a:r>
            <a:r>
              <a:rPr lang="id-ID" sz="800" dirty="0" err="1"/>
              <a:t>password</a:t>
            </a:r>
            <a:r>
              <a:rPr lang="id-ID" sz="800" dirty="0"/>
              <a:t> yang tadi dibuat, </a:t>
            </a:r>
          </a:p>
          <a:p>
            <a:pPr algn="ctr"/>
            <a:r>
              <a:rPr lang="id-ID" sz="800" dirty="0"/>
              <a:t>centang kedua opsi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>
                <a:sym typeface="Symbol" panose="05050102010706020507" pitchFamily="18" charset="2"/>
              </a:rPr>
              <a:t>OK</a:t>
            </a:r>
            <a:endParaRPr lang="id-ID" sz="800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798F338-2156-20DA-B4CB-96C7950E9C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42" y="1988273"/>
            <a:ext cx="3373160" cy="262271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08CC6A3-6069-9FC1-240A-689140A7C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4594" y="1988273"/>
            <a:ext cx="3301222" cy="288145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9C4A8CA-7153-0DF3-6435-4FB2182581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9265" y="1988272"/>
            <a:ext cx="3301222" cy="287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00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Server – </a:t>
            </a:r>
            <a:r>
              <a:rPr lang="id-ID" dirty="0" err="1"/>
              <a:t>Installasi</a:t>
            </a:r>
            <a:r>
              <a:rPr lang="id-ID" dirty="0"/>
              <a:t> (</a:t>
            </a:r>
            <a:r>
              <a:rPr lang="id-ID" dirty="0" err="1"/>
              <a:t>Cont</a:t>
            </a:r>
            <a:r>
              <a:rPr lang="id-ID" dirty="0"/>
              <a:t>...)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359732-9D0F-2655-1112-9E75FC36E898}"/>
              </a:ext>
            </a:extLst>
          </p:cNvPr>
          <p:cNvSpPr txBox="1"/>
          <p:nvPr/>
        </p:nvSpPr>
        <p:spPr>
          <a:xfrm>
            <a:off x="669923" y="4761712"/>
            <a:ext cx="3814327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400" dirty="0"/>
              <a:t>Jika muncul peringatan </a:t>
            </a:r>
            <a:r>
              <a:rPr lang="id-ID" sz="1400" dirty="0">
                <a:sym typeface="Symbol" panose="05050102010706020507" pitchFamily="18" charset="2"/>
              </a:rPr>
              <a:t> Klik </a:t>
            </a:r>
            <a:r>
              <a:rPr lang="id-ID" sz="1400" b="1" dirty="0">
                <a:sym typeface="Symbol" panose="05050102010706020507" pitchFamily="18" charset="2"/>
              </a:rPr>
              <a:t>Yes</a:t>
            </a:r>
            <a:endParaRPr lang="id-ID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CC7A6D-9578-F855-D5B9-0DE993A8E0F6}"/>
              </a:ext>
            </a:extLst>
          </p:cNvPr>
          <p:cNvSpPr txBox="1"/>
          <p:nvPr/>
        </p:nvSpPr>
        <p:spPr>
          <a:xfrm>
            <a:off x="5167188" y="5784746"/>
            <a:ext cx="6353298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400" dirty="0"/>
              <a:t>Jika sudah muncul menu seperti ini artinya FTP Server sudah berhasil </a:t>
            </a:r>
            <a:r>
              <a:rPr lang="id-ID" sz="1400" dirty="0" err="1"/>
              <a:t>di-instal</a:t>
            </a:r>
            <a:endParaRPr lang="id-ID" sz="14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43E4A0-83D3-60C0-AD99-902172F69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4" y="1230287"/>
            <a:ext cx="3814327" cy="3329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3CAFD4-56C8-24A9-C8F9-D784CA9556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7188" y="1195528"/>
            <a:ext cx="6353298" cy="446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8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Server – Set IP </a:t>
            </a:r>
            <a:r>
              <a:rPr lang="id-ID" dirty="0" err="1"/>
              <a:t>Address</a:t>
            </a:r>
            <a:r>
              <a:rPr lang="id-ID" dirty="0"/>
              <a:t> Server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D40AD2-51B7-EDA1-FBE1-906D3D9513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2516" y="1028700"/>
            <a:ext cx="2216456" cy="497194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387C0DC-B547-8039-691C-226A59EC666B}"/>
              </a:ext>
            </a:extLst>
          </p:cNvPr>
          <p:cNvSpPr txBox="1"/>
          <p:nvPr/>
        </p:nvSpPr>
        <p:spPr>
          <a:xfrm>
            <a:off x="669924" y="3425536"/>
            <a:ext cx="3129779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/>
              <a:t>Masuk ke </a:t>
            </a:r>
            <a:r>
              <a:rPr lang="id-ID" sz="1100" b="1" dirty="0" err="1"/>
              <a:t>settings</a:t>
            </a:r>
            <a:endParaRPr lang="id-ID" sz="1100" b="1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EB3E7ED-9A4A-D977-CF49-25DE757A4E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9814" y="1028700"/>
            <a:ext cx="3332591" cy="2349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B46ACCC-CAEF-1600-9280-418D73DB74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924" y="1028700"/>
            <a:ext cx="3129779" cy="234992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CA2B365C-5E14-D12C-7347-5AB7A51DD113}"/>
              </a:ext>
            </a:extLst>
          </p:cNvPr>
          <p:cNvSpPr txBox="1"/>
          <p:nvPr/>
        </p:nvSpPr>
        <p:spPr>
          <a:xfrm>
            <a:off x="4129814" y="3425536"/>
            <a:ext cx="3332591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/>
              <a:t>Pilih </a:t>
            </a:r>
            <a:r>
              <a:rPr lang="id-ID" sz="1100" b="1" dirty="0" err="1"/>
              <a:t>network</a:t>
            </a:r>
            <a:r>
              <a:rPr lang="id-ID" sz="1100" b="1" dirty="0"/>
              <a:t> &amp; internet lalu </a:t>
            </a:r>
            <a:r>
              <a:rPr lang="id-ID" sz="1100" b="1" dirty="0" err="1"/>
              <a:t>properties</a:t>
            </a:r>
            <a:endParaRPr lang="id-ID" sz="11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0F6552F-F4E3-EA91-8EB0-4AEABCA65E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924" y="3792749"/>
            <a:ext cx="3129778" cy="220224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6999190-BACC-688E-34DC-7EBD2BB17704}"/>
              </a:ext>
            </a:extLst>
          </p:cNvPr>
          <p:cNvSpPr txBox="1"/>
          <p:nvPr/>
        </p:nvSpPr>
        <p:spPr>
          <a:xfrm>
            <a:off x="669923" y="6086386"/>
            <a:ext cx="3129779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/>
              <a:t>Pilih Edit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89E48EF-5623-C641-F01D-9CECAF5A9E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29814" y="3792749"/>
            <a:ext cx="1684040" cy="114645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CBD8E42-A335-DB28-4F5D-0FC46F7417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106" y="3792749"/>
            <a:ext cx="1594300" cy="189119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D437A94A-7F6D-A66D-2CED-BA95CD9DF760}"/>
              </a:ext>
            </a:extLst>
          </p:cNvPr>
          <p:cNvSpPr txBox="1"/>
          <p:nvPr/>
        </p:nvSpPr>
        <p:spPr>
          <a:xfrm>
            <a:off x="4129814" y="6086386"/>
            <a:ext cx="3332591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/>
              <a:t>Pilih Manual, lalu hidupkan IPv4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72B0F85-0A9F-650D-1E51-198E179D6C92}"/>
              </a:ext>
            </a:extLst>
          </p:cNvPr>
          <p:cNvSpPr txBox="1"/>
          <p:nvPr/>
        </p:nvSpPr>
        <p:spPr>
          <a:xfrm>
            <a:off x="7792516" y="6086386"/>
            <a:ext cx="2216456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b="1" dirty="0" err="1"/>
              <a:t>Setting</a:t>
            </a:r>
            <a:r>
              <a:rPr lang="id-ID" sz="1100" b="1" dirty="0"/>
              <a:t> IP </a:t>
            </a:r>
            <a:r>
              <a:rPr lang="id-ID" sz="1100" b="1" dirty="0" err="1"/>
              <a:t>Address</a:t>
            </a:r>
            <a:endParaRPr lang="id-ID" sz="1100" b="1" dirty="0"/>
          </a:p>
        </p:txBody>
      </p:sp>
    </p:spTree>
    <p:extLst>
      <p:ext uri="{BB962C8B-B14F-4D97-AF65-F5344CB8AC3E}">
        <p14:creationId xmlns:p14="http://schemas.microsoft.com/office/powerpoint/2010/main" val="324177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animBg="1"/>
      <p:bldP spid="26" grpId="0" animBg="1"/>
      <p:bldP spid="31" grpId="0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Server – Siapkan Folder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CC7A6D-9578-F855-D5B9-0DE993A8E0F6}"/>
              </a:ext>
            </a:extLst>
          </p:cNvPr>
          <p:cNvSpPr txBox="1"/>
          <p:nvPr/>
        </p:nvSpPr>
        <p:spPr>
          <a:xfrm>
            <a:off x="669925" y="3370360"/>
            <a:ext cx="6895237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400" dirty="0"/>
              <a:t>Buat folder yang akan dibagikan menggunakan FTP</a:t>
            </a:r>
            <a:endParaRPr lang="id-ID" sz="1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4396D3-7438-CCD5-3E63-471F966FE331}"/>
              </a:ext>
            </a:extLst>
          </p:cNvPr>
          <p:cNvSpPr txBox="1"/>
          <p:nvPr/>
        </p:nvSpPr>
        <p:spPr>
          <a:xfrm>
            <a:off x="4625251" y="5930660"/>
            <a:ext cx="689523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400" dirty="0" err="1"/>
              <a:t>Copy</a:t>
            </a:r>
            <a:r>
              <a:rPr lang="id-ID" sz="1400" dirty="0"/>
              <a:t> lokasi folder</a:t>
            </a:r>
            <a:endParaRPr lang="id-ID" sz="1400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01FDBB3-3AA8-68B2-E90B-56F144C53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4" y="1267513"/>
            <a:ext cx="6895238" cy="20380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B88D394-B7D5-AC1A-E2E1-1AA46F5F58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5248" y="3807641"/>
            <a:ext cx="6895239" cy="20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210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Server – Membuat Group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359732-9D0F-2655-1112-9E75FC36E898}"/>
              </a:ext>
            </a:extLst>
          </p:cNvPr>
          <p:cNvSpPr txBox="1"/>
          <p:nvPr/>
        </p:nvSpPr>
        <p:spPr>
          <a:xfrm>
            <a:off x="712053" y="3708728"/>
            <a:ext cx="328993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400" dirty="0"/>
              <a:t>Pilih </a:t>
            </a:r>
            <a:r>
              <a:rPr lang="id-ID" sz="1400" b="1" dirty="0"/>
              <a:t>Server </a:t>
            </a:r>
            <a:r>
              <a:rPr lang="id-ID" sz="1400" dirty="0">
                <a:sym typeface="Symbol" panose="05050102010706020507" pitchFamily="18" charset="2"/>
              </a:rPr>
              <a:t> </a:t>
            </a:r>
            <a:r>
              <a:rPr lang="id-ID" sz="1400" b="1" dirty="0" err="1">
                <a:sym typeface="Symbol" panose="05050102010706020507" pitchFamily="18" charset="2"/>
              </a:rPr>
              <a:t>Configure</a:t>
            </a:r>
            <a:r>
              <a:rPr lang="id-ID" sz="1400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CC7A6D-9578-F855-D5B9-0DE993A8E0F6}"/>
              </a:ext>
            </a:extLst>
          </p:cNvPr>
          <p:cNvSpPr txBox="1"/>
          <p:nvPr/>
        </p:nvSpPr>
        <p:spPr>
          <a:xfrm>
            <a:off x="712053" y="4081562"/>
            <a:ext cx="3289932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id-ID" sz="1400" dirty="0"/>
              <a:t>Pilih </a:t>
            </a:r>
            <a:r>
              <a:rPr lang="id-ID" sz="1400" b="1" dirty="0" err="1"/>
              <a:t>Groups</a:t>
            </a:r>
            <a:r>
              <a:rPr lang="id-ID" sz="1400" b="1" dirty="0"/>
              <a:t> </a:t>
            </a:r>
            <a:endParaRPr lang="id-ID" sz="1400" b="1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Pilih </a:t>
            </a:r>
            <a:r>
              <a:rPr lang="id-ID" sz="1400" b="1" dirty="0" err="1">
                <a:sym typeface="Symbol" panose="05050102010706020507" pitchFamily="18" charset="2"/>
              </a:rPr>
              <a:t>Add</a:t>
            </a:r>
            <a:endParaRPr lang="id-ID" sz="1400" b="1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Berikan nama </a:t>
            </a:r>
            <a:r>
              <a:rPr lang="id-ID" sz="1400" b="1" dirty="0" err="1">
                <a:sym typeface="Symbol" panose="05050102010706020507" pitchFamily="18" charset="2"/>
              </a:rPr>
              <a:t>Groups</a:t>
            </a:r>
            <a:endParaRPr lang="id-ID" sz="1400" b="1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Pilih </a:t>
            </a:r>
            <a:r>
              <a:rPr lang="id-ID" sz="1400" b="1" dirty="0" err="1">
                <a:sym typeface="Symbol" panose="05050102010706020507" pitchFamily="18" charset="2"/>
              </a:rPr>
              <a:t>Add</a:t>
            </a:r>
            <a:endParaRPr lang="id-ID" sz="1400" b="1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Pada bagian virtual folder isi dengan </a:t>
            </a:r>
            <a:r>
              <a:rPr lang="id-ID" sz="1400" b="1" dirty="0">
                <a:sym typeface="Symbol" panose="05050102010706020507" pitchFamily="18" charset="2"/>
              </a:rPr>
              <a:t>‘/’</a:t>
            </a:r>
            <a:r>
              <a:rPr lang="id-ID" sz="1400" dirty="0">
                <a:sym typeface="Symbol" panose="05050102010706020507" pitchFamily="18" charset="2"/>
              </a:rPr>
              <a:t> dan </a:t>
            </a:r>
            <a:r>
              <a:rPr lang="id-ID" sz="1400" dirty="0" err="1">
                <a:sym typeface="Symbol" panose="05050102010706020507" pitchFamily="18" charset="2"/>
              </a:rPr>
              <a:t>Native</a:t>
            </a:r>
            <a:r>
              <a:rPr lang="id-ID" sz="1400" dirty="0">
                <a:sym typeface="Symbol" panose="05050102010706020507" pitchFamily="18" charset="2"/>
              </a:rPr>
              <a:t> </a:t>
            </a:r>
            <a:r>
              <a:rPr lang="id-ID" sz="1400" dirty="0" err="1">
                <a:sym typeface="Symbol" panose="05050102010706020507" pitchFamily="18" charset="2"/>
              </a:rPr>
              <a:t>path</a:t>
            </a:r>
            <a:r>
              <a:rPr lang="id-ID" sz="1400" dirty="0">
                <a:sym typeface="Symbol" panose="05050102010706020507" pitchFamily="18" charset="2"/>
              </a:rPr>
              <a:t> isi dengan </a:t>
            </a:r>
            <a:r>
              <a:rPr lang="id-ID" sz="1400" b="1" dirty="0">
                <a:sym typeface="Symbol" panose="05050102010706020507" pitchFamily="18" charset="2"/>
              </a:rPr>
              <a:t>lokasi folder </a:t>
            </a:r>
            <a:r>
              <a:rPr lang="id-ID" sz="1400" dirty="0">
                <a:sym typeface="Symbol" panose="05050102010706020507" pitchFamily="18" charset="2"/>
              </a:rPr>
              <a:t>yang sudah </a:t>
            </a:r>
            <a:r>
              <a:rPr lang="id-ID" sz="1400" dirty="0" err="1">
                <a:sym typeface="Symbol" panose="05050102010706020507" pitchFamily="18" charset="2"/>
              </a:rPr>
              <a:t>di-copy</a:t>
            </a:r>
            <a:endParaRPr lang="id-ID" sz="1400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Klik </a:t>
            </a:r>
            <a:r>
              <a:rPr lang="id-ID" sz="1400" b="1" dirty="0">
                <a:sym typeface="Symbol" panose="05050102010706020507" pitchFamily="18" charset="2"/>
              </a:rPr>
              <a:t>OK</a:t>
            </a:r>
            <a:endParaRPr lang="id-ID" sz="14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17CA5E-C058-612D-96FA-55A45FF301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296"/>
          <a:stretch/>
        </p:blipFill>
        <p:spPr>
          <a:xfrm>
            <a:off x="712053" y="1250909"/>
            <a:ext cx="3289932" cy="23413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019B92A-868F-3685-DAC5-44CA1AC895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3004" y="1250909"/>
            <a:ext cx="7266942" cy="487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36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Server – Membuat </a:t>
            </a:r>
            <a:r>
              <a:rPr lang="id-ID" dirty="0" err="1"/>
              <a:t>User</a:t>
            </a:r>
            <a:r>
              <a:rPr lang="id-ID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CC7A6D-9578-F855-D5B9-0DE993A8E0F6}"/>
              </a:ext>
            </a:extLst>
          </p:cNvPr>
          <p:cNvSpPr txBox="1"/>
          <p:nvPr/>
        </p:nvSpPr>
        <p:spPr>
          <a:xfrm>
            <a:off x="8230555" y="1187273"/>
            <a:ext cx="3289932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id-ID" sz="1400" dirty="0"/>
              <a:t>Pilih </a:t>
            </a:r>
            <a:r>
              <a:rPr lang="id-ID" sz="1400" b="1" dirty="0" err="1"/>
              <a:t>Users</a:t>
            </a:r>
            <a:r>
              <a:rPr lang="id-ID" sz="1400" b="1" dirty="0"/>
              <a:t> </a:t>
            </a:r>
            <a:endParaRPr lang="id-ID" sz="1400" b="1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Pilih </a:t>
            </a:r>
            <a:r>
              <a:rPr lang="id-ID" sz="1400" b="1" dirty="0" err="1">
                <a:sym typeface="Symbol" panose="05050102010706020507" pitchFamily="18" charset="2"/>
              </a:rPr>
              <a:t>Add</a:t>
            </a:r>
            <a:endParaRPr lang="id-ID" sz="1400" b="1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Berikan nama </a:t>
            </a:r>
            <a:r>
              <a:rPr lang="id-ID" sz="1400" b="1" dirty="0" err="1">
                <a:sym typeface="Symbol" panose="05050102010706020507" pitchFamily="18" charset="2"/>
              </a:rPr>
              <a:t>Users</a:t>
            </a:r>
            <a:endParaRPr lang="id-ID" sz="1400" b="1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Pilih </a:t>
            </a:r>
            <a:r>
              <a:rPr lang="id-ID" sz="1400" b="1" dirty="0" err="1">
                <a:sym typeface="Symbol" panose="05050102010706020507" pitchFamily="18" charset="2"/>
              </a:rPr>
              <a:t>Require</a:t>
            </a:r>
            <a:r>
              <a:rPr lang="id-ID" sz="1400" b="1" dirty="0">
                <a:sym typeface="Symbol" panose="05050102010706020507" pitchFamily="18" charset="2"/>
              </a:rPr>
              <a:t> a </a:t>
            </a:r>
            <a:r>
              <a:rPr lang="id-ID" sz="1400" b="1" dirty="0" err="1">
                <a:sym typeface="Symbol" panose="05050102010706020507" pitchFamily="18" charset="2"/>
              </a:rPr>
              <a:t>password</a:t>
            </a:r>
            <a:r>
              <a:rPr lang="id-ID" sz="1400" b="1" dirty="0">
                <a:sym typeface="Symbol" panose="05050102010706020507" pitchFamily="18" charset="2"/>
              </a:rPr>
              <a:t> </a:t>
            </a:r>
            <a:r>
              <a:rPr lang="id-ID" sz="1400" b="1" dirty="0" err="1">
                <a:sym typeface="Symbol" panose="05050102010706020507" pitchFamily="18" charset="2"/>
              </a:rPr>
              <a:t>to</a:t>
            </a:r>
            <a:r>
              <a:rPr lang="id-ID" sz="1400" b="1" dirty="0">
                <a:sym typeface="Symbol" panose="05050102010706020507" pitchFamily="18" charset="2"/>
              </a:rPr>
              <a:t> </a:t>
            </a:r>
            <a:r>
              <a:rPr lang="id-ID" sz="1400" b="1" dirty="0" err="1">
                <a:sym typeface="Symbol" panose="05050102010706020507" pitchFamily="18" charset="2"/>
              </a:rPr>
              <a:t>login</a:t>
            </a:r>
            <a:r>
              <a:rPr lang="id-ID" sz="1400" b="1" dirty="0">
                <a:sym typeface="Symbol" panose="05050102010706020507" pitchFamily="18" charset="2"/>
              </a:rPr>
              <a:t>, berikan </a:t>
            </a:r>
            <a:r>
              <a:rPr lang="id-ID" sz="1400" b="1" dirty="0" err="1">
                <a:sym typeface="Symbol" panose="05050102010706020507" pitchFamily="18" charset="2"/>
              </a:rPr>
              <a:t>password</a:t>
            </a:r>
            <a:endParaRPr lang="id-ID" sz="1400" b="1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Pilih </a:t>
            </a:r>
            <a:r>
              <a:rPr lang="id-ID" sz="1400" dirty="0" err="1">
                <a:sym typeface="Symbol" panose="05050102010706020507" pitchFamily="18" charset="2"/>
              </a:rPr>
              <a:t>Add</a:t>
            </a:r>
            <a:endParaRPr lang="id-ID" sz="1400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Pada bagian virtual folder isi dengan </a:t>
            </a:r>
            <a:r>
              <a:rPr lang="id-ID" sz="1400" b="1" dirty="0">
                <a:sym typeface="Symbol" panose="05050102010706020507" pitchFamily="18" charset="2"/>
              </a:rPr>
              <a:t>‘/’</a:t>
            </a:r>
            <a:r>
              <a:rPr lang="id-ID" sz="1400" dirty="0">
                <a:sym typeface="Symbol" panose="05050102010706020507" pitchFamily="18" charset="2"/>
              </a:rPr>
              <a:t> dan </a:t>
            </a:r>
            <a:r>
              <a:rPr lang="id-ID" sz="1400" dirty="0" err="1">
                <a:sym typeface="Symbol" panose="05050102010706020507" pitchFamily="18" charset="2"/>
              </a:rPr>
              <a:t>Native</a:t>
            </a:r>
            <a:r>
              <a:rPr lang="id-ID" sz="1400" dirty="0">
                <a:sym typeface="Symbol" panose="05050102010706020507" pitchFamily="18" charset="2"/>
              </a:rPr>
              <a:t> </a:t>
            </a:r>
            <a:r>
              <a:rPr lang="id-ID" sz="1400" dirty="0" err="1">
                <a:sym typeface="Symbol" panose="05050102010706020507" pitchFamily="18" charset="2"/>
              </a:rPr>
              <a:t>path</a:t>
            </a:r>
            <a:r>
              <a:rPr lang="id-ID" sz="1400" dirty="0">
                <a:sym typeface="Symbol" panose="05050102010706020507" pitchFamily="18" charset="2"/>
              </a:rPr>
              <a:t> isi dengan </a:t>
            </a:r>
            <a:r>
              <a:rPr lang="id-ID" sz="1400" b="1" dirty="0">
                <a:sym typeface="Symbol" panose="05050102010706020507" pitchFamily="18" charset="2"/>
              </a:rPr>
              <a:t>lokasi folder </a:t>
            </a:r>
            <a:r>
              <a:rPr lang="id-ID" sz="1400" dirty="0">
                <a:sym typeface="Symbol" panose="05050102010706020507" pitchFamily="18" charset="2"/>
              </a:rPr>
              <a:t>yang sudah </a:t>
            </a:r>
            <a:r>
              <a:rPr lang="id-ID" sz="1400" dirty="0" err="1">
                <a:sym typeface="Symbol" panose="05050102010706020507" pitchFamily="18" charset="2"/>
              </a:rPr>
              <a:t>di-copy</a:t>
            </a:r>
            <a:endParaRPr lang="id-ID" sz="1400" dirty="0">
              <a:sym typeface="Symbol" panose="05050102010706020507" pitchFamily="18" charset="2"/>
            </a:endParaRP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Ulangi langkah untuk </a:t>
            </a:r>
            <a:r>
              <a:rPr lang="id-ID" sz="1400" dirty="0" err="1">
                <a:sym typeface="Symbol" panose="05050102010706020507" pitchFamily="18" charset="2"/>
              </a:rPr>
              <a:t>user</a:t>
            </a:r>
            <a:r>
              <a:rPr lang="id-ID" sz="1400" dirty="0">
                <a:sym typeface="Symbol" panose="05050102010706020507" pitchFamily="18" charset="2"/>
              </a:rPr>
              <a:t> kedua</a:t>
            </a:r>
          </a:p>
          <a:p>
            <a:pPr marL="342900" indent="-342900">
              <a:buFont typeface="+mj-lt"/>
              <a:buAutoNum type="arabicPeriod"/>
            </a:pPr>
            <a:r>
              <a:rPr lang="id-ID" sz="1400" dirty="0">
                <a:sym typeface="Symbol" panose="05050102010706020507" pitchFamily="18" charset="2"/>
              </a:rPr>
              <a:t>Klik </a:t>
            </a:r>
            <a:r>
              <a:rPr lang="id-ID" sz="1400" b="1" dirty="0">
                <a:sym typeface="Symbol" panose="05050102010706020507" pitchFamily="18" charset="2"/>
              </a:rPr>
              <a:t>OK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088C2A-FD83-6AC2-9CD0-823AC9D4F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4" y="1239545"/>
            <a:ext cx="7255042" cy="48584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7F3D82-7817-ED8E-CE83-E8EB9AF402AD}"/>
              </a:ext>
            </a:extLst>
          </p:cNvPr>
          <p:cNvSpPr txBox="1"/>
          <p:nvPr/>
        </p:nvSpPr>
        <p:spPr>
          <a:xfrm>
            <a:off x="8230555" y="4023502"/>
            <a:ext cx="328993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1400" b="1" dirty="0"/>
              <a:t>Sampai di tahap ini pengaturan pada FTP Server selesai dilakukan</a:t>
            </a:r>
          </a:p>
        </p:txBody>
      </p:sp>
    </p:spTree>
    <p:extLst>
      <p:ext uri="{BB962C8B-B14F-4D97-AF65-F5344CB8AC3E}">
        <p14:creationId xmlns:p14="http://schemas.microsoft.com/office/powerpoint/2010/main" val="377312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</a:t>
            </a:r>
            <a:r>
              <a:rPr lang="id-ID" dirty="0" err="1"/>
              <a:t>Client</a:t>
            </a:r>
            <a:r>
              <a:rPr lang="id-ID" dirty="0"/>
              <a:t> – </a:t>
            </a:r>
            <a:r>
              <a:rPr lang="id-ID" dirty="0" err="1"/>
              <a:t>Installasi</a:t>
            </a:r>
            <a:r>
              <a:rPr lang="id-ID" dirty="0"/>
              <a:t> - Windows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359732-9D0F-2655-1112-9E75FC36E898}"/>
              </a:ext>
            </a:extLst>
          </p:cNvPr>
          <p:cNvSpPr txBox="1"/>
          <p:nvPr/>
        </p:nvSpPr>
        <p:spPr>
          <a:xfrm>
            <a:off x="669924" y="3992193"/>
            <a:ext cx="3440288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Buka </a:t>
            </a:r>
            <a:r>
              <a:rPr lang="id-ID" sz="800" dirty="0" err="1"/>
              <a:t>File</a:t>
            </a:r>
            <a:r>
              <a:rPr lang="id-ID" sz="800" dirty="0"/>
              <a:t> </a:t>
            </a:r>
            <a:r>
              <a:rPr lang="id-ID" sz="800" dirty="0" err="1"/>
              <a:t>Installasi</a:t>
            </a:r>
            <a:r>
              <a:rPr lang="id-ID" sz="800" dirty="0"/>
              <a:t>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>
                <a:sym typeface="Symbol" panose="05050102010706020507" pitchFamily="18" charset="2"/>
              </a:rPr>
              <a:t>I </a:t>
            </a:r>
            <a:r>
              <a:rPr lang="id-ID" sz="800" b="1" dirty="0" err="1">
                <a:sym typeface="Symbol" panose="05050102010706020507" pitchFamily="18" charset="2"/>
              </a:rPr>
              <a:t>Agree</a:t>
            </a:r>
            <a:r>
              <a:rPr lang="id-ID" sz="800" dirty="0">
                <a:sym typeface="Symbol" panose="05050102010706020507" pitchFamily="18" charset="2"/>
              </a:rPr>
              <a:t> </a:t>
            </a:r>
            <a:endParaRPr lang="id-ID" sz="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CC7A6D-9578-F855-D5B9-0DE993A8E0F6}"/>
              </a:ext>
            </a:extLst>
          </p:cNvPr>
          <p:cNvSpPr txBox="1"/>
          <p:nvPr/>
        </p:nvSpPr>
        <p:spPr>
          <a:xfrm>
            <a:off x="4365016" y="3987916"/>
            <a:ext cx="3435580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>
                <a:sym typeface="Symbol" panose="05050102010706020507" pitchFamily="18" charset="2"/>
              </a:rPr>
              <a:t>Klik </a:t>
            </a:r>
            <a:r>
              <a:rPr lang="id-ID" sz="800" b="1" dirty="0" err="1">
                <a:sym typeface="Symbol" panose="05050102010706020507" pitchFamily="18" charset="2"/>
              </a:rPr>
              <a:t>Next</a:t>
            </a:r>
            <a:endParaRPr lang="id-ID" sz="800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84AA42B-1FC2-B355-E63F-1201CD26B275}"/>
              </a:ext>
            </a:extLst>
          </p:cNvPr>
          <p:cNvSpPr txBox="1"/>
          <p:nvPr/>
        </p:nvSpPr>
        <p:spPr>
          <a:xfrm>
            <a:off x="8121599" y="3987916"/>
            <a:ext cx="3398888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Centang semua opsi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Next</a:t>
            </a:r>
            <a:endParaRPr lang="id-ID" sz="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BF9C5A-94E6-DDAE-1D33-54D59AB3D3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513" y="1175034"/>
            <a:ext cx="3431699" cy="26708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484CDA-A962-FD27-1517-158F8B727F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016" y="1175034"/>
            <a:ext cx="3435580" cy="26708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86A890-FC08-804A-2D66-0D2D6659A4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1599" y="1172816"/>
            <a:ext cx="3435580" cy="267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878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</a:t>
            </a:r>
            <a:r>
              <a:rPr lang="id-ID" dirty="0" err="1"/>
              <a:t>Client</a:t>
            </a:r>
            <a:r>
              <a:rPr lang="id-ID" dirty="0"/>
              <a:t> – </a:t>
            </a:r>
            <a:r>
              <a:rPr lang="id-ID" dirty="0" err="1"/>
              <a:t>Installasi</a:t>
            </a:r>
            <a:r>
              <a:rPr lang="id-ID" dirty="0"/>
              <a:t> - Windows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1EA0613-B627-342B-C0D8-49662F01CC2C}"/>
              </a:ext>
            </a:extLst>
          </p:cNvPr>
          <p:cNvSpPr txBox="1"/>
          <p:nvPr/>
        </p:nvSpPr>
        <p:spPr>
          <a:xfrm>
            <a:off x="668140" y="4565523"/>
            <a:ext cx="3421116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Pilih folder </a:t>
            </a:r>
            <a:r>
              <a:rPr lang="id-ID" sz="800" dirty="0" err="1"/>
              <a:t>installasi</a:t>
            </a:r>
            <a:r>
              <a:rPr lang="id-ID" sz="800" dirty="0"/>
              <a:t>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Next</a:t>
            </a:r>
            <a:endParaRPr lang="id-ID" sz="8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7EF821-90B7-74B6-7755-44E2D599BE35}"/>
              </a:ext>
            </a:extLst>
          </p:cNvPr>
          <p:cNvSpPr txBox="1"/>
          <p:nvPr/>
        </p:nvSpPr>
        <p:spPr>
          <a:xfrm>
            <a:off x="4394580" y="4565523"/>
            <a:ext cx="3399465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Biarkan </a:t>
            </a:r>
            <a:r>
              <a:rPr lang="id-ID" sz="800" dirty="0" err="1"/>
              <a:t>default</a:t>
            </a:r>
            <a:r>
              <a:rPr lang="id-ID" sz="800" dirty="0"/>
              <a:t> </a:t>
            </a:r>
            <a:r>
              <a:rPr lang="id-ID" sz="800" dirty="0">
                <a:sym typeface="Symbol" panose="05050102010706020507" pitchFamily="18" charset="2"/>
              </a:rPr>
              <a:t> Klik </a:t>
            </a:r>
            <a:r>
              <a:rPr lang="id-ID" sz="800" b="1" dirty="0" err="1">
                <a:sym typeface="Symbol" panose="05050102010706020507" pitchFamily="18" charset="2"/>
              </a:rPr>
              <a:t>Install</a:t>
            </a:r>
            <a:endParaRPr lang="id-ID" sz="8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1FC97DA-D698-07EA-B80A-61CCBC41BFDD}"/>
              </a:ext>
            </a:extLst>
          </p:cNvPr>
          <p:cNvSpPr txBox="1"/>
          <p:nvPr/>
        </p:nvSpPr>
        <p:spPr>
          <a:xfrm>
            <a:off x="8099368" y="4565523"/>
            <a:ext cx="3399465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Biarkan proses berjalan dan klik </a:t>
            </a:r>
            <a:r>
              <a:rPr lang="id-ID" sz="800" b="1" dirty="0" err="1"/>
              <a:t>Finish</a:t>
            </a:r>
            <a:endParaRPr lang="id-ID" sz="800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FDAE23D-FD8B-298D-7894-0E11B10D5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513" y="1646432"/>
            <a:ext cx="3410743" cy="26476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B4F80B3-607A-6F96-31F8-4F0694C1C4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4581" y="1646432"/>
            <a:ext cx="3399466" cy="264766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56C4A68-551F-09EA-0639-3E80D7A282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9372" y="1646432"/>
            <a:ext cx="3399466" cy="2651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8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</a:t>
            </a:r>
            <a:r>
              <a:rPr lang="id-ID" dirty="0" err="1"/>
              <a:t>Client</a:t>
            </a:r>
            <a:r>
              <a:rPr lang="id-ID" dirty="0"/>
              <a:t> – Konfigurasi </a:t>
            </a:r>
            <a:r>
              <a:rPr lang="id-ID" dirty="0" err="1"/>
              <a:t>client</a:t>
            </a:r>
            <a:endParaRPr lang="id-ID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1EA0613-B627-342B-C0D8-49662F01CC2C}"/>
              </a:ext>
            </a:extLst>
          </p:cNvPr>
          <p:cNvSpPr txBox="1"/>
          <p:nvPr/>
        </p:nvSpPr>
        <p:spPr>
          <a:xfrm>
            <a:off x="678514" y="6053664"/>
            <a:ext cx="2528064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Berikan IP berikut</a:t>
            </a:r>
            <a:endParaRPr lang="id-ID" sz="8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7EF821-90B7-74B6-7755-44E2D599BE35}"/>
              </a:ext>
            </a:extLst>
          </p:cNvPr>
          <p:cNvSpPr txBox="1"/>
          <p:nvPr/>
        </p:nvSpPr>
        <p:spPr>
          <a:xfrm>
            <a:off x="3458129" y="6053664"/>
            <a:ext cx="6810336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Tampilan awal FTP </a:t>
            </a:r>
            <a:r>
              <a:rPr lang="id-ID" sz="800" dirty="0" err="1"/>
              <a:t>Client</a:t>
            </a:r>
            <a:endParaRPr lang="id-ID" sz="8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8B5E0C-8752-6D5A-0A0F-C6911000A5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606" y="1170462"/>
            <a:ext cx="2520972" cy="47989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F6C7331-1E6C-1B35-6A8E-EC5186F8F8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129" y="1170461"/>
            <a:ext cx="6810336" cy="479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6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</a:t>
            </a:r>
            <a:r>
              <a:rPr lang="id-ID" dirty="0" err="1"/>
              <a:t>Client</a:t>
            </a:r>
            <a:r>
              <a:rPr lang="id-ID" dirty="0"/>
              <a:t> – Konfigurasi </a:t>
            </a:r>
            <a:r>
              <a:rPr lang="id-ID" dirty="0" err="1"/>
              <a:t>client</a:t>
            </a:r>
            <a:endParaRPr lang="id-ID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1EA0613-B627-342B-C0D8-49662F01CC2C}"/>
              </a:ext>
            </a:extLst>
          </p:cNvPr>
          <p:cNvSpPr txBox="1"/>
          <p:nvPr/>
        </p:nvSpPr>
        <p:spPr>
          <a:xfrm>
            <a:off x="678513" y="2051243"/>
            <a:ext cx="6926540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Masukkan alamat IP server (192.168.0.1), </a:t>
            </a:r>
            <a:r>
              <a:rPr lang="id-ID" sz="800" dirty="0" err="1"/>
              <a:t>username</a:t>
            </a:r>
            <a:r>
              <a:rPr lang="id-ID" sz="800" dirty="0"/>
              <a:t> dan </a:t>
            </a:r>
            <a:r>
              <a:rPr lang="id-ID" sz="800" dirty="0" err="1"/>
              <a:t>password</a:t>
            </a:r>
            <a:r>
              <a:rPr lang="id-ID" sz="800" dirty="0"/>
              <a:t> dari </a:t>
            </a:r>
            <a:r>
              <a:rPr lang="id-ID" sz="800" dirty="0" err="1"/>
              <a:t>user</a:t>
            </a:r>
            <a:r>
              <a:rPr lang="id-ID" sz="800" dirty="0"/>
              <a:t>, </a:t>
            </a:r>
            <a:r>
              <a:rPr lang="id-ID" sz="800" dirty="0" err="1"/>
              <a:t>port</a:t>
            </a:r>
            <a:r>
              <a:rPr lang="id-ID" sz="800" dirty="0"/>
              <a:t> 21 dan klik </a:t>
            </a:r>
            <a:r>
              <a:rPr lang="id-ID" sz="800" dirty="0" err="1"/>
              <a:t>Quickconnect</a:t>
            </a:r>
            <a:endParaRPr lang="id-ID" sz="8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7EF821-90B7-74B6-7755-44E2D599BE35}"/>
              </a:ext>
            </a:extLst>
          </p:cNvPr>
          <p:cNvSpPr txBox="1"/>
          <p:nvPr/>
        </p:nvSpPr>
        <p:spPr>
          <a:xfrm>
            <a:off x="687102" y="4671631"/>
            <a:ext cx="3700321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Simpan </a:t>
            </a:r>
            <a:r>
              <a:rPr lang="id-ID" sz="800" dirty="0" err="1"/>
              <a:t>password</a:t>
            </a:r>
            <a:r>
              <a:rPr lang="id-ID" sz="800" dirty="0"/>
              <a:t> bila diperlukan</a:t>
            </a:r>
            <a:endParaRPr lang="id-ID" sz="8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0C05CA3-0FE2-B67B-6A3D-1ACC79E4DF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3349"/>
          <a:stretch/>
        </p:blipFill>
        <p:spPr>
          <a:xfrm>
            <a:off x="678513" y="1222940"/>
            <a:ext cx="6926540" cy="809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21D22A-77F4-252E-6BD4-FBC61E4BA1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02" y="2489130"/>
            <a:ext cx="3700321" cy="20160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1FA2FA-240A-E578-3435-B30E7E481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9785" y="2489130"/>
            <a:ext cx="2943857" cy="258874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B5256FD-D245-D15D-FA73-600B6390C062}"/>
              </a:ext>
            </a:extLst>
          </p:cNvPr>
          <p:cNvSpPr txBox="1"/>
          <p:nvPr/>
        </p:nvSpPr>
        <p:spPr>
          <a:xfrm>
            <a:off x="4669785" y="5244161"/>
            <a:ext cx="2943857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Pilih </a:t>
            </a:r>
            <a:r>
              <a:rPr lang="id-ID" sz="800" b="1" dirty="0"/>
              <a:t>OK</a:t>
            </a:r>
          </a:p>
        </p:txBody>
      </p:sp>
    </p:spTree>
    <p:extLst>
      <p:ext uri="{BB962C8B-B14F-4D97-AF65-F5344CB8AC3E}">
        <p14:creationId xmlns:p14="http://schemas.microsoft.com/office/powerpoint/2010/main" val="227038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</a:t>
            </a:r>
            <a:r>
              <a:rPr lang="id-ID" dirty="0" err="1"/>
              <a:t>Client</a:t>
            </a:r>
            <a:r>
              <a:rPr lang="id-ID" dirty="0"/>
              <a:t> – Mengirim </a:t>
            </a:r>
            <a:r>
              <a:rPr lang="id-ID" dirty="0" err="1"/>
              <a:t>File</a:t>
            </a:r>
            <a:r>
              <a:rPr lang="id-ID" dirty="0"/>
              <a:t> Ke Server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7EF821-90B7-74B6-7755-44E2D599BE35}"/>
              </a:ext>
            </a:extLst>
          </p:cNvPr>
          <p:cNvSpPr txBox="1"/>
          <p:nvPr/>
        </p:nvSpPr>
        <p:spPr>
          <a:xfrm>
            <a:off x="669924" y="5122568"/>
            <a:ext cx="6677231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Coba mengirimkan </a:t>
            </a:r>
            <a:r>
              <a:rPr lang="id-ID" sz="800" dirty="0" err="1"/>
              <a:t>file</a:t>
            </a:r>
            <a:r>
              <a:rPr lang="id-ID" sz="800" dirty="0"/>
              <a:t> ke server</a:t>
            </a:r>
            <a:endParaRPr lang="id-ID" sz="8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FA0419-088A-A970-51BD-58661FCE66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778" b="25958"/>
          <a:stretch/>
        </p:blipFill>
        <p:spPr>
          <a:xfrm>
            <a:off x="669924" y="1194990"/>
            <a:ext cx="6677231" cy="37105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0D5621D-BB21-D5F9-426F-1AC51F9B3F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9276"/>
          <a:stretch/>
        </p:blipFill>
        <p:spPr>
          <a:xfrm>
            <a:off x="7490565" y="1194990"/>
            <a:ext cx="4029922" cy="15324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0140BC-8952-C127-E5B1-954476FC79CB}"/>
              </a:ext>
            </a:extLst>
          </p:cNvPr>
          <p:cNvSpPr txBox="1"/>
          <p:nvPr/>
        </p:nvSpPr>
        <p:spPr>
          <a:xfrm>
            <a:off x="7490565" y="2860190"/>
            <a:ext cx="4029922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 err="1"/>
              <a:t>File</a:t>
            </a:r>
            <a:r>
              <a:rPr lang="id-ID" sz="800" dirty="0"/>
              <a:t> akan muncul di folder yang ada di server</a:t>
            </a:r>
            <a:endParaRPr lang="id-ID" sz="800" b="1" dirty="0"/>
          </a:p>
        </p:txBody>
      </p:sp>
    </p:spTree>
    <p:extLst>
      <p:ext uri="{BB962C8B-B14F-4D97-AF65-F5344CB8AC3E}">
        <p14:creationId xmlns:p14="http://schemas.microsoft.com/office/powerpoint/2010/main" val="79643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</a:t>
            </a:r>
            <a:r>
              <a:rPr lang="id-ID" dirty="0" err="1"/>
              <a:t>Client</a:t>
            </a:r>
            <a:r>
              <a:rPr lang="id-ID" dirty="0"/>
              <a:t> – </a:t>
            </a:r>
            <a:r>
              <a:rPr lang="id-ID" dirty="0" err="1"/>
              <a:t>Installasi</a:t>
            </a:r>
            <a:r>
              <a:rPr lang="id-ID" dirty="0"/>
              <a:t> - Ubuntu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359732-9D0F-2655-1112-9E75FC36E898}"/>
              </a:ext>
            </a:extLst>
          </p:cNvPr>
          <p:cNvSpPr txBox="1"/>
          <p:nvPr/>
        </p:nvSpPr>
        <p:spPr>
          <a:xfrm>
            <a:off x="678514" y="1296595"/>
            <a:ext cx="4832120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800" dirty="0"/>
              <a:t>Buka terminal jalankan perintah:</a:t>
            </a:r>
          </a:p>
          <a:p>
            <a:r>
              <a:rPr lang="id-ID" sz="800" dirty="0" err="1">
                <a:latin typeface="Consolas" panose="020B0609020204030204" pitchFamily="49" charset="0"/>
              </a:rPr>
              <a:t>Sudo</a:t>
            </a:r>
            <a:r>
              <a:rPr lang="id-ID" sz="800" dirty="0">
                <a:latin typeface="Consolas" panose="020B0609020204030204" pitchFamily="49" charset="0"/>
              </a:rPr>
              <a:t> </a:t>
            </a:r>
            <a:r>
              <a:rPr lang="id-ID" sz="800" dirty="0" err="1">
                <a:latin typeface="Consolas" panose="020B0609020204030204" pitchFamily="49" charset="0"/>
              </a:rPr>
              <a:t>apt-get</a:t>
            </a:r>
            <a:r>
              <a:rPr lang="id-ID" sz="800" dirty="0">
                <a:latin typeface="Consolas" panose="020B0609020204030204" pitchFamily="49" charset="0"/>
              </a:rPr>
              <a:t> </a:t>
            </a:r>
            <a:r>
              <a:rPr lang="id-ID" sz="800" dirty="0" err="1">
                <a:latin typeface="Consolas" panose="020B0609020204030204" pitchFamily="49" charset="0"/>
              </a:rPr>
              <a:t>update</a:t>
            </a:r>
            <a:endParaRPr lang="id-ID" sz="800" dirty="0">
              <a:latin typeface="Consolas" panose="020B0609020204030204" pitchFamily="49" charset="0"/>
            </a:endParaRPr>
          </a:p>
          <a:p>
            <a:r>
              <a:rPr lang="id-ID" sz="800" dirty="0" err="1">
                <a:latin typeface="Consolas" panose="020B0609020204030204" pitchFamily="49" charset="0"/>
              </a:rPr>
              <a:t>Sudo</a:t>
            </a:r>
            <a:r>
              <a:rPr lang="id-ID" sz="800" dirty="0">
                <a:latin typeface="Consolas" panose="020B0609020204030204" pitchFamily="49" charset="0"/>
              </a:rPr>
              <a:t> </a:t>
            </a:r>
            <a:r>
              <a:rPr lang="id-ID" sz="800" dirty="0" err="1">
                <a:latin typeface="Consolas" panose="020B0609020204030204" pitchFamily="49" charset="0"/>
              </a:rPr>
              <a:t>apt-get</a:t>
            </a:r>
            <a:r>
              <a:rPr lang="id-ID" sz="800" dirty="0">
                <a:latin typeface="Consolas" panose="020B0609020204030204" pitchFamily="49" charset="0"/>
              </a:rPr>
              <a:t> </a:t>
            </a:r>
            <a:r>
              <a:rPr lang="id-ID" sz="800" dirty="0" err="1">
                <a:latin typeface="Consolas" panose="020B0609020204030204" pitchFamily="49" charset="0"/>
              </a:rPr>
              <a:t>install</a:t>
            </a:r>
            <a:r>
              <a:rPr lang="id-ID" sz="800" dirty="0">
                <a:latin typeface="Consolas" panose="020B0609020204030204" pitchFamily="49" charset="0"/>
              </a:rPr>
              <a:t> </a:t>
            </a:r>
            <a:r>
              <a:rPr lang="id-ID" sz="800" dirty="0" err="1">
                <a:latin typeface="Consolas" panose="020B0609020204030204" pitchFamily="49" charset="0"/>
              </a:rPr>
              <a:t>filezilla</a:t>
            </a:r>
            <a:endParaRPr lang="id-ID" sz="800" dirty="0">
              <a:latin typeface="Consolas" panose="020B0609020204030204" pitchFamily="49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1EA0613-B627-342B-C0D8-49662F01CC2C}"/>
              </a:ext>
            </a:extLst>
          </p:cNvPr>
          <p:cNvSpPr txBox="1"/>
          <p:nvPr/>
        </p:nvSpPr>
        <p:spPr>
          <a:xfrm>
            <a:off x="5576939" y="5001881"/>
            <a:ext cx="5943547" cy="2154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800" dirty="0"/>
              <a:t>Masukkan IP server, </a:t>
            </a:r>
            <a:r>
              <a:rPr lang="id-ID" sz="800" dirty="0" err="1"/>
              <a:t>username</a:t>
            </a:r>
            <a:r>
              <a:rPr lang="id-ID" sz="800" dirty="0"/>
              <a:t> dan </a:t>
            </a:r>
            <a:r>
              <a:rPr lang="id-ID" sz="800" dirty="0" err="1"/>
              <a:t>password</a:t>
            </a:r>
            <a:r>
              <a:rPr lang="id-ID" sz="800" dirty="0"/>
              <a:t> User-2 lalu klik </a:t>
            </a:r>
            <a:r>
              <a:rPr lang="id-ID" sz="800" b="1" dirty="0" err="1"/>
              <a:t>Quickconnect</a:t>
            </a:r>
            <a:endParaRPr lang="id-ID" sz="8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B16614-A237-7BAA-E248-A743CD705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514" y="1863285"/>
            <a:ext cx="4832120" cy="17007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C821C24-DB29-B8FA-90CD-5D87FDB01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6940" y="1296595"/>
            <a:ext cx="5943547" cy="361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9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</a:t>
            </a:r>
            <a:r>
              <a:rPr lang="id-ID" dirty="0" err="1"/>
              <a:t>Client</a:t>
            </a:r>
            <a:r>
              <a:rPr lang="id-ID" dirty="0"/>
              <a:t> – </a:t>
            </a:r>
            <a:r>
              <a:rPr lang="id-ID" dirty="0" err="1"/>
              <a:t>Download</a:t>
            </a:r>
            <a:r>
              <a:rPr lang="id-ID" dirty="0"/>
              <a:t> </a:t>
            </a:r>
            <a:r>
              <a:rPr lang="id-ID" dirty="0" err="1"/>
              <a:t>File</a:t>
            </a:r>
            <a:r>
              <a:rPr lang="id-ID" dirty="0"/>
              <a:t> - Ubuntu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359732-9D0F-2655-1112-9E75FC36E898}"/>
              </a:ext>
            </a:extLst>
          </p:cNvPr>
          <p:cNvSpPr txBox="1"/>
          <p:nvPr/>
        </p:nvSpPr>
        <p:spPr>
          <a:xfrm>
            <a:off x="669923" y="4333868"/>
            <a:ext cx="4977113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dirty="0"/>
              <a:t>Akan terlihat </a:t>
            </a:r>
            <a:r>
              <a:rPr lang="id-ID" sz="1100" dirty="0" err="1"/>
              <a:t>file</a:t>
            </a:r>
            <a:r>
              <a:rPr lang="id-ID" sz="1100" dirty="0"/>
              <a:t> yang ada di server, coba klik </a:t>
            </a:r>
            <a:r>
              <a:rPr lang="id-ID" sz="1100" dirty="0" err="1"/>
              <a:t>double</a:t>
            </a:r>
            <a:r>
              <a:rPr lang="id-ID" sz="1100" dirty="0"/>
              <a:t> untuk </a:t>
            </a:r>
            <a:r>
              <a:rPr lang="id-ID" sz="1100" dirty="0" err="1"/>
              <a:t>men-download</a:t>
            </a:r>
            <a:endParaRPr lang="id-ID" sz="1100" dirty="0">
              <a:latin typeface="Consolas" panose="020B0609020204030204" pitchFamily="49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016CE4-9155-67F5-69B3-15AEB38A99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5" y="1300790"/>
            <a:ext cx="4977114" cy="28725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0262453-82E3-0D82-4863-927AADAEF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7081" y="1300790"/>
            <a:ext cx="5733406" cy="167176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338E27-443D-5A95-C227-A35970929DAB}"/>
              </a:ext>
            </a:extLst>
          </p:cNvPr>
          <p:cNvSpPr txBox="1"/>
          <p:nvPr/>
        </p:nvSpPr>
        <p:spPr>
          <a:xfrm>
            <a:off x="5787081" y="3136923"/>
            <a:ext cx="5733406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200" dirty="0" err="1"/>
              <a:t>File</a:t>
            </a:r>
            <a:r>
              <a:rPr lang="id-ID" sz="1200" dirty="0"/>
              <a:t> akan tersimpan di folder </a:t>
            </a:r>
            <a:r>
              <a:rPr lang="id-ID" sz="1200" dirty="0" err="1"/>
              <a:t>Home</a:t>
            </a:r>
            <a:endParaRPr lang="id-ID" sz="1200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39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</a:t>
            </a:r>
            <a:r>
              <a:rPr lang="id-ID" dirty="0" err="1"/>
              <a:t>Client</a:t>
            </a:r>
            <a:r>
              <a:rPr lang="id-ID" dirty="0"/>
              <a:t> – </a:t>
            </a:r>
            <a:r>
              <a:rPr lang="id-ID" dirty="0" err="1"/>
              <a:t>Upload</a:t>
            </a:r>
            <a:r>
              <a:rPr lang="id-ID" dirty="0"/>
              <a:t> </a:t>
            </a:r>
            <a:r>
              <a:rPr lang="id-ID" dirty="0" err="1"/>
              <a:t>File</a:t>
            </a:r>
            <a:r>
              <a:rPr lang="id-ID" dirty="0"/>
              <a:t> - Ubuntu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359732-9D0F-2655-1112-9E75FC36E898}"/>
              </a:ext>
            </a:extLst>
          </p:cNvPr>
          <p:cNvSpPr txBox="1"/>
          <p:nvPr/>
        </p:nvSpPr>
        <p:spPr>
          <a:xfrm>
            <a:off x="669925" y="3275422"/>
            <a:ext cx="4267220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dirty="0"/>
              <a:t>Siapkan </a:t>
            </a:r>
            <a:r>
              <a:rPr lang="id-ID" sz="1100" dirty="0" err="1"/>
              <a:t>file</a:t>
            </a:r>
            <a:r>
              <a:rPr lang="id-ID" sz="1100" dirty="0"/>
              <a:t> untuk </a:t>
            </a:r>
            <a:r>
              <a:rPr lang="id-ID" sz="1100" dirty="0" err="1"/>
              <a:t>di-upload</a:t>
            </a:r>
            <a:r>
              <a:rPr lang="id-ID" sz="1100" dirty="0"/>
              <a:t> ke server</a:t>
            </a:r>
            <a:endParaRPr lang="id-ID" sz="1100" dirty="0">
              <a:latin typeface="Consolas" panose="020B0609020204030204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965484-70B0-EEC9-6A27-E565F246A7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7692"/>
          <a:stretch/>
        </p:blipFill>
        <p:spPr>
          <a:xfrm>
            <a:off x="670589" y="1332599"/>
            <a:ext cx="4267220" cy="16717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37AFB7-A83E-5E6B-4AE0-15BA99341F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0411" y="1332599"/>
            <a:ext cx="6380076" cy="345734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3DC60BC-D97F-62F0-66ED-41144947ABE5}"/>
              </a:ext>
            </a:extLst>
          </p:cNvPr>
          <p:cNvSpPr txBox="1"/>
          <p:nvPr/>
        </p:nvSpPr>
        <p:spPr>
          <a:xfrm>
            <a:off x="5140410" y="4898276"/>
            <a:ext cx="6380075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dirty="0" err="1"/>
              <a:t>Upload</a:t>
            </a:r>
            <a:r>
              <a:rPr lang="id-ID" sz="1100" dirty="0"/>
              <a:t> </a:t>
            </a:r>
            <a:r>
              <a:rPr lang="id-ID" sz="1100" dirty="0" err="1"/>
              <a:t>file</a:t>
            </a:r>
            <a:r>
              <a:rPr lang="id-ID" sz="1100" dirty="0"/>
              <a:t> ke server</a:t>
            </a:r>
            <a:endParaRPr lang="id-ID" sz="1100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14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C2B46-55AD-DBFE-6F08-DD80A99A7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Sisi FTP </a:t>
            </a:r>
            <a:r>
              <a:rPr lang="id-ID" dirty="0" err="1"/>
              <a:t>Client</a:t>
            </a:r>
            <a:r>
              <a:rPr lang="id-ID" dirty="0"/>
              <a:t> – Hasil </a:t>
            </a:r>
            <a:r>
              <a:rPr lang="id-ID" dirty="0" err="1"/>
              <a:t>Upload</a:t>
            </a: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9C94A8-F799-FCE9-30D5-C0B40E0A58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80" y="1323092"/>
            <a:ext cx="5062302" cy="23345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A36FD37-6501-A31A-DBAD-C995C1A8ADA5}"/>
              </a:ext>
            </a:extLst>
          </p:cNvPr>
          <p:cNvSpPr txBox="1"/>
          <p:nvPr/>
        </p:nvSpPr>
        <p:spPr>
          <a:xfrm>
            <a:off x="734279" y="3821187"/>
            <a:ext cx="5122823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dirty="0"/>
              <a:t>Hasil </a:t>
            </a:r>
            <a:r>
              <a:rPr lang="id-ID" sz="1100" dirty="0" err="1"/>
              <a:t>upload</a:t>
            </a:r>
            <a:r>
              <a:rPr lang="id-ID" sz="1100" dirty="0"/>
              <a:t> muncul di folder server</a:t>
            </a:r>
            <a:endParaRPr lang="id-ID" sz="1100" dirty="0">
              <a:latin typeface="Consolas" panose="020B0609020204030204" pitchFamily="49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5CED58-91F4-C549-A2F8-68CD96C525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2840" y="1323092"/>
            <a:ext cx="5547648" cy="306129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18CDBA8-8631-65C4-544A-EAD817177F79}"/>
              </a:ext>
            </a:extLst>
          </p:cNvPr>
          <p:cNvSpPr txBox="1"/>
          <p:nvPr/>
        </p:nvSpPr>
        <p:spPr>
          <a:xfrm>
            <a:off x="5972840" y="4547977"/>
            <a:ext cx="5547647" cy="2616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d-ID" sz="1100" dirty="0" err="1"/>
              <a:t>File</a:t>
            </a:r>
            <a:r>
              <a:rPr lang="id-ID" sz="1100" dirty="0"/>
              <a:t> juga muncul di FTP </a:t>
            </a:r>
            <a:r>
              <a:rPr lang="id-ID" sz="1100" dirty="0" err="1"/>
              <a:t>Client</a:t>
            </a:r>
            <a:r>
              <a:rPr lang="id-ID" sz="1100" dirty="0"/>
              <a:t> User-1</a:t>
            </a:r>
            <a:endParaRPr lang="id-ID" sz="1100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106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EF923-DAB1-59F6-AD42-A9B453776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Ringkasan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56150F0-1D9D-337B-BF48-C16DAC82F9C0}"/>
              </a:ext>
            </a:extLst>
          </p:cNvPr>
          <p:cNvSpPr txBox="1">
            <a:spLocks noChangeArrowheads="1"/>
          </p:cNvSpPr>
          <p:nvPr/>
        </p:nvSpPr>
        <p:spPr>
          <a:xfrm>
            <a:off x="670717" y="1417962"/>
            <a:ext cx="10849769" cy="4365618"/>
          </a:xfrm>
          <a:prstGeom prst="rect">
            <a:avLst/>
          </a:prstGeom>
        </p:spPr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lang="id-ID" sz="2400" dirty="0"/>
              <a:t>Resource </a:t>
            </a:r>
            <a:r>
              <a:rPr lang="id-ID" sz="2400" dirty="0" err="1"/>
              <a:t>sharing</a:t>
            </a:r>
            <a:r>
              <a:rPr lang="id-ID" sz="2400" dirty="0"/>
              <a:t> dapat dilakukan dengan tujuan berbagi data digital atau fungsionalitas </a:t>
            </a:r>
            <a:r>
              <a:rPr lang="id-ID" sz="2400" dirty="0" err="1"/>
              <a:t>hardware</a:t>
            </a:r>
            <a:r>
              <a:rPr lang="id-ID" sz="2400" dirty="0"/>
              <a:t> kepada perangkat lain yang terhubung dalam jaringan komputer</a:t>
            </a:r>
          </a:p>
          <a:p>
            <a:pPr marL="457200" indent="-457200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lang="id-ID" sz="2400" dirty="0"/>
              <a:t>Salah satu protokol berbagi </a:t>
            </a:r>
            <a:r>
              <a:rPr lang="id-ID" sz="2400" dirty="0" err="1"/>
              <a:t>file</a:t>
            </a:r>
            <a:r>
              <a:rPr lang="id-ID" sz="2400" dirty="0"/>
              <a:t> adalah </a:t>
            </a:r>
            <a:r>
              <a:rPr lang="id-ID" sz="2400" dirty="0" err="1"/>
              <a:t>File</a:t>
            </a:r>
            <a:r>
              <a:rPr lang="id-ID" sz="2400" dirty="0"/>
              <a:t> Transport </a:t>
            </a:r>
            <a:r>
              <a:rPr lang="id-ID" sz="2400" dirty="0" err="1"/>
              <a:t>Protocol</a:t>
            </a:r>
            <a:r>
              <a:rPr lang="id-ID" sz="2400" dirty="0"/>
              <a:t> (FTP)</a:t>
            </a:r>
          </a:p>
          <a:p>
            <a:pPr marL="457200" indent="-457200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lang="id-ID" sz="2400" dirty="0"/>
              <a:t>FTP berbasis Server dan </a:t>
            </a:r>
            <a:r>
              <a:rPr lang="id-ID" sz="2400" dirty="0" err="1"/>
              <a:t>Client</a:t>
            </a:r>
            <a:r>
              <a:rPr lang="id-ID" sz="2400" dirty="0"/>
              <a:t>, </a:t>
            </a:r>
            <a:r>
              <a:rPr lang="id-ID" sz="2400" dirty="0" err="1"/>
              <a:t>File</a:t>
            </a:r>
            <a:r>
              <a:rPr lang="id-ID" sz="2400" dirty="0"/>
              <a:t> disimpan di Server dan diakses oleh </a:t>
            </a:r>
            <a:r>
              <a:rPr lang="id-ID" sz="2400" dirty="0" err="1"/>
              <a:t>client</a:t>
            </a:r>
            <a:endParaRPr lang="id-ID" sz="2400" dirty="0"/>
          </a:p>
          <a:p>
            <a:pPr marL="457200" indent="-457200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lang="id-ID" sz="2400" dirty="0"/>
              <a:t>FTP dapat digunakan oleh </a:t>
            </a:r>
            <a:r>
              <a:rPr lang="id-ID" sz="2400" dirty="0" err="1"/>
              <a:t>client</a:t>
            </a:r>
            <a:r>
              <a:rPr lang="id-ID" sz="2400" dirty="0"/>
              <a:t> dengan sistem operasi yang berbeda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093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85180C54-7EB0-4703-A7C9-12EAED877806}"/>
              </a:ext>
            </a:extLst>
          </p:cNvPr>
          <p:cNvGrpSpPr/>
          <p:nvPr/>
        </p:nvGrpSpPr>
        <p:grpSpPr>
          <a:xfrm>
            <a:off x="4744028" y="2509762"/>
            <a:ext cx="2240496" cy="973538"/>
            <a:chOff x="2855913" y="-477838"/>
            <a:chExt cx="5757862" cy="2501900"/>
          </a:xfrm>
          <a:solidFill>
            <a:schemeClr val="accent2"/>
          </a:solidFill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0446BA7B-4341-4F90-AD6E-4EDDB446F4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55913" y="76200"/>
              <a:ext cx="1317625" cy="1687513"/>
            </a:xfrm>
            <a:custGeom>
              <a:avLst/>
              <a:gdLst>
                <a:gd name="T0" fmla="*/ 557 w 702"/>
                <a:gd name="T1" fmla="*/ 136 h 898"/>
                <a:gd name="T2" fmla="*/ 681 w 702"/>
                <a:gd name="T3" fmla="*/ 72 h 898"/>
                <a:gd name="T4" fmla="*/ 700 w 702"/>
                <a:gd name="T5" fmla="*/ 55 h 898"/>
                <a:gd name="T6" fmla="*/ 673 w 702"/>
                <a:gd name="T7" fmla="*/ 31 h 898"/>
                <a:gd name="T8" fmla="*/ 656 w 702"/>
                <a:gd name="T9" fmla="*/ 16 h 898"/>
                <a:gd name="T10" fmla="*/ 569 w 702"/>
                <a:gd name="T11" fmla="*/ 21 h 898"/>
                <a:gd name="T12" fmla="*/ 286 w 702"/>
                <a:gd name="T13" fmla="*/ 79 h 898"/>
                <a:gd name="T14" fmla="*/ 38 w 702"/>
                <a:gd name="T15" fmla="*/ 130 h 898"/>
                <a:gd name="T16" fmla="*/ 4 w 702"/>
                <a:gd name="T17" fmla="*/ 193 h 898"/>
                <a:gd name="T18" fmla="*/ 34 w 702"/>
                <a:gd name="T19" fmla="*/ 231 h 898"/>
                <a:gd name="T20" fmla="*/ 216 w 702"/>
                <a:gd name="T21" fmla="*/ 210 h 898"/>
                <a:gd name="T22" fmla="*/ 381 w 702"/>
                <a:gd name="T23" fmla="*/ 176 h 898"/>
                <a:gd name="T24" fmla="*/ 374 w 702"/>
                <a:gd name="T25" fmla="*/ 216 h 898"/>
                <a:gd name="T26" fmla="*/ 351 w 702"/>
                <a:gd name="T27" fmla="*/ 487 h 898"/>
                <a:gd name="T28" fmla="*/ 338 w 702"/>
                <a:gd name="T29" fmla="*/ 716 h 898"/>
                <a:gd name="T30" fmla="*/ 329 w 702"/>
                <a:gd name="T31" fmla="*/ 755 h 898"/>
                <a:gd name="T32" fmla="*/ 350 w 702"/>
                <a:gd name="T33" fmla="*/ 771 h 898"/>
                <a:gd name="T34" fmla="*/ 350 w 702"/>
                <a:gd name="T35" fmla="*/ 799 h 898"/>
                <a:gd name="T36" fmla="*/ 345 w 702"/>
                <a:gd name="T37" fmla="*/ 843 h 898"/>
                <a:gd name="T38" fmla="*/ 358 w 702"/>
                <a:gd name="T39" fmla="*/ 840 h 898"/>
                <a:gd name="T40" fmla="*/ 397 w 702"/>
                <a:gd name="T41" fmla="*/ 885 h 898"/>
                <a:gd name="T42" fmla="*/ 402 w 702"/>
                <a:gd name="T43" fmla="*/ 896 h 898"/>
                <a:gd name="T44" fmla="*/ 412 w 702"/>
                <a:gd name="T45" fmla="*/ 870 h 898"/>
                <a:gd name="T46" fmla="*/ 427 w 702"/>
                <a:gd name="T47" fmla="*/ 828 h 898"/>
                <a:gd name="T48" fmla="*/ 444 w 702"/>
                <a:gd name="T49" fmla="*/ 704 h 898"/>
                <a:gd name="T50" fmla="*/ 534 w 702"/>
                <a:gd name="T51" fmla="*/ 164 h 898"/>
                <a:gd name="T52" fmla="*/ 557 w 702"/>
                <a:gd name="T53" fmla="*/ 136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02" h="898">
                  <a:moveTo>
                    <a:pt x="557" y="136"/>
                  </a:moveTo>
                  <a:cubicBezTo>
                    <a:pt x="599" y="117"/>
                    <a:pt x="649" y="111"/>
                    <a:pt x="681" y="72"/>
                  </a:cubicBezTo>
                  <a:cubicBezTo>
                    <a:pt x="686" y="65"/>
                    <a:pt x="702" y="68"/>
                    <a:pt x="700" y="55"/>
                  </a:cubicBezTo>
                  <a:cubicBezTo>
                    <a:pt x="698" y="40"/>
                    <a:pt x="685" y="35"/>
                    <a:pt x="673" y="31"/>
                  </a:cubicBezTo>
                  <a:cubicBezTo>
                    <a:pt x="666" y="27"/>
                    <a:pt x="680" y="0"/>
                    <a:pt x="656" y="16"/>
                  </a:cubicBezTo>
                  <a:cubicBezTo>
                    <a:pt x="627" y="16"/>
                    <a:pt x="598" y="15"/>
                    <a:pt x="569" y="21"/>
                  </a:cubicBezTo>
                  <a:cubicBezTo>
                    <a:pt x="475" y="41"/>
                    <a:pt x="380" y="60"/>
                    <a:pt x="286" y="79"/>
                  </a:cubicBezTo>
                  <a:cubicBezTo>
                    <a:pt x="203" y="96"/>
                    <a:pt x="121" y="114"/>
                    <a:pt x="38" y="130"/>
                  </a:cubicBezTo>
                  <a:cubicBezTo>
                    <a:pt x="0" y="138"/>
                    <a:pt x="7" y="167"/>
                    <a:pt x="4" y="193"/>
                  </a:cubicBezTo>
                  <a:cubicBezTo>
                    <a:pt x="1" y="216"/>
                    <a:pt x="12" y="226"/>
                    <a:pt x="34" y="231"/>
                  </a:cubicBezTo>
                  <a:cubicBezTo>
                    <a:pt x="98" y="247"/>
                    <a:pt x="156" y="221"/>
                    <a:pt x="216" y="210"/>
                  </a:cubicBezTo>
                  <a:cubicBezTo>
                    <a:pt x="271" y="201"/>
                    <a:pt x="324" y="180"/>
                    <a:pt x="381" y="176"/>
                  </a:cubicBezTo>
                  <a:cubicBezTo>
                    <a:pt x="378" y="192"/>
                    <a:pt x="375" y="204"/>
                    <a:pt x="374" y="216"/>
                  </a:cubicBezTo>
                  <a:cubicBezTo>
                    <a:pt x="362" y="306"/>
                    <a:pt x="365" y="397"/>
                    <a:pt x="351" y="487"/>
                  </a:cubicBezTo>
                  <a:cubicBezTo>
                    <a:pt x="338" y="562"/>
                    <a:pt x="341" y="640"/>
                    <a:pt x="338" y="716"/>
                  </a:cubicBezTo>
                  <a:cubicBezTo>
                    <a:pt x="335" y="729"/>
                    <a:pt x="333" y="742"/>
                    <a:pt x="329" y="755"/>
                  </a:cubicBezTo>
                  <a:cubicBezTo>
                    <a:pt x="324" y="776"/>
                    <a:pt x="336" y="774"/>
                    <a:pt x="350" y="771"/>
                  </a:cubicBezTo>
                  <a:cubicBezTo>
                    <a:pt x="345" y="781"/>
                    <a:pt x="350" y="790"/>
                    <a:pt x="350" y="799"/>
                  </a:cubicBezTo>
                  <a:cubicBezTo>
                    <a:pt x="344" y="813"/>
                    <a:pt x="341" y="829"/>
                    <a:pt x="345" y="843"/>
                  </a:cubicBezTo>
                  <a:cubicBezTo>
                    <a:pt x="349" y="859"/>
                    <a:pt x="352" y="835"/>
                    <a:pt x="358" y="840"/>
                  </a:cubicBezTo>
                  <a:cubicBezTo>
                    <a:pt x="381" y="847"/>
                    <a:pt x="379" y="875"/>
                    <a:pt x="397" y="885"/>
                  </a:cubicBezTo>
                  <a:cubicBezTo>
                    <a:pt x="397" y="889"/>
                    <a:pt x="398" y="898"/>
                    <a:pt x="402" y="896"/>
                  </a:cubicBezTo>
                  <a:cubicBezTo>
                    <a:pt x="413" y="891"/>
                    <a:pt x="411" y="879"/>
                    <a:pt x="412" y="870"/>
                  </a:cubicBezTo>
                  <a:cubicBezTo>
                    <a:pt x="424" y="858"/>
                    <a:pt x="425" y="842"/>
                    <a:pt x="427" y="828"/>
                  </a:cubicBezTo>
                  <a:cubicBezTo>
                    <a:pt x="433" y="787"/>
                    <a:pt x="438" y="745"/>
                    <a:pt x="444" y="704"/>
                  </a:cubicBezTo>
                  <a:cubicBezTo>
                    <a:pt x="467" y="523"/>
                    <a:pt x="495" y="342"/>
                    <a:pt x="534" y="164"/>
                  </a:cubicBezTo>
                  <a:cubicBezTo>
                    <a:pt x="537" y="149"/>
                    <a:pt x="541" y="143"/>
                    <a:pt x="557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B54990C2-CE0A-4CF0-8026-46B70E4954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22950" y="-236538"/>
              <a:ext cx="796925" cy="1274763"/>
            </a:xfrm>
            <a:custGeom>
              <a:avLst/>
              <a:gdLst>
                <a:gd name="T0" fmla="*/ 70 w 425"/>
                <a:gd name="T1" fmla="*/ 666 h 678"/>
                <a:gd name="T2" fmla="*/ 102 w 425"/>
                <a:gd name="T3" fmla="*/ 625 h 678"/>
                <a:gd name="T4" fmla="*/ 140 w 425"/>
                <a:gd name="T5" fmla="*/ 469 h 678"/>
                <a:gd name="T6" fmla="*/ 199 w 425"/>
                <a:gd name="T7" fmla="*/ 577 h 678"/>
                <a:gd name="T8" fmla="*/ 248 w 425"/>
                <a:gd name="T9" fmla="*/ 639 h 678"/>
                <a:gd name="T10" fmla="*/ 383 w 425"/>
                <a:gd name="T11" fmla="*/ 548 h 678"/>
                <a:gd name="T12" fmla="*/ 392 w 425"/>
                <a:gd name="T13" fmla="*/ 470 h 678"/>
                <a:gd name="T14" fmla="*/ 395 w 425"/>
                <a:gd name="T15" fmla="*/ 377 h 678"/>
                <a:gd name="T16" fmla="*/ 414 w 425"/>
                <a:gd name="T17" fmla="*/ 160 h 678"/>
                <a:gd name="T18" fmla="*/ 421 w 425"/>
                <a:gd name="T19" fmla="*/ 110 h 678"/>
                <a:gd name="T20" fmla="*/ 408 w 425"/>
                <a:gd name="T21" fmla="*/ 136 h 678"/>
                <a:gd name="T22" fmla="*/ 408 w 425"/>
                <a:gd name="T23" fmla="*/ 61 h 678"/>
                <a:gd name="T24" fmla="*/ 403 w 425"/>
                <a:gd name="T25" fmla="*/ 47 h 678"/>
                <a:gd name="T26" fmla="*/ 385 w 425"/>
                <a:gd name="T27" fmla="*/ 53 h 678"/>
                <a:gd name="T28" fmla="*/ 369 w 425"/>
                <a:gd name="T29" fmla="*/ 31 h 678"/>
                <a:gd name="T30" fmla="*/ 348 w 425"/>
                <a:gd name="T31" fmla="*/ 0 h 678"/>
                <a:gd name="T32" fmla="*/ 341 w 425"/>
                <a:gd name="T33" fmla="*/ 24 h 678"/>
                <a:gd name="T34" fmla="*/ 325 w 425"/>
                <a:gd name="T35" fmla="*/ 70 h 678"/>
                <a:gd name="T36" fmla="*/ 285 w 425"/>
                <a:gd name="T37" fmla="*/ 308 h 678"/>
                <a:gd name="T38" fmla="*/ 264 w 425"/>
                <a:gd name="T39" fmla="*/ 407 h 678"/>
                <a:gd name="T40" fmla="*/ 165 w 425"/>
                <a:gd name="T41" fmla="*/ 251 h 678"/>
                <a:gd name="T42" fmla="*/ 89 w 425"/>
                <a:gd name="T43" fmla="*/ 222 h 678"/>
                <a:gd name="T44" fmla="*/ 55 w 425"/>
                <a:gd name="T45" fmla="*/ 274 h 678"/>
                <a:gd name="T46" fmla="*/ 7 w 425"/>
                <a:gd name="T47" fmla="*/ 539 h 678"/>
                <a:gd name="T48" fmla="*/ 6 w 425"/>
                <a:gd name="T49" fmla="*/ 622 h 678"/>
                <a:gd name="T50" fmla="*/ 70 w 425"/>
                <a:gd name="T51" fmla="*/ 666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5" h="678">
                  <a:moveTo>
                    <a:pt x="70" y="666"/>
                  </a:moveTo>
                  <a:cubicBezTo>
                    <a:pt x="91" y="660"/>
                    <a:pt x="97" y="641"/>
                    <a:pt x="102" y="625"/>
                  </a:cubicBezTo>
                  <a:cubicBezTo>
                    <a:pt x="115" y="575"/>
                    <a:pt x="126" y="525"/>
                    <a:pt x="140" y="469"/>
                  </a:cubicBezTo>
                  <a:cubicBezTo>
                    <a:pt x="156" y="511"/>
                    <a:pt x="186" y="537"/>
                    <a:pt x="199" y="577"/>
                  </a:cubicBezTo>
                  <a:cubicBezTo>
                    <a:pt x="206" y="598"/>
                    <a:pt x="211" y="636"/>
                    <a:pt x="248" y="639"/>
                  </a:cubicBezTo>
                  <a:cubicBezTo>
                    <a:pt x="327" y="646"/>
                    <a:pt x="360" y="624"/>
                    <a:pt x="383" y="548"/>
                  </a:cubicBezTo>
                  <a:cubicBezTo>
                    <a:pt x="391" y="523"/>
                    <a:pt x="394" y="497"/>
                    <a:pt x="392" y="470"/>
                  </a:cubicBezTo>
                  <a:cubicBezTo>
                    <a:pt x="391" y="439"/>
                    <a:pt x="386" y="405"/>
                    <a:pt x="395" y="377"/>
                  </a:cubicBezTo>
                  <a:cubicBezTo>
                    <a:pt x="416" y="305"/>
                    <a:pt x="410" y="232"/>
                    <a:pt x="414" y="160"/>
                  </a:cubicBezTo>
                  <a:cubicBezTo>
                    <a:pt x="421" y="144"/>
                    <a:pt x="425" y="127"/>
                    <a:pt x="421" y="110"/>
                  </a:cubicBezTo>
                  <a:cubicBezTo>
                    <a:pt x="408" y="114"/>
                    <a:pt x="424" y="133"/>
                    <a:pt x="408" y="136"/>
                  </a:cubicBezTo>
                  <a:cubicBezTo>
                    <a:pt x="402" y="111"/>
                    <a:pt x="404" y="86"/>
                    <a:pt x="408" y="61"/>
                  </a:cubicBezTo>
                  <a:cubicBezTo>
                    <a:pt x="409" y="55"/>
                    <a:pt x="410" y="49"/>
                    <a:pt x="403" y="47"/>
                  </a:cubicBezTo>
                  <a:cubicBezTo>
                    <a:pt x="396" y="45"/>
                    <a:pt x="388" y="45"/>
                    <a:pt x="385" y="53"/>
                  </a:cubicBezTo>
                  <a:cubicBezTo>
                    <a:pt x="374" y="50"/>
                    <a:pt x="370" y="41"/>
                    <a:pt x="369" y="31"/>
                  </a:cubicBezTo>
                  <a:cubicBezTo>
                    <a:pt x="373" y="14"/>
                    <a:pt x="351" y="14"/>
                    <a:pt x="348" y="0"/>
                  </a:cubicBezTo>
                  <a:cubicBezTo>
                    <a:pt x="346" y="8"/>
                    <a:pt x="344" y="16"/>
                    <a:pt x="341" y="24"/>
                  </a:cubicBezTo>
                  <a:cubicBezTo>
                    <a:pt x="332" y="38"/>
                    <a:pt x="328" y="54"/>
                    <a:pt x="325" y="70"/>
                  </a:cubicBezTo>
                  <a:cubicBezTo>
                    <a:pt x="312" y="149"/>
                    <a:pt x="300" y="229"/>
                    <a:pt x="285" y="308"/>
                  </a:cubicBezTo>
                  <a:cubicBezTo>
                    <a:pt x="279" y="341"/>
                    <a:pt x="278" y="376"/>
                    <a:pt x="264" y="407"/>
                  </a:cubicBezTo>
                  <a:cubicBezTo>
                    <a:pt x="209" y="367"/>
                    <a:pt x="207" y="297"/>
                    <a:pt x="165" y="251"/>
                  </a:cubicBezTo>
                  <a:cubicBezTo>
                    <a:pt x="144" y="228"/>
                    <a:pt x="117" y="220"/>
                    <a:pt x="89" y="222"/>
                  </a:cubicBezTo>
                  <a:cubicBezTo>
                    <a:pt x="61" y="224"/>
                    <a:pt x="57" y="252"/>
                    <a:pt x="55" y="274"/>
                  </a:cubicBezTo>
                  <a:cubicBezTo>
                    <a:pt x="45" y="363"/>
                    <a:pt x="29" y="452"/>
                    <a:pt x="7" y="539"/>
                  </a:cubicBezTo>
                  <a:cubicBezTo>
                    <a:pt x="0" y="566"/>
                    <a:pt x="2" y="595"/>
                    <a:pt x="6" y="622"/>
                  </a:cubicBezTo>
                  <a:cubicBezTo>
                    <a:pt x="14" y="673"/>
                    <a:pt x="22" y="678"/>
                    <a:pt x="70" y="66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55E7360F-A575-4430-A92C-B4F2CFC1B4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81425" y="1284287"/>
              <a:ext cx="4832350" cy="739775"/>
            </a:xfrm>
            <a:custGeom>
              <a:avLst/>
              <a:gdLst>
                <a:gd name="T0" fmla="*/ 2501 w 2575"/>
                <a:gd name="T1" fmla="*/ 20 h 394"/>
                <a:gd name="T2" fmla="*/ 2494 w 2575"/>
                <a:gd name="T3" fmla="*/ 22 h 394"/>
                <a:gd name="T4" fmla="*/ 2477 w 2575"/>
                <a:gd name="T5" fmla="*/ 22 h 394"/>
                <a:gd name="T6" fmla="*/ 2278 w 2575"/>
                <a:gd name="T7" fmla="*/ 47 h 394"/>
                <a:gd name="T8" fmla="*/ 1713 w 2575"/>
                <a:gd name="T9" fmla="*/ 111 h 394"/>
                <a:gd name="T10" fmla="*/ 1248 w 2575"/>
                <a:gd name="T11" fmla="*/ 152 h 394"/>
                <a:gd name="T12" fmla="*/ 649 w 2575"/>
                <a:gd name="T13" fmla="*/ 207 h 394"/>
                <a:gd name="T14" fmla="*/ 107 w 2575"/>
                <a:gd name="T15" fmla="*/ 272 h 394"/>
                <a:gd name="T16" fmla="*/ 20 w 2575"/>
                <a:gd name="T17" fmla="*/ 296 h 394"/>
                <a:gd name="T18" fmla="*/ 2 w 2575"/>
                <a:gd name="T19" fmla="*/ 318 h 394"/>
                <a:gd name="T20" fmla="*/ 20 w 2575"/>
                <a:gd name="T21" fmla="*/ 335 h 394"/>
                <a:gd name="T22" fmla="*/ 53 w 2575"/>
                <a:gd name="T23" fmla="*/ 352 h 394"/>
                <a:gd name="T24" fmla="*/ 122 w 2575"/>
                <a:gd name="T25" fmla="*/ 385 h 394"/>
                <a:gd name="T26" fmla="*/ 500 w 2575"/>
                <a:gd name="T27" fmla="*/ 352 h 394"/>
                <a:gd name="T28" fmla="*/ 1185 w 2575"/>
                <a:gd name="T29" fmla="*/ 267 h 394"/>
                <a:gd name="T30" fmla="*/ 1483 w 2575"/>
                <a:gd name="T31" fmla="*/ 239 h 394"/>
                <a:gd name="T32" fmla="*/ 2021 w 2575"/>
                <a:gd name="T33" fmla="*/ 171 h 394"/>
                <a:gd name="T34" fmla="*/ 2075 w 2575"/>
                <a:gd name="T35" fmla="*/ 162 h 394"/>
                <a:gd name="T36" fmla="*/ 2134 w 2575"/>
                <a:gd name="T37" fmla="*/ 157 h 394"/>
                <a:gd name="T38" fmla="*/ 2172 w 2575"/>
                <a:gd name="T39" fmla="*/ 150 h 394"/>
                <a:gd name="T40" fmla="*/ 2206 w 2575"/>
                <a:gd name="T41" fmla="*/ 149 h 394"/>
                <a:gd name="T42" fmla="*/ 2234 w 2575"/>
                <a:gd name="T43" fmla="*/ 135 h 394"/>
                <a:gd name="T44" fmla="*/ 2258 w 2575"/>
                <a:gd name="T45" fmla="*/ 128 h 394"/>
                <a:gd name="T46" fmla="*/ 2416 w 2575"/>
                <a:gd name="T47" fmla="*/ 94 h 394"/>
                <a:gd name="T48" fmla="*/ 2448 w 2575"/>
                <a:gd name="T49" fmla="*/ 72 h 394"/>
                <a:gd name="T50" fmla="*/ 2450 w 2575"/>
                <a:gd name="T51" fmla="*/ 71 h 394"/>
                <a:gd name="T52" fmla="*/ 2453 w 2575"/>
                <a:gd name="T53" fmla="*/ 71 h 394"/>
                <a:gd name="T54" fmla="*/ 2475 w 2575"/>
                <a:gd name="T55" fmla="*/ 69 h 394"/>
                <a:gd name="T56" fmla="*/ 2475 w 2575"/>
                <a:gd name="T57" fmla="*/ 63 h 394"/>
                <a:gd name="T58" fmla="*/ 2455 w 2575"/>
                <a:gd name="T59" fmla="*/ 67 h 394"/>
                <a:gd name="T60" fmla="*/ 2463 w 2575"/>
                <a:gd name="T61" fmla="*/ 49 h 394"/>
                <a:gd name="T62" fmla="*/ 2471 w 2575"/>
                <a:gd name="T63" fmla="*/ 50 h 394"/>
                <a:gd name="T64" fmla="*/ 2471 w 2575"/>
                <a:gd name="T65" fmla="*/ 50 h 394"/>
                <a:gd name="T66" fmla="*/ 2516 w 2575"/>
                <a:gd name="T67" fmla="*/ 36 h 394"/>
                <a:gd name="T68" fmla="*/ 2575 w 2575"/>
                <a:gd name="T69" fmla="*/ 15 h 394"/>
                <a:gd name="T70" fmla="*/ 2501 w 2575"/>
                <a:gd name="T71" fmla="*/ 2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75" h="394">
                  <a:moveTo>
                    <a:pt x="2501" y="20"/>
                  </a:moveTo>
                  <a:cubicBezTo>
                    <a:pt x="2499" y="21"/>
                    <a:pt x="2496" y="21"/>
                    <a:pt x="2494" y="22"/>
                  </a:cubicBezTo>
                  <a:cubicBezTo>
                    <a:pt x="2488" y="22"/>
                    <a:pt x="2483" y="22"/>
                    <a:pt x="2477" y="22"/>
                  </a:cubicBezTo>
                  <a:cubicBezTo>
                    <a:pt x="2409" y="18"/>
                    <a:pt x="2344" y="37"/>
                    <a:pt x="2278" y="47"/>
                  </a:cubicBezTo>
                  <a:cubicBezTo>
                    <a:pt x="2091" y="74"/>
                    <a:pt x="1902" y="89"/>
                    <a:pt x="1713" y="111"/>
                  </a:cubicBezTo>
                  <a:cubicBezTo>
                    <a:pt x="1559" y="128"/>
                    <a:pt x="1403" y="134"/>
                    <a:pt x="1248" y="152"/>
                  </a:cubicBezTo>
                  <a:cubicBezTo>
                    <a:pt x="1049" y="174"/>
                    <a:pt x="849" y="186"/>
                    <a:pt x="649" y="207"/>
                  </a:cubicBezTo>
                  <a:cubicBezTo>
                    <a:pt x="468" y="227"/>
                    <a:pt x="287" y="244"/>
                    <a:pt x="107" y="272"/>
                  </a:cubicBezTo>
                  <a:cubicBezTo>
                    <a:pt x="77" y="277"/>
                    <a:pt x="47" y="283"/>
                    <a:pt x="20" y="296"/>
                  </a:cubicBezTo>
                  <a:cubicBezTo>
                    <a:pt x="11" y="301"/>
                    <a:pt x="0" y="306"/>
                    <a:pt x="2" y="318"/>
                  </a:cubicBezTo>
                  <a:cubicBezTo>
                    <a:pt x="3" y="328"/>
                    <a:pt x="12" y="331"/>
                    <a:pt x="20" y="335"/>
                  </a:cubicBezTo>
                  <a:cubicBezTo>
                    <a:pt x="32" y="340"/>
                    <a:pt x="50" y="340"/>
                    <a:pt x="53" y="352"/>
                  </a:cubicBezTo>
                  <a:cubicBezTo>
                    <a:pt x="63" y="394"/>
                    <a:pt x="96" y="387"/>
                    <a:pt x="122" y="385"/>
                  </a:cubicBezTo>
                  <a:cubicBezTo>
                    <a:pt x="248" y="376"/>
                    <a:pt x="374" y="366"/>
                    <a:pt x="500" y="352"/>
                  </a:cubicBezTo>
                  <a:cubicBezTo>
                    <a:pt x="729" y="326"/>
                    <a:pt x="955" y="282"/>
                    <a:pt x="1185" y="267"/>
                  </a:cubicBezTo>
                  <a:cubicBezTo>
                    <a:pt x="1284" y="260"/>
                    <a:pt x="1384" y="251"/>
                    <a:pt x="1483" y="239"/>
                  </a:cubicBezTo>
                  <a:cubicBezTo>
                    <a:pt x="1662" y="218"/>
                    <a:pt x="1842" y="194"/>
                    <a:pt x="2021" y="171"/>
                  </a:cubicBezTo>
                  <a:cubicBezTo>
                    <a:pt x="2039" y="168"/>
                    <a:pt x="2057" y="165"/>
                    <a:pt x="2075" y="162"/>
                  </a:cubicBezTo>
                  <a:cubicBezTo>
                    <a:pt x="2095" y="166"/>
                    <a:pt x="2113" y="148"/>
                    <a:pt x="2134" y="157"/>
                  </a:cubicBezTo>
                  <a:cubicBezTo>
                    <a:pt x="2148" y="161"/>
                    <a:pt x="2162" y="160"/>
                    <a:pt x="2172" y="150"/>
                  </a:cubicBezTo>
                  <a:cubicBezTo>
                    <a:pt x="2184" y="138"/>
                    <a:pt x="2194" y="146"/>
                    <a:pt x="2206" y="149"/>
                  </a:cubicBezTo>
                  <a:cubicBezTo>
                    <a:pt x="2214" y="141"/>
                    <a:pt x="2229" y="150"/>
                    <a:pt x="2234" y="135"/>
                  </a:cubicBezTo>
                  <a:cubicBezTo>
                    <a:pt x="2241" y="129"/>
                    <a:pt x="2256" y="152"/>
                    <a:pt x="2258" y="128"/>
                  </a:cubicBezTo>
                  <a:cubicBezTo>
                    <a:pt x="2310" y="114"/>
                    <a:pt x="2362" y="98"/>
                    <a:pt x="2416" y="94"/>
                  </a:cubicBezTo>
                  <a:cubicBezTo>
                    <a:pt x="2430" y="92"/>
                    <a:pt x="2455" y="105"/>
                    <a:pt x="2448" y="72"/>
                  </a:cubicBezTo>
                  <a:cubicBezTo>
                    <a:pt x="2450" y="71"/>
                    <a:pt x="2450" y="71"/>
                    <a:pt x="2450" y="71"/>
                  </a:cubicBezTo>
                  <a:cubicBezTo>
                    <a:pt x="2453" y="71"/>
                    <a:pt x="2453" y="71"/>
                    <a:pt x="2453" y="71"/>
                  </a:cubicBezTo>
                  <a:cubicBezTo>
                    <a:pt x="2461" y="76"/>
                    <a:pt x="2469" y="77"/>
                    <a:pt x="2475" y="69"/>
                  </a:cubicBezTo>
                  <a:cubicBezTo>
                    <a:pt x="2476" y="68"/>
                    <a:pt x="2476" y="63"/>
                    <a:pt x="2475" y="63"/>
                  </a:cubicBezTo>
                  <a:cubicBezTo>
                    <a:pt x="2468" y="59"/>
                    <a:pt x="2462" y="64"/>
                    <a:pt x="2455" y="67"/>
                  </a:cubicBezTo>
                  <a:cubicBezTo>
                    <a:pt x="2446" y="56"/>
                    <a:pt x="2453" y="52"/>
                    <a:pt x="2463" y="49"/>
                  </a:cubicBezTo>
                  <a:cubicBezTo>
                    <a:pt x="2466" y="50"/>
                    <a:pt x="2468" y="50"/>
                    <a:pt x="2471" y="50"/>
                  </a:cubicBezTo>
                  <a:cubicBezTo>
                    <a:pt x="2471" y="50"/>
                    <a:pt x="2471" y="50"/>
                    <a:pt x="2471" y="50"/>
                  </a:cubicBezTo>
                  <a:cubicBezTo>
                    <a:pt x="2487" y="50"/>
                    <a:pt x="2504" y="50"/>
                    <a:pt x="2516" y="36"/>
                  </a:cubicBezTo>
                  <a:cubicBezTo>
                    <a:pt x="2538" y="36"/>
                    <a:pt x="2551" y="11"/>
                    <a:pt x="2575" y="15"/>
                  </a:cubicBezTo>
                  <a:cubicBezTo>
                    <a:pt x="2549" y="0"/>
                    <a:pt x="2525" y="12"/>
                    <a:pt x="2501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3067CFF5-F8D8-46E0-B7AE-695DA03CA84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929063" y="6350"/>
              <a:ext cx="1911350" cy="1619250"/>
            </a:xfrm>
            <a:custGeom>
              <a:avLst/>
              <a:gdLst>
                <a:gd name="T0" fmla="*/ 47 w 1018"/>
                <a:gd name="T1" fmla="*/ 358 h 862"/>
                <a:gd name="T2" fmla="*/ 51 w 1018"/>
                <a:gd name="T3" fmla="*/ 449 h 862"/>
                <a:gd name="T4" fmla="*/ 70 w 1018"/>
                <a:gd name="T5" fmla="*/ 534 h 862"/>
                <a:gd name="T6" fmla="*/ 182 w 1018"/>
                <a:gd name="T7" fmla="*/ 591 h 862"/>
                <a:gd name="T8" fmla="*/ 210 w 1018"/>
                <a:gd name="T9" fmla="*/ 513 h 862"/>
                <a:gd name="T10" fmla="*/ 403 w 1018"/>
                <a:gd name="T11" fmla="*/ 371 h 862"/>
                <a:gd name="T12" fmla="*/ 332 w 1018"/>
                <a:gd name="T13" fmla="*/ 844 h 862"/>
                <a:gd name="T14" fmla="*/ 395 w 1018"/>
                <a:gd name="T15" fmla="*/ 829 h 862"/>
                <a:gd name="T16" fmla="*/ 514 w 1018"/>
                <a:gd name="T17" fmla="*/ 372 h 862"/>
                <a:gd name="T18" fmla="*/ 586 w 1018"/>
                <a:gd name="T19" fmla="*/ 338 h 862"/>
                <a:gd name="T20" fmla="*/ 588 w 1018"/>
                <a:gd name="T21" fmla="*/ 631 h 862"/>
                <a:gd name="T22" fmla="*/ 588 w 1018"/>
                <a:gd name="T23" fmla="*/ 631 h 862"/>
                <a:gd name="T24" fmla="*/ 609 w 1018"/>
                <a:gd name="T25" fmla="*/ 631 h 862"/>
                <a:gd name="T26" fmla="*/ 609 w 1018"/>
                <a:gd name="T27" fmla="*/ 631 h 862"/>
                <a:gd name="T28" fmla="*/ 692 w 1018"/>
                <a:gd name="T29" fmla="*/ 481 h 862"/>
                <a:gd name="T30" fmla="*/ 843 w 1018"/>
                <a:gd name="T31" fmla="*/ 477 h 862"/>
                <a:gd name="T32" fmla="*/ 978 w 1018"/>
                <a:gd name="T33" fmla="*/ 679 h 862"/>
                <a:gd name="T34" fmla="*/ 996 w 1018"/>
                <a:gd name="T35" fmla="*/ 573 h 862"/>
                <a:gd name="T36" fmla="*/ 946 w 1018"/>
                <a:gd name="T37" fmla="*/ 385 h 862"/>
                <a:gd name="T38" fmla="*/ 907 w 1018"/>
                <a:gd name="T39" fmla="*/ 334 h 862"/>
                <a:gd name="T40" fmla="*/ 753 w 1018"/>
                <a:gd name="T41" fmla="*/ 48 h 862"/>
                <a:gd name="T42" fmla="*/ 666 w 1018"/>
                <a:gd name="T43" fmla="*/ 83 h 862"/>
                <a:gd name="T44" fmla="*/ 673 w 1018"/>
                <a:gd name="T45" fmla="*/ 161 h 862"/>
                <a:gd name="T46" fmla="*/ 582 w 1018"/>
                <a:gd name="T47" fmla="*/ 89 h 862"/>
                <a:gd name="T48" fmla="*/ 486 w 1018"/>
                <a:gd name="T49" fmla="*/ 48 h 862"/>
                <a:gd name="T50" fmla="*/ 426 w 1018"/>
                <a:gd name="T51" fmla="*/ 250 h 862"/>
                <a:gd name="T52" fmla="*/ 276 w 1018"/>
                <a:gd name="T53" fmla="*/ 318 h 862"/>
                <a:gd name="T54" fmla="*/ 281 w 1018"/>
                <a:gd name="T55" fmla="*/ 191 h 862"/>
                <a:gd name="T56" fmla="*/ 279 w 1018"/>
                <a:gd name="T57" fmla="*/ 76 h 862"/>
                <a:gd name="T58" fmla="*/ 171 w 1018"/>
                <a:gd name="T59" fmla="*/ 100 h 862"/>
                <a:gd name="T60" fmla="*/ 59 w 1018"/>
                <a:gd name="T61" fmla="*/ 358 h 862"/>
                <a:gd name="T62" fmla="*/ 725 w 1018"/>
                <a:gd name="T63" fmla="*/ 232 h 862"/>
                <a:gd name="T64" fmla="*/ 779 w 1018"/>
                <a:gd name="T65" fmla="*/ 382 h 862"/>
                <a:gd name="T66" fmla="*/ 697 w 1018"/>
                <a:gd name="T67" fmla="*/ 282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8" h="862">
                  <a:moveTo>
                    <a:pt x="59" y="358"/>
                  </a:moveTo>
                  <a:cubicBezTo>
                    <a:pt x="55" y="358"/>
                    <a:pt x="51" y="357"/>
                    <a:pt x="47" y="358"/>
                  </a:cubicBezTo>
                  <a:cubicBezTo>
                    <a:pt x="29" y="362"/>
                    <a:pt x="8" y="362"/>
                    <a:pt x="2" y="386"/>
                  </a:cubicBezTo>
                  <a:cubicBezTo>
                    <a:pt x="0" y="398"/>
                    <a:pt x="40" y="448"/>
                    <a:pt x="51" y="449"/>
                  </a:cubicBezTo>
                  <a:cubicBezTo>
                    <a:pt x="97" y="456"/>
                    <a:pt x="97" y="456"/>
                    <a:pt x="79" y="502"/>
                  </a:cubicBezTo>
                  <a:cubicBezTo>
                    <a:pt x="75" y="512"/>
                    <a:pt x="70" y="523"/>
                    <a:pt x="70" y="534"/>
                  </a:cubicBezTo>
                  <a:cubicBezTo>
                    <a:pt x="69" y="550"/>
                    <a:pt x="60" y="573"/>
                    <a:pt x="83" y="580"/>
                  </a:cubicBezTo>
                  <a:cubicBezTo>
                    <a:pt x="115" y="590"/>
                    <a:pt x="149" y="598"/>
                    <a:pt x="182" y="591"/>
                  </a:cubicBezTo>
                  <a:cubicBezTo>
                    <a:pt x="196" y="589"/>
                    <a:pt x="208" y="578"/>
                    <a:pt x="208" y="559"/>
                  </a:cubicBezTo>
                  <a:cubicBezTo>
                    <a:pt x="208" y="544"/>
                    <a:pt x="209" y="528"/>
                    <a:pt x="210" y="513"/>
                  </a:cubicBezTo>
                  <a:cubicBezTo>
                    <a:pt x="211" y="482"/>
                    <a:pt x="210" y="443"/>
                    <a:pt x="238" y="427"/>
                  </a:cubicBezTo>
                  <a:cubicBezTo>
                    <a:pt x="286" y="398"/>
                    <a:pt x="343" y="388"/>
                    <a:pt x="403" y="371"/>
                  </a:cubicBezTo>
                  <a:cubicBezTo>
                    <a:pt x="386" y="444"/>
                    <a:pt x="369" y="509"/>
                    <a:pt x="354" y="576"/>
                  </a:cubicBezTo>
                  <a:cubicBezTo>
                    <a:pt x="333" y="664"/>
                    <a:pt x="320" y="753"/>
                    <a:pt x="332" y="844"/>
                  </a:cubicBezTo>
                  <a:cubicBezTo>
                    <a:pt x="334" y="862"/>
                    <a:pt x="350" y="858"/>
                    <a:pt x="351" y="858"/>
                  </a:cubicBezTo>
                  <a:cubicBezTo>
                    <a:pt x="365" y="846"/>
                    <a:pt x="386" y="841"/>
                    <a:pt x="395" y="829"/>
                  </a:cubicBezTo>
                  <a:cubicBezTo>
                    <a:pt x="410" y="808"/>
                    <a:pt x="418" y="781"/>
                    <a:pt x="426" y="756"/>
                  </a:cubicBezTo>
                  <a:cubicBezTo>
                    <a:pt x="463" y="630"/>
                    <a:pt x="490" y="501"/>
                    <a:pt x="514" y="372"/>
                  </a:cubicBezTo>
                  <a:cubicBezTo>
                    <a:pt x="524" y="323"/>
                    <a:pt x="547" y="297"/>
                    <a:pt x="593" y="285"/>
                  </a:cubicBezTo>
                  <a:cubicBezTo>
                    <a:pt x="596" y="304"/>
                    <a:pt x="591" y="322"/>
                    <a:pt x="586" y="338"/>
                  </a:cubicBezTo>
                  <a:cubicBezTo>
                    <a:pt x="566" y="401"/>
                    <a:pt x="553" y="465"/>
                    <a:pt x="558" y="530"/>
                  </a:cubicBezTo>
                  <a:cubicBezTo>
                    <a:pt x="560" y="563"/>
                    <a:pt x="546" y="607"/>
                    <a:pt x="588" y="631"/>
                  </a:cubicBezTo>
                  <a:cubicBezTo>
                    <a:pt x="588" y="631"/>
                    <a:pt x="588" y="631"/>
                    <a:pt x="588" y="631"/>
                  </a:cubicBezTo>
                  <a:cubicBezTo>
                    <a:pt x="588" y="631"/>
                    <a:pt x="588" y="631"/>
                    <a:pt x="588" y="631"/>
                  </a:cubicBezTo>
                  <a:cubicBezTo>
                    <a:pt x="591" y="641"/>
                    <a:pt x="594" y="650"/>
                    <a:pt x="598" y="661"/>
                  </a:cubicBezTo>
                  <a:cubicBezTo>
                    <a:pt x="607" y="651"/>
                    <a:pt x="609" y="642"/>
                    <a:pt x="609" y="631"/>
                  </a:cubicBezTo>
                  <a:cubicBezTo>
                    <a:pt x="607" y="629"/>
                    <a:pt x="604" y="627"/>
                    <a:pt x="602" y="626"/>
                  </a:cubicBezTo>
                  <a:cubicBezTo>
                    <a:pt x="604" y="625"/>
                    <a:pt x="607" y="626"/>
                    <a:pt x="609" y="631"/>
                  </a:cubicBezTo>
                  <a:cubicBezTo>
                    <a:pt x="624" y="577"/>
                    <a:pt x="623" y="519"/>
                    <a:pt x="642" y="463"/>
                  </a:cubicBezTo>
                  <a:cubicBezTo>
                    <a:pt x="658" y="474"/>
                    <a:pt x="674" y="479"/>
                    <a:pt x="692" y="481"/>
                  </a:cubicBezTo>
                  <a:cubicBezTo>
                    <a:pt x="733" y="487"/>
                    <a:pt x="770" y="466"/>
                    <a:pt x="810" y="461"/>
                  </a:cubicBezTo>
                  <a:cubicBezTo>
                    <a:pt x="830" y="459"/>
                    <a:pt x="836" y="462"/>
                    <a:pt x="843" y="477"/>
                  </a:cubicBezTo>
                  <a:cubicBezTo>
                    <a:pt x="865" y="521"/>
                    <a:pt x="881" y="567"/>
                    <a:pt x="890" y="617"/>
                  </a:cubicBezTo>
                  <a:cubicBezTo>
                    <a:pt x="902" y="691"/>
                    <a:pt x="905" y="690"/>
                    <a:pt x="978" y="679"/>
                  </a:cubicBezTo>
                  <a:cubicBezTo>
                    <a:pt x="1013" y="674"/>
                    <a:pt x="1018" y="655"/>
                    <a:pt x="1013" y="627"/>
                  </a:cubicBezTo>
                  <a:cubicBezTo>
                    <a:pt x="1010" y="609"/>
                    <a:pt x="1005" y="590"/>
                    <a:pt x="996" y="573"/>
                  </a:cubicBezTo>
                  <a:cubicBezTo>
                    <a:pt x="971" y="523"/>
                    <a:pt x="959" y="469"/>
                    <a:pt x="943" y="416"/>
                  </a:cubicBezTo>
                  <a:cubicBezTo>
                    <a:pt x="939" y="404"/>
                    <a:pt x="941" y="394"/>
                    <a:pt x="946" y="385"/>
                  </a:cubicBezTo>
                  <a:cubicBezTo>
                    <a:pt x="958" y="363"/>
                    <a:pt x="952" y="345"/>
                    <a:pt x="929" y="342"/>
                  </a:cubicBezTo>
                  <a:cubicBezTo>
                    <a:pt x="920" y="341"/>
                    <a:pt x="913" y="345"/>
                    <a:pt x="907" y="334"/>
                  </a:cubicBezTo>
                  <a:cubicBezTo>
                    <a:pt x="880" y="282"/>
                    <a:pt x="848" y="233"/>
                    <a:pt x="825" y="180"/>
                  </a:cubicBezTo>
                  <a:cubicBezTo>
                    <a:pt x="805" y="134"/>
                    <a:pt x="781" y="90"/>
                    <a:pt x="753" y="48"/>
                  </a:cubicBezTo>
                  <a:cubicBezTo>
                    <a:pt x="749" y="41"/>
                    <a:pt x="743" y="28"/>
                    <a:pt x="735" y="32"/>
                  </a:cubicBezTo>
                  <a:cubicBezTo>
                    <a:pt x="710" y="45"/>
                    <a:pt x="684" y="60"/>
                    <a:pt x="666" y="83"/>
                  </a:cubicBezTo>
                  <a:cubicBezTo>
                    <a:pt x="653" y="100"/>
                    <a:pt x="673" y="112"/>
                    <a:pt x="676" y="127"/>
                  </a:cubicBezTo>
                  <a:cubicBezTo>
                    <a:pt x="678" y="139"/>
                    <a:pt x="696" y="150"/>
                    <a:pt x="673" y="161"/>
                  </a:cubicBezTo>
                  <a:cubicBezTo>
                    <a:pt x="636" y="178"/>
                    <a:pt x="601" y="201"/>
                    <a:pt x="557" y="213"/>
                  </a:cubicBezTo>
                  <a:cubicBezTo>
                    <a:pt x="566" y="170"/>
                    <a:pt x="573" y="129"/>
                    <a:pt x="582" y="89"/>
                  </a:cubicBezTo>
                  <a:cubicBezTo>
                    <a:pt x="592" y="45"/>
                    <a:pt x="584" y="29"/>
                    <a:pt x="539" y="12"/>
                  </a:cubicBezTo>
                  <a:cubicBezTo>
                    <a:pt x="506" y="0"/>
                    <a:pt x="499" y="30"/>
                    <a:pt x="486" y="48"/>
                  </a:cubicBezTo>
                  <a:cubicBezTo>
                    <a:pt x="474" y="64"/>
                    <a:pt x="466" y="83"/>
                    <a:pt x="462" y="103"/>
                  </a:cubicBezTo>
                  <a:cubicBezTo>
                    <a:pt x="450" y="152"/>
                    <a:pt x="438" y="201"/>
                    <a:pt x="426" y="250"/>
                  </a:cubicBezTo>
                  <a:cubicBezTo>
                    <a:pt x="423" y="263"/>
                    <a:pt x="421" y="275"/>
                    <a:pt x="406" y="280"/>
                  </a:cubicBezTo>
                  <a:cubicBezTo>
                    <a:pt x="363" y="292"/>
                    <a:pt x="319" y="305"/>
                    <a:pt x="276" y="318"/>
                  </a:cubicBezTo>
                  <a:cubicBezTo>
                    <a:pt x="255" y="324"/>
                    <a:pt x="252" y="314"/>
                    <a:pt x="255" y="297"/>
                  </a:cubicBezTo>
                  <a:cubicBezTo>
                    <a:pt x="261" y="261"/>
                    <a:pt x="266" y="225"/>
                    <a:pt x="281" y="191"/>
                  </a:cubicBezTo>
                  <a:cubicBezTo>
                    <a:pt x="294" y="161"/>
                    <a:pt x="298" y="130"/>
                    <a:pt x="300" y="99"/>
                  </a:cubicBezTo>
                  <a:cubicBezTo>
                    <a:pt x="301" y="83"/>
                    <a:pt x="297" y="76"/>
                    <a:pt x="279" y="76"/>
                  </a:cubicBezTo>
                  <a:cubicBezTo>
                    <a:pt x="261" y="75"/>
                    <a:pt x="242" y="71"/>
                    <a:pt x="224" y="66"/>
                  </a:cubicBezTo>
                  <a:cubicBezTo>
                    <a:pt x="192" y="57"/>
                    <a:pt x="183" y="72"/>
                    <a:pt x="171" y="100"/>
                  </a:cubicBezTo>
                  <a:cubicBezTo>
                    <a:pt x="143" y="164"/>
                    <a:pt x="145" y="233"/>
                    <a:pt x="126" y="298"/>
                  </a:cubicBezTo>
                  <a:cubicBezTo>
                    <a:pt x="114" y="341"/>
                    <a:pt x="97" y="356"/>
                    <a:pt x="59" y="358"/>
                  </a:cubicBezTo>
                  <a:close/>
                  <a:moveTo>
                    <a:pt x="697" y="282"/>
                  </a:moveTo>
                  <a:cubicBezTo>
                    <a:pt x="703" y="265"/>
                    <a:pt x="715" y="249"/>
                    <a:pt x="725" y="232"/>
                  </a:cubicBezTo>
                  <a:cubicBezTo>
                    <a:pt x="757" y="273"/>
                    <a:pt x="777" y="314"/>
                    <a:pt x="794" y="358"/>
                  </a:cubicBezTo>
                  <a:cubicBezTo>
                    <a:pt x="802" y="378"/>
                    <a:pt x="797" y="383"/>
                    <a:pt x="779" y="382"/>
                  </a:cubicBezTo>
                  <a:cubicBezTo>
                    <a:pt x="774" y="382"/>
                    <a:pt x="769" y="383"/>
                    <a:pt x="764" y="383"/>
                  </a:cubicBezTo>
                  <a:cubicBezTo>
                    <a:pt x="618" y="393"/>
                    <a:pt x="664" y="384"/>
                    <a:pt x="697" y="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B4FF6395-DA5B-4645-A006-5DEE40E252F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592888" y="-477838"/>
              <a:ext cx="1638300" cy="1947863"/>
            </a:xfrm>
            <a:custGeom>
              <a:avLst/>
              <a:gdLst>
                <a:gd name="T0" fmla="*/ 14 w 873"/>
                <a:gd name="T1" fmla="*/ 1009 h 1036"/>
                <a:gd name="T2" fmla="*/ 20 w 873"/>
                <a:gd name="T3" fmla="*/ 1026 h 1036"/>
                <a:gd name="T4" fmla="*/ 44 w 873"/>
                <a:gd name="T5" fmla="*/ 1024 h 1036"/>
                <a:gd name="T6" fmla="*/ 118 w 873"/>
                <a:gd name="T7" fmla="*/ 878 h 1036"/>
                <a:gd name="T8" fmla="*/ 151 w 873"/>
                <a:gd name="T9" fmla="*/ 746 h 1036"/>
                <a:gd name="T10" fmla="*/ 167 w 873"/>
                <a:gd name="T11" fmla="*/ 764 h 1036"/>
                <a:gd name="T12" fmla="*/ 280 w 873"/>
                <a:gd name="T13" fmla="*/ 911 h 1036"/>
                <a:gd name="T14" fmla="*/ 435 w 873"/>
                <a:gd name="T15" fmla="*/ 964 h 1036"/>
                <a:gd name="T16" fmla="*/ 466 w 873"/>
                <a:gd name="T17" fmla="*/ 913 h 1036"/>
                <a:gd name="T18" fmla="*/ 696 w 873"/>
                <a:gd name="T19" fmla="*/ 846 h 1036"/>
                <a:gd name="T20" fmla="*/ 762 w 873"/>
                <a:gd name="T21" fmla="*/ 639 h 1036"/>
                <a:gd name="T22" fmla="*/ 639 w 873"/>
                <a:gd name="T23" fmla="*/ 496 h 1036"/>
                <a:gd name="T24" fmla="*/ 650 w 873"/>
                <a:gd name="T25" fmla="*/ 490 h 1036"/>
                <a:gd name="T26" fmla="*/ 676 w 873"/>
                <a:gd name="T27" fmla="*/ 443 h 1036"/>
                <a:gd name="T28" fmla="*/ 650 w 873"/>
                <a:gd name="T29" fmla="*/ 416 h 1036"/>
                <a:gd name="T30" fmla="*/ 650 w 873"/>
                <a:gd name="T31" fmla="*/ 401 h 1036"/>
                <a:gd name="T32" fmla="*/ 766 w 873"/>
                <a:gd name="T33" fmla="*/ 311 h 1036"/>
                <a:gd name="T34" fmla="*/ 837 w 873"/>
                <a:gd name="T35" fmla="*/ 325 h 1036"/>
                <a:gd name="T36" fmla="*/ 837 w 873"/>
                <a:gd name="T37" fmla="*/ 325 h 1036"/>
                <a:gd name="T38" fmla="*/ 863 w 873"/>
                <a:gd name="T39" fmla="*/ 362 h 1036"/>
                <a:gd name="T40" fmla="*/ 858 w 873"/>
                <a:gd name="T41" fmla="*/ 317 h 1036"/>
                <a:gd name="T42" fmla="*/ 861 w 873"/>
                <a:gd name="T43" fmla="*/ 281 h 1036"/>
                <a:gd name="T44" fmla="*/ 677 w 873"/>
                <a:gd name="T45" fmla="*/ 218 h 1036"/>
                <a:gd name="T46" fmla="*/ 613 w 873"/>
                <a:gd name="T47" fmla="*/ 265 h 1036"/>
                <a:gd name="T48" fmla="*/ 474 w 873"/>
                <a:gd name="T49" fmla="*/ 462 h 1036"/>
                <a:gd name="T50" fmla="*/ 446 w 873"/>
                <a:gd name="T51" fmla="*/ 482 h 1036"/>
                <a:gd name="T52" fmla="*/ 227 w 873"/>
                <a:gd name="T53" fmla="*/ 529 h 1036"/>
                <a:gd name="T54" fmla="*/ 204 w 873"/>
                <a:gd name="T55" fmla="*/ 507 h 1036"/>
                <a:gd name="T56" fmla="*/ 256 w 873"/>
                <a:gd name="T57" fmla="*/ 298 h 1036"/>
                <a:gd name="T58" fmla="*/ 306 w 873"/>
                <a:gd name="T59" fmla="*/ 72 h 1036"/>
                <a:gd name="T60" fmla="*/ 256 w 873"/>
                <a:gd name="T61" fmla="*/ 12 h 1036"/>
                <a:gd name="T62" fmla="*/ 217 w 873"/>
                <a:gd name="T63" fmla="*/ 37 h 1036"/>
                <a:gd name="T64" fmla="*/ 173 w 873"/>
                <a:gd name="T65" fmla="*/ 140 h 1036"/>
                <a:gd name="T66" fmla="*/ 88 w 873"/>
                <a:gd name="T67" fmla="*/ 513 h 1036"/>
                <a:gd name="T68" fmla="*/ 57 w 873"/>
                <a:gd name="T69" fmla="*/ 633 h 1036"/>
                <a:gd name="T70" fmla="*/ 14 w 873"/>
                <a:gd name="T71" fmla="*/ 1009 h 1036"/>
                <a:gd name="T72" fmla="*/ 431 w 873"/>
                <a:gd name="T73" fmla="*/ 585 h 1036"/>
                <a:gd name="T74" fmla="*/ 442 w 873"/>
                <a:gd name="T75" fmla="*/ 583 h 1036"/>
                <a:gd name="T76" fmla="*/ 566 w 873"/>
                <a:gd name="T77" fmla="*/ 617 h 1036"/>
                <a:gd name="T78" fmla="*/ 617 w 873"/>
                <a:gd name="T79" fmla="*/ 656 h 1036"/>
                <a:gd name="T80" fmla="*/ 629 w 873"/>
                <a:gd name="T81" fmla="*/ 754 h 1036"/>
                <a:gd name="T82" fmla="*/ 521 w 873"/>
                <a:gd name="T83" fmla="*/ 826 h 1036"/>
                <a:gd name="T84" fmla="*/ 469 w 873"/>
                <a:gd name="T85" fmla="*/ 873 h 1036"/>
                <a:gd name="T86" fmla="*/ 456 w 873"/>
                <a:gd name="T87" fmla="*/ 875 h 1036"/>
                <a:gd name="T88" fmla="*/ 440 w 873"/>
                <a:gd name="T89" fmla="*/ 881 h 1036"/>
                <a:gd name="T90" fmla="*/ 440 w 873"/>
                <a:gd name="T91" fmla="*/ 881 h 1036"/>
                <a:gd name="T92" fmla="*/ 440 w 873"/>
                <a:gd name="T93" fmla="*/ 881 h 1036"/>
                <a:gd name="T94" fmla="*/ 370 w 873"/>
                <a:gd name="T95" fmla="*/ 820 h 1036"/>
                <a:gd name="T96" fmla="*/ 313 w 873"/>
                <a:gd name="T97" fmla="*/ 762 h 1036"/>
                <a:gd name="T98" fmla="*/ 205 w 873"/>
                <a:gd name="T99" fmla="*/ 650 h 1036"/>
                <a:gd name="T100" fmla="*/ 431 w 873"/>
                <a:gd name="T101" fmla="*/ 585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3" h="1036">
                  <a:moveTo>
                    <a:pt x="14" y="1009"/>
                  </a:moveTo>
                  <a:cubicBezTo>
                    <a:pt x="14" y="1015"/>
                    <a:pt x="9" y="1032"/>
                    <a:pt x="20" y="1026"/>
                  </a:cubicBezTo>
                  <a:cubicBezTo>
                    <a:pt x="29" y="1021"/>
                    <a:pt x="33" y="1036"/>
                    <a:pt x="44" y="1024"/>
                  </a:cubicBezTo>
                  <a:cubicBezTo>
                    <a:pt x="83" y="982"/>
                    <a:pt x="105" y="933"/>
                    <a:pt x="118" y="878"/>
                  </a:cubicBezTo>
                  <a:cubicBezTo>
                    <a:pt x="129" y="836"/>
                    <a:pt x="139" y="793"/>
                    <a:pt x="151" y="746"/>
                  </a:cubicBezTo>
                  <a:cubicBezTo>
                    <a:pt x="159" y="755"/>
                    <a:pt x="164" y="759"/>
                    <a:pt x="167" y="764"/>
                  </a:cubicBezTo>
                  <a:cubicBezTo>
                    <a:pt x="205" y="813"/>
                    <a:pt x="243" y="862"/>
                    <a:pt x="280" y="911"/>
                  </a:cubicBezTo>
                  <a:cubicBezTo>
                    <a:pt x="320" y="964"/>
                    <a:pt x="374" y="978"/>
                    <a:pt x="435" y="964"/>
                  </a:cubicBezTo>
                  <a:cubicBezTo>
                    <a:pt x="460" y="959"/>
                    <a:pt x="488" y="949"/>
                    <a:pt x="466" y="913"/>
                  </a:cubicBezTo>
                  <a:cubicBezTo>
                    <a:pt x="550" y="909"/>
                    <a:pt x="628" y="898"/>
                    <a:pt x="696" y="846"/>
                  </a:cubicBezTo>
                  <a:cubicBezTo>
                    <a:pt x="763" y="796"/>
                    <a:pt x="789" y="719"/>
                    <a:pt x="762" y="639"/>
                  </a:cubicBezTo>
                  <a:cubicBezTo>
                    <a:pt x="741" y="574"/>
                    <a:pt x="691" y="535"/>
                    <a:pt x="639" y="496"/>
                  </a:cubicBezTo>
                  <a:cubicBezTo>
                    <a:pt x="644" y="494"/>
                    <a:pt x="647" y="492"/>
                    <a:pt x="650" y="490"/>
                  </a:cubicBezTo>
                  <a:cubicBezTo>
                    <a:pt x="665" y="478"/>
                    <a:pt x="673" y="460"/>
                    <a:pt x="676" y="443"/>
                  </a:cubicBezTo>
                  <a:cubicBezTo>
                    <a:pt x="679" y="429"/>
                    <a:pt x="671" y="415"/>
                    <a:pt x="650" y="416"/>
                  </a:cubicBezTo>
                  <a:cubicBezTo>
                    <a:pt x="643" y="416"/>
                    <a:pt x="646" y="404"/>
                    <a:pt x="650" y="401"/>
                  </a:cubicBezTo>
                  <a:cubicBezTo>
                    <a:pt x="689" y="371"/>
                    <a:pt x="702" y="310"/>
                    <a:pt x="766" y="311"/>
                  </a:cubicBezTo>
                  <a:cubicBezTo>
                    <a:pt x="791" y="312"/>
                    <a:pt x="813" y="322"/>
                    <a:pt x="837" y="325"/>
                  </a:cubicBezTo>
                  <a:cubicBezTo>
                    <a:pt x="837" y="325"/>
                    <a:pt x="837" y="325"/>
                    <a:pt x="837" y="325"/>
                  </a:cubicBezTo>
                  <a:cubicBezTo>
                    <a:pt x="840" y="341"/>
                    <a:pt x="860" y="345"/>
                    <a:pt x="863" y="362"/>
                  </a:cubicBezTo>
                  <a:cubicBezTo>
                    <a:pt x="870" y="345"/>
                    <a:pt x="868" y="331"/>
                    <a:pt x="858" y="317"/>
                  </a:cubicBezTo>
                  <a:cubicBezTo>
                    <a:pt x="873" y="306"/>
                    <a:pt x="868" y="294"/>
                    <a:pt x="861" y="281"/>
                  </a:cubicBezTo>
                  <a:cubicBezTo>
                    <a:pt x="835" y="230"/>
                    <a:pt x="755" y="177"/>
                    <a:pt x="677" y="218"/>
                  </a:cubicBezTo>
                  <a:cubicBezTo>
                    <a:pt x="653" y="231"/>
                    <a:pt x="632" y="246"/>
                    <a:pt x="613" y="265"/>
                  </a:cubicBezTo>
                  <a:cubicBezTo>
                    <a:pt x="555" y="322"/>
                    <a:pt x="490" y="375"/>
                    <a:pt x="474" y="462"/>
                  </a:cubicBezTo>
                  <a:cubicBezTo>
                    <a:pt x="470" y="480"/>
                    <a:pt x="457" y="478"/>
                    <a:pt x="446" y="482"/>
                  </a:cubicBezTo>
                  <a:cubicBezTo>
                    <a:pt x="374" y="504"/>
                    <a:pt x="301" y="514"/>
                    <a:pt x="227" y="529"/>
                  </a:cubicBezTo>
                  <a:cubicBezTo>
                    <a:pt x="205" y="533"/>
                    <a:pt x="200" y="526"/>
                    <a:pt x="204" y="507"/>
                  </a:cubicBezTo>
                  <a:cubicBezTo>
                    <a:pt x="221" y="437"/>
                    <a:pt x="236" y="367"/>
                    <a:pt x="256" y="298"/>
                  </a:cubicBezTo>
                  <a:cubicBezTo>
                    <a:pt x="277" y="223"/>
                    <a:pt x="288" y="147"/>
                    <a:pt x="306" y="72"/>
                  </a:cubicBezTo>
                  <a:cubicBezTo>
                    <a:pt x="315" y="32"/>
                    <a:pt x="281" y="24"/>
                    <a:pt x="256" y="12"/>
                  </a:cubicBezTo>
                  <a:cubicBezTo>
                    <a:pt x="233" y="0"/>
                    <a:pt x="226" y="24"/>
                    <a:pt x="217" y="37"/>
                  </a:cubicBezTo>
                  <a:cubicBezTo>
                    <a:pt x="194" y="68"/>
                    <a:pt x="181" y="103"/>
                    <a:pt x="173" y="140"/>
                  </a:cubicBezTo>
                  <a:cubicBezTo>
                    <a:pt x="145" y="265"/>
                    <a:pt x="120" y="390"/>
                    <a:pt x="88" y="513"/>
                  </a:cubicBezTo>
                  <a:cubicBezTo>
                    <a:pt x="77" y="553"/>
                    <a:pt x="64" y="591"/>
                    <a:pt x="57" y="633"/>
                  </a:cubicBezTo>
                  <a:cubicBezTo>
                    <a:pt x="35" y="758"/>
                    <a:pt x="0" y="881"/>
                    <a:pt x="14" y="1009"/>
                  </a:cubicBezTo>
                  <a:close/>
                  <a:moveTo>
                    <a:pt x="431" y="585"/>
                  </a:moveTo>
                  <a:cubicBezTo>
                    <a:pt x="435" y="585"/>
                    <a:pt x="439" y="585"/>
                    <a:pt x="442" y="583"/>
                  </a:cubicBezTo>
                  <a:cubicBezTo>
                    <a:pt x="498" y="542"/>
                    <a:pt x="531" y="579"/>
                    <a:pt x="566" y="617"/>
                  </a:cubicBezTo>
                  <a:cubicBezTo>
                    <a:pt x="580" y="633"/>
                    <a:pt x="598" y="647"/>
                    <a:pt x="617" y="656"/>
                  </a:cubicBezTo>
                  <a:cubicBezTo>
                    <a:pt x="666" y="679"/>
                    <a:pt x="659" y="719"/>
                    <a:pt x="629" y="754"/>
                  </a:cubicBezTo>
                  <a:cubicBezTo>
                    <a:pt x="601" y="788"/>
                    <a:pt x="559" y="807"/>
                    <a:pt x="521" y="826"/>
                  </a:cubicBezTo>
                  <a:cubicBezTo>
                    <a:pt x="497" y="838"/>
                    <a:pt x="475" y="843"/>
                    <a:pt x="469" y="873"/>
                  </a:cubicBezTo>
                  <a:cubicBezTo>
                    <a:pt x="469" y="874"/>
                    <a:pt x="461" y="874"/>
                    <a:pt x="456" y="875"/>
                  </a:cubicBezTo>
                  <a:cubicBezTo>
                    <a:pt x="451" y="877"/>
                    <a:pt x="445" y="879"/>
                    <a:pt x="440" y="881"/>
                  </a:cubicBezTo>
                  <a:cubicBezTo>
                    <a:pt x="440" y="881"/>
                    <a:pt x="440" y="881"/>
                    <a:pt x="440" y="881"/>
                  </a:cubicBezTo>
                  <a:cubicBezTo>
                    <a:pt x="440" y="881"/>
                    <a:pt x="440" y="881"/>
                    <a:pt x="440" y="881"/>
                  </a:cubicBezTo>
                  <a:cubicBezTo>
                    <a:pt x="428" y="848"/>
                    <a:pt x="393" y="841"/>
                    <a:pt x="370" y="820"/>
                  </a:cubicBezTo>
                  <a:cubicBezTo>
                    <a:pt x="350" y="802"/>
                    <a:pt x="331" y="783"/>
                    <a:pt x="313" y="762"/>
                  </a:cubicBezTo>
                  <a:cubicBezTo>
                    <a:pt x="280" y="723"/>
                    <a:pt x="241" y="688"/>
                    <a:pt x="205" y="650"/>
                  </a:cubicBezTo>
                  <a:cubicBezTo>
                    <a:pt x="278" y="625"/>
                    <a:pt x="353" y="599"/>
                    <a:pt x="431" y="58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D26126A2-F562-42EF-B6A2-949E5C2C4BA2}"/>
              </a:ext>
            </a:extLst>
          </p:cNvPr>
          <p:cNvCxnSpPr>
            <a:cxnSpLocks/>
          </p:cNvCxnSpPr>
          <p:nvPr/>
        </p:nvCxnSpPr>
        <p:spPr>
          <a:xfrm>
            <a:off x="3854678" y="6119605"/>
            <a:ext cx="448264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904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GUIDESSETTING" val="{&quot;Id&quot;:&quot;1a5cd26e-eda9-49bf-ab5c-fd0a83db0c79&quot;,&quot;Name&quot;:&quot;iSlide&quot;,&quot;HeaderHeight&quot;:15.0,&quot;FooterHeight&quot;:9.0,&quot;SideMargin&quot;:5.5,&quot;TopMargin&quot;:0.0,&quot;BottomMargin&quot;:0.0,&quot;IntervalMargin&quot;:1.4}"/>
  <p:tag name="ISPRING_RESOURCE_PATHS_HASH_PRESENTER" val="9c4ff9696b3b3ac9569ef6df6d04a535b99e3"/>
  <p:tag name="ISLIDE.THEME" val="e2ca8635-2c17-486c-b2dd-3744a0900637"/>
</p:tagLst>
</file>

<file path=ppt/theme/theme1.xml><?xml version="1.0" encoding="utf-8"?>
<a:theme xmlns:a="http://schemas.openxmlformats.org/drawingml/2006/main" name="主题5">
  <a:themeElements>
    <a:clrScheme name="新主题色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DA5A1"/>
      </a:accent1>
      <a:accent2>
        <a:srgbClr val="FCB53C"/>
      </a:accent2>
      <a:accent3>
        <a:srgbClr val="5E411A"/>
      </a:accent3>
      <a:accent4>
        <a:srgbClr val="EAC38B"/>
      </a:accent4>
      <a:accent5>
        <a:srgbClr val="636B62"/>
      </a:accent5>
      <a:accent6>
        <a:srgbClr val="465761"/>
      </a:accent6>
      <a:hlink>
        <a:srgbClr val="4276AA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主题5" id="{B8EDB911-D765-4A7B-BBC7-40DBB672FBA6}" vid="{AECAB1C0-5DF6-436C-85E8-20094DBE11C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iSlide</Template>
  <TotalTime>3893</TotalTime>
  <Words>1299</Words>
  <Application>Microsoft Office PowerPoint</Application>
  <PresentationFormat>Widescreen</PresentationFormat>
  <Paragraphs>164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-apple-system</vt:lpstr>
      <vt:lpstr>Arial</vt:lpstr>
      <vt:lpstr>Bookman Old Style</vt:lpstr>
      <vt:lpstr>Calibri</vt:lpstr>
      <vt:lpstr>Consolas</vt:lpstr>
      <vt:lpstr>Nunito</vt:lpstr>
      <vt:lpstr>Symbol</vt:lpstr>
      <vt:lpstr>主题5</vt:lpstr>
      <vt:lpstr>Course Computer Network Management</vt:lpstr>
      <vt:lpstr>TOPIK</vt:lpstr>
      <vt:lpstr>Resource Sharing</vt:lpstr>
      <vt:lpstr>Resource Sharing</vt:lpstr>
      <vt:lpstr>File / Folder Sharing</vt:lpstr>
      <vt:lpstr>Istilah Dalam Sharing File</vt:lpstr>
      <vt:lpstr>File Transfer Protocol (FTP)</vt:lpstr>
      <vt:lpstr>Cara Kerja FTP</vt:lpstr>
      <vt:lpstr>Penerapan FTP di dunia nyata</vt:lpstr>
      <vt:lpstr>Keuntungan Menggunakan FTP</vt:lpstr>
      <vt:lpstr>Kelemahan Menggunakan FTP</vt:lpstr>
      <vt:lpstr>Unduh Filezilla</vt:lpstr>
      <vt:lpstr>Topologi Implementasi FTP</vt:lpstr>
      <vt:lpstr>Sisi FTP Server - Installasi</vt:lpstr>
      <vt:lpstr>Sisi FTP Server - Installasi</vt:lpstr>
      <vt:lpstr>Sisi FTP Server – Installasi (Cont...)</vt:lpstr>
      <vt:lpstr>Sisi FTP Server – Installasi (Cont...)</vt:lpstr>
      <vt:lpstr>Sisi FTP Server – Installasi (Cont...)</vt:lpstr>
      <vt:lpstr>Sisi FTP Server – Set IP Address Server</vt:lpstr>
      <vt:lpstr>Sisi FTP Server – Siapkan Folder</vt:lpstr>
      <vt:lpstr>Sisi FTP Server – Membuat Group </vt:lpstr>
      <vt:lpstr>Sisi FTP Server – Membuat User </vt:lpstr>
      <vt:lpstr>Sisi FTP Client – Installasi - Windows</vt:lpstr>
      <vt:lpstr>Sisi FTP Client – Installasi - Windows</vt:lpstr>
      <vt:lpstr>Sisi FTP Client – Konfigurasi client</vt:lpstr>
      <vt:lpstr>Sisi FTP Client – Konfigurasi client</vt:lpstr>
      <vt:lpstr>Sisi FTP Client – Mengirim File Ke Server</vt:lpstr>
      <vt:lpstr>Sisi FTP Client – Installasi - Ubuntu</vt:lpstr>
      <vt:lpstr>Sisi FTP Client – Download File - Ubuntu</vt:lpstr>
      <vt:lpstr>Sisi FTP Client – Upload File - Ubuntu</vt:lpstr>
      <vt:lpstr>Sisi FTP Client – Hasil Upload</vt:lpstr>
      <vt:lpstr>Ringkasan</vt:lpstr>
      <vt:lpstr>PowerPoint Presentation</vt:lpstr>
    </vt:vector>
  </TitlesOfParts>
  <Manager>iSlide</Manager>
  <Company>iSlide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iSlide</dc:creator>
  <cp:lastModifiedBy>Fajar Hariadi</cp:lastModifiedBy>
  <cp:revision>131</cp:revision>
  <cp:lastPrinted>2018-10-17T05:26:58Z</cp:lastPrinted>
  <dcterms:created xsi:type="dcterms:W3CDTF">2017-09-28T16:00:00Z</dcterms:created>
  <dcterms:modified xsi:type="dcterms:W3CDTF">2024-04-06T18:36:42Z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e4cd0dee-fdc6-4433-ad92-05d7d808ca1b</vt:lpwstr>
  </property>
</Properties>
</file>