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0"/>
  </p:handoutMasterIdLst>
  <p:sldIdLst>
    <p:sldId id="256" r:id="rId2"/>
    <p:sldId id="257" r:id="rId3"/>
    <p:sldId id="258" r:id="rId4"/>
    <p:sldId id="337" r:id="rId5"/>
    <p:sldId id="417" r:id="rId6"/>
    <p:sldId id="418" r:id="rId7"/>
    <p:sldId id="419" r:id="rId8"/>
    <p:sldId id="420" r:id="rId9"/>
    <p:sldId id="412" r:id="rId10"/>
    <p:sldId id="421" r:id="rId11"/>
    <p:sldId id="422" r:id="rId12"/>
    <p:sldId id="423" r:id="rId13"/>
    <p:sldId id="294" r:id="rId14"/>
    <p:sldId id="424" r:id="rId15"/>
    <p:sldId id="425" r:id="rId16"/>
    <p:sldId id="426" r:id="rId17"/>
    <p:sldId id="295" r:id="rId18"/>
    <p:sldId id="360" r:id="rId19"/>
    <p:sldId id="427" r:id="rId20"/>
    <p:sldId id="393" r:id="rId21"/>
    <p:sldId id="394" r:id="rId22"/>
    <p:sldId id="395" r:id="rId23"/>
    <p:sldId id="396" r:id="rId24"/>
    <p:sldId id="397" r:id="rId25"/>
    <p:sldId id="398" r:id="rId26"/>
    <p:sldId id="399" r:id="rId27"/>
    <p:sldId id="400" r:id="rId28"/>
    <p:sldId id="428" r:id="rId29"/>
    <p:sldId id="429" r:id="rId30"/>
    <p:sldId id="430" r:id="rId31"/>
    <p:sldId id="431" r:id="rId32"/>
    <p:sldId id="432" r:id="rId33"/>
    <p:sldId id="433" r:id="rId34"/>
    <p:sldId id="434" r:id="rId35"/>
    <p:sldId id="435" r:id="rId36"/>
    <p:sldId id="297" r:id="rId37"/>
    <p:sldId id="336" r:id="rId38"/>
    <p:sldId id="268" r:id="rId3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72" autoAdjust="0"/>
    <p:restoredTop sz="97386" autoAdjust="0"/>
  </p:normalViewPr>
  <p:slideViewPr>
    <p:cSldViewPr snapToGrid="0">
      <p:cViewPr varScale="1">
        <p:scale>
          <a:sx n="103" d="100"/>
          <a:sy n="103" d="100"/>
        </p:scale>
        <p:origin x="1092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D2AACD-446E-4FE1-AE09-3BF2E5CF3F8D}" type="doc">
      <dgm:prSet loTypeId="urn:microsoft.com/office/officeart/2005/8/layout/bProcess3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id-ID"/>
        </a:p>
      </dgm:t>
    </dgm:pt>
    <dgm:pt modelId="{EF7FE5BC-BA5A-4F7D-86D5-1239E60C388B}">
      <dgm:prSet phldrT="[Text]"/>
      <dgm:spPr/>
      <dgm:t>
        <a:bodyPr/>
        <a:lstStyle/>
        <a:p>
          <a:r>
            <a:rPr lang="id-ID" dirty="0" err="1"/>
            <a:t>Client</a:t>
          </a:r>
          <a:r>
            <a:rPr lang="id-ID" dirty="0"/>
            <a:t> melakukan koneksi ke jaringan</a:t>
          </a:r>
        </a:p>
      </dgm:t>
    </dgm:pt>
    <dgm:pt modelId="{A6221160-AA85-4A4F-BA9F-6AACB930DE3E}" type="parTrans" cxnId="{0A1D7B80-1CB2-4A73-8591-4F52B44964C3}">
      <dgm:prSet/>
      <dgm:spPr/>
      <dgm:t>
        <a:bodyPr/>
        <a:lstStyle/>
        <a:p>
          <a:endParaRPr lang="id-ID"/>
        </a:p>
      </dgm:t>
    </dgm:pt>
    <dgm:pt modelId="{0A9DE313-7C0A-4BF0-AA20-7B2183D69282}" type="sibTrans" cxnId="{0A1D7B80-1CB2-4A73-8591-4F52B44964C3}">
      <dgm:prSet/>
      <dgm:spPr>
        <a:ln w="38100"/>
      </dgm:spPr>
      <dgm:t>
        <a:bodyPr/>
        <a:lstStyle/>
        <a:p>
          <a:endParaRPr lang="id-ID"/>
        </a:p>
      </dgm:t>
    </dgm:pt>
    <dgm:pt modelId="{32D6E3EE-6DFC-43FA-9129-AE37410C9583}">
      <dgm:prSet phldrT="[Text]"/>
      <dgm:spPr/>
      <dgm:t>
        <a:bodyPr/>
        <a:lstStyle/>
        <a:p>
          <a:r>
            <a:rPr lang="id-ID" dirty="0" err="1"/>
            <a:t>Client</a:t>
          </a:r>
          <a:r>
            <a:rPr lang="id-ID" dirty="0"/>
            <a:t> mendapatkan IP </a:t>
          </a:r>
          <a:r>
            <a:rPr lang="id-ID" dirty="0" err="1"/>
            <a:t>Address</a:t>
          </a:r>
          <a:endParaRPr lang="id-ID" dirty="0"/>
        </a:p>
      </dgm:t>
    </dgm:pt>
    <dgm:pt modelId="{2728BAC3-1F1A-456A-B015-CA43B8EC03FD}" type="parTrans" cxnId="{793B8EE9-516A-4FE5-A097-A182EDABBDCB}">
      <dgm:prSet/>
      <dgm:spPr/>
      <dgm:t>
        <a:bodyPr/>
        <a:lstStyle/>
        <a:p>
          <a:endParaRPr lang="id-ID"/>
        </a:p>
      </dgm:t>
    </dgm:pt>
    <dgm:pt modelId="{DB445BF2-2A56-422A-AF27-58B20479D147}" type="sibTrans" cxnId="{793B8EE9-516A-4FE5-A097-A182EDABBDCB}">
      <dgm:prSet/>
      <dgm:spPr>
        <a:ln w="38100"/>
      </dgm:spPr>
      <dgm:t>
        <a:bodyPr/>
        <a:lstStyle/>
        <a:p>
          <a:endParaRPr lang="id-ID"/>
        </a:p>
      </dgm:t>
    </dgm:pt>
    <dgm:pt modelId="{7F07D3F4-9E53-4CA8-B7E1-90776BCC2B4E}">
      <dgm:prSet phldrT="[Text]"/>
      <dgm:spPr/>
      <dgm:t>
        <a:bodyPr/>
        <a:lstStyle/>
        <a:p>
          <a:r>
            <a:rPr lang="id-ID" dirty="0" err="1"/>
            <a:t>Mikrotik</a:t>
          </a:r>
          <a:r>
            <a:rPr lang="id-ID" dirty="0"/>
            <a:t> mengalihkan pengguna ke </a:t>
          </a:r>
          <a:r>
            <a:rPr lang="id-ID" dirty="0" err="1"/>
            <a:t>Captive</a:t>
          </a:r>
          <a:r>
            <a:rPr lang="id-ID" dirty="0"/>
            <a:t> Portal</a:t>
          </a:r>
        </a:p>
      </dgm:t>
    </dgm:pt>
    <dgm:pt modelId="{BF81B323-C6D8-4469-A295-A1D782B83E0E}" type="parTrans" cxnId="{822FFE6E-6738-42B5-B009-39FFBD53C89F}">
      <dgm:prSet/>
      <dgm:spPr/>
      <dgm:t>
        <a:bodyPr/>
        <a:lstStyle/>
        <a:p>
          <a:endParaRPr lang="id-ID"/>
        </a:p>
      </dgm:t>
    </dgm:pt>
    <dgm:pt modelId="{85D6B7C8-6583-48B8-AD44-C5A03D7DBE4A}" type="sibTrans" cxnId="{822FFE6E-6738-42B5-B009-39FFBD53C89F}">
      <dgm:prSet/>
      <dgm:spPr>
        <a:ln w="38100"/>
      </dgm:spPr>
      <dgm:t>
        <a:bodyPr/>
        <a:lstStyle/>
        <a:p>
          <a:endParaRPr lang="id-ID"/>
        </a:p>
      </dgm:t>
    </dgm:pt>
    <dgm:pt modelId="{8F807AB9-E060-4475-AF66-81D095A6D4DE}">
      <dgm:prSet phldrT="[Text]"/>
      <dgm:spPr/>
      <dgm:t>
        <a:bodyPr/>
        <a:lstStyle/>
        <a:p>
          <a:r>
            <a:rPr lang="id-ID" dirty="0"/>
            <a:t>Pengguna melakukan </a:t>
          </a:r>
          <a:r>
            <a:rPr lang="id-ID" dirty="0" err="1"/>
            <a:t>otentikan</a:t>
          </a:r>
          <a:endParaRPr lang="id-ID" dirty="0"/>
        </a:p>
      </dgm:t>
    </dgm:pt>
    <dgm:pt modelId="{1CA5F957-78DD-4A38-8F40-46F617E05655}" type="parTrans" cxnId="{2F18BE1D-2CF5-4B3D-9AA1-2B0EF0502569}">
      <dgm:prSet/>
      <dgm:spPr/>
      <dgm:t>
        <a:bodyPr/>
        <a:lstStyle/>
        <a:p>
          <a:endParaRPr lang="id-ID"/>
        </a:p>
      </dgm:t>
    </dgm:pt>
    <dgm:pt modelId="{93AADAB1-E049-45FB-BB2E-D62CF6E0110D}" type="sibTrans" cxnId="{2F18BE1D-2CF5-4B3D-9AA1-2B0EF0502569}">
      <dgm:prSet/>
      <dgm:spPr>
        <a:ln w="38100"/>
      </dgm:spPr>
      <dgm:t>
        <a:bodyPr/>
        <a:lstStyle/>
        <a:p>
          <a:endParaRPr lang="id-ID"/>
        </a:p>
      </dgm:t>
    </dgm:pt>
    <dgm:pt modelId="{BDFC47C1-5B36-4068-82A4-3B5F3C3C849F}">
      <dgm:prSet phldrT="[Text]"/>
      <dgm:spPr/>
      <dgm:t>
        <a:bodyPr/>
        <a:lstStyle/>
        <a:p>
          <a:r>
            <a:rPr lang="id-ID" dirty="0"/>
            <a:t>Informasi akses pengguna disimpan dan dihitung</a:t>
          </a:r>
        </a:p>
      </dgm:t>
    </dgm:pt>
    <dgm:pt modelId="{069543B0-E526-4AD7-A503-E2F53C37972B}" type="parTrans" cxnId="{D86D6E5C-60A2-488C-803C-6FFBCBAE9535}">
      <dgm:prSet/>
      <dgm:spPr/>
      <dgm:t>
        <a:bodyPr/>
        <a:lstStyle/>
        <a:p>
          <a:endParaRPr lang="id-ID"/>
        </a:p>
      </dgm:t>
    </dgm:pt>
    <dgm:pt modelId="{A7B513F7-84BC-45C2-A948-9C60D41705A1}" type="sibTrans" cxnId="{D86D6E5C-60A2-488C-803C-6FFBCBAE9535}">
      <dgm:prSet/>
      <dgm:spPr>
        <a:ln w="38100"/>
      </dgm:spPr>
      <dgm:t>
        <a:bodyPr/>
        <a:lstStyle/>
        <a:p>
          <a:endParaRPr lang="id-ID"/>
        </a:p>
      </dgm:t>
    </dgm:pt>
    <dgm:pt modelId="{80A07235-A8DA-44B5-910E-8B0F3C3647AC}">
      <dgm:prSet phldrT="[Text]"/>
      <dgm:spPr/>
      <dgm:t>
        <a:bodyPr/>
        <a:lstStyle/>
        <a:p>
          <a:r>
            <a:rPr lang="id-ID" dirty="0"/>
            <a:t>Pengguna mengakses sumber daya jaringan sampai mencapai limit</a:t>
          </a:r>
        </a:p>
      </dgm:t>
    </dgm:pt>
    <dgm:pt modelId="{83EB0862-E9DA-426A-ABAA-666FA65A0D40}" type="parTrans" cxnId="{E7179802-F65C-49C5-9866-AD3B7FC9E28B}">
      <dgm:prSet/>
      <dgm:spPr/>
      <dgm:t>
        <a:bodyPr/>
        <a:lstStyle/>
        <a:p>
          <a:endParaRPr lang="id-ID"/>
        </a:p>
      </dgm:t>
    </dgm:pt>
    <dgm:pt modelId="{3A18B55F-73F7-4FDB-B1C5-17F0D3B9DEE0}" type="sibTrans" cxnId="{E7179802-F65C-49C5-9866-AD3B7FC9E28B}">
      <dgm:prSet/>
      <dgm:spPr/>
      <dgm:t>
        <a:bodyPr/>
        <a:lstStyle/>
        <a:p>
          <a:endParaRPr lang="id-ID"/>
        </a:p>
      </dgm:t>
    </dgm:pt>
    <dgm:pt modelId="{855FE3AF-78A2-45E4-9CD2-D4A85B40D6F6}" type="pres">
      <dgm:prSet presAssocID="{92D2AACD-446E-4FE1-AE09-3BF2E5CF3F8D}" presName="Name0" presStyleCnt="0">
        <dgm:presLayoutVars>
          <dgm:dir/>
          <dgm:resizeHandles val="exact"/>
        </dgm:presLayoutVars>
      </dgm:prSet>
      <dgm:spPr/>
    </dgm:pt>
    <dgm:pt modelId="{882C057F-91A5-4910-AC8D-1DF4F2A28F09}" type="pres">
      <dgm:prSet presAssocID="{EF7FE5BC-BA5A-4F7D-86D5-1239E60C388B}" presName="node" presStyleLbl="node1" presStyleIdx="0" presStyleCnt="6">
        <dgm:presLayoutVars>
          <dgm:bulletEnabled val="1"/>
        </dgm:presLayoutVars>
      </dgm:prSet>
      <dgm:spPr/>
    </dgm:pt>
    <dgm:pt modelId="{4D4A6B09-DAB0-4A19-9EF3-37109151EA6B}" type="pres">
      <dgm:prSet presAssocID="{0A9DE313-7C0A-4BF0-AA20-7B2183D69282}" presName="sibTrans" presStyleLbl="sibTrans1D1" presStyleIdx="0" presStyleCnt="5"/>
      <dgm:spPr/>
    </dgm:pt>
    <dgm:pt modelId="{877BF311-1DD5-473A-A065-4439C5DF01A9}" type="pres">
      <dgm:prSet presAssocID="{0A9DE313-7C0A-4BF0-AA20-7B2183D69282}" presName="connectorText" presStyleLbl="sibTrans1D1" presStyleIdx="0" presStyleCnt="5"/>
      <dgm:spPr/>
    </dgm:pt>
    <dgm:pt modelId="{DF23CF58-F200-49E4-AF95-7D0BAB8F75A5}" type="pres">
      <dgm:prSet presAssocID="{32D6E3EE-6DFC-43FA-9129-AE37410C9583}" presName="node" presStyleLbl="node1" presStyleIdx="1" presStyleCnt="6">
        <dgm:presLayoutVars>
          <dgm:bulletEnabled val="1"/>
        </dgm:presLayoutVars>
      </dgm:prSet>
      <dgm:spPr/>
    </dgm:pt>
    <dgm:pt modelId="{CFAB0B1B-2FDE-4C3C-B8AB-3E40F157F4F1}" type="pres">
      <dgm:prSet presAssocID="{DB445BF2-2A56-422A-AF27-58B20479D147}" presName="sibTrans" presStyleLbl="sibTrans1D1" presStyleIdx="1" presStyleCnt="5"/>
      <dgm:spPr/>
    </dgm:pt>
    <dgm:pt modelId="{6196A452-356F-4DDD-8271-2162594EA094}" type="pres">
      <dgm:prSet presAssocID="{DB445BF2-2A56-422A-AF27-58B20479D147}" presName="connectorText" presStyleLbl="sibTrans1D1" presStyleIdx="1" presStyleCnt="5"/>
      <dgm:spPr/>
    </dgm:pt>
    <dgm:pt modelId="{EDC91439-05FA-4D26-9FE9-E9DBFF724945}" type="pres">
      <dgm:prSet presAssocID="{7F07D3F4-9E53-4CA8-B7E1-90776BCC2B4E}" presName="node" presStyleLbl="node1" presStyleIdx="2" presStyleCnt="6">
        <dgm:presLayoutVars>
          <dgm:bulletEnabled val="1"/>
        </dgm:presLayoutVars>
      </dgm:prSet>
      <dgm:spPr/>
    </dgm:pt>
    <dgm:pt modelId="{49B35D20-433C-4742-BE6B-E13F383B81E4}" type="pres">
      <dgm:prSet presAssocID="{85D6B7C8-6583-48B8-AD44-C5A03D7DBE4A}" presName="sibTrans" presStyleLbl="sibTrans1D1" presStyleIdx="2" presStyleCnt="5"/>
      <dgm:spPr/>
    </dgm:pt>
    <dgm:pt modelId="{6681D4DD-CA69-4B42-9141-BDA193ADD30D}" type="pres">
      <dgm:prSet presAssocID="{85D6B7C8-6583-48B8-AD44-C5A03D7DBE4A}" presName="connectorText" presStyleLbl="sibTrans1D1" presStyleIdx="2" presStyleCnt="5"/>
      <dgm:spPr/>
    </dgm:pt>
    <dgm:pt modelId="{9F314811-C801-431F-B458-286FEF81D74C}" type="pres">
      <dgm:prSet presAssocID="{8F807AB9-E060-4475-AF66-81D095A6D4DE}" presName="node" presStyleLbl="node1" presStyleIdx="3" presStyleCnt="6">
        <dgm:presLayoutVars>
          <dgm:bulletEnabled val="1"/>
        </dgm:presLayoutVars>
      </dgm:prSet>
      <dgm:spPr/>
    </dgm:pt>
    <dgm:pt modelId="{F6D33916-18F7-4150-B57C-57D9DBEB6B9B}" type="pres">
      <dgm:prSet presAssocID="{93AADAB1-E049-45FB-BB2E-D62CF6E0110D}" presName="sibTrans" presStyleLbl="sibTrans1D1" presStyleIdx="3" presStyleCnt="5"/>
      <dgm:spPr/>
    </dgm:pt>
    <dgm:pt modelId="{AFADCA9A-66FB-47CA-A714-A3313DA2687C}" type="pres">
      <dgm:prSet presAssocID="{93AADAB1-E049-45FB-BB2E-D62CF6E0110D}" presName="connectorText" presStyleLbl="sibTrans1D1" presStyleIdx="3" presStyleCnt="5"/>
      <dgm:spPr/>
    </dgm:pt>
    <dgm:pt modelId="{9498D364-6800-4E52-8979-FF1977B65ABE}" type="pres">
      <dgm:prSet presAssocID="{BDFC47C1-5B36-4068-82A4-3B5F3C3C849F}" presName="node" presStyleLbl="node1" presStyleIdx="4" presStyleCnt="6">
        <dgm:presLayoutVars>
          <dgm:bulletEnabled val="1"/>
        </dgm:presLayoutVars>
      </dgm:prSet>
      <dgm:spPr/>
    </dgm:pt>
    <dgm:pt modelId="{3BA40099-CB49-4CCF-AB88-09F427BB95BA}" type="pres">
      <dgm:prSet presAssocID="{A7B513F7-84BC-45C2-A948-9C60D41705A1}" presName="sibTrans" presStyleLbl="sibTrans1D1" presStyleIdx="4" presStyleCnt="5"/>
      <dgm:spPr/>
    </dgm:pt>
    <dgm:pt modelId="{1FABB003-2860-43CC-9F2F-433E0520D619}" type="pres">
      <dgm:prSet presAssocID="{A7B513F7-84BC-45C2-A948-9C60D41705A1}" presName="connectorText" presStyleLbl="sibTrans1D1" presStyleIdx="4" presStyleCnt="5"/>
      <dgm:spPr/>
    </dgm:pt>
    <dgm:pt modelId="{5E598C91-00C9-4835-A4B5-7769EC019489}" type="pres">
      <dgm:prSet presAssocID="{80A07235-A8DA-44B5-910E-8B0F3C3647AC}" presName="node" presStyleLbl="node1" presStyleIdx="5" presStyleCnt="6">
        <dgm:presLayoutVars>
          <dgm:bulletEnabled val="1"/>
        </dgm:presLayoutVars>
      </dgm:prSet>
      <dgm:spPr/>
    </dgm:pt>
  </dgm:ptLst>
  <dgm:cxnLst>
    <dgm:cxn modelId="{E7179802-F65C-49C5-9866-AD3B7FC9E28B}" srcId="{92D2AACD-446E-4FE1-AE09-3BF2E5CF3F8D}" destId="{80A07235-A8DA-44B5-910E-8B0F3C3647AC}" srcOrd="5" destOrd="0" parTransId="{83EB0862-E9DA-426A-ABAA-666FA65A0D40}" sibTransId="{3A18B55F-73F7-4FDB-B1C5-17F0D3B9DEE0}"/>
    <dgm:cxn modelId="{8813D11B-6FC8-4DCB-8E85-8D2B24F2E96B}" type="presOf" srcId="{32D6E3EE-6DFC-43FA-9129-AE37410C9583}" destId="{DF23CF58-F200-49E4-AF95-7D0BAB8F75A5}" srcOrd="0" destOrd="0" presId="urn:microsoft.com/office/officeart/2005/8/layout/bProcess3"/>
    <dgm:cxn modelId="{7592CC1C-ED56-4ECD-B3C2-B0517041C5AE}" type="presOf" srcId="{0A9DE313-7C0A-4BF0-AA20-7B2183D69282}" destId="{4D4A6B09-DAB0-4A19-9EF3-37109151EA6B}" srcOrd="0" destOrd="0" presId="urn:microsoft.com/office/officeart/2005/8/layout/bProcess3"/>
    <dgm:cxn modelId="{2F18BE1D-2CF5-4B3D-9AA1-2B0EF0502569}" srcId="{92D2AACD-446E-4FE1-AE09-3BF2E5CF3F8D}" destId="{8F807AB9-E060-4475-AF66-81D095A6D4DE}" srcOrd="3" destOrd="0" parTransId="{1CA5F957-78DD-4A38-8F40-46F617E05655}" sibTransId="{93AADAB1-E049-45FB-BB2E-D62CF6E0110D}"/>
    <dgm:cxn modelId="{1643D928-74B5-4967-A02A-0119407B640E}" type="presOf" srcId="{7F07D3F4-9E53-4CA8-B7E1-90776BCC2B4E}" destId="{EDC91439-05FA-4D26-9FE9-E9DBFF724945}" srcOrd="0" destOrd="0" presId="urn:microsoft.com/office/officeart/2005/8/layout/bProcess3"/>
    <dgm:cxn modelId="{959C3436-5086-4698-9F25-58FAE3D02E98}" type="presOf" srcId="{85D6B7C8-6583-48B8-AD44-C5A03D7DBE4A}" destId="{6681D4DD-CA69-4B42-9141-BDA193ADD30D}" srcOrd="1" destOrd="0" presId="urn:microsoft.com/office/officeart/2005/8/layout/bProcess3"/>
    <dgm:cxn modelId="{A3D1E03C-0527-49D5-8EDC-58F7E0AFEA6A}" type="presOf" srcId="{92D2AACD-446E-4FE1-AE09-3BF2E5CF3F8D}" destId="{855FE3AF-78A2-45E4-9CD2-D4A85B40D6F6}" srcOrd="0" destOrd="0" presId="urn:microsoft.com/office/officeart/2005/8/layout/bProcess3"/>
    <dgm:cxn modelId="{D86D6E5C-60A2-488C-803C-6FFBCBAE9535}" srcId="{92D2AACD-446E-4FE1-AE09-3BF2E5CF3F8D}" destId="{BDFC47C1-5B36-4068-82A4-3B5F3C3C849F}" srcOrd="4" destOrd="0" parTransId="{069543B0-E526-4AD7-A503-E2F53C37972B}" sibTransId="{A7B513F7-84BC-45C2-A948-9C60D41705A1}"/>
    <dgm:cxn modelId="{C360F845-CAFA-4EAF-B239-F674A294EC51}" type="presOf" srcId="{EF7FE5BC-BA5A-4F7D-86D5-1239E60C388B}" destId="{882C057F-91A5-4910-AC8D-1DF4F2A28F09}" srcOrd="0" destOrd="0" presId="urn:microsoft.com/office/officeart/2005/8/layout/bProcess3"/>
    <dgm:cxn modelId="{822FFE6E-6738-42B5-B009-39FFBD53C89F}" srcId="{92D2AACD-446E-4FE1-AE09-3BF2E5CF3F8D}" destId="{7F07D3F4-9E53-4CA8-B7E1-90776BCC2B4E}" srcOrd="2" destOrd="0" parTransId="{BF81B323-C6D8-4469-A295-A1D782B83E0E}" sibTransId="{85D6B7C8-6583-48B8-AD44-C5A03D7DBE4A}"/>
    <dgm:cxn modelId="{659FB851-D9B3-4218-9858-A5797E17B588}" type="presOf" srcId="{0A9DE313-7C0A-4BF0-AA20-7B2183D69282}" destId="{877BF311-1DD5-473A-A065-4439C5DF01A9}" srcOrd="1" destOrd="0" presId="urn:microsoft.com/office/officeart/2005/8/layout/bProcess3"/>
    <dgm:cxn modelId="{BD6F027B-580A-47CA-8E81-FB8FCACAABB0}" type="presOf" srcId="{DB445BF2-2A56-422A-AF27-58B20479D147}" destId="{6196A452-356F-4DDD-8271-2162594EA094}" srcOrd="1" destOrd="0" presId="urn:microsoft.com/office/officeart/2005/8/layout/bProcess3"/>
    <dgm:cxn modelId="{0A1D7B80-1CB2-4A73-8591-4F52B44964C3}" srcId="{92D2AACD-446E-4FE1-AE09-3BF2E5CF3F8D}" destId="{EF7FE5BC-BA5A-4F7D-86D5-1239E60C388B}" srcOrd="0" destOrd="0" parTransId="{A6221160-AA85-4A4F-BA9F-6AACB930DE3E}" sibTransId="{0A9DE313-7C0A-4BF0-AA20-7B2183D69282}"/>
    <dgm:cxn modelId="{8EBE7499-78DD-4269-BC71-B17497951F7D}" type="presOf" srcId="{8F807AB9-E060-4475-AF66-81D095A6D4DE}" destId="{9F314811-C801-431F-B458-286FEF81D74C}" srcOrd="0" destOrd="0" presId="urn:microsoft.com/office/officeart/2005/8/layout/bProcess3"/>
    <dgm:cxn modelId="{49B144AA-E95A-4D45-B113-DB495E44EEBF}" type="presOf" srcId="{93AADAB1-E049-45FB-BB2E-D62CF6E0110D}" destId="{AFADCA9A-66FB-47CA-A714-A3313DA2687C}" srcOrd="1" destOrd="0" presId="urn:microsoft.com/office/officeart/2005/8/layout/bProcess3"/>
    <dgm:cxn modelId="{09BA40C1-BC7E-413E-8127-67B10278C924}" type="presOf" srcId="{A7B513F7-84BC-45C2-A948-9C60D41705A1}" destId="{1FABB003-2860-43CC-9F2F-433E0520D619}" srcOrd="1" destOrd="0" presId="urn:microsoft.com/office/officeart/2005/8/layout/bProcess3"/>
    <dgm:cxn modelId="{B7EA2FC5-25FA-4437-8B11-4E43CA56BAB9}" type="presOf" srcId="{80A07235-A8DA-44B5-910E-8B0F3C3647AC}" destId="{5E598C91-00C9-4835-A4B5-7769EC019489}" srcOrd="0" destOrd="0" presId="urn:microsoft.com/office/officeart/2005/8/layout/bProcess3"/>
    <dgm:cxn modelId="{DE8D97C8-CBE9-4A85-A0E8-E109E85AD0CA}" type="presOf" srcId="{A7B513F7-84BC-45C2-A948-9C60D41705A1}" destId="{3BA40099-CB49-4CCF-AB88-09F427BB95BA}" srcOrd="0" destOrd="0" presId="urn:microsoft.com/office/officeart/2005/8/layout/bProcess3"/>
    <dgm:cxn modelId="{DAB828DF-CAFE-48C9-809F-5A991A1DC7C8}" type="presOf" srcId="{BDFC47C1-5B36-4068-82A4-3B5F3C3C849F}" destId="{9498D364-6800-4E52-8979-FF1977B65ABE}" srcOrd="0" destOrd="0" presId="urn:microsoft.com/office/officeart/2005/8/layout/bProcess3"/>
    <dgm:cxn modelId="{EC0065E3-9D17-4B00-A7EB-88C554070908}" type="presOf" srcId="{DB445BF2-2A56-422A-AF27-58B20479D147}" destId="{CFAB0B1B-2FDE-4C3C-B8AB-3E40F157F4F1}" srcOrd="0" destOrd="0" presId="urn:microsoft.com/office/officeart/2005/8/layout/bProcess3"/>
    <dgm:cxn modelId="{63D46DE8-3FAB-45A8-B09C-A6FCF4B40707}" type="presOf" srcId="{85D6B7C8-6583-48B8-AD44-C5A03D7DBE4A}" destId="{49B35D20-433C-4742-BE6B-E13F383B81E4}" srcOrd="0" destOrd="0" presId="urn:microsoft.com/office/officeart/2005/8/layout/bProcess3"/>
    <dgm:cxn modelId="{793B8EE9-516A-4FE5-A097-A182EDABBDCB}" srcId="{92D2AACD-446E-4FE1-AE09-3BF2E5CF3F8D}" destId="{32D6E3EE-6DFC-43FA-9129-AE37410C9583}" srcOrd="1" destOrd="0" parTransId="{2728BAC3-1F1A-456A-B015-CA43B8EC03FD}" sibTransId="{DB445BF2-2A56-422A-AF27-58B20479D147}"/>
    <dgm:cxn modelId="{636872FD-8097-4A65-8B9C-6E3CEC02ABF2}" type="presOf" srcId="{93AADAB1-E049-45FB-BB2E-D62CF6E0110D}" destId="{F6D33916-18F7-4150-B57C-57D9DBEB6B9B}" srcOrd="0" destOrd="0" presId="urn:microsoft.com/office/officeart/2005/8/layout/bProcess3"/>
    <dgm:cxn modelId="{3E2388CA-7274-4B4B-BD1A-DC69CEC508C5}" type="presParOf" srcId="{855FE3AF-78A2-45E4-9CD2-D4A85B40D6F6}" destId="{882C057F-91A5-4910-AC8D-1DF4F2A28F09}" srcOrd="0" destOrd="0" presId="urn:microsoft.com/office/officeart/2005/8/layout/bProcess3"/>
    <dgm:cxn modelId="{8873073B-6308-44BA-B767-C09A60F0CD4A}" type="presParOf" srcId="{855FE3AF-78A2-45E4-9CD2-D4A85B40D6F6}" destId="{4D4A6B09-DAB0-4A19-9EF3-37109151EA6B}" srcOrd="1" destOrd="0" presId="urn:microsoft.com/office/officeart/2005/8/layout/bProcess3"/>
    <dgm:cxn modelId="{C20E1B7D-E580-4F4C-AF2F-F2C5114DC0F4}" type="presParOf" srcId="{4D4A6B09-DAB0-4A19-9EF3-37109151EA6B}" destId="{877BF311-1DD5-473A-A065-4439C5DF01A9}" srcOrd="0" destOrd="0" presId="urn:microsoft.com/office/officeart/2005/8/layout/bProcess3"/>
    <dgm:cxn modelId="{D117FEFC-80A8-4AD6-B9F2-46C5065FE003}" type="presParOf" srcId="{855FE3AF-78A2-45E4-9CD2-D4A85B40D6F6}" destId="{DF23CF58-F200-49E4-AF95-7D0BAB8F75A5}" srcOrd="2" destOrd="0" presId="urn:microsoft.com/office/officeart/2005/8/layout/bProcess3"/>
    <dgm:cxn modelId="{A2923C4A-79B7-4027-94C0-64B9231B49AB}" type="presParOf" srcId="{855FE3AF-78A2-45E4-9CD2-D4A85B40D6F6}" destId="{CFAB0B1B-2FDE-4C3C-B8AB-3E40F157F4F1}" srcOrd="3" destOrd="0" presId="urn:microsoft.com/office/officeart/2005/8/layout/bProcess3"/>
    <dgm:cxn modelId="{54EC7C07-2741-4694-948B-E88E6F8C0E6C}" type="presParOf" srcId="{CFAB0B1B-2FDE-4C3C-B8AB-3E40F157F4F1}" destId="{6196A452-356F-4DDD-8271-2162594EA094}" srcOrd="0" destOrd="0" presId="urn:microsoft.com/office/officeart/2005/8/layout/bProcess3"/>
    <dgm:cxn modelId="{9E8C1109-E3D2-43C2-BA69-AB3E27CA4B76}" type="presParOf" srcId="{855FE3AF-78A2-45E4-9CD2-D4A85B40D6F6}" destId="{EDC91439-05FA-4D26-9FE9-E9DBFF724945}" srcOrd="4" destOrd="0" presId="urn:microsoft.com/office/officeart/2005/8/layout/bProcess3"/>
    <dgm:cxn modelId="{9DC8600B-BDEE-4DA4-B68D-346D695227DD}" type="presParOf" srcId="{855FE3AF-78A2-45E4-9CD2-D4A85B40D6F6}" destId="{49B35D20-433C-4742-BE6B-E13F383B81E4}" srcOrd="5" destOrd="0" presId="urn:microsoft.com/office/officeart/2005/8/layout/bProcess3"/>
    <dgm:cxn modelId="{DF2B65CF-AAB8-4DEB-B363-51C7EC55107E}" type="presParOf" srcId="{49B35D20-433C-4742-BE6B-E13F383B81E4}" destId="{6681D4DD-CA69-4B42-9141-BDA193ADD30D}" srcOrd="0" destOrd="0" presId="urn:microsoft.com/office/officeart/2005/8/layout/bProcess3"/>
    <dgm:cxn modelId="{97591ED0-A2F7-415A-8C6B-7BD0014511C6}" type="presParOf" srcId="{855FE3AF-78A2-45E4-9CD2-D4A85B40D6F6}" destId="{9F314811-C801-431F-B458-286FEF81D74C}" srcOrd="6" destOrd="0" presId="urn:microsoft.com/office/officeart/2005/8/layout/bProcess3"/>
    <dgm:cxn modelId="{255ED02A-ADE1-4686-84D6-FA5F9374C1FD}" type="presParOf" srcId="{855FE3AF-78A2-45E4-9CD2-D4A85B40D6F6}" destId="{F6D33916-18F7-4150-B57C-57D9DBEB6B9B}" srcOrd="7" destOrd="0" presId="urn:microsoft.com/office/officeart/2005/8/layout/bProcess3"/>
    <dgm:cxn modelId="{FD4BD414-252D-4EB4-9BA3-FF52BC372978}" type="presParOf" srcId="{F6D33916-18F7-4150-B57C-57D9DBEB6B9B}" destId="{AFADCA9A-66FB-47CA-A714-A3313DA2687C}" srcOrd="0" destOrd="0" presId="urn:microsoft.com/office/officeart/2005/8/layout/bProcess3"/>
    <dgm:cxn modelId="{F50B191E-97AD-4605-8B55-9509A6FCC909}" type="presParOf" srcId="{855FE3AF-78A2-45E4-9CD2-D4A85B40D6F6}" destId="{9498D364-6800-4E52-8979-FF1977B65ABE}" srcOrd="8" destOrd="0" presId="urn:microsoft.com/office/officeart/2005/8/layout/bProcess3"/>
    <dgm:cxn modelId="{2DE7501F-AA3D-457C-A61E-35C324524D18}" type="presParOf" srcId="{855FE3AF-78A2-45E4-9CD2-D4A85B40D6F6}" destId="{3BA40099-CB49-4CCF-AB88-09F427BB95BA}" srcOrd="9" destOrd="0" presId="urn:microsoft.com/office/officeart/2005/8/layout/bProcess3"/>
    <dgm:cxn modelId="{96FABB3A-A11E-49C8-B0FA-BCBAA1852AEA}" type="presParOf" srcId="{3BA40099-CB49-4CCF-AB88-09F427BB95BA}" destId="{1FABB003-2860-43CC-9F2F-433E0520D619}" srcOrd="0" destOrd="0" presId="urn:microsoft.com/office/officeart/2005/8/layout/bProcess3"/>
    <dgm:cxn modelId="{3F9E2B1B-AF22-48E5-8AA4-5E62A208117A}" type="presParOf" srcId="{855FE3AF-78A2-45E4-9CD2-D4A85B40D6F6}" destId="{5E598C91-00C9-4835-A4B5-7769EC019489}" srcOrd="1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D8C6E3D-6DE2-4FA0-A958-11A8C6FFCCDD}" type="doc">
      <dgm:prSet loTypeId="urn:microsoft.com/office/officeart/2005/8/layout/vList5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id-ID"/>
        </a:p>
      </dgm:t>
    </dgm:pt>
    <dgm:pt modelId="{0FB1A615-4599-454A-B65F-B556DA583F92}">
      <dgm:prSet phldrT="[Text]"/>
      <dgm:spPr/>
      <dgm:t>
        <a:bodyPr/>
        <a:lstStyle/>
        <a:p>
          <a:r>
            <a:rPr lang="id-ID" dirty="0" err="1"/>
            <a:t>Hotspot</a:t>
          </a:r>
          <a:r>
            <a:rPr lang="id-ID" dirty="0"/>
            <a:t> Server</a:t>
          </a:r>
        </a:p>
      </dgm:t>
    </dgm:pt>
    <dgm:pt modelId="{B8B9A89D-270F-4E80-B83D-C7B6C87C7A9C}" type="parTrans" cxnId="{5E4D5E73-005A-40D6-B9BF-0AF431F026A4}">
      <dgm:prSet/>
      <dgm:spPr/>
      <dgm:t>
        <a:bodyPr/>
        <a:lstStyle/>
        <a:p>
          <a:endParaRPr lang="id-ID"/>
        </a:p>
      </dgm:t>
    </dgm:pt>
    <dgm:pt modelId="{F61282D3-72ED-46C0-A578-2D688A395D94}" type="sibTrans" cxnId="{5E4D5E73-005A-40D6-B9BF-0AF431F026A4}">
      <dgm:prSet/>
      <dgm:spPr/>
      <dgm:t>
        <a:bodyPr/>
        <a:lstStyle/>
        <a:p>
          <a:endParaRPr lang="id-ID"/>
        </a:p>
      </dgm:t>
    </dgm:pt>
    <dgm:pt modelId="{B40A66F5-580F-4B77-8E84-819ECB4E7BC9}">
      <dgm:prSet phldrT="[Text]" custT="1"/>
      <dgm:spPr/>
      <dgm:t>
        <a:bodyPr/>
        <a:lstStyle/>
        <a:p>
          <a:r>
            <a:rPr lang="id-ID" sz="1400" dirty="0"/>
            <a:t>Pengaturan </a:t>
          </a:r>
          <a:r>
            <a:rPr lang="id-ID" sz="1400" dirty="0" err="1"/>
            <a:t>hotspot</a:t>
          </a:r>
          <a:r>
            <a:rPr lang="id-ID" sz="1400" dirty="0"/>
            <a:t> server digunakan untuk memilih </a:t>
          </a:r>
          <a:r>
            <a:rPr lang="id-ID" sz="1400" dirty="0" err="1"/>
            <a:t>interface</a:t>
          </a:r>
          <a:r>
            <a:rPr lang="id-ID" sz="1400" dirty="0"/>
            <a:t> yang akan diterapkan atau akan </a:t>
          </a:r>
          <a:r>
            <a:rPr lang="id-ID" sz="1400" dirty="0" err="1"/>
            <a:t>dimonitoring</a:t>
          </a:r>
          <a:r>
            <a:rPr lang="id-ID" sz="1400" dirty="0"/>
            <a:t> oleh </a:t>
          </a:r>
          <a:r>
            <a:rPr lang="id-ID" sz="1400" dirty="0" err="1"/>
            <a:t>hotspot</a:t>
          </a:r>
          <a:endParaRPr lang="id-ID" sz="1400" dirty="0"/>
        </a:p>
      </dgm:t>
    </dgm:pt>
    <dgm:pt modelId="{47E0F735-4D53-428B-A663-775523A94DA2}" type="parTrans" cxnId="{C48B3C72-67CF-4D43-8CC5-FACC6DD25C9B}">
      <dgm:prSet/>
      <dgm:spPr/>
      <dgm:t>
        <a:bodyPr/>
        <a:lstStyle/>
        <a:p>
          <a:endParaRPr lang="id-ID"/>
        </a:p>
      </dgm:t>
    </dgm:pt>
    <dgm:pt modelId="{57382BA2-0799-4CB6-ACB6-310E383BB2E5}" type="sibTrans" cxnId="{C48B3C72-67CF-4D43-8CC5-FACC6DD25C9B}">
      <dgm:prSet/>
      <dgm:spPr/>
      <dgm:t>
        <a:bodyPr/>
        <a:lstStyle/>
        <a:p>
          <a:endParaRPr lang="id-ID"/>
        </a:p>
      </dgm:t>
    </dgm:pt>
    <dgm:pt modelId="{F49A2BDB-5D41-4220-9B91-58897DCE9A45}">
      <dgm:prSet phldrT="[Text]" custT="1"/>
      <dgm:spPr/>
      <dgm:t>
        <a:bodyPr/>
        <a:lstStyle/>
        <a:p>
          <a:r>
            <a:rPr lang="id-ID" sz="1400" dirty="0"/>
            <a:t>Selain itu </a:t>
          </a:r>
          <a:r>
            <a:rPr lang="id-ID" sz="1400" dirty="0" err="1"/>
            <a:t>hotspot</a:t>
          </a:r>
          <a:r>
            <a:rPr lang="id-ID" sz="1400" dirty="0"/>
            <a:t> digunakan untuk mendefinisikan tampilan dari </a:t>
          </a:r>
          <a:r>
            <a:rPr lang="id-ID" sz="1400" dirty="0" err="1"/>
            <a:t>captive</a:t>
          </a:r>
          <a:r>
            <a:rPr lang="id-ID" sz="1400" dirty="0"/>
            <a:t> portal</a:t>
          </a:r>
        </a:p>
      </dgm:t>
    </dgm:pt>
    <dgm:pt modelId="{D4471EC7-2A4C-43FF-87E1-0DBB9FC78369}" type="parTrans" cxnId="{39467957-693C-4862-A282-0F66075F3A02}">
      <dgm:prSet/>
      <dgm:spPr/>
      <dgm:t>
        <a:bodyPr/>
        <a:lstStyle/>
        <a:p>
          <a:endParaRPr lang="id-ID"/>
        </a:p>
      </dgm:t>
    </dgm:pt>
    <dgm:pt modelId="{305EFF5E-DFDF-459A-8803-33A9D819B797}" type="sibTrans" cxnId="{39467957-693C-4862-A282-0F66075F3A02}">
      <dgm:prSet/>
      <dgm:spPr/>
      <dgm:t>
        <a:bodyPr/>
        <a:lstStyle/>
        <a:p>
          <a:endParaRPr lang="id-ID"/>
        </a:p>
      </dgm:t>
    </dgm:pt>
    <dgm:pt modelId="{61E87D13-C639-4CC0-A1BF-A49A240312CA}">
      <dgm:prSet phldrT="[Text]"/>
      <dgm:spPr/>
      <dgm:t>
        <a:bodyPr/>
        <a:lstStyle/>
        <a:p>
          <a:r>
            <a:rPr lang="id-ID" dirty="0" err="1"/>
            <a:t>User</a:t>
          </a:r>
          <a:r>
            <a:rPr lang="id-ID" dirty="0"/>
            <a:t> </a:t>
          </a:r>
          <a:r>
            <a:rPr lang="id-ID" dirty="0" err="1"/>
            <a:t>Profile</a:t>
          </a:r>
          <a:endParaRPr lang="id-ID" dirty="0"/>
        </a:p>
      </dgm:t>
    </dgm:pt>
    <dgm:pt modelId="{9407DDDB-2097-4690-86C0-7F8382EF7CA7}" type="parTrans" cxnId="{AD3584F7-606D-49A2-8D9F-E3D3502EFBCC}">
      <dgm:prSet/>
      <dgm:spPr/>
      <dgm:t>
        <a:bodyPr/>
        <a:lstStyle/>
        <a:p>
          <a:endParaRPr lang="id-ID"/>
        </a:p>
      </dgm:t>
    </dgm:pt>
    <dgm:pt modelId="{7FA4FC43-13D8-4E0D-8CF7-8B874222AC57}" type="sibTrans" cxnId="{AD3584F7-606D-49A2-8D9F-E3D3502EFBCC}">
      <dgm:prSet/>
      <dgm:spPr/>
      <dgm:t>
        <a:bodyPr/>
        <a:lstStyle/>
        <a:p>
          <a:endParaRPr lang="id-ID"/>
        </a:p>
      </dgm:t>
    </dgm:pt>
    <dgm:pt modelId="{AFD47A40-1910-4610-A837-5D231ABC39F5}">
      <dgm:prSet phldrT="[Text]" custT="1"/>
      <dgm:spPr/>
      <dgm:t>
        <a:bodyPr/>
        <a:lstStyle/>
        <a:p>
          <a:r>
            <a:rPr lang="id-ID" sz="1400" dirty="0"/>
            <a:t>Pengaturan </a:t>
          </a:r>
          <a:r>
            <a:rPr lang="id-ID" sz="1400" dirty="0" err="1"/>
            <a:t>user</a:t>
          </a:r>
          <a:r>
            <a:rPr lang="id-ID" sz="1400" dirty="0"/>
            <a:t> </a:t>
          </a:r>
          <a:r>
            <a:rPr lang="id-ID" sz="1400" dirty="0" err="1"/>
            <a:t>profile</a:t>
          </a:r>
          <a:r>
            <a:rPr lang="id-ID" sz="1400" dirty="0"/>
            <a:t> digunakan untuk mendefinisikan hak </a:t>
          </a:r>
          <a:r>
            <a:rPr lang="id-ID" sz="1400" dirty="0" err="1"/>
            <a:t>user</a:t>
          </a:r>
          <a:r>
            <a:rPr lang="id-ID" sz="1400" dirty="0"/>
            <a:t> ketika mengakses sumber daya </a:t>
          </a:r>
          <a:r>
            <a:rPr lang="id-ID" sz="1400" dirty="0" err="1"/>
            <a:t>hotspot</a:t>
          </a:r>
          <a:endParaRPr lang="id-ID" sz="1400" dirty="0"/>
        </a:p>
      </dgm:t>
    </dgm:pt>
    <dgm:pt modelId="{32599CFA-8275-422D-AC00-E4A9BBEBD7EB}" type="parTrans" cxnId="{19A3A3E6-BDD8-48FF-AE9B-34A9F820DE05}">
      <dgm:prSet/>
      <dgm:spPr/>
      <dgm:t>
        <a:bodyPr/>
        <a:lstStyle/>
        <a:p>
          <a:endParaRPr lang="id-ID"/>
        </a:p>
      </dgm:t>
    </dgm:pt>
    <dgm:pt modelId="{5777F44D-D4D9-4AE2-B3D3-54685CC199F5}" type="sibTrans" cxnId="{19A3A3E6-BDD8-48FF-AE9B-34A9F820DE05}">
      <dgm:prSet/>
      <dgm:spPr/>
      <dgm:t>
        <a:bodyPr/>
        <a:lstStyle/>
        <a:p>
          <a:endParaRPr lang="id-ID"/>
        </a:p>
      </dgm:t>
    </dgm:pt>
    <dgm:pt modelId="{58DB0BF6-CCCD-4EFC-B771-6E1BD0801CFB}">
      <dgm:prSet phldrT="[Text]" custT="1"/>
      <dgm:spPr/>
      <dgm:t>
        <a:bodyPr/>
        <a:lstStyle/>
        <a:p>
          <a:r>
            <a:rPr lang="id-ID" sz="1400" dirty="0"/>
            <a:t>Profil ini juga digunakan untuk </a:t>
          </a:r>
          <a:r>
            <a:rPr lang="id-ID" sz="1400" dirty="0" err="1"/>
            <a:t>meng</a:t>
          </a:r>
          <a:r>
            <a:rPr lang="id-ID" sz="1400" dirty="0"/>
            <a:t>-klasifikasikan </a:t>
          </a:r>
          <a:r>
            <a:rPr lang="id-ID" sz="1400" dirty="0" err="1"/>
            <a:t>user</a:t>
          </a:r>
          <a:r>
            <a:rPr lang="id-ID" sz="1400" dirty="0"/>
            <a:t> per golongan sehingga dapat dilakukan batasan per </a:t>
          </a:r>
          <a:r>
            <a:rPr lang="id-ID" sz="1400" dirty="0" err="1"/>
            <a:t>group</a:t>
          </a:r>
          <a:r>
            <a:rPr lang="id-ID" sz="1400" dirty="0"/>
            <a:t> </a:t>
          </a:r>
          <a:r>
            <a:rPr lang="id-ID" sz="1400" dirty="0" err="1"/>
            <a:t>user</a:t>
          </a:r>
          <a:endParaRPr lang="id-ID" sz="1400" dirty="0"/>
        </a:p>
      </dgm:t>
    </dgm:pt>
    <dgm:pt modelId="{174A1DA6-70C4-4AE8-9337-17EBDA2216C3}" type="parTrans" cxnId="{50A94E0A-C631-4099-97D1-42C02A04A994}">
      <dgm:prSet/>
      <dgm:spPr/>
      <dgm:t>
        <a:bodyPr/>
        <a:lstStyle/>
        <a:p>
          <a:endParaRPr lang="id-ID"/>
        </a:p>
      </dgm:t>
    </dgm:pt>
    <dgm:pt modelId="{D5CAF164-27F6-4DE1-A25C-58D4E47E0C24}" type="sibTrans" cxnId="{50A94E0A-C631-4099-97D1-42C02A04A994}">
      <dgm:prSet/>
      <dgm:spPr/>
      <dgm:t>
        <a:bodyPr/>
        <a:lstStyle/>
        <a:p>
          <a:endParaRPr lang="id-ID"/>
        </a:p>
      </dgm:t>
    </dgm:pt>
    <dgm:pt modelId="{1E927490-4704-4969-9D74-F7993985D973}">
      <dgm:prSet phldrT="[Text]"/>
      <dgm:spPr/>
      <dgm:t>
        <a:bodyPr/>
        <a:lstStyle/>
        <a:p>
          <a:r>
            <a:rPr lang="id-ID" dirty="0" err="1"/>
            <a:t>Users</a:t>
          </a:r>
          <a:endParaRPr lang="id-ID" dirty="0"/>
        </a:p>
      </dgm:t>
    </dgm:pt>
    <dgm:pt modelId="{0C4F28C5-3DAA-4F5A-AF3C-E431D41B7A9F}" type="parTrans" cxnId="{F1A1D822-D523-4758-9644-408253D77C42}">
      <dgm:prSet/>
      <dgm:spPr/>
      <dgm:t>
        <a:bodyPr/>
        <a:lstStyle/>
        <a:p>
          <a:endParaRPr lang="id-ID"/>
        </a:p>
      </dgm:t>
    </dgm:pt>
    <dgm:pt modelId="{4BFE85D5-ACC9-4645-A3D7-EBF58BC35780}" type="sibTrans" cxnId="{F1A1D822-D523-4758-9644-408253D77C42}">
      <dgm:prSet/>
      <dgm:spPr/>
      <dgm:t>
        <a:bodyPr/>
        <a:lstStyle/>
        <a:p>
          <a:endParaRPr lang="id-ID"/>
        </a:p>
      </dgm:t>
    </dgm:pt>
    <dgm:pt modelId="{4E1A2C00-BE72-41BB-A5FD-BAEBB547EBF8}">
      <dgm:prSet phldrT="[Text]"/>
      <dgm:spPr/>
      <dgm:t>
        <a:bodyPr/>
        <a:lstStyle/>
        <a:p>
          <a:r>
            <a:rPr lang="id-ID" dirty="0"/>
            <a:t>Pengaturan ini berisi </a:t>
          </a:r>
          <a:r>
            <a:rPr lang="id-ID" dirty="0" err="1"/>
            <a:t>database</a:t>
          </a:r>
          <a:r>
            <a:rPr lang="id-ID" dirty="0"/>
            <a:t> dan informasi </a:t>
          </a:r>
          <a:r>
            <a:rPr lang="id-ID" dirty="0" err="1"/>
            <a:t>otentikasi</a:t>
          </a:r>
          <a:r>
            <a:rPr lang="id-ID" dirty="0"/>
            <a:t> </a:t>
          </a:r>
          <a:r>
            <a:rPr lang="id-ID" dirty="0" err="1"/>
            <a:t>user</a:t>
          </a:r>
          <a:r>
            <a:rPr lang="id-ID" dirty="0"/>
            <a:t> ke </a:t>
          </a:r>
          <a:r>
            <a:rPr lang="id-ID" dirty="0" err="1"/>
            <a:t>hotspot</a:t>
          </a:r>
          <a:endParaRPr lang="id-ID" dirty="0"/>
        </a:p>
      </dgm:t>
    </dgm:pt>
    <dgm:pt modelId="{8B8C5E51-7E25-439F-A069-E7CFEB4E5ACD}" type="parTrans" cxnId="{D98832A6-87F1-47CF-8A39-5607B063BA24}">
      <dgm:prSet/>
      <dgm:spPr/>
      <dgm:t>
        <a:bodyPr/>
        <a:lstStyle/>
        <a:p>
          <a:endParaRPr lang="id-ID"/>
        </a:p>
      </dgm:t>
    </dgm:pt>
    <dgm:pt modelId="{46C58F77-C8DA-4A4A-96FC-F7EB20C06F15}" type="sibTrans" cxnId="{D98832A6-87F1-47CF-8A39-5607B063BA24}">
      <dgm:prSet/>
      <dgm:spPr/>
      <dgm:t>
        <a:bodyPr/>
        <a:lstStyle/>
        <a:p>
          <a:endParaRPr lang="id-ID"/>
        </a:p>
      </dgm:t>
    </dgm:pt>
    <dgm:pt modelId="{3B2E619A-4CD7-451C-B2DE-710688F0F1C2}">
      <dgm:prSet phldrT="[Text]"/>
      <dgm:spPr/>
      <dgm:t>
        <a:bodyPr/>
        <a:lstStyle/>
        <a:p>
          <a:r>
            <a:rPr lang="id-ID" dirty="0"/>
            <a:t>Pada pengaturan ini juga dapat dilakukan pembatasan per </a:t>
          </a:r>
          <a:r>
            <a:rPr lang="id-ID" dirty="0" err="1"/>
            <a:t>user</a:t>
          </a:r>
          <a:r>
            <a:rPr lang="id-ID" dirty="0"/>
            <a:t> baik batasan </a:t>
          </a:r>
          <a:r>
            <a:rPr lang="id-ID" dirty="0" err="1"/>
            <a:t>uptime</a:t>
          </a:r>
          <a:r>
            <a:rPr lang="id-ID" dirty="0"/>
            <a:t>, </a:t>
          </a:r>
          <a:r>
            <a:rPr lang="id-ID" dirty="0" err="1"/>
            <a:t>byte</a:t>
          </a:r>
          <a:r>
            <a:rPr lang="id-ID" dirty="0"/>
            <a:t> in, </a:t>
          </a:r>
          <a:r>
            <a:rPr lang="id-ID" dirty="0" err="1"/>
            <a:t>byte</a:t>
          </a:r>
          <a:r>
            <a:rPr lang="id-ID" dirty="0"/>
            <a:t> </a:t>
          </a:r>
          <a:r>
            <a:rPr lang="id-ID" dirty="0" err="1"/>
            <a:t>out</a:t>
          </a:r>
          <a:r>
            <a:rPr lang="id-ID" dirty="0"/>
            <a:t>, dan </a:t>
          </a:r>
          <a:r>
            <a:rPr lang="id-ID" dirty="0" err="1"/>
            <a:t>byte</a:t>
          </a:r>
          <a:r>
            <a:rPr lang="id-ID" dirty="0"/>
            <a:t> total</a:t>
          </a:r>
        </a:p>
      </dgm:t>
    </dgm:pt>
    <dgm:pt modelId="{72973937-57E3-4E99-8ACE-340D5ED57293}" type="parTrans" cxnId="{AB86F0E4-51E6-4E81-ACA5-9D17F1332BC0}">
      <dgm:prSet/>
      <dgm:spPr/>
      <dgm:t>
        <a:bodyPr/>
        <a:lstStyle/>
        <a:p>
          <a:endParaRPr lang="id-ID"/>
        </a:p>
      </dgm:t>
    </dgm:pt>
    <dgm:pt modelId="{CF31BE3B-6A2B-40C8-B9A2-B411F6F5CAB3}" type="sibTrans" cxnId="{AB86F0E4-51E6-4E81-ACA5-9D17F1332BC0}">
      <dgm:prSet/>
      <dgm:spPr/>
      <dgm:t>
        <a:bodyPr/>
        <a:lstStyle/>
        <a:p>
          <a:endParaRPr lang="id-ID"/>
        </a:p>
      </dgm:t>
    </dgm:pt>
    <dgm:pt modelId="{DCAE8DC9-264E-4A05-B758-F0516BF5BFB9}">
      <dgm:prSet phldrT="[Text]"/>
      <dgm:spPr/>
      <dgm:t>
        <a:bodyPr/>
        <a:lstStyle/>
        <a:p>
          <a:r>
            <a:rPr lang="id-ID" dirty="0" err="1"/>
            <a:t>Extra</a:t>
          </a:r>
          <a:r>
            <a:rPr lang="id-ID" dirty="0"/>
            <a:t> </a:t>
          </a:r>
          <a:r>
            <a:rPr lang="id-ID" dirty="0" err="1"/>
            <a:t>Configuration</a:t>
          </a:r>
          <a:endParaRPr lang="id-ID" dirty="0"/>
        </a:p>
      </dgm:t>
    </dgm:pt>
    <dgm:pt modelId="{3840EA23-751D-4932-8381-3906F40BCE3A}" type="parTrans" cxnId="{BE5F74EB-14F7-499C-AFFB-50B9CF93D538}">
      <dgm:prSet/>
      <dgm:spPr/>
      <dgm:t>
        <a:bodyPr/>
        <a:lstStyle/>
        <a:p>
          <a:endParaRPr lang="id-ID"/>
        </a:p>
      </dgm:t>
    </dgm:pt>
    <dgm:pt modelId="{D63ED064-2CD7-4F73-9502-DBF16755A85B}" type="sibTrans" cxnId="{BE5F74EB-14F7-499C-AFFB-50B9CF93D538}">
      <dgm:prSet/>
      <dgm:spPr/>
      <dgm:t>
        <a:bodyPr/>
        <a:lstStyle/>
        <a:p>
          <a:endParaRPr lang="id-ID"/>
        </a:p>
      </dgm:t>
    </dgm:pt>
    <dgm:pt modelId="{C96AC5E2-F978-444B-83A4-3F4D3CE1F1AA}">
      <dgm:prSet phldrT="[Text]" custT="1"/>
      <dgm:spPr/>
      <dgm:t>
        <a:bodyPr/>
        <a:lstStyle/>
        <a:p>
          <a:r>
            <a:rPr lang="id-ID" sz="1400" dirty="0"/>
            <a:t>Konfigurasi tambahan ini sifatnya opsional, </a:t>
          </a:r>
          <a:r>
            <a:rPr lang="id-ID" sz="1400" dirty="0" err="1"/>
            <a:t>dimana</a:t>
          </a:r>
          <a:r>
            <a:rPr lang="id-ID" sz="1400" dirty="0"/>
            <a:t> pengaturan tambahan yang dapat dilakukan adalah IP </a:t>
          </a:r>
          <a:r>
            <a:rPr lang="id-ID" sz="1400" dirty="0" err="1"/>
            <a:t>Bindings</a:t>
          </a:r>
          <a:r>
            <a:rPr lang="id-ID" sz="1400" dirty="0"/>
            <a:t> untuk melakukan NAT satu banding satu, </a:t>
          </a:r>
          <a:r>
            <a:rPr lang="id-ID" sz="1400" dirty="0" err="1"/>
            <a:t>mem-bypass</a:t>
          </a:r>
          <a:r>
            <a:rPr lang="id-ID" sz="1400" dirty="0"/>
            <a:t> atau </a:t>
          </a:r>
          <a:r>
            <a:rPr lang="id-ID" sz="1400" dirty="0" err="1"/>
            <a:t>mem-block</a:t>
          </a:r>
          <a:r>
            <a:rPr lang="id-ID" sz="1400" dirty="0"/>
            <a:t> </a:t>
          </a:r>
          <a:r>
            <a:rPr lang="id-ID" sz="1400" dirty="0" err="1"/>
            <a:t>user</a:t>
          </a:r>
          <a:r>
            <a:rPr lang="id-ID" sz="1400" dirty="0"/>
            <a:t> tertentu, serta </a:t>
          </a:r>
          <a:r>
            <a:rPr lang="id-ID" sz="1400" dirty="0" err="1"/>
            <a:t>walled</a:t>
          </a:r>
          <a:r>
            <a:rPr lang="id-ID" sz="1400" dirty="0"/>
            <a:t> </a:t>
          </a:r>
          <a:r>
            <a:rPr lang="id-ID" sz="1400" dirty="0" err="1"/>
            <a:t>garden</a:t>
          </a:r>
          <a:r>
            <a:rPr lang="id-ID" sz="1400" dirty="0"/>
            <a:t> untuk </a:t>
          </a:r>
          <a:r>
            <a:rPr lang="id-ID" sz="1400" dirty="0" err="1"/>
            <a:t>mem-bypass</a:t>
          </a:r>
          <a:r>
            <a:rPr lang="id-ID" sz="1400" dirty="0"/>
            <a:t> atau </a:t>
          </a:r>
          <a:r>
            <a:rPr lang="id-ID" sz="1400" dirty="0" err="1"/>
            <a:t>memblock</a:t>
          </a:r>
          <a:r>
            <a:rPr lang="id-ID" sz="1400" dirty="0"/>
            <a:t> situs tertentu atau</a:t>
          </a:r>
        </a:p>
      </dgm:t>
    </dgm:pt>
    <dgm:pt modelId="{F902A7E4-549E-43E6-BD7E-163C327D2196}" type="parTrans" cxnId="{2648B743-7CC6-4304-A681-48C409F5F995}">
      <dgm:prSet/>
      <dgm:spPr/>
      <dgm:t>
        <a:bodyPr/>
        <a:lstStyle/>
        <a:p>
          <a:endParaRPr lang="id-ID"/>
        </a:p>
      </dgm:t>
    </dgm:pt>
    <dgm:pt modelId="{15A61A46-1096-4498-8748-57C673115FA1}" type="sibTrans" cxnId="{2648B743-7CC6-4304-A681-48C409F5F995}">
      <dgm:prSet/>
      <dgm:spPr/>
      <dgm:t>
        <a:bodyPr/>
        <a:lstStyle/>
        <a:p>
          <a:endParaRPr lang="id-ID"/>
        </a:p>
      </dgm:t>
    </dgm:pt>
    <dgm:pt modelId="{C445E966-43C3-4250-B00A-36F4A52E3E95}" type="pres">
      <dgm:prSet presAssocID="{4D8C6E3D-6DE2-4FA0-A958-11A8C6FFCCDD}" presName="Name0" presStyleCnt="0">
        <dgm:presLayoutVars>
          <dgm:dir/>
          <dgm:animLvl val="lvl"/>
          <dgm:resizeHandles val="exact"/>
        </dgm:presLayoutVars>
      </dgm:prSet>
      <dgm:spPr/>
    </dgm:pt>
    <dgm:pt modelId="{045A4689-4CC2-4C15-AE26-D737E55EE772}" type="pres">
      <dgm:prSet presAssocID="{0FB1A615-4599-454A-B65F-B556DA583F92}" presName="linNode" presStyleCnt="0"/>
      <dgm:spPr/>
    </dgm:pt>
    <dgm:pt modelId="{5EB322A1-E03C-40F9-BC5E-1B292B06FD5D}" type="pres">
      <dgm:prSet presAssocID="{0FB1A615-4599-454A-B65F-B556DA583F92}" presName="parentText" presStyleLbl="node1" presStyleIdx="0" presStyleCnt="4" custScaleX="65242" custLinFactNeighborX="-9776" custLinFactNeighborY="152">
        <dgm:presLayoutVars>
          <dgm:chMax val="1"/>
          <dgm:bulletEnabled val="1"/>
        </dgm:presLayoutVars>
      </dgm:prSet>
      <dgm:spPr/>
    </dgm:pt>
    <dgm:pt modelId="{CB1B5273-FCC1-4D84-AFD7-D8933D1E29FB}" type="pres">
      <dgm:prSet presAssocID="{0FB1A615-4599-454A-B65F-B556DA583F92}" presName="descendantText" presStyleLbl="alignAccFollowNode1" presStyleIdx="0" presStyleCnt="4" custScaleX="122479" custScaleY="119046">
        <dgm:presLayoutVars>
          <dgm:bulletEnabled val="1"/>
        </dgm:presLayoutVars>
      </dgm:prSet>
      <dgm:spPr/>
    </dgm:pt>
    <dgm:pt modelId="{B58F8F4A-B60D-48AF-870B-688AC89BA011}" type="pres">
      <dgm:prSet presAssocID="{F61282D3-72ED-46C0-A578-2D688A395D94}" presName="sp" presStyleCnt="0"/>
      <dgm:spPr/>
    </dgm:pt>
    <dgm:pt modelId="{9287CAC0-81D4-4EFB-AD77-1D41E4B6E9A9}" type="pres">
      <dgm:prSet presAssocID="{61E87D13-C639-4CC0-A1BF-A49A240312CA}" presName="linNode" presStyleCnt="0"/>
      <dgm:spPr/>
    </dgm:pt>
    <dgm:pt modelId="{E57426DD-76DA-4AD5-9478-27B89667A4FB}" type="pres">
      <dgm:prSet presAssocID="{61E87D13-C639-4CC0-A1BF-A49A240312CA}" presName="parentText" presStyleLbl="node1" presStyleIdx="1" presStyleCnt="4" custScaleX="65242" custLinFactNeighborX="-9776" custLinFactNeighborY="152">
        <dgm:presLayoutVars>
          <dgm:chMax val="1"/>
          <dgm:bulletEnabled val="1"/>
        </dgm:presLayoutVars>
      </dgm:prSet>
      <dgm:spPr/>
    </dgm:pt>
    <dgm:pt modelId="{F41574D0-F1C2-4030-9CD6-3C851D7EC6C2}" type="pres">
      <dgm:prSet presAssocID="{61E87D13-C639-4CC0-A1BF-A49A240312CA}" presName="descendantText" presStyleLbl="alignAccFollowNode1" presStyleIdx="1" presStyleCnt="4" custScaleX="122479" custScaleY="119046">
        <dgm:presLayoutVars>
          <dgm:bulletEnabled val="1"/>
        </dgm:presLayoutVars>
      </dgm:prSet>
      <dgm:spPr/>
    </dgm:pt>
    <dgm:pt modelId="{2B12B7FF-E473-4EDE-9351-E12BC71B65BE}" type="pres">
      <dgm:prSet presAssocID="{7FA4FC43-13D8-4E0D-8CF7-8B874222AC57}" presName="sp" presStyleCnt="0"/>
      <dgm:spPr/>
    </dgm:pt>
    <dgm:pt modelId="{01BA71AC-C09D-466C-A80A-636CB8460E0A}" type="pres">
      <dgm:prSet presAssocID="{1E927490-4704-4969-9D74-F7993985D973}" presName="linNode" presStyleCnt="0"/>
      <dgm:spPr/>
    </dgm:pt>
    <dgm:pt modelId="{492CEBE5-5BD6-48AB-9273-DCF422F57409}" type="pres">
      <dgm:prSet presAssocID="{1E927490-4704-4969-9D74-F7993985D973}" presName="parentText" presStyleLbl="node1" presStyleIdx="2" presStyleCnt="4" custScaleX="65242" custLinFactNeighborX="-9776" custLinFactNeighborY="152">
        <dgm:presLayoutVars>
          <dgm:chMax val="1"/>
          <dgm:bulletEnabled val="1"/>
        </dgm:presLayoutVars>
      </dgm:prSet>
      <dgm:spPr/>
    </dgm:pt>
    <dgm:pt modelId="{5D4CF788-1620-4B25-A3E8-7B67094275B4}" type="pres">
      <dgm:prSet presAssocID="{1E927490-4704-4969-9D74-F7993985D973}" presName="descendantText" presStyleLbl="alignAccFollowNode1" presStyleIdx="2" presStyleCnt="4" custScaleX="122479" custScaleY="119046">
        <dgm:presLayoutVars>
          <dgm:bulletEnabled val="1"/>
        </dgm:presLayoutVars>
      </dgm:prSet>
      <dgm:spPr/>
    </dgm:pt>
    <dgm:pt modelId="{61D94834-BDBC-471C-A9AE-CACD591BF84D}" type="pres">
      <dgm:prSet presAssocID="{4BFE85D5-ACC9-4645-A3D7-EBF58BC35780}" presName="sp" presStyleCnt="0"/>
      <dgm:spPr/>
    </dgm:pt>
    <dgm:pt modelId="{1075BD98-E73F-48D6-A792-45FB5CB487B5}" type="pres">
      <dgm:prSet presAssocID="{DCAE8DC9-264E-4A05-B758-F0516BF5BFB9}" presName="linNode" presStyleCnt="0"/>
      <dgm:spPr/>
    </dgm:pt>
    <dgm:pt modelId="{B5B00CB4-F3B6-4AAC-BA45-D50D624D060F}" type="pres">
      <dgm:prSet presAssocID="{DCAE8DC9-264E-4A05-B758-F0516BF5BFB9}" presName="parentText" presStyleLbl="node1" presStyleIdx="3" presStyleCnt="4" custScaleX="78443">
        <dgm:presLayoutVars>
          <dgm:chMax val="1"/>
          <dgm:bulletEnabled val="1"/>
        </dgm:presLayoutVars>
      </dgm:prSet>
      <dgm:spPr/>
    </dgm:pt>
    <dgm:pt modelId="{00F626C1-B68B-4766-BB69-8B55472A7E20}" type="pres">
      <dgm:prSet presAssocID="{DCAE8DC9-264E-4A05-B758-F0516BF5BFB9}" presName="descendantText" presStyleLbl="alignAccFollowNode1" presStyleIdx="3" presStyleCnt="4" custScaleX="152093" custScaleY="119046">
        <dgm:presLayoutVars>
          <dgm:bulletEnabled val="1"/>
        </dgm:presLayoutVars>
      </dgm:prSet>
      <dgm:spPr/>
    </dgm:pt>
  </dgm:ptLst>
  <dgm:cxnLst>
    <dgm:cxn modelId="{74BE0905-2D11-416E-8C33-7262294A89DC}" type="presOf" srcId="{AFD47A40-1910-4610-A837-5D231ABC39F5}" destId="{F41574D0-F1C2-4030-9CD6-3C851D7EC6C2}" srcOrd="0" destOrd="0" presId="urn:microsoft.com/office/officeart/2005/8/layout/vList5"/>
    <dgm:cxn modelId="{50A94E0A-C631-4099-97D1-42C02A04A994}" srcId="{61E87D13-C639-4CC0-A1BF-A49A240312CA}" destId="{58DB0BF6-CCCD-4EFC-B771-6E1BD0801CFB}" srcOrd="1" destOrd="0" parTransId="{174A1DA6-70C4-4AE8-9337-17EBDA2216C3}" sibTransId="{D5CAF164-27F6-4DE1-A25C-58D4E47E0C24}"/>
    <dgm:cxn modelId="{2826E50B-3424-47C5-AC7E-22E40F49EE34}" type="presOf" srcId="{61E87D13-C639-4CC0-A1BF-A49A240312CA}" destId="{E57426DD-76DA-4AD5-9478-27B89667A4FB}" srcOrd="0" destOrd="0" presId="urn:microsoft.com/office/officeart/2005/8/layout/vList5"/>
    <dgm:cxn modelId="{5C64491B-914F-4DA3-A949-65AADB881491}" type="presOf" srcId="{1E927490-4704-4969-9D74-F7993985D973}" destId="{492CEBE5-5BD6-48AB-9273-DCF422F57409}" srcOrd="0" destOrd="0" presId="urn:microsoft.com/office/officeart/2005/8/layout/vList5"/>
    <dgm:cxn modelId="{9468B81E-95DB-4AB2-B40C-743BE830BE92}" type="presOf" srcId="{C96AC5E2-F978-444B-83A4-3F4D3CE1F1AA}" destId="{00F626C1-B68B-4766-BB69-8B55472A7E20}" srcOrd="0" destOrd="0" presId="urn:microsoft.com/office/officeart/2005/8/layout/vList5"/>
    <dgm:cxn modelId="{F1A1D822-D523-4758-9644-408253D77C42}" srcId="{4D8C6E3D-6DE2-4FA0-A958-11A8C6FFCCDD}" destId="{1E927490-4704-4969-9D74-F7993985D973}" srcOrd="2" destOrd="0" parTransId="{0C4F28C5-3DAA-4F5A-AF3C-E431D41B7A9F}" sibTransId="{4BFE85D5-ACC9-4645-A3D7-EBF58BC35780}"/>
    <dgm:cxn modelId="{8A359B30-931D-4343-973F-5922C1817CC2}" type="presOf" srcId="{B40A66F5-580F-4B77-8E84-819ECB4E7BC9}" destId="{CB1B5273-FCC1-4D84-AFD7-D8933D1E29FB}" srcOrd="0" destOrd="0" presId="urn:microsoft.com/office/officeart/2005/8/layout/vList5"/>
    <dgm:cxn modelId="{C9A4E230-AB4C-4B7F-8379-DD4821B59177}" type="presOf" srcId="{58DB0BF6-CCCD-4EFC-B771-6E1BD0801CFB}" destId="{F41574D0-F1C2-4030-9CD6-3C851D7EC6C2}" srcOrd="0" destOrd="1" presId="urn:microsoft.com/office/officeart/2005/8/layout/vList5"/>
    <dgm:cxn modelId="{2648B743-7CC6-4304-A681-48C409F5F995}" srcId="{DCAE8DC9-264E-4A05-B758-F0516BF5BFB9}" destId="{C96AC5E2-F978-444B-83A4-3F4D3CE1F1AA}" srcOrd="0" destOrd="0" parTransId="{F902A7E4-549E-43E6-BD7E-163C327D2196}" sibTransId="{15A61A46-1096-4498-8748-57C673115FA1}"/>
    <dgm:cxn modelId="{77BC946C-5AB3-4F7A-B90E-2C8FA85A77CE}" type="presOf" srcId="{0FB1A615-4599-454A-B65F-B556DA583F92}" destId="{5EB322A1-E03C-40F9-BC5E-1B292B06FD5D}" srcOrd="0" destOrd="0" presId="urn:microsoft.com/office/officeart/2005/8/layout/vList5"/>
    <dgm:cxn modelId="{C48B3C72-67CF-4D43-8CC5-FACC6DD25C9B}" srcId="{0FB1A615-4599-454A-B65F-B556DA583F92}" destId="{B40A66F5-580F-4B77-8E84-819ECB4E7BC9}" srcOrd="0" destOrd="0" parTransId="{47E0F735-4D53-428B-A663-775523A94DA2}" sibTransId="{57382BA2-0799-4CB6-ACB6-310E383BB2E5}"/>
    <dgm:cxn modelId="{5E4D5E73-005A-40D6-B9BF-0AF431F026A4}" srcId="{4D8C6E3D-6DE2-4FA0-A958-11A8C6FFCCDD}" destId="{0FB1A615-4599-454A-B65F-B556DA583F92}" srcOrd="0" destOrd="0" parTransId="{B8B9A89D-270F-4E80-B83D-C7B6C87C7A9C}" sibTransId="{F61282D3-72ED-46C0-A578-2D688A395D94}"/>
    <dgm:cxn modelId="{2871D974-3201-4AEA-ABA6-74C777BEB3BE}" type="presOf" srcId="{4D8C6E3D-6DE2-4FA0-A958-11A8C6FFCCDD}" destId="{C445E966-43C3-4250-B00A-36F4A52E3E95}" srcOrd="0" destOrd="0" presId="urn:microsoft.com/office/officeart/2005/8/layout/vList5"/>
    <dgm:cxn modelId="{39467957-693C-4862-A282-0F66075F3A02}" srcId="{0FB1A615-4599-454A-B65F-B556DA583F92}" destId="{F49A2BDB-5D41-4220-9B91-58897DCE9A45}" srcOrd="1" destOrd="0" parTransId="{D4471EC7-2A4C-43FF-87E1-0DBB9FC78369}" sibTransId="{305EFF5E-DFDF-459A-8803-33A9D819B797}"/>
    <dgm:cxn modelId="{D98832A6-87F1-47CF-8A39-5607B063BA24}" srcId="{1E927490-4704-4969-9D74-F7993985D973}" destId="{4E1A2C00-BE72-41BB-A5FD-BAEBB547EBF8}" srcOrd="0" destOrd="0" parTransId="{8B8C5E51-7E25-439F-A069-E7CFEB4E5ACD}" sibTransId="{46C58F77-C8DA-4A4A-96FC-F7EB20C06F15}"/>
    <dgm:cxn modelId="{A2E145D1-08B5-4BB6-ADD9-6DE8FF931A81}" type="presOf" srcId="{DCAE8DC9-264E-4A05-B758-F0516BF5BFB9}" destId="{B5B00CB4-F3B6-4AAC-BA45-D50D624D060F}" srcOrd="0" destOrd="0" presId="urn:microsoft.com/office/officeart/2005/8/layout/vList5"/>
    <dgm:cxn modelId="{A6CCB5DE-F587-4998-9154-C5C996343660}" type="presOf" srcId="{F49A2BDB-5D41-4220-9B91-58897DCE9A45}" destId="{CB1B5273-FCC1-4D84-AFD7-D8933D1E29FB}" srcOrd="0" destOrd="1" presId="urn:microsoft.com/office/officeart/2005/8/layout/vList5"/>
    <dgm:cxn modelId="{AB86F0E4-51E6-4E81-ACA5-9D17F1332BC0}" srcId="{1E927490-4704-4969-9D74-F7993985D973}" destId="{3B2E619A-4CD7-451C-B2DE-710688F0F1C2}" srcOrd="1" destOrd="0" parTransId="{72973937-57E3-4E99-8ACE-340D5ED57293}" sibTransId="{CF31BE3B-6A2B-40C8-B9A2-B411F6F5CAB3}"/>
    <dgm:cxn modelId="{19A3A3E6-BDD8-48FF-AE9B-34A9F820DE05}" srcId="{61E87D13-C639-4CC0-A1BF-A49A240312CA}" destId="{AFD47A40-1910-4610-A837-5D231ABC39F5}" srcOrd="0" destOrd="0" parTransId="{32599CFA-8275-422D-AC00-E4A9BBEBD7EB}" sibTransId="{5777F44D-D4D9-4AE2-B3D3-54685CC199F5}"/>
    <dgm:cxn modelId="{BE5F74EB-14F7-499C-AFFB-50B9CF93D538}" srcId="{4D8C6E3D-6DE2-4FA0-A958-11A8C6FFCCDD}" destId="{DCAE8DC9-264E-4A05-B758-F0516BF5BFB9}" srcOrd="3" destOrd="0" parTransId="{3840EA23-751D-4932-8381-3906F40BCE3A}" sibTransId="{D63ED064-2CD7-4F73-9502-DBF16755A85B}"/>
    <dgm:cxn modelId="{AD3584F7-606D-49A2-8D9F-E3D3502EFBCC}" srcId="{4D8C6E3D-6DE2-4FA0-A958-11A8C6FFCCDD}" destId="{61E87D13-C639-4CC0-A1BF-A49A240312CA}" srcOrd="1" destOrd="0" parTransId="{9407DDDB-2097-4690-86C0-7F8382EF7CA7}" sibTransId="{7FA4FC43-13D8-4E0D-8CF7-8B874222AC57}"/>
    <dgm:cxn modelId="{844957F8-8909-42B8-8AEE-21120416AE35}" type="presOf" srcId="{3B2E619A-4CD7-451C-B2DE-710688F0F1C2}" destId="{5D4CF788-1620-4B25-A3E8-7B67094275B4}" srcOrd="0" destOrd="1" presId="urn:microsoft.com/office/officeart/2005/8/layout/vList5"/>
    <dgm:cxn modelId="{9A5122FD-55D1-4358-9CF9-322D71D86BC4}" type="presOf" srcId="{4E1A2C00-BE72-41BB-A5FD-BAEBB547EBF8}" destId="{5D4CF788-1620-4B25-A3E8-7B67094275B4}" srcOrd="0" destOrd="0" presId="urn:microsoft.com/office/officeart/2005/8/layout/vList5"/>
    <dgm:cxn modelId="{8696F4C7-C837-48CF-A0CA-FC4038FD7009}" type="presParOf" srcId="{C445E966-43C3-4250-B00A-36F4A52E3E95}" destId="{045A4689-4CC2-4C15-AE26-D737E55EE772}" srcOrd="0" destOrd="0" presId="urn:microsoft.com/office/officeart/2005/8/layout/vList5"/>
    <dgm:cxn modelId="{8DA11A19-1A46-4531-A4C3-86CEEB5CB46D}" type="presParOf" srcId="{045A4689-4CC2-4C15-AE26-D737E55EE772}" destId="{5EB322A1-E03C-40F9-BC5E-1B292B06FD5D}" srcOrd="0" destOrd="0" presId="urn:microsoft.com/office/officeart/2005/8/layout/vList5"/>
    <dgm:cxn modelId="{92C6132A-4863-4A33-8EFB-93A05160732B}" type="presParOf" srcId="{045A4689-4CC2-4C15-AE26-D737E55EE772}" destId="{CB1B5273-FCC1-4D84-AFD7-D8933D1E29FB}" srcOrd="1" destOrd="0" presId="urn:microsoft.com/office/officeart/2005/8/layout/vList5"/>
    <dgm:cxn modelId="{A7A64E37-A595-4569-9D0D-5DFF07FD4DC6}" type="presParOf" srcId="{C445E966-43C3-4250-B00A-36F4A52E3E95}" destId="{B58F8F4A-B60D-48AF-870B-688AC89BA011}" srcOrd="1" destOrd="0" presId="urn:microsoft.com/office/officeart/2005/8/layout/vList5"/>
    <dgm:cxn modelId="{7AD77E2C-693A-4F24-8D35-97D7417BCD07}" type="presParOf" srcId="{C445E966-43C3-4250-B00A-36F4A52E3E95}" destId="{9287CAC0-81D4-4EFB-AD77-1D41E4B6E9A9}" srcOrd="2" destOrd="0" presId="urn:microsoft.com/office/officeart/2005/8/layout/vList5"/>
    <dgm:cxn modelId="{9414FA48-B940-4CF0-AC7F-9B7D8E66B9D1}" type="presParOf" srcId="{9287CAC0-81D4-4EFB-AD77-1D41E4B6E9A9}" destId="{E57426DD-76DA-4AD5-9478-27B89667A4FB}" srcOrd="0" destOrd="0" presId="urn:microsoft.com/office/officeart/2005/8/layout/vList5"/>
    <dgm:cxn modelId="{DDA1D565-DBD6-4047-9D83-6CB9528E2A2E}" type="presParOf" srcId="{9287CAC0-81D4-4EFB-AD77-1D41E4B6E9A9}" destId="{F41574D0-F1C2-4030-9CD6-3C851D7EC6C2}" srcOrd="1" destOrd="0" presId="urn:microsoft.com/office/officeart/2005/8/layout/vList5"/>
    <dgm:cxn modelId="{B86CD5FC-4A2F-4118-B827-34E1898F60D6}" type="presParOf" srcId="{C445E966-43C3-4250-B00A-36F4A52E3E95}" destId="{2B12B7FF-E473-4EDE-9351-E12BC71B65BE}" srcOrd="3" destOrd="0" presId="urn:microsoft.com/office/officeart/2005/8/layout/vList5"/>
    <dgm:cxn modelId="{E397E800-DA2E-4E18-8B05-6655E4CBF454}" type="presParOf" srcId="{C445E966-43C3-4250-B00A-36F4A52E3E95}" destId="{01BA71AC-C09D-466C-A80A-636CB8460E0A}" srcOrd="4" destOrd="0" presId="urn:microsoft.com/office/officeart/2005/8/layout/vList5"/>
    <dgm:cxn modelId="{4E1FF4C5-F6BD-4E1B-9EC8-C6A4C567785B}" type="presParOf" srcId="{01BA71AC-C09D-466C-A80A-636CB8460E0A}" destId="{492CEBE5-5BD6-48AB-9273-DCF422F57409}" srcOrd="0" destOrd="0" presId="urn:microsoft.com/office/officeart/2005/8/layout/vList5"/>
    <dgm:cxn modelId="{7782E85F-4B7E-49B0-95A1-8953AF9DD264}" type="presParOf" srcId="{01BA71AC-C09D-466C-A80A-636CB8460E0A}" destId="{5D4CF788-1620-4B25-A3E8-7B67094275B4}" srcOrd="1" destOrd="0" presId="urn:microsoft.com/office/officeart/2005/8/layout/vList5"/>
    <dgm:cxn modelId="{70B51DC3-FD5D-4FBB-88FF-CCDCED4FEF00}" type="presParOf" srcId="{C445E966-43C3-4250-B00A-36F4A52E3E95}" destId="{61D94834-BDBC-471C-A9AE-CACD591BF84D}" srcOrd="5" destOrd="0" presId="urn:microsoft.com/office/officeart/2005/8/layout/vList5"/>
    <dgm:cxn modelId="{E2FC4B13-25CB-4EFF-A937-0F29EEE1E33D}" type="presParOf" srcId="{C445E966-43C3-4250-B00A-36F4A52E3E95}" destId="{1075BD98-E73F-48D6-A792-45FB5CB487B5}" srcOrd="6" destOrd="0" presId="urn:microsoft.com/office/officeart/2005/8/layout/vList5"/>
    <dgm:cxn modelId="{43716929-64F6-41B2-A1D8-454C391C4BD8}" type="presParOf" srcId="{1075BD98-E73F-48D6-A792-45FB5CB487B5}" destId="{B5B00CB4-F3B6-4AAC-BA45-D50D624D060F}" srcOrd="0" destOrd="0" presId="urn:microsoft.com/office/officeart/2005/8/layout/vList5"/>
    <dgm:cxn modelId="{73F3434E-890E-4611-BDE1-566AF9FD9ED2}" type="presParOf" srcId="{1075BD98-E73F-48D6-A792-45FB5CB487B5}" destId="{00F626C1-B68B-4766-BB69-8B55472A7E2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4A6B09-DAB0-4A19-9EF3-37109151EA6B}">
      <dsp:nvSpPr>
        <dsp:cNvPr id="0" name=""/>
        <dsp:cNvSpPr/>
      </dsp:nvSpPr>
      <dsp:spPr>
        <a:xfrm>
          <a:off x="2983820" y="690267"/>
          <a:ext cx="53303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3032" y="45720"/>
              </a:lnTo>
            </a:path>
          </a:pathLst>
        </a:custGeom>
        <a:noFill/>
        <a:ln w="38100" cap="flat" cmpd="sng" algn="ctr">
          <a:solidFill>
            <a:scrgbClr r="0" g="0" b="0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3236245" y="733169"/>
        <a:ext cx="28181" cy="5636"/>
      </dsp:txXfrm>
    </dsp:sp>
    <dsp:sp modelId="{882C057F-91A5-4910-AC8D-1DF4F2A28F09}">
      <dsp:nvSpPr>
        <dsp:cNvPr id="0" name=""/>
        <dsp:cNvSpPr/>
      </dsp:nvSpPr>
      <dsp:spPr>
        <a:xfrm>
          <a:off x="535042" y="814"/>
          <a:ext cx="2450577" cy="147034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700" kern="1200" dirty="0" err="1"/>
            <a:t>Client</a:t>
          </a:r>
          <a:r>
            <a:rPr lang="id-ID" sz="1700" kern="1200" dirty="0"/>
            <a:t> melakukan koneksi ke jaringan</a:t>
          </a:r>
        </a:p>
      </dsp:txBody>
      <dsp:txXfrm>
        <a:off x="535042" y="814"/>
        <a:ext cx="2450577" cy="1470346"/>
      </dsp:txXfrm>
    </dsp:sp>
    <dsp:sp modelId="{CFAB0B1B-2FDE-4C3C-B8AB-3E40F157F4F1}">
      <dsp:nvSpPr>
        <dsp:cNvPr id="0" name=""/>
        <dsp:cNvSpPr/>
      </dsp:nvSpPr>
      <dsp:spPr>
        <a:xfrm>
          <a:off x="1760331" y="1469360"/>
          <a:ext cx="3014210" cy="533032"/>
        </a:xfrm>
        <a:custGeom>
          <a:avLst/>
          <a:gdLst/>
          <a:ahLst/>
          <a:cxnLst/>
          <a:rect l="0" t="0" r="0" b="0"/>
          <a:pathLst>
            <a:path>
              <a:moveTo>
                <a:pt x="3014210" y="0"/>
              </a:moveTo>
              <a:lnTo>
                <a:pt x="3014210" y="283616"/>
              </a:lnTo>
              <a:lnTo>
                <a:pt x="0" y="283616"/>
              </a:lnTo>
              <a:lnTo>
                <a:pt x="0" y="533032"/>
              </a:lnTo>
            </a:path>
          </a:pathLst>
        </a:custGeom>
        <a:noFill/>
        <a:ln w="38100" cap="flat" cmpd="sng" algn="ctr">
          <a:solidFill>
            <a:scrgbClr r="0" g="0" b="0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3190775" y="1733058"/>
        <a:ext cx="153322" cy="5636"/>
      </dsp:txXfrm>
    </dsp:sp>
    <dsp:sp modelId="{DF23CF58-F200-49E4-AF95-7D0BAB8F75A5}">
      <dsp:nvSpPr>
        <dsp:cNvPr id="0" name=""/>
        <dsp:cNvSpPr/>
      </dsp:nvSpPr>
      <dsp:spPr>
        <a:xfrm>
          <a:off x="3549252" y="814"/>
          <a:ext cx="2450577" cy="147034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700" kern="1200" dirty="0" err="1"/>
            <a:t>Client</a:t>
          </a:r>
          <a:r>
            <a:rPr lang="id-ID" sz="1700" kern="1200" dirty="0"/>
            <a:t> mendapatkan IP </a:t>
          </a:r>
          <a:r>
            <a:rPr lang="id-ID" sz="1700" kern="1200" dirty="0" err="1"/>
            <a:t>Address</a:t>
          </a:r>
          <a:endParaRPr lang="id-ID" sz="1700" kern="1200" dirty="0"/>
        </a:p>
      </dsp:txBody>
      <dsp:txXfrm>
        <a:off x="3549252" y="814"/>
        <a:ext cx="2450577" cy="1470346"/>
      </dsp:txXfrm>
    </dsp:sp>
    <dsp:sp modelId="{49B35D20-433C-4742-BE6B-E13F383B81E4}">
      <dsp:nvSpPr>
        <dsp:cNvPr id="0" name=""/>
        <dsp:cNvSpPr/>
      </dsp:nvSpPr>
      <dsp:spPr>
        <a:xfrm>
          <a:off x="2983820" y="2724246"/>
          <a:ext cx="53303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3032" y="45720"/>
              </a:lnTo>
            </a:path>
          </a:pathLst>
        </a:custGeom>
        <a:noFill/>
        <a:ln w="38100" cap="flat" cmpd="sng" algn="ctr">
          <a:solidFill>
            <a:scrgbClr r="0" g="0" b="0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3236245" y="2767148"/>
        <a:ext cx="28181" cy="5636"/>
      </dsp:txXfrm>
    </dsp:sp>
    <dsp:sp modelId="{EDC91439-05FA-4D26-9FE9-E9DBFF724945}">
      <dsp:nvSpPr>
        <dsp:cNvPr id="0" name=""/>
        <dsp:cNvSpPr/>
      </dsp:nvSpPr>
      <dsp:spPr>
        <a:xfrm>
          <a:off x="535042" y="2034793"/>
          <a:ext cx="2450577" cy="147034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700" kern="1200" dirty="0" err="1"/>
            <a:t>Mikrotik</a:t>
          </a:r>
          <a:r>
            <a:rPr lang="id-ID" sz="1700" kern="1200" dirty="0"/>
            <a:t> mengalihkan pengguna ke </a:t>
          </a:r>
          <a:r>
            <a:rPr lang="id-ID" sz="1700" kern="1200" dirty="0" err="1"/>
            <a:t>Captive</a:t>
          </a:r>
          <a:r>
            <a:rPr lang="id-ID" sz="1700" kern="1200" dirty="0"/>
            <a:t> Portal</a:t>
          </a:r>
        </a:p>
      </dsp:txBody>
      <dsp:txXfrm>
        <a:off x="535042" y="2034793"/>
        <a:ext cx="2450577" cy="1470346"/>
      </dsp:txXfrm>
    </dsp:sp>
    <dsp:sp modelId="{F6D33916-18F7-4150-B57C-57D9DBEB6B9B}">
      <dsp:nvSpPr>
        <dsp:cNvPr id="0" name=""/>
        <dsp:cNvSpPr/>
      </dsp:nvSpPr>
      <dsp:spPr>
        <a:xfrm>
          <a:off x="1760331" y="3503339"/>
          <a:ext cx="3014210" cy="533032"/>
        </a:xfrm>
        <a:custGeom>
          <a:avLst/>
          <a:gdLst/>
          <a:ahLst/>
          <a:cxnLst/>
          <a:rect l="0" t="0" r="0" b="0"/>
          <a:pathLst>
            <a:path>
              <a:moveTo>
                <a:pt x="3014210" y="0"/>
              </a:moveTo>
              <a:lnTo>
                <a:pt x="3014210" y="283616"/>
              </a:lnTo>
              <a:lnTo>
                <a:pt x="0" y="283616"/>
              </a:lnTo>
              <a:lnTo>
                <a:pt x="0" y="533032"/>
              </a:lnTo>
            </a:path>
          </a:pathLst>
        </a:custGeom>
        <a:noFill/>
        <a:ln w="38100" cap="flat" cmpd="sng" algn="ctr">
          <a:solidFill>
            <a:scrgbClr r="0" g="0" b="0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3190775" y="3767037"/>
        <a:ext cx="153322" cy="5636"/>
      </dsp:txXfrm>
    </dsp:sp>
    <dsp:sp modelId="{9F314811-C801-431F-B458-286FEF81D74C}">
      <dsp:nvSpPr>
        <dsp:cNvPr id="0" name=""/>
        <dsp:cNvSpPr/>
      </dsp:nvSpPr>
      <dsp:spPr>
        <a:xfrm>
          <a:off x="3549252" y="2034793"/>
          <a:ext cx="2450577" cy="147034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700" kern="1200" dirty="0"/>
            <a:t>Pengguna melakukan </a:t>
          </a:r>
          <a:r>
            <a:rPr lang="id-ID" sz="1700" kern="1200" dirty="0" err="1"/>
            <a:t>otentikan</a:t>
          </a:r>
          <a:endParaRPr lang="id-ID" sz="1700" kern="1200" dirty="0"/>
        </a:p>
      </dsp:txBody>
      <dsp:txXfrm>
        <a:off x="3549252" y="2034793"/>
        <a:ext cx="2450577" cy="1470346"/>
      </dsp:txXfrm>
    </dsp:sp>
    <dsp:sp modelId="{3BA40099-CB49-4CCF-AB88-09F427BB95BA}">
      <dsp:nvSpPr>
        <dsp:cNvPr id="0" name=""/>
        <dsp:cNvSpPr/>
      </dsp:nvSpPr>
      <dsp:spPr>
        <a:xfrm>
          <a:off x="2983820" y="4758225"/>
          <a:ext cx="53303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3032" y="45720"/>
              </a:lnTo>
            </a:path>
          </a:pathLst>
        </a:custGeom>
        <a:noFill/>
        <a:ln w="38100" cap="flat" cmpd="sng" algn="ctr">
          <a:solidFill>
            <a:scrgbClr r="0" g="0" b="0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3236245" y="4801127"/>
        <a:ext cx="28181" cy="5636"/>
      </dsp:txXfrm>
    </dsp:sp>
    <dsp:sp modelId="{9498D364-6800-4E52-8979-FF1977B65ABE}">
      <dsp:nvSpPr>
        <dsp:cNvPr id="0" name=""/>
        <dsp:cNvSpPr/>
      </dsp:nvSpPr>
      <dsp:spPr>
        <a:xfrm>
          <a:off x="535042" y="4068772"/>
          <a:ext cx="2450577" cy="147034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700" kern="1200" dirty="0"/>
            <a:t>Informasi akses pengguna disimpan dan dihitung</a:t>
          </a:r>
        </a:p>
      </dsp:txBody>
      <dsp:txXfrm>
        <a:off x="535042" y="4068772"/>
        <a:ext cx="2450577" cy="1470346"/>
      </dsp:txXfrm>
    </dsp:sp>
    <dsp:sp modelId="{5E598C91-00C9-4835-A4B5-7769EC019489}">
      <dsp:nvSpPr>
        <dsp:cNvPr id="0" name=""/>
        <dsp:cNvSpPr/>
      </dsp:nvSpPr>
      <dsp:spPr>
        <a:xfrm>
          <a:off x="3549252" y="4068772"/>
          <a:ext cx="2450577" cy="147034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1700" kern="1200" dirty="0"/>
            <a:t>Pengguna mengakses sumber daya jaringan sampai mencapai limit</a:t>
          </a:r>
        </a:p>
      </dsp:txBody>
      <dsp:txXfrm>
        <a:off x="3549252" y="4068772"/>
        <a:ext cx="2450577" cy="14703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1B5273-FCC1-4D84-AFD7-D8933D1E29FB}">
      <dsp:nvSpPr>
        <dsp:cNvPr id="0" name=""/>
        <dsp:cNvSpPr/>
      </dsp:nvSpPr>
      <dsp:spPr>
        <a:xfrm rot="5400000">
          <a:off x="5082064" y="-2900529"/>
          <a:ext cx="1289889" cy="7161092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400" kern="1200" dirty="0"/>
            <a:t>Pengaturan </a:t>
          </a:r>
          <a:r>
            <a:rPr lang="id-ID" sz="1400" kern="1200" dirty="0" err="1"/>
            <a:t>hotspot</a:t>
          </a:r>
          <a:r>
            <a:rPr lang="id-ID" sz="1400" kern="1200" dirty="0"/>
            <a:t> server digunakan untuk memilih </a:t>
          </a:r>
          <a:r>
            <a:rPr lang="id-ID" sz="1400" kern="1200" dirty="0" err="1"/>
            <a:t>interface</a:t>
          </a:r>
          <a:r>
            <a:rPr lang="id-ID" sz="1400" kern="1200" dirty="0"/>
            <a:t> yang akan diterapkan atau akan </a:t>
          </a:r>
          <a:r>
            <a:rPr lang="id-ID" sz="1400" kern="1200" dirty="0" err="1"/>
            <a:t>dimonitoring</a:t>
          </a:r>
          <a:r>
            <a:rPr lang="id-ID" sz="1400" kern="1200" dirty="0"/>
            <a:t> oleh </a:t>
          </a:r>
          <a:r>
            <a:rPr lang="id-ID" sz="1400" kern="1200" dirty="0" err="1"/>
            <a:t>hotspot</a:t>
          </a:r>
          <a:endParaRPr lang="id-ID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400" kern="1200" dirty="0"/>
            <a:t>Selain itu </a:t>
          </a:r>
          <a:r>
            <a:rPr lang="id-ID" sz="1400" kern="1200" dirty="0" err="1"/>
            <a:t>hotspot</a:t>
          </a:r>
          <a:r>
            <a:rPr lang="id-ID" sz="1400" kern="1200" dirty="0"/>
            <a:t> digunakan untuk mendefinisikan tampilan dari </a:t>
          </a:r>
          <a:r>
            <a:rPr lang="id-ID" sz="1400" kern="1200" dirty="0" err="1"/>
            <a:t>captive</a:t>
          </a:r>
          <a:r>
            <a:rPr lang="id-ID" sz="1400" kern="1200" dirty="0"/>
            <a:t> portal</a:t>
          </a:r>
        </a:p>
      </dsp:txBody>
      <dsp:txXfrm rot="-5400000">
        <a:off x="2146463" y="98039"/>
        <a:ext cx="7098125" cy="1163955"/>
      </dsp:txXfrm>
    </dsp:sp>
    <dsp:sp modelId="{5EB322A1-E03C-40F9-BC5E-1B292B06FD5D}">
      <dsp:nvSpPr>
        <dsp:cNvPr id="0" name=""/>
        <dsp:cNvSpPr/>
      </dsp:nvSpPr>
      <dsp:spPr>
        <a:xfrm>
          <a:off x="0" y="4874"/>
          <a:ext cx="2145692" cy="135440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100" kern="1200" dirty="0" err="1"/>
            <a:t>Hotspot</a:t>
          </a:r>
          <a:r>
            <a:rPr lang="id-ID" sz="2100" kern="1200" dirty="0"/>
            <a:t> Server</a:t>
          </a:r>
        </a:p>
      </dsp:txBody>
      <dsp:txXfrm>
        <a:off x="66116" y="70990"/>
        <a:ext cx="2013460" cy="1222169"/>
      </dsp:txXfrm>
    </dsp:sp>
    <dsp:sp modelId="{F41574D0-F1C2-4030-9CD6-3C851D7EC6C2}">
      <dsp:nvSpPr>
        <dsp:cNvPr id="0" name=""/>
        <dsp:cNvSpPr/>
      </dsp:nvSpPr>
      <dsp:spPr>
        <a:xfrm rot="5400000">
          <a:off x="5082064" y="-1478407"/>
          <a:ext cx="1289889" cy="7161092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400" kern="1200" dirty="0"/>
            <a:t>Pengaturan </a:t>
          </a:r>
          <a:r>
            <a:rPr lang="id-ID" sz="1400" kern="1200" dirty="0" err="1"/>
            <a:t>user</a:t>
          </a:r>
          <a:r>
            <a:rPr lang="id-ID" sz="1400" kern="1200" dirty="0"/>
            <a:t> </a:t>
          </a:r>
          <a:r>
            <a:rPr lang="id-ID" sz="1400" kern="1200" dirty="0" err="1"/>
            <a:t>profile</a:t>
          </a:r>
          <a:r>
            <a:rPr lang="id-ID" sz="1400" kern="1200" dirty="0"/>
            <a:t> digunakan untuk mendefinisikan hak </a:t>
          </a:r>
          <a:r>
            <a:rPr lang="id-ID" sz="1400" kern="1200" dirty="0" err="1"/>
            <a:t>user</a:t>
          </a:r>
          <a:r>
            <a:rPr lang="id-ID" sz="1400" kern="1200" dirty="0"/>
            <a:t> ketika mengakses sumber daya </a:t>
          </a:r>
          <a:r>
            <a:rPr lang="id-ID" sz="1400" kern="1200" dirty="0" err="1"/>
            <a:t>hotspot</a:t>
          </a:r>
          <a:endParaRPr lang="id-ID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400" kern="1200" dirty="0"/>
            <a:t>Profil ini juga digunakan untuk </a:t>
          </a:r>
          <a:r>
            <a:rPr lang="id-ID" sz="1400" kern="1200" dirty="0" err="1"/>
            <a:t>meng</a:t>
          </a:r>
          <a:r>
            <a:rPr lang="id-ID" sz="1400" kern="1200" dirty="0"/>
            <a:t>-klasifikasikan </a:t>
          </a:r>
          <a:r>
            <a:rPr lang="id-ID" sz="1400" kern="1200" dirty="0" err="1"/>
            <a:t>user</a:t>
          </a:r>
          <a:r>
            <a:rPr lang="id-ID" sz="1400" kern="1200" dirty="0"/>
            <a:t> per golongan sehingga dapat dilakukan batasan per </a:t>
          </a:r>
          <a:r>
            <a:rPr lang="id-ID" sz="1400" kern="1200" dirty="0" err="1"/>
            <a:t>group</a:t>
          </a:r>
          <a:r>
            <a:rPr lang="id-ID" sz="1400" kern="1200" dirty="0"/>
            <a:t> </a:t>
          </a:r>
          <a:r>
            <a:rPr lang="id-ID" sz="1400" kern="1200" dirty="0" err="1"/>
            <a:t>user</a:t>
          </a:r>
          <a:endParaRPr lang="id-ID" sz="1400" kern="1200" dirty="0"/>
        </a:p>
      </dsp:txBody>
      <dsp:txXfrm rot="-5400000">
        <a:off x="2146463" y="1520161"/>
        <a:ext cx="7098125" cy="1163955"/>
      </dsp:txXfrm>
    </dsp:sp>
    <dsp:sp modelId="{E57426DD-76DA-4AD5-9478-27B89667A4FB}">
      <dsp:nvSpPr>
        <dsp:cNvPr id="0" name=""/>
        <dsp:cNvSpPr/>
      </dsp:nvSpPr>
      <dsp:spPr>
        <a:xfrm>
          <a:off x="0" y="1426996"/>
          <a:ext cx="2145692" cy="135440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100" kern="1200" dirty="0" err="1"/>
            <a:t>User</a:t>
          </a:r>
          <a:r>
            <a:rPr lang="id-ID" sz="2100" kern="1200" dirty="0"/>
            <a:t> </a:t>
          </a:r>
          <a:r>
            <a:rPr lang="id-ID" sz="2100" kern="1200" dirty="0" err="1"/>
            <a:t>Profile</a:t>
          </a:r>
          <a:endParaRPr lang="id-ID" sz="2100" kern="1200" dirty="0"/>
        </a:p>
      </dsp:txBody>
      <dsp:txXfrm>
        <a:off x="66116" y="1493112"/>
        <a:ext cx="2013460" cy="1222169"/>
      </dsp:txXfrm>
    </dsp:sp>
    <dsp:sp modelId="{5D4CF788-1620-4B25-A3E8-7B67094275B4}">
      <dsp:nvSpPr>
        <dsp:cNvPr id="0" name=""/>
        <dsp:cNvSpPr/>
      </dsp:nvSpPr>
      <dsp:spPr>
        <a:xfrm rot="5400000">
          <a:off x="5082064" y="-56285"/>
          <a:ext cx="1289889" cy="7161092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600" kern="1200" dirty="0"/>
            <a:t>Pengaturan ini berisi </a:t>
          </a:r>
          <a:r>
            <a:rPr lang="id-ID" sz="1600" kern="1200" dirty="0" err="1"/>
            <a:t>database</a:t>
          </a:r>
          <a:r>
            <a:rPr lang="id-ID" sz="1600" kern="1200" dirty="0"/>
            <a:t> dan informasi </a:t>
          </a:r>
          <a:r>
            <a:rPr lang="id-ID" sz="1600" kern="1200" dirty="0" err="1"/>
            <a:t>otentikasi</a:t>
          </a:r>
          <a:r>
            <a:rPr lang="id-ID" sz="1600" kern="1200" dirty="0"/>
            <a:t> </a:t>
          </a:r>
          <a:r>
            <a:rPr lang="id-ID" sz="1600" kern="1200" dirty="0" err="1"/>
            <a:t>user</a:t>
          </a:r>
          <a:r>
            <a:rPr lang="id-ID" sz="1600" kern="1200" dirty="0"/>
            <a:t> ke </a:t>
          </a:r>
          <a:r>
            <a:rPr lang="id-ID" sz="1600" kern="1200" dirty="0" err="1"/>
            <a:t>hotspot</a:t>
          </a:r>
          <a:endParaRPr lang="id-ID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600" kern="1200" dirty="0"/>
            <a:t>Pada pengaturan ini juga dapat dilakukan pembatasan per </a:t>
          </a:r>
          <a:r>
            <a:rPr lang="id-ID" sz="1600" kern="1200" dirty="0" err="1"/>
            <a:t>user</a:t>
          </a:r>
          <a:r>
            <a:rPr lang="id-ID" sz="1600" kern="1200" dirty="0"/>
            <a:t> baik batasan </a:t>
          </a:r>
          <a:r>
            <a:rPr lang="id-ID" sz="1600" kern="1200" dirty="0" err="1"/>
            <a:t>uptime</a:t>
          </a:r>
          <a:r>
            <a:rPr lang="id-ID" sz="1600" kern="1200" dirty="0"/>
            <a:t>, </a:t>
          </a:r>
          <a:r>
            <a:rPr lang="id-ID" sz="1600" kern="1200" dirty="0" err="1"/>
            <a:t>byte</a:t>
          </a:r>
          <a:r>
            <a:rPr lang="id-ID" sz="1600" kern="1200" dirty="0"/>
            <a:t> in, </a:t>
          </a:r>
          <a:r>
            <a:rPr lang="id-ID" sz="1600" kern="1200" dirty="0" err="1"/>
            <a:t>byte</a:t>
          </a:r>
          <a:r>
            <a:rPr lang="id-ID" sz="1600" kern="1200" dirty="0"/>
            <a:t> </a:t>
          </a:r>
          <a:r>
            <a:rPr lang="id-ID" sz="1600" kern="1200" dirty="0" err="1"/>
            <a:t>out</a:t>
          </a:r>
          <a:r>
            <a:rPr lang="id-ID" sz="1600" kern="1200" dirty="0"/>
            <a:t>, dan </a:t>
          </a:r>
          <a:r>
            <a:rPr lang="id-ID" sz="1600" kern="1200" dirty="0" err="1"/>
            <a:t>byte</a:t>
          </a:r>
          <a:r>
            <a:rPr lang="id-ID" sz="1600" kern="1200" dirty="0"/>
            <a:t> total</a:t>
          </a:r>
        </a:p>
      </dsp:txBody>
      <dsp:txXfrm rot="-5400000">
        <a:off x="2146463" y="2942283"/>
        <a:ext cx="7098125" cy="1163955"/>
      </dsp:txXfrm>
    </dsp:sp>
    <dsp:sp modelId="{492CEBE5-5BD6-48AB-9273-DCF422F57409}">
      <dsp:nvSpPr>
        <dsp:cNvPr id="0" name=""/>
        <dsp:cNvSpPr/>
      </dsp:nvSpPr>
      <dsp:spPr>
        <a:xfrm>
          <a:off x="0" y="2849118"/>
          <a:ext cx="2145692" cy="1354401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100" kern="1200" dirty="0" err="1"/>
            <a:t>Users</a:t>
          </a:r>
          <a:endParaRPr lang="id-ID" sz="2100" kern="1200" dirty="0"/>
        </a:p>
      </dsp:txBody>
      <dsp:txXfrm>
        <a:off x="66116" y="2915234"/>
        <a:ext cx="2013460" cy="1222169"/>
      </dsp:txXfrm>
    </dsp:sp>
    <dsp:sp modelId="{00F626C1-B68B-4766-BB69-8B55472A7E20}">
      <dsp:nvSpPr>
        <dsp:cNvPr id="0" name=""/>
        <dsp:cNvSpPr/>
      </dsp:nvSpPr>
      <dsp:spPr>
        <a:xfrm rot="5400000">
          <a:off x="5053633" y="1340692"/>
          <a:ext cx="1289889" cy="7211380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id-ID" sz="1400" kern="1200" dirty="0"/>
            <a:t>Konfigurasi tambahan ini sifatnya opsional, </a:t>
          </a:r>
          <a:r>
            <a:rPr lang="id-ID" sz="1400" kern="1200" dirty="0" err="1"/>
            <a:t>dimana</a:t>
          </a:r>
          <a:r>
            <a:rPr lang="id-ID" sz="1400" kern="1200" dirty="0"/>
            <a:t> pengaturan tambahan yang dapat dilakukan adalah IP </a:t>
          </a:r>
          <a:r>
            <a:rPr lang="id-ID" sz="1400" kern="1200" dirty="0" err="1"/>
            <a:t>Bindings</a:t>
          </a:r>
          <a:r>
            <a:rPr lang="id-ID" sz="1400" kern="1200" dirty="0"/>
            <a:t> untuk melakukan NAT satu banding satu, </a:t>
          </a:r>
          <a:r>
            <a:rPr lang="id-ID" sz="1400" kern="1200" dirty="0" err="1"/>
            <a:t>mem-bypass</a:t>
          </a:r>
          <a:r>
            <a:rPr lang="id-ID" sz="1400" kern="1200" dirty="0"/>
            <a:t> atau </a:t>
          </a:r>
          <a:r>
            <a:rPr lang="id-ID" sz="1400" kern="1200" dirty="0" err="1"/>
            <a:t>mem-block</a:t>
          </a:r>
          <a:r>
            <a:rPr lang="id-ID" sz="1400" kern="1200" dirty="0"/>
            <a:t> </a:t>
          </a:r>
          <a:r>
            <a:rPr lang="id-ID" sz="1400" kern="1200" dirty="0" err="1"/>
            <a:t>user</a:t>
          </a:r>
          <a:r>
            <a:rPr lang="id-ID" sz="1400" kern="1200" dirty="0"/>
            <a:t> tertentu, serta </a:t>
          </a:r>
          <a:r>
            <a:rPr lang="id-ID" sz="1400" kern="1200" dirty="0" err="1"/>
            <a:t>walled</a:t>
          </a:r>
          <a:r>
            <a:rPr lang="id-ID" sz="1400" kern="1200" dirty="0"/>
            <a:t> </a:t>
          </a:r>
          <a:r>
            <a:rPr lang="id-ID" sz="1400" kern="1200" dirty="0" err="1"/>
            <a:t>garden</a:t>
          </a:r>
          <a:r>
            <a:rPr lang="id-ID" sz="1400" kern="1200" dirty="0"/>
            <a:t> untuk </a:t>
          </a:r>
          <a:r>
            <a:rPr lang="id-ID" sz="1400" kern="1200" dirty="0" err="1"/>
            <a:t>mem-bypass</a:t>
          </a:r>
          <a:r>
            <a:rPr lang="id-ID" sz="1400" kern="1200" dirty="0"/>
            <a:t> atau </a:t>
          </a:r>
          <a:r>
            <a:rPr lang="id-ID" sz="1400" kern="1200" dirty="0" err="1"/>
            <a:t>memblock</a:t>
          </a:r>
          <a:r>
            <a:rPr lang="id-ID" sz="1400" kern="1200" dirty="0"/>
            <a:t> situs tertentu atau</a:t>
          </a:r>
        </a:p>
      </dsp:txBody>
      <dsp:txXfrm rot="-5400000">
        <a:off x="2092888" y="4364405"/>
        <a:ext cx="7148413" cy="1163955"/>
      </dsp:txXfrm>
    </dsp:sp>
    <dsp:sp modelId="{B5B00CB4-F3B6-4AAC-BA45-D50D624D060F}">
      <dsp:nvSpPr>
        <dsp:cNvPr id="0" name=""/>
        <dsp:cNvSpPr/>
      </dsp:nvSpPr>
      <dsp:spPr>
        <a:xfrm>
          <a:off x="770" y="4269182"/>
          <a:ext cx="2092116" cy="135440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2100" kern="1200" dirty="0" err="1"/>
            <a:t>Extra</a:t>
          </a:r>
          <a:r>
            <a:rPr lang="id-ID" sz="2100" kern="1200" dirty="0"/>
            <a:t> </a:t>
          </a:r>
          <a:r>
            <a:rPr lang="id-ID" sz="2100" kern="1200" dirty="0" err="1"/>
            <a:t>Configuration</a:t>
          </a:r>
          <a:endParaRPr lang="id-ID" sz="2100" kern="1200" dirty="0"/>
        </a:p>
      </dsp:txBody>
      <dsp:txXfrm>
        <a:off x="66886" y="4335298"/>
        <a:ext cx="1959884" cy="12221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2024-05-19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2024-05-19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en-US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otspot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21333"/>
            <a:ext cx="12192000" cy="1754326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COMPUTER NETWORK MANAGEMENT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62418" y="787178"/>
              <a:ext cx="1587886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- 10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omputer</a:t>
            </a:r>
            <a:r>
              <a:rPr lang="id-ID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Network </a:t>
            </a:r>
            <a:r>
              <a:rPr lang="id-ID" altLang="ko-KR" sz="3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3624710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sz="37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Hotspot</a:t>
                </a:r>
                <a:r>
                  <a:rPr lang="id-ID" altLang="ko-KR" sz="37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id-ID" altLang="ko-KR" sz="37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Mikrotik</a:t>
                </a:r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6894553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Limitasi </a:t>
            </a:r>
            <a:r>
              <a:rPr lang="id-ID" altLang="ko-KR" sz="3700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58165" y="3586679"/>
            <a:ext cx="557089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sz="3700" dirty="0">
                <a:latin typeface="Arial" panose="020B0604020202020204" pitchFamily="34" charset="0"/>
                <a:cs typeface="Arial" panose="020B0604020202020204" pitchFamily="34" charset="0"/>
              </a:rPr>
              <a:t>Implementasi </a:t>
            </a:r>
            <a:r>
              <a:rPr lang="id-ID" altLang="ko-KR" sz="3700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en-US" altLang="ko-KR" sz="3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686680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240789" y="1233743"/>
            <a:ext cx="11830561" cy="362246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Hotspot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merupakan salah satu fitur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mikrotik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mengatur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autorisasi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pengguna terhadap akses sumber daya dalam jaringan.</a:t>
            </a:r>
          </a:p>
          <a:p>
            <a:pPr fontAlgn="base" latinLnBrk="0"/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Hotspot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bekerja pada layer 7 dari OSI Layer</a:t>
            </a:r>
          </a:p>
          <a:p>
            <a:pPr fontAlgn="base" latinLnBrk="0"/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Hotspot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tidak menyediakan fitur enkripsi</a:t>
            </a:r>
          </a:p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Untuk melakukan log in, pengguna dapat menggunakan berbagai macam web browser dengan menggunakan HTTP atau HTTPS</a:t>
            </a: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8E524069-F618-3B33-6C9F-2AB3920D2F8D}"/>
              </a:ext>
            </a:extLst>
          </p:cNvPr>
          <p:cNvSpPr txBox="1">
            <a:spLocks/>
          </p:cNvSpPr>
          <p:nvPr/>
        </p:nvSpPr>
        <p:spPr>
          <a:xfrm>
            <a:off x="240789" y="4675993"/>
            <a:ext cx="9319900" cy="2067707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hotspot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memfasilitasi proses akunting terhadap lama waktu akses pengguna, jumlah data yang diakses pengguna.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D457882-1A2B-95ED-2420-2B8F44E1B6B8}"/>
              </a:ext>
            </a:extLst>
          </p:cNvPr>
          <p:cNvSpPr/>
          <p:nvPr/>
        </p:nvSpPr>
        <p:spPr>
          <a:xfrm>
            <a:off x="9560689" y="4749800"/>
            <a:ext cx="2510661" cy="1993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55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686680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5957CAB-BEF5-9AFA-9640-2E93DAC7542B}"/>
              </a:ext>
            </a:extLst>
          </p:cNvPr>
          <p:cNvSpPr/>
          <p:nvPr/>
        </p:nvSpPr>
        <p:spPr>
          <a:xfrm>
            <a:off x="9560689" y="4749800"/>
            <a:ext cx="2510661" cy="19939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240789" y="1233743"/>
            <a:ext cx="11830561" cy="362246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Sistem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hotspot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juga dapat melakukan pembatasan terhadap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bitrate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atau kecepatan akses, durasi, jumlah data yang diakses pengguna dan batasan lainnya</a:t>
            </a:r>
          </a:p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Penerapan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hotspot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selain menyediakan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otentikasi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terhadap pengguna untuk dapat mengakses internet dapat juga digunakan untuk melakukan otorisasi atau batasan akses kepada pengguna.</a:t>
            </a: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8E524069-F618-3B33-6C9F-2AB3920D2F8D}"/>
              </a:ext>
            </a:extLst>
          </p:cNvPr>
          <p:cNvSpPr txBox="1">
            <a:spLocks/>
          </p:cNvSpPr>
          <p:nvPr/>
        </p:nvSpPr>
        <p:spPr>
          <a:xfrm>
            <a:off x="240789" y="4675993"/>
            <a:ext cx="9319900" cy="2067707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Hotspot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juga menyediakan fitur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walled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garden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agar pengguna dapat mengakses sumber daya jaringan tertentu tanpa perlu melakukan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otentikasi</a:t>
            </a:r>
            <a:endParaRPr lang="id-ID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63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94503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Radius Server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5957CAB-BEF5-9AFA-9640-2E93DAC7542B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1E81FCF-F4B5-21E2-AC95-DF603C4FB95E}"/>
              </a:ext>
            </a:extLst>
          </p:cNvPr>
          <p:cNvSpPr txBox="1">
            <a:spLocks/>
          </p:cNvSpPr>
          <p:nvPr/>
        </p:nvSpPr>
        <p:spPr>
          <a:xfrm>
            <a:off x="240789" y="1199019"/>
            <a:ext cx="11830561" cy="362246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Remote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Authentication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Dial-In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Service (Radius) merupakan protokol jaringan yang digunakan untuk pusat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otentikasi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otorisasi dan akunting (AAA - 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A</a:t>
            </a:r>
            <a:r>
              <a:rPr lang="en-US" b="0" dirty="0" err="1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uthentication</a:t>
            </a:r>
            <a:r>
              <a:rPr lang="en-US" b="0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, 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A</a:t>
            </a:r>
            <a:r>
              <a:rPr lang="en-US" b="0" dirty="0" err="1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uthorization</a:t>
            </a:r>
            <a:r>
              <a:rPr lang="en-US" b="0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, and 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A</a:t>
            </a:r>
            <a:r>
              <a:rPr lang="en-US" b="0" dirty="0" err="1">
                <a:solidFill>
                  <a:srgbClr val="2021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ccounting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</a:t>
            </a:r>
          </a:p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Protokol ini biasanya digunakan untuk melakukan manajemen pengguna dalam mengakses sumber daya maupun layanan dalam jaringan komputer</a:t>
            </a:r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8E524069-F618-3B33-6C9F-2AB3920D2F8D}"/>
              </a:ext>
            </a:extLst>
          </p:cNvPr>
          <p:cNvSpPr txBox="1">
            <a:spLocks/>
          </p:cNvSpPr>
          <p:nvPr/>
        </p:nvSpPr>
        <p:spPr>
          <a:xfrm>
            <a:off x="240789" y="4675993"/>
            <a:ext cx="9319900" cy="2067707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Radius dibuat pada tahun 1991 oleh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Livington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Enterprises sebagai protokol dalam menyediakan server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otentikasi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dan otorisasi yang di kemudian hari digunakan sebagai standar IEEE dan IETF</a:t>
            </a:r>
          </a:p>
        </p:txBody>
      </p:sp>
    </p:spTree>
    <p:extLst>
      <p:ext uri="{BB962C8B-B14F-4D97-AF65-F5344CB8AC3E}">
        <p14:creationId xmlns:p14="http://schemas.microsoft.com/office/powerpoint/2010/main" val="308915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94503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Radius Server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5957CAB-BEF5-9AFA-9640-2E93DAC7542B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내용 개체 틀 2">
            <a:extLst>
              <a:ext uri="{FF2B5EF4-FFF2-40B4-BE49-F238E27FC236}">
                <a16:creationId xmlns:a16="http://schemas.microsoft.com/office/drawing/2014/main" id="{8E524069-F618-3B33-6C9F-2AB3920D2F8D}"/>
              </a:ext>
            </a:extLst>
          </p:cNvPr>
          <p:cNvSpPr txBox="1">
            <a:spLocks/>
          </p:cNvSpPr>
          <p:nvPr/>
        </p:nvSpPr>
        <p:spPr>
          <a:xfrm>
            <a:off x="381965" y="5502114"/>
            <a:ext cx="9239964" cy="111860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70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Permintaan akan dimulai dari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dengan melakukan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request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kemudian server dapat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merespon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dengan kondisi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accept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(diterima),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reject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(ditolak), atau diberikan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challenge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(permintaan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otentikasi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F7373EE8-FC9E-93D5-8263-3E5332A461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65" y="1229286"/>
            <a:ext cx="8900931" cy="3992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3746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94503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Radius Server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5957CAB-BEF5-9AFA-9640-2E93DAC7542B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A01D55F5-8CC4-892E-9025-AE7825E4163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1000127"/>
              </p:ext>
            </p:extLst>
          </p:nvPr>
        </p:nvGraphicFramePr>
        <p:xfrm>
          <a:off x="-296119" y="1203767"/>
          <a:ext cx="6534873" cy="5539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 descr="Keterangan foto tidak tersedia.">
            <a:extLst>
              <a:ext uri="{FF2B5EF4-FFF2-40B4-BE49-F238E27FC236}">
                <a16:creationId xmlns:a16="http://schemas.microsoft.com/office/drawing/2014/main" id="{EDD9695B-41CF-09F0-6CAF-362CCB64FC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82" b="24241"/>
          <a:stretch/>
        </p:blipFill>
        <p:spPr bwMode="auto">
          <a:xfrm>
            <a:off x="5896657" y="1227497"/>
            <a:ext cx="6172135" cy="347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671C731C-F6F9-44E7-040C-AE954988D7DD}"/>
              </a:ext>
            </a:extLst>
          </p:cNvPr>
          <p:cNvSpPr txBox="1">
            <a:spLocks/>
          </p:cNvSpPr>
          <p:nvPr/>
        </p:nvSpPr>
        <p:spPr>
          <a:xfrm>
            <a:off x="5896657" y="4965700"/>
            <a:ext cx="3733480" cy="177800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6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8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Contoh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Captive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Portal</a:t>
            </a:r>
          </a:p>
          <a:p>
            <a:pPr fontAlgn="base" latinLnBrk="0"/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Captive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portal ini dapat dimodifikasi menggunakan bahasa HTML (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Hyper-Text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Markup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Language</a:t>
            </a:r>
            <a:r>
              <a:rPr lang="id-ID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08844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65329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Fitur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C46E51-462F-C90D-B0CE-27E1001C38F3}"/>
              </a:ext>
            </a:extLst>
          </p:cNvPr>
          <p:cNvSpPr txBox="1"/>
          <p:nvPr/>
        </p:nvSpPr>
        <p:spPr>
          <a:xfrm>
            <a:off x="536363" y="1682441"/>
            <a:ext cx="1141484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800" dirty="0" err="1"/>
              <a:t>Hotspot</a:t>
            </a:r>
            <a:r>
              <a:rPr lang="id-ID" sz="2800" dirty="0"/>
              <a:t> menyediakan layanan pembatasan terhadap akses pengguna, jenis limitasi yang dapat bermacam-macam, seperti </a:t>
            </a:r>
            <a:r>
              <a:rPr lang="id-ID" sz="2800" dirty="0" err="1"/>
              <a:t>bandwidth</a:t>
            </a:r>
            <a:r>
              <a:rPr lang="id-ID" sz="2800" dirty="0"/>
              <a:t>, waktu akses, maupun jumlah data yang diakses pengguna. Limitasi dapat diterapkan per </a:t>
            </a:r>
            <a:r>
              <a:rPr lang="id-ID" sz="2800" dirty="0" err="1"/>
              <a:t>user</a:t>
            </a:r>
            <a:r>
              <a:rPr lang="id-ID" sz="2800" dirty="0"/>
              <a:t> atau per </a:t>
            </a:r>
            <a:r>
              <a:rPr lang="id-ID" sz="2800" dirty="0" err="1"/>
              <a:t>group</a:t>
            </a:r>
            <a:r>
              <a:rPr lang="id-ID" sz="2800" dirty="0"/>
              <a:t> </a:t>
            </a:r>
            <a:r>
              <a:rPr lang="id-ID" sz="2800" dirty="0" err="1"/>
              <a:t>user</a:t>
            </a:r>
            <a:endParaRPr lang="id-ID" sz="28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E00715-BB32-82E2-34A9-ED4F5E8D1F7C}"/>
              </a:ext>
            </a:extLst>
          </p:cNvPr>
          <p:cNvSpPr txBox="1">
            <a:spLocks/>
          </p:cNvSpPr>
          <p:nvPr/>
        </p:nvSpPr>
        <p:spPr>
          <a:xfrm>
            <a:off x="240789" y="1160698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Limitasi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999DFA-069A-F567-A657-AC8A5EF26E45}"/>
              </a:ext>
            </a:extLst>
          </p:cNvPr>
          <p:cNvSpPr txBox="1"/>
          <p:nvPr/>
        </p:nvSpPr>
        <p:spPr>
          <a:xfrm>
            <a:off x="455340" y="4324019"/>
            <a:ext cx="8931728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800" dirty="0" err="1"/>
              <a:t>Hotspot</a:t>
            </a:r>
            <a:r>
              <a:rPr lang="id-ID" sz="2800" dirty="0"/>
              <a:t> secara otomatis menyediakan fitur DHCP sehingga ketika pengguna terhubung ke dalam jaringan, perangkat pengguna dapat langsung mendapatkan IP </a:t>
            </a:r>
            <a:r>
              <a:rPr lang="id-ID" sz="2800" dirty="0" err="1"/>
              <a:t>Address</a:t>
            </a:r>
            <a:r>
              <a:rPr lang="id-ID" sz="2800" dirty="0"/>
              <a:t> dan konfigurasi lainnya yang diperlukan</a:t>
            </a:r>
          </a:p>
        </p:txBody>
      </p:sp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969C119D-C3F6-D954-4096-D1A909A8D3D8}"/>
              </a:ext>
            </a:extLst>
          </p:cNvPr>
          <p:cNvSpPr txBox="1">
            <a:spLocks/>
          </p:cNvSpPr>
          <p:nvPr/>
        </p:nvSpPr>
        <p:spPr>
          <a:xfrm>
            <a:off x="240789" y="3717675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DHCP</a:t>
            </a:r>
          </a:p>
        </p:txBody>
      </p:sp>
    </p:spTree>
    <p:extLst>
      <p:ext uri="{BB962C8B-B14F-4D97-AF65-F5344CB8AC3E}">
        <p14:creationId xmlns:p14="http://schemas.microsoft.com/office/powerpoint/2010/main" val="1576204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uiExpand="1" build="p"/>
      <p:bldP spid="11" grpId="0"/>
      <p:bldP spid="12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65329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Fitur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3A455E-D3DA-8500-0163-DB2C2AE4BD9B}"/>
              </a:ext>
            </a:extLst>
          </p:cNvPr>
          <p:cNvSpPr txBox="1"/>
          <p:nvPr/>
        </p:nvSpPr>
        <p:spPr>
          <a:xfrm>
            <a:off x="490448" y="1859340"/>
            <a:ext cx="11506678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800" dirty="0"/>
              <a:t>Normalnya akses pengguna akan dibatasi sebelum melakukan </a:t>
            </a:r>
            <a:r>
              <a:rPr lang="id-ID" sz="2800" dirty="0" err="1"/>
              <a:t>otentikasi</a:t>
            </a:r>
            <a:r>
              <a:rPr lang="id-ID" sz="2800" dirty="0"/>
              <a:t> (log in), </a:t>
            </a:r>
            <a:r>
              <a:rPr lang="id-ID" sz="2800" dirty="0" err="1"/>
              <a:t>namuan</a:t>
            </a:r>
            <a:r>
              <a:rPr lang="id-ID" sz="2800" dirty="0"/>
              <a:t> dengan </a:t>
            </a:r>
            <a:r>
              <a:rPr lang="id-ID" sz="2800" dirty="0" err="1"/>
              <a:t>bypas</a:t>
            </a:r>
            <a:r>
              <a:rPr lang="id-ID" sz="2800" dirty="0"/>
              <a:t> dapat dilakukan ke perangkat tertentu sehingga bisa langsung mengakses jaringan tanpa perlu melakukan </a:t>
            </a:r>
            <a:r>
              <a:rPr lang="id-ID" sz="2800" dirty="0" err="1"/>
              <a:t>otentikasi</a:t>
            </a:r>
            <a:r>
              <a:rPr lang="id-ID" sz="2800" dirty="0"/>
              <a:t>, misalnya untuk admin bisa langsung mengatur jaringan tanpa perlu </a:t>
            </a:r>
            <a:r>
              <a:rPr lang="id-ID" sz="2800" dirty="0" err="1"/>
              <a:t>login</a:t>
            </a:r>
            <a:r>
              <a:rPr lang="id-ID" sz="2800" dirty="0"/>
              <a:t>, atau perangkat seperti printer atau </a:t>
            </a:r>
            <a:r>
              <a:rPr lang="id-ID" sz="2800" dirty="0" err="1"/>
              <a:t>webcam</a:t>
            </a:r>
            <a:r>
              <a:rPr lang="id-ID" sz="2800" dirty="0"/>
              <a:t> yang tidak dapat melakukan </a:t>
            </a:r>
            <a:r>
              <a:rPr lang="id-ID" sz="2800" dirty="0" err="1"/>
              <a:t>login</a:t>
            </a:r>
            <a:r>
              <a:rPr lang="id-ID" sz="2800" dirty="0"/>
              <a:t> bisa langsung terhubung dengan jaringan</a:t>
            </a: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D106B302-DA3D-2CAD-EA53-27998910E0B9}"/>
              </a:ext>
            </a:extLst>
          </p:cNvPr>
          <p:cNvSpPr txBox="1">
            <a:spLocks/>
          </p:cNvSpPr>
          <p:nvPr/>
        </p:nvSpPr>
        <p:spPr>
          <a:xfrm>
            <a:off x="194874" y="1254558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Bypass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2438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65329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Fitur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C46E51-462F-C90D-B0CE-27E1001C38F3}"/>
              </a:ext>
            </a:extLst>
          </p:cNvPr>
          <p:cNvSpPr txBox="1"/>
          <p:nvPr/>
        </p:nvSpPr>
        <p:spPr>
          <a:xfrm>
            <a:off x="536363" y="1682441"/>
            <a:ext cx="1141484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800" dirty="0"/>
              <a:t>Fitur </a:t>
            </a:r>
            <a:r>
              <a:rPr lang="id-ID" sz="2800" dirty="0" err="1"/>
              <a:t>advertisement</a:t>
            </a:r>
            <a:r>
              <a:rPr lang="id-ID" sz="2800" dirty="0"/>
              <a:t> dapat digunakan untuk menampilkan pop </a:t>
            </a:r>
            <a:r>
              <a:rPr lang="id-ID" sz="2800" dirty="0" err="1"/>
              <a:t>up</a:t>
            </a:r>
            <a:r>
              <a:rPr lang="id-ID" sz="2800" dirty="0"/>
              <a:t> tertentu ke perangkat pengguna. Pop </a:t>
            </a:r>
            <a:r>
              <a:rPr lang="id-ID" sz="2800" dirty="0" err="1"/>
              <a:t>up</a:t>
            </a:r>
            <a:r>
              <a:rPr lang="id-ID" sz="2800" dirty="0"/>
              <a:t> yang muncul dalam bentuk halaman web yang bisa diatur interval atau frekuensi kemunculannya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E00715-BB32-82E2-34A9-ED4F5E8D1F7C}"/>
              </a:ext>
            </a:extLst>
          </p:cNvPr>
          <p:cNvSpPr txBox="1">
            <a:spLocks/>
          </p:cNvSpPr>
          <p:nvPr/>
        </p:nvSpPr>
        <p:spPr>
          <a:xfrm>
            <a:off x="240789" y="1160698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latin typeface="Nunito" pitchFamily="2" charset="0"/>
                <a:cs typeface="Arial" panose="020B0604020202020204" pitchFamily="34" charset="0"/>
              </a:rPr>
              <a:t>Advertisement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999DFA-069A-F567-A657-AC8A5EF26E45}"/>
              </a:ext>
            </a:extLst>
          </p:cNvPr>
          <p:cNvSpPr txBox="1"/>
          <p:nvPr/>
        </p:nvSpPr>
        <p:spPr>
          <a:xfrm>
            <a:off x="582278" y="3635157"/>
            <a:ext cx="8931728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800" dirty="0"/>
              <a:t>Untuk pengguna yang belum yakin terhadap kemampuan jaringan </a:t>
            </a:r>
            <a:r>
              <a:rPr lang="id-ID" sz="2800" dirty="0" err="1"/>
              <a:t>hotspot</a:t>
            </a:r>
            <a:r>
              <a:rPr lang="id-ID" sz="2800" dirty="0"/>
              <a:t> dapat menggunakan fitur ini untuk melakukan uji coba mengakses sumber daya jaringan selama periode tertentu, sehingga </a:t>
            </a:r>
            <a:r>
              <a:rPr lang="id-ID" sz="2800" dirty="0" err="1"/>
              <a:t>user</a:t>
            </a:r>
            <a:r>
              <a:rPr lang="id-ID" sz="2800" dirty="0"/>
              <a:t> tetap dapat mengakses sumber daya jaringan tanpa perlu melakukan log in sampai batas waktu yang ditentukan</a:t>
            </a:r>
          </a:p>
        </p:txBody>
      </p:sp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969C119D-C3F6-D954-4096-D1A909A8D3D8}"/>
              </a:ext>
            </a:extLst>
          </p:cNvPr>
          <p:cNvSpPr txBox="1">
            <a:spLocks/>
          </p:cNvSpPr>
          <p:nvPr/>
        </p:nvSpPr>
        <p:spPr>
          <a:xfrm>
            <a:off x="194874" y="3100850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Trial</a:t>
            </a:r>
            <a:r>
              <a:rPr lang="id-ID" b="0" dirty="0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757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uiExpand="1" build="p"/>
      <p:bldP spid="11" grpId="0"/>
      <p:bldP spid="12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65329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Fitur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3A455E-D3DA-8500-0163-DB2C2AE4BD9B}"/>
              </a:ext>
            </a:extLst>
          </p:cNvPr>
          <p:cNvSpPr txBox="1"/>
          <p:nvPr/>
        </p:nvSpPr>
        <p:spPr>
          <a:xfrm>
            <a:off x="490448" y="1859340"/>
            <a:ext cx="11506678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800" dirty="0" err="1"/>
              <a:t>Hotspot</a:t>
            </a:r>
            <a:r>
              <a:rPr lang="id-ID" sz="2800" dirty="0"/>
              <a:t> juga dapat digunakan untuk membuat sistem </a:t>
            </a:r>
            <a:r>
              <a:rPr lang="id-ID" sz="2800" dirty="0" err="1"/>
              <a:t>voucher</a:t>
            </a:r>
            <a:r>
              <a:rPr lang="id-ID" sz="2800" dirty="0"/>
              <a:t> untuk calon pelanggan </a:t>
            </a:r>
            <a:r>
              <a:rPr lang="id-ID" sz="2800" dirty="0" err="1"/>
              <a:t>hotspot</a:t>
            </a:r>
            <a:r>
              <a:rPr lang="id-ID" sz="2800" dirty="0"/>
              <a:t>. Jenis </a:t>
            </a:r>
            <a:r>
              <a:rPr lang="id-ID" sz="2800" dirty="0" err="1"/>
              <a:t>voucher</a:t>
            </a:r>
            <a:r>
              <a:rPr lang="id-ID" sz="2800" dirty="0"/>
              <a:t> dapat diatur harga dan batasan untuk setiap jenis </a:t>
            </a:r>
            <a:r>
              <a:rPr lang="id-ID" sz="2800" dirty="0" err="1"/>
              <a:t>voucher</a:t>
            </a:r>
            <a:r>
              <a:rPr lang="id-ID" sz="2800" dirty="0"/>
              <a:t> yang diterbitkan. Fitur </a:t>
            </a:r>
            <a:r>
              <a:rPr lang="id-ID" sz="2800" dirty="0" err="1"/>
              <a:t>voucher</a:t>
            </a:r>
            <a:r>
              <a:rPr lang="id-ID" sz="2800" dirty="0"/>
              <a:t> ini juga sering digunakan di hotel atau penginapan sehingga ketika ada pelanggan hotel dapat diberikan </a:t>
            </a:r>
            <a:r>
              <a:rPr lang="id-ID" sz="2800" dirty="0" err="1"/>
              <a:t>voucher</a:t>
            </a:r>
            <a:r>
              <a:rPr lang="id-ID" sz="2800" dirty="0"/>
              <a:t> yang berbeda berdasarkan jenis kamar yang dipesan. Setiap </a:t>
            </a:r>
            <a:r>
              <a:rPr lang="id-ID" sz="2800" dirty="0" err="1"/>
              <a:t>voucher</a:t>
            </a:r>
            <a:r>
              <a:rPr lang="id-ID" sz="2800" dirty="0"/>
              <a:t> akan berisi </a:t>
            </a:r>
            <a:r>
              <a:rPr lang="id-ID" sz="2800" dirty="0" err="1"/>
              <a:t>username</a:t>
            </a:r>
            <a:r>
              <a:rPr lang="id-ID" sz="2800" dirty="0"/>
              <a:t> dan </a:t>
            </a:r>
            <a:r>
              <a:rPr lang="id-ID" sz="2800" dirty="0" err="1"/>
              <a:t>password</a:t>
            </a:r>
            <a:r>
              <a:rPr lang="id-ID" sz="2800" dirty="0"/>
              <a:t> yang dapat digunakan untuk mengakses </a:t>
            </a:r>
            <a:r>
              <a:rPr lang="id-ID" sz="2800" dirty="0" err="1"/>
              <a:t>hotspot</a:t>
            </a:r>
            <a:r>
              <a:rPr lang="id-ID" sz="2800" dirty="0"/>
              <a:t>.</a:t>
            </a: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D106B302-DA3D-2CAD-EA53-27998910E0B9}"/>
              </a:ext>
            </a:extLst>
          </p:cNvPr>
          <p:cNvSpPr txBox="1">
            <a:spLocks/>
          </p:cNvSpPr>
          <p:nvPr/>
        </p:nvSpPr>
        <p:spPr>
          <a:xfrm>
            <a:off x="194874" y="1254558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Voucher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84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387443"/>
            <a:ext cx="10515600" cy="1006429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Limitasi </a:t>
            </a:r>
            <a:r>
              <a:rPr lang="id-ID" altLang="ko-KR" sz="6600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65007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25602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Limitasi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C46E51-462F-C90D-B0CE-27E1001C38F3}"/>
              </a:ext>
            </a:extLst>
          </p:cNvPr>
          <p:cNvSpPr txBox="1"/>
          <p:nvPr/>
        </p:nvSpPr>
        <p:spPr>
          <a:xfrm>
            <a:off x="536363" y="1682441"/>
            <a:ext cx="1141484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800" dirty="0"/>
              <a:t>Limitasi ini akan membatasi jumlah perangkat yang bisa terkoneksi dalam waktu yang bersamaan ke </a:t>
            </a:r>
            <a:r>
              <a:rPr lang="id-ID" sz="2800" dirty="0" err="1"/>
              <a:t>hotspot</a:t>
            </a:r>
            <a:r>
              <a:rPr lang="id-ID" sz="2800" dirty="0"/>
              <a:t>. Sehingga satu </a:t>
            </a:r>
            <a:r>
              <a:rPr lang="id-ID" sz="2800" dirty="0" err="1"/>
              <a:t>username</a:t>
            </a:r>
            <a:r>
              <a:rPr lang="id-ID" sz="2800" dirty="0"/>
              <a:t> dan </a:t>
            </a:r>
            <a:r>
              <a:rPr lang="id-ID" sz="2800" dirty="0" err="1"/>
              <a:t>password</a:t>
            </a:r>
            <a:r>
              <a:rPr lang="id-ID" sz="2800" dirty="0"/>
              <a:t> dapat digunakan di beberapa perangkat yang berbeda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E00715-BB32-82E2-34A9-ED4F5E8D1F7C}"/>
              </a:ext>
            </a:extLst>
          </p:cNvPr>
          <p:cNvSpPr txBox="1">
            <a:spLocks/>
          </p:cNvSpPr>
          <p:nvPr/>
        </p:nvSpPr>
        <p:spPr>
          <a:xfrm>
            <a:off x="240789" y="1160698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Shared</a:t>
            </a:r>
            <a:r>
              <a:rPr lang="id-ID" b="0" dirty="0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999DFA-069A-F567-A657-AC8A5EF26E45}"/>
              </a:ext>
            </a:extLst>
          </p:cNvPr>
          <p:cNvSpPr txBox="1"/>
          <p:nvPr/>
        </p:nvSpPr>
        <p:spPr>
          <a:xfrm>
            <a:off x="455340" y="4324019"/>
            <a:ext cx="8931728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800" dirty="0"/>
              <a:t>Limitasi bit </a:t>
            </a:r>
            <a:r>
              <a:rPr lang="id-ID" sz="2800" dirty="0" err="1"/>
              <a:t>rate</a:t>
            </a:r>
            <a:r>
              <a:rPr lang="id-ID" sz="2800" dirty="0"/>
              <a:t> digunakan untuk membatasi kecepatan transfer data untuk perangkat pengguna. Limit bit </a:t>
            </a:r>
            <a:r>
              <a:rPr lang="id-ID" sz="2800" dirty="0" err="1"/>
              <a:t>rate</a:t>
            </a:r>
            <a:r>
              <a:rPr lang="id-ID" sz="2800" dirty="0"/>
              <a:t> ini biasanya digunakan agar setiap pengguna dapat jatah kecepatan yang adil dalam mengakses jaringan.</a:t>
            </a:r>
          </a:p>
        </p:txBody>
      </p:sp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969C119D-C3F6-D954-4096-D1A909A8D3D8}"/>
              </a:ext>
            </a:extLst>
          </p:cNvPr>
          <p:cNvSpPr txBox="1">
            <a:spLocks/>
          </p:cNvSpPr>
          <p:nvPr/>
        </p:nvSpPr>
        <p:spPr>
          <a:xfrm>
            <a:off x="240789" y="3717675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Bit Rate</a:t>
            </a:r>
          </a:p>
        </p:txBody>
      </p:sp>
    </p:spTree>
    <p:extLst>
      <p:ext uri="{BB962C8B-B14F-4D97-AF65-F5344CB8AC3E}">
        <p14:creationId xmlns:p14="http://schemas.microsoft.com/office/powerpoint/2010/main" val="722550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uiExpand="1" build="p"/>
      <p:bldP spid="11" grpId="0"/>
      <p:bldP spid="12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25602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Limitasi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C46E51-462F-C90D-B0CE-27E1001C38F3}"/>
              </a:ext>
            </a:extLst>
          </p:cNvPr>
          <p:cNvSpPr txBox="1"/>
          <p:nvPr/>
        </p:nvSpPr>
        <p:spPr>
          <a:xfrm>
            <a:off x="536363" y="1682441"/>
            <a:ext cx="1141484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800" dirty="0"/>
              <a:t>Limitasi </a:t>
            </a:r>
            <a:r>
              <a:rPr lang="id-ID" sz="2800" dirty="0" err="1"/>
              <a:t>uptime</a:t>
            </a:r>
            <a:r>
              <a:rPr lang="id-ID" sz="2800" dirty="0"/>
              <a:t> akan memberikan batasan ke </a:t>
            </a:r>
            <a:r>
              <a:rPr lang="id-ID" sz="2800" dirty="0" err="1"/>
              <a:t>user</a:t>
            </a:r>
            <a:r>
              <a:rPr lang="id-ID" sz="2800" dirty="0"/>
              <a:t> terhadap berapa lama </a:t>
            </a:r>
            <a:r>
              <a:rPr lang="id-ID" sz="2800" dirty="0" err="1"/>
              <a:t>user</a:t>
            </a:r>
            <a:r>
              <a:rPr lang="id-ID" sz="2800" dirty="0"/>
              <a:t> telah terhubung dengan </a:t>
            </a:r>
            <a:r>
              <a:rPr lang="id-ID" sz="2800" dirty="0" err="1"/>
              <a:t>hotspot</a:t>
            </a:r>
            <a:r>
              <a:rPr lang="id-ID" sz="2800" dirty="0"/>
              <a:t>. Setelah mencapai batasan waktunya </a:t>
            </a:r>
            <a:r>
              <a:rPr lang="id-ID" sz="2800" dirty="0" err="1"/>
              <a:t>user</a:t>
            </a:r>
            <a:r>
              <a:rPr lang="id-ID" sz="2800" dirty="0"/>
              <a:t> tidak akan bisa lagi mengakses sumber daya jaringan dengan menggunakan </a:t>
            </a:r>
            <a:r>
              <a:rPr lang="id-ID" sz="2800" dirty="0" err="1"/>
              <a:t>username</a:t>
            </a:r>
            <a:r>
              <a:rPr lang="id-ID" sz="2800" dirty="0"/>
              <a:t> atau </a:t>
            </a:r>
            <a:r>
              <a:rPr lang="id-ID" sz="2800" dirty="0" err="1"/>
              <a:t>password</a:t>
            </a:r>
            <a:r>
              <a:rPr lang="id-ID" sz="2800" dirty="0"/>
              <a:t> yang sama.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E00715-BB32-82E2-34A9-ED4F5E8D1F7C}"/>
              </a:ext>
            </a:extLst>
          </p:cNvPr>
          <p:cNvSpPr txBox="1">
            <a:spLocks/>
          </p:cNvSpPr>
          <p:nvPr/>
        </p:nvSpPr>
        <p:spPr>
          <a:xfrm>
            <a:off x="240789" y="1160698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Uptime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999DFA-069A-F567-A657-AC8A5EF26E45}"/>
              </a:ext>
            </a:extLst>
          </p:cNvPr>
          <p:cNvSpPr txBox="1"/>
          <p:nvPr/>
        </p:nvSpPr>
        <p:spPr>
          <a:xfrm>
            <a:off x="455340" y="4324019"/>
            <a:ext cx="8931728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800" dirty="0"/>
              <a:t>Merupakan batasan besarnya paket yang dikirim dari </a:t>
            </a:r>
            <a:r>
              <a:rPr lang="id-ID" sz="2800" dirty="0" err="1"/>
              <a:t>user</a:t>
            </a:r>
            <a:r>
              <a:rPr lang="id-ID" sz="2800" dirty="0"/>
              <a:t> yang melewati </a:t>
            </a:r>
            <a:r>
              <a:rPr lang="id-ID" sz="2800" dirty="0" err="1"/>
              <a:t>hotspot</a:t>
            </a:r>
            <a:r>
              <a:rPr lang="id-ID" sz="2800" dirty="0"/>
              <a:t> (</a:t>
            </a:r>
            <a:r>
              <a:rPr lang="id-ID" sz="2800" dirty="0" err="1"/>
              <a:t>upload</a:t>
            </a:r>
            <a:r>
              <a:rPr lang="id-ID" sz="2800" dirty="0"/>
              <a:t> dari </a:t>
            </a:r>
            <a:r>
              <a:rPr lang="id-ID" sz="2800" dirty="0" err="1"/>
              <a:t>user</a:t>
            </a:r>
            <a:r>
              <a:rPr lang="id-ID" sz="2800" dirty="0"/>
              <a:t>). Hitungan </a:t>
            </a:r>
            <a:r>
              <a:rPr lang="id-ID" sz="2800" dirty="0" err="1"/>
              <a:t>byte</a:t>
            </a:r>
            <a:r>
              <a:rPr lang="id-ID" sz="2800" dirty="0"/>
              <a:t> in akan selalu bertambah ketika ada pengiriman data dari </a:t>
            </a:r>
            <a:r>
              <a:rPr lang="id-ID" sz="2800" dirty="0" err="1"/>
              <a:t>user</a:t>
            </a:r>
            <a:r>
              <a:rPr lang="id-ID" sz="2800" dirty="0"/>
              <a:t> menuju </a:t>
            </a:r>
            <a:r>
              <a:rPr lang="id-ID" sz="2800" dirty="0" err="1"/>
              <a:t>hotspot</a:t>
            </a:r>
            <a:r>
              <a:rPr lang="id-ID" sz="2800" dirty="0"/>
              <a:t> atau </a:t>
            </a:r>
            <a:r>
              <a:rPr lang="id-ID" sz="2800" dirty="0" err="1"/>
              <a:t>diforward</a:t>
            </a:r>
            <a:r>
              <a:rPr lang="id-ID" sz="2800" dirty="0"/>
              <a:t> </a:t>
            </a:r>
            <a:r>
              <a:rPr lang="id-ID" sz="2800" dirty="0" err="1"/>
              <a:t>hotspot</a:t>
            </a:r>
            <a:r>
              <a:rPr lang="id-ID" sz="2800" dirty="0"/>
              <a:t> menuju tujuan lain</a:t>
            </a:r>
          </a:p>
        </p:txBody>
      </p:sp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969C119D-C3F6-D954-4096-D1A909A8D3D8}"/>
              </a:ext>
            </a:extLst>
          </p:cNvPr>
          <p:cNvSpPr txBox="1">
            <a:spLocks/>
          </p:cNvSpPr>
          <p:nvPr/>
        </p:nvSpPr>
        <p:spPr>
          <a:xfrm>
            <a:off x="240789" y="3717675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Byte</a:t>
            </a:r>
            <a:r>
              <a:rPr lang="id-ID" b="0" dirty="0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</a:t>
            </a:r>
          </a:p>
        </p:txBody>
      </p:sp>
    </p:spTree>
    <p:extLst>
      <p:ext uri="{BB962C8B-B14F-4D97-AF65-F5344CB8AC3E}">
        <p14:creationId xmlns:p14="http://schemas.microsoft.com/office/powerpoint/2010/main" val="200396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uiExpand="1" build="p"/>
      <p:bldP spid="11" grpId="0"/>
      <p:bldP spid="12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325602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Limitasi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C46E51-462F-C90D-B0CE-27E1001C38F3}"/>
              </a:ext>
            </a:extLst>
          </p:cNvPr>
          <p:cNvSpPr txBox="1"/>
          <p:nvPr/>
        </p:nvSpPr>
        <p:spPr>
          <a:xfrm>
            <a:off x="536363" y="1682441"/>
            <a:ext cx="11414848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800" dirty="0"/>
              <a:t>Merupakan batasan besarnya paket yang diterima oleh </a:t>
            </a:r>
            <a:r>
              <a:rPr lang="id-ID" sz="2800" dirty="0" err="1"/>
              <a:t>user</a:t>
            </a:r>
            <a:r>
              <a:rPr lang="id-ID" sz="2800" dirty="0"/>
              <a:t> melalui </a:t>
            </a:r>
            <a:r>
              <a:rPr lang="id-ID" sz="2800" dirty="0" err="1"/>
              <a:t>hotspot</a:t>
            </a:r>
            <a:r>
              <a:rPr lang="id-ID" sz="2800" dirty="0"/>
              <a:t> (</a:t>
            </a:r>
            <a:r>
              <a:rPr lang="id-ID" sz="2800" dirty="0" err="1"/>
              <a:t>download</a:t>
            </a:r>
            <a:r>
              <a:rPr lang="id-ID" sz="2800" dirty="0"/>
              <a:t> oleh </a:t>
            </a:r>
            <a:r>
              <a:rPr lang="id-ID" sz="2800" dirty="0" err="1"/>
              <a:t>user</a:t>
            </a:r>
            <a:r>
              <a:rPr lang="id-ID" sz="2800" dirty="0"/>
              <a:t>). Hitungan </a:t>
            </a:r>
            <a:r>
              <a:rPr lang="id-ID" sz="2800" dirty="0" err="1"/>
              <a:t>byte</a:t>
            </a:r>
            <a:r>
              <a:rPr lang="id-ID" sz="2800" dirty="0"/>
              <a:t> </a:t>
            </a:r>
            <a:r>
              <a:rPr lang="id-ID" sz="2800" dirty="0" err="1"/>
              <a:t>out</a:t>
            </a:r>
            <a:r>
              <a:rPr lang="id-ID" sz="2800" dirty="0"/>
              <a:t> akan selalu bertambah ketika ada pengiriman data dari </a:t>
            </a:r>
            <a:r>
              <a:rPr lang="id-ID" sz="2800" dirty="0" err="1"/>
              <a:t>hotspot</a:t>
            </a:r>
            <a:r>
              <a:rPr lang="id-ID" sz="2800" dirty="0"/>
              <a:t> menuju ke </a:t>
            </a:r>
            <a:r>
              <a:rPr lang="id-ID" sz="2800" dirty="0" err="1"/>
              <a:t>user</a:t>
            </a:r>
            <a:r>
              <a:rPr lang="id-ID" sz="2800" dirty="0"/>
              <a:t>, baik paket datanya berasal dari </a:t>
            </a:r>
            <a:r>
              <a:rPr lang="id-ID" sz="2800" dirty="0" err="1"/>
              <a:t>hotspot</a:t>
            </a:r>
            <a:r>
              <a:rPr lang="id-ID" sz="2800" dirty="0"/>
              <a:t> itu sendiri atau merupakan hasil </a:t>
            </a:r>
            <a:r>
              <a:rPr lang="id-ID" sz="2800" dirty="0" err="1"/>
              <a:t>forward</a:t>
            </a:r>
            <a:r>
              <a:rPr lang="id-ID" sz="2800" dirty="0"/>
              <a:t> yang berasal dari perangkat lain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E00715-BB32-82E2-34A9-ED4F5E8D1F7C}"/>
              </a:ext>
            </a:extLst>
          </p:cNvPr>
          <p:cNvSpPr txBox="1">
            <a:spLocks/>
          </p:cNvSpPr>
          <p:nvPr/>
        </p:nvSpPr>
        <p:spPr>
          <a:xfrm>
            <a:off x="240789" y="1160698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Byte</a:t>
            </a:r>
            <a:r>
              <a:rPr lang="id-ID" b="0" dirty="0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Out</a:t>
            </a:r>
            <a:endParaRPr lang="id-ID" b="0" dirty="0">
              <a:solidFill>
                <a:srgbClr val="7030A0"/>
              </a:solidFill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999DFA-069A-F567-A657-AC8A5EF26E45}"/>
              </a:ext>
            </a:extLst>
          </p:cNvPr>
          <p:cNvSpPr txBox="1"/>
          <p:nvPr/>
        </p:nvSpPr>
        <p:spPr>
          <a:xfrm>
            <a:off x="536362" y="4452515"/>
            <a:ext cx="896645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sz="2800" dirty="0" err="1"/>
              <a:t>Byte</a:t>
            </a:r>
            <a:r>
              <a:rPr lang="id-ID" sz="2800" dirty="0"/>
              <a:t> total merupakan batasan dari gabungan antara </a:t>
            </a:r>
            <a:r>
              <a:rPr lang="id-ID" sz="2800" dirty="0" err="1"/>
              <a:t>byte</a:t>
            </a:r>
            <a:r>
              <a:rPr lang="id-ID" sz="2800" dirty="0"/>
              <a:t> in dan </a:t>
            </a:r>
            <a:r>
              <a:rPr lang="id-ID" sz="2800" dirty="0" err="1"/>
              <a:t>byte</a:t>
            </a:r>
            <a:r>
              <a:rPr lang="id-ID" sz="2800" dirty="0"/>
              <a:t> </a:t>
            </a:r>
            <a:r>
              <a:rPr lang="id-ID" sz="2800" dirty="0" err="1"/>
              <a:t>out</a:t>
            </a:r>
            <a:r>
              <a:rPr lang="id-ID" sz="2800" dirty="0"/>
              <a:t>, atau total </a:t>
            </a:r>
            <a:r>
              <a:rPr lang="id-ID" sz="2800" dirty="0" err="1"/>
              <a:t>upload</a:t>
            </a:r>
            <a:r>
              <a:rPr lang="id-ID" sz="2800" dirty="0"/>
              <a:t> dan </a:t>
            </a:r>
            <a:r>
              <a:rPr lang="id-ID" sz="2800" dirty="0" err="1"/>
              <a:t>download</a:t>
            </a:r>
            <a:r>
              <a:rPr lang="id-ID" sz="2800" dirty="0"/>
              <a:t> yang telah dilakukan oleh </a:t>
            </a:r>
            <a:r>
              <a:rPr lang="id-ID" sz="2800" dirty="0" err="1"/>
              <a:t>user</a:t>
            </a:r>
            <a:r>
              <a:rPr lang="id-ID" sz="2800" dirty="0"/>
              <a:t>. Perhitungan ini akan selalu bertambah selama ada proses transfer data dari dan ke perangkat pengguna</a:t>
            </a:r>
          </a:p>
        </p:txBody>
      </p:sp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969C119D-C3F6-D954-4096-D1A909A8D3D8}"/>
              </a:ext>
            </a:extLst>
          </p:cNvPr>
          <p:cNvSpPr txBox="1">
            <a:spLocks/>
          </p:cNvSpPr>
          <p:nvPr/>
        </p:nvSpPr>
        <p:spPr>
          <a:xfrm>
            <a:off x="240789" y="3846171"/>
            <a:ext cx="5398410" cy="6047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>
              <a:spcBef>
                <a:spcPts val="0"/>
              </a:spcBef>
            </a:pPr>
            <a:r>
              <a:rPr lang="id-ID" b="0" dirty="0" err="1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Byte</a:t>
            </a:r>
            <a:r>
              <a:rPr lang="id-ID" b="0" dirty="0">
                <a:solidFill>
                  <a:srgbClr val="7030A0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Total</a:t>
            </a:r>
          </a:p>
        </p:txBody>
      </p:sp>
    </p:spTree>
    <p:extLst>
      <p:ext uri="{BB962C8B-B14F-4D97-AF65-F5344CB8AC3E}">
        <p14:creationId xmlns:p14="http://schemas.microsoft.com/office/powerpoint/2010/main" val="166875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uiExpand="1" build="p"/>
      <p:bldP spid="11" grpId="0"/>
      <p:bldP spid="12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Implementasi </a:t>
            </a:r>
            <a:r>
              <a:rPr lang="id-ID" altLang="ko-KR" sz="8000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53824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24855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Alur Implementasi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2A7815D7-827B-AA86-04A0-1EA7311625B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33086507"/>
              </p:ext>
            </p:extLst>
          </p:nvPr>
        </p:nvGraphicFramePr>
        <p:xfrm>
          <a:off x="240788" y="1117300"/>
          <a:ext cx="9308326" cy="562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967962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04311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Pengujian Tanpa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BF320421-F9DD-0F18-FF82-C05E6E5B0F5F}"/>
              </a:ext>
            </a:extLst>
          </p:cNvPr>
          <p:cNvSpPr txBox="1">
            <a:spLocks/>
          </p:cNvSpPr>
          <p:nvPr/>
        </p:nvSpPr>
        <p:spPr>
          <a:xfrm>
            <a:off x="5283901" y="4525862"/>
            <a:ext cx="4149466" cy="1778000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700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Pengujian ini dilakukan tanpa ada pembatasan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bitrate</a:t>
            </a:r>
            <a:endParaRPr lang="id-ID" sz="28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  <a:p>
            <a:pPr fontAlgn="base" latinLnBrk="0"/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Pada saat implementasi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hotspot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dilakukan pembatasan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bitrate</a:t>
            </a:r>
            <a:endParaRPr lang="id-ID" sz="28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47307C-B5BC-A7D1-5F14-E5EB1455DB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557" y="1337257"/>
            <a:ext cx="4595258" cy="53822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1AF027-634E-51B4-8A40-8DE0460E8E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3901" y="1337256"/>
            <a:ext cx="6797922" cy="296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8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802416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Topologi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7459EB5-A1A1-3294-2FD4-DE0BA43AFC55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BF320421-F9DD-0F18-FF82-C05E6E5B0F5F}"/>
              </a:ext>
            </a:extLst>
          </p:cNvPr>
          <p:cNvSpPr txBox="1">
            <a:spLocks/>
          </p:cNvSpPr>
          <p:nvPr/>
        </p:nvSpPr>
        <p:spPr>
          <a:xfrm>
            <a:off x="6863787" y="1341919"/>
            <a:ext cx="5207563" cy="3496297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latinLnBrk="0"/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Pada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hotspot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dibuat 2 buah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dengan batasan bit </a:t>
            </a:r>
            <a:r>
              <a:rPr lang="id-ID" sz="2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rate</a:t>
            </a:r>
            <a:r>
              <a:rPr lang="id-ID" sz="2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1 Megabit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704CD9-99FB-C438-FFC6-AC6608D1EC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557" y="1337257"/>
            <a:ext cx="6381764" cy="3801902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D19222F-3808-BB7B-7DE5-530C1F38F8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8116019"/>
              </p:ext>
            </p:extLst>
          </p:nvPr>
        </p:nvGraphicFramePr>
        <p:xfrm>
          <a:off x="335557" y="5248659"/>
          <a:ext cx="9190409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7808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8701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07703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Membuat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7" y="1038894"/>
            <a:ext cx="4086826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Langkah Konfigurasi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A92F81-CB08-7541-9DB3-11159A532C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07" y="1554285"/>
            <a:ext cx="9297706" cy="3593794"/>
          </a:xfrm>
          <a:prstGeom prst="rect">
            <a:avLst/>
          </a:prstGeom>
        </p:spPr>
      </p:pic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81CBB4A2-DFC4-D321-26F6-9DADB4BFEAA2}"/>
              </a:ext>
            </a:extLst>
          </p:cNvPr>
          <p:cNvSpPr txBox="1">
            <a:spLocks/>
          </p:cNvSpPr>
          <p:nvPr/>
        </p:nvSpPr>
        <p:spPr>
          <a:xfrm>
            <a:off x="9772650" y="1442205"/>
            <a:ext cx="2298700" cy="3413999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Buat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kedua sesuai dengan tabel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E2245EC-5E70-E141-640B-3ECDFFC5E5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250613"/>
              </p:ext>
            </p:extLst>
          </p:nvPr>
        </p:nvGraphicFramePr>
        <p:xfrm>
          <a:off x="335557" y="5248659"/>
          <a:ext cx="9190409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7808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3069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077031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Membuat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7" y="1038894"/>
            <a:ext cx="7392258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terlihat seperti gambar berikut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81CBB4A2-DFC4-D321-26F6-9DADB4BFEAA2}"/>
              </a:ext>
            </a:extLst>
          </p:cNvPr>
          <p:cNvSpPr txBox="1">
            <a:spLocks/>
          </p:cNvSpPr>
          <p:nvPr/>
        </p:nvSpPr>
        <p:spPr>
          <a:xfrm>
            <a:off x="61485" y="4747133"/>
            <a:ext cx="9224617" cy="556582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Selanjutnya memasukkan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sebagai anggota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sesuai dengan tabel berikut: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F24164-C3D1-DF91-D790-BBC964731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09" y="1554284"/>
            <a:ext cx="9224617" cy="3090845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4670B2B-0E69-A861-5796-DCE9EA33E0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367624"/>
              </p:ext>
            </p:extLst>
          </p:nvPr>
        </p:nvGraphicFramePr>
        <p:xfrm>
          <a:off x="197409" y="5248659"/>
          <a:ext cx="9224618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6994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249208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249208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2249208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382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0238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Port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0623551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Untuk memasukkan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menjadi anggota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masuk ke dalam tab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81CBB4A2-DFC4-D321-26F6-9DADB4BFEAA2}"/>
              </a:ext>
            </a:extLst>
          </p:cNvPr>
          <p:cNvSpPr txBox="1">
            <a:spLocks/>
          </p:cNvSpPr>
          <p:nvPr/>
        </p:nvSpPr>
        <p:spPr>
          <a:xfrm>
            <a:off x="9677223" y="3188451"/>
            <a:ext cx="2298700" cy="188399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Tambahkan semua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sesuai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4C7E0F-840D-45D1-BB3F-DE7377FE38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606378"/>
            <a:ext cx="9312806" cy="353086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AE75547-D1CA-4864-55D8-1A2FA3F90B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4322792"/>
              </p:ext>
            </p:extLst>
          </p:nvPr>
        </p:nvGraphicFramePr>
        <p:xfrm>
          <a:off x="213161" y="5248659"/>
          <a:ext cx="9312807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0674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270711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270711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2270711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216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0238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Port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0623551" cy="40331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penambahan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port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telah dibuat: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8C63E22-4FA9-C1F6-6518-B1A746E598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603581"/>
            <a:ext cx="9301377" cy="3203918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01951EC-16CA-9D99-483E-25D5F164E1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250613"/>
              </p:ext>
            </p:extLst>
          </p:nvPr>
        </p:nvGraphicFramePr>
        <p:xfrm>
          <a:off x="335557" y="5248659"/>
          <a:ext cx="9190409" cy="1212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67808">
                  <a:extLst>
                    <a:ext uri="{9D8B030D-6E8A-4147-A177-3AD203B41FA5}">
                      <a16:colId xmlns:a16="http://schemas.microsoft.com/office/drawing/2014/main" val="3489770319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863108143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2953872633"/>
                    </a:ext>
                  </a:extLst>
                </a:gridCol>
                <a:gridCol w="2240867">
                  <a:extLst>
                    <a:ext uri="{9D8B030D-6E8A-4147-A177-3AD203B41FA5}">
                      <a16:colId xmlns:a16="http://schemas.microsoft.com/office/drawing/2014/main" val="1067710690"/>
                    </a:ext>
                  </a:extLst>
                </a:gridCol>
              </a:tblGrid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 err="1"/>
                        <a:t>Bridge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Port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IP </a:t>
                      </a:r>
                      <a:r>
                        <a:rPr lang="id-ID" sz="1600" dirty="0" err="1"/>
                        <a:t>Address</a:t>
                      </a:r>
                      <a:endParaRPr lang="id-ID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393451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Internet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ether1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DHCP </a:t>
                      </a:r>
                      <a:r>
                        <a:rPr lang="id-ID" sz="1600" dirty="0" err="1"/>
                        <a:t>Client</a:t>
                      </a:r>
                      <a:endParaRPr lang="id-ID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3953"/>
                  </a:ext>
                </a:extLst>
              </a:tr>
              <a:tr h="404027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/>
                        <a:t>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ether2, ether3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DHCP Server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600" dirty="0"/>
                        <a:t>192.168.10.1/24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7879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045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33105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DHCP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94436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koneksi internet perlu didapatkan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internet yang telah dibuat, dengan cara menjadikan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sebagai DHCP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4037B0-CA74-F7CB-B9EA-B3B7677943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029544"/>
            <a:ext cx="7408043" cy="28237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DBF1235-04B8-B80E-6C64-D64F42D4E0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8218" y="2029544"/>
            <a:ext cx="3261001" cy="28237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34D78D8-9778-78A0-E16A-687C369877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274" y="4965700"/>
            <a:ext cx="5108938" cy="1778000"/>
          </a:xfrm>
          <a:prstGeom prst="rect">
            <a:avLst/>
          </a:prstGeom>
        </p:spPr>
      </p:pic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767CB0D1-603B-3D17-AF89-4FB6FFF430A5}"/>
              </a:ext>
            </a:extLst>
          </p:cNvPr>
          <p:cNvSpPr txBox="1">
            <a:spLocks/>
          </p:cNvSpPr>
          <p:nvPr/>
        </p:nvSpPr>
        <p:spPr>
          <a:xfrm>
            <a:off x="5486400" y="4965700"/>
            <a:ext cx="4170405" cy="177800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IP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didapat bisa saja berbeda, tergantung dari pengaturan sumber internet atau langganan ISP</a:t>
            </a:r>
            <a:endParaRPr lang="id-ID" sz="16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35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80530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264959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Sebelum dapat membuat DHCP Server yang harus dilakukan adalah menentukan IP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router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akan menjadi DHCP Server</a:t>
            </a:r>
          </a:p>
          <a:p>
            <a:pPr marL="0" indent="0" fontAlgn="base" latinLnBrk="0">
              <a:buNone/>
            </a:pP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Pada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list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ada sudah terdapat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dari DHCP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sebelumnya</a:t>
            </a:r>
            <a:endParaRPr lang="id-ID" sz="18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23A259C-7511-9649-DC43-B7141F07EA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740175"/>
            <a:ext cx="9317162" cy="2965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887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80530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Gateway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109882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IP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pada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 ini merupakan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akan digunakan oleh seluruh komputer yang terhubung dengan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i="0" dirty="0" err="1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bridge</a:t>
            </a:r>
            <a:r>
              <a:rPr lang="id-ID" sz="2400" b="0" i="0" dirty="0">
                <a:solidFill>
                  <a:srgbClr val="273239"/>
                </a:solidFill>
                <a:effectLst/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 (ether2, ether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3)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1C96BB-96CD-DAD5-F058-FA7207F5AB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137718"/>
            <a:ext cx="3361647" cy="27733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DF6E7F7-7315-ACC0-0861-E92F9CA89F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7045" y="2808806"/>
            <a:ext cx="5592371" cy="2773359"/>
          </a:xfrm>
          <a:prstGeom prst="rect">
            <a:avLst/>
          </a:prstGeom>
        </p:spPr>
      </p:pic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F23E2789-9248-DBE9-8FF3-EFF771198D9C}"/>
              </a:ext>
            </a:extLst>
          </p:cNvPr>
          <p:cNvSpPr txBox="1">
            <a:spLocks/>
          </p:cNvSpPr>
          <p:nvPr/>
        </p:nvSpPr>
        <p:spPr>
          <a:xfrm>
            <a:off x="3947045" y="2249799"/>
            <a:ext cx="7427350" cy="1883998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pemberian IP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gateway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terlihat seperti berikut</a:t>
            </a:r>
          </a:p>
        </p:txBody>
      </p:sp>
    </p:spTree>
    <p:extLst>
      <p:ext uri="{BB962C8B-B14F-4D97-AF65-F5344CB8AC3E}">
        <p14:creationId xmlns:p14="http://schemas.microsoft.com/office/powerpoint/2010/main" val="3859082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758034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Server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C67687F6-2E37-E507-A7BF-9C99CC687068}"/>
              </a:ext>
            </a:extLst>
          </p:cNvPr>
          <p:cNvSpPr txBox="1">
            <a:spLocks/>
          </p:cNvSpPr>
          <p:nvPr/>
        </p:nvSpPr>
        <p:spPr>
          <a:xfrm>
            <a:off x="133006" y="1038894"/>
            <a:ext cx="11938344" cy="109882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Pada tahap ini kemudian masuk dalam pembuatan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hotspot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dimulai dengan pembuatan </a:t>
            </a:r>
            <a:r>
              <a:rPr lang="id-ID" sz="2400" b="0" dirty="0" err="1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hotspot</a:t>
            </a:r>
            <a:r>
              <a:rPr lang="id-ID" sz="2400" b="0" dirty="0">
                <a:solidFill>
                  <a:srgbClr val="273239"/>
                </a:solidFill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server</a:t>
            </a:r>
            <a:endParaRPr lang="id-ID" sz="2400" b="0" i="0" dirty="0">
              <a:solidFill>
                <a:srgbClr val="273239"/>
              </a:solidFill>
              <a:effectLst/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F23E2789-9248-DBE9-8FF3-EFF771198D9C}"/>
              </a:ext>
            </a:extLst>
          </p:cNvPr>
          <p:cNvSpPr txBox="1">
            <a:spLocks/>
          </p:cNvSpPr>
          <p:nvPr/>
        </p:nvSpPr>
        <p:spPr>
          <a:xfrm>
            <a:off x="240789" y="4733773"/>
            <a:ext cx="3382400" cy="46385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Pilih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interface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LAN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E8465C5-B5EB-6AA4-694E-407979530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398" y="2025798"/>
            <a:ext cx="9342552" cy="261319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20A5B4B-794D-8C43-A9DB-391297B138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398" y="5257295"/>
            <a:ext cx="2586846" cy="1357560"/>
          </a:xfrm>
          <a:prstGeom prst="rect">
            <a:avLst/>
          </a:prstGeom>
        </p:spPr>
      </p:pic>
      <p:sp>
        <p:nvSpPr>
          <p:cNvPr id="12" name="내용 개체 틀 2">
            <a:extLst>
              <a:ext uri="{FF2B5EF4-FFF2-40B4-BE49-F238E27FC236}">
                <a16:creationId xmlns:a16="http://schemas.microsoft.com/office/drawing/2014/main" id="{9D52885E-D06A-78C8-4FB6-2B05222E8DE1}"/>
              </a:ext>
            </a:extLst>
          </p:cNvPr>
          <p:cNvSpPr txBox="1">
            <a:spLocks/>
          </p:cNvSpPr>
          <p:nvPr/>
        </p:nvSpPr>
        <p:spPr>
          <a:xfrm>
            <a:off x="3047488" y="4733773"/>
            <a:ext cx="5559024" cy="46385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dan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address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pool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biarkan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default</a:t>
            </a:r>
            <a:endParaRPr lang="id-ID" sz="20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8740B7D-FE9B-07B5-C5C3-B391E55290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5286" y="5265428"/>
            <a:ext cx="2586846" cy="134942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BAD51A5-FB16-29D0-01AC-D14F3EB893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0173" y="5257296"/>
            <a:ext cx="2586339" cy="135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571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758034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Server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F23E2789-9248-DBE9-8FF3-EFF771198D9C}"/>
              </a:ext>
            </a:extLst>
          </p:cNvPr>
          <p:cNvSpPr txBox="1">
            <a:spLocks/>
          </p:cNvSpPr>
          <p:nvPr/>
        </p:nvSpPr>
        <p:spPr>
          <a:xfrm>
            <a:off x="240789" y="1247623"/>
            <a:ext cx="2586339" cy="46385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Pilih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certificate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none,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9C90AE-9A91-3F07-B704-CFE3B64755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779278"/>
            <a:ext cx="2586339" cy="13547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D075BD1-CB0A-A742-932F-4C8AFB3092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8924" y="1779279"/>
            <a:ext cx="2586339" cy="1371136"/>
          </a:xfrm>
          <a:prstGeom prst="rect">
            <a:avLst/>
          </a:prstGeom>
        </p:spPr>
      </p:pic>
      <p:sp>
        <p:nvSpPr>
          <p:cNvPr id="13" name="내용 개체 틀 2">
            <a:extLst>
              <a:ext uri="{FF2B5EF4-FFF2-40B4-BE49-F238E27FC236}">
                <a16:creationId xmlns:a16="http://schemas.microsoft.com/office/drawing/2014/main" id="{6F428439-5D39-53F6-30BE-95AC4AC18CF2}"/>
              </a:ext>
            </a:extLst>
          </p:cNvPr>
          <p:cNvSpPr txBox="1">
            <a:spLocks/>
          </p:cNvSpPr>
          <p:nvPr/>
        </p:nvSpPr>
        <p:spPr>
          <a:xfrm>
            <a:off x="3057597" y="1247623"/>
            <a:ext cx="2586339" cy="46385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SMPT 0.0.0.0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97F164B-B628-3AE6-E59A-DFB689C968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97059" y="1779278"/>
            <a:ext cx="2586339" cy="1373657"/>
          </a:xfrm>
          <a:prstGeom prst="rect">
            <a:avLst/>
          </a:prstGeom>
        </p:spPr>
      </p:pic>
      <p:sp>
        <p:nvSpPr>
          <p:cNvPr id="18" name="내용 개체 틀 2">
            <a:extLst>
              <a:ext uri="{FF2B5EF4-FFF2-40B4-BE49-F238E27FC236}">
                <a16:creationId xmlns:a16="http://schemas.microsoft.com/office/drawing/2014/main" id="{A93A0266-8A21-E3B9-A88C-A293AF21A8A9}"/>
              </a:ext>
            </a:extLst>
          </p:cNvPr>
          <p:cNvSpPr txBox="1">
            <a:spLocks/>
          </p:cNvSpPr>
          <p:nvPr/>
        </p:nvSpPr>
        <p:spPr>
          <a:xfrm>
            <a:off x="5897058" y="1247623"/>
            <a:ext cx="2586339" cy="46385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DNS 8.8.8.8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8B452F7-1092-F8F9-D29C-DDD4C7E0D5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25194" y="1771080"/>
            <a:ext cx="2586339" cy="1365458"/>
          </a:xfrm>
          <a:prstGeom prst="rect">
            <a:avLst/>
          </a:prstGeom>
        </p:spPr>
      </p:pic>
      <p:sp>
        <p:nvSpPr>
          <p:cNvPr id="21" name="내용 개체 틀 2">
            <a:extLst>
              <a:ext uri="{FF2B5EF4-FFF2-40B4-BE49-F238E27FC236}">
                <a16:creationId xmlns:a16="http://schemas.microsoft.com/office/drawing/2014/main" id="{94E3953F-80A5-82D1-E573-9F57EEE2FFD7}"/>
              </a:ext>
            </a:extLst>
          </p:cNvPr>
          <p:cNvSpPr txBox="1">
            <a:spLocks/>
          </p:cNvSpPr>
          <p:nvPr/>
        </p:nvSpPr>
        <p:spPr>
          <a:xfrm>
            <a:off x="8659308" y="1015696"/>
            <a:ext cx="3412042" cy="46385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DNS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name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menjadi URL untuk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login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hotspot</a:t>
            </a:r>
            <a:endParaRPr lang="id-ID" sz="18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1332D06-7DBF-E5FE-4D8F-6361901D71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788" y="3991279"/>
            <a:ext cx="2586339" cy="1362637"/>
          </a:xfrm>
          <a:prstGeom prst="rect">
            <a:avLst/>
          </a:prstGeom>
        </p:spPr>
      </p:pic>
      <p:sp>
        <p:nvSpPr>
          <p:cNvPr id="24" name="내용 개체 틀 2">
            <a:extLst>
              <a:ext uri="{FF2B5EF4-FFF2-40B4-BE49-F238E27FC236}">
                <a16:creationId xmlns:a16="http://schemas.microsoft.com/office/drawing/2014/main" id="{95D3A5DE-95A1-DEF7-E3A1-895CC2176EDD}"/>
              </a:ext>
            </a:extLst>
          </p:cNvPr>
          <p:cNvSpPr txBox="1">
            <a:spLocks/>
          </p:cNvSpPr>
          <p:nvPr/>
        </p:nvSpPr>
        <p:spPr>
          <a:xfrm>
            <a:off x="240789" y="3218218"/>
            <a:ext cx="2586339" cy="46385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Default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login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admin 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hotspot</a:t>
            </a:r>
            <a:endParaRPr lang="id-ID" sz="18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D8D36BE4-5919-556B-7DC8-24780EB01D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57598" y="3991280"/>
            <a:ext cx="2597666" cy="1391896"/>
          </a:xfrm>
          <a:prstGeom prst="rect">
            <a:avLst/>
          </a:prstGeom>
        </p:spPr>
      </p:pic>
      <p:sp>
        <p:nvSpPr>
          <p:cNvPr id="27" name="내용 개체 틀 2">
            <a:extLst>
              <a:ext uri="{FF2B5EF4-FFF2-40B4-BE49-F238E27FC236}">
                <a16:creationId xmlns:a16="http://schemas.microsoft.com/office/drawing/2014/main" id="{27AB8D86-EA58-ACC7-9EF9-6EFA564BBE95}"/>
              </a:ext>
            </a:extLst>
          </p:cNvPr>
          <p:cNvSpPr txBox="1">
            <a:spLocks/>
          </p:cNvSpPr>
          <p:nvPr/>
        </p:nvSpPr>
        <p:spPr>
          <a:xfrm>
            <a:off x="3068924" y="3248789"/>
            <a:ext cx="2586339" cy="463853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Hotspot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server selesai dikonfigurasi</a:t>
            </a:r>
          </a:p>
        </p:txBody>
      </p:sp>
    </p:spTree>
    <p:extLst>
      <p:ext uri="{BB962C8B-B14F-4D97-AF65-F5344CB8AC3E}">
        <p14:creationId xmlns:p14="http://schemas.microsoft.com/office/powerpoint/2010/main" val="213549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8" grpId="0"/>
      <p:bldP spid="21" grpId="0"/>
      <p:bldP spid="24" grpId="0"/>
      <p:bldP spid="2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059125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User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profile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1" name="내용 개체 틀 2">
            <a:extLst>
              <a:ext uri="{FF2B5EF4-FFF2-40B4-BE49-F238E27FC236}">
                <a16:creationId xmlns:a16="http://schemas.microsoft.com/office/drawing/2014/main" id="{94E3953F-80A5-82D1-E573-9F57EEE2FFD7}"/>
              </a:ext>
            </a:extLst>
          </p:cNvPr>
          <p:cNvSpPr txBox="1">
            <a:spLocks/>
          </p:cNvSpPr>
          <p:nvPr/>
        </p:nvSpPr>
        <p:spPr>
          <a:xfrm>
            <a:off x="137608" y="1177729"/>
            <a:ext cx="11933742" cy="120352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Setelah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hotspot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server selanjutnya dibuat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profile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mengelompokkan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berdasarkan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groupnya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.</a:t>
            </a:r>
          </a:p>
          <a:p>
            <a:pPr marL="0" indent="0" fontAlgn="base" latinLnBrk="0">
              <a:buNone/>
            </a:pP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Pada bagian ini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profile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dapat dibuat lebih dari satu, namun dalam contoh ini hanya akan dibuat satu buah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profile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saja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5F58F7A-D209-842D-3F76-FA2FA439FA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540198"/>
            <a:ext cx="4828121" cy="19937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9CD38E2-BB63-A7D9-F4E5-7FF7F21F85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2848" y="2125187"/>
            <a:ext cx="3752451" cy="4637563"/>
          </a:xfrm>
          <a:prstGeom prst="rect">
            <a:avLst/>
          </a:prstGeom>
        </p:spPr>
      </p:pic>
      <p:sp>
        <p:nvSpPr>
          <p:cNvPr id="11" name="내용 개체 틀 2">
            <a:extLst>
              <a:ext uri="{FF2B5EF4-FFF2-40B4-BE49-F238E27FC236}">
                <a16:creationId xmlns:a16="http://schemas.microsoft.com/office/drawing/2014/main" id="{221C24B3-6ACE-614F-9040-CD851C62E6BF}"/>
              </a:ext>
            </a:extLst>
          </p:cNvPr>
          <p:cNvSpPr txBox="1">
            <a:spLocks/>
          </p:cNvSpPr>
          <p:nvPr/>
        </p:nvSpPr>
        <p:spPr>
          <a:xfrm>
            <a:off x="258258" y="4651179"/>
            <a:ext cx="4810652" cy="120352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Yang perlu diperhatikan ketika membuat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profile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adalah nama,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shared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rate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limit, dan status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page</a:t>
            </a:r>
            <a:endParaRPr lang="id-ID" sz="18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014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059125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User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profile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1" name="내용 개체 틀 2">
            <a:extLst>
              <a:ext uri="{FF2B5EF4-FFF2-40B4-BE49-F238E27FC236}">
                <a16:creationId xmlns:a16="http://schemas.microsoft.com/office/drawing/2014/main" id="{94E3953F-80A5-82D1-E573-9F57EEE2FFD7}"/>
              </a:ext>
            </a:extLst>
          </p:cNvPr>
          <p:cNvSpPr txBox="1">
            <a:spLocks/>
          </p:cNvSpPr>
          <p:nvPr/>
        </p:nvSpPr>
        <p:spPr>
          <a:xfrm>
            <a:off x="137608" y="1177729"/>
            <a:ext cx="10714542" cy="49232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profile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terlihat seperti gambar berikut: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AADD8E-E2A8-8D32-0F6E-501C9788CA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715989"/>
            <a:ext cx="7638095" cy="3123809"/>
          </a:xfrm>
          <a:prstGeom prst="rect">
            <a:avLst/>
          </a:prstGeom>
        </p:spPr>
      </p:pic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F3322F16-81C9-5CDD-0C71-AD6A6AE2CF57}"/>
              </a:ext>
            </a:extLst>
          </p:cNvPr>
          <p:cNvSpPr txBox="1">
            <a:spLocks/>
          </p:cNvSpPr>
          <p:nvPr/>
        </p:nvSpPr>
        <p:spPr>
          <a:xfrm>
            <a:off x="240789" y="5051229"/>
            <a:ext cx="7638095" cy="159722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profile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dengan nama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profile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Dosen akan memiliki batasan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upload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dan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download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sebesar maksimal 1 Mega bit per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second</a:t>
            </a:r>
            <a:endParaRPr lang="id-ID" sz="18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F9115BA2-2BA6-4CD9-7944-7A46FB20F9A3}"/>
              </a:ext>
            </a:extLst>
          </p:cNvPr>
          <p:cNvSpPr txBox="1">
            <a:spLocks/>
          </p:cNvSpPr>
          <p:nvPr/>
        </p:nvSpPr>
        <p:spPr>
          <a:xfrm>
            <a:off x="8020050" y="1670050"/>
            <a:ext cx="4051300" cy="159722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Setelah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profile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selanjutnya yang perlu dibuat adalah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untuk pengguna</a:t>
            </a:r>
          </a:p>
        </p:txBody>
      </p:sp>
    </p:spTree>
    <p:extLst>
      <p:ext uri="{BB962C8B-B14F-4D97-AF65-F5344CB8AC3E}">
        <p14:creationId xmlns:p14="http://schemas.microsoft.com/office/powerpoint/2010/main" val="79293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7" grpId="0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400564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User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1" name="내용 개체 틀 2">
            <a:extLst>
              <a:ext uri="{FF2B5EF4-FFF2-40B4-BE49-F238E27FC236}">
                <a16:creationId xmlns:a16="http://schemas.microsoft.com/office/drawing/2014/main" id="{94E3953F-80A5-82D1-E573-9F57EEE2FFD7}"/>
              </a:ext>
            </a:extLst>
          </p:cNvPr>
          <p:cNvSpPr txBox="1">
            <a:spLocks/>
          </p:cNvSpPr>
          <p:nvPr/>
        </p:nvSpPr>
        <p:spPr>
          <a:xfrm>
            <a:off x="137608" y="1177729"/>
            <a:ext cx="11933742" cy="49232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hotspot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dibuat ketika hendak memberi batasan per level pengguna, namun kita hanya akan menggunakan batasan dari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profile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saja, Akan dibuat 2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satu untuk Windows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dan yang satunya untuk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ubuntu</a:t>
            </a:r>
            <a:r>
              <a:rPr lang="id-ID" sz="18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18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client</a:t>
            </a:r>
            <a:endParaRPr lang="id-ID" sz="18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E5A3140-23BB-F43E-9091-0C46941D49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079364"/>
            <a:ext cx="5417119" cy="23465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51FE400-689B-ABE4-A1D4-E75A8A70C7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9855" y="1931012"/>
            <a:ext cx="6331495" cy="2632848"/>
          </a:xfrm>
          <a:prstGeom prst="rect">
            <a:avLst/>
          </a:prstGeom>
        </p:spPr>
      </p:pic>
      <p:sp>
        <p:nvSpPr>
          <p:cNvPr id="13" name="내용 개체 틀 2">
            <a:extLst>
              <a:ext uri="{FF2B5EF4-FFF2-40B4-BE49-F238E27FC236}">
                <a16:creationId xmlns:a16="http://schemas.microsoft.com/office/drawing/2014/main" id="{B9C0D5E0-B973-C8D0-6135-4958E9AE5829}"/>
              </a:ext>
            </a:extLst>
          </p:cNvPr>
          <p:cNvSpPr txBox="1">
            <a:spLocks/>
          </p:cNvSpPr>
          <p:nvPr/>
        </p:nvSpPr>
        <p:spPr>
          <a:xfrm>
            <a:off x="6398708" y="4563860"/>
            <a:ext cx="1881692" cy="46385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windows</a:t>
            </a:r>
            <a:endParaRPr lang="id-ID" sz="20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sp>
        <p:nvSpPr>
          <p:cNvPr id="14" name="내용 개체 틀 2">
            <a:extLst>
              <a:ext uri="{FF2B5EF4-FFF2-40B4-BE49-F238E27FC236}">
                <a16:creationId xmlns:a16="http://schemas.microsoft.com/office/drawing/2014/main" id="{65B5FFDF-404D-DE08-1062-8AC7DE5E3A55}"/>
              </a:ext>
            </a:extLst>
          </p:cNvPr>
          <p:cNvSpPr txBox="1">
            <a:spLocks/>
          </p:cNvSpPr>
          <p:nvPr/>
        </p:nvSpPr>
        <p:spPr>
          <a:xfrm>
            <a:off x="9981154" y="4534722"/>
            <a:ext cx="1881692" cy="46385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ubuntu</a:t>
            </a:r>
            <a:endParaRPr lang="id-ID" sz="20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157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3" grpId="0"/>
      <p:bldP spid="1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4400564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User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Hotspot</a:t>
            </a:r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1" name="내용 개체 틀 2">
            <a:extLst>
              <a:ext uri="{FF2B5EF4-FFF2-40B4-BE49-F238E27FC236}">
                <a16:creationId xmlns:a16="http://schemas.microsoft.com/office/drawing/2014/main" id="{94E3953F-80A5-82D1-E573-9F57EEE2FFD7}"/>
              </a:ext>
            </a:extLst>
          </p:cNvPr>
          <p:cNvSpPr txBox="1">
            <a:spLocks/>
          </p:cNvSpPr>
          <p:nvPr/>
        </p:nvSpPr>
        <p:spPr>
          <a:xfrm>
            <a:off x="137608" y="1177729"/>
            <a:ext cx="11933742" cy="49232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pembuatan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akan terlihat pada gambar di bawah ini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843A23-EBE8-D83D-1E79-95602C53A3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1722664"/>
            <a:ext cx="9359473" cy="4112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144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599610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Pengujian – Windows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1" name="내용 개체 틀 2">
            <a:extLst>
              <a:ext uri="{FF2B5EF4-FFF2-40B4-BE49-F238E27FC236}">
                <a16:creationId xmlns:a16="http://schemas.microsoft.com/office/drawing/2014/main" id="{94E3953F-80A5-82D1-E573-9F57EEE2FFD7}"/>
              </a:ext>
            </a:extLst>
          </p:cNvPr>
          <p:cNvSpPr txBox="1">
            <a:spLocks/>
          </p:cNvSpPr>
          <p:nvPr/>
        </p:nvSpPr>
        <p:spPr>
          <a:xfrm>
            <a:off x="137608" y="1177729"/>
            <a:ext cx="11933742" cy="60478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Akan ada notifikasi jika membuka browser agar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melakukan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login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jika tidak muncul bisa langsung akses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dns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name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td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dibuat yaitu http://www.manjar.net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04A85AF-B820-BF4E-B085-029A9EB7F1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89" y="2183766"/>
            <a:ext cx="3538538" cy="2490467"/>
          </a:xfrm>
          <a:prstGeom prst="rect">
            <a:avLst/>
          </a:prstGeom>
        </p:spPr>
      </p:pic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E52F3CF8-C39D-3564-9F28-BB4A836A5D17}"/>
              </a:ext>
            </a:extLst>
          </p:cNvPr>
          <p:cNvSpPr txBox="1">
            <a:spLocks/>
          </p:cNvSpPr>
          <p:nvPr/>
        </p:nvSpPr>
        <p:spPr>
          <a:xfrm>
            <a:off x="240789" y="4209147"/>
            <a:ext cx="3538538" cy="46385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Notifikasi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6EA34C4-9126-BF6E-5BFD-B95CBDFB55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7841" y="2183767"/>
            <a:ext cx="3538538" cy="2489236"/>
          </a:xfrm>
          <a:prstGeom prst="rect">
            <a:avLst/>
          </a:prstGeom>
        </p:spPr>
      </p:pic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18CB4BA0-4FEE-C472-FC8E-BF293375BAFD}"/>
              </a:ext>
            </a:extLst>
          </p:cNvPr>
          <p:cNvSpPr txBox="1">
            <a:spLocks/>
          </p:cNvSpPr>
          <p:nvPr/>
        </p:nvSpPr>
        <p:spPr>
          <a:xfrm>
            <a:off x="4017015" y="4209148"/>
            <a:ext cx="3538538" cy="46385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Halaman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Captive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Portal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63470E6-694B-4FB7-410C-D45B993563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74892" y="2183766"/>
            <a:ext cx="3538539" cy="2489236"/>
          </a:xfrm>
          <a:prstGeom prst="rect">
            <a:avLst/>
          </a:prstGeom>
        </p:spPr>
      </p:pic>
      <p:sp>
        <p:nvSpPr>
          <p:cNvPr id="13" name="내용 개체 틀 2">
            <a:extLst>
              <a:ext uri="{FF2B5EF4-FFF2-40B4-BE49-F238E27FC236}">
                <a16:creationId xmlns:a16="http://schemas.microsoft.com/office/drawing/2014/main" id="{4394A342-4C6A-E14C-68A7-6E4F5087FEAC}"/>
              </a:ext>
            </a:extLst>
          </p:cNvPr>
          <p:cNvSpPr txBox="1">
            <a:spLocks/>
          </p:cNvSpPr>
          <p:nvPr/>
        </p:nvSpPr>
        <p:spPr>
          <a:xfrm>
            <a:off x="7793241" y="4209149"/>
            <a:ext cx="3538538" cy="46385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Status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login</a:t>
            </a:r>
            <a:endParaRPr lang="id-ID" sz="20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7F8694-65F4-C2C2-5CED-CDE3BD36C0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1630" y="4748784"/>
            <a:ext cx="2950959" cy="1994916"/>
          </a:xfrm>
          <a:prstGeom prst="rect">
            <a:avLst/>
          </a:prstGeom>
        </p:spPr>
      </p:pic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EC295148-FC42-016D-3C84-469D671B74D1}"/>
              </a:ext>
            </a:extLst>
          </p:cNvPr>
          <p:cNvSpPr txBox="1">
            <a:spLocks/>
          </p:cNvSpPr>
          <p:nvPr/>
        </p:nvSpPr>
        <p:spPr>
          <a:xfrm>
            <a:off x="988065" y="5448344"/>
            <a:ext cx="2298700" cy="46385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Speedtest</a:t>
            </a:r>
            <a:endParaRPr lang="id-ID" sz="20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374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7" grpId="0"/>
      <p:bldP spid="10" grpId="0"/>
      <p:bldP spid="13" grpId="0"/>
      <p:bldP spid="1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05DE32-3D0C-8557-EB63-35F29CA344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89" y="2109216"/>
            <a:ext cx="4452143" cy="2856484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5224507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Pengujian – Ubuntu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7C38955-86FE-5A5C-12CA-B90A63D62118}"/>
              </a:ext>
            </a:extLst>
          </p:cNvPr>
          <p:cNvSpPr/>
          <p:nvPr/>
        </p:nvSpPr>
        <p:spPr>
          <a:xfrm>
            <a:off x="9772650" y="4965700"/>
            <a:ext cx="2298700" cy="177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1" name="내용 개체 틀 2">
            <a:extLst>
              <a:ext uri="{FF2B5EF4-FFF2-40B4-BE49-F238E27FC236}">
                <a16:creationId xmlns:a16="http://schemas.microsoft.com/office/drawing/2014/main" id="{94E3953F-80A5-82D1-E573-9F57EEE2FFD7}"/>
              </a:ext>
            </a:extLst>
          </p:cNvPr>
          <p:cNvSpPr txBox="1">
            <a:spLocks/>
          </p:cNvSpPr>
          <p:nvPr/>
        </p:nvSpPr>
        <p:spPr>
          <a:xfrm>
            <a:off x="137608" y="1177729"/>
            <a:ext cx="11933742" cy="60478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 latinLnBrk="0">
              <a:buNone/>
            </a:pP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Akan ada notifikasi jika membuka browser agar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user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melakukan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login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, jika tidak muncul bisa langsung akses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dns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name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yang </a:t>
            </a:r>
            <a:r>
              <a:rPr lang="id-ID" sz="24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td</a:t>
            </a:r>
            <a:r>
              <a:rPr lang="id-ID" sz="24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dibuat yaitu http://www.manjar.net</a:t>
            </a:r>
          </a:p>
        </p:txBody>
      </p:sp>
      <p:sp>
        <p:nvSpPr>
          <p:cNvPr id="10" name="내용 개체 틀 2">
            <a:extLst>
              <a:ext uri="{FF2B5EF4-FFF2-40B4-BE49-F238E27FC236}">
                <a16:creationId xmlns:a16="http://schemas.microsoft.com/office/drawing/2014/main" id="{18CB4BA0-4FEE-C472-FC8E-BF293375BAFD}"/>
              </a:ext>
            </a:extLst>
          </p:cNvPr>
          <p:cNvSpPr txBox="1">
            <a:spLocks/>
          </p:cNvSpPr>
          <p:nvPr/>
        </p:nvSpPr>
        <p:spPr>
          <a:xfrm>
            <a:off x="697591" y="5060479"/>
            <a:ext cx="3538538" cy="46385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Halaman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Captive</a:t>
            </a: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 Portal</a:t>
            </a:r>
          </a:p>
        </p:txBody>
      </p:sp>
      <p:sp>
        <p:nvSpPr>
          <p:cNvPr id="16" name="내용 개체 틀 2">
            <a:extLst>
              <a:ext uri="{FF2B5EF4-FFF2-40B4-BE49-F238E27FC236}">
                <a16:creationId xmlns:a16="http://schemas.microsoft.com/office/drawing/2014/main" id="{EC295148-FC42-016D-3C84-469D671B74D1}"/>
              </a:ext>
            </a:extLst>
          </p:cNvPr>
          <p:cNvSpPr txBox="1">
            <a:spLocks/>
          </p:cNvSpPr>
          <p:nvPr/>
        </p:nvSpPr>
        <p:spPr>
          <a:xfrm>
            <a:off x="5995851" y="5060479"/>
            <a:ext cx="2298700" cy="46385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 latinLnBrk="0">
              <a:buNone/>
            </a:pPr>
            <a:r>
              <a:rPr lang="id-ID" sz="2000" b="0" dirty="0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Hasil </a:t>
            </a:r>
            <a:r>
              <a:rPr lang="id-ID" sz="2000" b="0" dirty="0" err="1">
                <a:highlight>
                  <a:srgbClr val="FFFFFF"/>
                </a:highlight>
                <a:latin typeface="Nunito" pitchFamily="2" charset="0"/>
                <a:cs typeface="Arial" panose="020B0604020202020204" pitchFamily="34" charset="0"/>
              </a:rPr>
              <a:t>Speedtest</a:t>
            </a:r>
            <a:endParaRPr lang="id-ID" sz="2000" b="0" dirty="0">
              <a:highlight>
                <a:srgbClr val="FFFFFF"/>
              </a:highlight>
              <a:latin typeface="Nunito" pitchFamily="2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88AD236-E01E-45A7-909A-FC842E035C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4003" y="2174237"/>
            <a:ext cx="4302397" cy="290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114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0" grpId="0"/>
      <p:bldP spid="1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80976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475358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6DD8773-75D1-71AF-ED7A-80B5132BCF4D}"/>
              </a:ext>
            </a:extLst>
          </p:cNvPr>
          <p:cNvSpPr txBox="1">
            <a:spLocks/>
          </p:cNvSpPr>
          <p:nvPr/>
        </p:nvSpPr>
        <p:spPr>
          <a:xfrm>
            <a:off x="175958" y="1057169"/>
            <a:ext cx="11978031" cy="281574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Hotspot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merupakan salah satu fitur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mikrotik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yang sangat berguna dalam melakukan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Authentication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,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Authorization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, </a:t>
            </a:r>
            <a:r>
              <a:rPr lang="id-ID" sz="2400" b="0" i="0" dirty="0" err="1">
                <a:solidFill>
                  <a:srgbClr val="273239"/>
                </a:solidFill>
                <a:effectLst/>
                <a:latin typeface="Nunito" pitchFamily="2" charset="0"/>
              </a:rPr>
              <a:t>Acounting</a:t>
            </a:r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 (AAA) sehingga bisa membatasi pengguna yang dapat mengakses jaringan komputer</a:t>
            </a:r>
          </a:p>
          <a:p>
            <a:pPr algn="just" rtl="0" fontAlgn="base" latinLnBrk="0"/>
            <a:r>
              <a:rPr lang="id-ID" sz="2400" b="0" i="0" dirty="0">
                <a:solidFill>
                  <a:srgbClr val="273239"/>
                </a:solidFill>
                <a:effectLst/>
                <a:latin typeface="Nunito" pitchFamily="2" charset="0"/>
              </a:rPr>
              <a:t>Pembatasan pengguna dapat dilakukan menggunakan waktu, kuota, dan kecepatan akses jaringan</a:t>
            </a:r>
          </a:p>
          <a:p>
            <a:pPr algn="just" rtl="0" fontAlgn="base" latinLnBrk="0"/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Pengguna dapat mengakses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hotspot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melalui berbagai jenis perangkat yang mendukung browser, tanpa perlu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menginstall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program tambahan</a:t>
            </a:r>
            <a:endParaRPr lang="id-ID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2DAE9BB7-F333-79B8-CBFF-F56AB35B71BB}"/>
              </a:ext>
            </a:extLst>
          </p:cNvPr>
          <p:cNvSpPr txBox="1">
            <a:spLocks/>
          </p:cNvSpPr>
          <p:nvPr/>
        </p:nvSpPr>
        <p:spPr>
          <a:xfrm>
            <a:off x="175958" y="4629149"/>
            <a:ext cx="9289539" cy="173817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 fontAlgn="base" latinLnBrk="0"/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Pembuatan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hotspot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dimulai dengan membuat server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hotspot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, kemudian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user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profile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untuk pembatasan berkelompok, dan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user</a:t>
            </a:r>
            <a:r>
              <a:rPr lang="id-ID" sz="2400" b="0" dirty="0">
                <a:solidFill>
                  <a:srgbClr val="273239"/>
                </a:solidFill>
                <a:latin typeface="Nunito" pitchFamily="2" charset="0"/>
              </a:rPr>
              <a:t> untuk pembatasan per </a:t>
            </a:r>
            <a:r>
              <a:rPr lang="id-ID" sz="2400" b="0" dirty="0" err="1">
                <a:solidFill>
                  <a:srgbClr val="273239"/>
                </a:solidFill>
                <a:latin typeface="Nunito" pitchFamily="2" charset="0"/>
              </a:rPr>
              <a:t>perngguna</a:t>
            </a:r>
            <a:endParaRPr lang="id-ID" sz="2400" b="0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296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36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11</a:t>
              </a:r>
              <a:endParaRPr lang="ko-KR" altLang="en-US" sz="36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153481"/>
            <a:ext cx="8436080" cy="1107996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Wireless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4907</TotalTime>
  <Words>1663</Words>
  <Application>Microsoft Office PowerPoint</Application>
  <PresentationFormat>Widescreen</PresentationFormat>
  <Paragraphs>216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8" baseType="lpstr"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Nunito</vt:lpstr>
      <vt:lpstr>Wingdings</vt:lpstr>
      <vt:lpstr>Office 테마</vt:lpstr>
      <vt:lpstr>Hotspot</vt:lpstr>
      <vt:lpstr>PowerPoint Presentation</vt:lpstr>
      <vt:lpstr>Hotspot</vt:lpstr>
      <vt:lpstr>Hotspot</vt:lpstr>
      <vt:lpstr>Hotspot</vt:lpstr>
      <vt:lpstr>Radius Server</vt:lpstr>
      <vt:lpstr>Radius Server</vt:lpstr>
      <vt:lpstr>Radius Server</vt:lpstr>
      <vt:lpstr>Fitur Hotspot</vt:lpstr>
      <vt:lpstr>Fitur Hotspot</vt:lpstr>
      <vt:lpstr>Fitur Hotspot</vt:lpstr>
      <vt:lpstr>Fitur Hotspot</vt:lpstr>
      <vt:lpstr>Limitasi Hotspot</vt:lpstr>
      <vt:lpstr>Limitasi Hotspot</vt:lpstr>
      <vt:lpstr>Limitasi Hotspot</vt:lpstr>
      <vt:lpstr>Limitasi Hotspot</vt:lpstr>
      <vt:lpstr>Implementasi Hotspot</vt:lpstr>
      <vt:lpstr>Alur Implementasi Hotspot</vt:lpstr>
      <vt:lpstr>Pengujian Tanpa Hotspot</vt:lpstr>
      <vt:lpstr>Topologi</vt:lpstr>
      <vt:lpstr>Membuat Bridge - Router</vt:lpstr>
      <vt:lpstr>Membuat Bridge - Router</vt:lpstr>
      <vt:lpstr>Port Bridge - Router</vt:lpstr>
      <vt:lpstr>Port Bridge - Router</vt:lpstr>
      <vt:lpstr>DHCP Client - Router</vt:lpstr>
      <vt:lpstr>IP Address Gateway - Router</vt:lpstr>
      <vt:lpstr>IP Address Gateway - Router</vt:lpstr>
      <vt:lpstr>Hotspot Server - Router</vt:lpstr>
      <vt:lpstr>Hotspot Server - Router</vt:lpstr>
      <vt:lpstr>User profile - Router</vt:lpstr>
      <vt:lpstr>User profile - Router</vt:lpstr>
      <vt:lpstr>User Hotspot - Router</vt:lpstr>
      <vt:lpstr>User Hotspot - Router</vt:lpstr>
      <vt:lpstr>Pengujian – Windows Client</vt:lpstr>
      <vt:lpstr>Pengujian – Ubuntu Client</vt:lpstr>
      <vt:lpstr>Kesimpulan</vt:lpstr>
      <vt:lpstr>Kesimpulan</vt:lpstr>
      <vt:lpstr>Wireless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165</cp:revision>
  <dcterms:created xsi:type="dcterms:W3CDTF">2021-04-29T04:21:21Z</dcterms:created>
  <dcterms:modified xsi:type="dcterms:W3CDTF">2024-05-18T20:08:51Z</dcterms:modified>
</cp:coreProperties>
</file>