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6"/>
  </p:handoutMasterIdLst>
  <p:sldIdLst>
    <p:sldId id="256" r:id="rId2"/>
    <p:sldId id="257" r:id="rId3"/>
    <p:sldId id="474" r:id="rId4"/>
    <p:sldId id="337" r:id="rId5"/>
    <p:sldId id="466" r:id="rId6"/>
    <p:sldId id="467" r:id="rId7"/>
    <p:sldId id="468" r:id="rId8"/>
    <p:sldId id="469" r:id="rId9"/>
    <p:sldId id="470" r:id="rId10"/>
    <p:sldId id="471" r:id="rId11"/>
    <p:sldId id="472" r:id="rId12"/>
    <p:sldId id="475" r:id="rId13"/>
    <p:sldId id="473" r:id="rId14"/>
    <p:sldId id="438" r:id="rId15"/>
    <p:sldId id="444" r:id="rId16"/>
    <p:sldId id="445" r:id="rId17"/>
    <p:sldId id="440" r:id="rId18"/>
    <p:sldId id="430" r:id="rId19"/>
    <p:sldId id="431" r:id="rId20"/>
    <p:sldId id="461" r:id="rId21"/>
    <p:sldId id="396" r:id="rId22"/>
    <p:sldId id="397" r:id="rId23"/>
    <p:sldId id="398" r:id="rId24"/>
    <p:sldId id="399" r:id="rId25"/>
    <p:sldId id="400" r:id="rId26"/>
    <p:sldId id="401" r:id="rId27"/>
    <p:sldId id="402" r:id="rId28"/>
    <p:sldId id="404" r:id="rId29"/>
    <p:sldId id="405" r:id="rId30"/>
    <p:sldId id="465" r:id="rId31"/>
    <p:sldId id="476" r:id="rId32"/>
    <p:sldId id="336" r:id="rId33"/>
    <p:sldId id="477" r:id="rId34"/>
    <p:sldId id="268" r:id="rId35"/>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7F"/>
    <a:srgbClr val="AAFFFF"/>
    <a:srgbClr val="2880CA"/>
    <a:srgbClr val="585C65"/>
    <a:srgbClr val="E7ECF1"/>
    <a:srgbClr val="29455F"/>
    <a:srgbClr val="2F333E"/>
    <a:srgbClr val="D9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11" autoAdjust="0"/>
    <p:restoredTop sz="95985" autoAdjust="0"/>
  </p:normalViewPr>
  <p:slideViewPr>
    <p:cSldViewPr snapToGrid="0">
      <p:cViewPr varScale="1">
        <p:scale>
          <a:sx n="148" d="100"/>
          <a:sy n="148" d="100"/>
        </p:scale>
        <p:origin x="144" y="150"/>
      </p:cViewPr>
      <p:guideLst/>
    </p:cSldViewPr>
  </p:slideViewPr>
  <p:notesTextViewPr>
    <p:cViewPr>
      <p:scale>
        <a:sx n="3" d="2"/>
        <a:sy n="3" d="2"/>
      </p:scale>
      <p:origin x="0" y="0"/>
    </p:cViewPr>
  </p:notesTextViewPr>
  <p:notesViewPr>
    <p:cSldViewPr snapToGrid="0">
      <p:cViewPr varScale="1">
        <p:scale>
          <a:sx n="99" d="100"/>
          <a:sy n="99" d="100"/>
        </p:scale>
        <p:origin x="381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403AC07-F9E6-4BB2-9A31-13619A822D16}" type="doc">
      <dgm:prSet loTypeId="urn:microsoft.com/office/officeart/2005/8/layout/bProcess3" loCatId="process" qsTypeId="urn:microsoft.com/office/officeart/2005/8/quickstyle/simple1" qsCatId="simple" csTypeId="urn:microsoft.com/office/officeart/2005/8/colors/colorful1" csCatId="colorful" phldr="1"/>
      <dgm:spPr/>
      <dgm:t>
        <a:bodyPr/>
        <a:lstStyle/>
        <a:p>
          <a:endParaRPr lang="id-ID"/>
        </a:p>
      </dgm:t>
    </dgm:pt>
    <dgm:pt modelId="{67619A2E-A723-4179-A5C0-8366D8CEA286}">
      <dgm:prSet phldrT="[Text]" custT="1"/>
      <dgm:spPr>
        <a:ln>
          <a:solidFill>
            <a:schemeClr val="tx1"/>
          </a:solidFill>
        </a:ln>
      </dgm:spPr>
      <dgm:t>
        <a:bodyPr/>
        <a:lstStyle/>
        <a:p>
          <a:r>
            <a:rPr lang="id-ID" sz="2000" dirty="0"/>
            <a:t>Analisis Kebutuhan</a:t>
          </a:r>
        </a:p>
      </dgm:t>
    </dgm:pt>
    <dgm:pt modelId="{FA0B7173-0CA6-4072-9524-8ABB64E71423}" type="parTrans" cxnId="{AF8AAE52-8F04-48B1-8DAB-892B36D9DABA}">
      <dgm:prSet/>
      <dgm:spPr/>
      <dgm:t>
        <a:bodyPr/>
        <a:lstStyle/>
        <a:p>
          <a:endParaRPr lang="id-ID"/>
        </a:p>
      </dgm:t>
    </dgm:pt>
    <dgm:pt modelId="{A27BE6D7-D8ED-4D9F-9E2B-73F6513756C5}" type="sibTrans" cxnId="{AF8AAE52-8F04-48B1-8DAB-892B36D9DABA}">
      <dgm:prSet custT="1"/>
      <dgm:spPr>
        <a:ln>
          <a:solidFill>
            <a:schemeClr val="tx1"/>
          </a:solidFill>
        </a:ln>
      </dgm:spPr>
      <dgm:t>
        <a:bodyPr/>
        <a:lstStyle/>
        <a:p>
          <a:endParaRPr lang="id-ID" sz="800"/>
        </a:p>
      </dgm:t>
    </dgm:pt>
    <dgm:pt modelId="{6A606C98-F2A4-4323-A7AB-3BF25EDA8872}">
      <dgm:prSet phldrT="[Text]" custT="1"/>
      <dgm:spPr>
        <a:ln>
          <a:solidFill>
            <a:schemeClr val="tx1"/>
          </a:solidFill>
        </a:ln>
      </dgm:spPr>
      <dgm:t>
        <a:bodyPr/>
        <a:lstStyle/>
        <a:p>
          <a:r>
            <a:rPr lang="id-ID" sz="2000" dirty="0"/>
            <a:t>Analisa Kondisi Jaringan</a:t>
          </a:r>
        </a:p>
      </dgm:t>
    </dgm:pt>
    <dgm:pt modelId="{61F8B2EF-2862-4B46-A444-2F659B378564}" type="parTrans" cxnId="{B7F9DBA0-1D9C-4A89-A7F2-942AE348D4AA}">
      <dgm:prSet/>
      <dgm:spPr/>
      <dgm:t>
        <a:bodyPr/>
        <a:lstStyle/>
        <a:p>
          <a:endParaRPr lang="id-ID"/>
        </a:p>
      </dgm:t>
    </dgm:pt>
    <dgm:pt modelId="{1DECE6B8-F56F-4BBA-94EC-0917A48B65E7}" type="sibTrans" cxnId="{B7F9DBA0-1D9C-4A89-A7F2-942AE348D4AA}">
      <dgm:prSet custT="1"/>
      <dgm:spPr>
        <a:ln>
          <a:solidFill>
            <a:schemeClr val="tx1"/>
          </a:solidFill>
        </a:ln>
      </dgm:spPr>
      <dgm:t>
        <a:bodyPr/>
        <a:lstStyle/>
        <a:p>
          <a:endParaRPr lang="id-ID" sz="800"/>
        </a:p>
      </dgm:t>
    </dgm:pt>
    <dgm:pt modelId="{A8F97465-B5D6-4F68-86E1-E1F8D87FD591}">
      <dgm:prSet phldrT="[Text]" custT="1"/>
      <dgm:spPr>
        <a:ln>
          <a:solidFill>
            <a:schemeClr val="tx1"/>
          </a:solidFill>
        </a:ln>
      </dgm:spPr>
      <dgm:t>
        <a:bodyPr/>
        <a:lstStyle/>
        <a:p>
          <a:r>
            <a:rPr lang="id-ID" sz="1800" dirty="0"/>
            <a:t>Desain </a:t>
          </a:r>
          <a:r>
            <a:rPr lang="id-ID" sz="1800" dirty="0" err="1"/>
            <a:t>Topologi</a:t>
          </a:r>
          <a:endParaRPr lang="id-ID" sz="1800" dirty="0"/>
        </a:p>
      </dgm:t>
    </dgm:pt>
    <dgm:pt modelId="{2C2DD1BC-0F0A-4298-9A1A-E0C8E7B9CEAC}" type="parTrans" cxnId="{A66ABBBE-0A8A-46F6-BC3B-188EF092D56C}">
      <dgm:prSet/>
      <dgm:spPr/>
      <dgm:t>
        <a:bodyPr/>
        <a:lstStyle/>
        <a:p>
          <a:endParaRPr lang="id-ID"/>
        </a:p>
      </dgm:t>
    </dgm:pt>
    <dgm:pt modelId="{8CE63601-8FF3-423F-9067-B43A4E232C4A}" type="sibTrans" cxnId="{A66ABBBE-0A8A-46F6-BC3B-188EF092D56C}">
      <dgm:prSet custT="1"/>
      <dgm:spPr>
        <a:ln>
          <a:solidFill>
            <a:schemeClr val="tx1"/>
          </a:solidFill>
        </a:ln>
      </dgm:spPr>
      <dgm:t>
        <a:bodyPr/>
        <a:lstStyle/>
        <a:p>
          <a:endParaRPr lang="id-ID" sz="800"/>
        </a:p>
      </dgm:t>
    </dgm:pt>
    <dgm:pt modelId="{552723BD-CA18-4657-8C9D-D09FE3628606}">
      <dgm:prSet phldrT="[Text]" custT="1"/>
      <dgm:spPr>
        <a:ln>
          <a:solidFill>
            <a:schemeClr val="tx1"/>
          </a:solidFill>
        </a:ln>
      </dgm:spPr>
      <dgm:t>
        <a:bodyPr/>
        <a:lstStyle/>
        <a:p>
          <a:r>
            <a:rPr lang="id-ID" sz="1800" dirty="0"/>
            <a:t>Simulasi</a:t>
          </a:r>
        </a:p>
      </dgm:t>
    </dgm:pt>
    <dgm:pt modelId="{197FAF09-AD23-451B-BAD5-C469487AD51B}" type="parTrans" cxnId="{B3BA311B-EF6E-4E08-83CD-3CCA94E90372}">
      <dgm:prSet/>
      <dgm:spPr/>
      <dgm:t>
        <a:bodyPr/>
        <a:lstStyle/>
        <a:p>
          <a:endParaRPr lang="id-ID"/>
        </a:p>
      </dgm:t>
    </dgm:pt>
    <dgm:pt modelId="{DCC680F7-D5E5-40B2-A1DE-7567B825BC41}" type="sibTrans" cxnId="{B3BA311B-EF6E-4E08-83CD-3CCA94E90372}">
      <dgm:prSet custT="1"/>
      <dgm:spPr>
        <a:ln>
          <a:solidFill>
            <a:schemeClr val="tx1"/>
          </a:solidFill>
        </a:ln>
      </dgm:spPr>
      <dgm:t>
        <a:bodyPr/>
        <a:lstStyle/>
        <a:p>
          <a:endParaRPr lang="id-ID" sz="800"/>
        </a:p>
      </dgm:t>
    </dgm:pt>
    <dgm:pt modelId="{CCBB915E-269C-477B-AC77-B97DB29B7C19}">
      <dgm:prSet phldrT="[Text]" custT="1"/>
      <dgm:spPr>
        <a:ln>
          <a:solidFill>
            <a:schemeClr val="tx1"/>
          </a:solidFill>
        </a:ln>
      </dgm:spPr>
      <dgm:t>
        <a:bodyPr/>
        <a:lstStyle/>
        <a:p>
          <a:r>
            <a:rPr lang="id-ID" sz="1800" dirty="0"/>
            <a:t>Dokumentasi</a:t>
          </a:r>
        </a:p>
      </dgm:t>
    </dgm:pt>
    <dgm:pt modelId="{3BB5327C-1945-44B6-BE41-07605962FE98}" type="parTrans" cxnId="{753210DE-F8D0-45BF-8BFE-6CF0140C9AD4}">
      <dgm:prSet/>
      <dgm:spPr/>
      <dgm:t>
        <a:bodyPr/>
        <a:lstStyle/>
        <a:p>
          <a:endParaRPr lang="id-ID"/>
        </a:p>
      </dgm:t>
    </dgm:pt>
    <dgm:pt modelId="{0EED9722-6322-4639-8C79-89F81AD064FD}" type="sibTrans" cxnId="{753210DE-F8D0-45BF-8BFE-6CF0140C9AD4}">
      <dgm:prSet custT="1"/>
      <dgm:spPr>
        <a:ln>
          <a:solidFill>
            <a:schemeClr val="tx1"/>
          </a:solidFill>
        </a:ln>
      </dgm:spPr>
      <dgm:t>
        <a:bodyPr/>
        <a:lstStyle/>
        <a:p>
          <a:endParaRPr lang="id-ID" sz="800"/>
        </a:p>
      </dgm:t>
    </dgm:pt>
    <dgm:pt modelId="{106674C4-C9C6-468B-8DFF-168641A3A3C9}">
      <dgm:prSet phldrT="[Text]" custT="1"/>
      <dgm:spPr>
        <a:ln>
          <a:solidFill>
            <a:schemeClr val="tx1"/>
          </a:solidFill>
        </a:ln>
      </dgm:spPr>
      <dgm:t>
        <a:bodyPr/>
        <a:lstStyle/>
        <a:p>
          <a:r>
            <a:rPr lang="id-ID" sz="1800" dirty="0"/>
            <a:t>Implementasi dan </a:t>
          </a:r>
          <a:r>
            <a:rPr lang="id-ID" sz="1800" dirty="0" err="1"/>
            <a:t>Monitoring</a:t>
          </a:r>
          <a:endParaRPr lang="id-ID" sz="1800" dirty="0"/>
        </a:p>
      </dgm:t>
    </dgm:pt>
    <dgm:pt modelId="{C92AEB12-E633-4576-AC90-5A25A38E2596}" type="parTrans" cxnId="{8EE74362-8A7D-49A0-B333-D777AEC6ED1D}">
      <dgm:prSet/>
      <dgm:spPr/>
      <dgm:t>
        <a:bodyPr/>
        <a:lstStyle/>
        <a:p>
          <a:endParaRPr lang="id-ID"/>
        </a:p>
      </dgm:t>
    </dgm:pt>
    <dgm:pt modelId="{6E821D42-6BB6-430B-80C2-23CFA1DD939B}" type="sibTrans" cxnId="{8EE74362-8A7D-49A0-B333-D777AEC6ED1D}">
      <dgm:prSet/>
      <dgm:spPr/>
      <dgm:t>
        <a:bodyPr/>
        <a:lstStyle/>
        <a:p>
          <a:endParaRPr lang="id-ID"/>
        </a:p>
      </dgm:t>
    </dgm:pt>
    <dgm:pt modelId="{4AD13708-8178-49B5-8EC9-FCC47CCEE73C}" type="pres">
      <dgm:prSet presAssocID="{7403AC07-F9E6-4BB2-9A31-13619A822D16}" presName="Name0" presStyleCnt="0">
        <dgm:presLayoutVars>
          <dgm:dir/>
          <dgm:resizeHandles val="exact"/>
        </dgm:presLayoutVars>
      </dgm:prSet>
      <dgm:spPr/>
    </dgm:pt>
    <dgm:pt modelId="{6519ED3C-DEAF-4B02-8179-0C03CB042514}" type="pres">
      <dgm:prSet presAssocID="{67619A2E-A723-4179-A5C0-8366D8CEA286}" presName="node" presStyleLbl="node1" presStyleIdx="0" presStyleCnt="6" custScaleX="313150">
        <dgm:presLayoutVars>
          <dgm:bulletEnabled val="1"/>
        </dgm:presLayoutVars>
      </dgm:prSet>
      <dgm:spPr/>
    </dgm:pt>
    <dgm:pt modelId="{DF47BCCE-C65C-40BB-B7CC-394921B22EC8}" type="pres">
      <dgm:prSet presAssocID="{A27BE6D7-D8ED-4D9F-9E2B-73F6513756C5}" presName="sibTrans" presStyleLbl="sibTrans1D1" presStyleIdx="0" presStyleCnt="5"/>
      <dgm:spPr/>
    </dgm:pt>
    <dgm:pt modelId="{7F64710F-31E1-44B5-A46A-E6220A629AD3}" type="pres">
      <dgm:prSet presAssocID="{A27BE6D7-D8ED-4D9F-9E2B-73F6513756C5}" presName="connectorText" presStyleLbl="sibTrans1D1" presStyleIdx="0" presStyleCnt="5"/>
      <dgm:spPr/>
    </dgm:pt>
    <dgm:pt modelId="{EA4579FC-56E0-4B1F-BEB9-D08213DC645B}" type="pres">
      <dgm:prSet presAssocID="{6A606C98-F2A4-4323-A7AB-3BF25EDA8872}" presName="node" presStyleLbl="node1" presStyleIdx="1" presStyleCnt="6" custScaleX="313629">
        <dgm:presLayoutVars>
          <dgm:bulletEnabled val="1"/>
        </dgm:presLayoutVars>
      </dgm:prSet>
      <dgm:spPr/>
    </dgm:pt>
    <dgm:pt modelId="{4AA4C1A6-C3A2-4D3F-B933-7838D0447FB9}" type="pres">
      <dgm:prSet presAssocID="{1DECE6B8-F56F-4BBA-94EC-0917A48B65E7}" presName="sibTrans" presStyleLbl="sibTrans1D1" presStyleIdx="1" presStyleCnt="5"/>
      <dgm:spPr/>
    </dgm:pt>
    <dgm:pt modelId="{D5F51489-1FEC-4DB3-B32E-DE6A269902D4}" type="pres">
      <dgm:prSet presAssocID="{1DECE6B8-F56F-4BBA-94EC-0917A48B65E7}" presName="connectorText" presStyleLbl="sibTrans1D1" presStyleIdx="1" presStyleCnt="5"/>
      <dgm:spPr/>
    </dgm:pt>
    <dgm:pt modelId="{72F2A109-09CA-44EA-9CEC-7773D37534BF}" type="pres">
      <dgm:prSet presAssocID="{A8F97465-B5D6-4F68-86E1-E1F8D87FD591}" presName="node" presStyleLbl="node1" presStyleIdx="2" presStyleCnt="6" custScaleX="313629">
        <dgm:presLayoutVars>
          <dgm:bulletEnabled val="1"/>
        </dgm:presLayoutVars>
      </dgm:prSet>
      <dgm:spPr/>
    </dgm:pt>
    <dgm:pt modelId="{BBF549D4-5C4A-4A2E-A7F3-1D450A65174C}" type="pres">
      <dgm:prSet presAssocID="{8CE63601-8FF3-423F-9067-B43A4E232C4A}" presName="sibTrans" presStyleLbl="sibTrans1D1" presStyleIdx="2" presStyleCnt="5"/>
      <dgm:spPr/>
    </dgm:pt>
    <dgm:pt modelId="{4CEBDBDA-536A-4B7E-868F-DCD0D0430F7E}" type="pres">
      <dgm:prSet presAssocID="{8CE63601-8FF3-423F-9067-B43A4E232C4A}" presName="connectorText" presStyleLbl="sibTrans1D1" presStyleIdx="2" presStyleCnt="5"/>
      <dgm:spPr/>
    </dgm:pt>
    <dgm:pt modelId="{BDBD720B-2420-4082-95BD-5CB11415A8BD}" type="pres">
      <dgm:prSet presAssocID="{552723BD-CA18-4657-8C9D-D09FE3628606}" presName="node" presStyleLbl="node1" presStyleIdx="3" presStyleCnt="6" custScaleX="313629">
        <dgm:presLayoutVars>
          <dgm:bulletEnabled val="1"/>
        </dgm:presLayoutVars>
      </dgm:prSet>
      <dgm:spPr/>
    </dgm:pt>
    <dgm:pt modelId="{42D88052-9676-4C15-9A4F-EF77E205B65D}" type="pres">
      <dgm:prSet presAssocID="{DCC680F7-D5E5-40B2-A1DE-7567B825BC41}" presName="sibTrans" presStyleLbl="sibTrans1D1" presStyleIdx="3" presStyleCnt="5"/>
      <dgm:spPr/>
    </dgm:pt>
    <dgm:pt modelId="{D5CBE899-3671-418B-86BB-60FAF5C3424E}" type="pres">
      <dgm:prSet presAssocID="{DCC680F7-D5E5-40B2-A1DE-7567B825BC41}" presName="connectorText" presStyleLbl="sibTrans1D1" presStyleIdx="3" presStyleCnt="5"/>
      <dgm:spPr/>
    </dgm:pt>
    <dgm:pt modelId="{9B8101E5-D566-4F55-AD1A-BD48D708449F}" type="pres">
      <dgm:prSet presAssocID="{CCBB915E-269C-477B-AC77-B97DB29B7C19}" presName="node" presStyleLbl="node1" presStyleIdx="4" presStyleCnt="6" custScaleX="313267">
        <dgm:presLayoutVars>
          <dgm:bulletEnabled val="1"/>
        </dgm:presLayoutVars>
      </dgm:prSet>
      <dgm:spPr/>
    </dgm:pt>
    <dgm:pt modelId="{5D2D4880-8324-4BF4-AD81-4BCAD2FAE863}" type="pres">
      <dgm:prSet presAssocID="{0EED9722-6322-4639-8C79-89F81AD064FD}" presName="sibTrans" presStyleLbl="sibTrans1D1" presStyleIdx="4" presStyleCnt="5"/>
      <dgm:spPr/>
    </dgm:pt>
    <dgm:pt modelId="{C84CB170-AD66-434D-B4B2-4F292F38C700}" type="pres">
      <dgm:prSet presAssocID="{0EED9722-6322-4639-8C79-89F81AD064FD}" presName="connectorText" presStyleLbl="sibTrans1D1" presStyleIdx="4" presStyleCnt="5"/>
      <dgm:spPr/>
    </dgm:pt>
    <dgm:pt modelId="{B9087781-6AB4-4DDD-9D8E-CFFACF30A0E8}" type="pres">
      <dgm:prSet presAssocID="{106674C4-C9C6-468B-8DFF-168641A3A3C9}" presName="node" presStyleLbl="node1" presStyleIdx="5" presStyleCnt="6" custScaleX="313267">
        <dgm:presLayoutVars>
          <dgm:bulletEnabled val="1"/>
        </dgm:presLayoutVars>
      </dgm:prSet>
      <dgm:spPr/>
    </dgm:pt>
  </dgm:ptLst>
  <dgm:cxnLst>
    <dgm:cxn modelId="{8E150B0F-7418-45AD-BE59-7419EE645360}" type="presOf" srcId="{7403AC07-F9E6-4BB2-9A31-13619A822D16}" destId="{4AD13708-8178-49B5-8EC9-FCC47CCEE73C}" srcOrd="0" destOrd="0" presId="urn:microsoft.com/office/officeart/2005/8/layout/bProcess3"/>
    <dgm:cxn modelId="{E196C41A-6D57-46AC-A140-EBF67467513D}" type="presOf" srcId="{CCBB915E-269C-477B-AC77-B97DB29B7C19}" destId="{9B8101E5-D566-4F55-AD1A-BD48D708449F}" srcOrd="0" destOrd="0" presId="urn:microsoft.com/office/officeart/2005/8/layout/bProcess3"/>
    <dgm:cxn modelId="{B3BA311B-EF6E-4E08-83CD-3CCA94E90372}" srcId="{7403AC07-F9E6-4BB2-9A31-13619A822D16}" destId="{552723BD-CA18-4657-8C9D-D09FE3628606}" srcOrd="3" destOrd="0" parTransId="{197FAF09-AD23-451B-BAD5-C469487AD51B}" sibTransId="{DCC680F7-D5E5-40B2-A1DE-7567B825BC41}"/>
    <dgm:cxn modelId="{D7CC4033-FB9E-4BC6-B1CE-C403BB77A8E1}" type="presOf" srcId="{1DECE6B8-F56F-4BBA-94EC-0917A48B65E7}" destId="{4AA4C1A6-C3A2-4D3F-B933-7838D0447FB9}" srcOrd="0" destOrd="0" presId="urn:microsoft.com/office/officeart/2005/8/layout/bProcess3"/>
    <dgm:cxn modelId="{A554C837-841E-4468-8525-665AE6B86B59}" type="presOf" srcId="{552723BD-CA18-4657-8C9D-D09FE3628606}" destId="{BDBD720B-2420-4082-95BD-5CB11415A8BD}" srcOrd="0" destOrd="0" presId="urn:microsoft.com/office/officeart/2005/8/layout/bProcess3"/>
    <dgm:cxn modelId="{A87A3E3A-FC5A-4E1E-9DE2-881C84786603}" type="presOf" srcId="{A8F97465-B5D6-4F68-86E1-E1F8D87FD591}" destId="{72F2A109-09CA-44EA-9CEC-7773D37534BF}" srcOrd="0" destOrd="0" presId="urn:microsoft.com/office/officeart/2005/8/layout/bProcess3"/>
    <dgm:cxn modelId="{8EE74362-8A7D-49A0-B333-D777AEC6ED1D}" srcId="{7403AC07-F9E6-4BB2-9A31-13619A822D16}" destId="{106674C4-C9C6-468B-8DFF-168641A3A3C9}" srcOrd="5" destOrd="0" parTransId="{C92AEB12-E633-4576-AC90-5A25A38E2596}" sibTransId="{6E821D42-6BB6-430B-80C2-23CFA1DD939B}"/>
    <dgm:cxn modelId="{653D6463-1E60-458E-BC49-052BEDB72F84}" type="presOf" srcId="{8CE63601-8FF3-423F-9067-B43A4E232C4A}" destId="{BBF549D4-5C4A-4A2E-A7F3-1D450A65174C}" srcOrd="0" destOrd="0" presId="urn:microsoft.com/office/officeart/2005/8/layout/bProcess3"/>
    <dgm:cxn modelId="{602A9243-1B20-49C7-9F50-3FA41C79025D}" type="presOf" srcId="{8CE63601-8FF3-423F-9067-B43A4E232C4A}" destId="{4CEBDBDA-536A-4B7E-868F-DCD0D0430F7E}" srcOrd="1" destOrd="0" presId="urn:microsoft.com/office/officeart/2005/8/layout/bProcess3"/>
    <dgm:cxn modelId="{94B98844-BF03-4E2F-AA7F-813BFAEBEF2E}" type="presOf" srcId="{DCC680F7-D5E5-40B2-A1DE-7567B825BC41}" destId="{42D88052-9676-4C15-9A4F-EF77E205B65D}" srcOrd="0" destOrd="0" presId="urn:microsoft.com/office/officeart/2005/8/layout/bProcess3"/>
    <dgm:cxn modelId="{A6DA8E51-EE87-4CA2-829C-33A783CA339C}" type="presOf" srcId="{1DECE6B8-F56F-4BBA-94EC-0917A48B65E7}" destId="{D5F51489-1FEC-4DB3-B32E-DE6A269902D4}" srcOrd="1" destOrd="0" presId="urn:microsoft.com/office/officeart/2005/8/layout/bProcess3"/>
    <dgm:cxn modelId="{AF8AAE52-8F04-48B1-8DAB-892B36D9DABA}" srcId="{7403AC07-F9E6-4BB2-9A31-13619A822D16}" destId="{67619A2E-A723-4179-A5C0-8366D8CEA286}" srcOrd="0" destOrd="0" parTransId="{FA0B7173-0CA6-4072-9524-8ABB64E71423}" sibTransId="{A27BE6D7-D8ED-4D9F-9E2B-73F6513756C5}"/>
    <dgm:cxn modelId="{DC262F8F-6EE6-4012-AD80-17747B6192E0}" type="presOf" srcId="{A27BE6D7-D8ED-4D9F-9E2B-73F6513756C5}" destId="{DF47BCCE-C65C-40BB-B7CC-394921B22EC8}" srcOrd="0" destOrd="0" presId="urn:microsoft.com/office/officeart/2005/8/layout/bProcess3"/>
    <dgm:cxn modelId="{570DC094-8356-4FD9-8DDC-5F5C8C70B016}" type="presOf" srcId="{0EED9722-6322-4639-8C79-89F81AD064FD}" destId="{5D2D4880-8324-4BF4-AD81-4BCAD2FAE863}" srcOrd="0" destOrd="0" presId="urn:microsoft.com/office/officeart/2005/8/layout/bProcess3"/>
    <dgm:cxn modelId="{8C3BC994-57B7-4700-9907-8890D6D03419}" type="presOf" srcId="{6A606C98-F2A4-4323-A7AB-3BF25EDA8872}" destId="{EA4579FC-56E0-4B1F-BEB9-D08213DC645B}" srcOrd="0" destOrd="0" presId="urn:microsoft.com/office/officeart/2005/8/layout/bProcess3"/>
    <dgm:cxn modelId="{344F8E97-2816-49FD-8A7A-BF268EAC0BEC}" type="presOf" srcId="{DCC680F7-D5E5-40B2-A1DE-7567B825BC41}" destId="{D5CBE899-3671-418B-86BB-60FAF5C3424E}" srcOrd="1" destOrd="0" presId="urn:microsoft.com/office/officeart/2005/8/layout/bProcess3"/>
    <dgm:cxn modelId="{B7F9DBA0-1D9C-4A89-A7F2-942AE348D4AA}" srcId="{7403AC07-F9E6-4BB2-9A31-13619A822D16}" destId="{6A606C98-F2A4-4323-A7AB-3BF25EDA8872}" srcOrd="1" destOrd="0" parTransId="{61F8B2EF-2862-4B46-A444-2F659B378564}" sibTransId="{1DECE6B8-F56F-4BBA-94EC-0917A48B65E7}"/>
    <dgm:cxn modelId="{835113AE-6D1E-4B6E-9C79-BD55A3921407}" type="presOf" srcId="{106674C4-C9C6-468B-8DFF-168641A3A3C9}" destId="{B9087781-6AB4-4DDD-9D8E-CFFACF30A0E8}" srcOrd="0" destOrd="0" presId="urn:microsoft.com/office/officeart/2005/8/layout/bProcess3"/>
    <dgm:cxn modelId="{A1FB32AE-9E10-42BE-BD6D-472D3CF264A8}" type="presOf" srcId="{67619A2E-A723-4179-A5C0-8366D8CEA286}" destId="{6519ED3C-DEAF-4B02-8179-0C03CB042514}" srcOrd="0" destOrd="0" presId="urn:microsoft.com/office/officeart/2005/8/layout/bProcess3"/>
    <dgm:cxn modelId="{A66ABBBE-0A8A-46F6-BC3B-188EF092D56C}" srcId="{7403AC07-F9E6-4BB2-9A31-13619A822D16}" destId="{A8F97465-B5D6-4F68-86E1-E1F8D87FD591}" srcOrd="2" destOrd="0" parTransId="{2C2DD1BC-0F0A-4298-9A1A-E0C8E7B9CEAC}" sibTransId="{8CE63601-8FF3-423F-9067-B43A4E232C4A}"/>
    <dgm:cxn modelId="{753210DE-F8D0-45BF-8BFE-6CF0140C9AD4}" srcId="{7403AC07-F9E6-4BB2-9A31-13619A822D16}" destId="{CCBB915E-269C-477B-AC77-B97DB29B7C19}" srcOrd="4" destOrd="0" parTransId="{3BB5327C-1945-44B6-BE41-07605962FE98}" sibTransId="{0EED9722-6322-4639-8C79-89F81AD064FD}"/>
    <dgm:cxn modelId="{8120D6E3-ACB5-4C8C-9DC7-DCE45E8B8713}" type="presOf" srcId="{A27BE6D7-D8ED-4D9F-9E2B-73F6513756C5}" destId="{7F64710F-31E1-44B5-A46A-E6220A629AD3}" srcOrd="1" destOrd="0" presId="urn:microsoft.com/office/officeart/2005/8/layout/bProcess3"/>
    <dgm:cxn modelId="{8B9C14EC-7ED0-4BBE-8851-802C8CF678EC}" type="presOf" srcId="{0EED9722-6322-4639-8C79-89F81AD064FD}" destId="{C84CB170-AD66-434D-B4B2-4F292F38C700}" srcOrd="1" destOrd="0" presId="urn:microsoft.com/office/officeart/2005/8/layout/bProcess3"/>
    <dgm:cxn modelId="{5C324639-6FD7-48E2-AA15-BD5DEB8DDBB4}" type="presParOf" srcId="{4AD13708-8178-49B5-8EC9-FCC47CCEE73C}" destId="{6519ED3C-DEAF-4B02-8179-0C03CB042514}" srcOrd="0" destOrd="0" presId="urn:microsoft.com/office/officeart/2005/8/layout/bProcess3"/>
    <dgm:cxn modelId="{00E6BCFF-544C-422C-A363-B72DCE9412E0}" type="presParOf" srcId="{4AD13708-8178-49B5-8EC9-FCC47CCEE73C}" destId="{DF47BCCE-C65C-40BB-B7CC-394921B22EC8}" srcOrd="1" destOrd="0" presId="urn:microsoft.com/office/officeart/2005/8/layout/bProcess3"/>
    <dgm:cxn modelId="{E11ED33C-992B-46E2-81CE-6F1C7711BAD7}" type="presParOf" srcId="{DF47BCCE-C65C-40BB-B7CC-394921B22EC8}" destId="{7F64710F-31E1-44B5-A46A-E6220A629AD3}" srcOrd="0" destOrd="0" presId="urn:microsoft.com/office/officeart/2005/8/layout/bProcess3"/>
    <dgm:cxn modelId="{ABCA84F8-D49C-44A1-ABAC-F9B84381E343}" type="presParOf" srcId="{4AD13708-8178-49B5-8EC9-FCC47CCEE73C}" destId="{EA4579FC-56E0-4B1F-BEB9-D08213DC645B}" srcOrd="2" destOrd="0" presId="urn:microsoft.com/office/officeart/2005/8/layout/bProcess3"/>
    <dgm:cxn modelId="{94CC2011-6217-4957-8135-4E147D963843}" type="presParOf" srcId="{4AD13708-8178-49B5-8EC9-FCC47CCEE73C}" destId="{4AA4C1A6-C3A2-4D3F-B933-7838D0447FB9}" srcOrd="3" destOrd="0" presId="urn:microsoft.com/office/officeart/2005/8/layout/bProcess3"/>
    <dgm:cxn modelId="{DC471F21-D2D3-443F-A54B-910BAB0681FD}" type="presParOf" srcId="{4AA4C1A6-C3A2-4D3F-B933-7838D0447FB9}" destId="{D5F51489-1FEC-4DB3-B32E-DE6A269902D4}" srcOrd="0" destOrd="0" presId="urn:microsoft.com/office/officeart/2005/8/layout/bProcess3"/>
    <dgm:cxn modelId="{A98C08B7-6061-4DC1-AECC-695A10092738}" type="presParOf" srcId="{4AD13708-8178-49B5-8EC9-FCC47CCEE73C}" destId="{72F2A109-09CA-44EA-9CEC-7773D37534BF}" srcOrd="4" destOrd="0" presId="urn:microsoft.com/office/officeart/2005/8/layout/bProcess3"/>
    <dgm:cxn modelId="{6CBEA49F-8D9A-4D1D-8EE9-03574FF96179}" type="presParOf" srcId="{4AD13708-8178-49B5-8EC9-FCC47CCEE73C}" destId="{BBF549D4-5C4A-4A2E-A7F3-1D450A65174C}" srcOrd="5" destOrd="0" presId="urn:microsoft.com/office/officeart/2005/8/layout/bProcess3"/>
    <dgm:cxn modelId="{E64782E0-938A-4765-82D5-B5AD0DACF0FA}" type="presParOf" srcId="{BBF549D4-5C4A-4A2E-A7F3-1D450A65174C}" destId="{4CEBDBDA-536A-4B7E-868F-DCD0D0430F7E}" srcOrd="0" destOrd="0" presId="urn:microsoft.com/office/officeart/2005/8/layout/bProcess3"/>
    <dgm:cxn modelId="{511CC3E0-EDED-4943-B4A4-F7E504392A9F}" type="presParOf" srcId="{4AD13708-8178-49B5-8EC9-FCC47CCEE73C}" destId="{BDBD720B-2420-4082-95BD-5CB11415A8BD}" srcOrd="6" destOrd="0" presId="urn:microsoft.com/office/officeart/2005/8/layout/bProcess3"/>
    <dgm:cxn modelId="{4245E255-C2DD-49C4-8A32-022F7CB28ED8}" type="presParOf" srcId="{4AD13708-8178-49B5-8EC9-FCC47CCEE73C}" destId="{42D88052-9676-4C15-9A4F-EF77E205B65D}" srcOrd="7" destOrd="0" presId="urn:microsoft.com/office/officeart/2005/8/layout/bProcess3"/>
    <dgm:cxn modelId="{8513906D-806D-4CA4-AAE3-421457FF1DFA}" type="presParOf" srcId="{42D88052-9676-4C15-9A4F-EF77E205B65D}" destId="{D5CBE899-3671-418B-86BB-60FAF5C3424E}" srcOrd="0" destOrd="0" presId="urn:microsoft.com/office/officeart/2005/8/layout/bProcess3"/>
    <dgm:cxn modelId="{B28B27FC-8F5C-44ED-8035-1AAE27D8F3B5}" type="presParOf" srcId="{4AD13708-8178-49B5-8EC9-FCC47CCEE73C}" destId="{9B8101E5-D566-4F55-AD1A-BD48D708449F}" srcOrd="8" destOrd="0" presId="urn:microsoft.com/office/officeart/2005/8/layout/bProcess3"/>
    <dgm:cxn modelId="{D0081F34-1C21-483A-BBC1-60D5E394683A}" type="presParOf" srcId="{4AD13708-8178-49B5-8EC9-FCC47CCEE73C}" destId="{5D2D4880-8324-4BF4-AD81-4BCAD2FAE863}" srcOrd="9" destOrd="0" presId="urn:microsoft.com/office/officeart/2005/8/layout/bProcess3"/>
    <dgm:cxn modelId="{39092440-9954-43E5-838E-9CEC786F060E}" type="presParOf" srcId="{5D2D4880-8324-4BF4-AD81-4BCAD2FAE863}" destId="{C84CB170-AD66-434D-B4B2-4F292F38C700}" srcOrd="0" destOrd="0" presId="urn:microsoft.com/office/officeart/2005/8/layout/bProcess3"/>
    <dgm:cxn modelId="{4D653482-D9A5-4907-8DC1-63421B348D9F}" type="presParOf" srcId="{4AD13708-8178-49B5-8EC9-FCC47CCEE73C}" destId="{B9087781-6AB4-4DDD-9D8E-CFFACF30A0E8}" srcOrd="10"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668116F-64CB-446F-BFE4-50BCCF973A46}" type="doc">
      <dgm:prSet loTypeId="urn:microsoft.com/office/officeart/2005/8/layout/bProcess3" loCatId="process" qsTypeId="urn:microsoft.com/office/officeart/2005/8/quickstyle/simple1" qsCatId="simple" csTypeId="urn:microsoft.com/office/officeart/2005/8/colors/colorful1" csCatId="colorful" phldr="1"/>
      <dgm:spPr/>
      <dgm:t>
        <a:bodyPr/>
        <a:lstStyle/>
        <a:p>
          <a:endParaRPr lang="id-ID"/>
        </a:p>
      </dgm:t>
    </dgm:pt>
    <dgm:pt modelId="{F7A75EEF-F24D-48D0-AB33-60FBA98B771B}">
      <dgm:prSet phldrT="[Text]">
        <dgm:style>
          <a:lnRef idx="2">
            <a:schemeClr val="accent6">
              <a:shade val="15000"/>
            </a:schemeClr>
          </a:lnRef>
          <a:fillRef idx="1">
            <a:schemeClr val="accent6"/>
          </a:fillRef>
          <a:effectRef idx="0">
            <a:schemeClr val="accent6"/>
          </a:effectRef>
          <a:fontRef idx="minor">
            <a:schemeClr val="lt1"/>
          </a:fontRef>
        </dgm:style>
      </dgm:prSet>
      <dgm:spPr/>
      <dgm:t>
        <a:bodyPr/>
        <a:lstStyle/>
        <a:p>
          <a:r>
            <a:rPr lang="id-ID" dirty="0"/>
            <a:t>Pengguna</a:t>
          </a:r>
        </a:p>
      </dgm:t>
    </dgm:pt>
    <dgm:pt modelId="{A5410E0A-35D5-4978-B9CE-F60E9D25DB73}" type="parTrans" cxnId="{05660F83-B9F8-48B6-A233-51681BD8E691}">
      <dgm:prSet/>
      <dgm:spPr/>
      <dgm:t>
        <a:bodyPr/>
        <a:lstStyle/>
        <a:p>
          <a:endParaRPr lang="id-ID"/>
        </a:p>
      </dgm:t>
    </dgm:pt>
    <dgm:pt modelId="{2E238FEF-5473-4D2E-92D7-7596FAE9B54E}" type="sibTrans" cxnId="{05660F83-B9F8-48B6-A233-51681BD8E691}">
      <dgm:prSet>
        <dgm:style>
          <a:lnRef idx="1">
            <a:schemeClr val="dk1"/>
          </a:lnRef>
          <a:fillRef idx="0">
            <a:schemeClr val="dk1"/>
          </a:fillRef>
          <a:effectRef idx="0">
            <a:schemeClr val="dk1"/>
          </a:effectRef>
          <a:fontRef idx="minor">
            <a:schemeClr val="tx1"/>
          </a:fontRef>
        </dgm:style>
      </dgm:prSet>
      <dgm:spPr/>
      <dgm:t>
        <a:bodyPr/>
        <a:lstStyle/>
        <a:p>
          <a:endParaRPr lang="id-ID"/>
        </a:p>
      </dgm:t>
    </dgm:pt>
    <dgm:pt modelId="{6D803307-012A-4C2E-999B-B283CD0E8A8B}">
      <dgm:prSet phldrT="[Text]">
        <dgm:style>
          <a:lnRef idx="2">
            <a:schemeClr val="dk1"/>
          </a:lnRef>
          <a:fillRef idx="1">
            <a:schemeClr val="lt1"/>
          </a:fillRef>
          <a:effectRef idx="0">
            <a:schemeClr val="dk1"/>
          </a:effectRef>
          <a:fontRef idx="minor">
            <a:schemeClr val="dk1"/>
          </a:fontRef>
        </dgm:style>
      </dgm:prSet>
      <dgm:spPr/>
      <dgm:t>
        <a:bodyPr/>
        <a:lstStyle/>
        <a:p>
          <a:r>
            <a:rPr lang="id-ID" dirty="0"/>
            <a:t>Aplikasi</a:t>
          </a:r>
        </a:p>
      </dgm:t>
    </dgm:pt>
    <dgm:pt modelId="{7FF6E631-B340-46CB-80C3-5871026F6C9D}" type="parTrans" cxnId="{77B0258A-A272-447B-B7AE-E35A1B283D53}">
      <dgm:prSet/>
      <dgm:spPr/>
      <dgm:t>
        <a:bodyPr/>
        <a:lstStyle/>
        <a:p>
          <a:endParaRPr lang="id-ID"/>
        </a:p>
      </dgm:t>
    </dgm:pt>
    <dgm:pt modelId="{BEE0CCC0-74E7-40D2-86CD-AE538A6EF28B}" type="sibTrans" cxnId="{77B0258A-A272-447B-B7AE-E35A1B283D53}">
      <dgm:prSet>
        <dgm:style>
          <a:lnRef idx="1">
            <a:schemeClr val="dk1"/>
          </a:lnRef>
          <a:fillRef idx="0">
            <a:schemeClr val="dk1"/>
          </a:fillRef>
          <a:effectRef idx="0">
            <a:schemeClr val="dk1"/>
          </a:effectRef>
          <a:fontRef idx="minor">
            <a:schemeClr val="tx1"/>
          </a:fontRef>
        </dgm:style>
      </dgm:prSet>
      <dgm:spPr/>
      <dgm:t>
        <a:bodyPr/>
        <a:lstStyle/>
        <a:p>
          <a:endParaRPr lang="id-ID"/>
        </a:p>
      </dgm:t>
    </dgm:pt>
    <dgm:pt modelId="{1CB853FD-BD55-4E42-A9B1-510F0625CA38}">
      <dgm:prSet phldrT="[Text]">
        <dgm:style>
          <a:lnRef idx="2">
            <a:schemeClr val="dk1"/>
          </a:lnRef>
          <a:fillRef idx="1">
            <a:schemeClr val="lt1"/>
          </a:fillRef>
          <a:effectRef idx="0">
            <a:schemeClr val="dk1"/>
          </a:effectRef>
          <a:fontRef idx="minor">
            <a:schemeClr val="dk1"/>
          </a:fontRef>
        </dgm:style>
      </dgm:prSet>
      <dgm:spPr/>
      <dgm:t>
        <a:bodyPr/>
        <a:lstStyle/>
        <a:p>
          <a:r>
            <a:rPr lang="id-ID" dirty="0"/>
            <a:t>Perangkat</a:t>
          </a:r>
        </a:p>
      </dgm:t>
    </dgm:pt>
    <dgm:pt modelId="{33B4DBEC-2F36-45A0-9569-31AE039B5FE7}" type="parTrans" cxnId="{E7DC4333-25CC-4B09-8DB1-E891CBABD055}">
      <dgm:prSet/>
      <dgm:spPr/>
      <dgm:t>
        <a:bodyPr/>
        <a:lstStyle/>
        <a:p>
          <a:endParaRPr lang="id-ID"/>
        </a:p>
      </dgm:t>
    </dgm:pt>
    <dgm:pt modelId="{750D8D88-CFA6-41ED-BA56-0C80F7803C59}" type="sibTrans" cxnId="{E7DC4333-25CC-4B09-8DB1-E891CBABD055}">
      <dgm:prSet>
        <dgm:style>
          <a:lnRef idx="1">
            <a:schemeClr val="dk1"/>
          </a:lnRef>
          <a:fillRef idx="0">
            <a:schemeClr val="dk1"/>
          </a:fillRef>
          <a:effectRef idx="0">
            <a:schemeClr val="dk1"/>
          </a:effectRef>
          <a:fontRef idx="minor">
            <a:schemeClr val="tx1"/>
          </a:fontRef>
        </dgm:style>
      </dgm:prSet>
      <dgm:spPr/>
      <dgm:t>
        <a:bodyPr/>
        <a:lstStyle/>
        <a:p>
          <a:endParaRPr lang="id-ID"/>
        </a:p>
      </dgm:t>
    </dgm:pt>
    <dgm:pt modelId="{B080E283-6250-4471-B6AB-4ACBC8FD06D7}">
      <dgm:prSet phldrT="[Text]">
        <dgm:style>
          <a:lnRef idx="2">
            <a:schemeClr val="dk1"/>
          </a:lnRef>
          <a:fillRef idx="1">
            <a:schemeClr val="lt1"/>
          </a:fillRef>
          <a:effectRef idx="0">
            <a:schemeClr val="dk1"/>
          </a:effectRef>
          <a:fontRef idx="minor">
            <a:schemeClr val="dk1"/>
          </a:fontRef>
        </dgm:style>
      </dgm:prSet>
      <dgm:spPr/>
      <dgm:t>
        <a:bodyPr/>
        <a:lstStyle/>
        <a:p>
          <a:r>
            <a:rPr lang="id-ID" dirty="0"/>
            <a:t>Jaringan Komputer</a:t>
          </a:r>
        </a:p>
      </dgm:t>
    </dgm:pt>
    <dgm:pt modelId="{3E628AFE-D0F3-43E8-B994-A7F0CECD1F34}" type="parTrans" cxnId="{3E76D3CC-EFB7-41DB-B632-E0D0842E44A4}">
      <dgm:prSet/>
      <dgm:spPr/>
      <dgm:t>
        <a:bodyPr/>
        <a:lstStyle/>
        <a:p>
          <a:endParaRPr lang="id-ID"/>
        </a:p>
      </dgm:t>
    </dgm:pt>
    <dgm:pt modelId="{0CD732C4-1F34-4C0F-9AFA-FE451B515E54}" type="sibTrans" cxnId="{3E76D3CC-EFB7-41DB-B632-E0D0842E44A4}">
      <dgm:prSet/>
      <dgm:spPr/>
      <dgm:t>
        <a:bodyPr/>
        <a:lstStyle/>
        <a:p>
          <a:endParaRPr lang="id-ID"/>
        </a:p>
      </dgm:t>
    </dgm:pt>
    <dgm:pt modelId="{9D59F305-0BDE-4183-B699-25DD984F5C29}" type="pres">
      <dgm:prSet presAssocID="{E668116F-64CB-446F-BFE4-50BCCF973A46}" presName="Name0" presStyleCnt="0">
        <dgm:presLayoutVars>
          <dgm:dir/>
          <dgm:resizeHandles val="exact"/>
        </dgm:presLayoutVars>
      </dgm:prSet>
      <dgm:spPr/>
    </dgm:pt>
    <dgm:pt modelId="{4BF654FF-39BC-4A08-BDD4-7A82E69E3DA1}" type="pres">
      <dgm:prSet presAssocID="{F7A75EEF-F24D-48D0-AB33-60FBA98B771B}" presName="node" presStyleLbl="node1" presStyleIdx="0" presStyleCnt="4">
        <dgm:presLayoutVars>
          <dgm:bulletEnabled val="1"/>
        </dgm:presLayoutVars>
      </dgm:prSet>
      <dgm:spPr/>
    </dgm:pt>
    <dgm:pt modelId="{B85C41FA-B636-43CA-9A8F-5EC238E1CAA4}" type="pres">
      <dgm:prSet presAssocID="{2E238FEF-5473-4D2E-92D7-7596FAE9B54E}" presName="sibTrans" presStyleLbl="sibTrans1D1" presStyleIdx="0" presStyleCnt="3"/>
      <dgm:spPr/>
    </dgm:pt>
    <dgm:pt modelId="{15E1E995-CA4B-4341-810E-297AFDB0422D}" type="pres">
      <dgm:prSet presAssocID="{2E238FEF-5473-4D2E-92D7-7596FAE9B54E}" presName="connectorText" presStyleLbl="sibTrans1D1" presStyleIdx="0" presStyleCnt="3"/>
      <dgm:spPr/>
    </dgm:pt>
    <dgm:pt modelId="{B359AA95-7F3B-4405-BA94-E61517074147}" type="pres">
      <dgm:prSet presAssocID="{6D803307-012A-4C2E-999B-B283CD0E8A8B}" presName="node" presStyleLbl="node1" presStyleIdx="1" presStyleCnt="4">
        <dgm:presLayoutVars>
          <dgm:bulletEnabled val="1"/>
        </dgm:presLayoutVars>
      </dgm:prSet>
      <dgm:spPr/>
    </dgm:pt>
    <dgm:pt modelId="{07D94443-EAE1-4986-BCF2-91C7DB40971A}" type="pres">
      <dgm:prSet presAssocID="{BEE0CCC0-74E7-40D2-86CD-AE538A6EF28B}" presName="sibTrans" presStyleLbl="sibTrans1D1" presStyleIdx="1" presStyleCnt="3"/>
      <dgm:spPr/>
    </dgm:pt>
    <dgm:pt modelId="{BCB058E6-A0D3-4B73-9282-27AEC703D8EC}" type="pres">
      <dgm:prSet presAssocID="{BEE0CCC0-74E7-40D2-86CD-AE538A6EF28B}" presName="connectorText" presStyleLbl="sibTrans1D1" presStyleIdx="1" presStyleCnt="3"/>
      <dgm:spPr/>
    </dgm:pt>
    <dgm:pt modelId="{BF698D3D-3801-4919-860D-921FC8D48790}" type="pres">
      <dgm:prSet presAssocID="{1CB853FD-BD55-4E42-A9B1-510F0625CA38}" presName="node" presStyleLbl="node1" presStyleIdx="2" presStyleCnt="4">
        <dgm:presLayoutVars>
          <dgm:bulletEnabled val="1"/>
        </dgm:presLayoutVars>
      </dgm:prSet>
      <dgm:spPr/>
    </dgm:pt>
    <dgm:pt modelId="{79B401BF-9733-4408-AB8E-D3D5A83087AD}" type="pres">
      <dgm:prSet presAssocID="{750D8D88-CFA6-41ED-BA56-0C80F7803C59}" presName="sibTrans" presStyleLbl="sibTrans1D1" presStyleIdx="2" presStyleCnt="3"/>
      <dgm:spPr/>
    </dgm:pt>
    <dgm:pt modelId="{D8839436-E5EB-48B2-B907-68949720EB3D}" type="pres">
      <dgm:prSet presAssocID="{750D8D88-CFA6-41ED-BA56-0C80F7803C59}" presName="connectorText" presStyleLbl="sibTrans1D1" presStyleIdx="2" presStyleCnt="3"/>
      <dgm:spPr/>
    </dgm:pt>
    <dgm:pt modelId="{01864338-3797-4E11-B0D3-F59FE9E283FF}" type="pres">
      <dgm:prSet presAssocID="{B080E283-6250-4471-B6AB-4ACBC8FD06D7}" presName="node" presStyleLbl="node1" presStyleIdx="3" presStyleCnt="4">
        <dgm:presLayoutVars>
          <dgm:bulletEnabled val="1"/>
        </dgm:presLayoutVars>
      </dgm:prSet>
      <dgm:spPr/>
    </dgm:pt>
  </dgm:ptLst>
  <dgm:cxnLst>
    <dgm:cxn modelId="{A581931C-AD51-4AB7-B96B-F25A979ED451}" type="presOf" srcId="{2E238FEF-5473-4D2E-92D7-7596FAE9B54E}" destId="{15E1E995-CA4B-4341-810E-297AFDB0422D}" srcOrd="1" destOrd="0" presId="urn:microsoft.com/office/officeart/2005/8/layout/bProcess3"/>
    <dgm:cxn modelId="{0354E720-F291-4890-9746-49958DA11723}" type="presOf" srcId="{1CB853FD-BD55-4E42-A9B1-510F0625CA38}" destId="{BF698D3D-3801-4919-860D-921FC8D48790}" srcOrd="0" destOrd="0" presId="urn:microsoft.com/office/officeart/2005/8/layout/bProcess3"/>
    <dgm:cxn modelId="{E7DC4333-25CC-4B09-8DB1-E891CBABD055}" srcId="{E668116F-64CB-446F-BFE4-50BCCF973A46}" destId="{1CB853FD-BD55-4E42-A9B1-510F0625CA38}" srcOrd="2" destOrd="0" parTransId="{33B4DBEC-2F36-45A0-9569-31AE039B5FE7}" sibTransId="{750D8D88-CFA6-41ED-BA56-0C80F7803C59}"/>
    <dgm:cxn modelId="{17DC0A3C-6795-493E-8B41-400B3040F3FF}" type="presOf" srcId="{E668116F-64CB-446F-BFE4-50BCCF973A46}" destId="{9D59F305-0BDE-4183-B699-25DD984F5C29}" srcOrd="0" destOrd="0" presId="urn:microsoft.com/office/officeart/2005/8/layout/bProcess3"/>
    <dgm:cxn modelId="{CD160E43-0F18-466C-9DEA-0E93FDB6062E}" type="presOf" srcId="{BEE0CCC0-74E7-40D2-86CD-AE538A6EF28B}" destId="{BCB058E6-A0D3-4B73-9282-27AEC703D8EC}" srcOrd="1" destOrd="0" presId="urn:microsoft.com/office/officeart/2005/8/layout/bProcess3"/>
    <dgm:cxn modelId="{B4DECB66-141C-44F2-AC4E-76B71C14DB13}" type="presOf" srcId="{6D803307-012A-4C2E-999B-B283CD0E8A8B}" destId="{B359AA95-7F3B-4405-BA94-E61517074147}" srcOrd="0" destOrd="0" presId="urn:microsoft.com/office/officeart/2005/8/layout/bProcess3"/>
    <dgm:cxn modelId="{05660F83-B9F8-48B6-A233-51681BD8E691}" srcId="{E668116F-64CB-446F-BFE4-50BCCF973A46}" destId="{F7A75EEF-F24D-48D0-AB33-60FBA98B771B}" srcOrd="0" destOrd="0" parTransId="{A5410E0A-35D5-4978-B9CE-F60E9D25DB73}" sibTransId="{2E238FEF-5473-4D2E-92D7-7596FAE9B54E}"/>
    <dgm:cxn modelId="{77B0258A-A272-447B-B7AE-E35A1B283D53}" srcId="{E668116F-64CB-446F-BFE4-50BCCF973A46}" destId="{6D803307-012A-4C2E-999B-B283CD0E8A8B}" srcOrd="1" destOrd="0" parTransId="{7FF6E631-B340-46CB-80C3-5871026F6C9D}" sibTransId="{BEE0CCC0-74E7-40D2-86CD-AE538A6EF28B}"/>
    <dgm:cxn modelId="{55E91597-D85D-4F46-AF8F-B4CF4120DED4}" type="presOf" srcId="{2E238FEF-5473-4D2E-92D7-7596FAE9B54E}" destId="{B85C41FA-B636-43CA-9A8F-5EC238E1CAA4}" srcOrd="0" destOrd="0" presId="urn:microsoft.com/office/officeart/2005/8/layout/bProcess3"/>
    <dgm:cxn modelId="{846DF8A4-1460-4763-9443-ECE8F6CD8EB6}" type="presOf" srcId="{750D8D88-CFA6-41ED-BA56-0C80F7803C59}" destId="{79B401BF-9733-4408-AB8E-D3D5A83087AD}" srcOrd="0" destOrd="0" presId="urn:microsoft.com/office/officeart/2005/8/layout/bProcess3"/>
    <dgm:cxn modelId="{3DA63CCB-14E8-4288-AD9F-16200E6820D2}" type="presOf" srcId="{B080E283-6250-4471-B6AB-4ACBC8FD06D7}" destId="{01864338-3797-4E11-B0D3-F59FE9E283FF}" srcOrd="0" destOrd="0" presId="urn:microsoft.com/office/officeart/2005/8/layout/bProcess3"/>
    <dgm:cxn modelId="{3E76D3CC-EFB7-41DB-B632-E0D0842E44A4}" srcId="{E668116F-64CB-446F-BFE4-50BCCF973A46}" destId="{B080E283-6250-4471-B6AB-4ACBC8FD06D7}" srcOrd="3" destOrd="0" parTransId="{3E628AFE-D0F3-43E8-B994-A7F0CECD1F34}" sibTransId="{0CD732C4-1F34-4C0F-9AFA-FE451B515E54}"/>
    <dgm:cxn modelId="{22D0E2DA-752D-436D-9670-DC68C668E5D1}" type="presOf" srcId="{F7A75EEF-F24D-48D0-AB33-60FBA98B771B}" destId="{4BF654FF-39BC-4A08-BDD4-7A82E69E3DA1}" srcOrd="0" destOrd="0" presId="urn:microsoft.com/office/officeart/2005/8/layout/bProcess3"/>
    <dgm:cxn modelId="{D0BF0BEC-1771-4B00-894C-0731D3E27C79}" type="presOf" srcId="{BEE0CCC0-74E7-40D2-86CD-AE538A6EF28B}" destId="{07D94443-EAE1-4986-BCF2-91C7DB40971A}" srcOrd="0" destOrd="0" presId="urn:microsoft.com/office/officeart/2005/8/layout/bProcess3"/>
    <dgm:cxn modelId="{BB4F4FF3-88A1-4887-A6DA-3F881FEAD758}" type="presOf" srcId="{750D8D88-CFA6-41ED-BA56-0C80F7803C59}" destId="{D8839436-E5EB-48B2-B907-68949720EB3D}" srcOrd="1" destOrd="0" presId="urn:microsoft.com/office/officeart/2005/8/layout/bProcess3"/>
    <dgm:cxn modelId="{B9BC7E1A-27F0-4A22-99F0-4BDA185CC4BD}" type="presParOf" srcId="{9D59F305-0BDE-4183-B699-25DD984F5C29}" destId="{4BF654FF-39BC-4A08-BDD4-7A82E69E3DA1}" srcOrd="0" destOrd="0" presId="urn:microsoft.com/office/officeart/2005/8/layout/bProcess3"/>
    <dgm:cxn modelId="{11E3232B-6F4E-4A64-B64B-031F936325E8}" type="presParOf" srcId="{9D59F305-0BDE-4183-B699-25DD984F5C29}" destId="{B85C41FA-B636-43CA-9A8F-5EC238E1CAA4}" srcOrd="1" destOrd="0" presId="urn:microsoft.com/office/officeart/2005/8/layout/bProcess3"/>
    <dgm:cxn modelId="{19046F13-BCFE-4522-8CEB-D3745F3EA1DB}" type="presParOf" srcId="{B85C41FA-B636-43CA-9A8F-5EC238E1CAA4}" destId="{15E1E995-CA4B-4341-810E-297AFDB0422D}" srcOrd="0" destOrd="0" presId="urn:microsoft.com/office/officeart/2005/8/layout/bProcess3"/>
    <dgm:cxn modelId="{31CC7E97-D26F-477E-A54C-2637AA1DA55C}" type="presParOf" srcId="{9D59F305-0BDE-4183-B699-25DD984F5C29}" destId="{B359AA95-7F3B-4405-BA94-E61517074147}" srcOrd="2" destOrd="0" presId="urn:microsoft.com/office/officeart/2005/8/layout/bProcess3"/>
    <dgm:cxn modelId="{8846A48E-3F33-4468-82BC-885F1EA410B6}" type="presParOf" srcId="{9D59F305-0BDE-4183-B699-25DD984F5C29}" destId="{07D94443-EAE1-4986-BCF2-91C7DB40971A}" srcOrd="3" destOrd="0" presId="urn:microsoft.com/office/officeart/2005/8/layout/bProcess3"/>
    <dgm:cxn modelId="{37F62CD5-B1DF-4897-9E00-45F8DA3A9B0F}" type="presParOf" srcId="{07D94443-EAE1-4986-BCF2-91C7DB40971A}" destId="{BCB058E6-A0D3-4B73-9282-27AEC703D8EC}" srcOrd="0" destOrd="0" presId="urn:microsoft.com/office/officeart/2005/8/layout/bProcess3"/>
    <dgm:cxn modelId="{031505FF-1C0A-4D7B-94FC-CDC169F34DEB}" type="presParOf" srcId="{9D59F305-0BDE-4183-B699-25DD984F5C29}" destId="{BF698D3D-3801-4919-860D-921FC8D48790}" srcOrd="4" destOrd="0" presId="urn:microsoft.com/office/officeart/2005/8/layout/bProcess3"/>
    <dgm:cxn modelId="{AD568AFB-4A29-4CC7-B9EF-452D169E8E75}" type="presParOf" srcId="{9D59F305-0BDE-4183-B699-25DD984F5C29}" destId="{79B401BF-9733-4408-AB8E-D3D5A83087AD}" srcOrd="5" destOrd="0" presId="urn:microsoft.com/office/officeart/2005/8/layout/bProcess3"/>
    <dgm:cxn modelId="{461D2733-A28C-459C-ADE3-C952648F30B9}" type="presParOf" srcId="{79B401BF-9733-4408-AB8E-D3D5A83087AD}" destId="{D8839436-E5EB-48B2-B907-68949720EB3D}" srcOrd="0" destOrd="0" presId="urn:microsoft.com/office/officeart/2005/8/layout/bProcess3"/>
    <dgm:cxn modelId="{B2ADA11E-7DBF-4244-B840-3EABF00B4D21}" type="presParOf" srcId="{9D59F305-0BDE-4183-B699-25DD984F5C29}" destId="{01864338-3797-4E11-B0D3-F59FE9E283FF}" srcOrd="6"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668116F-64CB-446F-BFE4-50BCCF973A46}" type="doc">
      <dgm:prSet loTypeId="urn:microsoft.com/office/officeart/2005/8/layout/bProcess3" loCatId="process" qsTypeId="urn:microsoft.com/office/officeart/2005/8/quickstyle/simple1" qsCatId="simple" csTypeId="urn:microsoft.com/office/officeart/2005/8/colors/colorful1" csCatId="colorful" phldr="1"/>
      <dgm:spPr/>
      <dgm:t>
        <a:bodyPr/>
        <a:lstStyle/>
        <a:p>
          <a:endParaRPr lang="id-ID"/>
        </a:p>
      </dgm:t>
    </dgm:pt>
    <dgm:pt modelId="{F7A75EEF-F24D-48D0-AB33-60FBA98B771B}">
      <dgm:prSet phldrT="[Text]">
        <dgm:style>
          <a:lnRef idx="2">
            <a:schemeClr val="accent6">
              <a:shade val="15000"/>
            </a:schemeClr>
          </a:lnRef>
          <a:fillRef idx="1">
            <a:schemeClr val="accent6"/>
          </a:fillRef>
          <a:effectRef idx="0">
            <a:schemeClr val="accent6"/>
          </a:effectRef>
          <a:fontRef idx="minor">
            <a:schemeClr val="lt1"/>
          </a:fontRef>
        </dgm:style>
      </dgm:prSet>
      <dgm:spPr/>
      <dgm:t>
        <a:bodyPr/>
        <a:lstStyle/>
        <a:p>
          <a:r>
            <a:rPr lang="id-ID" dirty="0"/>
            <a:t>Pengguna</a:t>
          </a:r>
        </a:p>
      </dgm:t>
    </dgm:pt>
    <dgm:pt modelId="{A5410E0A-35D5-4978-B9CE-F60E9D25DB73}" type="parTrans" cxnId="{05660F83-B9F8-48B6-A233-51681BD8E691}">
      <dgm:prSet/>
      <dgm:spPr/>
      <dgm:t>
        <a:bodyPr/>
        <a:lstStyle/>
        <a:p>
          <a:endParaRPr lang="id-ID"/>
        </a:p>
      </dgm:t>
    </dgm:pt>
    <dgm:pt modelId="{2E238FEF-5473-4D2E-92D7-7596FAE9B54E}" type="sibTrans" cxnId="{05660F83-B9F8-48B6-A233-51681BD8E691}">
      <dgm:prSet>
        <dgm:style>
          <a:lnRef idx="1">
            <a:schemeClr val="dk1"/>
          </a:lnRef>
          <a:fillRef idx="0">
            <a:schemeClr val="dk1"/>
          </a:fillRef>
          <a:effectRef idx="0">
            <a:schemeClr val="dk1"/>
          </a:effectRef>
          <a:fontRef idx="minor">
            <a:schemeClr val="tx1"/>
          </a:fontRef>
        </dgm:style>
      </dgm:prSet>
      <dgm:spPr/>
      <dgm:t>
        <a:bodyPr/>
        <a:lstStyle/>
        <a:p>
          <a:endParaRPr lang="id-ID"/>
        </a:p>
      </dgm:t>
    </dgm:pt>
    <dgm:pt modelId="{6D803307-012A-4C2E-999B-B283CD0E8A8B}">
      <dgm:prSet phldrT="[Text]">
        <dgm:style>
          <a:lnRef idx="2">
            <a:schemeClr val="dk1"/>
          </a:lnRef>
          <a:fillRef idx="1">
            <a:schemeClr val="lt1"/>
          </a:fillRef>
          <a:effectRef idx="0">
            <a:schemeClr val="dk1"/>
          </a:effectRef>
          <a:fontRef idx="minor">
            <a:schemeClr val="dk1"/>
          </a:fontRef>
        </dgm:style>
      </dgm:prSet>
      <dgm:spPr/>
      <dgm:t>
        <a:bodyPr/>
        <a:lstStyle/>
        <a:p>
          <a:r>
            <a:rPr lang="id-ID" dirty="0"/>
            <a:t>Aplikasi</a:t>
          </a:r>
        </a:p>
      </dgm:t>
    </dgm:pt>
    <dgm:pt modelId="{7FF6E631-B340-46CB-80C3-5871026F6C9D}" type="parTrans" cxnId="{77B0258A-A272-447B-B7AE-E35A1B283D53}">
      <dgm:prSet/>
      <dgm:spPr/>
      <dgm:t>
        <a:bodyPr/>
        <a:lstStyle/>
        <a:p>
          <a:endParaRPr lang="id-ID"/>
        </a:p>
      </dgm:t>
    </dgm:pt>
    <dgm:pt modelId="{BEE0CCC0-74E7-40D2-86CD-AE538A6EF28B}" type="sibTrans" cxnId="{77B0258A-A272-447B-B7AE-E35A1B283D53}">
      <dgm:prSet>
        <dgm:style>
          <a:lnRef idx="1">
            <a:schemeClr val="dk1"/>
          </a:lnRef>
          <a:fillRef idx="0">
            <a:schemeClr val="dk1"/>
          </a:fillRef>
          <a:effectRef idx="0">
            <a:schemeClr val="dk1"/>
          </a:effectRef>
          <a:fontRef idx="minor">
            <a:schemeClr val="tx1"/>
          </a:fontRef>
        </dgm:style>
      </dgm:prSet>
      <dgm:spPr/>
      <dgm:t>
        <a:bodyPr/>
        <a:lstStyle/>
        <a:p>
          <a:endParaRPr lang="id-ID"/>
        </a:p>
      </dgm:t>
    </dgm:pt>
    <dgm:pt modelId="{1CB853FD-BD55-4E42-A9B1-510F0625CA38}">
      <dgm:prSet phldrT="[Text]">
        <dgm:style>
          <a:lnRef idx="2">
            <a:schemeClr val="dk1"/>
          </a:lnRef>
          <a:fillRef idx="1">
            <a:schemeClr val="lt1"/>
          </a:fillRef>
          <a:effectRef idx="0">
            <a:schemeClr val="dk1"/>
          </a:effectRef>
          <a:fontRef idx="minor">
            <a:schemeClr val="dk1"/>
          </a:fontRef>
        </dgm:style>
      </dgm:prSet>
      <dgm:spPr/>
      <dgm:t>
        <a:bodyPr/>
        <a:lstStyle/>
        <a:p>
          <a:r>
            <a:rPr lang="id-ID" dirty="0"/>
            <a:t>Perangkat</a:t>
          </a:r>
        </a:p>
      </dgm:t>
    </dgm:pt>
    <dgm:pt modelId="{33B4DBEC-2F36-45A0-9569-31AE039B5FE7}" type="parTrans" cxnId="{E7DC4333-25CC-4B09-8DB1-E891CBABD055}">
      <dgm:prSet/>
      <dgm:spPr/>
      <dgm:t>
        <a:bodyPr/>
        <a:lstStyle/>
        <a:p>
          <a:endParaRPr lang="id-ID"/>
        </a:p>
      </dgm:t>
    </dgm:pt>
    <dgm:pt modelId="{750D8D88-CFA6-41ED-BA56-0C80F7803C59}" type="sibTrans" cxnId="{E7DC4333-25CC-4B09-8DB1-E891CBABD055}">
      <dgm:prSet>
        <dgm:style>
          <a:lnRef idx="1">
            <a:schemeClr val="dk1"/>
          </a:lnRef>
          <a:fillRef idx="0">
            <a:schemeClr val="dk1"/>
          </a:fillRef>
          <a:effectRef idx="0">
            <a:schemeClr val="dk1"/>
          </a:effectRef>
          <a:fontRef idx="minor">
            <a:schemeClr val="tx1"/>
          </a:fontRef>
        </dgm:style>
      </dgm:prSet>
      <dgm:spPr/>
      <dgm:t>
        <a:bodyPr/>
        <a:lstStyle/>
        <a:p>
          <a:endParaRPr lang="id-ID"/>
        </a:p>
      </dgm:t>
    </dgm:pt>
    <dgm:pt modelId="{B080E283-6250-4471-B6AB-4ACBC8FD06D7}">
      <dgm:prSet phldrT="[Text]">
        <dgm:style>
          <a:lnRef idx="2">
            <a:schemeClr val="dk1"/>
          </a:lnRef>
          <a:fillRef idx="1">
            <a:schemeClr val="lt1"/>
          </a:fillRef>
          <a:effectRef idx="0">
            <a:schemeClr val="dk1"/>
          </a:effectRef>
          <a:fontRef idx="minor">
            <a:schemeClr val="dk1"/>
          </a:fontRef>
        </dgm:style>
      </dgm:prSet>
      <dgm:spPr/>
      <dgm:t>
        <a:bodyPr/>
        <a:lstStyle/>
        <a:p>
          <a:r>
            <a:rPr lang="id-ID" dirty="0"/>
            <a:t>Jaringan Komputer</a:t>
          </a:r>
        </a:p>
      </dgm:t>
    </dgm:pt>
    <dgm:pt modelId="{3E628AFE-D0F3-43E8-B994-A7F0CECD1F34}" type="parTrans" cxnId="{3E76D3CC-EFB7-41DB-B632-E0D0842E44A4}">
      <dgm:prSet/>
      <dgm:spPr/>
      <dgm:t>
        <a:bodyPr/>
        <a:lstStyle/>
        <a:p>
          <a:endParaRPr lang="id-ID"/>
        </a:p>
      </dgm:t>
    </dgm:pt>
    <dgm:pt modelId="{0CD732C4-1F34-4C0F-9AFA-FE451B515E54}" type="sibTrans" cxnId="{3E76D3CC-EFB7-41DB-B632-E0D0842E44A4}">
      <dgm:prSet/>
      <dgm:spPr/>
      <dgm:t>
        <a:bodyPr/>
        <a:lstStyle/>
        <a:p>
          <a:endParaRPr lang="id-ID"/>
        </a:p>
      </dgm:t>
    </dgm:pt>
    <dgm:pt modelId="{9D59F305-0BDE-4183-B699-25DD984F5C29}" type="pres">
      <dgm:prSet presAssocID="{E668116F-64CB-446F-BFE4-50BCCF973A46}" presName="Name0" presStyleCnt="0">
        <dgm:presLayoutVars>
          <dgm:dir/>
          <dgm:resizeHandles val="exact"/>
        </dgm:presLayoutVars>
      </dgm:prSet>
      <dgm:spPr/>
    </dgm:pt>
    <dgm:pt modelId="{4BF654FF-39BC-4A08-BDD4-7A82E69E3DA1}" type="pres">
      <dgm:prSet presAssocID="{F7A75EEF-F24D-48D0-AB33-60FBA98B771B}" presName="node" presStyleLbl="node1" presStyleIdx="0" presStyleCnt="4">
        <dgm:presLayoutVars>
          <dgm:bulletEnabled val="1"/>
        </dgm:presLayoutVars>
      </dgm:prSet>
      <dgm:spPr/>
    </dgm:pt>
    <dgm:pt modelId="{B85C41FA-B636-43CA-9A8F-5EC238E1CAA4}" type="pres">
      <dgm:prSet presAssocID="{2E238FEF-5473-4D2E-92D7-7596FAE9B54E}" presName="sibTrans" presStyleLbl="sibTrans1D1" presStyleIdx="0" presStyleCnt="3"/>
      <dgm:spPr/>
    </dgm:pt>
    <dgm:pt modelId="{15E1E995-CA4B-4341-810E-297AFDB0422D}" type="pres">
      <dgm:prSet presAssocID="{2E238FEF-5473-4D2E-92D7-7596FAE9B54E}" presName="connectorText" presStyleLbl="sibTrans1D1" presStyleIdx="0" presStyleCnt="3"/>
      <dgm:spPr/>
    </dgm:pt>
    <dgm:pt modelId="{B359AA95-7F3B-4405-BA94-E61517074147}" type="pres">
      <dgm:prSet presAssocID="{6D803307-012A-4C2E-999B-B283CD0E8A8B}" presName="node" presStyleLbl="node1" presStyleIdx="1" presStyleCnt="4">
        <dgm:presLayoutVars>
          <dgm:bulletEnabled val="1"/>
        </dgm:presLayoutVars>
      </dgm:prSet>
      <dgm:spPr/>
    </dgm:pt>
    <dgm:pt modelId="{07D94443-EAE1-4986-BCF2-91C7DB40971A}" type="pres">
      <dgm:prSet presAssocID="{BEE0CCC0-74E7-40D2-86CD-AE538A6EF28B}" presName="sibTrans" presStyleLbl="sibTrans1D1" presStyleIdx="1" presStyleCnt="3"/>
      <dgm:spPr/>
    </dgm:pt>
    <dgm:pt modelId="{BCB058E6-A0D3-4B73-9282-27AEC703D8EC}" type="pres">
      <dgm:prSet presAssocID="{BEE0CCC0-74E7-40D2-86CD-AE538A6EF28B}" presName="connectorText" presStyleLbl="sibTrans1D1" presStyleIdx="1" presStyleCnt="3"/>
      <dgm:spPr/>
    </dgm:pt>
    <dgm:pt modelId="{BF698D3D-3801-4919-860D-921FC8D48790}" type="pres">
      <dgm:prSet presAssocID="{1CB853FD-BD55-4E42-A9B1-510F0625CA38}" presName="node" presStyleLbl="node1" presStyleIdx="2" presStyleCnt="4">
        <dgm:presLayoutVars>
          <dgm:bulletEnabled val="1"/>
        </dgm:presLayoutVars>
      </dgm:prSet>
      <dgm:spPr/>
    </dgm:pt>
    <dgm:pt modelId="{79B401BF-9733-4408-AB8E-D3D5A83087AD}" type="pres">
      <dgm:prSet presAssocID="{750D8D88-CFA6-41ED-BA56-0C80F7803C59}" presName="sibTrans" presStyleLbl="sibTrans1D1" presStyleIdx="2" presStyleCnt="3"/>
      <dgm:spPr/>
    </dgm:pt>
    <dgm:pt modelId="{D8839436-E5EB-48B2-B907-68949720EB3D}" type="pres">
      <dgm:prSet presAssocID="{750D8D88-CFA6-41ED-BA56-0C80F7803C59}" presName="connectorText" presStyleLbl="sibTrans1D1" presStyleIdx="2" presStyleCnt="3"/>
      <dgm:spPr/>
    </dgm:pt>
    <dgm:pt modelId="{01864338-3797-4E11-B0D3-F59FE9E283FF}" type="pres">
      <dgm:prSet presAssocID="{B080E283-6250-4471-B6AB-4ACBC8FD06D7}" presName="node" presStyleLbl="node1" presStyleIdx="3" presStyleCnt="4">
        <dgm:presLayoutVars>
          <dgm:bulletEnabled val="1"/>
        </dgm:presLayoutVars>
      </dgm:prSet>
      <dgm:spPr/>
    </dgm:pt>
  </dgm:ptLst>
  <dgm:cxnLst>
    <dgm:cxn modelId="{A581931C-AD51-4AB7-B96B-F25A979ED451}" type="presOf" srcId="{2E238FEF-5473-4D2E-92D7-7596FAE9B54E}" destId="{15E1E995-CA4B-4341-810E-297AFDB0422D}" srcOrd="1" destOrd="0" presId="urn:microsoft.com/office/officeart/2005/8/layout/bProcess3"/>
    <dgm:cxn modelId="{0354E720-F291-4890-9746-49958DA11723}" type="presOf" srcId="{1CB853FD-BD55-4E42-A9B1-510F0625CA38}" destId="{BF698D3D-3801-4919-860D-921FC8D48790}" srcOrd="0" destOrd="0" presId="urn:microsoft.com/office/officeart/2005/8/layout/bProcess3"/>
    <dgm:cxn modelId="{E7DC4333-25CC-4B09-8DB1-E891CBABD055}" srcId="{E668116F-64CB-446F-BFE4-50BCCF973A46}" destId="{1CB853FD-BD55-4E42-A9B1-510F0625CA38}" srcOrd="2" destOrd="0" parTransId="{33B4DBEC-2F36-45A0-9569-31AE039B5FE7}" sibTransId="{750D8D88-CFA6-41ED-BA56-0C80F7803C59}"/>
    <dgm:cxn modelId="{17DC0A3C-6795-493E-8B41-400B3040F3FF}" type="presOf" srcId="{E668116F-64CB-446F-BFE4-50BCCF973A46}" destId="{9D59F305-0BDE-4183-B699-25DD984F5C29}" srcOrd="0" destOrd="0" presId="urn:microsoft.com/office/officeart/2005/8/layout/bProcess3"/>
    <dgm:cxn modelId="{CD160E43-0F18-466C-9DEA-0E93FDB6062E}" type="presOf" srcId="{BEE0CCC0-74E7-40D2-86CD-AE538A6EF28B}" destId="{BCB058E6-A0D3-4B73-9282-27AEC703D8EC}" srcOrd="1" destOrd="0" presId="urn:microsoft.com/office/officeart/2005/8/layout/bProcess3"/>
    <dgm:cxn modelId="{B4DECB66-141C-44F2-AC4E-76B71C14DB13}" type="presOf" srcId="{6D803307-012A-4C2E-999B-B283CD0E8A8B}" destId="{B359AA95-7F3B-4405-BA94-E61517074147}" srcOrd="0" destOrd="0" presId="urn:microsoft.com/office/officeart/2005/8/layout/bProcess3"/>
    <dgm:cxn modelId="{05660F83-B9F8-48B6-A233-51681BD8E691}" srcId="{E668116F-64CB-446F-BFE4-50BCCF973A46}" destId="{F7A75EEF-F24D-48D0-AB33-60FBA98B771B}" srcOrd="0" destOrd="0" parTransId="{A5410E0A-35D5-4978-B9CE-F60E9D25DB73}" sibTransId="{2E238FEF-5473-4D2E-92D7-7596FAE9B54E}"/>
    <dgm:cxn modelId="{77B0258A-A272-447B-B7AE-E35A1B283D53}" srcId="{E668116F-64CB-446F-BFE4-50BCCF973A46}" destId="{6D803307-012A-4C2E-999B-B283CD0E8A8B}" srcOrd="1" destOrd="0" parTransId="{7FF6E631-B340-46CB-80C3-5871026F6C9D}" sibTransId="{BEE0CCC0-74E7-40D2-86CD-AE538A6EF28B}"/>
    <dgm:cxn modelId="{55E91597-D85D-4F46-AF8F-B4CF4120DED4}" type="presOf" srcId="{2E238FEF-5473-4D2E-92D7-7596FAE9B54E}" destId="{B85C41FA-B636-43CA-9A8F-5EC238E1CAA4}" srcOrd="0" destOrd="0" presId="urn:microsoft.com/office/officeart/2005/8/layout/bProcess3"/>
    <dgm:cxn modelId="{846DF8A4-1460-4763-9443-ECE8F6CD8EB6}" type="presOf" srcId="{750D8D88-CFA6-41ED-BA56-0C80F7803C59}" destId="{79B401BF-9733-4408-AB8E-D3D5A83087AD}" srcOrd="0" destOrd="0" presId="urn:microsoft.com/office/officeart/2005/8/layout/bProcess3"/>
    <dgm:cxn modelId="{3DA63CCB-14E8-4288-AD9F-16200E6820D2}" type="presOf" srcId="{B080E283-6250-4471-B6AB-4ACBC8FD06D7}" destId="{01864338-3797-4E11-B0D3-F59FE9E283FF}" srcOrd="0" destOrd="0" presId="urn:microsoft.com/office/officeart/2005/8/layout/bProcess3"/>
    <dgm:cxn modelId="{3E76D3CC-EFB7-41DB-B632-E0D0842E44A4}" srcId="{E668116F-64CB-446F-BFE4-50BCCF973A46}" destId="{B080E283-6250-4471-B6AB-4ACBC8FD06D7}" srcOrd="3" destOrd="0" parTransId="{3E628AFE-D0F3-43E8-B994-A7F0CECD1F34}" sibTransId="{0CD732C4-1F34-4C0F-9AFA-FE451B515E54}"/>
    <dgm:cxn modelId="{22D0E2DA-752D-436D-9670-DC68C668E5D1}" type="presOf" srcId="{F7A75EEF-F24D-48D0-AB33-60FBA98B771B}" destId="{4BF654FF-39BC-4A08-BDD4-7A82E69E3DA1}" srcOrd="0" destOrd="0" presId="urn:microsoft.com/office/officeart/2005/8/layout/bProcess3"/>
    <dgm:cxn modelId="{D0BF0BEC-1771-4B00-894C-0731D3E27C79}" type="presOf" srcId="{BEE0CCC0-74E7-40D2-86CD-AE538A6EF28B}" destId="{07D94443-EAE1-4986-BCF2-91C7DB40971A}" srcOrd="0" destOrd="0" presId="urn:microsoft.com/office/officeart/2005/8/layout/bProcess3"/>
    <dgm:cxn modelId="{BB4F4FF3-88A1-4887-A6DA-3F881FEAD758}" type="presOf" srcId="{750D8D88-CFA6-41ED-BA56-0C80F7803C59}" destId="{D8839436-E5EB-48B2-B907-68949720EB3D}" srcOrd="1" destOrd="0" presId="urn:microsoft.com/office/officeart/2005/8/layout/bProcess3"/>
    <dgm:cxn modelId="{B9BC7E1A-27F0-4A22-99F0-4BDA185CC4BD}" type="presParOf" srcId="{9D59F305-0BDE-4183-B699-25DD984F5C29}" destId="{4BF654FF-39BC-4A08-BDD4-7A82E69E3DA1}" srcOrd="0" destOrd="0" presId="urn:microsoft.com/office/officeart/2005/8/layout/bProcess3"/>
    <dgm:cxn modelId="{11E3232B-6F4E-4A64-B64B-031F936325E8}" type="presParOf" srcId="{9D59F305-0BDE-4183-B699-25DD984F5C29}" destId="{B85C41FA-B636-43CA-9A8F-5EC238E1CAA4}" srcOrd="1" destOrd="0" presId="urn:microsoft.com/office/officeart/2005/8/layout/bProcess3"/>
    <dgm:cxn modelId="{19046F13-BCFE-4522-8CEB-D3745F3EA1DB}" type="presParOf" srcId="{B85C41FA-B636-43CA-9A8F-5EC238E1CAA4}" destId="{15E1E995-CA4B-4341-810E-297AFDB0422D}" srcOrd="0" destOrd="0" presId="urn:microsoft.com/office/officeart/2005/8/layout/bProcess3"/>
    <dgm:cxn modelId="{31CC7E97-D26F-477E-A54C-2637AA1DA55C}" type="presParOf" srcId="{9D59F305-0BDE-4183-B699-25DD984F5C29}" destId="{B359AA95-7F3B-4405-BA94-E61517074147}" srcOrd="2" destOrd="0" presId="urn:microsoft.com/office/officeart/2005/8/layout/bProcess3"/>
    <dgm:cxn modelId="{8846A48E-3F33-4468-82BC-885F1EA410B6}" type="presParOf" srcId="{9D59F305-0BDE-4183-B699-25DD984F5C29}" destId="{07D94443-EAE1-4986-BCF2-91C7DB40971A}" srcOrd="3" destOrd="0" presId="urn:microsoft.com/office/officeart/2005/8/layout/bProcess3"/>
    <dgm:cxn modelId="{37F62CD5-B1DF-4897-9E00-45F8DA3A9B0F}" type="presParOf" srcId="{07D94443-EAE1-4986-BCF2-91C7DB40971A}" destId="{BCB058E6-A0D3-4B73-9282-27AEC703D8EC}" srcOrd="0" destOrd="0" presId="urn:microsoft.com/office/officeart/2005/8/layout/bProcess3"/>
    <dgm:cxn modelId="{031505FF-1C0A-4D7B-94FC-CDC169F34DEB}" type="presParOf" srcId="{9D59F305-0BDE-4183-B699-25DD984F5C29}" destId="{BF698D3D-3801-4919-860D-921FC8D48790}" srcOrd="4" destOrd="0" presId="urn:microsoft.com/office/officeart/2005/8/layout/bProcess3"/>
    <dgm:cxn modelId="{AD568AFB-4A29-4CC7-B9EF-452D169E8E75}" type="presParOf" srcId="{9D59F305-0BDE-4183-B699-25DD984F5C29}" destId="{79B401BF-9733-4408-AB8E-D3D5A83087AD}" srcOrd="5" destOrd="0" presId="urn:microsoft.com/office/officeart/2005/8/layout/bProcess3"/>
    <dgm:cxn modelId="{461D2733-A28C-459C-ADE3-C952648F30B9}" type="presParOf" srcId="{79B401BF-9733-4408-AB8E-D3D5A83087AD}" destId="{D8839436-E5EB-48B2-B907-68949720EB3D}" srcOrd="0" destOrd="0" presId="urn:microsoft.com/office/officeart/2005/8/layout/bProcess3"/>
    <dgm:cxn modelId="{B2ADA11E-7DBF-4244-B840-3EABF00B4D21}" type="presParOf" srcId="{9D59F305-0BDE-4183-B699-25DD984F5C29}" destId="{01864338-3797-4E11-B0D3-F59FE9E283FF}" srcOrd="6"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668116F-64CB-446F-BFE4-50BCCF973A46}" type="doc">
      <dgm:prSet loTypeId="urn:microsoft.com/office/officeart/2005/8/layout/bProcess3" loCatId="process" qsTypeId="urn:microsoft.com/office/officeart/2005/8/quickstyle/simple1" qsCatId="simple" csTypeId="urn:microsoft.com/office/officeart/2005/8/colors/colorful1" csCatId="colorful" phldr="1"/>
      <dgm:spPr/>
      <dgm:t>
        <a:bodyPr/>
        <a:lstStyle/>
        <a:p>
          <a:endParaRPr lang="id-ID"/>
        </a:p>
      </dgm:t>
    </dgm:pt>
    <dgm:pt modelId="{F7A75EEF-F24D-48D0-AB33-60FBA98B771B}">
      <dgm:prSet phldrT="[Text]">
        <dgm:style>
          <a:lnRef idx="2">
            <a:schemeClr val="accent6">
              <a:shade val="15000"/>
            </a:schemeClr>
          </a:lnRef>
          <a:fillRef idx="1">
            <a:schemeClr val="accent6"/>
          </a:fillRef>
          <a:effectRef idx="0">
            <a:schemeClr val="accent6"/>
          </a:effectRef>
          <a:fontRef idx="minor">
            <a:schemeClr val="lt1"/>
          </a:fontRef>
        </dgm:style>
      </dgm:prSet>
      <dgm:spPr/>
      <dgm:t>
        <a:bodyPr/>
        <a:lstStyle/>
        <a:p>
          <a:r>
            <a:rPr lang="id-ID" dirty="0"/>
            <a:t>Pengguna</a:t>
          </a:r>
        </a:p>
      </dgm:t>
    </dgm:pt>
    <dgm:pt modelId="{A5410E0A-35D5-4978-B9CE-F60E9D25DB73}" type="parTrans" cxnId="{05660F83-B9F8-48B6-A233-51681BD8E691}">
      <dgm:prSet/>
      <dgm:spPr/>
      <dgm:t>
        <a:bodyPr/>
        <a:lstStyle/>
        <a:p>
          <a:endParaRPr lang="id-ID"/>
        </a:p>
      </dgm:t>
    </dgm:pt>
    <dgm:pt modelId="{2E238FEF-5473-4D2E-92D7-7596FAE9B54E}" type="sibTrans" cxnId="{05660F83-B9F8-48B6-A233-51681BD8E691}">
      <dgm:prSet>
        <dgm:style>
          <a:lnRef idx="1">
            <a:schemeClr val="dk1"/>
          </a:lnRef>
          <a:fillRef idx="0">
            <a:schemeClr val="dk1"/>
          </a:fillRef>
          <a:effectRef idx="0">
            <a:schemeClr val="dk1"/>
          </a:effectRef>
          <a:fontRef idx="minor">
            <a:schemeClr val="tx1"/>
          </a:fontRef>
        </dgm:style>
      </dgm:prSet>
      <dgm:spPr/>
      <dgm:t>
        <a:bodyPr/>
        <a:lstStyle/>
        <a:p>
          <a:endParaRPr lang="id-ID"/>
        </a:p>
      </dgm:t>
    </dgm:pt>
    <dgm:pt modelId="{6D803307-012A-4C2E-999B-B283CD0E8A8B}">
      <dgm:prSet phldrT="[Text]">
        <dgm:style>
          <a:lnRef idx="2">
            <a:schemeClr val="dk1"/>
          </a:lnRef>
          <a:fillRef idx="1">
            <a:schemeClr val="lt1"/>
          </a:fillRef>
          <a:effectRef idx="0">
            <a:schemeClr val="dk1"/>
          </a:effectRef>
          <a:fontRef idx="minor">
            <a:schemeClr val="dk1"/>
          </a:fontRef>
        </dgm:style>
      </dgm:prSet>
      <dgm:spPr/>
      <dgm:t>
        <a:bodyPr/>
        <a:lstStyle/>
        <a:p>
          <a:r>
            <a:rPr lang="id-ID" dirty="0"/>
            <a:t>Aplikasi</a:t>
          </a:r>
        </a:p>
      </dgm:t>
    </dgm:pt>
    <dgm:pt modelId="{7FF6E631-B340-46CB-80C3-5871026F6C9D}" type="parTrans" cxnId="{77B0258A-A272-447B-B7AE-E35A1B283D53}">
      <dgm:prSet/>
      <dgm:spPr/>
      <dgm:t>
        <a:bodyPr/>
        <a:lstStyle/>
        <a:p>
          <a:endParaRPr lang="id-ID"/>
        </a:p>
      </dgm:t>
    </dgm:pt>
    <dgm:pt modelId="{BEE0CCC0-74E7-40D2-86CD-AE538A6EF28B}" type="sibTrans" cxnId="{77B0258A-A272-447B-B7AE-E35A1B283D53}">
      <dgm:prSet>
        <dgm:style>
          <a:lnRef idx="1">
            <a:schemeClr val="dk1"/>
          </a:lnRef>
          <a:fillRef idx="0">
            <a:schemeClr val="dk1"/>
          </a:fillRef>
          <a:effectRef idx="0">
            <a:schemeClr val="dk1"/>
          </a:effectRef>
          <a:fontRef idx="minor">
            <a:schemeClr val="tx1"/>
          </a:fontRef>
        </dgm:style>
      </dgm:prSet>
      <dgm:spPr/>
      <dgm:t>
        <a:bodyPr/>
        <a:lstStyle/>
        <a:p>
          <a:endParaRPr lang="id-ID"/>
        </a:p>
      </dgm:t>
    </dgm:pt>
    <dgm:pt modelId="{1CB853FD-BD55-4E42-A9B1-510F0625CA38}">
      <dgm:prSet phldrT="[Text]">
        <dgm:style>
          <a:lnRef idx="2">
            <a:schemeClr val="dk1"/>
          </a:lnRef>
          <a:fillRef idx="1">
            <a:schemeClr val="lt1"/>
          </a:fillRef>
          <a:effectRef idx="0">
            <a:schemeClr val="dk1"/>
          </a:effectRef>
          <a:fontRef idx="minor">
            <a:schemeClr val="dk1"/>
          </a:fontRef>
        </dgm:style>
      </dgm:prSet>
      <dgm:spPr/>
      <dgm:t>
        <a:bodyPr/>
        <a:lstStyle/>
        <a:p>
          <a:r>
            <a:rPr lang="id-ID" dirty="0"/>
            <a:t>Perangkat</a:t>
          </a:r>
        </a:p>
      </dgm:t>
    </dgm:pt>
    <dgm:pt modelId="{33B4DBEC-2F36-45A0-9569-31AE039B5FE7}" type="parTrans" cxnId="{E7DC4333-25CC-4B09-8DB1-E891CBABD055}">
      <dgm:prSet/>
      <dgm:spPr/>
      <dgm:t>
        <a:bodyPr/>
        <a:lstStyle/>
        <a:p>
          <a:endParaRPr lang="id-ID"/>
        </a:p>
      </dgm:t>
    </dgm:pt>
    <dgm:pt modelId="{750D8D88-CFA6-41ED-BA56-0C80F7803C59}" type="sibTrans" cxnId="{E7DC4333-25CC-4B09-8DB1-E891CBABD055}">
      <dgm:prSet>
        <dgm:style>
          <a:lnRef idx="1">
            <a:schemeClr val="dk1"/>
          </a:lnRef>
          <a:fillRef idx="0">
            <a:schemeClr val="dk1"/>
          </a:fillRef>
          <a:effectRef idx="0">
            <a:schemeClr val="dk1"/>
          </a:effectRef>
          <a:fontRef idx="minor">
            <a:schemeClr val="tx1"/>
          </a:fontRef>
        </dgm:style>
      </dgm:prSet>
      <dgm:spPr/>
      <dgm:t>
        <a:bodyPr/>
        <a:lstStyle/>
        <a:p>
          <a:endParaRPr lang="id-ID"/>
        </a:p>
      </dgm:t>
    </dgm:pt>
    <dgm:pt modelId="{B080E283-6250-4471-B6AB-4ACBC8FD06D7}">
      <dgm:prSet phldrT="[Text]">
        <dgm:style>
          <a:lnRef idx="2">
            <a:schemeClr val="dk1"/>
          </a:lnRef>
          <a:fillRef idx="1">
            <a:schemeClr val="lt1"/>
          </a:fillRef>
          <a:effectRef idx="0">
            <a:schemeClr val="dk1"/>
          </a:effectRef>
          <a:fontRef idx="minor">
            <a:schemeClr val="dk1"/>
          </a:fontRef>
        </dgm:style>
      </dgm:prSet>
      <dgm:spPr/>
      <dgm:t>
        <a:bodyPr/>
        <a:lstStyle/>
        <a:p>
          <a:r>
            <a:rPr lang="id-ID" dirty="0"/>
            <a:t>Jaringan Komputer</a:t>
          </a:r>
        </a:p>
      </dgm:t>
    </dgm:pt>
    <dgm:pt modelId="{3E628AFE-D0F3-43E8-B994-A7F0CECD1F34}" type="parTrans" cxnId="{3E76D3CC-EFB7-41DB-B632-E0D0842E44A4}">
      <dgm:prSet/>
      <dgm:spPr/>
      <dgm:t>
        <a:bodyPr/>
        <a:lstStyle/>
        <a:p>
          <a:endParaRPr lang="id-ID"/>
        </a:p>
      </dgm:t>
    </dgm:pt>
    <dgm:pt modelId="{0CD732C4-1F34-4C0F-9AFA-FE451B515E54}" type="sibTrans" cxnId="{3E76D3CC-EFB7-41DB-B632-E0D0842E44A4}">
      <dgm:prSet/>
      <dgm:spPr/>
      <dgm:t>
        <a:bodyPr/>
        <a:lstStyle/>
        <a:p>
          <a:endParaRPr lang="id-ID"/>
        </a:p>
      </dgm:t>
    </dgm:pt>
    <dgm:pt modelId="{9D59F305-0BDE-4183-B699-25DD984F5C29}" type="pres">
      <dgm:prSet presAssocID="{E668116F-64CB-446F-BFE4-50BCCF973A46}" presName="Name0" presStyleCnt="0">
        <dgm:presLayoutVars>
          <dgm:dir/>
          <dgm:resizeHandles val="exact"/>
        </dgm:presLayoutVars>
      </dgm:prSet>
      <dgm:spPr/>
    </dgm:pt>
    <dgm:pt modelId="{4BF654FF-39BC-4A08-BDD4-7A82E69E3DA1}" type="pres">
      <dgm:prSet presAssocID="{F7A75EEF-F24D-48D0-AB33-60FBA98B771B}" presName="node" presStyleLbl="node1" presStyleIdx="0" presStyleCnt="4">
        <dgm:presLayoutVars>
          <dgm:bulletEnabled val="1"/>
        </dgm:presLayoutVars>
      </dgm:prSet>
      <dgm:spPr/>
    </dgm:pt>
    <dgm:pt modelId="{B85C41FA-B636-43CA-9A8F-5EC238E1CAA4}" type="pres">
      <dgm:prSet presAssocID="{2E238FEF-5473-4D2E-92D7-7596FAE9B54E}" presName="sibTrans" presStyleLbl="sibTrans1D1" presStyleIdx="0" presStyleCnt="3"/>
      <dgm:spPr/>
    </dgm:pt>
    <dgm:pt modelId="{15E1E995-CA4B-4341-810E-297AFDB0422D}" type="pres">
      <dgm:prSet presAssocID="{2E238FEF-5473-4D2E-92D7-7596FAE9B54E}" presName="connectorText" presStyleLbl="sibTrans1D1" presStyleIdx="0" presStyleCnt="3"/>
      <dgm:spPr/>
    </dgm:pt>
    <dgm:pt modelId="{B359AA95-7F3B-4405-BA94-E61517074147}" type="pres">
      <dgm:prSet presAssocID="{6D803307-012A-4C2E-999B-B283CD0E8A8B}" presName="node" presStyleLbl="node1" presStyleIdx="1" presStyleCnt="4">
        <dgm:presLayoutVars>
          <dgm:bulletEnabled val="1"/>
        </dgm:presLayoutVars>
      </dgm:prSet>
      <dgm:spPr/>
    </dgm:pt>
    <dgm:pt modelId="{07D94443-EAE1-4986-BCF2-91C7DB40971A}" type="pres">
      <dgm:prSet presAssocID="{BEE0CCC0-74E7-40D2-86CD-AE538A6EF28B}" presName="sibTrans" presStyleLbl="sibTrans1D1" presStyleIdx="1" presStyleCnt="3"/>
      <dgm:spPr/>
    </dgm:pt>
    <dgm:pt modelId="{BCB058E6-A0D3-4B73-9282-27AEC703D8EC}" type="pres">
      <dgm:prSet presAssocID="{BEE0CCC0-74E7-40D2-86CD-AE538A6EF28B}" presName="connectorText" presStyleLbl="sibTrans1D1" presStyleIdx="1" presStyleCnt="3"/>
      <dgm:spPr/>
    </dgm:pt>
    <dgm:pt modelId="{BF698D3D-3801-4919-860D-921FC8D48790}" type="pres">
      <dgm:prSet presAssocID="{1CB853FD-BD55-4E42-A9B1-510F0625CA38}" presName="node" presStyleLbl="node1" presStyleIdx="2" presStyleCnt="4">
        <dgm:presLayoutVars>
          <dgm:bulletEnabled val="1"/>
        </dgm:presLayoutVars>
      </dgm:prSet>
      <dgm:spPr/>
    </dgm:pt>
    <dgm:pt modelId="{79B401BF-9733-4408-AB8E-D3D5A83087AD}" type="pres">
      <dgm:prSet presAssocID="{750D8D88-CFA6-41ED-BA56-0C80F7803C59}" presName="sibTrans" presStyleLbl="sibTrans1D1" presStyleIdx="2" presStyleCnt="3"/>
      <dgm:spPr/>
    </dgm:pt>
    <dgm:pt modelId="{D8839436-E5EB-48B2-B907-68949720EB3D}" type="pres">
      <dgm:prSet presAssocID="{750D8D88-CFA6-41ED-BA56-0C80F7803C59}" presName="connectorText" presStyleLbl="sibTrans1D1" presStyleIdx="2" presStyleCnt="3"/>
      <dgm:spPr/>
    </dgm:pt>
    <dgm:pt modelId="{01864338-3797-4E11-B0D3-F59FE9E283FF}" type="pres">
      <dgm:prSet presAssocID="{B080E283-6250-4471-B6AB-4ACBC8FD06D7}" presName="node" presStyleLbl="node1" presStyleIdx="3" presStyleCnt="4">
        <dgm:presLayoutVars>
          <dgm:bulletEnabled val="1"/>
        </dgm:presLayoutVars>
      </dgm:prSet>
      <dgm:spPr/>
    </dgm:pt>
  </dgm:ptLst>
  <dgm:cxnLst>
    <dgm:cxn modelId="{A581931C-AD51-4AB7-B96B-F25A979ED451}" type="presOf" srcId="{2E238FEF-5473-4D2E-92D7-7596FAE9B54E}" destId="{15E1E995-CA4B-4341-810E-297AFDB0422D}" srcOrd="1" destOrd="0" presId="urn:microsoft.com/office/officeart/2005/8/layout/bProcess3"/>
    <dgm:cxn modelId="{0354E720-F291-4890-9746-49958DA11723}" type="presOf" srcId="{1CB853FD-BD55-4E42-A9B1-510F0625CA38}" destId="{BF698D3D-3801-4919-860D-921FC8D48790}" srcOrd="0" destOrd="0" presId="urn:microsoft.com/office/officeart/2005/8/layout/bProcess3"/>
    <dgm:cxn modelId="{E7DC4333-25CC-4B09-8DB1-E891CBABD055}" srcId="{E668116F-64CB-446F-BFE4-50BCCF973A46}" destId="{1CB853FD-BD55-4E42-A9B1-510F0625CA38}" srcOrd="2" destOrd="0" parTransId="{33B4DBEC-2F36-45A0-9569-31AE039B5FE7}" sibTransId="{750D8D88-CFA6-41ED-BA56-0C80F7803C59}"/>
    <dgm:cxn modelId="{17DC0A3C-6795-493E-8B41-400B3040F3FF}" type="presOf" srcId="{E668116F-64CB-446F-BFE4-50BCCF973A46}" destId="{9D59F305-0BDE-4183-B699-25DD984F5C29}" srcOrd="0" destOrd="0" presId="urn:microsoft.com/office/officeart/2005/8/layout/bProcess3"/>
    <dgm:cxn modelId="{CD160E43-0F18-466C-9DEA-0E93FDB6062E}" type="presOf" srcId="{BEE0CCC0-74E7-40D2-86CD-AE538A6EF28B}" destId="{BCB058E6-A0D3-4B73-9282-27AEC703D8EC}" srcOrd="1" destOrd="0" presId="urn:microsoft.com/office/officeart/2005/8/layout/bProcess3"/>
    <dgm:cxn modelId="{B4DECB66-141C-44F2-AC4E-76B71C14DB13}" type="presOf" srcId="{6D803307-012A-4C2E-999B-B283CD0E8A8B}" destId="{B359AA95-7F3B-4405-BA94-E61517074147}" srcOrd="0" destOrd="0" presId="urn:microsoft.com/office/officeart/2005/8/layout/bProcess3"/>
    <dgm:cxn modelId="{05660F83-B9F8-48B6-A233-51681BD8E691}" srcId="{E668116F-64CB-446F-BFE4-50BCCF973A46}" destId="{F7A75EEF-F24D-48D0-AB33-60FBA98B771B}" srcOrd="0" destOrd="0" parTransId="{A5410E0A-35D5-4978-B9CE-F60E9D25DB73}" sibTransId="{2E238FEF-5473-4D2E-92D7-7596FAE9B54E}"/>
    <dgm:cxn modelId="{77B0258A-A272-447B-B7AE-E35A1B283D53}" srcId="{E668116F-64CB-446F-BFE4-50BCCF973A46}" destId="{6D803307-012A-4C2E-999B-B283CD0E8A8B}" srcOrd="1" destOrd="0" parTransId="{7FF6E631-B340-46CB-80C3-5871026F6C9D}" sibTransId="{BEE0CCC0-74E7-40D2-86CD-AE538A6EF28B}"/>
    <dgm:cxn modelId="{55E91597-D85D-4F46-AF8F-B4CF4120DED4}" type="presOf" srcId="{2E238FEF-5473-4D2E-92D7-7596FAE9B54E}" destId="{B85C41FA-B636-43CA-9A8F-5EC238E1CAA4}" srcOrd="0" destOrd="0" presId="urn:microsoft.com/office/officeart/2005/8/layout/bProcess3"/>
    <dgm:cxn modelId="{846DF8A4-1460-4763-9443-ECE8F6CD8EB6}" type="presOf" srcId="{750D8D88-CFA6-41ED-BA56-0C80F7803C59}" destId="{79B401BF-9733-4408-AB8E-D3D5A83087AD}" srcOrd="0" destOrd="0" presId="urn:microsoft.com/office/officeart/2005/8/layout/bProcess3"/>
    <dgm:cxn modelId="{3DA63CCB-14E8-4288-AD9F-16200E6820D2}" type="presOf" srcId="{B080E283-6250-4471-B6AB-4ACBC8FD06D7}" destId="{01864338-3797-4E11-B0D3-F59FE9E283FF}" srcOrd="0" destOrd="0" presId="urn:microsoft.com/office/officeart/2005/8/layout/bProcess3"/>
    <dgm:cxn modelId="{3E76D3CC-EFB7-41DB-B632-E0D0842E44A4}" srcId="{E668116F-64CB-446F-BFE4-50BCCF973A46}" destId="{B080E283-6250-4471-B6AB-4ACBC8FD06D7}" srcOrd="3" destOrd="0" parTransId="{3E628AFE-D0F3-43E8-B994-A7F0CECD1F34}" sibTransId="{0CD732C4-1F34-4C0F-9AFA-FE451B515E54}"/>
    <dgm:cxn modelId="{22D0E2DA-752D-436D-9670-DC68C668E5D1}" type="presOf" srcId="{F7A75EEF-F24D-48D0-AB33-60FBA98B771B}" destId="{4BF654FF-39BC-4A08-BDD4-7A82E69E3DA1}" srcOrd="0" destOrd="0" presId="urn:microsoft.com/office/officeart/2005/8/layout/bProcess3"/>
    <dgm:cxn modelId="{D0BF0BEC-1771-4B00-894C-0731D3E27C79}" type="presOf" srcId="{BEE0CCC0-74E7-40D2-86CD-AE538A6EF28B}" destId="{07D94443-EAE1-4986-BCF2-91C7DB40971A}" srcOrd="0" destOrd="0" presId="urn:microsoft.com/office/officeart/2005/8/layout/bProcess3"/>
    <dgm:cxn modelId="{BB4F4FF3-88A1-4887-A6DA-3F881FEAD758}" type="presOf" srcId="{750D8D88-CFA6-41ED-BA56-0C80F7803C59}" destId="{D8839436-E5EB-48B2-B907-68949720EB3D}" srcOrd="1" destOrd="0" presId="urn:microsoft.com/office/officeart/2005/8/layout/bProcess3"/>
    <dgm:cxn modelId="{B9BC7E1A-27F0-4A22-99F0-4BDA185CC4BD}" type="presParOf" srcId="{9D59F305-0BDE-4183-B699-25DD984F5C29}" destId="{4BF654FF-39BC-4A08-BDD4-7A82E69E3DA1}" srcOrd="0" destOrd="0" presId="urn:microsoft.com/office/officeart/2005/8/layout/bProcess3"/>
    <dgm:cxn modelId="{11E3232B-6F4E-4A64-B64B-031F936325E8}" type="presParOf" srcId="{9D59F305-0BDE-4183-B699-25DD984F5C29}" destId="{B85C41FA-B636-43CA-9A8F-5EC238E1CAA4}" srcOrd="1" destOrd="0" presId="urn:microsoft.com/office/officeart/2005/8/layout/bProcess3"/>
    <dgm:cxn modelId="{19046F13-BCFE-4522-8CEB-D3745F3EA1DB}" type="presParOf" srcId="{B85C41FA-B636-43CA-9A8F-5EC238E1CAA4}" destId="{15E1E995-CA4B-4341-810E-297AFDB0422D}" srcOrd="0" destOrd="0" presId="urn:microsoft.com/office/officeart/2005/8/layout/bProcess3"/>
    <dgm:cxn modelId="{31CC7E97-D26F-477E-A54C-2637AA1DA55C}" type="presParOf" srcId="{9D59F305-0BDE-4183-B699-25DD984F5C29}" destId="{B359AA95-7F3B-4405-BA94-E61517074147}" srcOrd="2" destOrd="0" presId="urn:microsoft.com/office/officeart/2005/8/layout/bProcess3"/>
    <dgm:cxn modelId="{8846A48E-3F33-4468-82BC-885F1EA410B6}" type="presParOf" srcId="{9D59F305-0BDE-4183-B699-25DD984F5C29}" destId="{07D94443-EAE1-4986-BCF2-91C7DB40971A}" srcOrd="3" destOrd="0" presId="urn:microsoft.com/office/officeart/2005/8/layout/bProcess3"/>
    <dgm:cxn modelId="{37F62CD5-B1DF-4897-9E00-45F8DA3A9B0F}" type="presParOf" srcId="{07D94443-EAE1-4986-BCF2-91C7DB40971A}" destId="{BCB058E6-A0D3-4B73-9282-27AEC703D8EC}" srcOrd="0" destOrd="0" presId="urn:microsoft.com/office/officeart/2005/8/layout/bProcess3"/>
    <dgm:cxn modelId="{031505FF-1C0A-4D7B-94FC-CDC169F34DEB}" type="presParOf" srcId="{9D59F305-0BDE-4183-B699-25DD984F5C29}" destId="{BF698D3D-3801-4919-860D-921FC8D48790}" srcOrd="4" destOrd="0" presId="urn:microsoft.com/office/officeart/2005/8/layout/bProcess3"/>
    <dgm:cxn modelId="{AD568AFB-4A29-4CC7-B9EF-452D169E8E75}" type="presParOf" srcId="{9D59F305-0BDE-4183-B699-25DD984F5C29}" destId="{79B401BF-9733-4408-AB8E-D3D5A83087AD}" srcOrd="5" destOrd="0" presId="urn:microsoft.com/office/officeart/2005/8/layout/bProcess3"/>
    <dgm:cxn modelId="{461D2733-A28C-459C-ADE3-C952648F30B9}" type="presParOf" srcId="{79B401BF-9733-4408-AB8E-D3D5A83087AD}" destId="{D8839436-E5EB-48B2-B907-68949720EB3D}" srcOrd="0" destOrd="0" presId="urn:microsoft.com/office/officeart/2005/8/layout/bProcess3"/>
    <dgm:cxn modelId="{B2ADA11E-7DBF-4244-B840-3EABF00B4D21}" type="presParOf" srcId="{9D59F305-0BDE-4183-B699-25DD984F5C29}" destId="{01864338-3797-4E11-B0D3-F59FE9E283FF}" srcOrd="6"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668116F-64CB-446F-BFE4-50BCCF973A46}" type="doc">
      <dgm:prSet loTypeId="urn:microsoft.com/office/officeart/2005/8/layout/bProcess3" loCatId="process" qsTypeId="urn:microsoft.com/office/officeart/2005/8/quickstyle/simple1" qsCatId="simple" csTypeId="urn:microsoft.com/office/officeart/2005/8/colors/colorful1" csCatId="colorful" phldr="1"/>
      <dgm:spPr/>
      <dgm:t>
        <a:bodyPr/>
        <a:lstStyle/>
        <a:p>
          <a:endParaRPr lang="id-ID"/>
        </a:p>
      </dgm:t>
    </dgm:pt>
    <dgm:pt modelId="{F7A75EEF-F24D-48D0-AB33-60FBA98B771B}">
      <dgm:prSet phldrT="[Text]">
        <dgm:style>
          <a:lnRef idx="2">
            <a:schemeClr val="dk1"/>
          </a:lnRef>
          <a:fillRef idx="1">
            <a:schemeClr val="lt1"/>
          </a:fillRef>
          <a:effectRef idx="0">
            <a:schemeClr val="dk1"/>
          </a:effectRef>
          <a:fontRef idx="minor">
            <a:schemeClr val="dk1"/>
          </a:fontRef>
        </dgm:style>
      </dgm:prSet>
      <dgm:spPr/>
      <dgm:t>
        <a:bodyPr/>
        <a:lstStyle/>
        <a:p>
          <a:r>
            <a:rPr lang="id-ID" dirty="0"/>
            <a:t>Pengguna</a:t>
          </a:r>
        </a:p>
      </dgm:t>
    </dgm:pt>
    <dgm:pt modelId="{A5410E0A-35D5-4978-B9CE-F60E9D25DB73}" type="parTrans" cxnId="{05660F83-B9F8-48B6-A233-51681BD8E691}">
      <dgm:prSet/>
      <dgm:spPr/>
      <dgm:t>
        <a:bodyPr/>
        <a:lstStyle/>
        <a:p>
          <a:endParaRPr lang="id-ID"/>
        </a:p>
      </dgm:t>
    </dgm:pt>
    <dgm:pt modelId="{2E238FEF-5473-4D2E-92D7-7596FAE9B54E}" type="sibTrans" cxnId="{05660F83-B9F8-48B6-A233-51681BD8E691}">
      <dgm:prSet>
        <dgm:style>
          <a:lnRef idx="1">
            <a:schemeClr val="dk1"/>
          </a:lnRef>
          <a:fillRef idx="0">
            <a:schemeClr val="dk1"/>
          </a:fillRef>
          <a:effectRef idx="0">
            <a:schemeClr val="dk1"/>
          </a:effectRef>
          <a:fontRef idx="minor">
            <a:schemeClr val="tx1"/>
          </a:fontRef>
        </dgm:style>
      </dgm:prSet>
      <dgm:spPr/>
      <dgm:t>
        <a:bodyPr/>
        <a:lstStyle/>
        <a:p>
          <a:endParaRPr lang="id-ID"/>
        </a:p>
      </dgm:t>
    </dgm:pt>
    <dgm:pt modelId="{6D803307-012A-4C2E-999B-B283CD0E8A8B}">
      <dgm:prSet phldrT="[Text]">
        <dgm:style>
          <a:lnRef idx="2">
            <a:schemeClr val="accent6">
              <a:shade val="15000"/>
            </a:schemeClr>
          </a:lnRef>
          <a:fillRef idx="1">
            <a:schemeClr val="accent6"/>
          </a:fillRef>
          <a:effectRef idx="0">
            <a:schemeClr val="accent6"/>
          </a:effectRef>
          <a:fontRef idx="minor">
            <a:schemeClr val="lt1"/>
          </a:fontRef>
        </dgm:style>
      </dgm:prSet>
      <dgm:spPr/>
      <dgm:t>
        <a:bodyPr/>
        <a:lstStyle/>
        <a:p>
          <a:r>
            <a:rPr lang="id-ID" dirty="0"/>
            <a:t>Aplikasi</a:t>
          </a:r>
        </a:p>
      </dgm:t>
    </dgm:pt>
    <dgm:pt modelId="{7FF6E631-B340-46CB-80C3-5871026F6C9D}" type="parTrans" cxnId="{77B0258A-A272-447B-B7AE-E35A1B283D53}">
      <dgm:prSet/>
      <dgm:spPr/>
      <dgm:t>
        <a:bodyPr/>
        <a:lstStyle/>
        <a:p>
          <a:endParaRPr lang="id-ID"/>
        </a:p>
      </dgm:t>
    </dgm:pt>
    <dgm:pt modelId="{BEE0CCC0-74E7-40D2-86CD-AE538A6EF28B}" type="sibTrans" cxnId="{77B0258A-A272-447B-B7AE-E35A1B283D53}">
      <dgm:prSet>
        <dgm:style>
          <a:lnRef idx="1">
            <a:schemeClr val="dk1"/>
          </a:lnRef>
          <a:fillRef idx="0">
            <a:schemeClr val="dk1"/>
          </a:fillRef>
          <a:effectRef idx="0">
            <a:schemeClr val="dk1"/>
          </a:effectRef>
          <a:fontRef idx="minor">
            <a:schemeClr val="tx1"/>
          </a:fontRef>
        </dgm:style>
      </dgm:prSet>
      <dgm:spPr/>
      <dgm:t>
        <a:bodyPr/>
        <a:lstStyle/>
        <a:p>
          <a:endParaRPr lang="id-ID"/>
        </a:p>
      </dgm:t>
    </dgm:pt>
    <dgm:pt modelId="{1CB853FD-BD55-4E42-A9B1-510F0625CA38}">
      <dgm:prSet phldrT="[Text]">
        <dgm:style>
          <a:lnRef idx="2">
            <a:schemeClr val="dk1"/>
          </a:lnRef>
          <a:fillRef idx="1">
            <a:schemeClr val="lt1"/>
          </a:fillRef>
          <a:effectRef idx="0">
            <a:schemeClr val="dk1"/>
          </a:effectRef>
          <a:fontRef idx="minor">
            <a:schemeClr val="dk1"/>
          </a:fontRef>
        </dgm:style>
      </dgm:prSet>
      <dgm:spPr/>
      <dgm:t>
        <a:bodyPr/>
        <a:lstStyle/>
        <a:p>
          <a:r>
            <a:rPr lang="id-ID" dirty="0"/>
            <a:t>Perangkat</a:t>
          </a:r>
        </a:p>
      </dgm:t>
    </dgm:pt>
    <dgm:pt modelId="{33B4DBEC-2F36-45A0-9569-31AE039B5FE7}" type="parTrans" cxnId="{E7DC4333-25CC-4B09-8DB1-E891CBABD055}">
      <dgm:prSet/>
      <dgm:spPr/>
      <dgm:t>
        <a:bodyPr/>
        <a:lstStyle/>
        <a:p>
          <a:endParaRPr lang="id-ID"/>
        </a:p>
      </dgm:t>
    </dgm:pt>
    <dgm:pt modelId="{750D8D88-CFA6-41ED-BA56-0C80F7803C59}" type="sibTrans" cxnId="{E7DC4333-25CC-4B09-8DB1-E891CBABD055}">
      <dgm:prSet>
        <dgm:style>
          <a:lnRef idx="1">
            <a:schemeClr val="dk1"/>
          </a:lnRef>
          <a:fillRef idx="0">
            <a:schemeClr val="dk1"/>
          </a:fillRef>
          <a:effectRef idx="0">
            <a:schemeClr val="dk1"/>
          </a:effectRef>
          <a:fontRef idx="minor">
            <a:schemeClr val="tx1"/>
          </a:fontRef>
        </dgm:style>
      </dgm:prSet>
      <dgm:spPr/>
      <dgm:t>
        <a:bodyPr/>
        <a:lstStyle/>
        <a:p>
          <a:endParaRPr lang="id-ID"/>
        </a:p>
      </dgm:t>
    </dgm:pt>
    <dgm:pt modelId="{B080E283-6250-4471-B6AB-4ACBC8FD06D7}">
      <dgm:prSet phldrT="[Text]">
        <dgm:style>
          <a:lnRef idx="2">
            <a:schemeClr val="dk1"/>
          </a:lnRef>
          <a:fillRef idx="1">
            <a:schemeClr val="lt1"/>
          </a:fillRef>
          <a:effectRef idx="0">
            <a:schemeClr val="dk1"/>
          </a:effectRef>
          <a:fontRef idx="minor">
            <a:schemeClr val="dk1"/>
          </a:fontRef>
        </dgm:style>
      </dgm:prSet>
      <dgm:spPr/>
      <dgm:t>
        <a:bodyPr/>
        <a:lstStyle/>
        <a:p>
          <a:r>
            <a:rPr lang="id-ID" dirty="0"/>
            <a:t>Jaringan Komputer</a:t>
          </a:r>
        </a:p>
      </dgm:t>
    </dgm:pt>
    <dgm:pt modelId="{3E628AFE-D0F3-43E8-B994-A7F0CECD1F34}" type="parTrans" cxnId="{3E76D3CC-EFB7-41DB-B632-E0D0842E44A4}">
      <dgm:prSet/>
      <dgm:spPr/>
      <dgm:t>
        <a:bodyPr/>
        <a:lstStyle/>
        <a:p>
          <a:endParaRPr lang="id-ID"/>
        </a:p>
      </dgm:t>
    </dgm:pt>
    <dgm:pt modelId="{0CD732C4-1F34-4C0F-9AFA-FE451B515E54}" type="sibTrans" cxnId="{3E76D3CC-EFB7-41DB-B632-E0D0842E44A4}">
      <dgm:prSet/>
      <dgm:spPr/>
      <dgm:t>
        <a:bodyPr/>
        <a:lstStyle/>
        <a:p>
          <a:endParaRPr lang="id-ID"/>
        </a:p>
      </dgm:t>
    </dgm:pt>
    <dgm:pt modelId="{9D59F305-0BDE-4183-B699-25DD984F5C29}" type="pres">
      <dgm:prSet presAssocID="{E668116F-64CB-446F-BFE4-50BCCF973A46}" presName="Name0" presStyleCnt="0">
        <dgm:presLayoutVars>
          <dgm:dir/>
          <dgm:resizeHandles val="exact"/>
        </dgm:presLayoutVars>
      </dgm:prSet>
      <dgm:spPr/>
    </dgm:pt>
    <dgm:pt modelId="{4BF654FF-39BC-4A08-BDD4-7A82E69E3DA1}" type="pres">
      <dgm:prSet presAssocID="{F7A75EEF-F24D-48D0-AB33-60FBA98B771B}" presName="node" presStyleLbl="node1" presStyleIdx="0" presStyleCnt="4">
        <dgm:presLayoutVars>
          <dgm:bulletEnabled val="1"/>
        </dgm:presLayoutVars>
      </dgm:prSet>
      <dgm:spPr/>
    </dgm:pt>
    <dgm:pt modelId="{B85C41FA-B636-43CA-9A8F-5EC238E1CAA4}" type="pres">
      <dgm:prSet presAssocID="{2E238FEF-5473-4D2E-92D7-7596FAE9B54E}" presName="sibTrans" presStyleLbl="sibTrans1D1" presStyleIdx="0" presStyleCnt="3"/>
      <dgm:spPr/>
    </dgm:pt>
    <dgm:pt modelId="{15E1E995-CA4B-4341-810E-297AFDB0422D}" type="pres">
      <dgm:prSet presAssocID="{2E238FEF-5473-4D2E-92D7-7596FAE9B54E}" presName="connectorText" presStyleLbl="sibTrans1D1" presStyleIdx="0" presStyleCnt="3"/>
      <dgm:spPr/>
    </dgm:pt>
    <dgm:pt modelId="{B359AA95-7F3B-4405-BA94-E61517074147}" type="pres">
      <dgm:prSet presAssocID="{6D803307-012A-4C2E-999B-B283CD0E8A8B}" presName="node" presStyleLbl="node1" presStyleIdx="1" presStyleCnt="4">
        <dgm:presLayoutVars>
          <dgm:bulletEnabled val="1"/>
        </dgm:presLayoutVars>
      </dgm:prSet>
      <dgm:spPr/>
    </dgm:pt>
    <dgm:pt modelId="{07D94443-EAE1-4986-BCF2-91C7DB40971A}" type="pres">
      <dgm:prSet presAssocID="{BEE0CCC0-74E7-40D2-86CD-AE538A6EF28B}" presName="sibTrans" presStyleLbl="sibTrans1D1" presStyleIdx="1" presStyleCnt="3"/>
      <dgm:spPr/>
    </dgm:pt>
    <dgm:pt modelId="{BCB058E6-A0D3-4B73-9282-27AEC703D8EC}" type="pres">
      <dgm:prSet presAssocID="{BEE0CCC0-74E7-40D2-86CD-AE538A6EF28B}" presName="connectorText" presStyleLbl="sibTrans1D1" presStyleIdx="1" presStyleCnt="3"/>
      <dgm:spPr/>
    </dgm:pt>
    <dgm:pt modelId="{BF698D3D-3801-4919-860D-921FC8D48790}" type="pres">
      <dgm:prSet presAssocID="{1CB853FD-BD55-4E42-A9B1-510F0625CA38}" presName="node" presStyleLbl="node1" presStyleIdx="2" presStyleCnt="4">
        <dgm:presLayoutVars>
          <dgm:bulletEnabled val="1"/>
        </dgm:presLayoutVars>
      </dgm:prSet>
      <dgm:spPr/>
    </dgm:pt>
    <dgm:pt modelId="{79B401BF-9733-4408-AB8E-D3D5A83087AD}" type="pres">
      <dgm:prSet presAssocID="{750D8D88-CFA6-41ED-BA56-0C80F7803C59}" presName="sibTrans" presStyleLbl="sibTrans1D1" presStyleIdx="2" presStyleCnt="3"/>
      <dgm:spPr/>
    </dgm:pt>
    <dgm:pt modelId="{D8839436-E5EB-48B2-B907-68949720EB3D}" type="pres">
      <dgm:prSet presAssocID="{750D8D88-CFA6-41ED-BA56-0C80F7803C59}" presName="connectorText" presStyleLbl="sibTrans1D1" presStyleIdx="2" presStyleCnt="3"/>
      <dgm:spPr/>
    </dgm:pt>
    <dgm:pt modelId="{01864338-3797-4E11-B0D3-F59FE9E283FF}" type="pres">
      <dgm:prSet presAssocID="{B080E283-6250-4471-B6AB-4ACBC8FD06D7}" presName="node" presStyleLbl="node1" presStyleIdx="3" presStyleCnt="4">
        <dgm:presLayoutVars>
          <dgm:bulletEnabled val="1"/>
        </dgm:presLayoutVars>
      </dgm:prSet>
      <dgm:spPr/>
    </dgm:pt>
  </dgm:ptLst>
  <dgm:cxnLst>
    <dgm:cxn modelId="{A581931C-AD51-4AB7-B96B-F25A979ED451}" type="presOf" srcId="{2E238FEF-5473-4D2E-92D7-7596FAE9B54E}" destId="{15E1E995-CA4B-4341-810E-297AFDB0422D}" srcOrd="1" destOrd="0" presId="urn:microsoft.com/office/officeart/2005/8/layout/bProcess3"/>
    <dgm:cxn modelId="{0354E720-F291-4890-9746-49958DA11723}" type="presOf" srcId="{1CB853FD-BD55-4E42-A9B1-510F0625CA38}" destId="{BF698D3D-3801-4919-860D-921FC8D48790}" srcOrd="0" destOrd="0" presId="urn:microsoft.com/office/officeart/2005/8/layout/bProcess3"/>
    <dgm:cxn modelId="{E7DC4333-25CC-4B09-8DB1-E891CBABD055}" srcId="{E668116F-64CB-446F-BFE4-50BCCF973A46}" destId="{1CB853FD-BD55-4E42-A9B1-510F0625CA38}" srcOrd="2" destOrd="0" parTransId="{33B4DBEC-2F36-45A0-9569-31AE039B5FE7}" sibTransId="{750D8D88-CFA6-41ED-BA56-0C80F7803C59}"/>
    <dgm:cxn modelId="{17DC0A3C-6795-493E-8B41-400B3040F3FF}" type="presOf" srcId="{E668116F-64CB-446F-BFE4-50BCCF973A46}" destId="{9D59F305-0BDE-4183-B699-25DD984F5C29}" srcOrd="0" destOrd="0" presId="urn:microsoft.com/office/officeart/2005/8/layout/bProcess3"/>
    <dgm:cxn modelId="{CD160E43-0F18-466C-9DEA-0E93FDB6062E}" type="presOf" srcId="{BEE0CCC0-74E7-40D2-86CD-AE538A6EF28B}" destId="{BCB058E6-A0D3-4B73-9282-27AEC703D8EC}" srcOrd="1" destOrd="0" presId="urn:microsoft.com/office/officeart/2005/8/layout/bProcess3"/>
    <dgm:cxn modelId="{B4DECB66-141C-44F2-AC4E-76B71C14DB13}" type="presOf" srcId="{6D803307-012A-4C2E-999B-B283CD0E8A8B}" destId="{B359AA95-7F3B-4405-BA94-E61517074147}" srcOrd="0" destOrd="0" presId="urn:microsoft.com/office/officeart/2005/8/layout/bProcess3"/>
    <dgm:cxn modelId="{05660F83-B9F8-48B6-A233-51681BD8E691}" srcId="{E668116F-64CB-446F-BFE4-50BCCF973A46}" destId="{F7A75EEF-F24D-48D0-AB33-60FBA98B771B}" srcOrd="0" destOrd="0" parTransId="{A5410E0A-35D5-4978-B9CE-F60E9D25DB73}" sibTransId="{2E238FEF-5473-4D2E-92D7-7596FAE9B54E}"/>
    <dgm:cxn modelId="{77B0258A-A272-447B-B7AE-E35A1B283D53}" srcId="{E668116F-64CB-446F-BFE4-50BCCF973A46}" destId="{6D803307-012A-4C2E-999B-B283CD0E8A8B}" srcOrd="1" destOrd="0" parTransId="{7FF6E631-B340-46CB-80C3-5871026F6C9D}" sibTransId="{BEE0CCC0-74E7-40D2-86CD-AE538A6EF28B}"/>
    <dgm:cxn modelId="{55E91597-D85D-4F46-AF8F-B4CF4120DED4}" type="presOf" srcId="{2E238FEF-5473-4D2E-92D7-7596FAE9B54E}" destId="{B85C41FA-B636-43CA-9A8F-5EC238E1CAA4}" srcOrd="0" destOrd="0" presId="urn:microsoft.com/office/officeart/2005/8/layout/bProcess3"/>
    <dgm:cxn modelId="{846DF8A4-1460-4763-9443-ECE8F6CD8EB6}" type="presOf" srcId="{750D8D88-CFA6-41ED-BA56-0C80F7803C59}" destId="{79B401BF-9733-4408-AB8E-D3D5A83087AD}" srcOrd="0" destOrd="0" presId="urn:microsoft.com/office/officeart/2005/8/layout/bProcess3"/>
    <dgm:cxn modelId="{3DA63CCB-14E8-4288-AD9F-16200E6820D2}" type="presOf" srcId="{B080E283-6250-4471-B6AB-4ACBC8FD06D7}" destId="{01864338-3797-4E11-B0D3-F59FE9E283FF}" srcOrd="0" destOrd="0" presId="urn:microsoft.com/office/officeart/2005/8/layout/bProcess3"/>
    <dgm:cxn modelId="{3E76D3CC-EFB7-41DB-B632-E0D0842E44A4}" srcId="{E668116F-64CB-446F-BFE4-50BCCF973A46}" destId="{B080E283-6250-4471-B6AB-4ACBC8FD06D7}" srcOrd="3" destOrd="0" parTransId="{3E628AFE-D0F3-43E8-B994-A7F0CECD1F34}" sibTransId="{0CD732C4-1F34-4C0F-9AFA-FE451B515E54}"/>
    <dgm:cxn modelId="{22D0E2DA-752D-436D-9670-DC68C668E5D1}" type="presOf" srcId="{F7A75EEF-F24D-48D0-AB33-60FBA98B771B}" destId="{4BF654FF-39BC-4A08-BDD4-7A82E69E3DA1}" srcOrd="0" destOrd="0" presId="urn:microsoft.com/office/officeart/2005/8/layout/bProcess3"/>
    <dgm:cxn modelId="{D0BF0BEC-1771-4B00-894C-0731D3E27C79}" type="presOf" srcId="{BEE0CCC0-74E7-40D2-86CD-AE538A6EF28B}" destId="{07D94443-EAE1-4986-BCF2-91C7DB40971A}" srcOrd="0" destOrd="0" presId="urn:microsoft.com/office/officeart/2005/8/layout/bProcess3"/>
    <dgm:cxn modelId="{BB4F4FF3-88A1-4887-A6DA-3F881FEAD758}" type="presOf" srcId="{750D8D88-CFA6-41ED-BA56-0C80F7803C59}" destId="{D8839436-E5EB-48B2-B907-68949720EB3D}" srcOrd="1" destOrd="0" presId="urn:microsoft.com/office/officeart/2005/8/layout/bProcess3"/>
    <dgm:cxn modelId="{B9BC7E1A-27F0-4A22-99F0-4BDA185CC4BD}" type="presParOf" srcId="{9D59F305-0BDE-4183-B699-25DD984F5C29}" destId="{4BF654FF-39BC-4A08-BDD4-7A82E69E3DA1}" srcOrd="0" destOrd="0" presId="urn:microsoft.com/office/officeart/2005/8/layout/bProcess3"/>
    <dgm:cxn modelId="{11E3232B-6F4E-4A64-B64B-031F936325E8}" type="presParOf" srcId="{9D59F305-0BDE-4183-B699-25DD984F5C29}" destId="{B85C41FA-B636-43CA-9A8F-5EC238E1CAA4}" srcOrd="1" destOrd="0" presId="urn:microsoft.com/office/officeart/2005/8/layout/bProcess3"/>
    <dgm:cxn modelId="{19046F13-BCFE-4522-8CEB-D3745F3EA1DB}" type="presParOf" srcId="{B85C41FA-B636-43CA-9A8F-5EC238E1CAA4}" destId="{15E1E995-CA4B-4341-810E-297AFDB0422D}" srcOrd="0" destOrd="0" presId="urn:microsoft.com/office/officeart/2005/8/layout/bProcess3"/>
    <dgm:cxn modelId="{31CC7E97-D26F-477E-A54C-2637AA1DA55C}" type="presParOf" srcId="{9D59F305-0BDE-4183-B699-25DD984F5C29}" destId="{B359AA95-7F3B-4405-BA94-E61517074147}" srcOrd="2" destOrd="0" presId="urn:microsoft.com/office/officeart/2005/8/layout/bProcess3"/>
    <dgm:cxn modelId="{8846A48E-3F33-4468-82BC-885F1EA410B6}" type="presParOf" srcId="{9D59F305-0BDE-4183-B699-25DD984F5C29}" destId="{07D94443-EAE1-4986-BCF2-91C7DB40971A}" srcOrd="3" destOrd="0" presId="urn:microsoft.com/office/officeart/2005/8/layout/bProcess3"/>
    <dgm:cxn modelId="{37F62CD5-B1DF-4897-9E00-45F8DA3A9B0F}" type="presParOf" srcId="{07D94443-EAE1-4986-BCF2-91C7DB40971A}" destId="{BCB058E6-A0D3-4B73-9282-27AEC703D8EC}" srcOrd="0" destOrd="0" presId="urn:microsoft.com/office/officeart/2005/8/layout/bProcess3"/>
    <dgm:cxn modelId="{031505FF-1C0A-4D7B-94FC-CDC169F34DEB}" type="presParOf" srcId="{9D59F305-0BDE-4183-B699-25DD984F5C29}" destId="{BF698D3D-3801-4919-860D-921FC8D48790}" srcOrd="4" destOrd="0" presId="urn:microsoft.com/office/officeart/2005/8/layout/bProcess3"/>
    <dgm:cxn modelId="{AD568AFB-4A29-4CC7-B9EF-452D169E8E75}" type="presParOf" srcId="{9D59F305-0BDE-4183-B699-25DD984F5C29}" destId="{79B401BF-9733-4408-AB8E-D3D5A83087AD}" srcOrd="5" destOrd="0" presId="urn:microsoft.com/office/officeart/2005/8/layout/bProcess3"/>
    <dgm:cxn modelId="{461D2733-A28C-459C-ADE3-C952648F30B9}" type="presParOf" srcId="{79B401BF-9733-4408-AB8E-D3D5A83087AD}" destId="{D8839436-E5EB-48B2-B907-68949720EB3D}" srcOrd="0" destOrd="0" presId="urn:microsoft.com/office/officeart/2005/8/layout/bProcess3"/>
    <dgm:cxn modelId="{B2ADA11E-7DBF-4244-B840-3EABF00B4D21}" type="presParOf" srcId="{9D59F305-0BDE-4183-B699-25DD984F5C29}" destId="{01864338-3797-4E11-B0D3-F59FE9E283FF}" srcOrd="6"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668116F-64CB-446F-BFE4-50BCCF973A46}" type="doc">
      <dgm:prSet loTypeId="urn:microsoft.com/office/officeart/2005/8/layout/bProcess3" loCatId="process" qsTypeId="urn:microsoft.com/office/officeart/2005/8/quickstyle/simple1" qsCatId="simple" csTypeId="urn:microsoft.com/office/officeart/2005/8/colors/colorful1" csCatId="colorful" phldr="1"/>
      <dgm:spPr/>
      <dgm:t>
        <a:bodyPr/>
        <a:lstStyle/>
        <a:p>
          <a:endParaRPr lang="id-ID"/>
        </a:p>
      </dgm:t>
    </dgm:pt>
    <dgm:pt modelId="{F7A75EEF-F24D-48D0-AB33-60FBA98B771B}">
      <dgm:prSet phldrT="[Text]">
        <dgm:style>
          <a:lnRef idx="2">
            <a:schemeClr val="dk1"/>
          </a:lnRef>
          <a:fillRef idx="1">
            <a:schemeClr val="lt1"/>
          </a:fillRef>
          <a:effectRef idx="0">
            <a:schemeClr val="dk1"/>
          </a:effectRef>
          <a:fontRef idx="minor">
            <a:schemeClr val="dk1"/>
          </a:fontRef>
        </dgm:style>
      </dgm:prSet>
      <dgm:spPr/>
      <dgm:t>
        <a:bodyPr/>
        <a:lstStyle/>
        <a:p>
          <a:r>
            <a:rPr lang="id-ID" dirty="0"/>
            <a:t>Pengguna</a:t>
          </a:r>
        </a:p>
      </dgm:t>
    </dgm:pt>
    <dgm:pt modelId="{A5410E0A-35D5-4978-B9CE-F60E9D25DB73}" type="parTrans" cxnId="{05660F83-B9F8-48B6-A233-51681BD8E691}">
      <dgm:prSet/>
      <dgm:spPr/>
      <dgm:t>
        <a:bodyPr/>
        <a:lstStyle/>
        <a:p>
          <a:endParaRPr lang="id-ID"/>
        </a:p>
      </dgm:t>
    </dgm:pt>
    <dgm:pt modelId="{2E238FEF-5473-4D2E-92D7-7596FAE9B54E}" type="sibTrans" cxnId="{05660F83-B9F8-48B6-A233-51681BD8E691}">
      <dgm:prSet>
        <dgm:style>
          <a:lnRef idx="1">
            <a:schemeClr val="dk1"/>
          </a:lnRef>
          <a:fillRef idx="0">
            <a:schemeClr val="dk1"/>
          </a:fillRef>
          <a:effectRef idx="0">
            <a:schemeClr val="dk1"/>
          </a:effectRef>
          <a:fontRef idx="minor">
            <a:schemeClr val="tx1"/>
          </a:fontRef>
        </dgm:style>
      </dgm:prSet>
      <dgm:spPr/>
      <dgm:t>
        <a:bodyPr/>
        <a:lstStyle/>
        <a:p>
          <a:endParaRPr lang="id-ID"/>
        </a:p>
      </dgm:t>
    </dgm:pt>
    <dgm:pt modelId="{6D803307-012A-4C2E-999B-B283CD0E8A8B}">
      <dgm:prSet phldrT="[Text]">
        <dgm:style>
          <a:lnRef idx="2">
            <a:schemeClr val="dk1"/>
          </a:lnRef>
          <a:fillRef idx="1">
            <a:schemeClr val="lt1"/>
          </a:fillRef>
          <a:effectRef idx="0">
            <a:schemeClr val="dk1"/>
          </a:effectRef>
          <a:fontRef idx="minor">
            <a:schemeClr val="dk1"/>
          </a:fontRef>
        </dgm:style>
      </dgm:prSet>
      <dgm:spPr/>
      <dgm:t>
        <a:bodyPr/>
        <a:lstStyle/>
        <a:p>
          <a:r>
            <a:rPr lang="id-ID" dirty="0"/>
            <a:t>Aplikasi</a:t>
          </a:r>
        </a:p>
      </dgm:t>
    </dgm:pt>
    <dgm:pt modelId="{7FF6E631-B340-46CB-80C3-5871026F6C9D}" type="parTrans" cxnId="{77B0258A-A272-447B-B7AE-E35A1B283D53}">
      <dgm:prSet/>
      <dgm:spPr/>
      <dgm:t>
        <a:bodyPr/>
        <a:lstStyle/>
        <a:p>
          <a:endParaRPr lang="id-ID"/>
        </a:p>
      </dgm:t>
    </dgm:pt>
    <dgm:pt modelId="{BEE0CCC0-74E7-40D2-86CD-AE538A6EF28B}" type="sibTrans" cxnId="{77B0258A-A272-447B-B7AE-E35A1B283D53}">
      <dgm:prSet>
        <dgm:style>
          <a:lnRef idx="1">
            <a:schemeClr val="dk1"/>
          </a:lnRef>
          <a:fillRef idx="0">
            <a:schemeClr val="dk1"/>
          </a:fillRef>
          <a:effectRef idx="0">
            <a:schemeClr val="dk1"/>
          </a:effectRef>
          <a:fontRef idx="minor">
            <a:schemeClr val="tx1"/>
          </a:fontRef>
        </dgm:style>
      </dgm:prSet>
      <dgm:spPr/>
      <dgm:t>
        <a:bodyPr/>
        <a:lstStyle/>
        <a:p>
          <a:endParaRPr lang="id-ID"/>
        </a:p>
      </dgm:t>
    </dgm:pt>
    <dgm:pt modelId="{1CB853FD-BD55-4E42-A9B1-510F0625CA38}">
      <dgm:prSet phldrT="[Text]">
        <dgm:style>
          <a:lnRef idx="2">
            <a:schemeClr val="accent6">
              <a:shade val="15000"/>
            </a:schemeClr>
          </a:lnRef>
          <a:fillRef idx="1">
            <a:schemeClr val="accent6"/>
          </a:fillRef>
          <a:effectRef idx="0">
            <a:schemeClr val="accent6"/>
          </a:effectRef>
          <a:fontRef idx="minor">
            <a:schemeClr val="lt1"/>
          </a:fontRef>
        </dgm:style>
      </dgm:prSet>
      <dgm:spPr/>
      <dgm:t>
        <a:bodyPr/>
        <a:lstStyle/>
        <a:p>
          <a:r>
            <a:rPr lang="id-ID" dirty="0"/>
            <a:t>Perangkat</a:t>
          </a:r>
        </a:p>
      </dgm:t>
    </dgm:pt>
    <dgm:pt modelId="{33B4DBEC-2F36-45A0-9569-31AE039B5FE7}" type="parTrans" cxnId="{E7DC4333-25CC-4B09-8DB1-E891CBABD055}">
      <dgm:prSet/>
      <dgm:spPr/>
      <dgm:t>
        <a:bodyPr/>
        <a:lstStyle/>
        <a:p>
          <a:endParaRPr lang="id-ID"/>
        </a:p>
      </dgm:t>
    </dgm:pt>
    <dgm:pt modelId="{750D8D88-CFA6-41ED-BA56-0C80F7803C59}" type="sibTrans" cxnId="{E7DC4333-25CC-4B09-8DB1-E891CBABD055}">
      <dgm:prSet>
        <dgm:style>
          <a:lnRef idx="1">
            <a:schemeClr val="dk1"/>
          </a:lnRef>
          <a:fillRef idx="0">
            <a:schemeClr val="dk1"/>
          </a:fillRef>
          <a:effectRef idx="0">
            <a:schemeClr val="dk1"/>
          </a:effectRef>
          <a:fontRef idx="minor">
            <a:schemeClr val="tx1"/>
          </a:fontRef>
        </dgm:style>
      </dgm:prSet>
      <dgm:spPr/>
      <dgm:t>
        <a:bodyPr/>
        <a:lstStyle/>
        <a:p>
          <a:endParaRPr lang="id-ID"/>
        </a:p>
      </dgm:t>
    </dgm:pt>
    <dgm:pt modelId="{B080E283-6250-4471-B6AB-4ACBC8FD06D7}">
      <dgm:prSet phldrT="[Text]">
        <dgm:style>
          <a:lnRef idx="2">
            <a:schemeClr val="dk1"/>
          </a:lnRef>
          <a:fillRef idx="1">
            <a:schemeClr val="lt1"/>
          </a:fillRef>
          <a:effectRef idx="0">
            <a:schemeClr val="dk1"/>
          </a:effectRef>
          <a:fontRef idx="minor">
            <a:schemeClr val="dk1"/>
          </a:fontRef>
        </dgm:style>
      </dgm:prSet>
      <dgm:spPr/>
      <dgm:t>
        <a:bodyPr/>
        <a:lstStyle/>
        <a:p>
          <a:r>
            <a:rPr lang="id-ID" dirty="0"/>
            <a:t>Jaringan Komputer</a:t>
          </a:r>
        </a:p>
      </dgm:t>
    </dgm:pt>
    <dgm:pt modelId="{3E628AFE-D0F3-43E8-B994-A7F0CECD1F34}" type="parTrans" cxnId="{3E76D3CC-EFB7-41DB-B632-E0D0842E44A4}">
      <dgm:prSet/>
      <dgm:spPr/>
      <dgm:t>
        <a:bodyPr/>
        <a:lstStyle/>
        <a:p>
          <a:endParaRPr lang="id-ID"/>
        </a:p>
      </dgm:t>
    </dgm:pt>
    <dgm:pt modelId="{0CD732C4-1F34-4C0F-9AFA-FE451B515E54}" type="sibTrans" cxnId="{3E76D3CC-EFB7-41DB-B632-E0D0842E44A4}">
      <dgm:prSet/>
      <dgm:spPr/>
      <dgm:t>
        <a:bodyPr/>
        <a:lstStyle/>
        <a:p>
          <a:endParaRPr lang="id-ID"/>
        </a:p>
      </dgm:t>
    </dgm:pt>
    <dgm:pt modelId="{9D59F305-0BDE-4183-B699-25DD984F5C29}" type="pres">
      <dgm:prSet presAssocID="{E668116F-64CB-446F-BFE4-50BCCF973A46}" presName="Name0" presStyleCnt="0">
        <dgm:presLayoutVars>
          <dgm:dir/>
          <dgm:resizeHandles val="exact"/>
        </dgm:presLayoutVars>
      </dgm:prSet>
      <dgm:spPr/>
    </dgm:pt>
    <dgm:pt modelId="{4BF654FF-39BC-4A08-BDD4-7A82E69E3DA1}" type="pres">
      <dgm:prSet presAssocID="{F7A75EEF-F24D-48D0-AB33-60FBA98B771B}" presName="node" presStyleLbl="node1" presStyleIdx="0" presStyleCnt="4">
        <dgm:presLayoutVars>
          <dgm:bulletEnabled val="1"/>
        </dgm:presLayoutVars>
      </dgm:prSet>
      <dgm:spPr/>
    </dgm:pt>
    <dgm:pt modelId="{B85C41FA-B636-43CA-9A8F-5EC238E1CAA4}" type="pres">
      <dgm:prSet presAssocID="{2E238FEF-5473-4D2E-92D7-7596FAE9B54E}" presName="sibTrans" presStyleLbl="sibTrans1D1" presStyleIdx="0" presStyleCnt="3"/>
      <dgm:spPr/>
    </dgm:pt>
    <dgm:pt modelId="{15E1E995-CA4B-4341-810E-297AFDB0422D}" type="pres">
      <dgm:prSet presAssocID="{2E238FEF-5473-4D2E-92D7-7596FAE9B54E}" presName="connectorText" presStyleLbl="sibTrans1D1" presStyleIdx="0" presStyleCnt="3"/>
      <dgm:spPr/>
    </dgm:pt>
    <dgm:pt modelId="{B359AA95-7F3B-4405-BA94-E61517074147}" type="pres">
      <dgm:prSet presAssocID="{6D803307-012A-4C2E-999B-B283CD0E8A8B}" presName="node" presStyleLbl="node1" presStyleIdx="1" presStyleCnt="4">
        <dgm:presLayoutVars>
          <dgm:bulletEnabled val="1"/>
        </dgm:presLayoutVars>
      </dgm:prSet>
      <dgm:spPr/>
    </dgm:pt>
    <dgm:pt modelId="{07D94443-EAE1-4986-BCF2-91C7DB40971A}" type="pres">
      <dgm:prSet presAssocID="{BEE0CCC0-74E7-40D2-86CD-AE538A6EF28B}" presName="sibTrans" presStyleLbl="sibTrans1D1" presStyleIdx="1" presStyleCnt="3"/>
      <dgm:spPr/>
    </dgm:pt>
    <dgm:pt modelId="{BCB058E6-A0D3-4B73-9282-27AEC703D8EC}" type="pres">
      <dgm:prSet presAssocID="{BEE0CCC0-74E7-40D2-86CD-AE538A6EF28B}" presName="connectorText" presStyleLbl="sibTrans1D1" presStyleIdx="1" presStyleCnt="3"/>
      <dgm:spPr/>
    </dgm:pt>
    <dgm:pt modelId="{BF698D3D-3801-4919-860D-921FC8D48790}" type="pres">
      <dgm:prSet presAssocID="{1CB853FD-BD55-4E42-A9B1-510F0625CA38}" presName="node" presStyleLbl="node1" presStyleIdx="2" presStyleCnt="4">
        <dgm:presLayoutVars>
          <dgm:bulletEnabled val="1"/>
        </dgm:presLayoutVars>
      </dgm:prSet>
      <dgm:spPr/>
    </dgm:pt>
    <dgm:pt modelId="{79B401BF-9733-4408-AB8E-D3D5A83087AD}" type="pres">
      <dgm:prSet presAssocID="{750D8D88-CFA6-41ED-BA56-0C80F7803C59}" presName="sibTrans" presStyleLbl="sibTrans1D1" presStyleIdx="2" presStyleCnt="3"/>
      <dgm:spPr/>
    </dgm:pt>
    <dgm:pt modelId="{D8839436-E5EB-48B2-B907-68949720EB3D}" type="pres">
      <dgm:prSet presAssocID="{750D8D88-CFA6-41ED-BA56-0C80F7803C59}" presName="connectorText" presStyleLbl="sibTrans1D1" presStyleIdx="2" presStyleCnt="3"/>
      <dgm:spPr/>
    </dgm:pt>
    <dgm:pt modelId="{01864338-3797-4E11-B0D3-F59FE9E283FF}" type="pres">
      <dgm:prSet presAssocID="{B080E283-6250-4471-B6AB-4ACBC8FD06D7}" presName="node" presStyleLbl="node1" presStyleIdx="3" presStyleCnt="4">
        <dgm:presLayoutVars>
          <dgm:bulletEnabled val="1"/>
        </dgm:presLayoutVars>
      </dgm:prSet>
      <dgm:spPr/>
    </dgm:pt>
  </dgm:ptLst>
  <dgm:cxnLst>
    <dgm:cxn modelId="{A581931C-AD51-4AB7-B96B-F25A979ED451}" type="presOf" srcId="{2E238FEF-5473-4D2E-92D7-7596FAE9B54E}" destId="{15E1E995-CA4B-4341-810E-297AFDB0422D}" srcOrd="1" destOrd="0" presId="urn:microsoft.com/office/officeart/2005/8/layout/bProcess3"/>
    <dgm:cxn modelId="{0354E720-F291-4890-9746-49958DA11723}" type="presOf" srcId="{1CB853FD-BD55-4E42-A9B1-510F0625CA38}" destId="{BF698D3D-3801-4919-860D-921FC8D48790}" srcOrd="0" destOrd="0" presId="urn:microsoft.com/office/officeart/2005/8/layout/bProcess3"/>
    <dgm:cxn modelId="{E7DC4333-25CC-4B09-8DB1-E891CBABD055}" srcId="{E668116F-64CB-446F-BFE4-50BCCF973A46}" destId="{1CB853FD-BD55-4E42-A9B1-510F0625CA38}" srcOrd="2" destOrd="0" parTransId="{33B4DBEC-2F36-45A0-9569-31AE039B5FE7}" sibTransId="{750D8D88-CFA6-41ED-BA56-0C80F7803C59}"/>
    <dgm:cxn modelId="{17DC0A3C-6795-493E-8B41-400B3040F3FF}" type="presOf" srcId="{E668116F-64CB-446F-BFE4-50BCCF973A46}" destId="{9D59F305-0BDE-4183-B699-25DD984F5C29}" srcOrd="0" destOrd="0" presId="urn:microsoft.com/office/officeart/2005/8/layout/bProcess3"/>
    <dgm:cxn modelId="{CD160E43-0F18-466C-9DEA-0E93FDB6062E}" type="presOf" srcId="{BEE0CCC0-74E7-40D2-86CD-AE538A6EF28B}" destId="{BCB058E6-A0D3-4B73-9282-27AEC703D8EC}" srcOrd="1" destOrd="0" presId="urn:microsoft.com/office/officeart/2005/8/layout/bProcess3"/>
    <dgm:cxn modelId="{B4DECB66-141C-44F2-AC4E-76B71C14DB13}" type="presOf" srcId="{6D803307-012A-4C2E-999B-B283CD0E8A8B}" destId="{B359AA95-7F3B-4405-BA94-E61517074147}" srcOrd="0" destOrd="0" presId="urn:microsoft.com/office/officeart/2005/8/layout/bProcess3"/>
    <dgm:cxn modelId="{05660F83-B9F8-48B6-A233-51681BD8E691}" srcId="{E668116F-64CB-446F-BFE4-50BCCF973A46}" destId="{F7A75EEF-F24D-48D0-AB33-60FBA98B771B}" srcOrd="0" destOrd="0" parTransId="{A5410E0A-35D5-4978-B9CE-F60E9D25DB73}" sibTransId="{2E238FEF-5473-4D2E-92D7-7596FAE9B54E}"/>
    <dgm:cxn modelId="{77B0258A-A272-447B-B7AE-E35A1B283D53}" srcId="{E668116F-64CB-446F-BFE4-50BCCF973A46}" destId="{6D803307-012A-4C2E-999B-B283CD0E8A8B}" srcOrd="1" destOrd="0" parTransId="{7FF6E631-B340-46CB-80C3-5871026F6C9D}" sibTransId="{BEE0CCC0-74E7-40D2-86CD-AE538A6EF28B}"/>
    <dgm:cxn modelId="{55E91597-D85D-4F46-AF8F-B4CF4120DED4}" type="presOf" srcId="{2E238FEF-5473-4D2E-92D7-7596FAE9B54E}" destId="{B85C41FA-B636-43CA-9A8F-5EC238E1CAA4}" srcOrd="0" destOrd="0" presId="urn:microsoft.com/office/officeart/2005/8/layout/bProcess3"/>
    <dgm:cxn modelId="{846DF8A4-1460-4763-9443-ECE8F6CD8EB6}" type="presOf" srcId="{750D8D88-CFA6-41ED-BA56-0C80F7803C59}" destId="{79B401BF-9733-4408-AB8E-D3D5A83087AD}" srcOrd="0" destOrd="0" presId="urn:microsoft.com/office/officeart/2005/8/layout/bProcess3"/>
    <dgm:cxn modelId="{3DA63CCB-14E8-4288-AD9F-16200E6820D2}" type="presOf" srcId="{B080E283-6250-4471-B6AB-4ACBC8FD06D7}" destId="{01864338-3797-4E11-B0D3-F59FE9E283FF}" srcOrd="0" destOrd="0" presId="urn:microsoft.com/office/officeart/2005/8/layout/bProcess3"/>
    <dgm:cxn modelId="{3E76D3CC-EFB7-41DB-B632-E0D0842E44A4}" srcId="{E668116F-64CB-446F-BFE4-50BCCF973A46}" destId="{B080E283-6250-4471-B6AB-4ACBC8FD06D7}" srcOrd="3" destOrd="0" parTransId="{3E628AFE-D0F3-43E8-B994-A7F0CECD1F34}" sibTransId="{0CD732C4-1F34-4C0F-9AFA-FE451B515E54}"/>
    <dgm:cxn modelId="{22D0E2DA-752D-436D-9670-DC68C668E5D1}" type="presOf" srcId="{F7A75EEF-F24D-48D0-AB33-60FBA98B771B}" destId="{4BF654FF-39BC-4A08-BDD4-7A82E69E3DA1}" srcOrd="0" destOrd="0" presId="urn:microsoft.com/office/officeart/2005/8/layout/bProcess3"/>
    <dgm:cxn modelId="{D0BF0BEC-1771-4B00-894C-0731D3E27C79}" type="presOf" srcId="{BEE0CCC0-74E7-40D2-86CD-AE538A6EF28B}" destId="{07D94443-EAE1-4986-BCF2-91C7DB40971A}" srcOrd="0" destOrd="0" presId="urn:microsoft.com/office/officeart/2005/8/layout/bProcess3"/>
    <dgm:cxn modelId="{BB4F4FF3-88A1-4887-A6DA-3F881FEAD758}" type="presOf" srcId="{750D8D88-CFA6-41ED-BA56-0C80F7803C59}" destId="{D8839436-E5EB-48B2-B907-68949720EB3D}" srcOrd="1" destOrd="0" presId="urn:microsoft.com/office/officeart/2005/8/layout/bProcess3"/>
    <dgm:cxn modelId="{B9BC7E1A-27F0-4A22-99F0-4BDA185CC4BD}" type="presParOf" srcId="{9D59F305-0BDE-4183-B699-25DD984F5C29}" destId="{4BF654FF-39BC-4A08-BDD4-7A82E69E3DA1}" srcOrd="0" destOrd="0" presId="urn:microsoft.com/office/officeart/2005/8/layout/bProcess3"/>
    <dgm:cxn modelId="{11E3232B-6F4E-4A64-B64B-031F936325E8}" type="presParOf" srcId="{9D59F305-0BDE-4183-B699-25DD984F5C29}" destId="{B85C41FA-B636-43CA-9A8F-5EC238E1CAA4}" srcOrd="1" destOrd="0" presId="urn:microsoft.com/office/officeart/2005/8/layout/bProcess3"/>
    <dgm:cxn modelId="{19046F13-BCFE-4522-8CEB-D3745F3EA1DB}" type="presParOf" srcId="{B85C41FA-B636-43CA-9A8F-5EC238E1CAA4}" destId="{15E1E995-CA4B-4341-810E-297AFDB0422D}" srcOrd="0" destOrd="0" presId="urn:microsoft.com/office/officeart/2005/8/layout/bProcess3"/>
    <dgm:cxn modelId="{31CC7E97-D26F-477E-A54C-2637AA1DA55C}" type="presParOf" srcId="{9D59F305-0BDE-4183-B699-25DD984F5C29}" destId="{B359AA95-7F3B-4405-BA94-E61517074147}" srcOrd="2" destOrd="0" presId="urn:microsoft.com/office/officeart/2005/8/layout/bProcess3"/>
    <dgm:cxn modelId="{8846A48E-3F33-4468-82BC-885F1EA410B6}" type="presParOf" srcId="{9D59F305-0BDE-4183-B699-25DD984F5C29}" destId="{07D94443-EAE1-4986-BCF2-91C7DB40971A}" srcOrd="3" destOrd="0" presId="urn:microsoft.com/office/officeart/2005/8/layout/bProcess3"/>
    <dgm:cxn modelId="{37F62CD5-B1DF-4897-9E00-45F8DA3A9B0F}" type="presParOf" srcId="{07D94443-EAE1-4986-BCF2-91C7DB40971A}" destId="{BCB058E6-A0D3-4B73-9282-27AEC703D8EC}" srcOrd="0" destOrd="0" presId="urn:microsoft.com/office/officeart/2005/8/layout/bProcess3"/>
    <dgm:cxn modelId="{031505FF-1C0A-4D7B-94FC-CDC169F34DEB}" type="presParOf" srcId="{9D59F305-0BDE-4183-B699-25DD984F5C29}" destId="{BF698D3D-3801-4919-860D-921FC8D48790}" srcOrd="4" destOrd="0" presId="urn:microsoft.com/office/officeart/2005/8/layout/bProcess3"/>
    <dgm:cxn modelId="{AD568AFB-4A29-4CC7-B9EF-452D169E8E75}" type="presParOf" srcId="{9D59F305-0BDE-4183-B699-25DD984F5C29}" destId="{79B401BF-9733-4408-AB8E-D3D5A83087AD}" srcOrd="5" destOrd="0" presId="urn:microsoft.com/office/officeart/2005/8/layout/bProcess3"/>
    <dgm:cxn modelId="{461D2733-A28C-459C-ADE3-C952648F30B9}" type="presParOf" srcId="{79B401BF-9733-4408-AB8E-D3D5A83087AD}" destId="{D8839436-E5EB-48B2-B907-68949720EB3D}" srcOrd="0" destOrd="0" presId="urn:microsoft.com/office/officeart/2005/8/layout/bProcess3"/>
    <dgm:cxn modelId="{B2ADA11E-7DBF-4244-B840-3EABF00B4D21}" type="presParOf" srcId="{9D59F305-0BDE-4183-B699-25DD984F5C29}" destId="{01864338-3797-4E11-B0D3-F59FE9E283FF}" srcOrd="6"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47BCCE-C65C-40BB-B7CC-394921B22EC8}">
      <dsp:nvSpPr>
        <dsp:cNvPr id="0" name=""/>
        <dsp:cNvSpPr/>
      </dsp:nvSpPr>
      <dsp:spPr>
        <a:xfrm>
          <a:off x="1700015" y="730432"/>
          <a:ext cx="91440" cy="225587"/>
        </a:xfrm>
        <a:custGeom>
          <a:avLst/>
          <a:gdLst/>
          <a:ahLst/>
          <a:cxnLst/>
          <a:rect l="0" t="0" r="0" b="0"/>
          <a:pathLst>
            <a:path>
              <a:moveTo>
                <a:pt x="45720" y="0"/>
              </a:moveTo>
              <a:lnTo>
                <a:pt x="45720" y="129893"/>
              </a:lnTo>
              <a:lnTo>
                <a:pt x="48387" y="129893"/>
              </a:lnTo>
              <a:lnTo>
                <a:pt x="48387" y="225587"/>
              </a:lnTo>
            </a:path>
          </a:pathLst>
        </a:custGeom>
        <a:noFill/>
        <a:ln w="6350" cap="flat" cmpd="sng" algn="ctr">
          <a:solidFill>
            <a:schemeClr val="tx1"/>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id-ID" sz="800" kern="1200"/>
        </a:p>
      </dsp:txBody>
      <dsp:txXfrm>
        <a:off x="1739330" y="841944"/>
        <a:ext cx="12810" cy="2564"/>
      </dsp:txXfrm>
    </dsp:sp>
    <dsp:sp modelId="{6519ED3C-DEAF-4B02-8179-0C03CB042514}">
      <dsp:nvSpPr>
        <dsp:cNvPr id="0" name=""/>
        <dsp:cNvSpPr/>
      </dsp:nvSpPr>
      <dsp:spPr>
        <a:xfrm>
          <a:off x="1709" y="63916"/>
          <a:ext cx="3488051" cy="668315"/>
        </a:xfrm>
        <a:prstGeom prst="rect">
          <a:avLst/>
        </a:prstGeom>
        <a:solidFill>
          <a:schemeClr val="accent2">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id-ID" sz="2000" kern="1200" dirty="0"/>
            <a:t>Analisis Kebutuhan</a:t>
          </a:r>
        </a:p>
      </dsp:txBody>
      <dsp:txXfrm>
        <a:off x="1709" y="63916"/>
        <a:ext cx="3488051" cy="668315"/>
      </dsp:txXfrm>
    </dsp:sp>
    <dsp:sp modelId="{4AA4C1A6-C3A2-4D3F-B933-7838D0447FB9}">
      <dsp:nvSpPr>
        <dsp:cNvPr id="0" name=""/>
        <dsp:cNvSpPr/>
      </dsp:nvSpPr>
      <dsp:spPr>
        <a:xfrm>
          <a:off x="1702683" y="1654936"/>
          <a:ext cx="91440" cy="225587"/>
        </a:xfrm>
        <a:custGeom>
          <a:avLst/>
          <a:gdLst/>
          <a:ahLst/>
          <a:cxnLst/>
          <a:rect l="0" t="0" r="0" b="0"/>
          <a:pathLst>
            <a:path>
              <a:moveTo>
                <a:pt x="45720" y="0"/>
              </a:moveTo>
              <a:lnTo>
                <a:pt x="45720" y="225587"/>
              </a:lnTo>
            </a:path>
          </a:pathLst>
        </a:custGeom>
        <a:noFill/>
        <a:ln w="6350" cap="flat" cmpd="sng" algn="ctr">
          <a:solidFill>
            <a:schemeClr val="tx1"/>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id-ID" sz="800" kern="1200"/>
        </a:p>
      </dsp:txBody>
      <dsp:txXfrm>
        <a:off x="1741998" y="1766447"/>
        <a:ext cx="12809" cy="2564"/>
      </dsp:txXfrm>
    </dsp:sp>
    <dsp:sp modelId="{EA4579FC-56E0-4B1F-BEB9-D08213DC645B}">
      <dsp:nvSpPr>
        <dsp:cNvPr id="0" name=""/>
        <dsp:cNvSpPr/>
      </dsp:nvSpPr>
      <dsp:spPr>
        <a:xfrm>
          <a:off x="1709" y="988420"/>
          <a:ext cx="3493386" cy="668315"/>
        </a:xfrm>
        <a:prstGeom prst="rect">
          <a:avLst/>
        </a:prstGeom>
        <a:solidFill>
          <a:schemeClr val="accent3">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id-ID" sz="2000" kern="1200" dirty="0"/>
            <a:t>Analisa Kondisi Jaringan</a:t>
          </a:r>
        </a:p>
      </dsp:txBody>
      <dsp:txXfrm>
        <a:off x="1709" y="988420"/>
        <a:ext cx="3493386" cy="668315"/>
      </dsp:txXfrm>
    </dsp:sp>
    <dsp:sp modelId="{BBF549D4-5C4A-4A2E-A7F3-1D450A65174C}">
      <dsp:nvSpPr>
        <dsp:cNvPr id="0" name=""/>
        <dsp:cNvSpPr/>
      </dsp:nvSpPr>
      <dsp:spPr>
        <a:xfrm>
          <a:off x="1702683" y="2579439"/>
          <a:ext cx="91440" cy="225587"/>
        </a:xfrm>
        <a:custGeom>
          <a:avLst/>
          <a:gdLst/>
          <a:ahLst/>
          <a:cxnLst/>
          <a:rect l="0" t="0" r="0" b="0"/>
          <a:pathLst>
            <a:path>
              <a:moveTo>
                <a:pt x="45720" y="0"/>
              </a:moveTo>
              <a:lnTo>
                <a:pt x="45720" y="225587"/>
              </a:lnTo>
            </a:path>
          </a:pathLst>
        </a:custGeom>
        <a:noFill/>
        <a:ln w="6350" cap="flat" cmpd="sng" algn="ctr">
          <a:solidFill>
            <a:schemeClr val="tx1"/>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id-ID" sz="800" kern="1200"/>
        </a:p>
      </dsp:txBody>
      <dsp:txXfrm>
        <a:off x="1741998" y="2690951"/>
        <a:ext cx="12809" cy="2564"/>
      </dsp:txXfrm>
    </dsp:sp>
    <dsp:sp modelId="{72F2A109-09CA-44EA-9CEC-7773D37534BF}">
      <dsp:nvSpPr>
        <dsp:cNvPr id="0" name=""/>
        <dsp:cNvSpPr/>
      </dsp:nvSpPr>
      <dsp:spPr>
        <a:xfrm>
          <a:off x="1709" y="1912923"/>
          <a:ext cx="3493386" cy="668315"/>
        </a:xfrm>
        <a:prstGeom prst="rect">
          <a:avLst/>
        </a:prstGeom>
        <a:solidFill>
          <a:schemeClr val="accent4">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id-ID" sz="1800" kern="1200" dirty="0"/>
            <a:t>Desain </a:t>
          </a:r>
          <a:r>
            <a:rPr lang="id-ID" sz="1800" kern="1200" dirty="0" err="1"/>
            <a:t>Topologi</a:t>
          </a:r>
          <a:endParaRPr lang="id-ID" sz="1800" kern="1200" dirty="0"/>
        </a:p>
      </dsp:txBody>
      <dsp:txXfrm>
        <a:off x="1709" y="1912923"/>
        <a:ext cx="3493386" cy="668315"/>
      </dsp:txXfrm>
    </dsp:sp>
    <dsp:sp modelId="{42D88052-9676-4C15-9A4F-EF77E205B65D}">
      <dsp:nvSpPr>
        <dsp:cNvPr id="0" name=""/>
        <dsp:cNvSpPr/>
      </dsp:nvSpPr>
      <dsp:spPr>
        <a:xfrm>
          <a:off x="1700666" y="3503943"/>
          <a:ext cx="91440" cy="225587"/>
        </a:xfrm>
        <a:custGeom>
          <a:avLst/>
          <a:gdLst/>
          <a:ahLst/>
          <a:cxnLst/>
          <a:rect l="0" t="0" r="0" b="0"/>
          <a:pathLst>
            <a:path>
              <a:moveTo>
                <a:pt x="47736" y="0"/>
              </a:moveTo>
              <a:lnTo>
                <a:pt x="47736" y="129893"/>
              </a:lnTo>
              <a:lnTo>
                <a:pt x="45720" y="129893"/>
              </a:lnTo>
              <a:lnTo>
                <a:pt x="45720" y="225587"/>
              </a:lnTo>
            </a:path>
          </a:pathLst>
        </a:custGeom>
        <a:noFill/>
        <a:ln w="6350" cap="flat" cmpd="sng" algn="ctr">
          <a:solidFill>
            <a:schemeClr val="tx1"/>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id-ID" sz="800" kern="1200"/>
        </a:p>
      </dsp:txBody>
      <dsp:txXfrm>
        <a:off x="1739982" y="3615454"/>
        <a:ext cx="12809" cy="2564"/>
      </dsp:txXfrm>
    </dsp:sp>
    <dsp:sp modelId="{BDBD720B-2420-4082-95BD-5CB11415A8BD}">
      <dsp:nvSpPr>
        <dsp:cNvPr id="0" name=""/>
        <dsp:cNvSpPr/>
      </dsp:nvSpPr>
      <dsp:spPr>
        <a:xfrm>
          <a:off x="1709" y="2837427"/>
          <a:ext cx="3493386" cy="668315"/>
        </a:xfrm>
        <a:prstGeom prst="rect">
          <a:avLst/>
        </a:prstGeom>
        <a:solidFill>
          <a:schemeClr val="accent5">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id-ID" sz="1800" kern="1200" dirty="0"/>
            <a:t>Simulasi</a:t>
          </a:r>
        </a:p>
      </dsp:txBody>
      <dsp:txXfrm>
        <a:off x="1709" y="2837427"/>
        <a:ext cx="3493386" cy="668315"/>
      </dsp:txXfrm>
    </dsp:sp>
    <dsp:sp modelId="{5D2D4880-8324-4BF4-AD81-4BCAD2FAE863}">
      <dsp:nvSpPr>
        <dsp:cNvPr id="0" name=""/>
        <dsp:cNvSpPr/>
      </dsp:nvSpPr>
      <dsp:spPr>
        <a:xfrm>
          <a:off x="1700666" y="4428446"/>
          <a:ext cx="91440" cy="225587"/>
        </a:xfrm>
        <a:custGeom>
          <a:avLst/>
          <a:gdLst/>
          <a:ahLst/>
          <a:cxnLst/>
          <a:rect l="0" t="0" r="0" b="0"/>
          <a:pathLst>
            <a:path>
              <a:moveTo>
                <a:pt x="45720" y="0"/>
              </a:moveTo>
              <a:lnTo>
                <a:pt x="45720" y="225587"/>
              </a:lnTo>
            </a:path>
          </a:pathLst>
        </a:custGeom>
        <a:noFill/>
        <a:ln w="6350" cap="flat" cmpd="sng" algn="ctr">
          <a:solidFill>
            <a:schemeClr val="tx1"/>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id-ID" sz="800" kern="1200"/>
        </a:p>
      </dsp:txBody>
      <dsp:txXfrm>
        <a:off x="1739982" y="4539958"/>
        <a:ext cx="12809" cy="2564"/>
      </dsp:txXfrm>
    </dsp:sp>
    <dsp:sp modelId="{9B8101E5-D566-4F55-AD1A-BD48D708449F}">
      <dsp:nvSpPr>
        <dsp:cNvPr id="0" name=""/>
        <dsp:cNvSpPr/>
      </dsp:nvSpPr>
      <dsp:spPr>
        <a:xfrm>
          <a:off x="1709" y="3761930"/>
          <a:ext cx="3489354" cy="668315"/>
        </a:xfrm>
        <a:prstGeom prst="rect">
          <a:avLst/>
        </a:prstGeom>
        <a:solidFill>
          <a:schemeClr val="accent6">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id-ID" sz="1800" kern="1200" dirty="0"/>
            <a:t>Dokumentasi</a:t>
          </a:r>
        </a:p>
      </dsp:txBody>
      <dsp:txXfrm>
        <a:off x="1709" y="3761930"/>
        <a:ext cx="3489354" cy="668315"/>
      </dsp:txXfrm>
    </dsp:sp>
    <dsp:sp modelId="{B9087781-6AB4-4DDD-9D8E-CFFACF30A0E8}">
      <dsp:nvSpPr>
        <dsp:cNvPr id="0" name=""/>
        <dsp:cNvSpPr/>
      </dsp:nvSpPr>
      <dsp:spPr>
        <a:xfrm>
          <a:off x="1709" y="4686434"/>
          <a:ext cx="3489354" cy="668315"/>
        </a:xfrm>
        <a:prstGeom prst="rect">
          <a:avLst/>
        </a:prstGeom>
        <a:solidFill>
          <a:schemeClr val="accent2">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id-ID" sz="1800" kern="1200" dirty="0"/>
            <a:t>Implementasi dan </a:t>
          </a:r>
          <a:r>
            <a:rPr lang="id-ID" sz="1800" kern="1200" dirty="0" err="1"/>
            <a:t>Monitoring</a:t>
          </a:r>
          <a:endParaRPr lang="id-ID" sz="1800" kern="1200" dirty="0"/>
        </a:p>
      </dsp:txBody>
      <dsp:txXfrm>
        <a:off x="1709" y="4686434"/>
        <a:ext cx="3489354" cy="66831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5C41FA-B636-43CA-9A8F-5EC238E1CAA4}">
      <dsp:nvSpPr>
        <dsp:cNvPr id="0" name=""/>
        <dsp:cNvSpPr/>
      </dsp:nvSpPr>
      <dsp:spPr>
        <a:xfrm>
          <a:off x="1171021" y="1080085"/>
          <a:ext cx="91440" cy="383163"/>
        </a:xfrm>
        <a:custGeom>
          <a:avLst/>
          <a:gdLst/>
          <a:ahLst/>
          <a:cxnLst/>
          <a:rect l="0" t="0" r="0" b="0"/>
          <a:pathLst>
            <a:path>
              <a:moveTo>
                <a:pt x="45720" y="0"/>
              </a:moveTo>
              <a:lnTo>
                <a:pt x="45720" y="383163"/>
              </a:lnTo>
            </a:path>
          </a:pathLst>
        </a:custGeom>
        <a:noFill/>
        <a:ln w="6350" cap="flat" cmpd="sng" algn="ctr">
          <a:solidFill>
            <a:schemeClr val="dk1"/>
          </a:solidFill>
          <a:prstDash val="solid"/>
          <a:miter lim="800000"/>
          <a:tailEnd type="arrow"/>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d-ID" sz="500" kern="1200"/>
        </a:p>
      </dsp:txBody>
      <dsp:txXfrm>
        <a:off x="1206397" y="1269598"/>
        <a:ext cx="20688" cy="4137"/>
      </dsp:txXfrm>
    </dsp:sp>
    <dsp:sp modelId="{4BF654FF-39BC-4A08-BDD4-7A82E69E3DA1}">
      <dsp:nvSpPr>
        <dsp:cNvPr id="0" name=""/>
        <dsp:cNvSpPr/>
      </dsp:nvSpPr>
      <dsp:spPr>
        <a:xfrm>
          <a:off x="317255" y="2502"/>
          <a:ext cx="1798972" cy="1079383"/>
        </a:xfrm>
        <a:prstGeom prst="rect">
          <a:avLst/>
        </a:prstGeom>
        <a:solidFill>
          <a:schemeClr val="accent6"/>
        </a:solidFill>
        <a:ln w="12700" cap="flat" cmpd="sng" algn="ctr">
          <a:solidFill>
            <a:schemeClr val="accent6">
              <a:shade val="15000"/>
            </a:schemeClr>
          </a:solidFill>
          <a:prstDash val="solid"/>
          <a:miter lim="800000"/>
        </a:ln>
        <a:effectLst/>
      </dsp:spPr>
      <dsp:style>
        <a:lnRef idx="2">
          <a:schemeClr val="accent6">
            <a:shade val="15000"/>
          </a:schemeClr>
        </a:lnRef>
        <a:fillRef idx="1">
          <a:schemeClr val="accent6"/>
        </a:fillRef>
        <a:effectRef idx="0">
          <a:schemeClr val="accent6"/>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id-ID" sz="1900" kern="1200" dirty="0"/>
            <a:t>Pengguna</a:t>
          </a:r>
        </a:p>
      </dsp:txBody>
      <dsp:txXfrm>
        <a:off x="317255" y="2502"/>
        <a:ext cx="1798972" cy="1079383"/>
      </dsp:txXfrm>
    </dsp:sp>
    <dsp:sp modelId="{07D94443-EAE1-4986-BCF2-91C7DB40971A}">
      <dsp:nvSpPr>
        <dsp:cNvPr id="0" name=""/>
        <dsp:cNvSpPr/>
      </dsp:nvSpPr>
      <dsp:spPr>
        <a:xfrm>
          <a:off x="1171021" y="2573232"/>
          <a:ext cx="91440" cy="383163"/>
        </a:xfrm>
        <a:custGeom>
          <a:avLst/>
          <a:gdLst/>
          <a:ahLst/>
          <a:cxnLst/>
          <a:rect l="0" t="0" r="0" b="0"/>
          <a:pathLst>
            <a:path>
              <a:moveTo>
                <a:pt x="45720" y="0"/>
              </a:moveTo>
              <a:lnTo>
                <a:pt x="45720" y="383163"/>
              </a:lnTo>
            </a:path>
          </a:pathLst>
        </a:custGeom>
        <a:noFill/>
        <a:ln w="6350" cap="flat" cmpd="sng" algn="ctr">
          <a:solidFill>
            <a:schemeClr val="dk1"/>
          </a:solidFill>
          <a:prstDash val="solid"/>
          <a:miter lim="800000"/>
          <a:tailEnd type="arrow"/>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d-ID" sz="500" kern="1200"/>
        </a:p>
      </dsp:txBody>
      <dsp:txXfrm>
        <a:off x="1206397" y="2762745"/>
        <a:ext cx="20688" cy="4137"/>
      </dsp:txXfrm>
    </dsp:sp>
    <dsp:sp modelId="{B359AA95-7F3B-4405-BA94-E61517074147}">
      <dsp:nvSpPr>
        <dsp:cNvPr id="0" name=""/>
        <dsp:cNvSpPr/>
      </dsp:nvSpPr>
      <dsp:spPr>
        <a:xfrm>
          <a:off x="317255" y="1495649"/>
          <a:ext cx="1798972" cy="1079383"/>
        </a:xfrm>
        <a:prstGeom prst="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id-ID" sz="1900" kern="1200" dirty="0"/>
            <a:t>Aplikasi</a:t>
          </a:r>
        </a:p>
      </dsp:txBody>
      <dsp:txXfrm>
        <a:off x="317255" y="1495649"/>
        <a:ext cx="1798972" cy="1079383"/>
      </dsp:txXfrm>
    </dsp:sp>
    <dsp:sp modelId="{79B401BF-9733-4408-AB8E-D3D5A83087AD}">
      <dsp:nvSpPr>
        <dsp:cNvPr id="0" name=""/>
        <dsp:cNvSpPr/>
      </dsp:nvSpPr>
      <dsp:spPr>
        <a:xfrm>
          <a:off x="1171021" y="4066379"/>
          <a:ext cx="91440" cy="383163"/>
        </a:xfrm>
        <a:custGeom>
          <a:avLst/>
          <a:gdLst/>
          <a:ahLst/>
          <a:cxnLst/>
          <a:rect l="0" t="0" r="0" b="0"/>
          <a:pathLst>
            <a:path>
              <a:moveTo>
                <a:pt x="45720" y="0"/>
              </a:moveTo>
              <a:lnTo>
                <a:pt x="45720" y="383163"/>
              </a:lnTo>
            </a:path>
          </a:pathLst>
        </a:custGeom>
        <a:noFill/>
        <a:ln w="6350" cap="flat" cmpd="sng" algn="ctr">
          <a:solidFill>
            <a:schemeClr val="dk1"/>
          </a:solidFill>
          <a:prstDash val="solid"/>
          <a:miter lim="800000"/>
          <a:tailEnd type="arrow"/>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d-ID" sz="500" kern="1200"/>
        </a:p>
      </dsp:txBody>
      <dsp:txXfrm>
        <a:off x="1206397" y="4255892"/>
        <a:ext cx="20688" cy="4137"/>
      </dsp:txXfrm>
    </dsp:sp>
    <dsp:sp modelId="{BF698D3D-3801-4919-860D-921FC8D48790}">
      <dsp:nvSpPr>
        <dsp:cNvPr id="0" name=""/>
        <dsp:cNvSpPr/>
      </dsp:nvSpPr>
      <dsp:spPr>
        <a:xfrm>
          <a:off x="317255" y="2988796"/>
          <a:ext cx="1798972" cy="1079383"/>
        </a:xfrm>
        <a:prstGeom prst="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id-ID" sz="1900" kern="1200" dirty="0"/>
            <a:t>Perangkat</a:t>
          </a:r>
        </a:p>
      </dsp:txBody>
      <dsp:txXfrm>
        <a:off x="317255" y="2988796"/>
        <a:ext cx="1798972" cy="1079383"/>
      </dsp:txXfrm>
    </dsp:sp>
    <dsp:sp modelId="{01864338-3797-4E11-B0D3-F59FE9E283FF}">
      <dsp:nvSpPr>
        <dsp:cNvPr id="0" name=""/>
        <dsp:cNvSpPr/>
      </dsp:nvSpPr>
      <dsp:spPr>
        <a:xfrm>
          <a:off x="317255" y="4481943"/>
          <a:ext cx="1798972" cy="1079383"/>
        </a:xfrm>
        <a:prstGeom prst="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id-ID" sz="1900" kern="1200" dirty="0"/>
            <a:t>Jaringan Komputer</a:t>
          </a:r>
        </a:p>
      </dsp:txBody>
      <dsp:txXfrm>
        <a:off x="317255" y="4481943"/>
        <a:ext cx="1798972" cy="107938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5C41FA-B636-43CA-9A8F-5EC238E1CAA4}">
      <dsp:nvSpPr>
        <dsp:cNvPr id="0" name=""/>
        <dsp:cNvSpPr/>
      </dsp:nvSpPr>
      <dsp:spPr>
        <a:xfrm>
          <a:off x="1171021" y="1080085"/>
          <a:ext cx="91440" cy="383163"/>
        </a:xfrm>
        <a:custGeom>
          <a:avLst/>
          <a:gdLst/>
          <a:ahLst/>
          <a:cxnLst/>
          <a:rect l="0" t="0" r="0" b="0"/>
          <a:pathLst>
            <a:path>
              <a:moveTo>
                <a:pt x="45720" y="0"/>
              </a:moveTo>
              <a:lnTo>
                <a:pt x="45720" y="383163"/>
              </a:lnTo>
            </a:path>
          </a:pathLst>
        </a:custGeom>
        <a:noFill/>
        <a:ln w="6350" cap="flat" cmpd="sng" algn="ctr">
          <a:solidFill>
            <a:schemeClr val="dk1"/>
          </a:solidFill>
          <a:prstDash val="solid"/>
          <a:miter lim="800000"/>
          <a:tailEnd type="arrow"/>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d-ID" sz="500" kern="1200"/>
        </a:p>
      </dsp:txBody>
      <dsp:txXfrm>
        <a:off x="1206397" y="1269598"/>
        <a:ext cx="20688" cy="4137"/>
      </dsp:txXfrm>
    </dsp:sp>
    <dsp:sp modelId="{4BF654FF-39BC-4A08-BDD4-7A82E69E3DA1}">
      <dsp:nvSpPr>
        <dsp:cNvPr id="0" name=""/>
        <dsp:cNvSpPr/>
      </dsp:nvSpPr>
      <dsp:spPr>
        <a:xfrm>
          <a:off x="317255" y="2502"/>
          <a:ext cx="1798972" cy="1079383"/>
        </a:xfrm>
        <a:prstGeom prst="rect">
          <a:avLst/>
        </a:prstGeom>
        <a:solidFill>
          <a:schemeClr val="accent6"/>
        </a:solidFill>
        <a:ln w="12700" cap="flat" cmpd="sng" algn="ctr">
          <a:solidFill>
            <a:schemeClr val="accent6">
              <a:shade val="15000"/>
            </a:schemeClr>
          </a:solidFill>
          <a:prstDash val="solid"/>
          <a:miter lim="800000"/>
        </a:ln>
        <a:effectLst/>
      </dsp:spPr>
      <dsp:style>
        <a:lnRef idx="2">
          <a:schemeClr val="accent6">
            <a:shade val="15000"/>
          </a:schemeClr>
        </a:lnRef>
        <a:fillRef idx="1">
          <a:schemeClr val="accent6"/>
        </a:fillRef>
        <a:effectRef idx="0">
          <a:schemeClr val="accent6"/>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id-ID" sz="1900" kern="1200" dirty="0"/>
            <a:t>Pengguna</a:t>
          </a:r>
        </a:p>
      </dsp:txBody>
      <dsp:txXfrm>
        <a:off x="317255" y="2502"/>
        <a:ext cx="1798972" cy="1079383"/>
      </dsp:txXfrm>
    </dsp:sp>
    <dsp:sp modelId="{07D94443-EAE1-4986-BCF2-91C7DB40971A}">
      <dsp:nvSpPr>
        <dsp:cNvPr id="0" name=""/>
        <dsp:cNvSpPr/>
      </dsp:nvSpPr>
      <dsp:spPr>
        <a:xfrm>
          <a:off x="1171021" y="2573232"/>
          <a:ext cx="91440" cy="383163"/>
        </a:xfrm>
        <a:custGeom>
          <a:avLst/>
          <a:gdLst/>
          <a:ahLst/>
          <a:cxnLst/>
          <a:rect l="0" t="0" r="0" b="0"/>
          <a:pathLst>
            <a:path>
              <a:moveTo>
                <a:pt x="45720" y="0"/>
              </a:moveTo>
              <a:lnTo>
                <a:pt x="45720" y="383163"/>
              </a:lnTo>
            </a:path>
          </a:pathLst>
        </a:custGeom>
        <a:noFill/>
        <a:ln w="6350" cap="flat" cmpd="sng" algn="ctr">
          <a:solidFill>
            <a:schemeClr val="dk1"/>
          </a:solidFill>
          <a:prstDash val="solid"/>
          <a:miter lim="800000"/>
          <a:tailEnd type="arrow"/>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d-ID" sz="500" kern="1200"/>
        </a:p>
      </dsp:txBody>
      <dsp:txXfrm>
        <a:off x="1206397" y="2762745"/>
        <a:ext cx="20688" cy="4137"/>
      </dsp:txXfrm>
    </dsp:sp>
    <dsp:sp modelId="{B359AA95-7F3B-4405-BA94-E61517074147}">
      <dsp:nvSpPr>
        <dsp:cNvPr id="0" name=""/>
        <dsp:cNvSpPr/>
      </dsp:nvSpPr>
      <dsp:spPr>
        <a:xfrm>
          <a:off x="317255" y="1495649"/>
          <a:ext cx="1798972" cy="1079383"/>
        </a:xfrm>
        <a:prstGeom prst="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id-ID" sz="1900" kern="1200" dirty="0"/>
            <a:t>Aplikasi</a:t>
          </a:r>
        </a:p>
      </dsp:txBody>
      <dsp:txXfrm>
        <a:off x="317255" y="1495649"/>
        <a:ext cx="1798972" cy="1079383"/>
      </dsp:txXfrm>
    </dsp:sp>
    <dsp:sp modelId="{79B401BF-9733-4408-AB8E-D3D5A83087AD}">
      <dsp:nvSpPr>
        <dsp:cNvPr id="0" name=""/>
        <dsp:cNvSpPr/>
      </dsp:nvSpPr>
      <dsp:spPr>
        <a:xfrm>
          <a:off x="1171021" y="4066379"/>
          <a:ext cx="91440" cy="383163"/>
        </a:xfrm>
        <a:custGeom>
          <a:avLst/>
          <a:gdLst/>
          <a:ahLst/>
          <a:cxnLst/>
          <a:rect l="0" t="0" r="0" b="0"/>
          <a:pathLst>
            <a:path>
              <a:moveTo>
                <a:pt x="45720" y="0"/>
              </a:moveTo>
              <a:lnTo>
                <a:pt x="45720" y="383163"/>
              </a:lnTo>
            </a:path>
          </a:pathLst>
        </a:custGeom>
        <a:noFill/>
        <a:ln w="6350" cap="flat" cmpd="sng" algn="ctr">
          <a:solidFill>
            <a:schemeClr val="dk1"/>
          </a:solidFill>
          <a:prstDash val="solid"/>
          <a:miter lim="800000"/>
          <a:tailEnd type="arrow"/>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d-ID" sz="500" kern="1200"/>
        </a:p>
      </dsp:txBody>
      <dsp:txXfrm>
        <a:off x="1206397" y="4255892"/>
        <a:ext cx="20688" cy="4137"/>
      </dsp:txXfrm>
    </dsp:sp>
    <dsp:sp modelId="{BF698D3D-3801-4919-860D-921FC8D48790}">
      <dsp:nvSpPr>
        <dsp:cNvPr id="0" name=""/>
        <dsp:cNvSpPr/>
      </dsp:nvSpPr>
      <dsp:spPr>
        <a:xfrm>
          <a:off x="317255" y="2988796"/>
          <a:ext cx="1798972" cy="1079383"/>
        </a:xfrm>
        <a:prstGeom prst="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id-ID" sz="1900" kern="1200" dirty="0"/>
            <a:t>Perangkat</a:t>
          </a:r>
        </a:p>
      </dsp:txBody>
      <dsp:txXfrm>
        <a:off x="317255" y="2988796"/>
        <a:ext cx="1798972" cy="1079383"/>
      </dsp:txXfrm>
    </dsp:sp>
    <dsp:sp modelId="{01864338-3797-4E11-B0D3-F59FE9E283FF}">
      <dsp:nvSpPr>
        <dsp:cNvPr id="0" name=""/>
        <dsp:cNvSpPr/>
      </dsp:nvSpPr>
      <dsp:spPr>
        <a:xfrm>
          <a:off x="317255" y="4481943"/>
          <a:ext cx="1798972" cy="1079383"/>
        </a:xfrm>
        <a:prstGeom prst="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id-ID" sz="1900" kern="1200" dirty="0"/>
            <a:t>Jaringan Komputer</a:t>
          </a:r>
        </a:p>
      </dsp:txBody>
      <dsp:txXfrm>
        <a:off x="317255" y="4481943"/>
        <a:ext cx="1798972" cy="107938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5C41FA-B636-43CA-9A8F-5EC238E1CAA4}">
      <dsp:nvSpPr>
        <dsp:cNvPr id="0" name=""/>
        <dsp:cNvSpPr/>
      </dsp:nvSpPr>
      <dsp:spPr>
        <a:xfrm>
          <a:off x="1171021" y="1080085"/>
          <a:ext cx="91440" cy="383163"/>
        </a:xfrm>
        <a:custGeom>
          <a:avLst/>
          <a:gdLst/>
          <a:ahLst/>
          <a:cxnLst/>
          <a:rect l="0" t="0" r="0" b="0"/>
          <a:pathLst>
            <a:path>
              <a:moveTo>
                <a:pt x="45720" y="0"/>
              </a:moveTo>
              <a:lnTo>
                <a:pt x="45720" y="383163"/>
              </a:lnTo>
            </a:path>
          </a:pathLst>
        </a:custGeom>
        <a:noFill/>
        <a:ln w="6350" cap="flat" cmpd="sng" algn="ctr">
          <a:solidFill>
            <a:schemeClr val="dk1"/>
          </a:solidFill>
          <a:prstDash val="solid"/>
          <a:miter lim="800000"/>
          <a:tailEnd type="arrow"/>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d-ID" sz="500" kern="1200"/>
        </a:p>
      </dsp:txBody>
      <dsp:txXfrm>
        <a:off x="1206397" y="1269598"/>
        <a:ext cx="20688" cy="4137"/>
      </dsp:txXfrm>
    </dsp:sp>
    <dsp:sp modelId="{4BF654FF-39BC-4A08-BDD4-7A82E69E3DA1}">
      <dsp:nvSpPr>
        <dsp:cNvPr id="0" name=""/>
        <dsp:cNvSpPr/>
      </dsp:nvSpPr>
      <dsp:spPr>
        <a:xfrm>
          <a:off x="317255" y="2502"/>
          <a:ext cx="1798972" cy="1079383"/>
        </a:xfrm>
        <a:prstGeom prst="rect">
          <a:avLst/>
        </a:prstGeom>
        <a:solidFill>
          <a:schemeClr val="accent6"/>
        </a:solidFill>
        <a:ln w="12700" cap="flat" cmpd="sng" algn="ctr">
          <a:solidFill>
            <a:schemeClr val="accent6">
              <a:shade val="15000"/>
            </a:schemeClr>
          </a:solidFill>
          <a:prstDash val="solid"/>
          <a:miter lim="800000"/>
        </a:ln>
        <a:effectLst/>
      </dsp:spPr>
      <dsp:style>
        <a:lnRef idx="2">
          <a:schemeClr val="accent6">
            <a:shade val="15000"/>
          </a:schemeClr>
        </a:lnRef>
        <a:fillRef idx="1">
          <a:schemeClr val="accent6"/>
        </a:fillRef>
        <a:effectRef idx="0">
          <a:schemeClr val="accent6"/>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id-ID" sz="1900" kern="1200" dirty="0"/>
            <a:t>Pengguna</a:t>
          </a:r>
        </a:p>
      </dsp:txBody>
      <dsp:txXfrm>
        <a:off x="317255" y="2502"/>
        <a:ext cx="1798972" cy="1079383"/>
      </dsp:txXfrm>
    </dsp:sp>
    <dsp:sp modelId="{07D94443-EAE1-4986-BCF2-91C7DB40971A}">
      <dsp:nvSpPr>
        <dsp:cNvPr id="0" name=""/>
        <dsp:cNvSpPr/>
      </dsp:nvSpPr>
      <dsp:spPr>
        <a:xfrm>
          <a:off x="1171021" y="2573232"/>
          <a:ext cx="91440" cy="383163"/>
        </a:xfrm>
        <a:custGeom>
          <a:avLst/>
          <a:gdLst/>
          <a:ahLst/>
          <a:cxnLst/>
          <a:rect l="0" t="0" r="0" b="0"/>
          <a:pathLst>
            <a:path>
              <a:moveTo>
                <a:pt x="45720" y="0"/>
              </a:moveTo>
              <a:lnTo>
                <a:pt x="45720" y="383163"/>
              </a:lnTo>
            </a:path>
          </a:pathLst>
        </a:custGeom>
        <a:noFill/>
        <a:ln w="6350" cap="flat" cmpd="sng" algn="ctr">
          <a:solidFill>
            <a:schemeClr val="dk1"/>
          </a:solidFill>
          <a:prstDash val="solid"/>
          <a:miter lim="800000"/>
          <a:tailEnd type="arrow"/>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d-ID" sz="500" kern="1200"/>
        </a:p>
      </dsp:txBody>
      <dsp:txXfrm>
        <a:off x="1206397" y="2762745"/>
        <a:ext cx="20688" cy="4137"/>
      </dsp:txXfrm>
    </dsp:sp>
    <dsp:sp modelId="{B359AA95-7F3B-4405-BA94-E61517074147}">
      <dsp:nvSpPr>
        <dsp:cNvPr id="0" name=""/>
        <dsp:cNvSpPr/>
      </dsp:nvSpPr>
      <dsp:spPr>
        <a:xfrm>
          <a:off x="317255" y="1495649"/>
          <a:ext cx="1798972" cy="1079383"/>
        </a:xfrm>
        <a:prstGeom prst="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id-ID" sz="1900" kern="1200" dirty="0"/>
            <a:t>Aplikasi</a:t>
          </a:r>
        </a:p>
      </dsp:txBody>
      <dsp:txXfrm>
        <a:off x="317255" y="1495649"/>
        <a:ext cx="1798972" cy="1079383"/>
      </dsp:txXfrm>
    </dsp:sp>
    <dsp:sp modelId="{79B401BF-9733-4408-AB8E-D3D5A83087AD}">
      <dsp:nvSpPr>
        <dsp:cNvPr id="0" name=""/>
        <dsp:cNvSpPr/>
      </dsp:nvSpPr>
      <dsp:spPr>
        <a:xfrm>
          <a:off x="1171021" y="4066379"/>
          <a:ext cx="91440" cy="383163"/>
        </a:xfrm>
        <a:custGeom>
          <a:avLst/>
          <a:gdLst/>
          <a:ahLst/>
          <a:cxnLst/>
          <a:rect l="0" t="0" r="0" b="0"/>
          <a:pathLst>
            <a:path>
              <a:moveTo>
                <a:pt x="45720" y="0"/>
              </a:moveTo>
              <a:lnTo>
                <a:pt x="45720" y="383163"/>
              </a:lnTo>
            </a:path>
          </a:pathLst>
        </a:custGeom>
        <a:noFill/>
        <a:ln w="6350" cap="flat" cmpd="sng" algn="ctr">
          <a:solidFill>
            <a:schemeClr val="dk1"/>
          </a:solidFill>
          <a:prstDash val="solid"/>
          <a:miter lim="800000"/>
          <a:tailEnd type="arrow"/>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d-ID" sz="500" kern="1200"/>
        </a:p>
      </dsp:txBody>
      <dsp:txXfrm>
        <a:off x="1206397" y="4255892"/>
        <a:ext cx="20688" cy="4137"/>
      </dsp:txXfrm>
    </dsp:sp>
    <dsp:sp modelId="{BF698D3D-3801-4919-860D-921FC8D48790}">
      <dsp:nvSpPr>
        <dsp:cNvPr id="0" name=""/>
        <dsp:cNvSpPr/>
      </dsp:nvSpPr>
      <dsp:spPr>
        <a:xfrm>
          <a:off x="317255" y="2988796"/>
          <a:ext cx="1798972" cy="1079383"/>
        </a:xfrm>
        <a:prstGeom prst="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id-ID" sz="1900" kern="1200" dirty="0"/>
            <a:t>Perangkat</a:t>
          </a:r>
        </a:p>
      </dsp:txBody>
      <dsp:txXfrm>
        <a:off x="317255" y="2988796"/>
        <a:ext cx="1798972" cy="1079383"/>
      </dsp:txXfrm>
    </dsp:sp>
    <dsp:sp modelId="{01864338-3797-4E11-B0D3-F59FE9E283FF}">
      <dsp:nvSpPr>
        <dsp:cNvPr id="0" name=""/>
        <dsp:cNvSpPr/>
      </dsp:nvSpPr>
      <dsp:spPr>
        <a:xfrm>
          <a:off x="317255" y="4481943"/>
          <a:ext cx="1798972" cy="1079383"/>
        </a:xfrm>
        <a:prstGeom prst="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id-ID" sz="1900" kern="1200" dirty="0"/>
            <a:t>Jaringan Komputer</a:t>
          </a:r>
        </a:p>
      </dsp:txBody>
      <dsp:txXfrm>
        <a:off x="317255" y="4481943"/>
        <a:ext cx="1798972" cy="107938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5C41FA-B636-43CA-9A8F-5EC238E1CAA4}">
      <dsp:nvSpPr>
        <dsp:cNvPr id="0" name=""/>
        <dsp:cNvSpPr/>
      </dsp:nvSpPr>
      <dsp:spPr>
        <a:xfrm>
          <a:off x="1171021" y="1080085"/>
          <a:ext cx="91440" cy="383163"/>
        </a:xfrm>
        <a:custGeom>
          <a:avLst/>
          <a:gdLst/>
          <a:ahLst/>
          <a:cxnLst/>
          <a:rect l="0" t="0" r="0" b="0"/>
          <a:pathLst>
            <a:path>
              <a:moveTo>
                <a:pt x="45720" y="0"/>
              </a:moveTo>
              <a:lnTo>
                <a:pt x="45720" y="383163"/>
              </a:lnTo>
            </a:path>
          </a:pathLst>
        </a:custGeom>
        <a:noFill/>
        <a:ln w="6350" cap="flat" cmpd="sng" algn="ctr">
          <a:solidFill>
            <a:schemeClr val="dk1"/>
          </a:solidFill>
          <a:prstDash val="solid"/>
          <a:miter lim="800000"/>
          <a:tailEnd type="arrow"/>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d-ID" sz="500" kern="1200"/>
        </a:p>
      </dsp:txBody>
      <dsp:txXfrm>
        <a:off x="1206397" y="1269598"/>
        <a:ext cx="20688" cy="4137"/>
      </dsp:txXfrm>
    </dsp:sp>
    <dsp:sp modelId="{4BF654FF-39BC-4A08-BDD4-7A82E69E3DA1}">
      <dsp:nvSpPr>
        <dsp:cNvPr id="0" name=""/>
        <dsp:cNvSpPr/>
      </dsp:nvSpPr>
      <dsp:spPr>
        <a:xfrm>
          <a:off x="317255" y="2502"/>
          <a:ext cx="1798972" cy="1079383"/>
        </a:xfrm>
        <a:prstGeom prst="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id-ID" sz="1900" kern="1200" dirty="0"/>
            <a:t>Pengguna</a:t>
          </a:r>
        </a:p>
      </dsp:txBody>
      <dsp:txXfrm>
        <a:off x="317255" y="2502"/>
        <a:ext cx="1798972" cy="1079383"/>
      </dsp:txXfrm>
    </dsp:sp>
    <dsp:sp modelId="{07D94443-EAE1-4986-BCF2-91C7DB40971A}">
      <dsp:nvSpPr>
        <dsp:cNvPr id="0" name=""/>
        <dsp:cNvSpPr/>
      </dsp:nvSpPr>
      <dsp:spPr>
        <a:xfrm>
          <a:off x="1171021" y="2573232"/>
          <a:ext cx="91440" cy="383163"/>
        </a:xfrm>
        <a:custGeom>
          <a:avLst/>
          <a:gdLst/>
          <a:ahLst/>
          <a:cxnLst/>
          <a:rect l="0" t="0" r="0" b="0"/>
          <a:pathLst>
            <a:path>
              <a:moveTo>
                <a:pt x="45720" y="0"/>
              </a:moveTo>
              <a:lnTo>
                <a:pt x="45720" y="383163"/>
              </a:lnTo>
            </a:path>
          </a:pathLst>
        </a:custGeom>
        <a:noFill/>
        <a:ln w="6350" cap="flat" cmpd="sng" algn="ctr">
          <a:solidFill>
            <a:schemeClr val="dk1"/>
          </a:solidFill>
          <a:prstDash val="solid"/>
          <a:miter lim="800000"/>
          <a:tailEnd type="arrow"/>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d-ID" sz="500" kern="1200"/>
        </a:p>
      </dsp:txBody>
      <dsp:txXfrm>
        <a:off x="1206397" y="2762745"/>
        <a:ext cx="20688" cy="4137"/>
      </dsp:txXfrm>
    </dsp:sp>
    <dsp:sp modelId="{B359AA95-7F3B-4405-BA94-E61517074147}">
      <dsp:nvSpPr>
        <dsp:cNvPr id="0" name=""/>
        <dsp:cNvSpPr/>
      </dsp:nvSpPr>
      <dsp:spPr>
        <a:xfrm>
          <a:off x="317255" y="1495649"/>
          <a:ext cx="1798972" cy="1079383"/>
        </a:xfrm>
        <a:prstGeom prst="rect">
          <a:avLst/>
        </a:prstGeom>
        <a:solidFill>
          <a:schemeClr val="accent6"/>
        </a:solidFill>
        <a:ln w="12700" cap="flat" cmpd="sng" algn="ctr">
          <a:solidFill>
            <a:schemeClr val="accent6">
              <a:shade val="15000"/>
            </a:schemeClr>
          </a:solidFill>
          <a:prstDash val="solid"/>
          <a:miter lim="800000"/>
        </a:ln>
        <a:effectLst/>
      </dsp:spPr>
      <dsp:style>
        <a:lnRef idx="2">
          <a:schemeClr val="accent6">
            <a:shade val="15000"/>
          </a:schemeClr>
        </a:lnRef>
        <a:fillRef idx="1">
          <a:schemeClr val="accent6"/>
        </a:fillRef>
        <a:effectRef idx="0">
          <a:schemeClr val="accent6"/>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id-ID" sz="1900" kern="1200" dirty="0"/>
            <a:t>Aplikasi</a:t>
          </a:r>
        </a:p>
      </dsp:txBody>
      <dsp:txXfrm>
        <a:off x="317255" y="1495649"/>
        <a:ext cx="1798972" cy="1079383"/>
      </dsp:txXfrm>
    </dsp:sp>
    <dsp:sp modelId="{79B401BF-9733-4408-AB8E-D3D5A83087AD}">
      <dsp:nvSpPr>
        <dsp:cNvPr id="0" name=""/>
        <dsp:cNvSpPr/>
      </dsp:nvSpPr>
      <dsp:spPr>
        <a:xfrm>
          <a:off x="1171021" y="4066379"/>
          <a:ext cx="91440" cy="383163"/>
        </a:xfrm>
        <a:custGeom>
          <a:avLst/>
          <a:gdLst/>
          <a:ahLst/>
          <a:cxnLst/>
          <a:rect l="0" t="0" r="0" b="0"/>
          <a:pathLst>
            <a:path>
              <a:moveTo>
                <a:pt x="45720" y="0"/>
              </a:moveTo>
              <a:lnTo>
                <a:pt x="45720" y="383163"/>
              </a:lnTo>
            </a:path>
          </a:pathLst>
        </a:custGeom>
        <a:noFill/>
        <a:ln w="6350" cap="flat" cmpd="sng" algn="ctr">
          <a:solidFill>
            <a:schemeClr val="dk1"/>
          </a:solidFill>
          <a:prstDash val="solid"/>
          <a:miter lim="800000"/>
          <a:tailEnd type="arrow"/>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d-ID" sz="500" kern="1200"/>
        </a:p>
      </dsp:txBody>
      <dsp:txXfrm>
        <a:off x="1206397" y="4255892"/>
        <a:ext cx="20688" cy="4137"/>
      </dsp:txXfrm>
    </dsp:sp>
    <dsp:sp modelId="{BF698D3D-3801-4919-860D-921FC8D48790}">
      <dsp:nvSpPr>
        <dsp:cNvPr id="0" name=""/>
        <dsp:cNvSpPr/>
      </dsp:nvSpPr>
      <dsp:spPr>
        <a:xfrm>
          <a:off x="317255" y="2988796"/>
          <a:ext cx="1798972" cy="1079383"/>
        </a:xfrm>
        <a:prstGeom prst="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id-ID" sz="1900" kern="1200" dirty="0"/>
            <a:t>Perangkat</a:t>
          </a:r>
        </a:p>
      </dsp:txBody>
      <dsp:txXfrm>
        <a:off x="317255" y="2988796"/>
        <a:ext cx="1798972" cy="1079383"/>
      </dsp:txXfrm>
    </dsp:sp>
    <dsp:sp modelId="{01864338-3797-4E11-B0D3-F59FE9E283FF}">
      <dsp:nvSpPr>
        <dsp:cNvPr id="0" name=""/>
        <dsp:cNvSpPr/>
      </dsp:nvSpPr>
      <dsp:spPr>
        <a:xfrm>
          <a:off x="317255" y="4481943"/>
          <a:ext cx="1798972" cy="1079383"/>
        </a:xfrm>
        <a:prstGeom prst="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id-ID" sz="1900" kern="1200" dirty="0"/>
            <a:t>Jaringan Komputer</a:t>
          </a:r>
        </a:p>
      </dsp:txBody>
      <dsp:txXfrm>
        <a:off x="317255" y="4481943"/>
        <a:ext cx="1798972" cy="107938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5C41FA-B636-43CA-9A8F-5EC238E1CAA4}">
      <dsp:nvSpPr>
        <dsp:cNvPr id="0" name=""/>
        <dsp:cNvSpPr/>
      </dsp:nvSpPr>
      <dsp:spPr>
        <a:xfrm>
          <a:off x="1171021" y="1080085"/>
          <a:ext cx="91440" cy="383163"/>
        </a:xfrm>
        <a:custGeom>
          <a:avLst/>
          <a:gdLst/>
          <a:ahLst/>
          <a:cxnLst/>
          <a:rect l="0" t="0" r="0" b="0"/>
          <a:pathLst>
            <a:path>
              <a:moveTo>
                <a:pt x="45720" y="0"/>
              </a:moveTo>
              <a:lnTo>
                <a:pt x="45720" y="383163"/>
              </a:lnTo>
            </a:path>
          </a:pathLst>
        </a:custGeom>
        <a:noFill/>
        <a:ln w="6350" cap="flat" cmpd="sng" algn="ctr">
          <a:solidFill>
            <a:schemeClr val="dk1"/>
          </a:solidFill>
          <a:prstDash val="solid"/>
          <a:miter lim="800000"/>
          <a:tailEnd type="arrow"/>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d-ID" sz="500" kern="1200"/>
        </a:p>
      </dsp:txBody>
      <dsp:txXfrm>
        <a:off x="1206397" y="1269598"/>
        <a:ext cx="20688" cy="4137"/>
      </dsp:txXfrm>
    </dsp:sp>
    <dsp:sp modelId="{4BF654FF-39BC-4A08-BDD4-7A82E69E3DA1}">
      <dsp:nvSpPr>
        <dsp:cNvPr id="0" name=""/>
        <dsp:cNvSpPr/>
      </dsp:nvSpPr>
      <dsp:spPr>
        <a:xfrm>
          <a:off x="317255" y="2502"/>
          <a:ext cx="1798972" cy="1079383"/>
        </a:xfrm>
        <a:prstGeom prst="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id-ID" sz="1900" kern="1200" dirty="0"/>
            <a:t>Pengguna</a:t>
          </a:r>
        </a:p>
      </dsp:txBody>
      <dsp:txXfrm>
        <a:off x="317255" y="2502"/>
        <a:ext cx="1798972" cy="1079383"/>
      </dsp:txXfrm>
    </dsp:sp>
    <dsp:sp modelId="{07D94443-EAE1-4986-BCF2-91C7DB40971A}">
      <dsp:nvSpPr>
        <dsp:cNvPr id="0" name=""/>
        <dsp:cNvSpPr/>
      </dsp:nvSpPr>
      <dsp:spPr>
        <a:xfrm>
          <a:off x="1171021" y="2573232"/>
          <a:ext cx="91440" cy="383163"/>
        </a:xfrm>
        <a:custGeom>
          <a:avLst/>
          <a:gdLst/>
          <a:ahLst/>
          <a:cxnLst/>
          <a:rect l="0" t="0" r="0" b="0"/>
          <a:pathLst>
            <a:path>
              <a:moveTo>
                <a:pt x="45720" y="0"/>
              </a:moveTo>
              <a:lnTo>
                <a:pt x="45720" y="383163"/>
              </a:lnTo>
            </a:path>
          </a:pathLst>
        </a:custGeom>
        <a:noFill/>
        <a:ln w="6350" cap="flat" cmpd="sng" algn="ctr">
          <a:solidFill>
            <a:schemeClr val="dk1"/>
          </a:solidFill>
          <a:prstDash val="solid"/>
          <a:miter lim="800000"/>
          <a:tailEnd type="arrow"/>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d-ID" sz="500" kern="1200"/>
        </a:p>
      </dsp:txBody>
      <dsp:txXfrm>
        <a:off x="1206397" y="2762745"/>
        <a:ext cx="20688" cy="4137"/>
      </dsp:txXfrm>
    </dsp:sp>
    <dsp:sp modelId="{B359AA95-7F3B-4405-BA94-E61517074147}">
      <dsp:nvSpPr>
        <dsp:cNvPr id="0" name=""/>
        <dsp:cNvSpPr/>
      </dsp:nvSpPr>
      <dsp:spPr>
        <a:xfrm>
          <a:off x="317255" y="1495649"/>
          <a:ext cx="1798972" cy="1079383"/>
        </a:xfrm>
        <a:prstGeom prst="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id-ID" sz="1900" kern="1200" dirty="0"/>
            <a:t>Aplikasi</a:t>
          </a:r>
        </a:p>
      </dsp:txBody>
      <dsp:txXfrm>
        <a:off x="317255" y="1495649"/>
        <a:ext cx="1798972" cy="1079383"/>
      </dsp:txXfrm>
    </dsp:sp>
    <dsp:sp modelId="{79B401BF-9733-4408-AB8E-D3D5A83087AD}">
      <dsp:nvSpPr>
        <dsp:cNvPr id="0" name=""/>
        <dsp:cNvSpPr/>
      </dsp:nvSpPr>
      <dsp:spPr>
        <a:xfrm>
          <a:off x="1171021" y="4066379"/>
          <a:ext cx="91440" cy="383163"/>
        </a:xfrm>
        <a:custGeom>
          <a:avLst/>
          <a:gdLst/>
          <a:ahLst/>
          <a:cxnLst/>
          <a:rect l="0" t="0" r="0" b="0"/>
          <a:pathLst>
            <a:path>
              <a:moveTo>
                <a:pt x="45720" y="0"/>
              </a:moveTo>
              <a:lnTo>
                <a:pt x="45720" y="383163"/>
              </a:lnTo>
            </a:path>
          </a:pathLst>
        </a:custGeom>
        <a:noFill/>
        <a:ln w="6350" cap="flat" cmpd="sng" algn="ctr">
          <a:solidFill>
            <a:schemeClr val="dk1"/>
          </a:solidFill>
          <a:prstDash val="solid"/>
          <a:miter lim="800000"/>
          <a:tailEnd type="arrow"/>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d-ID" sz="500" kern="1200"/>
        </a:p>
      </dsp:txBody>
      <dsp:txXfrm>
        <a:off x="1206397" y="4255892"/>
        <a:ext cx="20688" cy="4137"/>
      </dsp:txXfrm>
    </dsp:sp>
    <dsp:sp modelId="{BF698D3D-3801-4919-860D-921FC8D48790}">
      <dsp:nvSpPr>
        <dsp:cNvPr id="0" name=""/>
        <dsp:cNvSpPr/>
      </dsp:nvSpPr>
      <dsp:spPr>
        <a:xfrm>
          <a:off x="317255" y="2988796"/>
          <a:ext cx="1798972" cy="1079383"/>
        </a:xfrm>
        <a:prstGeom prst="rect">
          <a:avLst/>
        </a:prstGeom>
        <a:solidFill>
          <a:schemeClr val="accent6"/>
        </a:solidFill>
        <a:ln w="12700" cap="flat" cmpd="sng" algn="ctr">
          <a:solidFill>
            <a:schemeClr val="accent6">
              <a:shade val="15000"/>
            </a:schemeClr>
          </a:solidFill>
          <a:prstDash val="solid"/>
          <a:miter lim="800000"/>
        </a:ln>
        <a:effectLst/>
      </dsp:spPr>
      <dsp:style>
        <a:lnRef idx="2">
          <a:schemeClr val="accent6">
            <a:shade val="15000"/>
          </a:schemeClr>
        </a:lnRef>
        <a:fillRef idx="1">
          <a:schemeClr val="accent6"/>
        </a:fillRef>
        <a:effectRef idx="0">
          <a:schemeClr val="accent6"/>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id-ID" sz="1900" kern="1200" dirty="0"/>
            <a:t>Perangkat</a:t>
          </a:r>
        </a:p>
      </dsp:txBody>
      <dsp:txXfrm>
        <a:off x="317255" y="2988796"/>
        <a:ext cx="1798972" cy="1079383"/>
      </dsp:txXfrm>
    </dsp:sp>
    <dsp:sp modelId="{01864338-3797-4E11-B0D3-F59FE9E283FF}">
      <dsp:nvSpPr>
        <dsp:cNvPr id="0" name=""/>
        <dsp:cNvSpPr/>
      </dsp:nvSpPr>
      <dsp:spPr>
        <a:xfrm>
          <a:off x="317255" y="4481943"/>
          <a:ext cx="1798972" cy="1079383"/>
        </a:xfrm>
        <a:prstGeom prst="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id-ID" sz="1900" kern="1200" dirty="0"/>
            <a:t>Jaringan Komputer</a:t>
          </a:r>
        </a:p>
      </dsp:txBody>
      <dsp:txXfrm>
        <a:off x="317255" y="4481943"/>
        <a:ext cx="1798972" cy="1079383"/>
      </dsp:txXfrm>
    </dsp:sp>
  </dsp:spTree>
</dsp:drawing>
</file>

<file path=ppt/diagrams/layout1.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a16="http://schemas.microsoft.com/office/drawing/2014/main" id="{1FA06A38-C37F-4568-A048-47EECB9A1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a16="http://schemas.microsoft.com/office/drawing/2014/main" id="{752D2E05-4CF1-4BCC-9766-ECC4888F3EF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0BD674-518E-4782-9092-813744A91FEA}" type="datetimeFigureOut">
              <a:rPr lang="ko-KR" altLang="en-US" smtClean="0"/>
              <a:t>2024-06-10</a:t>
            </a:fld>
            <a:endParaRPr lang="ko-KR" altLang="en-US"/>
          </a:p>
        </p:txBody>
      </p:sp>
      <p:sp>
        <p:nvSpPr>
          <p:cNvPr id="4" name="바닥글 개체 틀 3">
            <a:extLst>
              <a:ext uri="{FF2B5EF4-FFF2-40B4-BE49-F238E27FC236}">
                <a16:creationId xmlns:a16="http://schemas.microsoft.com/office/drawing/2014/main" id="{C551118D-489C-4243-BEFA-9A1FB90A45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a16="http://schemas.microsoft.com/office/drawing/2014/main" id="{32BA7DCD-C975-460D-BFAB-67A58038289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DB4EAB-417F-45EB-9B7D-11919795AFEA}" type="slidenum">
              <a:rPr lang="ko-KR" altLang="en-US" smtClean="0"/>
              <a:t>‹#›</a:t>
            </a:fld>
            <a:endParaRPr lang="ko-KR" altLang="en-US"/>
          </a:p>
        </p:txBody>
      </p:sp>
    </p:spTree>
    <p:extLst>
      <p:ext uri="{BB962C8B-B14F-4D97-AF65-F5344CB8AC3E}">
        <p14:creationId xmlns:p14="http://schemas.microsoft.com/office/powerpoint/2010/main" val="100767202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svg"/><Relationship Id="rId4" Type="http://schemas.openxmlformats.org/officeDocument/2006/relationships/image" Target="../media/image1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표지">
    <p:spTree>
      <p:nvGrpSpPr>
        <p:cNvPr id="1" name=""/>
        <p:cNvGrpSpPr/>
        <p:nvPr/>
      </p:nvGrpSpPr>
      <p:grpSpPr>
        <a:xfrm>
          <a:off x="0" y="0"/>
          <a:ext cx="0" cy="0"/>
          <a:chOff x="0" y="0"/>
          <a:chExt cx="0" cy="0"/>
        </a:xfrm>
      </p:grpSpPr>
      <p:pic>
        <p:nvPicPr>
          <p:cNvPr id="20" name="우측이미지">
            <a:extLst>
              <a:ext uri="{FF2B5EF4-FFF2-40B4-BE49-F238E27FC236}">
                <a16:creationId xmlns:a16="http://schemas.microsoft.com/office/drawing/2014/main" id="{7A334113-2019-4F08-BFDD-FAA6F78B7BD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21105531">
            <a:off x="6020906" y="1345035"/>
            <a:ext cx="7004124" cy="5805700"/>
          </a:xfrm>
          <a:prstGeom prst="rect">
            <a:avLst/>
          </a:prstGeom>
        </p:spPr>
      </p:pic>
      <p:sp>
        <p:nvSpPr>
          <p:cNvPr id="21" name="자유형: 도형 20">
            <a:extLst>
              <a:ext uri="{FF2B5EF4-FFF2-40B4-BE49-F238E27FC236}">
                <a16:creationId xmlns:a16="http://schemas.microsoft.com/office/drawing/2014/main" id="{9338A8CF-C5A9-4FCB-B078-3773C5473AE2}"/>
              </a:ext>
            </a:extLst>
          </p:cNvPr>
          <p:cNvSpPr/>
          <p:nvPr userDrawn="1"/>
        </p:nvSpPr>
        <p:spPr>
          <a:xfrm>
            <a:off x="5628319" y="1815966"/>
            <a:ext cx="4602079" cy="5042034"/>
          </a:xfrm>
          <a:custGeom>
            <a:avLst/>
            <a:gdLst>
              <a:gd name="connsiteX0" fmla="*/ 0 w 4602079"/>
              <a:gd name="connsiteY0" fmla="*/ 0 h 5410200"/>
              <a:gd name="connsiteX1" fmla="*/ 1241659 w 4602079"/>
              <a:gd name="connsiteY1" fmla="*/ 0 h 5410200"/>
              <a:gd name="connsiteX2" fmla="*/ 4602079 w 4602079"/>
              <a:gd name="connsiteY2" fmla="*/ 5410200 h 5410200"/>
              <a:gd name="connsiteX3" fmla="*/ 3360420 w 4602079"/>
              <a:gd name="connsiteY3" fmla="*/ 5410200 h 5410200"/>
            </a:gdLst>
            <a:ahLst/>
            <a:cxnLst>
              <a:cxn ang="0">
                <a:pos x="connsiteX0" y="connsiteY0"/>
              </a:cxn>
              <a:cxn ang="0">
                <a:pos x="connsiteX1" y="connsiteY1"/>
              </a:cxn>
              <a:cxn ang="0">
                <a:pos x="connsiteX2" y="connsiteY2"/>
              </a:cxn>
              <a:cxn ang="0">
                <a:pos x="connsiteX3" y="connsiteY3"/>
              </a:cxn>
            </a:cxnLst>
            <a:rect l="l" t="t" r="r" b="b"/>
            <a:pathLst>
              <a:path w="4602079" h="5410200">
                <a:moveTo>
                  <a:pt x="0" y="0"/>
                </a:moveTo>
                <a:lnTo>
                  <a:pt x="1241659" y="0"/>
                </a:lnTo>
                <a:lnTo>
                  <a:pt x="4602079" y="5410200"/>
                </a:lnTo>
                <a:lnTo>
                  <a:pt x="336042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2" name="그래픽 18">
            <a:extLst>
              <a:ext uri="{FF2B5EF4-FFF2-40B4-BE49-F238E27FC236}">
                <a16:creationId xmlns:a16="http://schemas.microsoft.com/office/drawing/2014/main" id="{15C35F22-CF5F-4968-A7D2-CA117F0B363E}"/>
              </a:ext>
            </a:extLst>
          </p:cNvPr>
          <p:cNvSpPr/>
          <p:nvPr userDrawn="1"/>
        </p:nvSpPr>
        <p:spPr>
          <a:xfrm>
            <a:off x="0" y="1371826"/>
            <a:ext cx="6067033" cy="5042033"/>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23" name="자유형: 도형 22">
            <a:extLst>
              <a:ext uri="{FF2B5EF4-FFF2-40B4-BE49-F238E27FC236}">
                <a16:creationId xmlns:a16="http://schemas.microsoft.com/office/drawing/2014/main" id="{C4F55F57-C455-4D44-BF5B-7B61AB79BBD1}"/>
              </a:ext>
            </a:extLst>
          </p:cNvPr>
          <p:cNvSpPr/>
          <p:nvPr userDrawn="1"/>
        </p:nvSpPr>
        <p:spPr>
          <a:xfrm>
            <a:off x="0" y="592754"/>
            <a:ext cx="8815537" cy="5042034"/>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4" name="직사각형 23">
            <a:extLst>
              <a:ext uri="{FF2B5EF4-FFF2-40B4-BE49-F238E27FC236}">
                <a16:creationId xmlns:a16="http://schemas.microsoft.com/office/drawing/2014/main" id="{9E13D364-9946-48F8-A1D3-D34015297BFD}"/>
              </a:ext>
            </a:extLst>
          </p:cNvPr>
          <p:cNvSpPr/>
          <p:nvPr userDrawn="1"/>
        </p:nvSpPr>
        <p:spPr bwMode="auto">
          <a:xfrm rot="10800000">
            <a:off x="404660" y="1024399"/>
            <a:ext cx="2415448" cy="277000"/>
          </a:xfrm>
          <a:prstGeom prst="rect">
            <a:avLst/>
          </a:prstGeom>
        </p:spPr>
        <p:txBody>
          <a:bodyPr>
            <a:spAutoFit/>
            <a:scene3d>
              <a:camera prst="orthographicFront"/>
              <a:lightRig rig="threePt" dir="t"/>
            </a:scene3d>
            <a:sp3d>
              <a:bevelT w="1270" h="1270"/>
              <a:bevelB w="1270" h="1270"/>
            </a:sp3d>
          </a:bodyPr>
          <a:lstStyle/>
          <a:p>
            <a:pPr marL="0" lvl="1" indent="-85725" fontAlgn="auto" latinLnBrk="0">
              <a:spcBef>
                <a:spcPts val="100"/>
              </a:spcBef>
              <a:spcAft>
                <a:spcPts val="0"/>
              </a:spcAft>
              <a:buClr>
                <a:srgbClr val="008400"/>
              </a:buClr>
              <a:buSzPct val="140000"/>
              <a:tabLst>
                <a:tab pos="5645270" algn="l"/>
              </a:tabLst>
              <a:defRPr/>
            </a:pPr>
            <a:endParaRPr kumimoji="0" lang="ko-KR" altLang="en-US" sz="1200" b="1" spc="-100" dirty="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sym typeface="Monotype Sorts"/>
            </a:endParaRPr>
          </a:p>
        </p:txBody>
      </p:sp>
      <p:pic>
        <p:nvPicPr>
          <p:cNvPr id="25" name="그래픽 24">
            <a:extLst>
              <a:ext uri="{FF2B5EF4-FFF2-40B4-BE49-F238E27FC236}">
                <a16:creationId xmlns:a16="http://schemas.microsoft.com/office/drawing/2014/main" id="{44BF4D7B-D180-4DA2-8FA5-EB96C65A5F41}"/>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l="27344" b="12244"/>
          <a:stretch/>
        </p:blipFill>
        <p:spPr>
          <a:xfrm>
            <a:off x="-1914980" y="829517"/>
            <a:ext cx="7561807" cy="6028483"/>
          </a:xfrm>
          <a:prstGeom prst="rect">
            <a:avLst/>
          </a:prstGeom>
        </p:spPr>
      </p:pic>
      <p:sp>
        <p:nvSpPr>
          <p:cNvPr id="26" name="상단바">
            <a:extLst>
              <a:ext uri="{FF2B5EF4-FFF2-40B4-BE49-F238E27FC236}">
                <a16:creationId xmlns:a16="http://schemas.microsoft.com/office/drawing/2014/main" id="{B31180F2-2F84-47B4-97B7-E65F8DB51734}"/>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a16="http://schemas.microsoft.com/office/drawing/2014/main" id="{331E1F0E-DC95-4538-AF87-5CCEC619B153}"/>
              </a:ext>
            </a:extLst>
          </p:cNvPr>
          <p:cNvSpPr/>
          <p:nvPr userDrawn="1"/>
        </p:nvSpPr>
        <p:spPr>
          <a:xfrm>
            <a:off x="-4265411" y="-386447"/>
            <a:ext cx="6987820" cy="6023983"/>
          </a:xfrm>
          <a:prstGeom prst="triangle">
            <a:avLst/>
          </a:prstGeom>
          <a:solidFill>
            <a:srgbClr val="152375">
              <a:alpha val="15000"/>
            </a:srgb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a16="http://schemas.microsoft.com/office/drawing/2014/main" id="{FED57959-16C0-466D-A78C-A8F7339A3B7B}"/>
              </a:ext>
            </a:extLst>
          </p:cNvPr>
          <p:cNvSpPr>
            <a:spLocks noGrp="1"/>
          </p:cNvSpPr>
          <p:nvPr userDrawn="1">
            <p:ph type="ctrTitle"/>
          </p:nvPr>
        </p:nvSpPr>
        <p:spPr>
          <a:xfrm>
            <a:off x="459692" y="2735225"/>
            <a:ext cx="6197962" cy="1477328"/>
          </a:xfrm>
          <a:noFill/>
        </p:spPr>
        <p:txBody>
          <a:bodyPr wrap="square" rtlCol="0">
            <a:spAutoFit/>
          </a:bodyPr>
          <a:lstStyle>
            <a:lvl1pPr>
              <a:lnSpc>
                <a:spcPct val="90000"/>
              </a:lnSpc>
              <a:defRPr lang="ko-KR" altLang="en-US" sz="10000" spc="-300" dirty="0">
                <a:solidFill>
                  <a:schemeClr val="bg1"/>
                </a:solidFill>
                <a:latin typeface="나눔스퀘어_ac" panose="020B0600000101010101" pitchFamily="50" charset="-127"/>
                <a:ea typeface="나눔스퀘어_ac" panose="020B0600000101010101" pitchFamily="50" charset="-127"/>
                <a:cs typeface="+mn-cs"/>
              </a:defRPr>
            </a:lvl1pPr>
          </a:lstStyle>
          <a:p>
            <a:pPr marL="0" lvl="0"/>
            <a:endParaRPr lang="ko-KR" altLang="en-US" dirty="0"/>
          </a:p>
        </p:txBody>
      </p:sp>
      <p:sp>
        <p:nvSpPr>
          <p:cNvPr id="3" name="부제목 2">
            <a:extLst>
              <a:ext uri="{FF2B5EF4-FFF2-40B4-BE49-F238E27FC236}">
                <a16:creationId xmlns:a16="http://schemas.microsoft.com/office/drawing/2014/main" id="{8E912B2B-1BEA-42A8-94BA-27DE2589530D}"/>
              </a:ext>
            </a:extLst>
          </p:cNvPr>
          <p:cNvSpPr>
            <a:spLocks noGrp="1"/>
          </p:cNvSpPr>
          <p:nvPr userDrawn="1">
            <p:ph type="subTitle" idx="1"/>
          </p:nvPr>
        </p:nvSpPr>
        <p:spPr>
          <a:xfrm>
            <a:off x="9128490" y="195861"/>
            <a:ext cx="3963517" cy="424732"/>
          </a:xfrm>
          <a:noFill/>
        </p:spPr>
        <p:txBody>
          <a:bodyPr wrap="square" rtlCol="0">
            <a:spAutoFit/>
          </a:bodyPr>
          <a:lstStyle>
            <a:lvl1pPr marL="0" indent="0">
              <a:buNone/>
              <a:defRPr kumimoji="0" lang="ko-KR" altLang="en-US" sz="3000" b="1" i="0" u="none" strike="noStrike" cap="none" spc="-200" normalizeH="0" dirty="0">
                <a:ln>
                  <a:noFill/>
                </a:ln>
                <a:solidFill>
                  <a:schemeClr val="bg1"/>
                </a:solidFill>
                <a:effectLst/>
                <a:uLnTx/>
                <a:uFillTx/>
                <a:latin typeface="나눔스퀘어_ac Light" panose="020B0600000101010101" pitchFamily="50" charset="-127"/>
                <a:ea typeface="나눔스퀘어_ac Light" panose="020B0600000101010101" pitchFamily="50" charset="-127"/>
              </a:defRPr>
            </a:lvl1pPr>
          </a:lstStyle>
          <a:p>
            <a:pPr marL="0" lvl="0"/>
            <a:endParaRPr lang="ko-KR" altLang="en-US" sz="2400" dirty="0">
              <a:solidFill>
                <a:schemeClr val="bg1"/>
              </a:solidFill>
            </a:endParaRPr>
          </a:p>
        </p:txBody>
      </p:sp>
    </p:spTree>
    <p:extLst>
      <p:ext uri="{BB962C8B-B14F-4D97-AF65-F5344CB8AC3E}">
        <p14:creationId xmlns:p14="http://schemas.microsoft.com/office/powerpoint/2010/main" val="199482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본문_bg">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4623241" y="827432"/>
            <a:ext cx="7561807" cy="6074667"/>
          </a:xfrm>
          <a:prstGeom prst="rect">
            <a:avLst/>
          </a:prstGeom>
        </p:spPr>
      </p:pic>
      <p:sp>
        <p:nvSpPr>
          <p:cNvPr id="16" name="직사각형 15">
            <a:extLst>
              <a:ext uri="{FF2B5EF4-FFF2-40B4-BE49-F238E27FC236}">
                <a16:creationId xmlns:a16="http://schemas.microsoft.com/office/drawing/2014/main" id="{CD0F39D9-E803-48E2-8A5B-312C027A2595}"/>
              </a:ext>
            </a:extLst>
          </p:cNvPr>
          <p:cNvSpPr/>
          <p:nvPr userDrawn="1"/>
        </p:nvSpPr>
        <p:spPr>
          <a:xfrm>
            <a:off x="0" y="766472"/>
            <a:ext cx="10833768"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id="{835BC0DA-2154-4248-9986-7156D3ACC0FA}"/>
              </a:ext>
            </a:extLst>
          </p:cNvPr>
          <p:cNvSpPr/>
          <p:nvPr userDrawn="1"/>
        </p:nvSpPr>
        <p:spPr>
          <a:xfrm>
            <a:off x="4386807" y="827432"/>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id="{79D67CF0-B63A-482C-AA8D-0120CDB87CC9}"/>
              </a:ext>
            </a:extLst>
          </p:cNvPr>
          <p:cNvSpPr>
            <a:spLocks noGrp="1"/>
          </p:cNvSpPr>
          <p:nvPr>
            <p:ph type="title" hasCustomPrompt="1"/>
          </p:nvPr>
        </p:nvSpPr>
        <p:spPr>
          <a:xfrm>
            <a:off x="213357" y="268894"/>
            <a:ext cx="761747"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Tree>
    <p:extLst>
      <p:ext uri="{BB962C8B-B14F-4D97-AF65-F5344CB8AC3E}">
        <p14:creationId xmlns:p14="http://schemas.microsoft.com/office/powerpoint/2010/main" val="1121390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본문_기본">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4623241" y="827432"/>
            <a:ext cx="7561807" cy="6074667"/>
          </a:xfrm>
          <a:prstGeom prst="rect">
            <a:avLst/>
          </a:prstGeom>
        </p:spPr>
      </p:pic>
      <p:sp>
        <p:nvSpPr>
          <p:cNvPr id="18" name="직사각형 15">
            <a:extLst>
              <a:ext uri="{FF2B5EF4-FFF2-40B4-BE49-F238E27FC236}">
                <a16:creationId xmlns:a16="http://schemas.microsoft.com/office/drawing/2014/main" id="{2337AB86-FB4C-4A0F-9E99-D3858A5D9CF6}"/>
              </a:ext>
            </a:extLst>
          </p:cNvPr>
          <p:cNvSpPr/>
          <p:nvPr userDrawn="1"/>
        </p:nvSpPr>
        <p:spPr>
          <a:xfrm>
            <a:off x="0" y="766472"/>
            <a:ext cx="10833768"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id="{835BC0DA-2154-4248-9986-7156D3ACC0FA}"/>
              </a:ext>
            </a:extLst>
          </p:cNvPr>
          <p:cNvSpPr/>
          <p:nvPr userDrawn="1"/>
        </p:nvSpPr>
        <p:spPr>
          <a:xfrm>
            <a:off x="4386807" y="827432"/>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id="{79D67CF0-B63A-482C-AA8D-0120CDB87CC9}"/>
              </a:ext>
            </a:extLst>
          </p:cNvPr>
          <p:cNvSpPr>
            <a:spLocks noGrp="1"/>
          </p:cNvSpPr>
          <p:nvPr>
            <p:ph type="title" hasCustomPrompt="1"/>
          </p:nvPr>
        </p:nvSpPr>
        <p:spPr>
          <a:xfrm>
            <a:off x="213357" y="268894"/>
            <a:ext cx="761747"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
        <p:nvSpPr>
          <p:cNvPr id="45" name="내용 개체 틀 2">
            <a:extLst>
              <a:ext uri="{FF2B5EF4-FFF2-40B4-BE49-F238E27FC236}">
                <a16:creationId xmlns:a16="http://schemas.microsoft.com/office/drawing/2014/main" id="{76BF5C99-1997-42D7-9B55-D543611FB4ED}"/>
              </a:ext>
            </a:extLst>
          </p:cNvPr>
          <p:cNvSpPr>
            <a:spLocks noGrp="1"/>
          </p:cNvSpPr>
          <p:nvPr>
            <p:ph idx="10"/>
          </p:nvPr>
        </p:nvSpPr>
        <p:spPr>
          <a:xfrm>
            <a:off x="446482" y="1233348"/>
            <a:ext cx="9026291" cy="5351094"/>
          </a:xfrm>
        </p:spPr>
        <p:txBody>
          <a:bodyPr>
            <a:normAutofit/>
          </a:bodyPr>
          <a:lstStyle>
            <a:lvl1pPr marL="252000" indent="-252000">
              <a:lnSpc>
                <a:spcPct val="120000"/>
              </a:lnSpc>
              <a:buClr>
                <a:srgbClr val="D5B8EA"/>
              </a:buClr>
              <a:buSzPct val="100000"/>
              <a:buFontTx/>
              <a:buBlip>
                <a:blip r:embed="rId4"/>
              </a:buBlip>
              <a:defRPr sz="3200" b="1">
                <a:latin typeface="나눔스퀘어_ac" panose="020B0600000101010101" pitchFamily="50" charset="-127"/>
                <a:ea typeface="나눔스퀘어_ac" panose="020B0600000101010101" pitchFamily="50" charset="-127"/>
              </a:defRPr>
            </a:lvl1pPr>
            <a:lvl2pPr marL="504000" indent="-228600">
              <a:lnSpc>
                <a:spcPct val="120000"/>
              </a:lnSpc>
              <a:buClr>
                <a:schemeClr val="accent4"/>
              </a:buClr>
              <a:buFont typeface="Wingdings" panose="05000000000000000000" pitchFamily="2" charset="2"/>
              <a:buChar char="§"/>
              <a:defRPr sz="3000">
                <a:latin typeface="나눔바른고딕" panose="020B0603020101020101" pitchFamily="50" charset="-127"/>
                <a:ea typeface="나눔바른고딕" panose="020B0603020101020101" pitchFamily="50" charset="-127"/>
              </a:defRPr>
            </a:lvl2pPr>
            <a:lvl3pPr marL="828000">
              <a:lnSpc>
                <a:spcPct val="120000"/>
              </a:lnSpc>
              <a:buClr>
                <a:schemeClr val="accent3">
                  <a:lumMod val="75000"/>
                </a:schemeClr>
              </a:buClr>
              <a:defRPr sz="28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219689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목차">
    <p:spTree>
      <p:nvGrpSpPr>
        <p:cNvPr id="1" name=""/>
        <p:cNvGrpSpPr/>
        <p:nvPr/>
      </p:nvGrpSpPr>
      <p:grpSpPr>
        <a:xfrm>
          <a:off x="0" y="0"/>
          <a:ext cx="0" cy="0"/>
          <a:chOff x="0" y="0"/>
          <a:chExt cx="0" cy="0"/>
        </a:xfrm>
      </p:grpSpPr>
      <p:sp>
        <p:nvSpPr>
          <p:cNvPr id="13" name="직사각형 2">
            <a:extLst>
              <a:ext uri="{FF2B5EF4-FFF2-40B4-BE49-F238E27FC236}">
                <a16:creationId xmlns:a16="http://schemas.microsoft.com/office/drawing/2014/main" id="{E4FB8308-C79E-4DBF-934B-DFE971567015}"/>
              </a:ext>
            </a:extLst>
          </p:cNvPr>
          <p:cNvSpPr/>
          <p:nvPr userDrawn="1"/>
        </p:nvSpPr>
        <p:spPr>
          <a:xfrm>
            <a:off x="0" y="-58141"/>
            <a:ext cx="10053114" cy="6913497"/>
          </a:xfrm>
          <a:custGeom>
            <a:avLst/>
            <a:gdLst>
              <a:gd name="connsiteX0" fmla="*/ 0 w 10898802"/>
              <a:gd name="connsiteY0" fmla="*/ 0 h 6864482"/>
              <a:gd name="connsiteX1" fmla="*/ 10898802 w 10898802"/>
              <a:gd name="connsiteY1" fmla="*/ 0 h 6864482"/>
              <a:gd name="connsiteX2" fmla="*/ 10898802 w 10898802"/>
              <a:gd name="connsiteY2" fmla="*/ 6864482 h 6864482"/>
              <a:gd name="connsiteX3" fmla="*/ 0 w 10898802"/>
              <a:gd name="connsiteY3" fmla="*/ 6864482 h 6864482"/>
              <a:gd name="connsiteX4" fmla="*/ 0 w 10898802"/>
              <a:gd name="connsiteY4" fmla="*/ 0 h 6864482"/>
              <a:gd name="connsiteX0" fmla="*/ 0 w 10898802"/>
              <a:gd name="connsiteY0" fmla="*/ 0 h 6868420"/>
              <a:gd name="connsiteX1" fmla="*/ 10898802 w 10898802"/>
              <a:gd name="connsiteY1" fmla="*/ 0 h 6868420"/>
              <a:gd name="connsiteX2" fmla="*/ 6569938 w 10898802"/>
              <a:gd name="connsiteY2" fmla="*/ 6868420 h 6868420"/>
              <a:gd name="connsiteX3" fmla="*/ 0 w 10898802"/>
              <a:gd name="connsiteY3" fmla="*/ 6864482 h 6868420"/>
              <a:gd name="connsiteX4" fmla="*/ 0 w 10898802"/>
              <a:gd name="connsiteY4" fmla="*/ 0 h 6868420"/>
              <a:gd name="connsiteX0" fmla="*/ 0 w 9989688"/>
              <a:gd name="connsiteY0" fmla="*/ 0 h 6868420"/>
              <a:gd name="connsiteX1" fmla="*/ 9989688 w 9989688"/>
              <a:gd name="connsiteY1" fmla="*/ 45719 h 6868420"/>
              <a:gd name="connsiteX2" fmla="*/ 6569938 w 9989688"/>
              <a:gd name="connsiteY2" fmla="*/ 6868420 h 6868420"/>
              <a:gd name="connsiteX3" fmla="*/ 0 w 9989688"/>
              <a:gd name="connsiteY3" fmla="*/ 6864482 h 6868420"/>
              <a:gd name="connsiteX4" fmla="*/ 0 w 9989688"/>
              <a:gd name="connsiteY4" fmla="*/ 0 h 6868420"/>
              <a:gd name="connsiteX0" fmla="*/ 0 w 9984402"/>
              <a:gd name="connsiteY0" fmla="*/ 45719 h 6914139"/>
              <a:gd name="connsiteX1" fmla="*/ 9984402 w 9984402"/>
              <a:gd name="connsiteY1" fmla="*/ 0 h 6914139"/>
              <a:gd name="connsiteX2" fmla="*/ 6569938 w 9984402"/>
              <a:gd name="connsiteY2" fmla="*/ 6914139 h 6914139"/>
              <a:gd name="connsiteX3" fmla="*/ 0 w 9984402"/>
              <a:gd name="connsiteY3" fmla="*/ 6910201 h 6914139"/>
              <a:gd name="connsiteX4" fmla="*/ 0 w 9984402"/>
              <a:gd name="connsiteY4" fmla="*/ 45719 h 6914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4402" h="6914139">
                <a:moveTo>
                  <a:pt x="0" y="45719"/>
                </a:moveTo>
                <a:lnTo>
                  <a:pt x="9984402" y="0"/>
                </a:lnTo>
                <a:lnTo>
                  <a:pt x="6569938" y="6914139"/>
                </a:lnTo>
                <a:lnTo>
                  <a:pt x="0" y="6910201"/>
                </a:lnTo>
                <a:lnTo>
                  <a:pt x="0" y="45719"/>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0" name="자유형: 도형 39">
            <a:extLst>
              <a:ext uri="{FF2B5EF4-FFF2-40B4-BE49-F238E27FC236}">
                <a16:creationId xmlns:a16="http://schemas.microsoft.com/office/drawing/2014/main" id="{DD1AAACB-28E9-4D52-A6EE-22B06FA2EE4A}"/>
              </a:ext>
            </a:extLst>
          </p:cNvPr>
          <p:cNvSpPr/>
          <p:nvPr userDrawn="1"/>
        </p:nvSpPr>
        <p:spPr>
          <a:xfrm>
            <a:off x="768815" y="1243616"/>
            <a:ext cx="8815537"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1" name="자유형: 도형 40">
            <a:extLst>
              <a:ext uri="{FF2B5EF4-FFF2-40B4-BE49-F238E27FC236}">
                <a16:creationId xmlns:a16="http://schemas.microsoft.com/office/drawing/2014/main" id="{3A9E8056-E227-48D0-A362-012CD6F927DB}"/>
              </a:ext>
            </a:extLst>
          </p:cNvPr>
          <p:cNvSpPr/>
          <p:nvPr userDrawn="1"/>
        </p:nvSpPr>
        <p:spPr>
          <a:xfrm>
            <a:off x="11495" y="845026"/>
            <a:ext cx="8815537"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2" name="직사각형 41">
            <a:extLst>
              <a:ext uri="{FF2B5EF4-FFF2-40B4-BE49-F238E27FC236}">
                <a16:creationId xmlns:a16="http://schemas.microsoft.com/office/drawing/2014/main" id="{3E639EC3-96A7-44E5-A7D4-BDDA1BCAA187}"/>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44" name="그래픽 43">
            <a:extLst>
              <a:ext uri="{FF2B5EF4-FFF2-40B4-BE49-F238E27FC236}">
                <a16:creationId xmlns:a16="http://schemas.microsoft.com/office/drawing/2014/main" id="{3E6241A5-2F2F-42ED-85F8-D43B71F806A0}"/>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4641688" y="805103"/>
            <a:ext cx="7561807" cy="6074667"/>
          </a:xfrm>
          <a:prstGeom prst="rect">
            <a:avLst/>
          </a:prstGeom>
        </p:spPr>
      </p:pic>
    </p:spTree>
    <p:extLst>
      <p:ext uri="{BB962C8B-B14F-4D97-AF65-F5344CB8AC3E}">
        <p14:creationId xmlns:p14="http://schemas.microsoft.com/office/powerpoint/2010/main" val="323966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절제목_간지">
    <p:spTree>
      <p:nvGrpSpPr>
        <p:cNvPr id="1" name=""/>
        <p:cNvGrpSpPr/>
        <p:nvPr/>
      </p:nvGrpSpPr>
      <p:grpSpPr>
        <a:xfrm>
          <a:off x="0" y="0"/>
          <a:ext cx="0" cy="0"/>
          <a:chOff x="0" y="0"/>
          <a:chExt cx="0" cy="0"/>
        </a:xfrm>
      </p:grpSpPr>
      <p:sp>
        <p:nvSpPr>
          <p:cNvPr id="6" name="그래픽 18">
            <a:extLst>
              <a:ext uri="{FF2B5EF4-FFF2-40B4-BE49-F238E27FC236}">
                <a16:creationId xmlns:a16="http://schemas.microsoft.com/office/drawing/2014/main" id="{F530099C-CA70-497E-9E2C-570DD13C57C5}"/>
              </a:ext>
            </a:extLst>
          </p:cNvPr>
          <p:cNvSpPr/>
          <p:nvPr userDrawn="1"/>
        </p:nvSpPr>
        <p:spPr>
          <a:xfrm rot="10800000">
            <a:off x="7666723" y="132125"/>
            <a:ext cx="4394137" cy="3651766"/>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7" name="사각형: 둥근 모서리 6">
            <a:extLst>
              <a:ext uri="{FF2B5EF4-FFF2-40B4-BE49-F238E27FC236}">
                <a16:creationId xmlns:a16="http://schemas.microsoft.com/office/drawing/2014/main" id="{39C9C839-8C4C-401D-891A-9EB09EA999DB}"/>
              </a:ext>
            </a:extLst>
          </p:cNvPr>
          <p:cNvSpPr/>
          <p:nvPr userDrawn="1"/>
        </p:nvSpPr>
        <p:spPr>
          <a:xfrm>
            <a:off x="556097" y="1613463"/>
            <a:ext cx="11079805" cy="4105072"/>
          </a:xfrm>
          <a:prstGeom prst="roundRect">
            <a:avLst/>
          </a:prstGeom>
          <a:solidFill>
            <a:schemeClr val="bg1">
              <a:alpha val="49804"/>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9" name="그래픽 8">
            <a:extLst>
              <a:ext uri="{FF2B5EF4-FFF2-40B4-BE49-F238E27FC236}">
                <a16:creationId xmlns:a16="http://schemas.microsoft.com/office/drawing/2014/main" id="{D265E156-5DAB-412B-B8ED-5B3264F77CF5}"/>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3575174" y="-645"/>
            <a:ext cx="8616826" cy="6858002"/>
          </a:xfrm>
          <a:prstGeom prst="rect">
            <a:avLst/>
          </a:prstGeom>
        </p:spPr>
      </p:pic>
      <p:pic>
        <p:nvPicPr>
          <p:cNvPr id="14" name="그래픽 13">
            <a:extLst>
              <a:ext uri="{FF2B5EF4-FFF2-40B4-BE49-F238E27FC236}">
                <a16:creationId xmlns:a16="http://schemas.microsoft.com/office/drawing/2014/main" id="{2F4B05E3-97F5-4C0C-BABF-9754BC16681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21105531">
            <a:off x="7071037" y="2495151"/>
            <a:ext cx="7004124" cy="5805700"/>
          </a:xfrm>
          <a:prstGeom prst="rect">
            <a:avLst/>
          </a:prstGeom>
        </p:spPr>
      </p:pic>
      <p:sp>
        <p:nvSpPr>
          <p:cNvPr id="2" name="절제목입력">
            <a:extLst>
              <a:ext uri="{FF2B5EF4-FFF2-40B4-BE49-F238E27FC236}">
                <a16:creationId xmlns:a16="http://schemas.microsoft.com/office/drawing/2014/main" id="{C4266977-02BA-456A-825A-A4467609EC61}"/>
              </a:ext>
            </a:extLst>
          </p:cNvPr>
          <p:cNvSpPr>
            <a:spLocks noGrp="1"/>
          </p:cNvSpPr>
          <p:nvPr>
            <p:ph type="title"/>
          </p:nvPr>
        </p:nvSpPr>
        <p:spPr>
          <a:xfrm>
            <a:off x="1120302" y="3221244"/>
            <a:ext cx="10515600" cy="1338828"/>
          </a:xfrm>
          <a:noFill/>
        </p:spPr>
        <p:txBody>
          <a:bodyPr wrap="square" rtlCol="0">
            <a:spAutoFit/>
          </a:bodyPr>
          <a:lstStyle>
            <a:lvl1pPr>
              <a:defRPr lang="ko-KR" altLang="en-US" sz="9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endParaRPr lang="ko-KR" altLang="en-US" dirty="0">
              <a:solidFill>
                <a:schemeClr val="tx2">
                  <a:lumMod val="50000"/>
                </a:schemeClr>
              </a:solidFill>
            </a:endParaRPr>
          </a:p>
        </p:txBody>
      </p:sp>
    </p:spTree>
    <p:extLst>
      <p:ext uri="{BB962C8B-B14F-4D97-AF65-F5344CB8AC3E}">
        <p14:creationId xmlns:p14="http://schemas.microsoft.com/office/powerpoint/2010/main" val="322797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다음시간안내">
    <p:spTree>
      <p:nvGrpSpPr>
        <p:cNvPr id="1" name=""/>
        <p:cNvGrpSpPr/>
        <p:nvPr/>
      </p:nvGrpSpPr>
      <p:grpSpPr>
        <a:xfrm>
          <a:off x="0" y="0"/>
          <a:ext cx="0" cy="0"/>
          <a:chOff x="0" y="0"/>
          <a:chExt cx="0" cy="0"/>
        </a:xfrm>
      </p:grpSpPr>
      <p:pic>
        <p:nvPicPr>
          <p:cNvPr id="16" name="그림 15" descr="실내이(가) 표시된 사진&#10;&#10;자동 생성된 설명" hidden="1">
            <a:extLst>
              <a:ext uri="{FF2B5EF4-FFF2-40B4-BE49-F238E27FC236}">
                <a16:creationId xmlns:a16="http://schemas.microsoft.com/office/drawing/2014/main" id="{1F988D3E-7A9E-4D99-A05F-EC0F8D429EC0}"/>
              </a:ext>
            </a:extLst>
          </p:cNvPr>
          <p:cNvPicPr>
            <a:picLocks noChangeAspect="1"/>
          </p:cNvPicPr>
          <p:nvPr userDrawn="1"/>
        </p:nvPicPr>
        <p:blipFill rotWithShape="1">
          <a:blip r:embed="rId2" cstate="hqprint">
            <a:extLst>
              <a:ext uri="{28A0092B-C50C-407E-A947-70E740481C1C}">
                <a14:useLocalDpi xmlns:a14="http://schemas.microsoft.com/office/drawing/2010/main" val="0"/>
              </a:ext>
            </a:extLst>
          </a:blip>
          <a:srcRect r="8995"/>
          <a:stretch/>
        </p:blipFill>
        <p:spPr>
          <a:xfrm>
            <a:off x="4991100" y="776752"/>
            <a:ext cx="7191376" cy="6074667"/>
          </a:xfrm>
          <a:prstGeom prst="rect">
            <a:avLst/>
          </a:prstGeom>
        </p:spPr>
      </p:pic>
      <p:sp>
        <p:nvSpPr>
          <p:cNvPr id="5" name="직사각형 4">
            <a:extLst>
              <a:ext uri="{FF2B5EF4-FFF2-40B4-BE49-F238E27FC236}">
                <a16:creationId xmlns:a16="http://schemas.microsoft.com/office/drawing/2014/main" id="{7669C717-D7EA-4559-971D-9D96519396A4}"/>
              </a:ext>
            </a:extLst>
          </p:cNvPr>
          <p:cNvSpPr/>
          <p:nvPr userDrawn="1"/>
        </p:nvSpPr>
        <p:spPr>
          <a:xfrm>
            <a:off x="-1" y="-2945"/>
            <a:ext cx="8942227" cy="6879996"/>
          </a:xfrm>
          <a:custGeom>
            <a:avLst/>
            <a:gdLst>
              <a:gd name="connsiteX0" fmla="*/ 0 w 10487025"/>
              <a:gd name="connsiteY0" fmla="*/ 0 h 6844840"/>
              <a:gd name="connsiteX1" fmla="*/ 10487025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10487025"/>
              <a:gd name="connsiteY0" fmla="*/ 161925 h 7006765"/>
              <a:gd name="connsiteX1" fmla="*/ 5962650 w 10487025"/>
              <a:gd name="connsiteY1" fmla="*/ 0 h 7006765"/>
              <a:gd name="connsiteX2" fmla="*/ 10487025 w 10487025"/>
              <a:gd name="connsiteY2" fmla="*/ 7006765 h 7006765"/>
              <a:gd name="connsiteX3" fmla="*/ 0 w 10487025"/>
              <a:gd name="connsiteY3" fmla="*/ 7006765 h 7006765"/>
              <a:gd name="connsiteX4" fmla="*/ 0 w 10487025"/>
              <a:gd name="connsiteY4" fmla="*/ 161925 h 7006765"/>
              <a:gd name="connsiteX0" fmla="*/ 0 w 10487025"/>
              <a:gd name="connsiteY0" fmla="*/ 0 h 6844840"/>
              <a:gd name="connsiteX1" fmla="*/ 8896350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8896350"/>
              <a:gd name="connsiteY0" fmla="*/ 0 h 6844840"/>
              <a:gd name="connsiteX1" fmla="*/ 8896350 w 8896350"/>
              <a:gd name="connsiteY1" fmla="*/ 0 h 6844840"/>
              <a:gd name="connsiteX2" fmla="*/ 6467475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29250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86400 w 8896350"/>
              <a:gd name="connsiteY2" fmla="*/ 6835315 h 6844840"/>
              <a:gd name="connsiteX3" fmla="*/ 0 w 8896350"/>
              <a:gd name="connsiteY3" fmla="*/ 6844840 h 6844840"/>
              <a:gd name="connsiteX4" fmla="*/ 0 w 8896350"/>
              <a:gd name="connsiteY4" fmla="*/ 0 h 684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6350" h="6844840">
                <a:moveTo>
                  <a:pt x="0" y="0"/>
                </a:moveTo>
                <a:lnTo>
                  <a:pt x="8896350" y="0"/>
                </a:lnTo>
                <a:lnTo>
                  <a:pt x="5486400" y="6835315"/>
                </a:lnTo>
                <a:lnTo>
                  <a:pt x="0" y="6844840"/>
                </a:lnTo>
                <a:lnTo>
                  <a:pt x="0" y="0"/>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11" name="그래픽 10">
            <a:extLst>
              <a:ext uri="{FF2B5EF4-FFF2-40B4-BE49-F238E27FC236}">
                <a16:creationId xmlns:a16="http://schemas.microsoft.com/office/drawing/2014/main" id="{F88AB430-4AA1-45AA-B076-C34B61161B87}"/>
              </a:ext>
            </a:extLst>
          </p:cNvPr>
          <p:cNvPicPr>
            <a:picLocks noChangeAspect="1"/>
          </p:cNvPicPr>
          <p:nvPr userDrawn="1"/>
        </p:nvPicPr>
        <p:blipFill rotWithShape="1">
          <a:blip r:embed="rId3">
            <a:extLst>
              <a:ext uri="{96DAC541-7B7A-43D3-8B79-37D633B846F1}">
                <asvg:svgBlip xmlns:asvg="http://schemas.microsoft.com/office/drawing/2016/SVG/main" r:embed="rId4"/>
              </a:ext>
            </a:extLst>
          </a:blip>
          <a:srcRect b="37766"/>
          <a:stretch/>
        </p:blipFill>
        <p:spPr>
          <a:xfrm>
            <a:off x="9524" y="-1849374"/>
            <a:ext cx="7004124" cy="3613135"/>
          </a:xfrm>
          <a:prstGeom prst="rect">
            <a:avLst/>
          </a:prstGeom>
        </p:spPr>
      </p:pic>
      <p:sp>
        <p:nvSpPr>
          <p:cNvPr id="13" name="직사각형 12">
            <a:extLst>
              <a:ext uri="{FF2B5EF4-FFF2-40B4-BE49-F238E27FC236}">
                <a16:creationId xmlns:a16="http://schemas.microsoft.com/office/drawing/2014/main" id="{C5EB58ED-179B-4078-B192-BE5B72A0F7A2}"/>
              </a:ext>
            </a:extLst>
          </p:cNvPr>
          <p:cNvSpPr/>
          <p:nvPr userDrawn="1"/>
        </p:nvSpPr>
        <p:spPr>
          <a:xfrm>
            <a:off x="0" y="-13063"/>
            <a:ext cx="12192000" cy="1784842"/>
          </a:xfrm>
          <a:prstGeom prst="rect">
            <a:avLst/>
          </a:prstGeom>
          <a:solidFill>
            <a:schemeClr val="accent1">
              <a:lumMod val="50000"/>
              <a:alpha val="40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그룹 2">
            <a:extLst>
              <a:ext uri="{FF2B5EF4-FFF2-40B4-BE49-F238E27FC236}">
                <a16:creationId xmlns:a16="http://schemas.microsoft.com/office/drawing/2014/main" id="{70F86DED-00F3-458B-8659-DC3628B429DE}"/>
              </a:ext>
            </a:extLst>
          </p:cNvPr>
          <p:cNvGrpSpPr/>
          <p:nvPr userDrawn="1"/>
        </p:nvGrpSpPr>
        <p:grpSpPr>
          <a:xfrm>
            <a:off x="857294" y="2370244"/>
            <a:ext cx="4756327" cy="2536467"/>
            <a:chOff x="857294" y="2370244"/>
            <a:chExt cx="4756327" cy="2536467"/>
          </a:xfrm>
        </p:grpSpPr>
        <p:cxnSp>
          <p:nvCxnSpPr>
            <p:cNvPr id="25" name="직선 연결선 24">
              <a:extLst>
                <a:ext uri="{FF2B5EF4-FFF2-40B4-BE49-F238E27FC236}">
                  <a16:creationId xmlns:a16="http://schemas.microsoft.com/office/drawing/2014/main" id="{0403CE34-B4DF-4BC4-9CEA-89E13DDE2288}"/>
                </a:ext>
              </a:extLst>
            </p:cNvPr>
            <p:cNvCxnSpPr>
              <a:cxnSpLocks/>
            </p:cNvCxnSpPr>
            <p:nvPr userDrawn="1"/>
          </p:nvCxnSpPr>
          <p:spPr>
            <a:xfrm>
              <a:off x="857294" y="4906711"/>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직선 연결선 25">
              <a:extLst>
                <a:ext uri="{FF2B5EF4-FFF2-40B4-BE49-F238E27FC236}">
                  <a16:creationId xmlns:a16="http://schemas.microsoft.com/office/drawing/2014/main" id="{37043C51-C423-4A7B-AD44-8284F712F9F3}"/>
                </a:ext>
              </a:extLst>
            </p:cNvPr>
            <p:cNvCxnSpPr>
              <a:cxnSpLocks/>
            </p:cNvCxnSpPr>
            <p:nvPr userDrawn="1"/>
          </p:nvCxnSpPr>
          <p:spPr>
            <a:xfrm>
              <a:off x="857294" y="2370244"/>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절제목입력">
            <a:extLst>
              <a:ext uri="{FF2B5EF4-FFF2-40B4-BE49-F238E27FC236}">
                <a16:creationId xmlns:a16="http://schemas.microsoft.com/office/drawing/2014/main" id="{C4266977-02BA-456A-825A-A4467609EC61}"/>
              </a:ext>
            </a:extLst>
          </p:cNvPr>
          <p:cNvSpPr>
            <a:spLocks noGrp="1"/>
          </p:cNvSpPr>
          <p:nvPr>
            <p:ph type="title" hasCustomPrompt="1"/>
          </p:nvPr>
        </p:nvSpPr>
        <p:spPr>
          <a:xfrm>
            <a:off x="857294" y="2439211"/>
            <a:ext cx="5186199" cy="2554545"/>
          </a:xfrm>
          <a:noFill/>
        </p:spPr>
        <p:txBody>
          <a:bodyPr wrap="square" rtlCol="0">
            <a:spAutoFit/>
          </a:bodyPr>
          <a:lstStyle>
            <a:lvl1pPr>
              <a:lnSpc>
                <a:spcPct val="100000"/>
              </a:lnSpc>
              <a:defRPr lang="ko-KR" altLang="en-US" sz="8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br>
              <a:rPr lang="ko-KR" altLang="en-US" dirty="0">
                <a:solidFill>
                  <a:schemeClr val="tx2">
                    <a:lumMod val="50000"/>
                  </a:schemeClr>
                </a:solidFill>
              </a:rPr>
            </a:br>
            <a:endParaRPr lang="ko-KR" altLang="en-US" dirty="0">
              <a:solidFill>
                <a:schemeClr val="tx2">
                  <a:lumMod val="50000"/>
                </a:schemeClr>
              </a:solidFill>
            </a:endParaRPr>
          </a:p>
        </p:txBody>
      </p:sp>
    </p:spTree>
    <p:extLst>
      <p:ext uri="{BB962C8B-B14F-4D97-AF65-F5344CB8AC3E}">
        <p14:creationId xmlns:p14="http://schemas.microsoft.com/office/powerpoint/2010/main" val="100526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정리하기">
    <p:spTree>
      <p:nvGrpSpPr>
        <p:cNvPr id="1" name=""/>
        <p:cNvGrpSpPr/>
        <p:nvPr/>
      </p:nvGrpSpPr>
      <p:grpSpPr>
        <a:xfrm>
          <a:off x="0" y="0"/>
          <a:ext cx="0" cy="0"/>
          <a:chOff x="0" y="0"/>
          <a:chExt cx="0" cy="0"/>
        </a:xfrm>
      </p:grpSpPr>
      <p:pic>
        <p:nvPicPr>
          <p:cNvPr id="6" name="그래픽 5">
            <a:extLst>
              <a:ext uri="{FF2B5EF4-FFF2-40B4-BE49-F238E27FC236}">
                <a16:creationId xmlns:a16="http://schemas.microsoft.com/office/drawing/2014/main" id="{E6127282-84D8-4C6D-B83A-DD91189F825F}"/>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4623241" y="827432"/>
            <a:ext cx="7561807" cy="6074667"/>
          </a:xfrm>
          <a:prstGeom prst="rect">
            <a:avLst/>
          </a:prstGeom>
        </p:spPr>
      </p:pic>
      <p:sp>
        <p:nvSpPr>
          <p:cNvPr id="7" name="직사각형 6">
            <a:extLst>
              <a:ext uri="{FF2B5EF4-FFF2-40B4-BE49-F238E27FC236}">
                <a16:creationId xmlns:a16="http://schemas.microsoft.com/office/drawing/2014/main" id="{8259956A-65B4-4EEA-9C7C-0AF5194488F5}"/>
              </a:ext>
            </a:extLst>
          </p:cNvPr>
          <p:cNvSpPr/>
          <p:nvPr userDrawn="1"/>
        </p:nvSpPr>
        <p:spPr>
          <a:xfrm>
            <a:off x="13750" y="823551"/>
            <a:ext cx="12185048" cy="602716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직사각형 7">
            <a:extLst>
              <a:ext uri="{FF2B5EF4-FFF2-40B4-BE49-F238E27FC236}">
                <a16:creationId xmlns:a16="http://schemas.microsoft.com/office/drawing/2014/main" id="{DA3C90BF-7600-40AA-8805-55295AE0CF88}"/>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이등변 삼각형 9">
            <a:extLst>
              <a:ext uri="{FF2B5EF4-FFF2-40B4-BE49-F238E27FC236}">
                <a16:creationId xmlns:a16="http://schemas.microsoft.com/office/drawing/2014/main" id="{0B197D7A-6573-4F38-9142-7D335934E7E5}"/>
              </a:ext>
            </a:extLst>
          </p:cNvPr>
          <p:cNvSpPr/>
          <p:nvPr userDrawn="1"/>
        </p:nvSpPr>
        <p:spPr>
          <a:xfrm>
            <a:off x="9247671" y="833398"/>
            <a:ext cx="6987820" cy="6023983"/>
          </a:xfrm>
          <a:prstGeom prst="triangle">
            <a:avLst/>
          </a:prstGeom>
          <a:solidFill>
            <a:schemeClr val="accent1">
              <a:lumMod val="75000"/>
              <a:alpha val="15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대각선 방향의 모서리가 둥근 사각형 175">
            <a:extLst>
              <a:ext uri="{FF2B5EF4-FFF2-40B4-BE49-F238E27FC236}">
                <a16:creationId xmlns:a16="http://schemas.microsoft.com/office/drawing/2014/main" id="{3ACEB31D-F473-492D-896B-19B4B5802F74}"/>
              </a:ext>
            </a:extLst>
          </p:cNvPr>
          <p:cNvSpPr/>
          <p:nvPr userDrawn="1"/>
        </p:nvSpPr>
        <p:spPr bwMode="auto">
          <a:xfrm>
            <a:off x="446482" y="413245"/>
            <a:ext cx="2417191" cy="907308"/>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13" name="대각선 방향의 모서리가 둥근 사각형 175">
            <a:extLst>
              <a:ext uri="{FF2B5EF4-FFF2-40B4-BE49-F238E27FC236}">
                <a16:creationId xmlns:a16="http://schemas.microsoft.com/office/drawing/2014/main" id="{E19E2B2F-F19A-4B13-BA5B-51D91EA0AEFA}"/>
              </a:ext>
            </a:extLst>
          </p:cNvPr>
          <p:cNvSpPr/>
          <p:nvPr userDrawn="1"/>
        </p:nvSpPr>
        <p:spPr bwMode="auto">
          <a:xfrm>
            <a:off x="296353" y="272411"/>
            <a:ext cx="2417191" cy="907308"/>
          </a:xfrm>
          <a:prstGeom prst="round2DiagRect">
            <a:avLst>
              <a:gd name="adj1" fmla="val 34495"/>
              <a:gd name="adj2" fmla="val 0"/>
            </a:avLst>
          </a:pr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14" name="직사각형 35">
            <a:extLst>
              <a:ext uri="{FF2B5EF4-FFF2-40B4-BE49-F238E27FC236}">
                <a16:creationId xmlns:a16="http://schemas.microsoft.com/office/drawing/2014/main" id="{953AE7E3-D204-4367-80C4-AF39C650F4B5}"/>
              </a:ext>
            </a:extLst>
          </p:cNvPr>
          <p:cNvSpPr/>
          <p:nvPr userDrawn="1"/>
        </p:nvSpPr>
        <p:spPr bwMode="auto">
          <a:xfrm>
            <a:off x="68241" y="365404"/>
            <a:ext cx="2417191"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pPr>
            <a:endParaRPr lang="ko-KR" altLang="en-US" sz="4000" b="1" spc="-100" dirty="0">
              <a:solidFill>
                <a:schemeClr val="bg1"/>
              </a:solidFill>
              <a:latin typeface="나눔스퀘어_ac Light" panose="020B0600000101010101" pitchFamily="50" charset="-127"/>
              <a:ea typeface="나눔스퀘어_ac Light" panose="020B0600000101010101" pitchFamily="50" charset="-127"/>
              <a:sym typeface="Monotype Sorts"/>
            </a:endParaRPr>
          </a:p>
        </p:txBody>
      </p:sp>
      <p:pic>
        <p:nvPicPr>
          <p:cNvPr id="15" name="그래픽 14">
            <a:extLst>
              <a:ext uri="{FF2B5EF4-FFF2-40B4-BE49-F238E27FC236}">
                <a16:creationId xmlns:a16="http://schemas.microsoft.com/office/drawing/2014/main" id="{9576B87C-9060-46BF-9AEE-FB7EBE001AA2}"/>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5400000">
            <a:off x="460700" y="434443"/>
            <a:ext cx="238271" cy="198287"/>
          </a:xfrm>
          <a:prstGeom prst="rect">
            <a:avLst/>
          </a:prstGeom>
        </p:spPr>
      </p:pic>
      <p:pic>
        <p:nvPicPr>
          <p:cNvPr id="16" name="그래픽 15">
            <a:extLst>
              <a:ext uri="{FF2B5EF4-FFF2-40B4-BE49-F238E27FC236}">
                <a16:creationId xmlns:a16="http://schemas.microsoft.com/office/drawing/2014/main" id="{8FA20798-5018-4E15-AC02-980DAE92A4FA}"/>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rot="817888">
            <a:off x="9061189" y="2125299"/>
            <a:ext cx="7004124" cy="5805700"/>
          </a:xfrm>
          <a:prstGeom prst="rect">
            <a:avLst/>
          </a:prstGeom>
        </p:spPr>
      </p:pic>
      <p:sp>
        <p:nvSpPr>
          <p:cNvPr id="17" name="내용 개체 틀 2">
            <a:extLst>
              <a:ext uri="{FF2B5EF4-FFF2-40B4-BE49-F238E27FC236}">
                <a16:creationId xmlns:a16="http://schemas.microsoft.com/office/drawing/2014/main" id="{8882EFD0-2702-4CF9-A9A1-7AC20E3EDEFE}"/>
              </a:ext>
            </a:extLst>
          </p:cNvPr>
          <p:cNvSpPr>
            <a:spLocks noGrp="1"/>
          </p:cNvSpPr>
          <p:nvPr>
            <p:ph idx="10"/>
          </p:nvPr>
        </p:nvSpPr>
        <p:spPr>
          <a:xfrm>
            <a:off x="446482" y="1513530"/>
            <a:ext cx="9026291" cy="4351338"/>
          </a:xfrm>
        </p:spPr>
        <p:txBody>
          <a:bodyPr>
            <a:normAutofit/>
          </a:bodyPr>
          <a:lstStyle>
            <a:lvl1pPr marL="252000" indent="-252000">
              <a:buClr>
                <a:srgbClr val="D5B8EA"/>
              </a:buClr>
              <a:buSzPct val="80000"/>
              <a:buFont typeface="Wingdings" panose="05000000000000000000" pitchFamily="2" charset="2"/>
              <a:buChar char="l"/>
              <a:defRPr sz="2600">
                <a:latin typeface="나눔바른고딕" panose="020B0603020101020101" pitchFamily="50" charset="-127"/>
                <a:ea typeface="나눔바른고딕" panose="020B0603020101020101" pitchFamily="50" charset="-127"/>
              </a:defRPr>
            </a:lvl1pPr>
            <a:lvl2pPr marL="685800" indent="-228600">
              <a:buFont typeface="Wingdings" panose="05000000000000000000" pitchFamily="2" charset="2"/>
              <a:buChar char="v"/>
              <a:defRPr sz="2600">
                <a:latin typeface="나눔바른고딕" panose="020B0603020101020101" pitchFamily="50" charset="-127"/>
                <a:ea typeface="나눔바른고딕" panose="020B0603020101020101" pitchFamily="50" charset="-127"/>
              </a:defRPr>
            </a:lvl2pPr>
            <a:lvl3pPr>
              <a:defRPr sz="26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5337425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2000"/>
          </a:srgb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5A864DAE-ECE1-4533-8A71-4E4D39FE0B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2D443D05-94D4-4342-AEFA-0197AA7802A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dirty="0"/>
              <a:t>마스터 텍스트 스타일을 편집하려면 클릭</a:t>
            </a:r>
          </a:p>
          <a:p>
            <a:pPr lvl="1"/>
            <a:r>
              <a:rPr lang="ko-KR" altLang="en-US" dirty="0"/>
              <a:t>두 번째 수준</a:t>
            </a:r>
          </a:p>
          <a:p>
            <a:pPr lvl="2"/>
            <a:r>
              <a:rPr lang="ko-KR" altLang="en-US" dirty="0"/>
              <a:t>세 번째 수준</a:t>
            </a:r>
          </a:p>
          <a:p>
            <a:pPr lvl="3"/>
            <a:r>
              <a:rPr lang="ko-KR" altLang="en-US" dirty="0"/>
              <a:t>네 번째 수준</a:t>
            </a:r>
          </a:p>
          <a:p>
            <a:pPr lvl="4"/>
            <a:r>
              <a:rPr lang="ko-KR" altLang="en-US" dirty="0"/>
              <a:t>다섯 번째 수준</a:t>
            </a:r>
          </a:p>
        </p:txBody>
      </p:sp>
      <p:sp>
        <p:nvSpPr>
          <p:cNvPr id="4" name="날짜 개체 틀 3">
            <a:extLst>
              <a:ext uri="{FF2B5EF4-FFF2-40B4-BE49-F238E27FC236}">
                <a16:creationId xmlns:a16="http://schemas.microsoft.com/office/drawing/2014/main" id="{DA825FC3-8F69-4D96-AC04-9C5FA0606E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107A6C-9AC3-41C6-83A6-E0E0BDE9E5CC}" type="datetimeFigureOut">
              <a:rPr lang="ko-KR" altLang="en-US" smtClean="0"/>
              <a:t>2024-06-10</a:t>
            </a:fld>
            <a:endParaRPr lang="ko-KR" altLang="en-US"/>
          </a:p>
        </p:txBody>
      </p:sp>
      <p:sp>
        <p:nvSpPr>
          <p:cNvPr id="5" name="바닥글 개체 틀 4">
            <a:extLst>
              <a:ext uri="{FF2B5EF4-FFF2-40B4-BE49-F238E27FC236}">
                <a16:creationId xmlns:a16="http://schemas.microsoft.com/office/drawing/2014/main" id="{32F7D89B-8384-4B4C-B483-77929B2986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573BD4B8-82EB-4089-9218-49718EAEE92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9C1B-4DD0-46FA-B2CF-A309B1949049}" type="slidenum">
              <a:rPr lang="ko-KR" altLang="en-US" smtClean="0"/>
              <a:t>‹#›</a:t>
            </a:fld>
            <a:endParaRPr lang="ko-KR" altLang="en-US"/>
          </a:p>
        </p:txBody>
      </p:sp>
    </p:spTree>
    <p:extLst>
      <p:ext uri="{BB962C8B-B14F-4D97-AF65-F5344CB8AC3E}">
        <p14:creationId xmlns:p14="http://schemas.microsoft.com/office/powerpoint/2010/main" val="682107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4" r:id="rId5"/>
    <p:sldLayoutId id="2147483660" r:id="rId6"/>
    <p:sldLayoutId id="2147483655" r:id="rId7"/>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7.png"/><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26.png"/><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7.png"/><Relationship Id="rId7" Type="http://schemas.openxmlformats.org/officeDocument/2006/relationships/image" Target="../media/image34.png"/><Relationship Id="rId2" Type="http://schemas.openxmlformats.org/officeDocument/2006/relationships/image" Target="../media/image30.png"/><Relationship Id="rId1" Type="http://schemas.openxmlformats.org/officeDocument/2006/relationships/slideLayout" Target="../slideLayouts/slideLayout3.xml"/><Relationship Id="rId6" Type="http://schemas.openxmlformats.org/officeDocument/2006/relationships/image" Target="../media/image33.png"/><Relationship Id="rId5" Type="http://schemas.openxmlformats.org/officeDocument/2006/relationships/image" Target="../media/image32.png"/><Relationship Id="rId10" Type="http://schemas.openxmlformats.org/officeDocument/2006/relationships/image" Target="../media/image37.png"/><Relationship Id="rId4" Type="http://schemas.openxmlformats.org/officeDocument/2006/relationships/image" Target="../media/image31.png"/><Relationship Id="rId9" Type="http://schemas.openxmlformats.org/officeDocument/2006/relationships/image" Target="../media/image36.png"/></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42.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3.png"/><Relationship Id="rId1" Type="http://schemas.openxmlformats.org/officeDocument/2006/relationships/slideLayout" Target="../slideLayouts/slideLayout3.xml"/><Relationship Id="rId5" Type="http://schemas.openxmlformats.org/officeDocument/2006/relationships/image" Target="../media/image45.png"/><Relationship Id="rId4" Type="http://schemas.openxmlformats.org/officeDocument/2006/relationships/image" Target="../media/image44.png"/></Relationships>
</file>

<file path=ppt/slides/_rels/slide3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48.png"/><Relationship Id="rId4" Type="http://schemas.openxmlformats.org/officeDocument/2006/relationships/image" Target="../media/image47.png"/></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82F4B22-32F4-494A-8B47-7A93B7758C13}"/>
              </a:ext>
            </a:extLst>
          </p:cNvPr>
          <p:cNvSpPr>
            <a:spLocks noGrp="1"/>
          </p:cNvSpPr>
          <p:nvPr>
            <p:ph type="ctrTitle"/>
          </p:nvPr>
        </p:nvSpPr>
        <p:spPr>
          <a:xfrm>
            <a:off x="116114" y="3166769"/>
            <a:ext cx="11969010" cy="701731"/>
          </a:xfrm>
          <a:solidFill>
            <a:srgbClr val="E7ECF1"/>
          </a:solidFill>
        </p:spPr>
        <p:txBody>
          <a:bodyPr/>
          <a:lstStyle/>
          <a:p>
            <a:pPr algn="ctr"/>
            <a:r>
              <a:rPr lang="id-ID" altLang="ko-KR" sz="4400" spc="0" dirty="0">
                <a:solidFill>
                  <a:schemeClr val="tx1">
                    <a:lumMod val="75000"/>
                    <a:lumOff val="25000"/>
                  </a:schemeClr>
                </a:solidFill>
                <a:latin typeface="Arial" panose="020B0604020202020204" pitchFamily="34" charset="0"/>
                <a:cs typeface="Arial" panose="020B0604020202020204" pitchFamily="34" charset="0"/>
              </a:rPr>
              <a:t>Network Design</a:t>
            </a:r>
            <a:endParaRPr lang="ko-KR" altLang="en-US" sz="4400" spc="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3" name="부제목 2">
            <a:extLst>
              <a:ext uri="{FF2B5EF4-FFF2-40B4-BE49-F238E27FC236}">
                <a16:creationId xmlns:a16="http://schemas.microsoft.com/office/drawing/2014/main" id="{0D533A04-6BA1-4B4D-AE51-5AA0E3040AA0}"/>
              </a:ext>
            </a:extLst>
          </p:cNvPr>
          <p:cNvSpPr>
            <a:spLocks noGrp="1"/>
          </p:cNvSpPr>
          <p:nvPr>
            <p:ph type="subTitle" idx="1"/>
          </p:nvPr>
        </p:nvSpPr>
        <p:spPr>
          <a:xfrm>
            <a:off x="0" y="121333"/>
            <a:ext cx="12192000" cy="1754326"/>
          </a:xfrm>
          <a:solidFill>
            <a:srgbClr val="585C65"/>
          </a:solidFill>
        </p:spPr>
        <p:txBody>
          <a:bodyPr anchor="ctr"/>
          <a:lstStyle/>
          <a:p>
            <a:pPr algn="ctr"/>
            <a:r>
              <a:rPr lang="id-ID" altLang="ko-KR" sz="6000" dirty="0">
                <a:solidFill>
                  <a:schemeClr val="bg1">
                    <a:lumMod val="95000"/>
                  </a:schemeClr>
                </a:solidFill>
                <a:latin typeface="Arial" panose="020B0604020202020204" pitchFamily="34" charset="0"/>
                <a:cs typeface="Arial" panose="020B0604020202020204" pitchFamily="34" charset="0"/>
              </a:rPr>
              <a:t>COMPUTER NETWORK MANAGEMENT</a:t>
            </a:r>
            <a:endParaRPr lang="ko-KR" altLang="en-US" sz="6000" dirty="0">
              <a:solidFill>
                <a:schemeClr val="bg1">
                  <a:lumMod val="95000"/>
                </a:schemeClr>
              </a:solidFill>
              <a:latin typeface="Arial" panose="020B0604020202020204" pitchFamily="34" charset="0"/>
              <a:cs typeface="Arial" panose="020B0604020202020204" pitchFamily="34" charset="0"/>
            </a:endParaRPr>
          </a:p>
        </p:txBody>
      </p:sp>
      <p:grpSp>
        <p:nvGrpSpPr>
          <p:cNvPr id="8" name="그룹 7">
            <a:extLst>
              <a:ext uri="{FF2B5EF4-FFF2-40B4-BE49-F238E27FC236}">
                <a16:creationId xmlns:a16="http://schemas.microsoft.com/office/drawing/2014/main" id="{7DB68B75-6191-4852-91F7-8260321E48FB}"/>
              </a:ext>
            </a:extLst>
          </p:cNvPr>
          <p:cNvGrpSpPr/>
          <p:nvPr/>
        </p:nvGrpSpPr>
        <p:grpSpPr>
          <a:xfrm>
            <a:off x="116114" y="1318865"/>
            <a:ext cx="2703370" cy="1331878"/>
            <a:chOff x="417201" y="381322"/>
            <a:chExt cx="1883176" cy="1531239"/>
          </a:xfrm>
        </p:grpSpPr>
        <p:grpSp>
          <p:nvGrpSpPr>
            <p:cNvPr id="6" name="그룹 5">
              <a:extLst>
                <a:ext uri="{FF2B5EF4-FFF2-40B4-BE49-F238E27FC236}">
                  <a16:creationId xmlns:a16="http://schemas.microsoft.com/office/drawing/2014/main" id="{4DFC8B25-B355-4714-BB31-0CC5C8D46CD5}"/>
                </a:ext>
              </a:extLst>
            </p:cNvPr>
            <p:cNvGrpSpPr/>
            <p:nvPr/>
          </p:nvGrpSpPr>
          <p:grpSpPr>
            <a:xfrm>
              <a:off x="417201" y="381322"/>
              <a:ext cx="1883176" cy="1531239"/>
              <a:chOff x="417201" y="381322"/>
              <a:chExt cx="1883176" cy="1531239"/>
            </a:xfrm>
          </p:grpSpPr>
          <p:sp>
            <p:nvSpPr>
              <p:cNvPr id="22" name="대각선 방향의 모서리가 둥근 사각형 175">
                <a:extLst>
                  <a:ext uri="{FF2B5EF4-FFF2-40B4-BE49-F238E27FC236}">
                    <a16:creationId xmlns:a16="http://schemas.microsoft.com/office/drawing/2014/main" id="{AE88CCB0-5844-4412-8F99-3A2C120D334F}"/>
                  </a:ext>
                </a:extLst>
              </p:cNvPr>
              <p:cNvSpPr/>
              <p:nvPr/>
            </p:nvSpPr>
            <p:spPr bwMode="auto">
              <a:xfrm>
                <a:off x="607219" y="834966"/>
                <a:ext cx="1693158" cy="1077595"/>
              </a:xfrm>
              <a:prstGeom prst="round2DiagRect">
                <a:avLst>
                  <a:gd name="adj1" fmla="val 34495"/>
                  <a:gd name="adj2" fmla="val 0"/>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latin typeface="Arial" panose="020B0604020202020204" pitchFamily="34" charset="0"/>
                  <a:cs typeface="Arial" panose="020B0604020202020204" pitchFamily="34" charset="0"/>
                </a:endParaRPr>
              </a:p>
            </p:txBody>
          </p:sp>
          <p:sp>
            <p:nvSpPr>
              <p:cNvPr id="23" name="자유형: 도형 22">
                <a:extLst>
                  <a:ext uri="{FF2B5EF4-FFF2-40B4-BE49-F238E27FC236}">
                    <a16:creationId xmlns:a16="http://schemas.microsoft.com/office/drawing/2014/main" id="{4BDA0BF6-493F-4E23-AD60-FF5D00A26885}"/>
                  </a:ext>
                </a:extLst>
              </p:cNvPr>
              <p:cNvSpPr/>
              <p:nvPr/>
            </p:nvSpPr>
            <p:spPr bwMode="auto">
              <a:xfrm>
                <a:off x="417201" y="381322"/>
                <a:ext cx="1633103" cy="1290448"/>
              </a:xfrm>
              <a:custGeom>
                <a:avLst/>
                <a:gdLst>
                  <a:gd name="connsiteX0" fmla="*/ 342414 w 1578927"/>
                  <a:gd name="connsiteY0" fmla="*/ 196076 h 1188723"/>
                  <a:gd name="connsiteX1" fmla="*/ 473972 w 1578927"/>
                  <a:gd name="connsiteY1" fmla="*/ 196076 h 1188723"/>
                  <a:gd name="connsiteX2" fmla="*/ 473972 w 1578927"/>
                  <a:gd name="connsiteY2" fmla="*/ 310690 h 1188723"/>
                  <a:gd name="connsiteX3" fmla="*/ 528969 w 1578927"/>
                  <a:gd name="connsiteY3" fmla="*/ 365687 h 1188723"/>
                  <a:gd name="connsiteX4" fmla="*/ 583966 w 1578927"/>
                  <a:gd name="connsiteY4" fmla="*/ 310690 h 1188723"/>
                  <a:gd name="connsiteX5" fmla="*/ 583966 w 1578927"/>
                  <a:gd name="connsiteY5" fmla="*/ 196076 h 1188723"/>
                  <a:gd name="connsiteX6" fmla="*/ 1578927 w 1578927"/>
                  <a:gd name="connsiteY6" fmla="*/ 196076 h 1188723"/>
                  <a:gd name="connsiteX7" fmla="*/ 1578927 w 1578927"/>
                  <a:gd name="connsiteY7" fmla="*/ 846309 h 1188723"/>
                  <a:gd name="connsiteX8" fmla="*/ 1236513 w 1578927"/>
                  <a:gd name="connsiteY8" fmla="*/ 1188723 h 1188723"/>
                  <a:gd name="connsiteX9" fmla="*/ 0 w 1578927"/>
                  <a:gd name="connsiteY9" fmla="*/ 1188723 h 1188723"/>
                  <a:gd name="connsiteX10" fmla="*/ 0 w 1578927"/>
                  <a:gd name="connsiteY10" fmla="*/ 538490 h 1188723"/>
                  <a:gd name="connsiteX11" fmla="*/ 342414 w 1578927"/>
                  <a:gd name="connsiteY11" fmla="*/ 196076 h 1188723"/>
                  <a:gd name="connsiteX12" fmla="*/ 528969 w 1578927"/>
                  <a:gd name="connsiteY12" fmla="*/ 0 h 1188723"/>
                  <a:gd name="connsiteX13" fmla="*/ 583966 w 1578927"/>
                  <a:gd name="connsiteY13" fmla="*/ 54997 h 1188723"/>
                  <a:gd name="connsiteX14" fmla="*/ 583966 w 1578927"/>
                  <a:gd name="connsiteY14" fmla="*/ 196076 h 1188723"/>
                  <a:gd name="connsiteX15" fmla="*/ 473972 w 1578927"/>
                  <a:gd name="connsiteY15" fmla="*/ 196076 h 1188723"/>
                  <a:gd name="connsiteX16" fmla="*/ 473972 w 1578927"/>
                  <a:gd name="connsiteY16" fmla="*/ 54997 h 1188723"/>
                  <a:gd name="connsiteX17" fmla="*/ 528969 w 1578927"/>
                  <a:gd name="connsiteY17" fmla="*/ 0 h 1188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78927" h="1188723">
                    <a:moveTo>
                      <a:pt x="342414" y="196076"/>
                    </a:moveTo>
                    <a:lnTo>
                      <a:pt x="473972" y="196076"/>
                    </a:lnTo>
                    <a:lnTo>
                      <a:pt x="473972" y="310690"/>
                    </a:lnTo>
                    <a:cubicBezTo>
                      <a:pt x="473972" y="341064"/>
                      <a:pt x="498595" y="365687"/>
                      <a:pt x="528969" y="365687"/>
                    </a:cubicBezTo>
                    <a:cubicBezTo>
                      <a:pt x="559343" y="365687"/>
                      <a:pt x="583966" y="341064"/>
                      <a:pt x="583966" y="310690"/>
                    </a:cubicBezTo>
                    <a:lnTo>
                      <a:pt x="583966" y="196076"/>
                    </a:lnTo>
                    <a:lnTo>
                      <a:pt x="1578927" y="196076"/>
                    </a:lnTo>
                    <a:lnTo>
                      <a:pt x="1578927" y="846309"/>
                    </a:lnTo>
                    <a:cubicBezTo>
                      <a:pt x="1578927" y="1035419"/>
                      <a:pt x="1425623" y="1188723"/>
                      <a:pt x="1236513" y="1188723"/>
                    </a:cubicBezTo>
                    <a:lnTo>
                      <a:pt x="0" y="1188723"/>
                    </a:lnTo>
                    <a:lnTo>
                      <a:pt x="0" y="538490"/>
                    </a:lnTo>
                    <a:cubicBezTo>
                      <a:pt x="0" y="349380"/>
                      <a:pt x="153304" y="196076"/>
                      <a:pt x="342414" y="196076"/>
                    </a:cubicBezTo>
                    <a:close/>
                    <a:moveTo>
                      <a:pt x="528969" y="0"/>
                    </a:moveTo>
                    <a:cubicBezTo>
                      <a:pt x="559343" y="0"/>
                      <a:pt x="583966" y="24623"/>
                      <a:pt x="583966" y="54997"/>
                    </a:cubicBezTo>
                    <a:lnTo>
                      <a:pt x="583966" y="196076"/>
                    </a:lnTo>
                    <a:lnTo>
                      <a:pt x="473972" y="196076"/>
                    </a:lnTo>
                    <a:lnTo>
                      <a:pt x="473972" y="54997"/>
                    </a:lnTo>
                    <a:cubicBezTo>
                      <a:pt x="473972" y="24623"/>
                      <a:pt x="498595" y="0"/>
                      <a:pt x="528969" y="0"/>
                    </a:cubicBezTo>
                    <a:close/>
                  </a:path>
                </a:pathLst>
              </a:custGeom>
              <a:solidFill>
                <a:srgbClr val="D9E1E8"/>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latin typeface="Arial" panose="020B0604020202020204" pitchFamily="34" charset="0"/>
                  <a:cs typeface="Arial" panose="020B0604020202020204" pitchFamily="34" charset="0"/>
                </a:endParaRPr>
              </a:p>
            </p:txBody>
          </p:sp>
        </p:grpSp>
        <p:sp>
          <p:nvSpPr>
            <p:cNvPr id="19" name="차시">
              <a:extLst>
                <a:ext uri="{FF2B5EF4-FFF2-40B4-BE49-F238E27FC236}">
                  <a16:creationId xmlns:a16="http://schemas.microsoft.com/office/drawing/2014/main" id="{6B27B33C-AB5B-4512-A278-FF08C7EA7D8F}"/>
                </a:ext>
              </a:extLst>
            </p:cNvPr>
            <p:cNvSpPr txBox="1"/>
            <p:nvPr/>
          </p:nvSpPr>
          <p:spPr>
            <a:xfrm>
              <a:off x="462418" y="787178"/>
              <a:ext cx="1587886" cy="743076"/>
            </a:xfrm>
            <a:prstGeom prst="rect">
              <a:avLst/>
            </a:prstGeom>
            <a:noFill/>
          </p:spPr>
          <p:txBody>
            <a:bodyPr wrap="none" rtlCol="0">
              <a:spAutoFit/>
            </a:bodyPr>
            <a:lstStyle/>
            <a:p>
              <a:r>
                <a:rPr lang="en-US" altLang="ko-KR" sz="3600" dirty="0">
                  <a:solidFill>
                    <a:srgbClr val="282C37"/>
                  </a:solidFill>
                  <a:latin typeface="Arial" panose="020B0604020202020204" pitchFamily="34" charset="0"/>
                  <a:ea typeface="나눔바른고딕" panose="020B0603020101020101" pitchFamily="50" charset="-127"/>
                  <a:cs typeface="Arial" panose="020B0604020202020204" pitchFamily="34" charset="0"/>
                </a:rPr>
                <a:t>Week </a:t>
              </a:r>
              <a:r>
                <a:rPr lang="id-ID" altLang="ko-KR" sz="3600" dirty="0">
                  <a:solidFill>
                    <a:srgbClr val="282C37"/>
                  </a:solidFill>
                  <a:latin typeface="Arial" panose="020B0604020202020204" pitchFamily="34" charset="0"/>
                  <a:ea typeface="나눔바른고딕" panose="020B0603020101020101" pitchFamily="50" charset="-127"/>
                  <a:cs typeface="Arial" panose="020B0604020202020204" pitchFamily="34" charset="0"/>
                </a:rPr>
                <a:t>- 15</a:t>
              </a:r>
              <a:endParaRPr lang="ko-KR" altLang="en-US" sz="3600" dirty="0">
                <a:solidFill>
                  <a:srgbClr val="282C37"/>
                </a:solidFill>
                <a:latin typeface="Arial" panose="020B0604020202020204" pitchFamily="34" charset="0"/>
                <a:ea typeface="나눔바른고딕" panose="020B0603020101020101" pitchFamily="50" charset="-127"/>
                <a:cs typeface="Arial" panose="020B0604020202020204" pitchFamily="34" charset="0"/>
              </a:endParaRPr>
            </a:p>
          </p:txBody>
        </p:sp>
      </p:grpSp>
      <p:sp>
        <p:nvSpPr>
          <p:cNvPr id="21" name="TextBox 20">
            <a:extLst>
              <a:ext uri="{FF2B5EF4-FFF2-40B4-BE49-F238E27FC236}">
                <a16:creationId xmlns:a16="http://schemas.microsoft.com/office/drawing/2014/main" id="{6DDBFD3E-CA52-4F82-A577-65F56826E73B}"/>
              </a:ext>
            </a:extLst>
          </p:cNvPr>
          <p:cNvSpPr txBox="1"/>
          <p:nvPr/>
        </p:nvSpPr>
        <p:spPr>
          <a:xfrm>
            <a:off x="116114" y="4599735"/>
            <a:ext cx="8672087" cy="1119752"/>
          </a:xfrm>
          <a:prstGeom prst="rect">
            <a:avLst/>
          </a:prstGeom>
          <a:solidFill>
            <a:srgbClr val="585C65"/>
          </a:solidFill>
        </p:spPr>
        <p:style>
          <a:lnRef idx="2">
            <a:schemeClr val="dk1"/>
          </a:lnRef>
          <a:fillRef idx="1">
            <a:schemeClr val="lt1"/>
          </a:fillRef>
          <a:effectRef idx="0">
            <a:schemeClr val="dk1"/>
          </a:effectRef>
          <a:fontRef idx="minor">
            <a:schemeClr val="dk1"/>
          </a:fontRef>
        </p:style>
        <p:txBody>
          <a:bodyPr wrap="square" rtlCol="0" anchor="ctr" anchorCtr="0">
            <a:noAutofit/>
          </a:bodyPr>
          <a:lstStyle/>
          <a:p>
            <a:pPr>
              <a:tabLst>
                <a:tab pos="682625" algn="l"/>
              </a:tabLst>
            </a:pPr>
            <a:r>
              <a:rPr lang="id-ID" altLang="ko-KR" sz="3200" dirty="0">
                <a:solidFill>
                  <a:schemeClr val="bg1">
                    <a:lumMod val="95000"/>
                  </a:schemeClr>
                </a:solidFill>
                <a:latin typeface="Arial" panose="020B0604020202020204" pitchFamily="34" charset="0"/>
                <a:ea typeface="나눔스퀘어_ac" panose="020B0600000101010101" pitchFamily="50" charset="-127"/>
                <a:cs typeface="Arial" panose="020B0604020202020204" pitchFamily="34" charset="0"/>
              </a:rPr>
              <a:t>	</a:t>
            </a:r>
            <a:r>
              <a:rPr lang="id-ID" altLang="ko-KR" sz="2800" dirty="0">
                <a:solidFill>
                  <a:schemeClr val="bg1">
                    <a:lumMod val="95000"/>
                  </a:schemeClr>
                </a:solidFill>
                <a:latin typeface="Arial" panose="020B0604020202020204" pitchFamily="34" charset="0"/>
                <a:ea typeface="나눔스퀘어_ac" panose="020B0600000101010101" pitchFamily="50" charset="-127"/>
                <a:cs typeface="Arial" panose="020B0604020202020204" pitchFamily="34" charset="0"/>
              </a:rPr>
              <a:t>Universitas Kristen Wira Wacana Sumba</a:t>
            </a:r>
          </a:p>
          <a:p>
            <a:pPr marL="174625">
              <a:tabLst>
                <a:tab pos="682625" algn="l"/>
              </a:tabLst>
            </a:pPr>
            <a:r>
              <a:rPr lang="id-ID" altLang="ko-KR" sz="2800" dirty="0">
                <a:solidFill>
                  <a:schemeClr val="bg1">
                    <a:lumMod val="95000"/>
                  </a:schemeClr>
                </a:solidFill>
                <a:latin typeface="Arial" panose="020B0604020202020204" pitchFamily="34" charset="0"/>
                <a:ea typeface="나눔스퀘어_ac" panose="020B0600000101010101" pitchFamily="50" charset="-127"/>
                <a:cs typeface="Arial" panose="020B0604020202020204" pitchFamily="34" charset="0"/>
              </a:rPr>
              <a:t>	</a:t>
            </a:r>
            <a:r>
              <a:rPr lang="id-ID" altLang="ko-KR" sz="2800" dirty="0" err="1">
                <a:solidFill>
                  <a:schemeClr val="bg1">
                    <a:lumMod val="95000"/>
                  </a:schemeClr>
                </a:solidFill>
                <a:latin typeface="Arial" panose="020B0604020202020204" pitchFamily="34" charset="0"/>
                <a:ea typeface="나눔스퀘어_ac" panose="020B0600000101010101" pitchFamily="50" charset="-127"/>
                <a:cs typeface="Arial" panose="020B0604020202020204" pitchFamily="34" charset="0"/>
              </a:rPr>
              <a:t>Lecturer</a:t>
            </a:r>
            <a:r>
              <a:rPr lang="id-ID" altLang="ko-KR" sz="2800" dirty="0">
                <a:solidFill>
                  <a:schemeClr val="bg1">
                    <a:lumMod val="95000"/>
                  </a:schemeClr>
                </a:solidFill>
                <a:latin typeface="Arial" panose="020B0604020202020204" pitchFamily="34" charset="0"/>
                <a:ea typeface="나눔스퀘어_ac" panose="020B0600000101010101" pitchFamily="50" charset="-127"/>
                <a:cs typeface="Arial" panose="020B0604020202020204" pitchFamily="34" charset="0"/>
              </a:rPr>
              <a:t> - Fajar Hariadi</a:t>
            </a:r>
            <a:endParaRPr lang="ko-KR" altLang="en-US" sz="2800" dirty="0">
              <a:solidFill>
                <a:schemeClr val="bg1">
                  <a:lumMod val="95000"/>
                </a:schemeClr>
              </a:solidFill>
              <a:latin typeface="Arial" panose="020B0604020202020204" pitchFamily="34" charset="0"/>
              <a:cs typeface="Arial" panose="020B0604020202020204" pitchFamily="34" charset="0"/>
            </a:endParaRPr>
          </a:p>
        </p:txBody>
      </p:sp>
      <p:cxnSp>
        <p:nvCxnSpPr>
          <p:cNvPr id="24" name="직선 연결선 23">
            <a:extLst>
              <a:ext uri="{FF2B5EF4-FFF2-40B4-BE49-F238E27FC236}">
                <a16:creationId xmlns:a16="http://schemas.microsoft.com/office/drawing/2014/main" id="{DEEDD6FE-98DA-411A-8D45-D4E835DFAC8B}"/>
              </a:ext>
            </a:extLst>
          </p:cNvPr>
          <p:cNvCxnSpPr>
            <a:cxnSpLocks/>
          </p:cNvCxnSpPr>
          <p:nvPr/>
        </p:nvCxnSpPr>
        <p:spPr>
          <a:xfrm flipV="1">
            <a:off x="417201" y="4327542"/>
            <a:ext cx="5961917" cy="33420"/>
          </a:xfrm>
          <a:prstGeom prst="line">
            <a:avLst/>
          </a:prstGeom>
          <a:ln>
            <a:solidFill>
              <a:schemeClr val="bg1"/>
            </a:solidFill>
            <a:prstDash val="dash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87339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barn(inVertical)">
                                      <p:cBhvr>
                                        <p:cTn id="11" dur="500"/>
                                        <p:tgtEl>
                                          <p:spTgt spid="24"/>
                                        </p:tgtEl>
                                      </p:cBhvr>
                                    </p:animEffect>
                                  </p:childTnLst>
                                </p:cTn>
                              </p:par>
                            </p:childTnLst>
                          </p:cTn>
                        </p:par>
                        <p:par>
                          <p:cTn id="12" fill="hold">
                            <p:stCondLst>
                              <p:cond delay="1000"/>
                            </p:stCondLst>
                            <p:childTnLst>
                              <p:par>
                                <p:cTn id="13" presetID="22" presetClass="entr" presetSubtype="8" fill="hold" grpId="0"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2100"/>
                            </p:stCondLst>
                            <p:childTnLst>
                              <p:par>
                                <p:cTn id="17" presetID="10"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C5C3697-A855-4609-A3B2-139889B4B4A0}"/>
              </a:ext>
            </a:extLst>
          </p:cNvPr>
          <p:cNvSpPr txBox="1"/>
          <p:nvPr/>
        </p:nvSpPr>
        <p:spPr>
          <a:xfrm>
            <a:off x="5791200" y="104597"/>
            <a:ext cx="6293924" cy="553998"/>
          </a:xfrm>
          <a:prstGeom prst="rect">
            <a:avLst/>
          </a:prstGeom>
          <a:noFill/>
        </p:spPr>
        <p:txBody>
          <a:bodyPr wrap="square" rtlCol="0">
            <a:spAutoFit/>
          </a:bodyPr>
          <a:lstStyle/>
          <a:p>
            <a:pPr algn="r"/>
            <a:r>
              <a:rPr lang="en-US" altLang="ko-KR" sz="3000" dirty="0">
                <a:solidFill>
                  <a:schemeClr val="bg1"/>
                </a:solidFill>
                <a:latin typeface="Arial" panose="020B0604020202020204" pitchFamily="34" charset="0"/>
                <a:cs typeface="Arial" panose="020B0604020202020204" pitchFamily="34" charset="0"/>
              </a:rPr>
              <a:t>C</a:t>
            </a:r>
            <a:r>
              <a:rPr lang="id-ID" altLang="ko-KR" sz="3000" dirty="0" err="1">
                <a:solidFill>
                  <a:schemeClr val="bg1"/>
                </a:solidFill>
                <a:latin typeface="Arial" panose="020B0604020202020204" pitchFamily="34" charset="0"/>
                <a:cs typeface="Arial" panose="020B0604020202020204" pitchFamily="34" charset="0"/>
              </a:rPr>
              <a:t>omputer</a:t>
            </a:r>
            <a:r>
              <a:rPr lang="id-ID" altLang="ko-KR" sz="3000" dirty="0">
                <a:solidFill>
                  <a:schemeClr val="bg1"/>
                </a:solidFill>
                <a:latin typeface="Arial" panose="020B0604020202020204" pitchFamily="34" charset="0"/>
                <a:cs typeface="Arial" panose="020B0604020202020204" pitchFamily="34" charset="0"/>
              </a:rPr>
              <a:t> Network </a:t>
            </a:r>
            <a:r>
              <a:rPr lang="id-ID" altLang="ko-KR" sz="3000" dirty="0" err="1">
                <a:solidFill>
                  <a:schemeClr val="bg1"/>
                </a:solidFill>
                <a:latin typeface="Arial" panose="020B0604020202020204" pitchFamily="34" charset="0"/>
                <a:cs typeface="Arial" panose="020B0604020202020204" pitchFamily="34" charset="0"/>
              </a:rPr>
              <a:t>Management</a:t>
            </a:r>
            <a:endParaRPr lang="ko-KR" altLang="en-US" sz="3000" dirty="0">
              <a:solidFill>
                <a:schemeClr val="bg1"/>
              </a:solidFill>
              <a:latin typeface="Arial" panose="020B0604020202020204" pitchFamily="34" charset="0"/>
              <a:cs typeface="Arial" panose="020B0604020202020204" pitchFamily="34" charset="0"/>
            </a:endParaRPr>
          </a:p>
        </p:txBody>
      </p:sp>
      <p:grpSp>
        <p:nvGrpSpPr>
          <p:cNvPr id="9" name="그룹 8">
            <a:extLst>
              <a:ext uri="{FF2B5EF4-FFF2-40B4-BE49-F238E27FC236}">
                <a16:creationId xmlns:a16="http://schemas.microsoft.com/office/drawing/2014/main" id="{0A93FAF5-E1CC-4474-A656-9B46299B343C}"/>
              </a:ext>
            </a:extLst>
          </p:cNvPr>
          <p:cNvGrpSpPr/>
          <p:nvPr/>
        </p:nvGrpSpPr>
        <p:grpSpPr>
          <a:xfrm>
            <a:off x="434203" y="2075957"/>
            <a:ext cx="8119078" cy="685735"/>
            <a:chOff x="434203" y="2075957"/>
            <a:chExt cx="8119078" cy="685735"/>
          </a:xfrm>
        </p:grpSpPr>
        <p:sp>
          <p:nvSpPr>
            <p:cNvPr id="10" name="타원 9">
              <a:extLst>
                <a:ext uri="{FF2B5EF4-FFF2-40B4-BE49-F238E27FC236}">
                  <a16:creationId xmlns:a16="http://schemas.microsoft.com/office/drawing/2014/main" id="{62DFFF72-DCAB-46D5-AC5F-D6958C33AC97}"/>
                </a:ext>
              </a:extLst>
            </p:cNvPr>
            <p:cNvSpPr/>
            <p:nvPr/>
          </p:nvSpPr>
          <p:spPr>
            <a:xfrm>
              <a:off x="532676" y="2131172"/>
              <a:ext cx="551291" cy="551291"/>
            </a:xfrm>
            <a:prstGeom prst="ellipse">
              <a:avLst/>
            </a:prstGeom>
            <a:solidFill>
              <a:srgbClr val="7030A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sz="1600" dirty="0">
                <a:solidFill>
                  <a:schemeClr val="lt1"/>
                </a:solidFill>
                <a:latin typeface="Arial" panose="020B0604020202020204" pitchFamily="34" charset="0"/>
                <a:cs typeface="Arial" panose="020B0604020202020204" pitchFamily="34" charset="0"/>
              </a:endParaRPr>
            </a:p>
          </p:txBody>
        </p:sp>
        <p:grpSp>
          <p:nvGrpSpPr>
            <p:cNvPr id="11" name="그룹 10">
              <a:extLst>
                <a:ext uri="{FF2B5EF4-FFF2-40B4-BE49-F238E27FC236}">
                  <a16:creationId xmlns:a16="http://schemas.microsoft.com/office/drawing/2014/main" id="{2B49D84C-9C48-487A-B2F7-4A3CC5C54459}"/>
                </a:ext>
              </a:extLst>
            </p:cNvPr>
            <p:cNvGrpSpPr/>
            <p:nvPr/>
          </p:nvGrpSpPr>
          <p:grpSpPr>
            <a:xfrm>
              <a:off x="434203" y="2075957"/>
              <a:ext cx="8119078" cy="685735"/>
              <a:chOff x="434203" y="2075957"/>
              <a:chExt cx="8119078" cy="685735"/>
            </a:xfrm>
          </p:grpSpPr>
          <p:sp>
            <p:nvSpPr>
              <p:cNvPr id="12" name="TextBox 11">
                <a:extLst>
                  <a:ext uri="{FF2B5EF4-FFF2-40B4-BE49-F238E27FC236}">
                    <a16:creationId xmlns:a16="http://schemas.microsoft.com/office/drawing/2014/main" id="{88420990-FA2A-49F3-8E30-77DBC0F6C4B9}"/>
                  </a:ext>
                </a:extLst>
              </p:cNvPr>
              <p:cNvSpPr txBox="1"/>
              <p:nvPr/>
            </p:nvSpPr>
            <p:spPr>
              <a:xfrm>
                <a:off x="1209104" y="2075957"/>
                <a:ext cx="4673074" cy="584775"/>
              </a:xfrm>
              <a:prstGeom prst="rect">
                <a:avLst/>
              </a:prstGeom>
              <a:noFill/>
            </p:spPr>
            <p:txBody>
              <a:bodyPr wrap="none" rtlCol="0">
                <a:spAutoFit/>
              </a:bodyPr>
              <a:lstStyle>
                <a:defPPr>
                  <a:defRPr lang="ko-KR"/>
                </a:defPPr>
                <a:lvl1pPr>
                  <a:defRPr sz="3200" b="1" spc="-150">
                    <a:latin typeface="나눔스퀘어" panose="020B0600000101010101" pitchFamily="50" charset="-127"/>
                    <a:ea typeface="나눔스퀘어" panose="020B0600000101010101" pitchFamily="50" charset="-127"/>
                  </a:defRPr>
                </a:lvl1pPr>
              </a:lstStyle>
              <a:p>
                <a:r>
                  <a:rPr lang="id-ID" altLang="ko-KR" dirty="0">
                    <a:latin typeface="Arial" panose="020B0604020202020204" pitchFamily="34" charset="0"/>
                    <a:cs typeface="Arial" panose="020B0604020202020204" pitchFamily="34" charset="0"/>
                  </a:rPr>
                  <a:t>Tahapan Desain Jaringan</a:t>
                </a:r>
                <a:endParaRPr lang="en-US" altLang="ko-KR"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2FBE6B1B-537B-4DD2-BCBA-D46F5F571EB2}"/>
                  </a:ext>
                </a:extLst>
              </p:cNvPr>
              <p:cNvSpPr txBox="1"/>
              <p:nvPr/>
            </p:nvSpPr>
            <p:spPr>
              <a:xfrm>
                <a:off x="608024" y="2166451"/>
                <a:ext cx="378901" cy="461665"/>
              </a:xfrm>
              <a:prstGeom prst="rect">
                <a:avLst/>
              </a:prstGeom>
              <a:noFill/>
            </p:spPr>
            <p:txBody>
              <a:bodyPr wrap="square" rtlCol="0">
                <a:spAutoFit/>
              </a:bodyPr>
              <a:lstStyle/>
              <a:p>
                <a:r>
                  <a:rPr lang="en-US" altLang="ko-KR" sz="2400" dirty="0">
                    <a:solidFill>
                      <a:schemeClr val="bg1"/>
                    </a:solidFill>
                    <a:latin typeface="Arial" panose="020B0604020202020204" pitchFamily="34" charset="0"/>
                    <a:ea typeface="나눔스퀘어" panose="020B0600000101010101" pitchFamily="50" charset="-127"/>
                    <a:cs typeface="Arial" panose="020B0604020202020204" pitchFamily="34" charset="0"/>
                  </a:rPr>
                  <a:t>1</a:t>
                </a:r>
                <a:endParaRPr lang="ko-KR" altLang="en-US" sz="2400" dirty="0">
                  <a:solidFill>
                    <a:schemeClr val="bg1"/>
                  </a:solidFill>
                  <a:latin typeface="Arial" panose="020B0604020202020204" pitchFamily="34" charset="0"/>
                  <a:ea typeface="나눔스퀘어" panose="020B0600000101010101" pitchFamily="50" charset="-127"/>
                  <a:cs typeface="Arial" panose="020B0604020202020204" pitchFamily="34" charset="0"/>
                </a:endParaRPr>
              </a:p>
            </p:txBody>
          </p:sp>
          <p:cxnSp>
            <p:nvCxnSpPr>
              <p:cNvPr id="14" name="직선 연결선 13">
                <a:extLst>
                  <a:ext uri="{FF2B5EF4-FFF2-40B4-BE49-F238E27FC236}">
                    <a16:creationId xmlns:a16="http://schemas.microsoft.com/office/drawing/2014/main" id="{07A3D34F-CCBC-442D-8415-399F262C2D4B}"/>
                  </a:ext>
                </a:extLst>
              </p:cNvPr>
              <p:cNvCxnSpPr>
                <a:cxnSpLocks/>
              </p:cNvCxnSpPr>
              <p:nvPr/>
            </p:nvCxnSpPr>
            <p:spPr>
              <a:xfrm>
                <a:off x="434203" y="2761692"/>
                <a:ext cx="8119078" cy="0"/>
              </a:xfrm>
              <a:prstGeom prst="line">
                <a:avLst/>
              </a:prstGeom>
              <a:ln>
                <a:solidFill>
                  <a:schemeClr val="accent1">
                    <a:lumMod val="40000"/>
                    <a:lumOff val="60000"/>
                  </a:schemeClr>
                </a:solidFill>
                <a:prstDash val="lgDash"/>
              </a:ln>
            </p:spPr>
            <p:style>
              <a:lnRef idx="1">
                <a:schemeClr val="accent1"/>
              </a:lnRef>
              <a:fillRef idx="0">
                <a:schemeClr val="accent1"/>
              </a:fillRef>
              <a:effectRef idx="0">
                <a:schemeClr val="accent1"/>
              </a:effectRef>
              <a:fontRef idx="minor">
                <a:schemeClr val="tx1"/>
              </a:fontRef>
            </p:style>
          </p:cxnSp>
        </p:grpSp>
      </p:grpSp>
      <p:grpSp>
        <p:nvGrpSpPr>
          <p:cNvPr id="15" name="그룹 14">
            <a:extLst>
              <a:ext uri="{FF2B5EF4-FFF2-40B4-BE49-F238E27FC236}">
                <a16:creationId xmlns:a16="http://schemas.microsoft.com/office/drawing/2014/main" id="{D86BBDA8-E751-4348-B16C-CB6D55106CE0}"/>
              </a:ext>
            </a:extLst>
          </p:cNvPr>
          <p:cNvGrpSpPr/>
          <p:nvPr/>
        </p:nvGrpSpPr>
        <p:grpSpPr>
          <a:xfrm>
            <a:off x="434203" y="2874980"/>
            <a:ext cx="7795397" cy="670874"/>
            <a:chOff x="434203" y="2874980"/>
            <a:chExt cx="7795397" cy="670874"/>
          </a:xfrm>
        </p:grpSpPr>
        <p:sp>
          <p:nvSpPr>
            <p:cNvPr id="16" name="TextBox 15">
              <a:extLst>
                <a:ext uri="{FF2B5EF4-FFF2-40B4-BE49-F238E27FC236}">
                  <a16:creationId xmlns:a16="http://schemas.microsoft.com/office/drawing/2014/main" id="{5760DAF7-9ACE-4005-8F9F-65669F329DC8}"/>
                </a:ext>
              </a:extLst>
            </p:cNvPr>
            <p:cNvSpPr txBox="1"/>
            <p:nvPr/>
          </p:nvSpPr>
          <p:spPr>
            <a:xfrm>
              <a:off x="1140487" y="2874980"/>
              <a:ext cx="184731" cy="661720"/>
            </a:xfrm>
            <a:prstGeom prst="rect">
              <a:avLst/>
            </a:prstGeom>
            <a:noFill/>
          </p:spPr>
          <p:txBody>
            <a:bodyPr wrap="none" rtlCol="0">
              <a:spAutoFit/>
            </a:bodyPr>
            <a:lstStyle>
              <a:defPPr>
                <a:defRPr lang="ko-KR"/>
              </a:defPPr>
              <a:lvl1pPr>
                <a:defRPr sz="3200" b="1" spc="-150">
                  <a:latin typeface="나눔스퀘어" panose="020B0600000101010101" pitchFamily="50" charset="-127"/>
                  <a:ea typeface="나눔스퀘어" panose="020B0600000101010101" pitchFamily="50" charset="-127"/>
                </a:defRPr>
              </a:lvl1pPr>
            </a:lstStyle>
            <a:p>
              <a:endParaRPr lang="ko-KR" altLang="en-US" sz="3700" dirty="0">
                <a:latin typeface="Arial" panose="020B0604020202020204" pitchFamily="34" charset="0"/>
                <a:cs typeface="Arial" panose="020B0604020202020204" pitchFamily="34" charset="0"/>
              </a:endParaRPr>
            </a:p>
          </p:txBody>
        </p:sp>
        <p:sp>
          <p:nvSpPr>
            <p:cNvPr id="17" name="타원 16">
              <a:extLst>
                <a:ext uri="{FF2B5EF4-FFF2-40B4-BE49-F238E27FC236}">
                  <a16:creationId xmlns:a16="http://schemas.microsoft.com/office/drawing/2014/main" id="{7BF54FD6-50A8-491C-8070-ED2079AB8100}"/>
                </a:ext>
              </a:extLst>
            </p:cNvPr>
            <p:cNvSpPr/>
            <p:nvPr/>
          </p:nvSpPr>
          <p:spPr>
            <a:xfrm>
              <a:off x="541328" y="2892944"/>
              <a:ext cx="551291" cy="551291"/>
            </a:xfrm>
            <a:prstGeom prst="ellipse">
              <a:avLst/>
            </a:prstGeom>
            <a:solidFill>
              <a:srgbClr val="7030A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solidFill>
                  <a:schemeClr val="lt1"/>
                </a:solidFill>
                <a:latin typeface="Arial" panose="020B06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48D27356-5A1A-4E0D-B6FD-C3127346CC1B}"/>
                </a:ext>
              </a:extLst>
            </p:cNvPr>
            <p:cNvSpPr txBox="1"/>
            <p:nvPr/>
          </p:nvSpPr>
          <p:spPr>
            <a:xfrm>
              <a:off x="616676" y="2909173"/>
              <a:ext cx="378901" cy="523220"/>
            </a:xfrm>
            <a:prstGeom prst="rect">
              <a:avLst/>
            </a:prstGeom>
            <a:noFill/>
          </p:spPr>
          <p:txBody>
            <a:bodyPr wrap="square" rtlCol="0">
              <a:spAutoFit/>
            </a:bodyPr>
            <a:lstStyle>
              <a:defPPr>
                <a:defRPr lang="ko-KR"/>
              </a:defPPr>
              <a:lvl1pPr>
                <a:defRPr sz="2800">
                  <a:solidFill>
                    <a:srgbClr val="002060"/>
                  </a:solidFill>
                  <a:latin typeface="나눔스퀘어 Light" panose="020B0600000101010101" pitchFamily="50" charset="-127"/>
                  <a:ea typeface="나눔스퀘어 Light" panose="020B0600000101010101" pitchFamily="50" charset="-127"/>
                </a:defRPr>
              </a:lvl1pPr>
            </a:lstStyle>
            <a:p>
              <a:r>
                <a:rPr lang="en-US" altLang="ko-KR" dirty="0">
                  <a:solidFill>
                    <a:schemeClr val="bg1"/>
                  </a:solidFill>
                  <a:latin typeface="Arial" panose="020B0604020202020204" pitchFamily="34" charset="0"/>
                  <a:ea typeface="나눔스퀘어" panose="020B0600000101010101" pitchFamily="50" charset="-127"/>
                  <a:cs typeface="Arial" panose="020B0604020202020204" pitchFamily="34" charset="0"/>
                </a:rPr>
                <a:t>2 </a:t>
              </a:r>
              <a:endParaRPr lang="ko-KR" altLang="en-US" dirty="0">
                <a:solidFill>
                  <a:schemeClr val="bg1"/>
                </a:solidFill>
                <a:latin typeface="Arial" panose="020B0604020202020204" pitchFamily="34" charset="0"/>
                <a:ea typeface="나눔스퀘어" panose="020B0600000101010101" pitchFamily="50" charset="-127"/>
                <a:cs typeface="Arial" panose="020B0604020202020204" pitchFamily="34" charset="0"/>
              </a:endParaRPr>
            </a:p>
          </p:txBody>
        </p:sp>
        <p:cxnSp>
          <p:nvCxnSpPr>
            <p:cNvPr id="19" name="직선 연결선 18">
              <a:extLst>
                <a:ext uri="{FF2B5EF4-FFF2-40B4-BE49-F238E27FC236}">
                  <a16:creationId xmlns:a16="http://schemas.microsoft.com/office/drawing/2014/main" id="{BFD982F2-B040-4954-8059-39A9BAA84D7C}"/>
                </a:ext>
              </a:extLst>
            </p:cNvPr>
            <p:cNvCxnSpPr>
              <a:cxnSpLocks/>
            </p:cNvCxnSpPr>
            <p:nvPr/>
          </p:nvCxnSpPr>
          <p:spPr>
            <a:xfrm>
              <a:off x="434203" y="3545854"/>
              <a:ext cx="7795397" cy="0"/>
            </a:xfrm>
            <a:prstGeom prst="line">
              <a:avLst/>
            </a:prstGeom>
            <a:ln>
              <a:solidFill>
                <a:schemeClr val="accent1">
                  <a:lumMod val="40000"/>
                  <a:lumOff val="60000"/>
                </a:schemeClr>
              </a:solidFill>
              <a:prstDash val="lgDash"/>
            </a:ln>
          </p:spPr>
          <p:style>
            <a:lnRef idx="1">
              <a:schemeClr val="accent1"/>
            </a:lnRef>
            <a:fillRef idx="0">
              <a:schemeClr val="accent1"/>
            </a:fillRef>
            <a:effectRef idx="0">
              <a:schemeClr val="accent1"/>
            </a:effectRef>
            <a:fontRef idx="minor">
              <a:schemeClr val="tx1"/>
            </a:fontRef>
          </p:style>
        </p:cxnSp>
      </p:grpSp>
      <p:grpSp>
        <p:nvGrpSpPr>
          <p:cNvPr id="20" name="그룹 19">
            <a:extLst>
              <a:ext uri="{FF2B5EF4-FFF2-40B4-BE49-F238E27FC236}">
                <a16:creationId xmlns:a16="http://schemas.microsoft.com/office/drawing/2014/main" id="{BD4BD20A-BD27-4D5D-BEE1-96D83624D269}"/>
              </a:ext>
            </a:extLst>
          </p:cNvPr>
          <p:cNvGrpSpPr/>
          <p:nvPr/>
        </p:nvGrpSpPr>
        <p:grpSpPr>
          <a:xfrm>
            <a:off x="434203" y="3661225"/>
            <a:ext cx="7415071" cy="661829"/>
            <a:chOff x="434203" y="3661225"/>
            <a:chExt cx="7415071" cy="661829"/>
          </a:xfrm>
        </p:grpSpPr>
        <p:sp>
          <p:nvSpPr>
            <p:cNvPr id="21" name="TextBox 20">
              <a:extLst>
                <a:ext uri="{FF2B5EF4-FFF2-40B4-BE49-F238E27FC236}">
                  <a16:creationId xmlns:a16="http://schemas.microsoft.com/office/drawing/2014/main" id="{79A075E5-3F9F-432D-970D-375849C6E373}"/>
                </a:ext>
              </a:extLst>
            </p:cNvPr>
            <p:cNvSpPr txBox="1"/>
            <p:nvPr/>
          </p:nvSpPr>
          <p:spPr>
            <a:xfrm>
              <a:off x="1162257" y="3661225"/>
              <a:ext cx="184731" cy="661720"/>
            </a:xfrm>
            <a:prstGeom prst="rect">
              <a:avLst/>
            </a:prstGeom>
            <a:noFill/>
          </p:spPr>
          <p:txBody>
            <a:bodyPr wrap="none" rtlCol="0">
              <a:spAutoFit/>
            </a:bodyPr>
            <a:lstStyle>
              <a:defPPr>
                <a:defRPr lang="ko-KR"/>
              </a:defPPr>
              <a:lvl1pPr>
                <a:defRPr sz="3400" b="1" spc="-150">
                  <a:latin typeface="나눔스퀘어" panose="020B0600000101010101" pitchFamily="50" charset="-127"/>
                  <a:ea typeface="나눔스퀘어" panose="020B0600000101010101" pitchFamily="50" charset="-127"/>
                </a:defRPr>
              </a:lvl1pPr>
            </a:lstStyle>
            <a:p>
              <a:endParaRPr lang="en-US" altLang="ko-KR" sz="3700" dirty="0">
                <a:latin typeface="Arial" panose="020B0604020202020204" pitchFamily="34" charset="0"/>
                <a:cs typeface="Arial" panose="020B0604020202020204" pitchFamily="34" charset="0"/>
              </a:endParaRPr>
            </a:p>
          </p:txBody>
        </p:sp>
        <p:sp>
          <p:nvSpPr>
            <p:cNvPr id="22" name="타원 21">
              <a:extLst>
                <a:ext uri="{FF2B5EF4-FFF2-40B4-BE49-F238E27FC236}">
                  <a16:creationId xmlns:a16="http://schemas.microsoft.com/office/drawing/2014/main" id="{511D622B-76E8-49D2-A7E5-DE6B5A82B2BD}"/>
                </a:ext>
              </a:extLst>
            </p:cNvPr>
            <p:cNvSpPr/>
            <p:nvPr/>
          </p:nvSpPr>
          <p:spPr>
            <a:xfrm>
              <a:off x="541328" y="3663381"/>
              <a:ext cx="551291" cy="551291"/>
            </a:xfrm>
            <a:prstGeom prst="ellipse">
              <a:avLst/>
            </a:prstGeom>
            <a:solidFill>
              <a:srgbClr val="7030A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solidFill>
                  <a:schemeClr val="lt1"/>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16B79E0C-8C7A-4D0C-90CD-3932D25E53D7}"/>
                </a:ext>
              </a:extLst>
            </p:cNvPr>
            <p:cNvSpPr txBox="1"/>
            <p:nvPr/>
          </p:nvSpPr>
          <p:spPr>
            <a:xfrm>
              <a:off x="616676" y="3689135"/>
              <a:ext cx="378901" cy="523220"/>
            </a:xfrm>
            <a:prstGeom prst="rect">
              <a:avLst/>
            </a:prstGeom>
            <a:noFill/>
          </p:spPr>
          <p:txBody>
            <a:bodyPr wrap="square" rtlCol="0">
              <a:spAutoFit/>
            </a:bodyPr>
            <a:lstStyle>
              <a:defPPr>
                <a:defRPr lang="ko-KR"/>
              </a:defPPr>
              <a:lvl1pPr>
                <a:defRPr sz="2800">
                  <a:solidFill>
                    <a:srgbClr val="002060"/>
                  </a:solidFill>
                  <a:latin typeface="나눔스퀘어" panose="020B0600000101010101" pitchFamily="50" charset="-127"/>
                  <a:ea typeface="나눔스퀘어" panose="020B0600000101010101" pitchFamily="50" charset="-127"/>
                </a:defRPr>
              </a:lvl1pPr>
            </a:lstStyle>
            <a:p>
              <a:r>
                <a:rPr lang="en-US" altLang="ko-KR" dirty="0">
                  <a:solidFill>
                    <a:schemeClr val="bg1"/>
                  </a:solidFill>
                  <a:latin typeface="Arial" panose="020B0604020202020204" pitchFamily="34" charset="0"/>
                  <a:cs typeface="Arial" panose="020B0604020202020204" pitchFamily="34" charset="0"/>
                </a:rPr>
                <a:t>3</a:t>
              </a:r>
              <a:endParaRPr lang="ko-KR" altLang="en-US" dirty="0">
                <a:solidFill>
                  <a:schemeClr val="bg1"/>
                </a:solidFill>
                <a:latin typeface="Arial" panose="020B0604020202020204" pitchFamily="34" charset="0"/>
                <a:cs typeface="Arial" panose="020B0604020202020204" pitchFamily="34" charset="0"/>
              </a:endParaRPr>
            </a:p>
          </p:txBody>
        </p:sp>
        <p:cxnSp>
          <p:nvCxnSpPr>
            <p:cNvPr id="24" name="직선 연결선 23">
              <a:extLst>
                <a:ext uri="{FF2B5EF4-FFF2-40B4-BE49-F238E27FC236}">
                  <a16:creationId xmlns:a16="http://schemas.microsoft.com/office/drawing/2014/main" id="{8DFAA13A-FCFC-4CC0-9C46-3AEAD370032E}"/>
                </a:ext>
              </a:extLst>
            </p:cNvPr>
            <p:cNvCxnSpPr>
              <a:cxnSpLocks/>
            </p:cNvCxnSpPr>
            <p:nvPr/>
          </p:nvCxnSpPr>
          <p:spPr>
            <a:xfrm>
              <a:off x="434203" y="4323054"/>
              <a:ext cx="7415071" cy="0"/>
            </a:xfrm>
            <a:prstGeom prst="line">
              <a:avLst/>
            </a:prstGeom>
            <a:ln>
              <a:solidFill>
                <a:schemeClr val="accent1">
                  <a:lumMod val="40000"/>
                  <a:lumOff val="60000"/>
                </a:schemeClr>
              </a:solidFill>
              <a:prstDash val="lgDash"/>
            </a:ln>
          </p:spPr>
          <p:style>
            <a:lnRef idx="1">
              <a:schemeClr val="accent1"/>
            </a:lnRef>
            <a:fillRef idx="0">
              <a:schemeClr val="accent1"/>
            </a:fillRef>
            <a:effectRef idx="0">
              <a:schemeClr val="accent1"/>
            </a:effectRef>
            <a:fontRef idx="minor">
              <a:schemeClr val="tx1"/>
            </a:fontRef>
          </p:style>
        </p:cxnSp>
      </p:grpSp>
      <p:grpSp>
        <p:nvGrpSpPr>
          <p:cNvPr id="2" name="그룹 1">
            <a:extLst>
              <a:ext uri="{FF2B5EF4-FFF2-40B4-BE49-F238E27FC236}">
                <a16:creationId xmlns:a16="http://schemas.microsoft.com/office/drawing/2014/main" id="{CAD0093D-F3CA-4C19-A872-2A40853E8475}"/>
              </a:ext>
            </a:extLst>
          </p:cNvPr>
          <p:cNvGrpSpPr/>
          <p:nvPr/>
        </p:nvGrpSpPr>
        <p:grpSpPr>
          <a:xfrm>
            <a:off x="11625" y="448938"/>
            <a:ext cx="3346717" cy="1370910"/>
            <a:chOff x="11625" y="448938"/>
            <a:chExt cx="3346717" cy="1370910"/>
          </a:xfrm>
        </p:grpSpPr>
        <p:sp>
          <p:nvSpPr>
            <p:cNvPr id="25" name="대각선 방향의 모서리가 둥근 사각형 175">
              <a:extLst>
                <a:ext uri="{FF2B5EF4-FFF2-40B4-BE49-F238E27FC236}">
                  <a16:creationId xmlns:a16="http://schemas.microsoft.com/office/drawing/2014/main" id="{55D63185-2F26-4374-9534-FEDA48B48A92}"/>
                </a:ext>
              </a:extLst>
            </p:cNvPr>
            <p:cNvSpPr/>
            <p:nvPr/>
          </p:nvSpPr>
          <p:spPr bwMode="auto">
            <a:xfrm>
              <a:off x="554410" y="827201"/>
              <a:ext cx="2803932" cy="992647"/>
            </a:xfrm>
            <a:prstGeom prst="round2DiagRect">
              <a:avLst>
                <a:gd name="adj1" fmla="val 34495"/>
                <a:gd name="adj2" fmla="val 0"/>
              </a:avLst>
            </a:prstGeom>
            <a:solidFill>
              <a:srgbClr val="59595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latin typeface="Arial" panose="020B0604020202020204" pitchFamily="34" charset="0"/>
                <a:cs typeface="Arial" panose="020B0604020202020204" pitchFamily="34" charset="0"/>
              </a:endParaRPr>
            </a:p>
          </p:txBody>
        </p:sp>
        <p:sp>
          <p:nvSpPr>
            <p:cNvPr id="26" name="자유형: 도형 25">
              <a:extLst>
                <a:ext uri="{FF2B5EF4-FFF2-40B4-BE49-F238E27FC236}">
                  <a16:creationId xmlns:a16="http://schemas.microsoft.com/office/drawing/2014/main" id="{D9623F4A-BB36-4F85-9713-6B39FF2F119A}"/>
                </a:ext>
              </a:extLst>
            </p:cNvPr>
            <p:cNvSpPr/>
            <p:nvPr/>
          </p:nvSpPr>
          <p:spPr bwMode="auto">
            <a:xfrm>
              <a:off x="343459" y="448938"/>
              <a:ext cx="2649123" cy="1188723"/>
            </a:xfrm>
            <a:custGeom>
              <a:avLst/>
              <a:gdLst>
                <a:gd name="connsiteX0" fmla="*/ 342414 w 1578927"/>
                <a:gd name="connsiteY0" fmla="*/ 196076 h 1188723"/>
                <a:gd name="connsiteX1" fmla="*/ 473972 w 1578927"/>
                <a:gd name="connsiteY1" fmla="*/ 196076 h 1188723"/>
                <a:gd name="connsiteX2" fmla="*/ 473972 w 1578927"/>
                <a:gd name="connsiteY2" fmla="*/ 310690 h 1188723"/>
                <a:gd name="connsiteX3" fmla="*/ 528969 w 1578927"/>
                <a:gd name="connsiteY3" fmla="*/ 365687 h 1188723"/>
                <a:gd name="connsiteX4" fmla="*/ 583966 w 1578927"/>
                <a:gd name="connsiteY4" fmla="*/ 310690 h 1188723"/>
                <a:gd name="connsiteX5" fmla="*/ 583966 w 1578927"/>
                <a:gd name="connsiteY5" fmla="*/ 196076 h 1188723"/>
                <a:gd name="connsiteX6" fmla="*/ 1578927 w 1578927"/>
                <a:gd name="connsiteY6" fmla="*/ 196076 h 1188723"/>
                <a:gd name="connsiteX7" fmla="*/ 1578927 w 1578927"/>
                <a:gd name="connsiteY7" fmla="*/ 846309 h 1188723"/>
                <a:gd name="connsiteX8" fmla="*/ 1236513 w 1578927"/>
                <a:gd name="connsiteY8" fmla="*/ 1188723 h 1188723"/>
                <a:gd name="connsiteX9" fmla="*/ 0 w 1578927"/>
                <a:gd name="connsiteY9" fmla="*/ 1188723 h 1188723"/>
                <a:gd name="connsiteX10" fmla="*/ 0 w 1578927"/>
                <a:gd name="connsiteY10" fmla="*/ 538490 h 1188723"/>
                <a:gd name="connsiteX11" fmla="*/ 342414 w 1578927"/>
                <a:gd name="connsiteY11" fmla="*/ 196076 h 1188723"/>
                <a:gd name="connsiteX12" fmla="*/ 528969 w 1578927"/>
                <a:gd name="connsiteY12" fmla="*/ 0 h 1188723"/>
                <a:gd name="connsiteX13" fmla="*/ 583966 w 1578927"/>
                <a:gd name="connsiteY13" fmla="*/ 54997 h 1188723"/>
                <a:gd name="connsiteX14" fmla="*/ 583966 w 1578927"/>
                <a:gd name="connsiteY14" fmla="*/ 196076 h 1188723"/>
                <a:gd name="connsiteX15" fmla="*/ 473972 w 1578927"/>
                <a:gd name="connsiteY15" fmla="*/ 196076 h 1188723"/>
                <a:gd name="connsiteX16" fmla="*/ 473972 w 1578927"/>
                <a:gd name="connsiteY16" fmla="*/ 54997 h 1188723"/>
                <a:gd name="connsiteX17" fmla="*/ 528969 w 1578927"/>
                <a:gd name="connsiteY17" fmla="*/ 0 h 1188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78927" h="1188723">
                  <a:moveTo>
                    <a:pt x="342414" y="196076"/>
                  </a:moveTo>
                  <a:lnTo>
                    <a:pt x="473972" y="196076"/>
                  </a:lnTo>
                  <a:lnTo>
                    <a:pt x="473972" y="310690"/>
                  </a:lnTo>
                  <a:cubicBezTo>
                    <a:pt x="473972" y="341064"/>
                    <a:pt x="498595" y="365687"/>
                    <a:pt x="528969" y="365687"/>
                  </a:cubicBezTo>
                  <a:cubicBezTo>
                    <a:pt x="559343" y="365687"/>
                    <a:pt x="583966" y="341064"/>
                    <a:pt x="583966" y="310690"/>
                  </a:cubicBezTo>
                  <a:lnTo>
                    <a:pt x="583966" y="196076"/>
                  </a:lnTo>
                  <a:lnTo>
                    <a:pt x="1578927" y="196076"/>
                  </a:lnTo>
                  <a:lnTo>
                    <a:pt x="1578927" y="846309"/>
                  </a:lnTo>
                  <a:cubicBezTo>
                    <a:pt x="1578927" y="1035419"/>
                    <a:pt x="1425623" y="1188723"/>
                    <a:pt x="1236513" y="1188723"/>
                  </a:cubicBezTo>
                  <a:lnTo>
                    <a:pt x="0" y="1188723"/>
                  </a:lnTo>
                  <a:lnTo>
                    <a:pt x="0" y="538490"/>
                  </a:lnTo>
                  <a:cubicBezTo>
                    <a:pt x="0" y="349380"/>
                    <a:pt x="153304" y="196076"/>
                    <a:pt x="342414" y="196076"/>
                  </a:cubicBezTo>
                  <a:close/>
                  <a:moveTo>
                    <a:pt x="528969" y="0"/>
                  </a:moveTo>
                  <a:cubicBezTo>
                    <a:pt x="559343" y="0"/>
                    <a:pt x="583966" y="24623"/>
                    <a:pt x="583966" y="54997"/>
                  </a:cubicBezTo>
                  <a:lnTo>
                    <a:pt x="583966" y="196076"/>
                  </a:lnTo>
                  <a:lnTo>
                    <a:pt x="473972" y="196076"/>
                  </a:lnTo>
                  <a:lnTo>
                    <a:pt x="473972" y="54997"/>
                  </a:lnTo>
                  <a:cubicBezTo>
                    <a:pt x="473972" y="24623"/>
                    <a:pt x="498595" y="0"/>
                    <a:pt x="528969" y="0"/>
                  </a:cubicBezTo>
                  <a:close/>
                </a:path>
              </a:pathLst>
            </a:cu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latin typeface="Arial" panose="020B0604020202020204" pitchFamily="34" charset="0"/>
                <a:cs typeface="Arial" panose="020B0604020202020204" pitchFamily="34" charset="0"/>
              </a:endParaRPr>
            </a:p>
          </p:txBody>
        </p:sp>
        <p:sp>
          <p:nvSpPr>
            <p:cNvPr id="27" name="직사각형 35">
              <a:extLst>
                <a:ext uri="{FF2B5EF4-FFF2-40B4-BE49-F238E27FC236}">
                  <a16:creationId xmlns:a16="http://schemas.microsoft.com/office/drawing/2014/main" id="{3313CE64-3B69-47F9-95DE-8C1D4AC2FC57}"/>
                </a:ext>
              </a:extLst>
            </p:cNvPr>
            <p:cNvSpPr/>
            <p:nvPr/>
          </p:nvSpPr>
          <p:spPr bwMode="auto">
            <a:xfrm>
              <a:off x="11625" y="757531"/>
              <a:ext cx="2768138"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defRPr/>
              </a:pPr>
              <a:r>
                <a:rPr lang="en-US" altLang="ko-KR" sz="4000" b="1" spc="-100" dirty="0">
                  <a:gradFill flip="none" rotWithShape="1">
                    <a:gsLst>
                      <a:gs pos="0">
                        <a:schemeClr val="bg1"/>
                      </a:gs>
                      <a:gs pos="100000">
                        <a:schemeClr val="bg1"/>
                      </a:gs>
                    </a:gsLst>
                    <a:path path="circle">
                      <a:fillToRect l="100000" t="100000"/>
                    </a:path>
                    <a:tileRect r="-100000" b="-100000"/>
                  </a:gradFill>
                  <a:latin typeface="Arial" panose="020B0604020202020204" pitchFamily="34" charset="0"/>
                  <a:ea typeface="나눔스퀘어_ac Light" panose="020B0600000101010101" pitchFamily="50" charset="-127"/>
                  <a:cs typeface="Arial" panose="020B0604020202020204" pitchFamily="34" charset="0"/>
                  <a:sym typeface="Monotype Sorts"/>
                </a:rPr>
                <a:t>Contents</a:t>
              </a:r>
              <a:endParaRPr lang="ko-KR" altLang="en-US" sz="4000" b="1" spc="-100" dirty="0">
                <a:gradFill flip="none" rotWithShape="1">
                  <a:gsLst>
                    <a:gs pos="0">
                      <a:schemeClr val="bg1"/>
                    </a:gs>
                    <a:gs pos="100000">
                      <a:schemeClr val="bg1"/>
                    </a:gs>
                  </a:gsLst>
                  <a:path path="circle">
                    <a:fillToRect l="100000" t="100000"/>
                  </a:path>
                  <a:tileRect r="-100000" b="-100000"/>
                </a:gradFill>
                <a:latin typeface="Arial" panose="020B0604020202020204" pitchFamily="34" charset="0"/>
                <a:ea typeface="나눔스퀘어_ac Light" panose="020B0600000101010101" pitchFamily="50" charset="-127"/>
                <a:cs typeface="Arial" panose="020B0604020202020204" pitchFamily="34" charset="0"/>
                <a:sym typeface="Monotype Sorts"/>
              </a:endParaRPr>
            </a:p>
          </p:txBody>
        </p:sp>
      </p:grpSp>
      <p:sp>
        <p:nvSpPr>
          <p:cNvPr id="29" name="TextBox 28">
            <a:extLst>
              <a:ext uri="{FF2B5EF4-FFF2-40B4-BE49-F238E27FC236}">
                <a16:creationId xmlns:a16="http://schemas.microsoft.com/office/drawing/2014/main" id="{B94F30AC-880D-7089-5A72-29BABD34890B}"/>
              </a:ext>
            </a:extLst>
          </p:cNvPr>
          <p:cNvSpPr txBox="1"/>
          <p:nvPr/>
        </p:nvSpPr>
        <p:spPr>
          <a:xfrm>
            <a:off x="1230875" y="2855423"/>
            <a:ext cx="6894553" cy="584775"/>
          </a:xfrm>
          <a:prstGeom prst="rect">
            <a:avLst/>
          </a:prstGeom>
          <a:noFill/>
        </p:spPr>
        <p:txBody>
          <a:bodyPr wrap="square" rtlCol="0">
            <a:spAutoFit/>
          </a:bodyPr>
          <a:lstStyle>
            <a:defPPr>
              <a:defRPr lang="ko-KR"/>
            </a:defPPr>
            <a:lvl1pPr>
              <a:defRPr sz="3200" b="1" spc="-150">
                <a:latin typeface="나눔스퀘어" panose="020B0600000101010101" pitchFamily="50" charset="-127"/>
                <a:ea typeface="나눔스퀘어" panose="020B0600000101010101" pitchFamily="50" charset="-127"/>
              </a:defRPr>
            </a:lvl1pPr>
          </a:lstStyle>
          <a:p>
            <a:r>
              <a:rPr lang="id-ID" altLang="ko-KR" dirty="0">
                <a:latin typeface="Arial" panose="020B0604020202020204" pitchFamily="34" charset="0"/>
                <a:cs typeface="Arial" panose="020B0604020202020204" pitchFamily="34" charset="0"/>
              </a:rPr>
              <a:t>Contoh Kasus</a:t>
            </a:r>
            <a:endParaRPr lang="en-US" altLang="ko-KR" dirty="0">
              <a:latin typeface="Arial" panose="020B0604020202020204" pitchFamily="34" charset="0"/>
              <a:cs typeface="Arial" panose="020B0604020202020204" pitchFamily="34" charset="0"/>
            </a:endParaRPr>
          </a:p>
        </p:txBody>
      </p:sp>
      <p:sp>
        <p:nvSpPr>
          <p:cNvPr id="30" name="TextBox 29">
            <a:extLst>
              <a:ext uri="{FF2B5EF4-FFF2-40B4-BE49-F238E27FC236}">
                <a16:creationId xmlns:a16="http://schemas.microsoft.com/office/drawing/2014/main" id="{E3CA0F21-33FD-6533-9BA1-0EEE3CB32F77}"/>
              </a:ext>
            </a:extLst>
          </p:cNvPr>
          <p:cNvSpPr txBox="1"/>
          <p:nvPr/>
        </p:nvSpPr>
        <p:spPr>
          <a:xfrm>
            <a:off x="1258165" y="3586679"/>
            <a:ext cx="5570898" cy="584775"/>
          </a:xfrm>
          <a:prstGeom prst="rect">
            <a:avLst/>
          </a:prstGeom>
          <a:noFill/>
        </p:spPr>
        <p:txBody>
          <a:bodyPr wrap="square" rtlCol="0">
            <a:spAutoFit/>
          </a:bodyPr>
          <a:lstStyle>
            <a:defPPr>
              <a:defRPr lang="ko-KR"/>
            </a:defPPr>
            <a:lvl1pPr>
              <a:defRPr sz="3200" b="1" spc="-150">
                <a:latin typeface="나눔스퀘어" panose="020B0600000101010101" pitchFamily="50" charset="-127"/>
                <a:ea typeface="나눔스퀘어" panose="020B0600000101010101" pitchFamily="50" charset="-127"/>
              </a:defRPr>
            </a:lvl1pPr>
          </a:lstStyle>
          <a:p>
            <a:r>
              <a:rPr lang="id-ID" altLang="ko-KR" dirty="0">
                <a:latin typeface="Arial" panose="020B0604020202020204" pitchFamily="34" charset="0"/>
                <a:cs typeface="Arial" panose="020B0604020202020204" pitchFamily="34" charset="0"/>
              </a:rPr>
              <a:t>Implementasi Kasus</a:t>
            </a:r>
            <a:endParaRPr lang="en-US" altLang="ko-KR"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78310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0-#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nodeType="click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 fill="hold"/>
                                        <p:tgtEl>
                                          <p:spTgt spid="15"/>
                                        </p:tgtEl>
                                        <p:attrNameLst>
                                          <p:attrName>ppt_x</p:attrName>
                                        </p:attrNameLst>
                                      </p:cBhvr>
                                      <p:tavLst>
                                        <p:tav tm="0">
                                          <p:val>
                                            <p:strVal val="0-#ppt_w/2"/>
                                          </p:val>
                                        </p:tav>
                                        <p:tav tm="100000">
                                          <p:val>
                                            <p:strVal val="#ppt_x"/>
                                          </p:val>
                                        </p:tav>
                                      </p:tavLst>
                                    </p:anim>
                                    <p:anim calcmode="lin" valueType="num">
                                      <p:cBhvr additive="base">
                                        <p:cTn id="19" dur="500" fill="hold"/>
                                        <p:tgtEl>
                                          <p:spTgt spid="1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0-#ppt_w/2"/>
                                          </p:val>
                                        </p:tav>
                                        <p:tav tm="100000">
                                          <p:val>
                                            <p:strVal val="#ppt_x"/>
                                          </p:val>
                                        </p:tav>
                                      </p:tavLst>
                                    </p:anim>
                                    <p:anim calcmode="lin" valueType="num">
                                      <p:cBhvr additive="base">
                                        <p:cTn id="23"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fill="hold"/>
                                        <p:tgtEl>
                                          <p:spTgt spid="20"/>
                                        </p:tgtEl>
                                        <p:attrNameLst>
                                          <p:attrName>ppt_x</p:attrName>
                                        </p:attrNameLst>
                                      </p:cBhvr>
                                      <p:tavLst>
                                        <p:tav tm="0">
                                          <p:val>
                                            <p:strVal val="0-#ppt_w/2"/>
                                          </p:val>
                                        </p:tav>
                                        <p:tav tm="100000">
                                          <p:val>
                                            <p:strVal val="#ppt_x"/>
                                          </p:val>
                                        </p:tav>
                                      </p:tavLst>
                                    </p:anim>
                                    <p:anim calcmode="lin" valueType="num">
                                      <p:cBhvr additive="base">
                                        <p:cTn id="29" dur="500" fill="hold"/>
                                        <p:tgtEl>
                                          <p:spTgt spid="20"/>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30"/>
                                        </p:tgtEl>
                                        <p:attrNameLst>
                                          <p:attrName>style.visibility</p:attrName>
                                        </p:attrNameLst>
                                      </p:cBhvr>
                                      <p:to>
                                        <p:strVal val="visible"/>
                                      </p:to>
                                    </p:set>
                                    <p:anim calcmode="lin" valueType="num">
                                      <p:cBhvr additive="base">
                                        <p:cTn id="32" dur="500" fill="hold"/>
                                        <p:tgtEl>
                                          <p:spTgt spid="30"/>
                                        </p:tgtEl>
                                        <p:attrNameLst>
                                          <p:attrName>ppt_x</p:attrName>
                                        </p:attrNameLst>
                                      </p:cBhvr>
                                      <p:tavLst>
                                        <p:tav tm="0">
                                          <p:val>
                                            <p:strVal val="0-#ppt_w/2"/>
                                          </p:val>
                                        </p:tav>
                                        <p:tav tm="100000">
                                          <p:val>
                                            <p:strVal val="#ppt_x"/>
                                          </p:val>
                                        </p:tav>
                                      </p:tavLst>
                                    </p:anim>
                                    <p:anim calcmode="lin" valueType="num">
                                      <p:cBhvr additive="base">
                                        <p:cTn id="33"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8958"/>
            <a:ext cx="3249736" cy="590931"/>
          </a:xfrm>
        </p:spPr>
        <p:txBody>
          <a:bodyPr/>
          <a:lstStyle/>
          <a:p>
            <a:r>
              <a:rPr lang="id-ID" altLang="ko-KR" sz="3600" dirty="0">
                <a:latin typeface="Arial" panose="020B0604020202020204" pitchFamily="34" charset="0"/>
                <a:cs typeface="Arial" panose="020B0604020202020204" pitchFamily="34" charset="0"/>
              </a:rPr>
              <a:t>Tahapan Desain</a:t>
            </a:r>
            <a:endParaRPr lang="ko-KR" altLang="en-US" sz="3600" dirty="0">
              <a:latin typeface="Arial" panose="020B0604020202020204" pitchFamily="34" charset="0"/>
              <a:cs typeface="Arial" panose="020B0604020202020204" pitchFamily="34" charset="0"/>
            </a:endParaRPr>
          </a:p>
        </p:txBody>
      </p:sp>
      <p:graphicFrame>
        <p:nvGraphicFramePr>
          <p:cNvPr id="3" name="Diagram 2">
            <a:extLst>
              <a:ext uri="{FF2B5EF4-FFF2-40B4-BE49-F238E27FC236}">
                <a16:creationId xmlns:a16="http://schemas.microsoft.com/office/drawing/2014/main" id="{93DF29F1-8DC7-2ED5-CA85-7A560740CC13}"/>
              </a:ext>
            </a:extLst>
          </p:cNvPr>
          <p:cNvGraphicFramePr/>
          <p:nvPr>
            <p:extLst>
              <p:ext uri="{D42A27DB-BD31-4B8C-83A1-F6EECF244321}">
                <p14:modId xmlns:p14="http://schemas.microsoft.com/office/powerpoint/2010/main" val="3279079274"/>
              </p:ext>
            </p:extLst>
          </p:nvPr>
        </p:nvGraphicFramePr>
        <p:xfrm>
          <a:off x="331482" y="1192692"/>
          <a:ext cx="349680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내용 개체 틀 2">
            <a:extLst>
              <a:ext uri="{FF2B5EF4-FFF2-40B4-BE49-F238E27FC236}">
                <a16:creationId xmlns:a16="http://schemas.microsoft.com/office/drawing/2014/main" id="{81621733-83A8-07C9-EF23-C04FD79376A0}"/>
              </a:ext>
            </a:extLst>
          </p:cNvPr>
          <p:cNvSpPr txBox="1">
            <a:spLocks/>
          </p:cNvSpPr>
          <p:nvPr/>
        </p:nvSpPr>
        <p:spPr>
          <a:xfrm>
            <a:off x="3950209" y="1119443"/>
            <a:ext cx="8121142" cy="5624257"/>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7"/>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latinLnBrk="0">
              <a:lnSpc>
                <a:spcPct val="100000"/>
              </a:lnSpc>
              <a:spcBef>
                <a:spcPts val="600"/>
              </a:spcBef>
            </a:pPr>
            <a:r>
              <a:rPr lang="id-ID" sz="2000" b="0" dirty="0">
                <a:latin typeface="Nunito" pitchFamily="2" charset="0"/>
                <a:cs typeface="Arial" panose="020B0604020202020204" pitchFamily="34" charset="0"/>
              </a:rPr>
              <a:t>Analisa kebutuhan digunakan untuk mengetahui kebutuhan organisasi/</a:t>
            </a:r>
            <a:r>
              <a:rPr lang="id-ID" sz="2000" b="0" dirty="0" err="1">
                <a:latin typeface="Nunito" pitchFamily="2" charset="0"/>
                <a:cs typeface="Arial" panose="020B0604020202020204" pitchFamily="34" charset="0"/>
              </a:rPr>
              <a:t>client</a:t>
            </a:r>
            <a:r>
              <a:rPr lang="id-ID" sz="2000" b="0" dirty="0">
                <a:latin typeface="Nunito" pitchFamily="2" charset="0"/>
                <a:cs typeface="Arial" panose="020B0604020202020204" pitchFamily="34" charset="0"/>
              </a:rPr>
              <a:t> terkait jaringan komputer</a:t>
            </a:r>
          </a:p>
          <a:p>
            <a:pPr fontAlgn="base" latinLnBrk="0">
              <a:lnSpc>
                <a:spcPct val="100000"/>
              </a:lnSpc>
              <a:spcBef>
                <a:spcPts val="600"/>
              </a:spcBef>
            </a:pPr>
            <a:r>
              <a:rPr lang="id-ID" sz="2000" b="0" dirty="0">
                <a:highlight>
                  <a:srgbClr val="FFFFFF"/>
                </a:highlight>
                <a:latin typeface="Nunito" pitchFamily="2" charset="0"/>
                <a:cs typeface="Arial" panose="020B0604020202020204" pitchFamily="34" charset="0"/>
              </a:rPr>
              <a:t>Analisa kondisi jaringan digunakan untuk mengidentifikasi jaringan yang sedang berjalan</a:t>
            </a:r>
          </a:p>
          <a:p>
            <a:pPr fontAlgn="base" latinLnBrk="0">
              <a:lnSpc>
                <a:spcPct val="100000"/>
              </a:lnSpc>
              <a:spcBef>
                <a:spcPts val="600"/>
              </a:spcBef>
            </a:pPr>
            <a:r>
              <a:rPr lang="id-ID" sz="2000" b="0" dirty="0">
                <a:highlight>
                  <a:srgbClr val="FFFFFF"/>
                </a:highlight>
                <a:latin typeface="Nunito" pitchFamily="2" charset="0"/>
                <a:cs typeface="Arial" panose="020B0604020202020204" pitchFamily="34" charset="0"/>
              </a:rPr>
              <a:t>Desain </a:t>
            </a:r>
            <a:r>
              <a:rPr lang="id-ID" sz="2000" b="0" dirty="0" err="1">
                <a:highlight>
                  <a:srgbClr val="FFFFFF"/>
                </a:highlight>
                <a:latin typeface="Nunito" pitchFamily="2" charset="0"/>
                <a:cs typeface="Arial" panose="020B0604020202020204" pitchFamily="34" charset="0"/>
              </a:rPr>
              <a:t>topologi</a:t>
            </a:r>
            <a:r>
              <a:rPr lang="id-ID" sz="2000" b="0" dirty="0">
                <a:highlight>
                  <a:srgbClr val="FFFFFF"/>
                </a:highlight>
                <a:latin typeface="Nunito" pitchFamily="2" charset="0"/>
                <a:cs typeface="Arial" panose="020B0604020202020204" pitchFamily="34" charset="0"/>
              </a:rPr>
              <a:t> digunakan untuk merencanakan jaringan yang akan dibangun atau perubahan yang akan dilakukan</a:t>
            </a:r>
          </a:p>
          <a:p>
            <a:pPr fontAlgn="base" latinLnBrk="0">
              <a:lnSpc>
                <a:spcPct val="100000"/>
              </a:lnSpc>
              <a:spcBef>
                <a:spcPts val="600"/>
              </a:spcBef>
            </a:pPr>
            <a:r>
              <a:rPr lang="id-ID" sz="2000" b="0" dirty="0">
                <a:highlight>
                  <a:srgbClr val="FFFFFF"/>
                </a:highlight>
                <a:latin typeface="Nunito" pitchFamily="2" charset="0"/>
                <a:cs typeface="Arial" panose="020B0604020202020204" pitchFamily="34" charset="0"/>
              </a:rPr>
              <a:t>Simulasi untuk memastikan rancangan yang dibuat dapat berjalan memenuhi kebutuhan</a:t>
            </a:r>
          </a:p>
          <a:p>
            <a:pPr fontAlgn="base" latinLnBrk="0">
              <a:lnSpc>
                <a:spcPct val="100000"/>
              </a:lnSpc>
              <a:spcBef>
                <a:spcPts val="600"/>
              </a:spcBef>
            </a:pPr>
            <a:r>
              <a:rPr lang="id-ID" sz="2000" b="0" dirty="0">
                <a:highlight>
                  <a:srgbClr val="FFFFFF"/>
                </a:highlight>
                <a:latin typeface="Nunito" pitchFamily="2" charset="0"/>
                <a:cs typeface="Arial" panose="020B0604020202020204" pitchFamily="34" charset="0"/>
              </a:rPr>
              <a:t>Dokumentasi digunakan untuk </a:t>
            </a:r>
            <a:br>
              <a:rPr lang="id-ID" sz="2000" b="0" dirty="0">
                <a:highlight>
                  <a:srgbClr val="FFFFFF"/>
                </a:highlight>
                <a:latin typeface="Nunito" pitchFamily="2" charset="0"/>
                <a:cs typeface="Arial" panose="020B0604020202020204" pitchFamily="34" charset="0"/>
              </a:rPr>
            </a:br>
            <a:r>
              <a:rPr lang="id-ID" sz="2000" b="0" dirty="0">
                <a:highlight>
                  <a:srgbClr val="FFFFFF"/>
                </a:highlight>
                <a:latin typeface="Nunito" pitchFamily="2" charset="0"/>
                <a:cs typeface="Arial" panose="020B0604020202020204" pitchFamily="34" charset="0"/>
              </a:rPr>
              <a:t>komunikasi dengan organisasi/</a:t>
            </a:r>
            <a:r>
              <a:rPr lang="id-ID" sz="2000" b="0" dirty="0" err="1">
                <a:highlight>
                  <a:srgbClr val="FFFFFF"/>
                </a:highlight>
                <a:latin typeface="Nunito" pitchFamily="2" charset="0"/>
                <a:cs typeface="Arial" panose="020B0604020202020204" pitchFamily="34" charset="0"/>
              </a:rPr>
              <a:t>client</a:t>
            </a:r>
            <a:r>
              <a:rPr lang="id-ID" sz="2000" b="0" dirty="0">
                <a:highlight>
                  <a:srgbClr val="FFFFFF"/>
                </a:highlight>
                <a:latin typeface="Nunito" pitchFamily="2" charset="0"/>
                <a:cs typeface="Arial" panose="020B0604020202020204" pitchFamily="34" charset="0"/>
              </a:rPr>
              <a:t>, </a:t>
            </a:r>
            <a:br>
              <a:rPr lang="id-ID" sz="2000" b="0" dirty="0">
                <a:highlight>
                  <a:srgbClr val="FFFFFF"/>
                </a:highlight>
                <a:latin typeface="Nunito" pitchFamily="2" charset="0"/>
                <a:cs typeface="Arial" panose="020B0604020202020204" pitchFamily="34" charset="0"/>
              </a:rPr>
            </a:br>
            <a:r>
              <a:rPr lang="id-ID" sz="2000" b="0" dirty="0">
                <a:highlight>
                  <a:srgbClr val="FFFFFF"/>
                </a:highlight>
                <a:latin typeface="Nunito" pitchFamily="2" charset="0"/>
                <a:cs typeface="Arial" panose="020B0604020202020204" pitchFamily="34" charset="0"/>
              </a:rPr>
              <a:t>tim atau arsip yang dapat digunakan </a:t>
            </a:r>
            <a:br>
              <a:rPr lang="id-ID" sz="2000" b="0" dirty="0">
                <a:highlight>
                  <a:srgbClr val="FFFFFF"/>
                </a:highlight>
                <a:latin typeface="Nunito" pitchFamily="2" charset="0"/>
                <a:cs typeface="Arial" panose="020B0604020202020204" pitchFamily="34" charset="0"/>
              </a:rPr>
            </a:br>
            <a:r>
              <a:rPr lang="id-ID" sz="2000" b="0" dirty="0">
                <a:highlight>
                  <a:srgbClr val="FFFFFF"/>
                </a:highlight>
                <a:latin typeface="Nunito" pitchFamily="2" charset="0"/>
                <a:cs typeface="Arial" panose="020B0604020202020204" pitchFamily="34" charset="0"/>
              </a:rPr>
              <a:t>untuk kegiatan </a:t>
            </a:r>
            <a:r>
              <a:rPr lang="id-ID" sz="2000" b="0" dirty="0" err="1">
                <a:highlight>
                  <a:srgbClr val="FFFFFF"/>
                </a:highlight>
                <a:latin typeface="Nunito" pitchFamily="2" charset="0"/>
                <a:cs typeface="Arial" panose="020B0604020202020204" pitchFamily="34" charset="0"/>
              </a:rPr>
              <a:t>maintenance</a:t>
            </a:r>
            <a:r>
              <a:rPr lang="id-ID" sz="2000" b="0" dirty="0">
                <a:highlight>
                  <a:srgbClr val="FFFFFF"/>
                </a:highlight>
                <a:latin typeface="Nunito" pitchFamily="2" charset="0"/>
                <a:cs typeface="Arial" panose="020B0604020202020204" pitchFamily="34" charset="0"/>
              </a:rPr>
              <a:t> atau </a:t>
            </a:r>
            <a:br>
              <a:rPr lang="id-ID" sz="2000" b="0" dirty="0">
                <a:highlight>
                  <a:srgbClr val="FFFFFF"/>
                </a:highlight>
                <a:latin typeface="Nunito" pitchFamily="2" charset="0"/>
                <a:cs typeface="Arial" panose="020B0604020202020204" pitchFamily="34" charset="0"/>
              </a:rPr>
            </a:br>
            <a:r>
              <a:rPr lang="id-ID" sz="2000" b="0" dirty="0">
                <a:highlight>
                  <a:srgbClr val="FFFFFF"/>
                </a:highlight>
                <a:latin typeface="Nunito" pitchFamily="2" charset="0"/>
                <a:cs typeface="Arial" panose="020B0604020202020204" pitchFamily="34" charset="0"/>
              </a:rPr>
              <a:t>perubahan ke depannya</a:t>
            </a:r>
          </a:p>
          <a:p>
            <a:pPr fontAlgn="base" latinLnBrk="0">
              <a:lnSpc>
                <a:spcPct val="100000"/>
              </a:lnSpc>
              <a:spcBef>
                <a:spcPts val="600"/>
              </a:spcBef>
            </a:pPr>
            <a:r>
              <a:rPr lang="id-ID" sz="2000" b="0" dirty="0">
                <a:highlight>
                  <a:srgbClr val="FFFFFF"/>
                </a:highlight>
                <a:latin typeface="Nunito" pitchFamily="2" charset="0"/>
                <a:cs typeface="Arial" panose="020B0604020202020204" pitchFamily="34" charset="0"/>
              </a:rPr>
              <a:t>Implementasi dan </a:t>
            </a:r>
            <a:r>
              <a:rPr lang="id-ID" sz="2000" b="0" dirty="0" err="1">
                <a:highlight>
                  <a:srgbClr val="FFFFFF"/>
                </a:highlight>
                <a:latin typeface="Nunito" pitchFamily="2" charset="0"/>
                <a:cs typeface="Arial" panose="020B0604020202020204" pitchFamily="34" charset="0"/>
              </a:rPr>
              <a:t>monitoring</a:t>
            </a:r>
            <a:r>
              <a:rPr lang="id-ID" sz="2000" b="0" dirty="0">
                <a:highlight>
                  <a:srgbClr val="FFFFFF"/>
                </a:highlight>
                <a:latin typeface="Nunito" pitchFamily="2" charset="0"/>
                <a:cs typeface="Arial" panose="020B0604020202020204" pitchFamily="34" charset="0"/>
              </a:rPr>
              <a:t> adalah </a:t>
            </a:r>
            <a:br>
              <a:rPr lang="id-ID" sz="2000" b="0" dirty="0">
                <a:highlight>
                  <a:srgbClr val="FFFFFF"/>
                </a:highlight>
                <a:latin typeface="Nunito" pitchFamily="2" charset="0"/>
                <a:cs typeface="Arial" panose="020B0604020202020204" pitchFamily="34" charset="0"/>
              </a:rPr>
            </a:br>
            <a:r>
              <a:rPr lang="id-ID" sz="2000" b="0" dirty="0">
                <a:highlight>
                  <a:srgbClr val="FFFFFF"/>
                </a:highlight>
                <a:latin typeface="Nunito" pitchFamily="2" charset="0"/>
                <a:cs typeface="Arial" panose="020B0604020202020204" pitchFamily="34" charset="0"/>
              </a:rPr>
              <a:t>kegiatan penerapan rancangan jaringan </a:t>
            </a:r>
            <a:br>
              <a:rPr lang="id-ID" sz="2000" b="0" dirty="0">
                <a:highlight>
                  <a:srgbClr val="FFFFFF"/>
                </a:highlight>
                <a:latin typeface="Nunito" pitchFamily="2" charset="0"/>
                <a:cs typeface="Arial" panose="020B0604020202020204" pitchFamily="34" charset="0"/>
              </a:rPr>
            </a:br>
            <a:r>
              <a:rPr lang="id-ID" sz="2000" b="0" dirty="0">
                <a:highlight>
                  <a:srgbClr val="FFFFFF"/>
                </a:highlight>
                <a:latin typeface="Nunito" pitchFamily="2" charset="0"/>
                <a:cs typeface="Arial" panose="020B0604020202020204" pitchFamily="34" charset="0"/>
              </a:rPr>
              <a:t>dan memantau hasil implementasi</a:t>
            </a:r>
          </a:p>
        </p:txBody>
      </p:sp>
    </p:spTree>
    <p:extLst>
      <p:ext uri="{BB962C8B-B14F-4D97-AF65-F5344CB8AC3E}">
        <p14:creationId xmlns:p14="http://schemas.microsoft.com/office/powerpoint/2010/main" val="3466570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3905236" cy="604781"/>
          </a:xfrm>
        </p:spPr>
        <p:txBody>
          <a:bodyPr/>
          <a:lstStyle/>
          <a:p>
            <a:r>
              <a:rPr lang="id-ID" altLang="ko-KR" dirty="0">
                <a:latin typeface="Arial" panose="020B0604020202020204" pitchFamily="34" charset="0"/>
                <a:cs typeface="Arial" panose="020B0604020202020204" pitchFamily="34" charset="0"/>
              </a:rPr>
              <a:t>Analisis Kebutuhan</a:t>
            </a:r>
            <a:endParaRPr lang="ko-KR" altLang="en-US" dirty="0">
              <a:latin typeface="Arial" panose="020B0604020202020204" pitchFamily="34" charset="0"/>
              <a:cs typeface="Arial" panose="020B0604020202020204" pitchFamily="34" charset="0"/>
            </a:endParaRPr>
          </a:p>
        </p:txBody>
      </p:sp>
      <p:sp>
        <p:nvSpPr>
          <p:cNvPr id="3" name="내용 개체 틀 2">
            <a:extLst>
              <a:ext uri="{FF2B5EF4-FFF2-40B4-BE49-F238E27FC236}">
                <a16:creationId xmlns:a16="http://schemas.microsoft.com/office/drawing/2014/main" id="{71E81FCF-F4B5-21E2-AC95-DF603C4FB95E}"/>
              </a:ext>
            </a:extLst>
          </p:cNvPr>
          <p:cNvSpPr txBox="1">
            <a:spLocks/>
          </p:cNvSpPr>
          <p:nvPr/>
        </p:nvSpPr>
        <p:spPr>
          <a:xfrm>
            <a:off x="180719" y="1119443"/>
            <a:ext cx="11890631" cy="5624257"/>
          </a:xfrm>
          <a:prstGeom prst="rect">
            <a:avLst/>
          </a:prstGeom>
        </p:spPr>
        <p:txBody>
          <a:bodyPr vert="horz" wrap="square" lIns="91440" tIns="45720" rIns="91440" bIns="45720" rtlCol="0">
            <a:normAutofit fontScale="77500" lnSpcReduction="20000"/>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latinLnBrk="0"/>
            <a:r>
              <a:rPr lang="id-ID" b="0" dirty="0">
                <a:latin typeface="Nunito" pitchFamily="2" charset="0"/>
                <a:cs typeface="Arial" panose="020B0604020202020204" pitchFamily="34" charset="0"/>
              </a:rPr>
              <a:t>Analisis kebutuhan merupakan proses mendapatkan dan mengumpulkan berbagai macam informasi terkait dengan tujuan penggunaan jaringan, kebutuhan pengguna, perangkat yang digunakan di dalam jaringan, maupun aplikasi yang menggunakan jaringan sehingga jaringan yang dibangun dapat memfasilitasi kebutuhan-kebutuhan tersebut.</a:t>
            </a:r>
          </a:p>
          <a:p>
            <a:pPr fontAlgn="base" latinLnBrk="0"/>
            <a:r>
              <a:rPr lang="id-ID" b="0" dirty="0">
                <a:highlight>
                  <a:srgbClr val="FFFFFF"/>
                </a:highlight>
                <a:latin typeface="Nunito" pitchFamily="2" charset="0"/>
                <a:cs typeface="Arial" panose="020B0604020202020204" pitchFamily="34" charset="0"/>
              </a:rPr>
              <a:t>Informasi-informasi tersebut didapat melalui diskusi dengan pengguna, staf, maupun di level manajemen atau pimpinan.</a:t>
            </a:r>
          </a:p>
          <a:p>
            <a:pPr fontAlgn="base" latinLnBrk="0"/>
            <a:r>
              <a:rPr lang="id-ID" b="0" dirty="0">
                <a:highlight>
                  <a:srgbClr val="FFFFFF"/>
                </a:highlight>
                <a:latin typeface="Nunito" pitchFamily="2" charset="0"/>
                <a:cs typeface="Arial" panose="020B0604020202020204" pitchFamily="34" charset="0"/>
              </a:rPr>
              <a:t>Setiap informasi perlu dikategorisasi menjadi kebutuhan </a:t>
            </a:r>
            <a:br>
              <a:rPr lang="id-ID" b="0" dirty="0">
                <a:highlight>
                  <a:srgbClr val="FFFFFF"/>
                </a:highlight>
                <a:latin typeface="Nunito" pitchFamily="2" charset="0"/>
                <a:cs typeface="Arial" panose="020B0604020202020204" pitchFamily="34" charset="0"/>
              </a:rPr>
            </a:br>
            <a:r>
              <a:rPr lang="id-ID" b="0" dirty="0">
                <a:highlight>
                  <a:srgbClr val="FFFFFF"/>
                </a:highlight>
                <a:latin typeface="Nunito" pitchFamily="2" charset="0"/>
                <a:cs typeface="Arial" panose="020B0604020202020204" pitchFamily="34" charset="0"/>
              </a:rPr>
              <a:t>inti (</a:t>
            </a:r>
            <a:r>
              <a:rPr lang="id-ID" b="0" dirty="0" err="1">
                <a:highlight>
                  <a:srgbClr val="FFFFFF"/>
                </a:highlight>
                <a:latin typeface="Nunito" pitchFamily="2" charset="0"/>
                <a:cs typeface="Arial" panose="020B0604020202020204" pitchFamily="34" charset="0"/>
              </a:rPr>
              <a:t>core</a:t>
            </a:r>
            <a:r>
              <a:rPr lang="id-ID" b="0" dirty="0">
                <a:highlight>
                  <a:srgbClr val="FFFFFF"/>
                </a:highlight>
                <a:latin typeface="Nunito" pitchFamily="2" charset="0"/>
                <a:cs typeface="Arial" panose="020B0604020202020204" pitchFamily="34" charset="0"/>
              </a:rPr>
              <a:t>/fundamental </a:t>
            </a:r>
            <a:r>
              <a:rPr lang="id-ID" b="0" dirty="0" err="1">
                <a:highlight>
                  <a:srgbClr val="FFFFFF"/>
                </a:highlight>
                <a:latin typeface="Nunito" pitchFamily="2" charset="0"/>
                <a:cs typeface="Arial" panose="020B0604020202020204" pitchFamily="34" charset="0"/>
              </a:rPr>
              <a:t>requirement</a:t>
            </a:r>
            <a:r>
              <a:rPr lang="id-ID" b="0" dirty="0">
                <a:highlight>
                  <a:srgbClr val="FFFFFF"/>
                </a:highlight>
                <a:latin typeface="Nunito" pitchFamily="2" charset="0"/>
                <a:cs typeface="Arial" panose="020B0604020202020204" pitchFamily="34" charset="0"/>
              </a:rPr>
              <a:t>), fitur yang diinginkan </a:t>
            </a:r>
            <a:br>
              <a:rPr lang="id-ID" b="0" dirty="0">
                <a:highlight>
                  <a:srgbClr val="FFFFFF"/>
                </a:highlight>
                <a:latin typeface="Nunito" pitchFamily="2" charset="0"/>
                <a:cs typeface="Arial" panose="020B0604020202020204" pitchFamily="34" charset="0"/>
              </a:rPr>
            </a:br>
            <a:r>
              <a:rPr lang="id-ID" b="0" dirty="0">
                <a:highlight>
                  <a:srgbClr val="FFFFFF"/>
                </a:highlight>
                <a:latin typeface="Nunito" pitchFamily="2" charset="0"/>
                <a:cs typeface="Arial" panose="020B0604020202020204" pitchFamily="34" charset="0"/>
              </a:rPr>
              <a:t>(</a:t>
            </a:r>
            <a:r>
              <a:rPr lang="id-ID" b="0" dirty="0" err="1">
                <a:highlight>
                  <a:srgbClr val="FFFFFF"/>
                </a:highlight>
                <a:latin typeface="Nunito" pitchFamily="2" charset="0"/>
                <a:cs typeface="Arial" panose="020B0604020202020204" pitchFamily="34" charset="0"/>
              </a:rPr>
              <a:t>features</a:t>
            </a:r>
            <a:r>
              <a:rPr lang="id-ID" b="0" dirty="0">
                <a:highlight>
                  <a:srgbClr val="FFFFFF"/>
                </a:highlight>
                <a:latin typeface="Nunito" pitchFamily="2" charset="0"/>
                <a:cs typeface="Arial" panose="020B0604020202020204" pitchFamily="34" charset="0"/>
              </a:rPr>
              <a:t>), kebutuhan di masa mendatang, dan kebutuhan </a:t>
            </a:r>
            <a:br>
              <a:rPr lang="id-ID" b="0" dirty="0">
                <a:highlight>
                  <a:srgbClr val="FFFFFF"/>
                </a:highlight>
                <a:latin typeface="Nunito" pitchFamily="2" charset="0"/>
                <a:cs typeface="Arial" panose="020B0604020202020204" pitchFamily="34" charset="0"/>
              </a:rPr>
            </a:br>
            <a:r>
              <a:rPr lang="id-ID" b="0" dirty="0">
                <a:highlight>
                  <a:srgbClr val="FFFFFF"/>
                </a:highlight>
                <a:latin typeface="Nunito" pitchFamily="2" charset="0"/>
                <a:cs typeface="Arial" panose="020B0604020202020204" pitchFamily="34" charset="0"/>
              </a:rPr>
              <a:t>yang tidak diperlukan misalnya terkait hal yang tidak </a:t>
            </a:r>
            <a:br>
              <a:rPr lang="id-ID" b="0" dirty="0">
                <a:highlight>
                  <a:srgbClr val="FFFFFF"/>
                </a:highlight>
                <a:latin typeface="Nunito" pitchFamily="2" charset="0"/>
                <a:cs typeface="Arial" panose="020B0604020202020204" pitchFamily="34" charset="0"/>
              </a:rPr>
            </a:br>
            <a:r>
              <a:rPr lang="id-ID" b="0" dirty="0">
                <a:highlight>
                  <a:srgbClr val="FFFFFF"/>
                </a:highlight>
                <a:latin typeface="Nunito" pitchFamily="2" charset="0"/>
                <a:cs typeface="Arial" panose="020B0604020202020204" pitchFamily="34" charset="0"/>
              </a:rPr>
              <a:t>dibutuhkan atau tidak diinginkan, tidak </a:t>
            </a:r>
            <a:r>
              <a:rPr lang="id-ID" b="0" dirty="0" err="1">
                <a:highlight>
                  <a:srgbClr val="FFFFFF"/>
                </a:highlight>
                <a:latin typeface="Nunito" pitchFamily="2" charset="0"/>
                <a:cs typeface="Arial" panose="020B0604020202020204" pitchFamily="34" charset="0"/>
              </a:rPr>
              <a:t>realistik</a:t>
            </a:r>
            <a:r>
              <a:rPr lang="id-ID" b="0" dirty="0">
                <a:highlight>
                  <a:srgbClr val="FFFFFF"/>
                </a:highlight>
                <a:latin typeface="Nunito" pitchFamily="2" charset="0"/>
                <a:cs typeface="Arial" panose="020B0604020202020204" pitchFamily="34" charset="0"/>
              </a:rPr>
              <a:t>, atau tidak </a:t>
            </a:r>
            <a:br>
              <a:rPr lang="id-ID" b="0" dirty="0">
                <a:highlight>
                  <a:srgbClr val="FFFFFF"/>
                </a:highlight>
                <a:latin typeface="Nunito" pitchFamily="2" charset="0"/>
                <a:cs typeface="Arial" panose="020B0604020202020204" pitchFamily="34" charset="0"/>
              </a:rPr>
            </a:br>
            <a:r>
              <a:rPr lang="id-ID" b="0" dirty="0">
                <a:highlight>
                  <a:srgbClr val="FFFFFF"/>
                </a:highlight>
                <a:latin typeface="Nunito" pitchFamily="2" charset="0"/>
                <a:cs typeface="Arial" panose="020B0604020202020204" pitchFamily="34" charset="0"/>
              </a:rPr>
              <a:t>dapat diterapkan).</a:t>
            </a:r>
          </a:p>
        </p:txBody>
      </p:sp>
    </p:spTree>
    <p:extLst>
      <p:ext uri="{BB962C8B-B14F-4D97-AF65-F5344CB8AC3E}">
        <p14:creationId xmlns:p14="http://schemas.microsoft.com/office/powerpoint/2010/main" val="59551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3905236" cy="604781"/>
          </a:xfrm>
        </p:spPr>
        <p:txBody>
          <a:bodyPr/>
          <a:lstStyle/>
          <a:p>
            <a:r>
              <a:rPr lang="id-ID" altLang="ko-KR" sz="3600" dirty="0">
                <a:latin typeface="Arial" panose="020B0604020202020204" pitchFamily="34" charset="0"/>
                <a:cs typeface="Arial" panose="020B0604020202020204" pitchFamily="34" charset="0"/>
              </a:rPr>
              <a:t>Analisis Kebutuhan</a:t>
            </a:r>
            <a:endParaRPr lang="ko-KR" altLang="en-US" sz="36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B47689D7-2983-5A19-C674-A7BC42B3EDC7}"/>
              </a:ext>
            </a:extLst>
          </p:cNvPr>
          <p:cNvSpPr txBox="1"/>
          <p:nvPr/>
        </p:nvSpPr>
        <p:spPr>
          <a:xfrm>
            <a:off x="6950166" y="1347481"/>
            <a:ext cx="4910351" cy="2554545"/>
          </a:xfrm>
          <a:prstGeom prst="rect">
            <a:avLst/>
          </a:prstGeom>
          <a:noFill/>
        </p:spPr>
        <p:txBody>
          <a:bodyPr wrap="square">
            <a:spAutoFit/>
          </a:bodyPr>
          <a:lstStyle/>
          <a:p>
            <a:pPr latinLnBrk="0"/>
            <a:r>
              <a:rPr lang="id-ID" sz="2000" dirty="0">
                <a:solidFill>
                  <a:srgbClr val="000000"/>
                </a:solidFill>
                <a:highlight>
                  <a:srgbClr val="FBFBFB"/>
                </a:highlight>
                <a:latin typeface="Helvetica" panose="020B0604020202020204" pitchFamily="34" charset="0"/>
              </a:rPr>
              <a:t>Agar tidak menimbulkan ambigu atau kebingungan terhadap kebutuhan dan fitur yang diperlukan biasanya setiap hasil analisis menggunakan kata kunci yang membedakan antara kebutuhan utama, kebutuhan fitur, kebutuhan untuk pengembangan atau kebutuhan yang tidak diperlukan</a:t>
            </a:r>
            <a:endParaRPr lang="id-ID" sz="2000" dirty="0"/>
          </a:p>
        </p:txBody>
      </p:sp>
      <p:sp>
        <p:nvSpPr>
          <p:cNvPr id="7" name="Rectangle 6">
            <a:extLst>
              <a:ext uri="{FF2B5EF4-FFF2-40B4-BE49-F238E27FC236}">
                <a16:creationId xmlns:a16="http://schemas.microsoft.com/office/drawing/2014/main" id="{16B64693-0C7D-AF06-F578-C826ADDFFC1C}"/>
              </a:ext>
            </a:extLst>
          </p:cNvPr>
          <p:cNvSpPr/>
          <p:nvPr/>
        </p:nvSpPr>
        <p:spPr>
          <a:xfrm>
            <a:off x="240789" y="1347481"/>
            <a:ext cx="6108192" cy="950976"/>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latinLnBrk="0"/>
            <a:r>
              <a:rPr lang="id-ID" b="1" dirty="0"/>
              <a:t>Informasi yang dikumpulkan dari pengguna, </a:t>
            </a:r>
            <a:br>
              <a:rPr lang="id-ID" b="1" dirty="0"/>
            </a:br>
            <a:r>
              <a:rPr lang="id-ID" b="1" dirty="0"/>
              <a:t>staf, dan manajemen</a:t>
            </a:r>
          </a:p>
        </p:txBody>
      </p:sp>
      <p:sp>
        <p:nvSpPr>
          <p:cNvPr id="8" name="Rectangle 7">
            <a:extLst>
              <a:ext uri="{FF2B5EF4-FFF2-40B4-BE49-F238E27FC236}">
                <a16:creationId xmlns:a16="http://schemas.microsoft.com/office/drawing/2014/main" id="{3BC0F180-D6DA-54C9-253C-3F0F521CB274}"/>
              </a:ext>
            </a:extLst>
          </p:cNvPr>
          <p:cNvSpPr/>
          <p:nvPr/>
        </p:nvSpPr>
        <p:spPr>
          <a:xfrm>
            <a:off x="251455" y="3271339"/>
            <a:ext cx="6108192" cy="950976"/>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latinLnBrk="0"/>
            <a:r>
              <a:rPr lang="id-ID" b="1" dirty="0"/>
              <a:t>Analisis Kebutuhan</a:t>
            </a:r>
          </a:p>
        </p:txBody>
      </p:sp>
      <p:sp>
        <p:nvSpPr>
          <p:cNvPr id="9" name="Rectangle 8">
            <a:extLst>
              <a:ext uri="{FF2B5EF4-FFF2-40B4-BE49-F238E27FC236}">
                <a16:creationId xmlns:a16="http://schemas.microsoft.com/office/drawing/2014/main" id="{78A22C2F-8A5D-71CE-A8DD-CD41EB7D3A4A}"/>
              </a:ext>
            </a:extLst>
          </p:cNvPr>
          <p:cNvSpPr/>
          <p:nvPr/>
        </p:nvSpPr>
        <p:spPr>
          <a:xfrm>
            <a:off x="240789" y="5217104"/>
            <a:ext cx="1448563" cy="950976"/>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latinLnBrk="0"/>
            <a:r>
              <a:rPr lang="id-ID" sz="1400" dirty="0"/>
              <a:t>Kebutuhan Utama</a:t>
            </a:r>
          </a:p>
        </p:txBody>
      </p:sp>
      <p:sp>
        <p:nvSpPr>
          <p:cNvPr id="10" name="Rectangle 9">
            <a:extLst>
              <a:ext uri="{FF2B5EF4-FFF2-40B4-BE49-F238E27FC236}">
                <a16:creationId xmlns:a16="http://schemas.microsoft.com/office/drawing/2014/main" id="{E8E5B136-8A46-5EE5-5EF5-92941763E347}"/>
              </a:ext>
            </a:extLst>
          </p:cNvPr>
          <p:cNvSpPr/>
          <p:nvPr/>
        </p:nvSpPr>
        <p:spPr>
          <a:xfrm>
            <a:off x="1797554" y="5216032"/>
            <a:ext cx="1448563" cy="950976"/>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latinLnBrk="0"/>
            <a:r>
              <a:rPr lang="id-ID" sz="1400" dirty="0"/>
              <a:t>Kebutuhan Fitur</a:t>
            </a:r>
          </a:p>
        </p:txBody>
      </p:sp>
      <p:sp>
        <p:nvSpPr>
          <p:cNvPr id="11" name="Rectangle 10">
            <a:extLst>
              <a:ext uri="{FF2B5EF4-FFF2-40B4-BE49-F238E27FC236}">
                <a16:creationId xmlns:a16="http://schemas.microsoft.com/office/drawing/2014/main" id="{1FBA7327-97A5-A4CF-7EBE-1972084B6A3C}"/>
              </a:ext>
            </a:extLst>
          </p:cNvPr>
          <p:cNvSpPr/>
          <p:nvPr/>
        </p:nvSpPr>
        <p:spPr>
          <a:xfrm>
            <a:off x="3354319" y="5216032"/>
            <a:ext cx="1448563" cy="950976"/>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latinLnBrk="0"/>
            <a:r>
              <a:rPr lang="id-ID" sz="1400" dirty="0"/>
              <a:t>Kebutuhan Pengembangan</a:t>
            </a:r>
          </a:p>
        </p:txBody>
      </p:sp>
      <p:sp>
        <p:nvSpPr>
          <p:cNvPr id="12" name="Rectangle 11">
            <a:extLst>
              <a:ext uri="{FF2B5EF4-FFF2-40B4-BE49-F238E27FC236}">
                <a16:creationId xmlns:a16="http://schemas.microsoft.com/office/drawing/2014/main" id="{124A0FA8-4EAF-69E2-FD36-8D9E4BF2287A}"/>
              </a:ext>
            </a:extLst>
          </p:cNvPr>
          <p:cNvSpPr/>
          <p:nvPr/>
        </p:nvSpPr>
        <p:spPr>
          <a:xfrm>
            <a:off x="4911084" y="5216032"/>
            <a:ext cx="1448563" cy="950976"/>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latinLnBrk="0"/>
            <a:r>
              <a:rPr lang="id-ID" sz="1400" dirty="0"/>
              <a:t>Hal yang tidak diperlukan</a:t>
            </a:r>
          </a:p>
        </p:txBody>
      </p:sp>
      <p:cxnSp>
        <p:nvCxnSpPr>
          <p:cNvPr id="14" name="Straight Arrow Connector 13">
            <a:extLst>
              <a:ext uri="{FF2B5EF4-FFF2-40B4-BE49-F238E27FC236}">
                <a16:creationId xmlns:a16="http://schemas.microsoft.com/office/drawing/2014/main" id="{E45910A4-4036-DD78-BCE9-1A2524D99C91}"/>
              </a:ext>
            </a:extLst>
          </p:cNvPr>
          <p:cNvCxnSpPr>
            <a:stCxn id="7" idx="2"/>
            <a:endCxn id="8" idx="0"/>
          </p:cNvCxnSpPr>
          <p:nvPr/>
        </p:nvCxnSpPr>
        <p:spPr>
          <a:xfrm>
            <a:off x="3294885" y="2298457"/>
            <a:ext cx="10666" cy="972882"/>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a:extLst>
              <a:ext uri="{FF2B5EF4-FFF2-40B4-BE49-F238E27FC236}">
                <a16:creationId xmlns:a16="http://schemas.microsoft.com/office/drawing/2014/main" id="{7A0BE3CC-33F1-88DF-06DA-FB3B6913F611}"/>
              </a:ext>
            </a:extLst>
          </p:cNvPr>
          <p:cNvCxnSpPr>
            <a:cxnSpLocks/>
            <a:stCxn id="8" idx="2"/>
            <a:endCxn id="9" idx="0"/>
          </p:cNvCxnSpPr>
          <p:nvPr/>
        </p:nvCxnSpPr>
        <p:spPr>
          <a:xfrm flipH="1">
            <a:off x="965071" y="4222315"/>
            <a:ext cx="2340480" cy="994789"/>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19" name="Straight Arrow Connector 18">
            <a:extLst>
              <a:ext uri="{FF2B5EF4-FFF2-40B4-BE49-F238E27FC236}">
                <a16:creationId xmlns:a16="http://schemas.microsoft.com/office/drawing/2014/main" id="{04B046D9-73AD-157E-CA16-D345F169C2E2}"/>
              </a:ext>
            </a:extLst>
          </p:cNvPr>
          <p:cNvCxnSpPr>
            <a:cxnSpLocks/>
            <a:stCxn id="8" idx="2"/>
            <a:endCxn id="10" idx="0"/>
          </p:cNvCxnSpPr>
          <p:nvPr/>
        </p:nvCxnSpPr>
        <p:spPr>
          <a:xfrm flipH="1">
            <a:off x="2521836" y="4222315"/>
            <a:ext cx="783715" cy="993717"/>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a:extLst>
              <a:ext uri="{FF2B5EF4-FFF2-40B4-BE49-F238E27FC236}">
                <a16:creationId xmlns:a16="http://schemas.microsoft.com/office/drawing/2014/main" id="{515F5540-9B69-F32F-51C7-E967F6DDA4A2}"/>
              </a:ext>
            </a:extLst>
          </p:cNvPr>
          <p:cNvCxnSpPr>
            <a:cxnSpLocks/>
            <a:stCxn id="8" idx="2"/>
            <a:endCxn id="11" idx="0"/>
          </p:cNvCxnSpPr>
          <p:nvPr/>
        </p:nvCxnSpPr>
        <p:spPr>
          <a:xfrm>
            <a:off x="3305551" y="4222315"/>
            <a:ext cx="773050" cy="993717"/>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a:extLst>
              <a:ext uri="{FF2B5EF4-FFF2-40B4-BE49-F238E27FC236}">
                <a16:creationId xmlns:a16="http://schemas.microsoft.com/office/drawing/2014/main" id="{88F8807A-5E5D-30FC-A06F-33FB8F66EE5F}"/>
              </a:ext>
            </a:extLst>
          </p:cNvPr>
          <p:cNvCxnSpPr>
            <a:cxnSpLocks/>
            <a:stCxn id="8" idx="2"/>
            <a:endCxn id="12" idx="0"/>
          </p:cNvCxnSpPr>
          <p:nvPr/>
        </p:nvCxnSpPr>
        <p:spPr>
          <a:xfrm>
            <a:off x="3305551" y="4222315"/>
            <a:ext cx="2329815" cy="993717"/>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621596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up)">
                                      <p:cBhvr>
                                        <p:cTn id="12" dur="500"/>
                                        <p:tgtEl>
                                          <p:spTgt spid="14"/>
                                        </p:tgtEl>
                                      </p:cBhvr>
                                    </p:animEffect>
                                  </p:childTnLst>
                                </p:cTn>
                              </p:par>
                            </p:childTnLst>
                          </p:cTn>
                        </p:par>
                        <p:par>
                          <p:cTn id="13" fill="hold">
                            <p:stCondLst>
                              <p:cond delay="500"/>
                            </p:stCondLst>
                            <p:childTnLst>
                              <p:par>
                                <p:cTn id="14" presetID="22" presetClass="entr" presetSubtype="1"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up)">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up)">
                                      <p:cBhvr>
                                        <p:cTn id="21" dur="500"/>
                                        <p:tgtEl>
                                          <p:spTgt spid="16"/>
                                        </p:tgtEl>
                                      </p:cBhvr>
                                    </p:animEffect>
                                  </p:childTnLst>
                                </p:cTn>
                              </p:par>
                            </p:childTnLst>
                          </p:cTn>
                        </p:par>
                        <p:par>
                          <p:cTn id="22" fill="hold">
                            <p:stCondLst>
                              <p:cond delay="500"/>
                            </p:stCondLst>
                            <p:childTnLst>
                              <p:par>
                                <p:cTn id="23" presetID="22" presetClass="entr" presetSubtype="1"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up)">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nodeType="click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up)">
                                      <p:cBhvr>
                                        <p:cTn id="30" dur="500"/>
                                        <p:tgtEl>
                                          <p:spTgt spid="19"/>
                                        </p:tgtEl>
                                      </p:cBhvr>
                                    </p:animEffect>
                                  </p:childTnLst>
                                </p:cTn>
                              </p:par>
                            </p:childTnLst>
                          </p:cTn>
                        </p:par>
                        <p:par>
                          <p:cTn id="31" fill="hold">
                            <p:stCondLst>
                              <p:cond delay="500"/>
                            </p:stCondLst>
                            <p:childTnLst>
                              <p:par>
                                <p:cTn id="32" presetID="22" presetClass="entr" presetSubtype="1"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up)">
                                      <p:cBhvr>
                                        <p:cTn id="34" dur="500"/>
                                        <p:tgtEl>
                                          <p:spTgt spid="10"/>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nodeType="click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wipe(up)">
                                      <p:cBhvr>
                                        <p:cTn id="39" dur="500"/>
                                        <p:tgtEl>
                                          <p:spTgt spid="22"/>
                                        </p:tgtEl>
                                      </p:cBhvr>
                                    </p:animEffect>
                                  </p:childTnLst>
                                </p:cTn>
                              </p:par>
                            </p:childTnLst>
                          </p:cTn>
                        </p:par>
                        <p:par>
                          <p:cTn id="40" fill="hold">
                            <p:stCondLst>
                              <p:cond delay="500"/>
                            </p:stCondLst>
                            <p:childTnLst>
                              <p:par>
                                <p:cTn id="41" presetID="22" presetClass="entr" presetSubtype="1"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up)">
                                      <p:cBhvr>
                                        <p:cTn id="43" dur="500"/>
                                        <p:tgtEl>
                                          <p:spTgt spid="11"/>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1" fill="hold" nodeType="click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wipe(up)">
                                      <p:cBhvr>
                                        <p:cTn id="48" dur="500"/>
                                        <p:tgtEl>
                                          <p:spTgt spid="25"/>
                                        </p:tgtEl>
                                      </p:cBhvr>
                                    </p:animEffect>
                                  </p:childTnLst>
                                </p:cTn>
                              </p:par>
                            </p:childTnLst>
                          </p:cTn>
                        </p:par>
                        <p:par>
                          <p:cTn id="49" fill="hold">
                            <p:stCondLst>
                              <p:cond delay="500"/>
                            </p:stCondLst>
                            <p:childTnLst>
                              <p:par>
                                <p:cTn id="50" presetID="22" presetClass="entr" presetSubtype="1"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up)">
                                      <p:cBhvr>
                                        <p:cTn id="52" dur="500"/>
                                        <p:tgtEl>
                                          <p:spTgt spid="12"/>
                                        </p:tgtEl>
                                      </p:cBhvr>
                                    </p:animEffect>
                                  </p:childTnLst>
                                </p:cTn>
                              </p:par>
                              <p:par>
                                <p:cTn id="53" presetID="2" presetClass="entr" presetSubtype="4" fill="hold" grpId="0"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500" fill="hold"/>
                                        <p:tgtEl>
                                          <p:spTgt spid="6"/>
                                        </p:tgtEl>
                                        <p:attrNameLst>
                                          <p:attrName>ppt_x</p:attrName>
                                        </p:attrNameLst>
                                      </p:cBhvr>
                                      <p:tavLst>
                                        <p:tav tm="0">
                                          <p:val>
                                            <p:strVal val="#ppt_x"/>
                                          </p:val>
                                        </p:tav>
                                        <p:tav tm="100000">
                                          <p:val>
                                            <p:strVal val="#ppt_x"/>
                                          </p:val>
                                        </p:tav>
                                      </p:tavLst>
                                    </p:anim>
                                    <p:anim calcmode="lin" valueType="num">
                                      <p:cBhvr additive="base">
                                        <p:cTn id="5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animBg="1"/>
      <p:bldP spid="10" grpId="0" animBg="1"/>
      <p:bldP spid="11" grpId="0"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2287806" cy="604781"/>
          </a:xfrm>
        </p:spPr>
        <p:txBody>
          <a:bodyPr/>
          <a:lstStyle/>
          <a:p>
            <a:r>
              <a:rPr lang="id-ID" altLang="ko-KR" dirty="0">
                <a:latin typeface="Arial" panose="020B0604020202020204" pitchFamily="34" charset="0"/>
                <a:cs typeface="Arial" panose="020B0604020202020204" pitchFamily="34" charset="0"/>
              </a:rPr>
              <a:t>Kata Kunci</a:t>
            </a:r>
            <a:endParaRPr lang="ko-KR" altLang="en-US" dirty="0">
              <a:latin typeface="Arial" panose="020B0604020202020204" pitchFamily="34" charset="0"/>
              <a:cs typeface="Arial" panose="020B0604020202020204" pitchFamily="34" charset="0"/>
            </a:endParaRPr>
          </a:p>
        </p:txBody>
      </p:sp>
      <p:sp>
        <p:nvSpPr>
          <p:cNvPr id="3" name="내용 개체 틀 2">
            <a:extLst>
              <a:ext uri="{FF2B5EF4-FFF2-40B4-BE49-F238E27FC236}">
                <a16:creationId xmlns:a16="http://schemas.microsoft.com/office/drawing/2014/main" id="{71E81FCF-F4B5-21E2-AC95-DF603C4FB95E}"/>
              </a:ext>
            </a:extLst>
          </p:cNvPr>
          <p:cNvSpPr txBox="1">
            <a:spLocks/>
          </p:cNvSpPr>
          <p:nvPr/>
        </p:nvSpPr>
        <p:spPr>
          <a:xfrm>
            <a:off x="180719" y="1119443"/>
            <a:ext cx="11890631" cy="5624257"/>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latinLnBrk="0"/>
            <a:r>
              <a:rPr lang="id-ID" sz="2000" b="0" dirty="0">
                <a:latin typeface="Nunito" pitchFamily="2" charset="0"/>
                <a:cs typeface="Arial" panose="020B0604020202020204" pitchFamily="34" charset="0"/>
              </a:rPr>
              <a:t>Harus/Wajib/Dibutuhkan merupakan kata kunci dalam membentuk kalimat yang menyatakan bahwa hasil kebutuhan tersebut merupakan kebutuhan utama yang harus tersedia dalam jaringan</a:t>
            </a:r>
          </a:p>
          <a:p>
            <a:pPr fontAlgn="base" latinLnBrk="0"/>
            <a:r>
              <a:rPr lang="id-ID" sz="2000" b="0" dirty="0">
                <a:highlight>
                  <a:srgbClr val="FFFFFF"/>
                </a:highlight>
                <a:latin typeface="Nunito" pitchFamily="2" charset="0"/>
                <a:cs typeface="Arial" panose="020B0604020202020204" pitchFamily="34" charset="0"/>
              </a:rPr>
              <a:t>Sebaiknya/direkomendasikan merupakan kata kunci yang mengidentifikasikan kebutuhan yang valid tapi implementasinya tidak harus ada di dalam jaringan, kebutuhan ini merupakan fitur yang bisa ditambahkan untuk meningkatkan pengalaman pengguna dalam menggunakan jaringan</a:t>
            </a:r>
          </a:p>
          <a:p>
            <a:pPr fontAlgn="base" latinLnBrk="0"/>
            <a:r>
              <a:rPr lang="id-ID" sz="2000" b="0" dirty="0">
                <a:highlight>
                  <a:srgbClr val="FFFFFF"/>
                </a:highlight>
                <a:latin typeface="Nunito" pitchFamily="2" charset="0"/>
                <a:cs typeface="Arial" panose="020B0604020202020204" pitchFamily="34" charset="0"/>
              </a:rPr>
              <a:t>Bisa saja/opsional merupakan kata kunci yang merepresentasikan kebutuhan tersebut adalah fitur tambahan, atau kebutuhan pengembangan ke depan, atau mungkin pula kebutuhan yang tidak dibutuhkan</a:t>
            </a:r>
          </a:p>
          <a:p>
            <a:pPr fontAlgn="base" latinLnBrk="0"/>
            <a:r>
              <a:rPr lang="id-ID" sz="2000" b="0" dirty="0">
                <a:highlight>
                  <a:srgbClr val="FFFFFF"/>
                </a:highlight>
                <a:latin typeface="Nunito" pitchFamily="2" charset="0"/>
                <a:cs typeface="Arial" panose="020B0604020202020204" pitchFamily="34" charset="0"/>
              </a:rPr>
              <a:t>Jangan/tidak boleh merupakan kata kunci yang menunjukkan </a:t>
            </a:r>
            <a:br>
              <a:rPr lang="id-ID" sz="2000" b="0" dirty="0">
                <a:highlight>
                  <a:srgbClr val="FFFFFF"/>
                </a:highlight>
                <a:latin typeface="Nunito" pitchFamily="2" charset="0"/>
                <a:cs typeface="Arial" panose="020B0604020202020204" pitchFamily="34" charset="0"/>
              </a:rPr>
            </a:br>
            <a:r>
              <a:rPr lang="id-ID" sz="2000" b="0" dirty="0">
                <a:highlight>
                  <a:srgbClr val="FFFFFF"/>
                </a:highlight>
                <a:latin typeface="Nunito" pitchFamily="2" charset="0"/>
                <a:cs typeface="Arial" panose="020B0604020202020204" pitchFamily="34" charset="0"/>
              </a:rPr>
              <a:t>bahwa kebutuhan tersebut merupakan hal yang wajib </a:t>
            </a:r>
            <a:br>
              <a:rPr lang="id-ID" sz="2000" b="0" dirty="0">
                <a:highlight>
                  <a:srgbClr val="FFFFFF"/>
                </a:highlight>
                <a:latin typeface="Nunito" pitchFamily="2" charset="0"/>
                <a:cs typeface="Arial" panose="020B0604020202020204" pitchFamily="34" charset="0"/>
              </a:rPr>
            </a:br>
            <a:r>
              <a:rPr lang="id-ID" sz="2000" b="0" dirty="0">
                <a:highlight>
                  <a:srgbClr val="FFFFFF"/>
                </a:highlight>
                <a:latin typeface="Nunito" pitchFamily="2" charset="0"/>
                <a:cs typeface="Arial" panose="020B0604020202020204" pitchFamily="34" charset="0"/>
              </a:rPr>
              <a:t>diimplementasikan sebagai batasan di dalam jaringan </a:t>
            </a:r>
          </a:p>
          <a:p>
            <a:pPr fontAlgn="base" latinLnBrk="0"/>
            <a:r>
              <a:rPr lang="id-ID" sz="2000" b="0" dirty="0">
                <a:highlight>
                  <a:srgbClr val="FFFFFF"/>
                </a:highlight>
                <a:latin typeface="Nunito" pitchFamily="2" charset="0"/>
                <a:cs typeface="Arial" panose="020B0604020202020204" pitchFamily="34" charset="0"/>
              </a:rPr>
              <a:t>Tidak diperlukan merupakan kata kunci yang menunjukkan bahwa </a:t>
            </a:r>
            <a:br>
              <a:rPr lang="id-ID" sz="2000" b="0" dirty="0">
                <a:highlight>
                  <a:srgbClr val="FFFFFF"/>
                </a:highlight>
                <a:latin typeface="Nunito" pitchFamily="2" charset="0"/>
                <a:cs typeface="Arial" panose="020B0604020202020204" pitchFamily="34" charset="0"/>
              </a:rPr>
            </a:br>
            <a:r>
              <a:rPr lang="id-ID" sz="2000" b="0" dirty="0">
                <a:highlight>
                  <a:srgbClr val="FFFFFF"/>
                </a:highlight>
                <a:latin typeface="Nunito" pitchFamily="2" charset="0"/>
                <a:cs typeface="Arial" panose="020B0604020202020204" pitchFamily="34" charset="0"/>
              </a:rPr>
              <a:t>fitur yang dimaksud tidak perlu diterapkan di dalam jaringan</a:t>
            </a:r>
          </a:p>
        </p:txBody>
      </p:sp>
    </p:spTree>
    <p:extLst>
      <p:ext uri="{BB962C8B-B14F-4D97-AF65-F5344CB8AC3E}">
        <p14:creationId xmlns:p14="http://schemas.microsoft.com/office/powerpoint/2010/main" val="2913481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3443379" cy="604781"/>
          </a:xfrm>
        </p:spPr>
        <p:txBody>
          <a:bodyPr/>
          <a:lstStyle/>
          <a:p>
            <a:r>
              <a:rPr lang="id-ID" altLang="ko-KR" dirty="0">
                <a:latin typeface="Arial" panose="020B0604020202020204" pitchFamily="34" charset="0"/>
                <a:cs typeface="Arial" panose="020B0604020202020204" pitchFamily="34" charset="0"/>
              </a:rPr>
              <a:t>Tahapan Analisis</a:t>
            </a:r>
            <a:endParaRPr lang="ko-KR" altLang="en-US" dirty="0">
              <a:latin typeface="Arial" panose="020B0604020202020204" pitchFamily="34" charset="0"/>
              <a:cs typeface="Arial" panose="020B0604020202020204" pitchFamily="34" charset="0"/>
            </a:endParaRPr>
          </a:p>
        </p:txBody>
      </p:sp>
      <p:sp>
        <p:nvSpPr>
          <p:cNvPr id="3" name="내용 개체 틀 2">
            <a:extLst>
              <a:ext uri="{FF2B5EF4-FFF2-40B4-BE49-F238E27FC236}">
                <a16:creationId xmlns:a16="http://schemas.microsoft.com/office/drawing/2014/main" id="{71E81FCF-F4B5-21E2-AC95-DF603C4FB95E}"/>
              </a:ext>
            </a:extLst>
          </p:cNvPr>
          <p:cNvSpPr txBox="1">
            <a:spLocks/>
          </p:cNvSpPr>
          <p:nvPr/>
        </p:nvSpPr>
        <p:spPr>
          <a:xfrm>
            <a:off x="2433484" y="2476474"/>
            <a:ext cx="9556955" cy="4059493"/>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latinLnBrk="0"/>
            <a:r>
              <a:rPr lang="id-ID" sz="2000" b="0" dirty="0">
                <a:latin typeface="Nunito" pitchFamily="2" charset="0"/>
                <a:cs typeface="Arial" panose="020B0604020202020204" pitchFamily="34" charset="0"/>
              </a:rPr>
              <a:t>Kebutuhan waktu : merupakan kebutuhan pengguna dalam mengakses, mentransfer, atau memodifikasi informasi, misalnya kebutuhan waktu untuk melakukan untuk mengirimkan </a:t>
            </a:r>
            <a:r>
              <a:rPr lang="id-ID" sz="2000" b="0" dirty="0" err="1">
                <a:latin typeface="Nunito" pitchFamily="2" charset="0"/>
                <a:cs typeface="Arial" panose="020B0604020202020204" pitchFamily="34" charset="0"/>
              </a:rPr>
              <a:t>file</a:t>
            </a:r>
            <a:r>
              <a:rPr lang="id-ID" sz="2000" b="0" dirty="0">
                <a:latin typeface="Nunito" pitchFamily="2" charset="0"/>
                <a:cs typeface="Arial" panose="020B0604020202020204" pitchFamily="34" charset="0"/>
              </a:rPr>
              <a:t>/</a:t>
            </a:r>
            <a:r>
              <a:rPr lang="id-ID" sz="2000" b="0" dirty="0" err="1">
                <a:latin typeface="Nunito" pitchFamily="2" charset="0"/>
                <a:cs typeface="Arial" panose="020B0604020202020204" pitchFamily="34" charset="0"/>
              </a:rPr>
              <a:t>upload</a:t>
            </a:r>
            <a:r>
              <a:rPr lang="id-ID" sz="2000" b="0" dirty="0">
                <a:latin typeface="Nunito" pitchFamily="2" charset="0"/>
                <a:cs typeface="Arial" panose="020B0604020202020204" pitchFamily="34" charset="0"/>
              </a:rPr>
              <a:t> data, jadwal penggunaan jaringan </a:t>
            </a:r>
            <a:r>
              <a:rPr lang="id-ID" sz="2000" b="0" dirty="0" err="1">
                <a:latin typeface="Nunito" pitchFamily="2" charset="0"/>
                <a:cs typeface="Arial" panose="020B0604020202020204" pitchFamily="34" charset="0"/>
              </a:rPr>
              <a:t>dll</a:t>
            </a:r>
            <a:endParaRPr lang="id-ID" sz="2000" b="0" dirty="0">
              <a:latin typeface="Nunito" pitchFamily="2" charset="0"/>
              <a:cs typeface="Arial" panose="020B0604020202020204" pitchFamily="34" charset="0"/>
            </a:endParaRPr>
          </a:p>
          <a:p>
            <a:pPr fontAlgn="base" latinLnBrk="0"/>
            <a:r>
              <a:rPr lang="id-ID" sz="2000" b="0" dirty="0">
                <a:highlight>
                  <a:srgbClr val="FFFFFF"/>
                </a:highlight>
                <a:latin typeface="Nunito" pitchFamily="2" charset="0"/>
                <a:cs typeface="Arial" panose="020B0604020202020204" pitchFamily="34" charset="0"/>
              </a:rPr>
              <a:t>Kebutuhan Interaktif : mirip seperti kebutuhan waktu tapi lebih berfokus kepada waktu respons dari sistem, misalnya kebutuhan </a:t>
            </a:r>
            <a:br>
              <a:rPr lang="id-ID" sz="2000" b="0" dirty="0">
                <a:highlight>
                  <a:srgbClr val="FFFFFF"/>
                </a:highlight>
                <a:latin typeface="Nunito" pitchFamily="2" charset="0"/>
                <a:cs typeface="Arial" panose="020B0604020202020204" pitchFamily="34" charset="0"/>
              </a:rPr>
            </a:br>
            <a:r>
              <a:rPr lang="id-ID" sz="2000" b="0" dirty="0">
                <a:highlight>
                  <a:srgbClr val="FFFFFF"/>
                </a:highlight>
                <a:latin typeface="Nunito" pitchFamily="2" charset="0"/>
                <a:cs typeface="Arial" panose="020B0604020202020204" pitchFamily="34" charset="0"/>
              </a:rPr>
              <a:t>terkait waktu respons dalam mengakses halaman </a:t>
            </a:r>
            <a:br>
              <a:rPr lang="id-ID" sz="2000" b="0" dirty="0">
                <a:highlight>
                  <a:srgbClr val="FFFFFF"/>
                </a:highlight>
                <a:latin typeface="Nunito" pitchFamily="2" charset="0"/>
                <a:cs typeface="Arial" panose="020B0604020202020204" pitchFamily="34" charset="0"/>
              </a:rPr>
            </a:br>
            <a:r>
              <a:rPr lang="id-ID" sz="2000" b="0" dirty="0">
                <a:highlight>
                  <a:srgbClr val="FFFFFF"/>
                </a:highlight>
                <a:latin typeface="Nunito" pitchFamily="2" charset="0"/>
                <a:cs typeface="Arial" panose="020B0604020202020204" pitchFamily="34" charset="0"/>
              </a:rPr>
              <a:t>web, atau melakukan video </a:t>
            </a:r>
            <a:r>
              <a:rPr lang="id-ID" sz="2000" b="0" dirty="0" err="1">
                <a:highlight>
                  <a:srgbClr val="FFFFFF"/>
                </a:highlight>
                <a:latin typeface="Nunito" pitchFamily="2" charset="0"/>
                <a:cs typeface="Arial" panose="020B0604020202020204" pitchFamily="34" charset="0"/>
              </a:rPr>
              <a:t>conference</a:t>
            </a:r>
            <a:endParaRPr lang="id-ID" sz="2000" b="0" dirty="0">
              <a:highlight>
                <a:srgbClr val="FFFFFF"/>
              </a:highlight>
              <a:latin typeface="Nunito" pitchFamily="2" charset="0"/>
              <a:cs typeface="Arial" panose="020B0604020202020204" pitchFamily="34" charset="0"/>
            </a:endParaRPr>
          </a:p>
          <a:p>
            <a:pPr fontAlgn="base" latinLnBrk="0"/>
            <a:r>
              <a:rPr lang="id-ID" sz="2000" b="0" dirty="0">
                <a:highlight>
                  <a:srgbClr val="FFFFFF"/>
                </a:highlight>
                <a:latin typeface="Nunito" pitchFamily="2" charset="0"/>
                <a:cs typeface="Arial" panose="020B0604020202020204" pitchFamily="34" charset="0"/>
              </a:rPr>
              <a:t>Kebutuhan reliabilitas : kebutuhan terkait konsistensi </a:t>
            </a:r>
            <a:br>
              <a:rPr lang="id-ID" sz="2000" b="0" dirty="0">
                <a:highlight>
                  <a:srgbClr val="FFFFFF"/>
                </a:highlight>
                <a:latin typeface="Nunito" pitchFamily="2" charset="0"/>
                <a:cs typeface="Arial" panose="020B0604020202020204" pitchFamily="34" charset="0"/>
              </a:rPr>
            </a:br>
            <a:r>
              <a:rPr lang="id-ID" sz="2000" b="0" dirty="0">
                <a:highlight>
                  <a:srgbClr val="FFFFFF"/>
                </a:highlight>
                <a:latin typeface="Nunito" pitchFamily="2" charset="0"/>
                <a:cs typeface="Arial" panose="020B0604020202020204" pitchFamily="34" charset="0"/>
              </a:rPr>
              <a:t>layanan jaringan misalnya konsistensi jaringan dapat </a:t>
            </a:r>
            <a:br>
              <a:rPr lang="id-ID" sz="2000" b="0" dirty="0">
                <a:highlight>
                  <a:srgbClr val="FFFFFF"/>
                </a:highlight>
                <a:latin typeface="Nunito" pitchFamily="2" charset="0"/>
                <a:cs typeface="Arial" panose="020B0604020202020204" pitchFamily="34" charset="0"/>
              </a:rPr>
            </a:br>
            <a:r>
              <a:rPr lang="id-ID" sz="2000" b="0" dirty="0">
                <a:highlight>
                  <a:srgbClr val="FFFFFF"/>
                </a:highlight>
                <a:latin typeface="Nunito" pitchFamily="2" charset="0"/>
                <a:cs typeface="Arial" panose="020B0604020202020204" pitchFamily="34" charset="0"/>
              </a:rPr>
              <a:t>digunakan, konsistensi lamanya sinkronisasi data antar </a:t>
            </a:r>
            <a:br>
              <a:rPr lang="id-ID" sz="2000" b="0" dirty="0">
                <a:highlight>
                  <a:srgbClr val="FFFFFF"/>
                </a:highlight>
                <a:latin typeface="Nunito" pitchFamily="2" charset="0"/>
                <a:cs typeface="Arial" panose="020B0604020202020204" pitchFamily="34" charset="0"/>
              </a:rPr>
            </a:br>
            <a:r>
              <a:rPr lang="id-ID" sz="2000" b="0" dirty="0">
                <a:highlight>
                  <a:srgbClr val="FFFFFF"/>
                </a:highlight>
                <a:latin typeface="Nunito" pitchFamily="2" charset="0"/>
                <a:cs typeface="Arial" panose="020B0604020202020204" pitchFamily="34" charset="0"/>
              </a:rPr>
              <a:t>perangkat, </a:t>
            </a:r>
            <a:r>
              <a:rPr lang="id-ID" sz="2000" b="0" dirty="0" err="1">
                <a:highlight>
                  <a:srgbClr val="FFFFFF"/>
                </a:highlight>
                <a:latin typeface="Nunito" pitchFamily="2" charset="0"/>
                <a:cs typeface="Arial" panose="020B0604020202020204" pitchFamily="34" charset="0"/>
              </a:rPr>
              <a:t>dll</a:t>
            </a:r>
            <a:endParaRPr lang="id-ID" sz="2000" b="0" dirty="0">
              <a:highlight>
                <a:srgbClr val="FFFFFF"/>
              </a:highlight>
              <a:latin typeface="Nunito" pitchFamily="2" charset="0"/>
              <a:cs typeface="Arial" panose="020B0604020202020204" pitchFamily="34" charset="0"/>
            </a:endParaRPr>
          </a:p>
        </p:txBody>
      </p:sp>
      <p:graphicFrame>
        <p:nvGraphicFramePr>
          <p:cNvPr id="4" name="Diagram 3">
            <a:extLst>
              <a:ext uri="{FF2B5EF4-FFF2-40B4-BE49-F238E27FC236}">
                <a16:creationId xmlns:a16="http://schemas.microsoft.com/office/drawing/2014/main" id="{CD76370B-F9E4-77B5-7EEA-99148CACBC65}"/>
              </a:ext>
            </a:extLst>
          </p:cNvPr>
          <p:cNvGraphicFramePr/>
          <p:nvPr>
            <p:extLst>
              <p:ext uri="{D42A27DB-BD31-4B8C-83A1-F6EECF244321}">
                <p14:modId xmlns:p14="http://schemas.microsoft.com/office/powerpoint/2010/main" val="691952759"/>
              </p:ext>
            </p:extLst>
          </p:nvPr>
        </p:nvGraphicFramePr>
        <p:xfrm>
          <a:off x="0" y="1179870"/>
          <a:ext cx="2433484" cy="55638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8AAF1FD9-079A-73AF-8E89-01FF097B3091}"/>
              </a:ext>
            </a:extLst>
          </p:cNvPr>
          <p:cNvSpPr txBox="1"/>
          <p:nvPr/>
        </p:nvSpPr>
        <p:spPr>
          <a:xfrm>
            <a:off x="2433484" y="1039924"/>
            <a:ext cx="9397537" cy="1323439"/>
          </a:xfrm>
          <a:prstGeom prst="rect">
            <a:avLst/>
          </a:prstGeom>
          <a:noFill/>
        </p:spPr>
        <p:txBody>
          <a:bodyPr wrap="square">
            <a:spAutoFit/>
          </a:bodyPr>
          <a:lstStyle/>
          <a:p>
            <a:pPr latinLnBrk="0"/>
            <a:r>
              <a:rPr lang="id-ID" sz="2000" dirty="0">
                <a:solidFill>
                  <a:srgbClr val="000000"/>
                </a:solidFill>
                <a:highlight>
                  <a:srgbClr val="FBFBFB"/>
                </a:highlight>
                <a:latin typeface="Helvetica" panose="020B0604020202020204" pitchFamily="34" charset="0"/>
              </a:rPr>
              <a:t>Kebutuhan pengguna merupakan set kebutuhan yang diperlukan oleh </a:t>
            </a:r>
            <a:r>
              <a:rPr lang="id-ID" sz="2000" dirty="0" err="1">
                <a:solidFill>
                  <a:srgbClr val="000000"/>
                </a:solidFill>
                <a:highlight>
                  <a:srgbClr val="FBFBFB"/>
                </a:highlight>
                <a:latin typeface="Helvetica" panose="020B0604020202020204" pitchFamily="34" charset="0"/>
              </a:rPr>
              <a:t>user</a:t>
            </a:r>
            <a:r>
              <a:rPr lang="id-ID" sz="2000" dirty="0">
                <a:solidFill>
                  <a:srgbClr val="000000"/>
                </a:solidFill>
                <a:highlight>
                  <a:srgbClr val="FBFBFB"/>
                </a:highlight>
                <a:latin typeface="Helvetica" panose="020B0604020202020204" pitchFamily="34" charset="0"/>
              </a:rPr>
              <a:t> untuk dapat melaksanakan tugasnya dalam organisasi. Secara </a:t>
            </a:r>
            <a:r>
              <a:rPr lang="id-ID" sz="2000" dirty="0" err="1">
                <a:solidFill>
                  <a:srgbClr val="000000"/>
                </a:solidFill>
                <a:highlight>
                  <a:srgbClr val="FBFBFB"/>
                </a:highlight>
                <a:latin typeface="Helvetica" panose="020B0604020202020204" pitchFamily="34" charset="0"/>
              </a:rPr>
              <a:t>general</a:t>
            </a:r>
            <a:r>
              <a:rPr lang="id-ID" sz="2000" dirty="0">
                <a:solidFill>
                  <a:srgbClr val="000000"/>
                </a:solidFill>
                <a:highlight>
                  <a:srgbClr val="FBFBFB"/>
                </a:highlight>
                <a:latin typeface="Helvetica" panose="020B0604020202020204" pitchFamily="34" charset="0"/>
              </a:rPr>
              <a:t> sistem harus beradaptasi dengan kebutuhan pengguna dan lingkungan kerjanya serta memberikan kualitas layanan yang sesuai dengan kebutuhan </a:t>
            </a:r>
            <a:r>
              <a:rPr lang="id-ID" sz="2000" dirty="0" err="1">
                <a:solidFill>
                  <a:srgbClr val="000000"/>
                </a:solidFill>
                <a:highlight>
                  <a:srgbClr val="FBFBFB"/>
                </a:highlight>
                <a:latin typeface="Helvetica" panose="020B0604020202020204" pitchFamily="34" charset="0"/>
              </a:rPr>
              <a:t>user</a:t>
            </a:r>
            <a:endParaRPr lang="id-ID" sz="2000" dirty="0"/>
          </a:p>
        </p:txBody>
      </p:sp>
    </p:spTree>
    <p:extLst>
      <p:ext uri="{BB962C8B-B14F-4D97-AF65-F5344CB8AC3E}">
        <p14:creationId xmlns:p14="http://schemas.microsoft.com/office/powerpoint/2010/main" val="3502202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5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3443379" cy="604781"/>
          </a:xfrm>
        </p:spPr>
        <p:txBody>
          <a:bodyPr/>
          <a:lstStyle/>
          <a:p>
            <a:r>
              <a:rPr lang="id-ID" altLang="ko-KR" dirty="0">
                <a:latin typeface="Arial" panose="020B0604020202020204" pitchFamily="34" charset="0"/>
                <a:cs typeface="Arial" panose="020B0604020202020204" pitchFamily="34" charset="0"/>
              </a:rPr>
              <a:t>Tahapan Analisis</a:t>
            </a:r>
            <a:endParaRPr lang="ko-KR" altLang="en-US" dirty="0">
              <a:latin typeface="Arial" panose="020B0604020202020204" pitchFamily="34" charset="0"/>
              <a:cs typeface="Arial" panose="020B0604020202020204" pitchFamily="34" charset="0"/>
            </a:endParaRPr>
          </a:p>
        </p:txBody>
      </p:sp>
      <p:sp>
        <p:nvSpPr>
          <p:cNvPr id="3" name="내용 개체 틀 2">
            <a:extLst>
              <a:ext uri="{FF2B5EF4-FFF2-40B4-BE49-F238E27FC236}">
                <a16:creationId xmlns:a16="http://schemas.microsoft.com/office/drawing/2014/main" id="{71E81FCF-F4B5-21E2-AC95-DF603C4FB95E}"/>
              </a:ext>
            </a:extLst>
          </p:cNvPr>
          <p:cNvSpPr txBox="1">
            <a:spLocks/>
          </p:cNvSpPr>
          <p:nvPr/>
        </p:nvSpPr>
        <p:spPr>
          <a:xfrm>
            <a:off x="2433484" y="1179870"/>
            <a:ext cx="9556955" cy="5356097"/>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latinLnBrk="0"/>
            <a:r>
              <a:rPr lang="id-ID" sz="2000" b="0" dirty="0">
                <a:latin typeface="Nunito" pitchFamily="2" charset="0"/>
                <a:cs typeface="Arial" panose="020B0604020202020204" pitchFamily="34" charset="0"/>
              </a:rPr>
              <a:t>Kebutuhan kualitas presentasi : merupakan kebutuhan pengguna dalam melihat kualitas data yang diterima </a:t>
            </a:r>
            <a:r>
              <a:rPr lang="id-ID" sz="2000" b="0" dirty="0" err="1">
                <a:latin typeface="Nunito" pitchFamily="2" charset="0"/>
                <a:cs typeface="Arial" panose="020B0604020202020204" pitchFamily="34" charset="0"/>
              </a:rPr>
              <a:t>user</a:t>
            </a:r>
            <a:r>
              <a:rPr lang="id-ID" sz="2000" b="0" dirty="0">
                <a:latin typeface="Nunito" pitchFamily="2" charset="0"/>
                <a:cs typeface="Arial" panose="020B0604020202020204" pitchFamily="34" charset="0"/>
              </a:rPr>
              <a:t>, misalnya kebutuhan terkait kualitas audio ketika melakukan panggilan telepon (</a:t>
            </a:r>
            <a:r>
              <a:rPr lang="id-ID" sz="2000" b="0" dirty="0" err="1">
                <a:latin typeface="Nunito" pitchFamily="2" charset="0"/>
                <a:cs typeface="Arial" panose="020B0604020202020204" pitchFamily="34" charset="0"/>
              </a:rPr>
              <a:t>VoIP</a:t>
            </a:r>
            <a:r>
              <a:rPr lang="id-ID" sz="2000" b="0" dirty="0">
                <a:latin typeface="Nunito" pitchFamily="2" charset="0"/>
                <a:cs typeface="Arial" panose="020B0604020202020204" pitchFamily="34" charset="0"/>
              </a:rPr>
              <a:t>).</a:t>
            </a:r>
          </a:p>
          <a:p>
            <a:pPr fontAlgn="base" latinLnBrk="0"/>
            <a:r>
              <a:rPr lang="id-ID" sz="2000" b="0" dirty="0">
                <a:highlight>
                  <a:srgbClr val="FFFFFF"/>
                </a:highlight>
                <a:latin typeface="Nunito" pitchFamily="2" charset="0"/>
                <a:cs typeface="Arial" panose="020B0604020202020204" pitchFamily="34" charset="0"/>
              </a:rPr>
              <a:t>Kebutuhan </a:t>
            </a:r>
            <a:r>
              <a:rPr lang="id-ID" sz="2000" b="0" dirty="0" err="1">
                <a:highlight>
                  <a:srgbClr val="FFFFFF"/>
                </a:highlight>
                <a:latin typeface="Nunito" pitchFamily="2" charset="0"/>
                <a:cs typeface="Arial" panose="020B0604020202020204" pitchFamily="34" charset="0"/>
              </a:rPr>
              <a:t>Adaptibilitas</a:t>
            </a:r>
            <a:r>
              <a:rPr lang="id-ID" sz="2000" b="0" dirty="0">
                <a:highlight>
                  <a:srgbClr val="FFFFFF"/>
                </a:highlight>
                <a:latin typeface="Nunito" pitchFamily="2" charset="0"/>
                <a:cs typeface="Arial" panose="020B0604020202020204" pitchFamily="34" charset="0"/>
              </a:rPr>
              <a:t> : merupakan kebutuhan </a:t>
            </a:r>
            <a:r>
              <a:rPr lang="id-ID" sz="2000" b="0" dirty="0" err="1">
                <a:highlight>
                  <a:srgbClr val="FFFFFF"/>
                </a:highlight>
                <a:latin typeface="Nunito" pitchFamily="2" charset="0"/>
                <a:cs typeface="Arial" panose="020B0604020202020204" pitchFamily="34" charset="0"/>
              </a:rPr>
              <a:t>user</a:t>
            </a:r>
            <a:r>
              <a:rPr lang="id-ID" sz="2000" b="0" dirty="0">
                <a:highlight>
                  <a:srgbClr val="FFFFFF"/>
                </a:highlight>
                <a:latin typeface="Nunito" pitchFamily="2" charset="0"/>
                <a:cs typeface="Arial" panose="020B0604020202020204" pitchFamily="34" charset="0"/>
              </a:rPr>
              <a:t> terkait perubahan-perubahan yang diperlukan dalam menjalankan pekerjaannya, seperti misalnya perpindahan posisi kerja, penggunaan komputer yang berbeda </a:t>
            </a:r>
            <a:r>
              <a:rPr lang="id-ID" sz="2000" b="0" dirty="0" err="1">
                <a:highlight>
                  <a:srgbClr val="FFFFFF"/>
                </a:highlight>
                <a:latin typeface="Nunito" pitchFamily="2" charset="0"/>
                <a:cs typeface="Arial" panose="020B0604020202020204" pitchFamily="34" charset="0"/>
              </a:rPr>
              <a:t>dll</a:t>
            </a:r>
            <a:endParaRPr lang="id-ID" sz="2000" b="0" dirty="0">
              <a:highlight>
                <a:srgbClr val="FFFFFF"/>
              </a:highlight>
              <a:latin typeface="Nunito" pitchFamily="2" charset="0"/>
              <a:cs typeface="Arial" panose="020B0604020202020204" pitchFamily="34" charset="0"/>
            </a:endParaRPr>
          </a:p>
          <a:p>
            <a:pPr fontAlgn="base" latinLnBrk="0"/>
            <a:r>
              <a:rPr lang="id-ID" sz="2000" b="0" dirty="0">
                <a:highlight>
                  <a:srgbClr val="FFFFFF"/>
                </a:highlight>
                <a:latin typeface="Nunito" pitchFamily="2" charset="0"/>
                <a:cs typeface="Arial" panose="020B0604020202020204" pitchFamily="34" charset="0"/>
              </a:rPr>
              <a:t>Kebutuhan keamanan : kebutuhan terkait dengan kerahasiaan, integritas, dan ketersediaan, misalnya ada </a:t>
            </a:r>
            <a:r>
              <a:rPr lang="id-ID" sz="2000" b="0" dirty="0" err="1">
                <a:highlight>
                  <a:srgbClr val="FFFFFF"/>
                </a:highlight>
                <a:latin typeface="Nunito" pitchFamily="2" charset="0"/>
                <a:cs typeface="Arial" panose="020B0604020202020204" pitchFamily="34" charset="0"/>
              </a:rPr>
              <a:t>user</a:t>
            </a:r>
            <a:r>
              <a:rPr lang="id-ID" sz="2000" b="0" dirty="0">
                <a:highlight>
                  <a:srgbClr val="FFFFFF"/>
                </a:highlight>
                <a:latin typeface="Nunito" pitchFamily="2" charset="0"/>
                <a:cs typeface="Arial" panose="020B0604020202020204" pitchFamily="34" charset="0"/>
              </a:rPr>
              <a:t> yang boleh mengakses suatu perangkat ada yang tidak boleh.</a:t>
            </a:r>
          </a:p>
          <a:p>
            <a:pPr fontAlgn="base" latinLnBrk="0"/>
            <a:r>
              <a:rPr lang="id-ID" sz="2000" b="0" dirty="0">
                <a:highlight>
                  <a:srgbClr val="FFFFFF"/>
                </a:highlight>
                <a:latin typeface="Nunito" pitchFamily="2" charset="0"/>
                <a:cs typeface="Arial" panose="020B0604020202020204" pitchFamily="34" charset="0"/>
              </a:rPr>
              <a:t>Kebutuhan </a:t>
            </a:r>
            <a:r>
              <a:rPr lang="id-ID" sz="2000" b="0" dirty="0" err="1">
                <a:highlight>
                  <a:srgbClr val="FFFFFF"/>
                </a:highlight>
                <a:latin typeface="Nunito" pitchFamily="2" charset="0"/>
                <a:cs typeface="Arial" panose="020B0604020202020204" pitchFamily="34" charset="0"/>
              </a:rPr>
              <a:t>budget</a:t>
            </a:r>
            <a:r>
              <a:rPr lang="id-ID" sz="2000" b="0" dirty="0">
                <a:highlight>
                  <a:srgbClr val="FFFFFF"/>
                </a:highlight>
                <a:latin typeface="Nunito" pitchFamily="2" charset="0"/>
                <a:cs typeface="Arial" panose="020B0604020202020204" pitchFamily="34" charset="0"/>
              </a:rPr>
              <a:t> : kebutuhan terkait kemampuan </a:t>
            </a:r>
            <a:br>
              <a:rPr lang="id-ID" sz="2000" b="0" dirty="0">
                <a:highlight>
                  <a:srgbClr val="FFFFFF"/>
                </a:highlight>
                <a:latin typeface="Nunito" pitchFamily="2" charset="0"/>
                <a:cs typeface="Arial" panose="020B0604020202020204" pitchFamily="34" charset="0"/>
              </a:rPr>
            </a:br>
            <a:r>
              <a:rPr lang="id-ID" sz="2000" b="0" dirty="0">
                <a:highlight>
                  <a:srgbClr val="FFFFFF"/>
                </a:highlight>
                <a:latin typeface="Nunito" pitchFamily="2" charset="0"/>
                <a:cs typeface="Arial" panose="020B0604020202020204" pitchFamily="34" charset="0"/>
              </a:rPr>
              <a:t>mengadakan suatu peralatan atau fitur di dalam </a:t>
            </a:r>
            <a:br>
              <a:rPr lang="id-ID" sz="2000" b="0" dirty="0">
                <a:highlight>
                  <a:srgbClr val="FFFFFF"/>
                </a:highlight>
                <a:latin typeface="Nunito" pitchFamily="2" charset="0"/>
                <a:cs typeface="Arial" panose="020B0604020202020204" pitchFamily="34" charset="0"/>
              </a:rPr>
            </a:br>
            <a:r>
              <a:rPr lang="id-ID" sz="2000" b="0" dirty="0">
                <a:highlight>
                  <a:srgbClr val="FFFFFF"/>
                </a:highlight>
                <a:latin typeface="Nunito" pitchFamily="2" charset="0"/>
                <a:cs typeface="Arial" panose="020B0604020202020204" pitchFamily="34" charset="0"/>
              </a:rPr>
              <a:t>jaringan, misalnya kebutuhan terkait spesifikasi </a:t>
            </a:r>
            <a:br>
              <a:rPr lang="id-ID" sz="2000" b="0" dirty="0">
                <a:highlight>
                  <a:srgbClr val="FFFFFF"/>
                </a:highlight>
                <a:latin typeface="Nunito" pitchFamily="2" charset="0"/>
                <a:cs typeface="Arial" panose="020B0604020202020204" pitchFamily="34" charset="0"/>
              </a:rPr>
            </a:br>
            <a:r>
              <a:rPr lang="id-ID" sz="2000" b="0" dirty="0">
                <a:highlight>
                  <a:srgbClr val="FFFFFF"/>
                </a:highlight>
                <a:latin typeface="Nunito" pitchFamily="2" charset="0"/>
                <a:cs typeface="Arial" panose="020B0604020202020204" pitchFamily="34" charset="0"/>
              </a:rPr>
              <a:t>dari komputer yang dapat disediakan.</a:t>
            </a:r>
          </a:p>
        </p:txBody>
      </p:sp>
      <p:graphicFrame>
        <p:nvGraphicFramePr>
          <p:cNvPr id="4" name="Diagram 3">
            <a:extLst>
              <a:ext uri="{FF2B5EF4-FFF2-40B4-BE49-F238E27FC236}">
                <a16:creationId xmlns:a16="http://schemas.microsoft.com/office/drawing/2014/main" id="{CD76370B-F9E4-77B5-7EEA-99148CACBC65}"/>
              </a:ext>
            </a:extLst>
          </p:cNvPr>
          <p:cNvGraphicFramePr/>
          <p:nvPr/>
        </p:nvGraphicFramePr>
        <p:xfrm>
          <a:off x="0" y="1179870"/>
          <a:ext cx="2433484" cy="55638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512801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3443379" cy="604781"/>
          </a:xfrm>
        </p:spPr>
        <p:txBody>
          <a:bodyPr/>
          <a:lstStyle/>
          <a:p>
            <a:r>
              <a:rPr lang="id-ID" altLang="ko-KR" dirty="0">
                <a:latin typeface="Arial" panose="020B0604020202020204" pitchFamily="34" charset="0"/>
                <a:cs typeface="Arial" panose="020B0604020202020204" pitchFamily="34" charset="0"/>
              </a:rPr>
              <a:t>Tahapan Analisis</a:t>
            </a:r>
            <a:endParaRPr lang="ko-KR" altLang="en-US" dirty="0">
              <a:latin typeface="Arial" panose="020B0604020202020204" pitchFamily="34" charset="0"/>
              <a:cs typeface="Arial" panose="020B0604020202020204" pitchFamily="34" charset="0"/>
            </a:endParaRPr>
          </a:p>
        </p:txBody>
      </p:sp>
      <p:sp>
        <p:nvSpPr>
          <p:cNvPr id="3" name="내용 개체 틀 2">
            <a:extLst>
              <a:ext uri="{FF2B5EF4-FFF2-40B4-BE49-F238E27FC236}">
                <a16:creationId xmlns:a16="http://schemas.microsoft.com/office/drawing/2014/main" id="{71E81FCF-F4B5-21E2-AC95-DF603C4FB95E}"/>
              </a:ext>
            </a:extLst>
          </p:cNvPr>
          <p:cNvSpPr txBox="1">
            <a:spLocks/>
          </p:cNvSpPr>
          <p:nvPr/>
        </p:nvSpPr>
        <p:spPr>
          <a:xfrm>
            <a:off x="2433484" y="1179870"/>
            <a:ext cx="9556955" cy="5356097"/>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latinLnBrk="0"/>
            <a:r>
              <a:rPr lang="id-ID" sz="2000" b="0" dirty="0">
                <a:highlight>
                  <a:srgbClr val="FFFFFF"/>
                </a:highlight>
                <a:latin typeface="Nunito" pitchFamily="2" charset="0"/>
                <a:cs typeface="Arial" panose="020B0604020202020204" pitchFamily="34" charset="0"/>
              </a:rPr>
              <a:t>Kebutuhan Pengembangan : kebutuhan terkait apakah akan ada perangkat keras atau perangkat lunak yang akan ditambahkan ke depannya, misalnya dalam lab akan ada penambahan jumlah komputer </a:t>
            </a:r>
            <a:r>
              <a:rPr lang="id-ID" sz="2000" b="0" dirty="0" err="1">
                <a:highlight>
                  <a:srgbClr val="FFFFFF"/>
                </a:highlight>
                <a:latin typeface="Nunito" pitchFamily="2" charset="0"/>
                <a:cs typeface="Arial" panose="020B0604020202020204" pitchFamily="34" charset="0"/>
              </a:rPr>
              <a:t>dll</a:t>
            </a:r>
            <a:endParaRPr lang="id-ID" sz="2000" b="0" dirty="0">
              <a:highlight>
                <a:srgbClr val="FFFFFF"/>
              </a:highlight>
              <a:latin typeface="Nunito" pitchFamily="2" charset="0"/>
              <a:cs typeface="Arial" panose="020B0604020202020204" pitchFamily="34" charset="0"/>
            </a:endParaRPr>
          </a:p>
          <a:p>
            <a:pPr fontAlgn="base" latinLnBrk="0"/>
            <a:r>
              <a:rPr lang="id-ID" sz="2000" b="0" dirty="0">
                <a:highlight>
                  <a:srgbClr val="FFFFFF"/>
                </a:highlight>
                <a:latin typeface="Nunito" pitchFamily="2" charset="0"/>
                <a:cs typeface="Arial" panose="020B0604020202020204" pitchFamily="34" charset="0"/>
              </a:rPr>
              <a:t>Kebutuhan bantuan : kebutuhan terkait seberapa jauh pengguna memerlukan bantuan dalam mengoperasikan segala perangkat keras dan perangkat lunak yang akan digunakan, misalnya apakah perangkat jaringan perlu dikonfigurasi ulang untuk memenuhi penambahan perangkat yang dibutuhkan oleh pengguna, atau pengguna dapat melakukannya tanpa memerlukan bantuan</a:t>
            </a:r>
          </a:p>
        </p:txBody>
      </p:sp>
      <p:graphicFrame>
        <p:nvGraphicFramePr>
          <p:cNvPr id="4" name="Diagram 3">
            <a:extLst>
              <a:ext uri="{FF2B5EF4-FFF2-40B4-BE49-F238E27FC236}">
                <a16:creationId xmlns:a16="http://schemas.microsoft.com/office/drawing/2014/main" id="{CD76370B-F9E4-77B5-7EEA-99148CACBC65}"/>
              </a:ext>
            </a:extLst>
          </p:cNvPr>
          <p:cNvGraphicFramePr/>
          <p:nvPr/>
        </p:nvGraphicFramePr>
        <p:xfrm>
          <a:off x="0" y="1179870"/>
          <a:ext cx="2433484" cy="55638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47504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3443379" cy="604781"/>
          </a:xfrm>
        </p:spPr>
        <p:txBody>
          <a:bodyPr/>
          <a:lstStyle/>
          <a:p>
            <a:r>
              <a:rPr lang="id-ID" altLang="ko-KR" dirty="0">
                <a:latin typeface="Arial" panose="020B0604020202020204" pitchFamily="34" charset="0"/>
                <a:cs typeface="Arial" panose="020B0604020202020204" pitchFamily="34" charset="0"/>
              </a:rPr>
              <a:t>Tahapan Analisis</a:t>
            </a:r>
            <a:endParaRPr lang="ko-KR" altLang="en-US" dirty="0">
              <a:latin typeface="Arial" panose="020B0604020202020204" pitchFamily="34" charset="0"/>
              <a:cs typeface="Arial" panose="020B0604020202020204" pitchFamily="34" charset="0"/>
            </a:endParaRPr>
          </a:p>
        </p:txBody>
      </p:sp>
      <p:sp>
        <p:nvSpPr>
          <p:cNvPr id="3" name="내용 개체 틀 2">
            <a:extLst>
              <a:ext uri="{FF2B5EF4-FFF2-40B4-BE49-F238E27FC236}">
                <a16:creationId xmlns:a16="http://schemas.microsoft.com/office/drawing/2014/main" id="{71E81FCF-F4B5-21E2-AC95-DF603C4FB95E}"/>
              </a:ext>
            </a:extLst>
          </p:cNvPr>
          <p:cNvSpPr txBox="1">
            <a:spLocks/>
          </p:cNvSpPr>
          <p:nvPr/>
        </p:nvSpPr>
        <p:spPr>
          <a:xfrm>
            <a:off x="2433484" y="2168698"/>
            <a:ext cx="9556955" cy="4367270"/>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latinLnBrk="0"/>
            <a:r>
              <a:rPr lang="id-ID" sz="2000" b="0" dirty="0">
                <a:latin typeface="Nunito" pitchFamily="2" charset="0"/>
                <a:cs typeface="Arial" panose="020B0604020202020204" pitchFamily="34" charset="0"/>
              </a:rPr>
              <a:t>Tipe aplikasi merupakan klasifikasi aplikasi berdasarkan jenis kebutuhan jaringannya, ada aplikasi yang membutuhkan </a:t>
            </a:r>
            <a:r>
              <a:rPr lang="id-ID" sz="2000" b="0" dirty="0" err="1">
                <a:latin typeface="Nunito" pitchFamily="2" charset="0"/>
                <a:cs typeface="Arial" panose="020B0604020202020204" pitchFamily="34" charset="0"/>
              </a:rPr>
              <a:t>kehandalan</a:t>
            </a:r>
            <a:r>
              <a:rPr lang="id-ID" sz="2000" b="0" dirty="0">
                <a:latin typeface="Nunito" pitchFamily="2" charset="0"/>
                <a:cs typeface="Arial" panose="020B0604020202020204" pitchFamily="34" charset="0"/>
              </a:rPr>
              <a:t> data yang tinggi, kecepatan transfer yang tinggi atau </a:t>
            </a:r>
            <a:r>
              <a:rPr lang="id-ID" sz="2000" b="0" dirty="0" err="1">
                <a:latin typeface="Nunito" pitchFamily="2" charset="0"/>
                <a:cs typeface="Arial" panose="020B0604020202020204" pitchFamily="34" charset="0"/>
              </a:rPr>
              <a:t>delay</a:t>
            </a:r>
            <a:r>
              <a:rPr lang="id-ID" sz="2000" b="0" dirty="0">
                <a:latin typeface="Nunito" pitchFamily="2" charset="0"/>
                <a:cs typeface="Arial" panose="020B0604020202020204" pitchFamily="34" charset="0"/>
              </a:rPr>
              <a:t> yang rendah</a:t>
            </a:r>
          </a:p>
          <a:p>
            <a:pPr fontAlgn="base" latinLnBrk="0"/>
            <a:r>
              <a:rPr lang="id-ID" sz="2000" b="0" dirty="0">
                <a:latin typeface="Nunito" pitchFamily="2" charset="0"/>
                <a:cs typeface="Arial" panose="020B0604020202020204" pitchFamily="34" charset="0"/>
              </a:rPr>
              <a:t>Lokasi aplikasi merupakan pengelompokan aplikasi berdasarkan siapa dan </a:t>
            </a:r>
            <a:r>
              <a:rPr lang="id-ID" sz="2000" b="0" dirty="0" err="1">
                <a:latin typeface="Nunito" pitchFamily="2" charset="0"/>
                <a:cs typeface="Arial" panose="020B0604020202020204" pitchFamily="34" charset="0"/>
              </a:rPr>
              <a:t>dimana</a:t>
            </a:r>
            <a:r>
              <a:rPr lang="id-ID" sz="2000" b="0" dirty="0">
                <a:latin typeface="Nunito" pitchFamily="2" charset="0"/>
                <a:cs typeface="Arial" panose="020B0604020202020204" pitchFamily="34" charset="0"/>
              </a:rPr>
              <a:t> aplikasi tersebut digunakan, misalkan aplikasi browser mungkin saja ada di setiap komputer di dalam organisasi namun aplikasi yang spesifik terkait administrasi keuangan mungkin hanya beberapa </a:t>
            </a:r>
            <a:br>
              <a:rPr lang="id-ID" sz="2000" b="0" dirty="0">
                <a:latin typeface="Nunito" pitchFamily="2" charset="0"/>
                <a:cs typeface="Arial" panose="020B0604020202020204" pitchFamily="34" charset="0"/>
              </a:rPr>
            </a:br>
            <a:r>
              <a:rPr lang="id-ID" sz="2000" b="0" dirty="0">
                <a:latin typeface="Nunito" pitchFamily="2" charset="0"/>
                <a:cs typeface="Arial" panose="020B0604020202020204" pitchFamily="34" charset="0"/>
              </a:rPr>
              <a:t>bagian dari organisasi saja yang menggunakannya, </a:t>
            </a:r>
            <a:br>
              <a:rPr lang="id-ID" sz="2000" b="0" dirty="0">
                <a:latin typeface="Nunito" pitchFamily="2" charset="0"/>
                <a:cs typeface="Arial" panose="020B0604020202020204" pitchFamily="34" charset="0"/>
              </a:rPr>
            </a:br>
            <a:r>
              <a:rPr lang="id-ID" sz="2000" b="0" dirty="0">
                <a:latin typeface="Nunito" pitchFamily="2" charset="0"/>
                <a:cs typeface="Arial" panose="020B0604020202020204" pitchFamily="34" charset="0"/>
              </a:rPr>
              <a:t>sehingga dengan begitu kita dapat menentukan </a:t>
            </a:r>
            <a:br>
              <a:rPr lang="id-ID" sz="2000" b="0" dirty="0">
                <a:latin typeface="Nunito" pitchFamily="2" charset="0"/>
                <a:cs typeface="Arial" panose="020B0604020202020204" pitchFamily="34" charset="0"/>
              </a:rPr>
            </a:br>
            <a:r>
              <a:rPr lang="id-ID" sz="2000" b="0" dirty="0">
                <a:latin typeface="Nunito" pitchFamily="2" charset="0"/>
                <a:cs typeface="Arial" panose="020B0604020202020204" pitchFamily="34" charset="0"/>
              </a:rPr>
              <a:t>prioritas </a:t>
            </a:r>
            <a:r>
              <a:rPr lang="id-ID" sz="2000" b="0" dirty="0" err="1">
                <a:latin typeface="Nunito" pitchFamily="2" charset="0"/>
                <a:cs typeface="Arial" panose="020B0604020202020204" pitchFamily="34" charset="0"/>
              </a:rPr>
              <a:t>traffic</a:t>
            </a:r>
            <a:r>
              <a:rPr lang="id-ID" sz="2000" b="0" dirty="0">
                <a:latin typeface="Nunito" pitchFamily="2" charset="0"/>
                <a:cs typeface="Arial" panose="020B0604020202020204" pitchFamily="34" charset="0"/>
              </a:rPr>
              <a:t> atau pembagian </a:t>
            </a:r>
            <a:r>
              <a:rPr lang="id-ID" sz="2000" b="0" dirty="0" err="1">
                <a:latin typeface="Nunito" pitchFamily="2" charset="0"/>
                <a:cs typeface="Arial" panose="020B0604020202020204" pitchFamily="34" charset="0"/>
              </a:rPr>
              <a:t>bandwidth</a:t>
            </a:r>
            <a:r>
              <a:rPr lang="id-ID" sz="2000" b="0" dirty="0">
                <a:latin typeface="Nunito" pitchFamily="2" charset="0"/>
                <a:cs typeface="Arial" panose="020B0604020202020204" pitchFamily="34" charset="0"/>
              </a:rPr>
              <a:t> yang </a:t>
            </a:r>
            <a:br>
              <a:rPr lang="id-ID" sz="2000" b="0" dirty="0">
                <a:latin typeface="Nunito" pitchFamily="2" charset="0"/>
                <a:cs typeface="Arial" panose="020B0604020202020204" pitchFamily="34" charset="0"/>
              </a:rPr>
            </a:br>
            <a:r>
              <a:rPr lang="id-ID" sz="2000" b="0" dirty="0">
                <a:latin typeface="Nunito" pitchFamily="2" charset="0"/>
                <a:cs typeface="Arial" panose="020B0604020202020204" pitchFamily="34" charset="0"/>
              </a:rPr>
              <a:t>mencukupi</a:t>
            </a:r>
            <a:endParaRPr lang="id-ID" sz="2000" b="0" dirty="0">
              <a:highlight>
                <a:srgbClr val="FFFFFF"/>
              </a:highlight>
              <a:latin typeface="Nunito" pitchFamily="2" charset="0"/>
              <a:cs typeface="Arial" panose="020B0604020202020204" pitchFamily="34" charset="0"/>
            </a:endParaRPr>
          </a:p>
        </p:txBody>
      </p:sp>
      <p:graphicFrame>
        <p:nvGraphicFramePr>
          <p:cNvPr id="4" name="Diagram 3">
            <a:extLst>
              <a:ext uri="{FF2B5EF4-FFF2-40B4-BE49-F238E27FC236}">
                <a16:creationId xmlns:a16="http://schemas.microsoft.com/office/drawing/2014/main" id="{CD76370B-F9E4-77B5-7EEA-99148CACBC65}"/>
              </a:ext>
            </a:extLst>
          </p:cNvPr>
          <p:cNvGraphicFramePr/>
          <p:nvPr>
            <p:extLst>
              <p:ext uri="{D42A27DB-BD31-4B8C-83A1-F6EECF244321}">
                <p14:modId xmlns:p14="http://schemas.microsoft.com/office/powerpoint/2010/main" val="1884935500"/>
              </p:ext>
            </p:extLst>
          </p:nvPr>
        </p:nvGraphicFramePr>
        <p:xfrm>
          <a:off x="0" y="1179870"/>
          <a:ext cx="2433484" cy="55638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8AAF1FD9-079A-73AF-8E89-01FF097B3091}"/>
              </a:ext>
            </a:extLst>
          </p:cNvPr>
          <p:cNvSpPr txBox="1"/>
          <p:nvPr/>
        </p:nvSpPr>
        <p:spPr>
          <a:xfrm>
            <a:off x="2433484" y="1039924"/>
            <a:ext cx="9397537" cy="1015663"/>
          </a:xfrm>
          <a:prstGeom prst="rect">
            <a:avLst/>
          </a:prstGeom>
          <a:noFill/>
        </p:spPr>
        <p:txBody>
          <a:bodyPr wrap="square">
            <a:spAutoFit/>
          </a:bodyPr>
          <a:lstStyle/>
          <a:p>
            <a:pPr latinLnBrk="0"/>
            <a:r>
              <a:rPr lang="id-ID" sz="2000" dirty="0">
                <a:solidFill>
                  <a:srgbClr val="000000"/>
                </a:solidFill>
                <a:highlight>
                  <a:srgbClr val="FBFBFB"/>
                </a:highlight>
                <a:latin typeface="Helvetica" panose="020B0604020202020204" pitchFamily="34" charset="0"/>
              </a:rPr>
              <a:t>Kebutuhan aplikasi merupakan komponen kebutuhan yang menggambarkan informasi aplikasi yang digunakan, pengalaman, pengujian dan aplikasi yang diperlukan untuk dapat memfasilitasi kegiatan organisasi</a:t>
            </a:r>
            <a:endParaRPr lang="id-ID" sz="2000" dirty="0"/>
          </a:p>
        </p:txBody>
      </p:sp>
    </p:spTree>
    <p:extLst>
      <p:ext uri="{BB962C8B-B14F-4D97-AF65-F5344CB8AC3E}">
        <p14:creationId xmlns:p14="http://schemas.microsoft.com/office/powerpoint/2010/main" val="1564065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3443379" cy="604781"/>
          </a:xfrm>
        </p:spPr>
        <p:txBody>
          <a:bodyPr/>
          <a:lstStyle/>
          <a:p>
            <a:r>
              <a:rPr lang="id-ID" altLang="ko-KR" dirty="0">
                <a:latin typeface="Arial" panose="020B0604020202020204" pitchFamily="34" charset="0"/>
                <a:cs typeface="Arial" panose="020B0604020202020204" pitchFamily="34" charset="0"/>
              </a:rPr>
              <a:t>Tahapan Analisis</a:t>
            </a:r>
            <a:endParaRPr lang="ko-KR" altLang="en-US" dirty="0">
              <a:latin typeface="Arial" panose="020B0604020202020204" pitchFamily="34" charset="0"/>
              <a:cs typeface="Arial" panose="020B0604020202020204" pitchFamily="34" charset="0"/>
            </a:endParaRPr>
          </a:p>
        </p:txBody>
      </p:sp>
      <p:sp>
        <p:nvSpPr>
          <p:cNvPr id="3" name="내용 개체 틀 2">
            <a:extLst>
              <a:ext uri="{FF2B5EF4-FFF2-40B4-BE49-F238E27FC236}">
                <a16:creationId xmlns:a16="http://schemas.microsoft.com/office/drawing/2014/main" id="{71E81FCF-F4B5-21E2-AC95-DF603C4FB95E}"/>
              </a:ext>
            </a:extLst>
          </p:cNvPr>
          <p:cNvSpPr txBox="1">
            <a:spLocks/>
          </p:cNvSpPr>
          <p:nvPr/>
        </p:nvSpPr>
        <p:spPr>
          <a:xfrm>
            <a:off x="2433484" y="3119284"/>
            <a:ext cx="9556955" cy="3106968"/>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latinLnBrk="0"/>
            <a:r>
              <a:rPr lang="id-ID" sz="2000" b="0" dirty="0">
                <a:latin typeface="Nunito" pitchFamily="2" charset="0"/>
                <a:cs typeface="Arial" panose="020B0604020202020204" pitchFamily="34" charset="0"/>
              </a:rPr>
              <a:t>Tipe perangkat yang digunakan oleh pengguna biasanya perangkat umum, server, dan perangkat khusus. </a:t>
            </a:r>
          </a:p>
          <a:p>
            <a:pPr fontAlgn="base" latinLnBrk="0"/>
            <a:r>
              <a:rPr lang="id-ID" sz="2000" b="0" dirty="0">
                <a:highlight>
                  <a:srgbClr val="FFFFFF"/>
                </a:highlight>
                <a:latin typeface="Nunito" pitchFamily="2" charset="0"/>
                <a:cs typeface="Arial" panose="020B0604020202020204" pitchFamily="34" charset="0"/>
              </a:rPr>
              <a:t>Karakteristik perangkat berisi informasi detail terkait perangkat tersebut, misalnya jenis NIC yang digunakan, protokol yang didukung dll.</a:t>
            </a:r>
          </a:p>
          <a:p>
            <a:pPr fontAlgn="base" latinLnBrk="0"/>
            <a:r>
              <a:rPr lang="id-ID" sz="2000" b="0" dirty="0">
                <a:highlight>
                  <a:srgbClr val="FFFFFF"/>
                </a:highlight>
                <a:latin typeface="Nunito" pitchFamily="2" charset="0"/>
                <a:cs typeface="Arial" panose="020B0604020202020204" pitchFamily="34" charset="0"/>
              </a:rPr>
              <a:t>Lokasi perangkat berisi informasi </a:t>
            </a:r>
            <a:r>
              <a:rPr lang="id-ID" sz="2000" b="0" dirty="0" err="1">
                <a:highlight>
                  <a:srgbClr val="FFFFFF"/>
                </a:highlight>
                <a:latin typeface="Nunito" pitchFamily="2" charset="0"/>
                <a:cs typeface="Arial" panose="020B0604020202020204" pitchFamily="34" charset="0"/>
              </a:rPr>
              <a:t>dimana</a:t>
            </a:r>
            <a:r>
              <a:rPr lang="id-ID" sz="2000" b="0" dirty="0">
                <a:highlight>
                  <a:srgbClr val="FFFFFF"/>
                </a:highlight>
                <a:latin typeface="Nunito" pitchFamily="2" charset="0"/>
                <a:cs typeface="Arial" panose="020B0604020202020204" pitchFamily="34" charset="0"/>
              </a:rPr>
              <a:t> </a:t>
            </a:r>
            <a:br>
              <a:rPr lang="id-ID" sz="2000" b="0" dirty="0">
                <a:highlight>
                  <a:srgbClr val="FFFFFF"/>
                </a:highlight>
                <a:latin typeface="Nunito" pitchFamily="2" charset="0"/>
                <a:cs typeface="Arial" panose="020B0604020202020204" pitchFamily="34" charset="0"/>
              </a:rPr>
            </a:br>
            <a:r>
              <a:rPr lang="id-ID" sz="2000" b="0" dirty="0">
                <a:highlight>
                  <a:srgbClr val="FFFFFF"/>
                </a:highlight>
                <a:latin typeface="Nunito" pitchFamily="2" charset="0"/>
                <a:cs typeface="Arial" panose="020B0604020202020204" pitchFamily="34" charset="0"/>
              </a:rPr>
              <a:t>perangkat tersebut diletakkan dalam organisasi, </a:t>
            </a:r>
            <a:br>
              <a:rPr lang="id-ID" sz="2000" b="0" dirty="0">
                <a:highlight>
                  <a:srgbClr val="FFFFFF"/>
                </a:highlight>
                <a:latin typeface="Nunito" pitchFamily="2" charset="0"/>
                <a:cs typeface="Arial" panose="020B0604020202020204" pitchFamily="34" charset="0"/>
              </a:rPr>
            </a:br>
            <a:r>
              <a:rPr lang="id-ID" sz="2000" b="0" dirty="0">
                <a:highlight>
                  <a:srgbClr val="FFFFFF"/>
                </a:highlight>
                <a:latin typeface="Nunito" pitchFamily="2" charset="0"/>
                <a:cs typeface="Arial" panose="020B0604020202020204" pitchFamily="34" charset="0"/>
              </a:rPr>
              <a:t>hal ini biasanya digambarkan dalam bentuk peta </a:t>
            </a:r>
          </a:p>
        </p:txBody>
      </p:sp>
      <p:graphicFrame>
        <p:nvGraphicFramePr>
          <p:cNvPr id="4" name="Diagram 3">
            <a:extLst>
              <a:ext uri="{FF2B5EF4-FFF2-40B4-BE49-F238E27FC236}">
                <a16:creationId xmlns:a16="http://schemas.microsoft.com/office/drawing/2014/main" id="{CD76370B-F9E4-77B5-7EEA-99148CACBC65}"/>
              </a:ext>
            </a:extLst>
          </p:cNvPr>
          <p:cNvGraphicFramePr/>
          <p:nvPr>
            <p:extLst>
              <p:ext uri="{D42A27DB-BD31-4B8C-83A1-F6EECF244321}">
                <p14:modId xmlns:p14="http://schemas.microsoft.com/office/powerpoint/2010/main" val="1114419108"/>
              </p:ext>
            </p:extLst>
          </p:nvPr>
        </p:nvGraphicFramePr>
        <p:xfrm>
          <a:off x="0" y="1179870"/>
          <a:ext cx="2433484" cy="55638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8AAF1FD9-079A-73AF-8E89-01FF097B3091}"/>
              </a:ext>
            </a:extLst>
          </p:cNvPr>
          <p:cNvSpPr txBox="1"/>
          <p:nvPr/>
        </p:nvSpPr>
        <p:spPr>
          <a:xfrm>
            <a:off x="2433484" y="1179870"/>
            <a:ext cx="9397537" cy="2246769"/>
          </a:xfrm>
          <a:prstGeom prst="rect">
            <a:avLst/>
          </a:prstGeom>
          <a:noFill/>
        </p:spPr>
        <p:txBody>
          <a:bodyPr wrap="square">
            <a:spAutoFit/>
          </a:bodyPr>
          <a:lstStyle/>
          <a:p>
            <a:pPr latinLnBrk="0"/>
            <a:r>
              <a:rPr lang="id-ID" sz="2000" dirty="0">
                <a:solidFill>
                  <a:srgbClr val="000000"/>
                </a:solidFill>
                <a:highlight>
                  <a:srgbClr val="FBFBFB"/>
                </a:highlight>
                <a:latin typeface="Helvetica" panose="020B0604020202020204" pitchFamily="34" charset="0"/>
              </a:rPr>
              <a:t>Kebutuhan perangkat merupakan daftar dari perangkat yang dibutuhkan setiap bagian organisasi untuk menjalankan pekerjaannya. Biasanya kebutuhan ini berisi tiga jenis informasi, yaitu tipe perangkat, karakteristik perangkat dan lokasi. </a:t>
            </a:r>
            <a:r>
              <a:rPr lang="id-ID" sz="2000" dirty="0">
                <a:highlight>
                  <a:srgbClr val="FBFBFB"/>
                </a:highlight>
                <a:latin typeface="Nunito" pitchFamily="2" charset="0"/>
                <a:cs typeface="Arial" panose="020B0604020202020204" pitchFamily="34" charset="0"/>
              </a:rPr>
              <a:t>Dengan mengetahui seluruh informasi tersebut kita akan lebih mudah menentukan perangkat jaringan yang dibutuhkan maupun </a:t>
            </a:r>
            <a:r>
              <a:rPr lang="id-ID" sz="2000" dirty="0" err="1">
                <a:highlight>
                  <a:srgbClr val="FBFBFB"/>
                </a:highlight>
                <a:latin typeface="Nunito" pitchFamily="2" charset="0"/>
                <a:cs typeface="Arial" panose="020B0604020202020204" pitchFamily="34" charset="0"/>
              </a:rPr>
              <a:t>bandwidth</a:t>
            </a:r>
            <a:r>
              <a:rPr lang="id-ID" sz="2000" dirty="0">
                <a:highlight>
                  <a:srgbClr val="FBFBFB"/>
                </a:highlight>
                <a:latin typeface="Nunito" pitchFamily="2" charset="0"/>
                <a:cs typeface="Arial" panose="020B0604020202020204" pitchFamily="34" charset="0"/>
              </a:rPr>
              <a:t> yang diperlukan untuk dapat memfasilitasi perangkat tersebut</a:t>
            </a:r>
          </a:p>
          <a:p>
            <a:pPr latinLnBrk="0"/>
            <a:endParaRPr lang="id-ID" sz="2000" dirty="0"/>
          </a:p>
        </p:txBody>
      </p:sp>
    </p:spTree>
    <p:extLst>
      <p:ext uri="{BB962C8B-B14F-4D97-AF65-F5344CB8AC3E}">
        <p14:creationId xmlns:p14="http://schemas.microsoft.com/office/powerpoint/2010/main" val="4132060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5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6036461" cy="604781"/>
          </a:xfrm>
        </p:spPr>
        <p:txBody>
          <a:bodyPr/>
          <a:lstStyle/>
          <a:p>
            <a:r>
              <a:rPr lang="id-ID" altLang="ko-KR" sz="3600" dirty="0">
                <a:latin typeface="Arial" panose="020B0604020202020204" pitchFamily="34" charset="0"/>
                <a:cs typeface="Arial" panose="020B0604020202020204" pitchFamily="34" charset="0"/>
              </a:rPr>
              <a:t>Contoh Hasil Tahapan Analisis</a:t>
            </a:r>
            <a:endParaRPr lang="ko-KR" altLang="en-US" sz="3600" dirty="0">
              <a:latin typeface="Arial" panose="020B0604020202020204" pitchFamily="34" charset="0"/>
              <a:cs typeface="Arial" panose="020B0604020202020204" pitchFamily="34" charset="0"/>
            </a:endParaRPr>
          </a:p>
        </p:txBody>
      </p:sp>
      <p:sp>
        <p:nvSpPr>
          <p:cNvPr id="3" name="내용 개체 틀 2">
            <a:extLst>
              <a:ext uri="{FF2B5EF4-FFF2-40B4-BE49-F238E27FC236}">
                <a16:creationId xmlns:a16="http://schemas.microsoft.com/office/drawing/2014/main" id="{71E81FCF-F4B5-21E2-AC95-DF603C4FB95E}"/>
              </a:ext>
            </a:extLst>
          </p:cNvPr>
          <p:cNvSpPr txBox="1">
            <a:spLocks/>
          </p:cNvSpPr>
          <p:nvPr/>
        </p:nvSpPr>
        <p:spPr>
          <a:xfrm>
            <a:off x="240790" y="1243584"/>
            <a:ext cx="11749650" cy="4982668"/>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latinLnBrk="0"/>
            <a:r>
              <a:rPr lang="id-ID" sz="2000" b="0" dirty="0">
                <a:latin typeface="Nunito" pitchFamily="2" charset="0"/>
                <a:cs typeface="Arial" panose="020B0604020202020204" pitchFamily="34" charset="0"/>
              </a:rPr>
              <a:t>Setiap ruang kelas wajib memiliki 1 komputer yang terhubung dengan internet</a:t>
            </a:r>
          </a:p>
          <a:p>
            <a:pPr fontAlgn="base" latinLnBrk="0"/>
            <a:r>
              <a:rPr lang="id-ID" sz="2000" b="0" dirty="0">
                <a:highlight>
                  <a:srgbClr val="FFFFFF"/>
                </a:highlight>
                <a:latin typeface="Nunito" pitchFamily="2" charset="0"/>
                <a:cs typeface="Arial" panose="020B0604020202020204" pitchFamily="34" charset="0"/>
              </a:rPr>
              <a:t>Ruang kelas bisa saja memiliki koneksi </a:t>
            </a:r>
            <a:r>
              <a:rPr lang="id-ID" sz="2000" b="0" dirty="0" err="1">
                <a:highlight>
                  <a:srgbClr val="FFFFFF"/>
                </a:highlight>
                <a:latin typeface="Nunito" pitchFamily="2" charset="0"/>
                <a:cs typeface="Arial" panose="020B0604020202020204" pitchFamily="34" charset="0"/>
              </a:rPr>
              <a:t>wifi</a:t>
            </a:r>
            <a:r>
              <a:rPr lang="id-ID" sz="2000" b="0" dirty="0">
                <a:highlight>
                  <a:srgbClr val="FFFFFF"/>
                </a:highlight>
                <a:latin typeface="Nunito" pitchFamily="2" charset="0"/>
                <a:cs typeface="Arial" panose="020B0604020202020204" pitchFamily="34" charset="0"/>
              </a:rPr>
              <a:t> untuk siswa</a:t>
            </a:r>
          </a:p>
          <a:p>
            <a:pPr fontAlgn="base" latinLnBrk="0"/>
            <a:r>
              <a:rPr lang="id-ID" sz="2000" b="0" dirty="0">
                <a:highlight>
                  <a:srgbClr val="FFFFFF"/>
                </a:highlight>
                <a:latin typeface="Nunito" pitchFamily="2" charset="0"/>
                <a:cs typeface="Arial" panose="020B0604020202020204" pitchFamily="34" charset="0"/>
              </a:rPr>
              <a:t>Ruang lab membutuhkan penambahan komputer sehingga jumlah komputernya menjadi 10</a:t>
            </a:r>
          </a:p>
          <a:p>
            <a:pPr fontAlgn="base" latinLnBrk="0"/>
            <a:r>
              <a:rPr lang="id-ID" sz="2000" b="0" dirty="0">
                <a:highlight>
                  <a:srgbClr val="FFFFFF"/>
                </a:highlight>
                <a:latin typeface="Nunito" pitchFamily="2" charset="0"/>
                <a:cs typeface="Arial" panose="020B0604020202020204" pitchFamily="34" charset="0"/>
              </a:rPr>
              <a:t>Access </a:t>
            </a:r>
            <a:r>
              <a:rPr lang="id-ID" sz="2000" b="0" dirty="0" err="1">
                <a:highlight>
                  <a:srgbClr val="FFFFFF"/>
                </a:highlight>
                <a:latin typeface="Nunito" pitchFamily="2" charset="0"/>
                <a:cs typeface="Arial" panose="020B0604020202020204" pitchFamily="34" charset="0"/>
              </a:rPr>
              <a:t>point</a:t>
            </a:r>
            <a:r>
              <a:rPr lang="id-ID" sz="2000" b="0" dirty="0">
                <a:highlight>
                  <a:srgbClr val="FFFFFF"/>
                </a:highlight>
                <a:latin typeface="Nunito" pitchFamily="2" charset="0"/>
                <a:cs typeface="Arial" panose="020B0604020202020204" pitchFamily="34" charset="0"/>
              </a:rPr>
              <a:t> di ruang guru sifatnya opsional</a:t>
            </a:r>
          </a:p>
          <a:p>
            <a:pPr fontAlgn="base" latinLnBrk="0"/>
            <a:r>
              <a:rPr lang="id-ID" sz="2000" b="0" dirty="0">
                <a:highlight>
                  <a:srgbClr val="FFFFFF"/>
                </a:highlight>
                <a:latin typeface="Nunito" pitchFamily="2" charset="0"/>
                <a:cs typeface="Arial" panose="020B0604020202020204" pitchFamily="34" charset="0"/>
              </a:rPr>
              <a:t>Tidak boleh ada penambahan </a:t>
            </a:r>
            <a:r>
              <a:rPr lang="id-ID" sz="2000" b="0" dirty="0" err="1">
                <a:highlight>
                  <a:srgbClr val="FFFFFF"/>
                </a:highlight>
                <a:latin typeface="Nunito" pitchFamily="2" charset="0"/>
                <a:cs typeface="Arial" panose="020B0604020202020204" pitchFamily="34" charset="0"/>
              </a:rPr>
              <a:t>access</a:t>
            </a:r>
            <a:r>
              <a:rPr lang="id-ID" sz="2000" b="0" dirty="0">
                <a:highlight>
                  <a:srgbClr val="FFFFFF"/>
                </a:highlight>
                <a:latin typeface="Nunito" pitchFamily="2" charset="0"/>
                <a:cs typeface="Arial" panose="020B0604020202020204" pitchFamily="34" charset="0"/>
              </a:rPr>
              <a:t> </a:t>
            </a:r>
            <a:r>
              <a:rPr lang="id-ID" sz="2000" b="0" dirty="0" err="1">
                <a:highlight>
                  <a:srgbClr val="FFFFFF"/>
                </a:highlight>
                <a:latin typeface="Nunito" pitchFamily="2" charset="0"/>
                <a:cs typeface="Arial" panose="020B0604020202020204" pitchFamily="34" charset="0"/>
              </a:rPr>
              <a:t>point</a:t>
            </a:r>
            <a:r>
              <a:rPr lang="id-ID" sz="2000" b="0" dirty="0">
                <a:highlight>
                  <a:srgbClr val="FFFFFF"/>
                </a:highlight>
                <a:latin typeface="Nunito" pitchFamily="2" charset="0"/>
                <a:cs typeface="Arial" panose="020B0604020202020204" pitchFamily="34" charset="0"/>
              </a:rPr>
              <a:t> di ruangan lab</a:t>
            </a:r>
          </a:p>
          <a:p>
            <a:pPr fontAlgn="base" latinLnBrk="0"/>
            <a:r>
              <a:rPr lang="id-ID" sz="2000" b="0" dirty="0">
                <a:highlight>
                  <a:srgbClr val="FFFFFF"/>
                </a:highlight>
                <a:latin typeface="Nunito" pitchFamily="2" charset="0"/>
                <a:cs typeface="Arial" panose="020B0604020202020204" pitchFamily="34" charset="0"/>
              </a:rPr>
              <a:t>PC di ruang guru diperlukan untuk kegiatan video </a:t>
            </a:r>
            <a:r>
              <a:rPr lang="id-ID" sz="2000" b="0" dirty="0" err="1">
                <a:highlight>
                  <a:srgbClr val="FFFFFF"/>
                </a:highlight>
                <a:latin typeface="Nunito" pitchFamily="2" charset="0"/>
                <a:cs typeface="Arial" panose="020B0604020202020204" pitchFamily="34" charset="0"/>
              </a:rPr>
              <a:t>conference</a:t>
            </a:r>
            <a:endParaRPr lang="id-ID" sz="2000" b="0" dirty="0">
              <a:highlight>
                <a:srgbClr val="FFFFFF"/>
              </a:highlight>
              <a:latin typeface="Nunito" pitchFamily="2" charset="0"/>
              <a:cs typeface="Arial" panose="020B0604020202020204" pitchFamily="34" charset="0"/>
            </a:endParaRPr>
          </a:p>
          <a:p>
            <a:pPr fontAlgn="base" latinLnBrk="0"/>
            <a:r>
              <a:rPr lang="id-ID" sz="2000" b="0" dirty="0">
                <a:highlight>
                  <a:srgbClr val="FFFFFF"/>
                </a:highlight>
                <a:latin typeface="Nunito" pitchFamily="2" charset="0"/>
                <a:cs typeface="Arial" panose="020B0604020202020204" pitchFamily="34" charset="0"/>
              </a:rPr>
              <a:t>PC di ruang lab digunakan untuk kebutuhan </a:t>
            </a:r>
            <a:r>
              <a:rPr lang="id-ID" sz="2000" b="0" dirty="0" err="1">
                <a:highlight>
                  <a:srgbClr val="FFFFFF"/>
                </a:highlight>
                <a:latin typeface="Nunito" pitchFamily="2" charset="0"/>
                <a:cs typeface="Arial" panose="020B0604020202020204" pitchFamily="34" charset="0"/>
              </a:rPr>
              <a:t>browsing</a:t>
            </a:r>
            <a:r>
              <a:rPr lang="id-ID" sz="2000" b="0" dirty="0">
                <a:highlight>
                  <a:srgbClr val="FFFFFF"/>
                </a:highlight>
                <a:latin typeface="Nunito" pitchFamily="2" charset="0"/>
                <a:cs typeface="Arial" panose="020B0604020202020204" pitchFamily="34" charset="0"/>
              </a:rPr>
              <a:t> dan aplikasi kantoran</a:t>
            </a:r>
          </a:p>
          <a:p>
            <a:pPr fontAlgn="base" latinLnBrk="0"/>
            <a:endParaRPr lang="id-ID" sz="2000" b="0" dirty="0">
              <a:highlight>
                <a:srgbClr val="FFFFFF"/>
              </a:highlight>
              <a:latin typeface="Nunito" pitchFamily="2" charset="0"/>
              <a:cs typeface="Arial" panose="020B0604020202020204" pitchFamily="34" charset="0"/>
            </a:endParaRPr>
          </a:p>
        </p:txBody>
      </p:sp>
    </p:spTree>
    <p:extLst>
      <p:ext uri="{BB962C8B-B14F-4D97-AF65-F5344CB8AC3E}">
        <p14:creationId xmlns:p14="http://schemas.microsoft.com/office/powerpoint/2010/main" val="870457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4926349" cy="604781"/>
          </a:xfrm>
        </p:spPr>
        <p:txBody>
          <a:bodyPr/>
          <a:lstStyle/>
          <a:p>
            <a:r>
              <a:rPr lang="id-ID" altLang="ko-KR" dirty="0">
                <a:latin typeface="Arial" panose="020B0604020202020204" pitchFamily="34" charset="0"/>
                <a:cs typeface="Arial" panose="020B0604020202020204" pitchFamily="34" charset="0"/>
              </a:rPr>
              <a:t>Analisa Kondisi Jaringan</a:t>
            </a:r>
            <a:endParaRPr lang="ko-KR" altLang="en-US" dirty="0">
              <a:latin typeface="Arial" panose="020B0604020202020204" pitchFamily="34" charset="0"/>
              <a:cs typeface="Arial" panose="020B0604020202020204" pitchFamily="34" charset="0"/>
            </a:endParaRPr>
          </a:p>
        </p:txBody>
      </p:sp>
      <p:sp>
        <p:nvSpPr>
          <p:cNvPr id="3" name="내용 개체 틀 2">
            <a:extLst>
              <a:ext uri="{FF2B5EF4-FFF2-40B4-BE49-F238E27FC236}">
                <a16:creationId xmlns:a16="http://schemas.microsoft.com/office/drawing/2014/main" id="{71E81FCF-F4B5-21E2-AC95-DF603C4FB95E}"/>
              </a:ext>
            </a:extLst>
          </p:cNvPr>
          <p:cNvSpPr txBox="1">
            <a:spLocks/>
          </p:cNvSpPr>
          <p:nvPr/>
        </p:nvSpPr>
        <p:spPr>
          <a:xfrm>
            <a:off x="240790" y="1231392"/>
            <a:ext cx="11749650" cy="4994860"/>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latinLnBrk="0"/>
            <a:r>
              <a:rPr lang="id-ID" sz="2400" b="0" dirty="0">
                <a:latin typeface="Nunito" pitchFamily="2" charset="0"/>
                <a:cs typeface="Arial" panose="020B0604020202020204" pitchFamily="34" charset="0"/>
              </a:rPr>
              <a:t>Analisa kondisi jaringan dilakukan dengan mempelajari dokumentasi dari jaringan yang saat ini berjalan apabila tersedia</a:t>
            </a:r>
          </a:p>
          <a:p>
            <a:pPr fontAlgn="base" latinLnBrk="0"/>
            <a:r>
              <a:rPr lang="id-ID" sz="2400" b="0" dirty="0">
                <a:highlight>
                  <a:srgbClr val="FFFFFF"/>
                </a:highlight>
                <a:latin typeface="Nunito" pitchFamily="2" charset="0"/>
                <a:cs typeface="Arial" panose="020B0604020202020204" pitchFamily="34" charset="0"/>
              </a:rPr>
              <a:t>Bila tidak tersedia maka harus dilakukan observasi langsung terhadap perangkat-perangkat yang saat ini digunakan, konfigurasi yang digunakan, beserta permasalahan yang dialami oleh organisasi atau </a:t>
            </a:r>
            <a:r>
              <a:rPr lang="id-ID" sz="2400" b="0" dirty="0" err="1">
                <a:highlight>
                  <a:srgbClr val="FFFFFF"/>
                </a:highlight>
                <a:latin typeface="Nunito" pitchFamily="2" charset="0"/>
                <a:cs typeface="Arial" panose="020B0604020202020204" pitchFamily="34" charset="0"/>
              </a:rPr>
              <a:t>client</a:t>
            </a:r>
            <a:endParaRPr lang="id-ID" sz="2400" b="0" dirty="0">
              <a:highlight>
                <a:srgbClr val="FFFFFF"/>
              </a:highlight>
              <a:latin typeface="Nunito" pitchFamily="2" charset="0"/>
              <a:cs typeface="Arial" panose="020B0604020202020204" pitchFamily="34" charset="0"/>
            </a:endParaRPr>
          </a:p>
          <a:p>
            <a:pPr fontAlgn="base" latinLnBrk="0"/>
            <a:r>
              <a:rPr lang="id-ID" sz="2400" b="0" dirty="0">
                <a:highlight>
                  <a:srgbClr val="FFFFFF"/>
                </a:highlight>
                <a:latin typeface="Nunito" pitchFamily="2" charset="0"/>
                <a:cs typeface="Arial" panose="020B0604020202020204" pitchFamily="34" charset="0"/>
              </a:rPr>
              <a:t>Tahap ini juga digunakan untuk memastikan perangkat lama mana yang masih dapat digunakan atau harus digantikan dengan perangkat baru</a:t>
            </a:r>
          </a:p>
        </p:txBody>
      </p:sp>
      <p:pic>
        <p:nvPicPr>
          <p:cNvPr id="7" name="Picture 6">
            <a:extLst>
              <a:ext uri="{FF2B5EF4-FFF2-40B4-BE49-F238E27FC236}">
                <a16:creationId xmlns:a16="http://schemas.microsoft.com/office/drawing/2014/main" id="{27F6FCAF-1EC7-2F9A-3D5E-131482F87846}"/>
              </a:ext>
            </a:extLst>
          </p:cNvPr>
          <p:cNvPicPr>
            <a:picLocks noChangeAspect="1"/>
          </p:cNvPicPr>
          <p:nvPr/>
        </p:nvPicPr>
        <p:blipFill>
          <a:blip r:embed="rId3"/>
          <a:stretch>
            <a:fillRect/>
          </a:stretch>
        </p:blipFill>
        <p:spPr>
          <a:xfrm>
            <a:off x="240789" y="4883303"/>
            <a:ext cx="9113854" cy="1849815"/>
          </a:xfrm>
          <a:prstGeom prst="rect">
            <a:avLst/>
          </a:prstGeom>
        </p:spPr>
      </p:pic>
    </p:spTree>
    <p:extLst>
      <p:ext uri="{BB962C8B-B14F-4D97-AF65-F5344CB8AC3E}">
        <p14:creationId xmlns:p14="http://schemas.microsoft.com/office/powerpoint/2010/main" val="1022889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4C619BC-CE21-13A1-4619-D422DF01D061}"/>
              </a:ext>
            </a:extLst>
          </p:cNvPr>
          <p:cNvPicPr>
            <a:picLocks noChangeAspect="1"/>
          </p:cNvPicPr>
          <p:nvPr/>
        </p:nvPicPr>
        <p:blipFill rotWithShape="1">
          <a:blip r:embed="rId2"/>
          <a:srcRect t="3578" b="1804"/>
          <a:stretch/>
        </p:blipFill>
        <p:spPr>
          <a:xfrm>
            <a:off x="175258" y="1072897"/>
            <a:ext cx="11841483" cy="3864864"/>
          </a:xfrm>
          <a:prstGeom prst="rect">
            <a:avLst/>
          </a:prstGeom>
        </p:spPr>
      </p:pic>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3270191" cy="604781"/>
          </a:xfrm>
        </p:spPr>
        <p:txBody>
          <a:bodyPr/>
          <a:lstStyle/>
          <a:p>
            <a:r>
              <a:rPr lang="id-ID" altLang="ko-KR">
                <a:latin typeface="Arial" panose="020B0604020202020204" pitchFamily="34" charset="0"/>
                <a:cs typeface="Arial" panose="020B0604020202020204" pitchFamily="34" charset="0"/>
              </a:rPr>
              <a:t>Desain Topologi</a:t>
            </a:r>
            <a:endParaRPr lang="ko-KR" altLang="en-US" dirty="0">
              <a:latin typeface="Arial" panose="020B0604020202020204" pitchFamily="34" charset="0"/>
              <a:cs typeface="Arial" panose="020B0604020202020204" pitchFamily="34" charset="0"/>
            </a:endParaRPr>
          </a:p>
        </p:txBody>
      </p:sp>
      <p:sp>
        <p:nvSpPr>
          <p:cNvPr id="3" name="내용 개체 틀 2">
            <a:extLst>
              <a:ext uri="{FF2B5EF4-FFF2-40B4-BE49-F238E27FC236}">
                <a16:creationId xmlns:a16="http://schemas.microsoft.com/office/drawing/2014/main" id="{71E81FCF-F4B5-21E2-AC95-DF603C4FB95E}"/>
              </a:ext>
            </a:extLst>
          </p:cNvPr>
          <p:cNvSpPr txBox="1">
            <a:spLocks/>
          </p:cNvSpPr>
          <p:nvPr/>
        </p:nvSpPr>
        <p:spPr>
          <a:xfrm>
            <a:off x="240789" y="3867106"/>
            <a:ext cx="9206701" cy="2433475"/>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3"/>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dirty="0">
                <a:latin typeface="Nunito" pitchFamily="2" charset="0"/>
                <a:cs typeface="Arial" panose="020B0604020202020204" pitchFamily="34" charset="0"/>
              </a:rPr>
              <a:t>Desain </a:t>
            </a:r>
            <a:r>
              <a:rPr lang="id-ID" sz="2400" b="0" dirty="0" err="1">
                <a:latin typeface="Nunito" pitchFamily="2" charset="0"/>
                <a:cs typeface="Arial" panose="020B0604020202020204" pitchFamily="34" charset="0"/>
              </a:rPr>
              <a:t>topologi</a:t>
            </a:r>
            <a:r>
              <a:rPr lang="id-ID" sz="2400" b="0" dirty="0">
                <a:latin typeface="Nunito" pitchFamily="2" charset="0"/>
                <a:cs typeface="Arial" panose="020B0604020202020204" pitchFamily="34" charset="0"/>
              </a:rPr>
              <a:t> akan sangat berguna ketika digunakan untuk </a:t>
            </a:r>
            <a:r>
              <a:rPr lang="id-ID" sz="2400" b="0" dirty="0" err="1">
                <a:latin typeface="Nunito" pitchFamily="2" charset="0"/>
                <a:cs typeface="Arial" panose="020B0604020202020204" pitchFamily="34" charset="0"/>
              </a:rPr>
              <a:t>menganalisa</a:t>
            </a:r>
            <a:r>
              <a:rPr lang="id-ID" sz="2400" b="0" dirty="0">
                <a:latin typeface="Nunito" pitchFamily="2" charset="0"/>
                <a:cs typeface="Arial" panose="020B0604020202020204" pitchFamily="34" charset="0"/>
              </a:rPr>
              <a:t> masalah yang terjadi </a:t>
            </a:r>
            <a:r>
              <a:rPr lang="id-ID" sz="2400" b="0" dirty="0" err="1">
                <a:latin typeface="Nunito" pitchFamily="2" charset="0"/>
                <a:cs typeface="Arial" panose="020B0604020202020204" pitchFamily="34" charset="0"/>
              </a:rPr>
              <a:t>pad</a:t>
            </a:r>
            <a:r>
              <a:rPr lang="id-ID" sz="2400" b="0" dirty="0">
                <a:latin typeface="Nunito" pitchFamily="2" charset="0"/>
                <a:cs typeface="Arial" panose="020B0604020202020204" pitchFamily="34" charset="0"/>
              </a:rPr>
              <a:t> salah satu bagian dari jaringan</a:t>
            </a:r>
          </a:p>
          <a:p>
            <a:pPr marL="0" indent="0" fontAlgn="base" latinLnBrk="0">
              <a:buNone/>
            </a:pPr>
            <a:r>
              <a:rPr lang="id-ID" sz="2400" b="0" dirty="0">
                <a:highlight>
                  <a:srgbClr val="FFFFFF"/>
                </a:highlight>
                <a:latin typeface="Nunito" pitchFamily="2" charset="0"/>
                <a:cs typeface="Arial" panose="020B0604020202020204" pitchFamily="34" charset="0"/>
              </a:rPr>
              <a:t>Desain </a:t>
            </a:r>
            <a:r>
              <a:rPr lang="id-ID" sz="2400" b="0" dirty="0" err="1">
                <a:highlight>
                  <a:srgbClr val="FFFFFF"/>
                </a:highlight>
                <a:latin typeface="Nunito" pitchFamily="2" charset="0"/>
                <a:cs typeface="Arial" panose="020B0604020202020204" pitchFamily="34" charset="0"/>
              </a:rPr>
              <a:t>topologi</a:t>
            </a:r>
            <a:r>
              <a:rPr lang="id-ID" sz="2400" b="0" dirty="0">
                <a:highlight>
                  <a:srgbClr val="FFFFFF"/>
                </a:highlight>
                <a:latin typeface="Nunito" pitchFamily="2" charset="0"/>
                <a:cs typeface="Arial" panose="020B0604020202020204" pitchFamily="34" charset="0"/>
              </a:rPr>
              <a:t> ini juga akan sangat berguna untuk pengembangan lebih lanjut terkait penambahan perangkat di dalam jaringan</a:t>
            </a:r>
          </a:p>
        </p:txBody>
      </p:sp>
    </p:spTree>
    <p:extLst>
      <p:ext uri="{BB962C8B-B14F-4D97-AF65-F5344CB8AC3E}">
        <p14:creationId xmlns:p14="http://schemas.microsoft.com/office/powerpoint/2010/main" val="477750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1"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1826141" cy="604781"/>
          </a:xfrm>
        </p:spPr>
        <p:txBody>
          <a:bodyPr/>
          <a:lstStyle/>
          <a:p>
            <a:r>
              <a:rPr lang="id-ID" altLang="ko-KR" dirty="0">
                <a:latin typeface="Arial" panose="020B0604020202020204" pitchFamily="34" charset="0"/>
                <a:cs typeface="Arial" panose="020B0604020202020204" pitchFamily="34" charset="0"/>
              </a:rPr>
              <a:t>Simulasi</a:t>
            </a:r>
            <a:endParaRPr lang="ko-KR" altLang="en-US" dirty="0">
              <a:latin typeface="Arial" panose="020B0604020202020204" pitchFamily="34" charset="0"/>
              <a:cs typeface="Arial" panose="020B0604020202020204" pitchFamily="34" charset="0"/>
            </a:endParaRPr>
          </a:p>
        </p:txBody>
      </p:sp>
      <p:pic>
        <p:nvPicPr>
          <p:cNvPr id="1026" name="Picture 2" descr="How to Make Computer Lab in Packet Tracer? - GeeksforGeeks">
            <a:extLst>
              <a:ext uri="{FF2B5EF4-FFF2-40B4-BE49-F238E27FC236}">
                <a16:creationId xmlns:a16="http://schemas.microsoft.com/office/drawing/2014/main" id="{0483F5EE-7B0F-EBFD-091E-BE01892CBC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0789" y="1218877"/>
            <a:ext cx="5735672" cy="306076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GNS3 download | SourceForge.net">
            <a:extLst>
              <a:ext uri="{FF2B5EF4-FFF2-40B4-BE49-F238E27FC236}">
                <a16:creationId xmlns:a16="http://schemas.microsoft.com/office/drawing/2014/main" id="{C7428CDA-8A92-A7B8-BF50-762B19A5A3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0317" y="1231577"/>
            <a:ext cx="5441356" cy="30607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A2BC48A-5C9B-6384-8459-A2BA80B68650}"/>
              </a:ext>
            </a:extLst>
          </p:cNvPr>
          <p:cNvSpPr txBox="1"/>
          <p:nvPr/>
        </p:nvSpPr>
        <p:spPr>
          <a:xfrm>
            <a:off x="240789" y="4904751"/>
            <a:ext cx="8712711" cy="1631216"/>
          </a:xfrm>
          <a:prstGeom prst="rect">
            <a:avLst/>
          </a:prstGeom>
          <a:noFill/>
        </p:spPr>
        <p:txBody>
          <a:bodyPr wrap="square">
            <a:spAutoFit/>
          </a:bodyPr>
          <a:lstStyle/>
          <a:p>
            <a:pPr latinLnBrk="0"/>
            <a:r>
              <a:rPr lang="id-ID" sz="2000" dirty="0">
                <a:solidFill>
                  <a:srgbClr val="000000"/>
                </a:solidFill>
                <a:highlight>
                  <a:srgbClr val="FBFBFB"/>
                </a:highlight>
                <a:latin typeface="Helvetica" panose="020B0604020202020204" pitchFamily="34" charset="0"/>
              </a:rPr>
              <a:t>Simulasi digunakan untuk memastikan rancangan yang dibangun dapat berjalan dengan baik, ada banyak </a:t>
            </a:r>
            <a:r>
              <a:rPr lang="id-ID" sz="2000" dirty="0" err="1">
                <a:solidFill>
                  <a:srgbClr val="000000"/>
                </a:solidFill>
                <a:highlight>
                  <a:srgbClr val="FBFBFB"/>
                </a:highlight>
                <a:latin typeface="Helvetica" panose="020B0604020202020204" pitchFamily="34" charset="0"/>
              </a:rPr>
              <a:t>software</a:t>
            </a:r>
            <a:r>
              <a:rPr lang="id-ID" sz="2000" dirty="0">
                <a:solidFill>
                  <a:srgbClr val="000000"/>
                </a:solidFill>
                <a:highlight>
                  <a:srgbClr val="FBFBFB"/>
                </a:highlight>
                <a:latin typeface="Helvetica" panose="020B0604020202020204" pitchFamily="34" charset="0"/>
              </a:rPr>
              <a:t> yang dapat digunakan untuk melakukan simulasi seperti </a:t>
            </a:r>
            <a:r>
              <a:rPr lang="id-ID" sz="2000" dirty="0" err="1">
                <a:solidFill>
                  <a:srgbClr val="000000"/>
                </a:solidFill>
                <a:highlight>
                  <a:srgbClr val="FBFBFB"/>
                </a:highlight>
                <a:latin typeface="Helvetica" panose="020B0604020202020204" pitchFamily="34" charset="0"/>
              </a:rPr>
              <a:t>cisco</a:t>
            </a:r>
            <a:r>
              <a:rPr lang="id-ID" sz="2000" dirty="0">
                <a:solidFill>
                  <a:srgbClr val="000000"/>
                </a:solidFill>
                <a:highlight>
                  <a:srgbClr val="FBFBFB"/>
                </a:highlight>
                <a:latin typeface="Helvetica" panose="020B0604020202020204" pitchFamily="34" charset="0"/>
              </a:rPr>
              <a:t> </a:t>
            </a:r>
            <a:r>
              <a:rPr lang="id-ID" sz="2000" dirty="0" err="1">
                <a:solidFill>
                  <a:srgbClr val="000000"/>
                </a:solidFill>
                <a:highlight>
                  <a:srgbClr val="FBFBFB"/>
                </a:highlight>
                <a:latin typeface="Helvetica" panose="020B0604020202020204" pitchFamily="34" charset="0"/>
              </a:rPr>
              <a:t>packet</a:t>
            </a:r>
            <a:r>
              <a:rPr lang="id-ID" sz="2000" dirty="0">
                <a:solidFill>
                  <a:srgbClr val="000000"/>
                </a:solidFill>
                <a:highlight>
                  <a:srgbClr val="FBFBFB"/>
                </a:highlight>
                <a:latin typeface="Helvetica" panose="020B0604020202020204" pitchFamily="34" charset="0"/>
              </a:rPr>
              <a:t> </a:t>
            </a:r>
            <a:r>
              <a:rPr lang="id-ID" sz="2000" dirty="0" err="1">
                <a:solidFill>
                  <a:srgbClr val="000000"/>
                </a:solidFill>
                <a:highlight>
                  <a:srgbClr val="FBFBFB"/>
                </a:highlight>
                <a:latin typeface="Helvetica" panose="020B0604020202020204" pitchFamily="34" charset="0"/>
              </a:rPr>
              <a:t>tracer</a:t>
            </a:r>
            <a:r>
              <a:rPr lang="id-ID" sz="2000" dirty="0">
                <a:solidFill>
                  <a:srgbClr val="000000"/>
                </a:solidFill>
                <a:highlight>
                  <a:srgbClr val="FBFBFB"/>
                </a:highlight>
                <a:latin typeface="Helvetica" panose="020B0604020202020204" pitchFamily="34" charset="0"/>
              </a:rPr>
              <a:t> apabila seluruh perangkat yang digunakan menggunakan perangkat </a:t>
            </a:r>
            <a:r>
              <a:rPr lang="id-ID" sz="2000" dirty="0" err="1">
                <a:solidFill>
                  <a:srgbClr val="000000"/>
                </a:solidFill>
                <a:highlight>
                  <a:srgbClr val="FBFBFB"/>
                </a:highlight>
                <a:latin typeface="Helvetica" panose="020B0604020202020204" pitchFamily="34" charset="0"/>
              </a:rPr>
              <a:t>cisco</a:t>
            </a:r>
            <a:r>
              <a:rPr lang="id-ID" sz="2000" dirty="0">
                <a:solidFill>
                  <a:srgbClr val="000000"/>
                </a:solidFill>
                <a:highlight>
                  <a:srgbClr val="FBFBFB"/>
                </a:highlight>
                <a:latin typeface="Helvetica" panose="020B0604020202020204" pitchFamily="34" charset="0"/>
              </a:rPr>
              <a:t>, atau jika menggunakan perangkat yang berbeda dapat menggunakan GNS3 atau EVE-NG</a:t>
            </a:r>
            <a:endParaRPr lang="id-ID" sz="2000" dirty="0"/>
          </a:p>
        </p:txBody>
      </p:sp>
      <p:sp>
        <p:nvSpPr>
          <p:cNvPr id="18" name="TextBox 17">
            <a:extLst>
              <a:ext uri="{FF2B5EF4-FFF2-40B4-BE49-F238E27FC236}">
                <a16:creationId xmlns:a16="http://schemas.microsoft.com/office/drawing/2014/main" id="{ADA94892-D091-78E3-C3BF-33F97EC48A45}"/>
              </a:ext>
            </a:extLst>
          </p:cNvPr>
          <p:cNvSpPr txBox="1"/>
          <p:nvPr/>
        </p:nvSpPr>
        <p:spPr>
          <a:xfrm>
            <a:off x="240789" y="4398491"/>
            <a:ext cx="5735672" cy="400110"/>
          </a:xfrm>
          <a:prstGeom prst="rect">
            <a:avLst/>
          </a:prstGeom>
          <a:noFill/>
        </p:spPr>
        <p:txBody>
          <a:bodyPr wrap="square">
            <a:spAutoFit/>
          </a:bodyPr>
          <a:lstStyle/>
          <a:p>
            <a:pPr algn="ctr" latinLnBrk="0"/>
            <a:r>
              <a:rPr lang="id-ID" sz="2000" dirty="0" err="1">
                <a:solidFill>
                  <a:srgbClr val="000000"/>
                </a:solidFill>
                <a:highlight>
                  <a:srgbClr val="FBFBFB"/>
                </a:highlight>
                <a:latin typeface="Helvetica" panose="020B0604020202020204" pitchFamily="34" charset="0"/>
              </a:rPr>
              <a:t>Cisco</a:t>
            </a:r>
            <a:r>
              <a:rPr lang="id-ID" sz="2000" dirty="0">
                <a:solidFill>
                  <a:srgbClr val="000000"/>
                </a:solidFill>
                <a:highlight>
                  <a:srgbClr val="FBFBFB"/>
                </a:highlight>
                <a:latin typeface="Helvetica" panose="020B0604020202020204" pitchFamily="34" charset="0"/>
              </a:rPr>
              <a:t> </a:t>
            </a:r>
            <a:r>
              <a:rPr lang="id-ID" sz="2000" dirty="0" err="1">
                <a:solidFill>
                  <a:srgbClr val="000000"/>
                </a:solidFill>
                <a:highlight>
                  <a:srgbClr val="FBFBFB"/>
                </a:highlight>
                <a:latin typeface="Helvetica" panose="020B0604020202020204" pitchFamily="34" charset="0"/>
              </a:rPr>
              <a:t>Packet</a:t>
            </a:r>
            <a:r>
              <a:rPr lang="id-ID" sz="2000" dirty="0">
                <a:solidFill>
                  <a:srgbClr val="000000"/>
                </a:solidFill>
                <a:highlight>
                  <a:srgbClr val="FBFBFB"/>
                </a:highlight>
                <a:latin typeface="Helvetica" panose="020B0604020202020204" pitchFamily="34" charset="0"/>
              </a:rPr>
              <a:t> </a:t>
            </a:r>
            <a:r>
              <a:rPr lang="id-ID" sz="2000" dirty="0" err="1">
                <a:solidFill>
                  <a:srgbClr val="000000"/>
                </a:solidFill>
                <a:highlight>
                  <a:srgbClr val="FBFBFB"/>
                </a:highlight>
                <a:latin typeface="Helvetica" panose="020B0604020202020204" pitchFamily="34" charset="0"/>
              </a:rPr>
              <a:t>Tracer</a:t>
            </a:r>
            <a:endParaRPr lang="id-ID" sz="2000" dirty="0"/>
          </a:p>
        </p:txBody>
      </p:sp>
      <p:sp>
        <p:nvSpPr>
          <p:cNvPr id="19" name="TextBox 18">
            <a:extLst>
              <a:ext uri="{FF2B5EF4-FFF2-40B4-BE49-F238E27FC236}">
                <a16:creationId xmlns:a16="http://schemas.microsoft.com/office/drawing/2014/main" id="{69080F4F-DA8E-57BD-F88B-FF7F6B1E3376}"/>
              </a:ext>
            </a:extLst>
          </p:cNvPr>
          <p:cNvSpPr txBox="1"/>
          <p:nvPr/>
        </p:nvSpPr>
        <p:spPr>
          <a:xfrm>
            <a:off x="6390317" y="4352042"/>
            <a:ext cx="5441356" cy="400110"/>
          </a:xfrm>
          <a:prstGeom prst="rect">
            <a:avLst/>
          </a:prstGeom>
          <a:noFill/>
        </p:spPr>
        <p:txBody>
          <a:bodyPr wrap="square">
            <a:spAutoFit/>
          </a:bodyPr>
          <a:lstStyle/>
          <a:p>
            <a:pPr algn="ctr" latinLnBrk="0"/>
            <a:r>
              <a:rPr lang="id-ID" sz="2000" dirty="0">
                <a:solidFill>
                  <a:srgbClr val="000000"/>
                </a:solidFill>
                <a:highlight>
                  <a:srgbClr val="FBFBFB"/>
                </a:highlight>
                <a:latin typeface="Helvetica" panose="020B0604020202020204" pitchFamily="34" charset="0"/>
              </a:rPr>
              <a:t>GNS3</a:t>
            </a:r>
            <a:endParaRPr lang="id-ID" sz="2000" dirty="0"/>
          </a:p>
        </p:txBody>
      </p:sp>
    </p:spTree>
    <p:extLst>
      <p:ext uri="{BB962C8B-B14F-4D97-AF65-F5344CB8AC3E}">
        <p14:creationId xmlns:p14="http://schemas.microsoft.com/office/powerpoint/2010/main" val="1704645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fade">
                                      <p:cBhvr>
                                        <p:cTn id="10" dur="5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0"/>
                                  </p:stCondLst>
                                  <p:childTnLst>
                                    <p:set>
                                      <p:cBhvr>
                                        <p:cTn id="17" dur="1" fill="hold">
                                          <p:stCondLst>
                                            <p:cond delay="0"/>
                                          </p:stCondLst>
                                        </p:cTn>
                                        <p:tgtEl>
                                          <p:spTgt spid="1028"/>
                                        </p:tgtEl>
                                        <p:attrNameLst>
                                          <p:attrName>style.visibility</p:attrName>
                                        </p:attrNameLst>
                                      </p:cBhvr>
                                      <p:to>
                                        <p:strVal val="visible"/>
                                      </p:to>
                                    </p:set>
                                    <p:animEffect transition="in" filter="fade">
                                      <p:cBhvr>
                                        <p:cTn id="18" dur="500"/>
                                        <p:tgtEl>
                                          <p:spTgt spid="102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8" grpId="0"/>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2746265" cy="604781"/>
          </a:xfrm>
        </p:spPr>
        <p:txBody>
          <a:bodyPr/>
          <a:lstStyle/>
          <a:p>
            <a:r>
              <a:rPr lang="id-ID" altLang="ko-KR" dirty="0">
                <a:latin typeface="Arial" panose="020B0604020202020204" pitchFamily="34" charset="0"/>
                <a:cs typeface="Arial" panose="020B0604020202020204" pitchFamily="34" charset="0"/>
              </a:rPr>
              <a:t>Dokumentasi</a:t>
            </a:r>
            <a:endParaRPr lang="ko-KR" altLang="en-US" dirty="0">
              <a:latin typeface="Arial" panose="020B0604020202020204" pitchFamily="34" charset="0"/>
              <a:cs typeface="Arial" panose="020B0604020202020204" pitchFamily="34" charset="0"/>
            </a:endParaRPr>
          </a:p>
        </p:txBody>
      </p:sp>
      <p:sp>
        <p:nvSpPr>
          <p:cNvPr id="8" name="내용 개체 틀 2">
            <a:extLst>
              <a:ext uri="{FF2B5EF4-FFF2-40B4-BE49-F238E27FC236}">
                <a16:creationId xmlns:a16="http://schemas.microsoft.com/office/drawing/2014/main" id="{6B19B898-011D-88EA-E2A8-1F4AAE80BCB4}"/>
              </a:ext>
            </a:extLst>
          </p:cNvPr>
          <p:cNvSpPr txBox="1">
            <a:spLocks/>
          </p:cNvSpPr>
          <p:nvPr/>
        </p:nvSpPr>
        <p:spPr>
          <a:xfrm>
            <a:off x="8839200" y="1233744"/>
            <a:ext cx="3232150" cy="2690556"/>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000" b="0" dirty="0">
                <a:highlight>
                  <a:srgbClr val="FFFFFF"/>
                </a:highlight>
                <a:latin typeface="Nunito" pitchFamily="2" charset="0"/>
                <a:cs typeface="Arial" panose="020B0604020202020204" pitchFamily="34" charset="0"/>
              </a:rPr>
              <a:t>Dokumentasi biasanya disertai dengan gambaran </a:t>
            </a:r>
            <a:r>
              <a:rPr lang="id-ID" sz="2000" b="0" dirty="0" err="1">
                <a:highlight>
                  <a:srgbClr val="FFFFFF"/>
                </a:highlight>
                <a:latin typeface="Nunito" pitchFamily="2" charset="0"/>
                <a:cs typeface="Arial" panose="020B0604020202020204" pitchFamily="34" charset="0"/>
              </a:rPr>
              <a:t>topologi</a:t>
            </a:r>
            <a:r>
              <a:rPr lang="id-ID" sz="2000" b="0" dirty="0">
                <a:highlight>
                  <a:srgbClr val="FFFFFF"/>
                </a:highlight>
                <a:latin typeface="Nunito" pitchFamily="2" charset="0"/>
                <a:cs typeface="Arial" panose="020B0604020202020204" pitchFamily="34" charset="0"/>
              </a:rPr>
              <a:t> beserta dengan daftar jenis dan konfigurasi perangkat yang digunakan</a:t>
            </a:r>
          </a:p>
        </p:txBody>
      </p:sp>
      <p:graphicFrame>
        <p:nvGraphicFramePr>
          <p:cNvPr id="3" name="Table 2">
            <a:extLst>
              <a:ext uri="{FF2B5EF4-FFF2-40B4-BE49-F238E27FC236}">
                <a16:creationId xmlns:a16="http://schemas.microsoft.com/office/drawing/2014/main" id="{BF578985-7F66-A991-EFE2-C43E9DE9DD32}"/>
              </a:ext>
            </a:extLst>
          </p:cNvPr>
          <p:cNvGraphicFramePr>
            <a:graphicFrameLocks noGrp="1"/>
          </p:cNvGraphicFramePr>
          <p:nvPr>
            <p:extLst>
              <p:ext uri="{D42A27DB-BD31-4B8C-83A1-F6EECF244321}">
                <p14:modId xmlns:p14="http://schemas.microsoft.com/office/powerpoint/2010/main" val="3319780628"/>
              </p:ext>
            </p:extLst>
          </p:nvPr>
        </p:nvGraphicFramePr>
        <p:xfrm>
          <a:off x="240789" y="1071880"/>
          <a:ext cx="8191500" cy="5704840"/>
        </p:xfrm>
        <a:graphic>
          <a:graphicData uri="http://schemas.openxmlformats.org/drawingml/2006/table">
            <a:tbl>
              <a:tblPr firstRow="1" bandRow="1">
                <a:tableStyleId>{5C22544A-7EE6-4342-B048-85BDC9FD1C3A}</a:tableStyleId>
              </a:tblPr>
              <a:tblGrid>
                <a:gridCol w="1181100">
                  <a:extLst>
                    <a:ext uri="{9D8B030D-6E8A-4147-A177-3AD203B41FA5}">
                      <a16:colId xmlns:a16="http://schemas.microsoft.com/office/drawing/2014/main" val="1037601646"/>
                    </a:ext>
                  </a:extLst>
                </a:gridCol>
                <a:gridCol w="1003300">
                  <a:extLst>
                    <a:ext uri="{9D8B030D-6E8A-4147-A177-3AD203B41FA5}">
                      <a16:colId xmlns:a16="http://schemas.microsoft.com/office/drawing/2014/main" val="1197652409"/>
                    </a:ext>
                  </a:extLst>
                </a:gridCol>
                <a:gridCol w="1168400">
                  <a:extLst>
                    <a:ext uri="{9D8B030D-6E8A-4147-A177-3AD203B41FA5}">
                      <a16:colId xmlns:a16="http://schemas.microsoft.com/office/drawing/2014/main" val="2641517477"/>
                    </a:ext>
                  </a:extLst>
                </a:gridCol>
                <a:gridCol w="1673599">
                  <a:extLst>
                    <a:ext uri="{9D8B030D-6E8A-4147-A177-3AD203B41FA5}">
                      <a16:colId xmlns:a16="http://schemas.microsoft.com/office/drawing/2014/main" val="1278579051"/>
                    </a:ext>
                  </a:extLst>
                </a:gridCol>
                <a:gridCol w="1552201">
                  <a:extLst>
                    <a:ext uri="{9D8B030D-6E8A-4147-A177-3AD203B41FA5}">
                      <a16:colId xmlns:a16="http://schemas.microsoft.com/office/drawing/2014/main" val="3373194303"/>
                    </a:ext>
                  </a:extLst>
                </a:gridCol>
                <a:gridCol w="1612900">
                  <a:extLst>
                    <a:ext uri="{9D8B030D-6E8A-4147-A177-3AD203B41FA5}">
                      <a16:colId xmlns:a16="http://schemas.microsoft.com/office/drawing/2014/main" val="802297378"/>
                    </a:ext>
                  </a:extLst>
                </a:gridCol>
              </a:tblGrid>
              <a:tr h="370840">
                <a:tc>
                  <a:txBody>
                    <a:bodyPr/>
                    <a:lstStyle/>
                    <a:p>
                      <a:r>
                        <a:rPr lang="id-ID" sz="1400" dirty="0"/>
                        <a:t>Perangkat</a:t>
                      </a:r>
                    </a:p>
                  </a:txBody>
                  <a:tcPr/>
                </a:tc>
                <a:tc>
                  <a:txBody>
                    <a:bodyPr/>
                    <a:lstStyle/>
                    <a:p>
                      <a:r>
                        <a:rPr lang="id-ID" sz="1400" dirty="0"/>
                        <a:t>Port Asal</a:t>
                      </a:r>
                    </a:p>
                  </a:txBody>
                  <a:tcPr/>
                </a:tc>
                <a:tc>
                  <a:txBody>
                    <a:bodyPr/>
                    <a:lstStyle/>
                    <a:p>
                      <a:r>
                        <a:rPr lang="id-ID" sz="1400" dirty="0"/>
                        <a:t>Port Tujuan</a:t>
                      </a:r>
                    </a:p>
                  </a:txBody>
                  <a:tcPr/>
                </a:tc>
                <a:tc>
                  <a:txBody>
                    <a:bodyPr/>
                    <a:lstStyle/>
                    <a:p>
                      <a:r>
                        <a:rPr lang="id-ID" sz="1400" dirty="0"/>
                        <a:t>Alamat Jaringan</a:t>
                      </a:r>
                    </a:p>
                  </a:txBody>
                  <a:tcPr/>
                </a:tc>
                <a:tc>
                  <a:txBody>
                    <a:bodyPr/>
                    <a:lstStyle/>
                    <a:p>
                      <a:r>
                        <a:rPr lang="id-ID" sz="1400" dirty="0"/>
                        <a:t>Konfigurasi</a:t>
                      </a:r>
                    </a:p>
                  </a:txBody>
                  <a:tcPr/>
                </a:tc>
                <a:tc>
                  <a:txBody>
                    <a:bodyPr/>
                    <a:lstStyle/>
                    <a:p>
                      <a:r>
                        <a:rPr lang="id-ID" sz="1400" dirty="0"/>
                        <a:t>Keterangan</a:t>
                      </a:r>
                    </a:p>
                  </a:txBody>
                  <a:tcPr/>
                </a:tc>
                <a:extLst>
                  <a:ext uri="{0D108BD9-81ED-4DB2-BD59-A6C34878D82A}">
                    <a16:rowId xmlns:a16="http://schemas.microsoft.com/office/drawing/2014/main" val="3234209363"/>
                  </a:ext>
                </a:extLst>
              </a:tr>
              <a:tr h="370840">
                <a:tc>
                  <a:txBody>
                    <a:bodyPr/>
                    <a:lstStyle/>
                    <a:p>
                      <a:r>
                        <a:rPr lang="id-ID" sz="1400" dirty="0" err="1"/>
                        <a:t>Router</a:t>
                      </a:r>
                      <a:endParaRPr lang="id-ID" sz="1400" dirty="0"/>
                    </a:p>
                  </a:txBody>
                  <a:tcPr/>
                </a:tc>
                <a:tc>
                  <a:txBody>
                    <a:bodyPr/>
                    <a:lstStyle/>
                    <a:p>
                      <a:r>
                        <a:rPr lang="id-ID" sz="1400" dirty="0"/>
                        <a:t>Ether1</a:t>
                      </a:r>
                    </a:p>
                  </a:txBody>
                  <a:tcPr/>
                </a:tc>
                <a:tc>
                  <a:txBody>
                    <a:bodyPr/>
                    <a:lstStyle/>
                    <a:p>
                      <a:r>
                        <a:rPr lang="id-ID" sz="1400" dirty="0"/>
                        <a:t>ISP</a:t>
                      </a:r>
                    </a:p>
                  </a:txBody>
                  <a:tcPr/>
                </a:tc>
                <a:tc>
                  <a:txBody>
                    <a:bodyPr/>
                    <a:lstStyle/>
                    <a:p>
                      <a:r>
                        <a:rPr lang="id-ID" sz="1400" dirty="0"/>
                        <a:t>192.168.100.253/24</a:t>
                      </a:r>
                    </a:p>
                  </a:txBody>
                  <a:tcPr/>
                </a:tc>
                <a:tc>
                  <a:txBody>
                    <a:bodyPr/>
                    <a:lstStyle/>
                    <a:p>
                      <a:r>
                        <a:rPr lang="id-ID" sz="1400" dirty="0"/>
                        <a:t>DHCP </a:t>
                      </a:r>
                      <a:r>
                        <a:rPr lang="id-ID" sz="1400" dirty="0" err="1"/>
                        <a:t>Client</a:t>
                      </a:r>
                      <a:endParaRPr lang="id-ID" sz="1400" dirty="0"/>
                    </a:p>
                  </a:txBody>
                  <a:tcPr/>
                </a:tc>
                <a:tc>
                  <a:txBody>
                    <a:bodyPr/>
                    <a:lstStyle/>
                    <a:p>
                      <a:r>
                        <a:rPr lang="id-ID" sz="1400" dirty="0"/>
                        <a:t>Sumber internet</a:t>
                      </a:r>
                    </a:p>
                  </a:txBody>
                  <a:tcPr/>
                </a:tc>
                <a:extLst>
                  <a:ext uri="{0D108BD9-81ED-4DB2-BD59-A6C34878D82A}">
                    <a16:rowId xmlns:a16="http://schemas.microsoft.com/office/drawing/2014/main" val="2118785990"/>
                  </a:ext>
                </a:extLst>
              </a:tr>
              <a:tr h="370840">
                <a:tc>
                  <a:txBody>
                    <a:bodyPr/>
                    <a:lstStyle/>
                    <a:p>
                      <a:endParaRPr lang="id-ID" sz="1400" dirty="0"/>
                    </a:p>
                  </a:txBody>
                  <a:tcPr/>
                </a:tc>
                <a:tc>
                  <a:txBody>
                    <a:bodyPr/>
                    <a:lstStyle/>
                    <a:p>
                      <a:r>
                        <a:rPr lang="id-ID" sz="1400" dirty="0"/>
                        <a:t>Ether2</a:t>
                      </a:r>
                    </a:p>
                  </a:txBody>
                  <a:tcPr/>
                </a:tc>
                <a:tc>
                  <a:txBody>
                    <a:bodyPr/>
                    <a:lstStyle/>
                    <a:p>
                      <a:r>
                        <a:rPr lang="id-ID" sz="1400" dirty="0" err="1"/>
                        <a:t>Switch</a:t>
                      </a:r>
                      <a:r>
                        <a:rPr lang="id-ID" sz="1400" dirty="0"/>
                        <a:t> </a:t>
                      </a:r>
                    </a:p>
                    <a:p>
                      <a:r>
                        <a:rPr lang="id-ID" sz="1400" dirty="0"/>
                        <a:t>Ruang </a:t>
                      </a:r>
                    </a:p>
                    <a:p>
                      <a:r>
                        <a:rPr lang="id-ID" sz="1400" dirty="0"/>
                        <a:t>Kelas</a:t>
                      </a:r>
                    </a:p>
                  </a:txBody>
                  <a:tcPr/>
                </a:tc>
                <a:tc>
                  <a:txBody>
                    <a:bodyPr/>
                    <a:lstStyle/>
                    <a:p>
                      <a:r>
                        <a:rPr lang="id-ID" sz="1400" dirty="0"/>
                        <a:t>192.168.20.0/24</a:t>
                      </a:r>
                    </a:p>
                  </a:txBody>
                  <a:tcPr/>
                </a:tc>
                <a:tc>
                  <a:txBody>
                    <a:bodyPr/>
                    <a:lstStyle/>
                    <a:p>
                      <a:r>
                        <a:rPr lang="id-ID" sz="1400" dirty="0"/>
                        <a:t>DHCP Server </a:t>
                      </a:r>
                      <a:br>
                        <a:rPr lang="id-ID" sz="1400" dirty="0"/>
                      </a:br>
                      <a:r>
                        <a:rPr lang="id-ID" sz="1400" dirty="0"/>
                        <a:t>pada </a:t>
                      </a:r>
                      <a:r>
                        <a:rPr lang="id-ID" sz="1400" dirty="0" err="1"/>
                        <a:t>bridge</a:t>
                      </a:r>
                      <a:br>
                        <a:rPr lang="id-ID" sz="1400" dirty="0"/>
                      </a:br>
                      <a:r>
                        <a:rPr lang="id-ID" sz="1400" dirty="0"/>
                        <a:t>Kelas</a:t>
                      </a:r>
                    </a:p>
                  </a:txBody>
                  <a:tcPr/>
                </a:tc>
                <a:tc>
                  <a:txBody>
                    <a:bodyPr/>
                    <a:lstStyle/>
                    <a:p>
                      <a:r>
                        <a:rPr lang="id-ID" sz="1400" dirty="0"/>
                        <a:t>LAN untuk ruang kelas</a:t>
                      </a:r>
                    </a:p>
                  </a:txBody>
                  <a:tcPr/>
                </a:tc>
                <a:extLst>
                  <a:ext uri="{0D108BD9-81ED-4DB2-BD59-A6C34878D82A}">
                    <a16:rowId xmlns:a16="http://schemas.microsoft.com/office/drawing/2014/main" val="2306640879"/>
                  </a:ext>
                </a:extLst>
              </a:tr>
              <a:tr h="370840">
                <a:tc>
                  <a:txBody>
                    <a:bodyPr/>
                    <a:lstStyle/>
                    <a:p>
                      <a:endParaRPr lang="id-ID" sz="1400" dirty="0"/>
                    </a:p>
                  </a:txBody>
                  <a:tcPr/>
                </a:tc>
                <a:tc>
                  <a:txBody>
                    <a:bodyPr/>
                    <a:lstStyle/>
                    <a:p>
                      <a:r>
                        <a:rPr lang="id-ID" sz="1400" dirty="0"/>
                        <a:t>Ether3</a:t>
                      </a:r>
                    </a:p>
                  </a:txBody>
                  <a:tcPr/>
                </a:tc>
                <a:tc>
                  <a:txBody>
                    <a:bodyPr/>
                    <a:lstStyle/>
                    <a:p>
                      <a:r>
                        <a:rPr lang="id-ID" sz="1400" dirty="0" err="1"/>
                        <a:t>Switch</a:t>
                      </a:r>
                      <a:r>
                        <a:rPr lang="id-ID" sz="1400" dirty="0"/>
                        <a:t> </a:t>
                      </a:r>
                      <a:br>
                        <a:rPr lang="id-ID" sz="1400" dirty="0"/>
                      </a:br>
                      <a:r>
                        <a:rPr lang="id-ID" sz="1400" dirty="0"/>
                        <a:t>Ruang Lab</a:t>
                      </a:r>
                    </a:p>
                  </a:txBody>
                  <a:tcPr/>
                </a:tc>
                <a:tc>
                  <a:txBody>
                    <a:bodyPr/>
                    <a:lstStyle/>
                    <a:p>
                      <a:r>
                        <a:rPr lang="id-ID" sz="1400" dirty="0"/>
                        <a:t>192.168.30.0/24</a:t>
                      </a:r>
                    </a:p>
                  </a:txBody>
                  <a:tcPr/>
                </a:tc>
                <a:tc>
                  <a:txBody>
                    <a:bodyPr/>
                    <a:lstStyle/>
                    <a:p>
                      <a:r>
                        <a:rPr lang="id-ID" sz="1400" dirty="0"/>
                        <a:t>DHCP Server </a:t>
                      </a:r>
                      <a:br>
                        <a:rPr lang="id-ID" sz="1400" dirty="0"/>
                      </a:br>
                      <a:r>
                        <a:rPr lang="id-ID" sz="1400" dirty="0"/>
                        <a:t>pada </a:t>
                      </a:r>
                      <a:r>
                        <a:rPr lang="id-ID" sz="1400" dirty="0" err="1"/>
                        <a:t>bridge</a:t>
                      </a:r>
                      <a:r>
                        <a:rPr lang="id-ID" sz="1400" dirty="0"/>
                        <a:t> </a:t>
                      </a:r>
                      <a:br>
                        <a:rPr lang="id-ID" sz="1400" dirty="0"/>
                      </a:br>
                      <a:r>
                        <a:rPr lang="id-ID" sz="1400" dirty="0"/>
                        <a:t>Lab</a:t>
                      </a:r>
                    </a:p>
                  </a:txBody>
                  <a:tcPr/>
                </a:tc>
                <a:tc>
                  <a:txBody>
                    <a:bodyPr/>
                    <a:lstStyle/>
                    <a:p>
                      <a:r>
                        <a:rPr lang="id-ID" sz="1400" dirty="0"/>
                        <a:t>LAN untuk ruang</a:t>
                      </a:r>
                      <a:br>
                        <a:rPr lang="id-ID" sz="1400" dirty="0"/>
                      </a:br>
                      <a:r>
                        <a:rPr lang="id-ID" sz="1400" dirty="0"/>
                        <a:t>Lab</a:t>
                      </a:r>
                    </a:p>
                  </a:txBody>
                  <a:tcPr/>
                </a:tc>
                <a:extLst>
                  <a:ext uri="{0D108BD9-81ED-4DB2-BD59-A6C34878D82A}">
                    <a16:rowId xmlns:a16="http://schemas.microsoft.com/office/drawing/2014/main" val="1041220129"/>
                  </a:ext>
                </a:extLst>
              </a:tr>
              <a:tr h="370840">
                <a:tc>
                  <a:txBody>
                    <a:bodyPr/>
                    <a:lstStyle/>
                    <a:p>
                      <a:endParaRPr lang="id-ID" sz="1400" dirty="0"/>
                    </a:p>
                  </a:txBody>
                  <a:tcPr/>
                </a:tc>
                <a:tc>
                  <a:txBody>
                    <a:bodyPr/>
                    <a:lstStyle/>
                    <a:p>
                      <a:r>
                        <a:rPr lang="id-ID" sz="1400" dirty="0"/>
                        <a:t>Ether4</a:t>
                      </a:r>
                    </a:p>
                  </a:txBody>
                  <a:tcPr/>
                </a:tc>
                <a:tc>
                  <a:txBody>
                    <a:bodyPr/>
                    <a:lstStyle/>
                    <a:p>
                      <a:r>
                        <a:rPr lang="id-ID" sz="1400" dirty="0"/>
                        <a:t>PC Guru 1</a:t>
                      </a:r>
                    </a:p>
                  </a:txBody>
                  <a:tcPr/>
                </a:tc>
                <a:tc>
                  <a:txBody>
                    <a:bodyPr/>
                    <a:lstStyle/>
                    <a:p>
                      <a:r>
                        <a:rPr lang="id-ID" sz="1400" dirty="0"/>
                        <a:t>192.168.10.0/24</a:t>
                      </a:r>
                    </a:p>
                  </a:txBody>
                  <a:tcPr/>
                </a:tc>
                <a:tc>
                  <a:txBody>
                    <a:bodyPr/>
                    <a:lstStyle/>
                    <a:p>
                      <a:r>
                        <a:rPr lang="id-ID" sz="1400" dirty="0"/>
                        <a:t>DHCP Server </a:t>
                      </a:r>
                      <a:br>
                        <a:rPr lang="id-ID" sz="1400" dirty="0"/>
                      </a:br>
                      <a:r>
                        <a:rPr lang="id-ID" sz="1400" dirty="0"/>
                        <a:t>pada </a:t>
                      </a:r>
                      <a:r>
                        <a:rPr lang="id-ID" sz="1400" dirty="0" err="1"/>
                        <a:t>bridge</a:t>
                      </a:r>
                      <a:r>
                        <a:rPr lang="id-ID" sz="1400" dirty="0"/>
                        <a:t> </a:t>
                      </a:r>
                      <a:br>
                        <a:rPr lang="id-ID" sz="1400" dirty="0"/>
                      </a:br>
                      <a:r>
                        <a:rPr lang="id-ID" sz="1400" dirty="0"/>
                        <a:t>Guru</a:t>
                      </a:r>
                    </a:p>
                  </a:txBody>
                  <a:tcPr/>
                </a:tc>
                <a:tc>
                  <a:txBody>
                    <a:bodyPr/>
                    <a:lstStyle/>
                    <a:p>
                      <a:r>
                        <a:rPr lang="id-ID" sz="1400" dirty="0"/>
                        <a:t>LAN untuk PC </a:t>
                      </a:r>
                      <a:br>
                        <a:rPr lang="id-ID" sz="1400" dirty="0"/>
                      </a:br>
                      <a:r>
                        <a:rPr lang="id-ID" sz="1400" dirty="0"/>
                        <a:t>Guru</a:t>
                      </a:r>
                    </a:p>
                  </a:txBody>
                  <a:tcPr/>
                </a:tc>
                <a:extLst>
                  <a:ext uri="{0D108BD9-81ED-4DB2-BD59-A6C34878D82A}">
                    <a16:rowId xmlns:a16="http://schemas.microsoft.com/office/drawing/2014/main" val="2675223582"/>
                  </a:ext>
                </a:extLst>
              </a:tr>
              <a:tr h="370840">
                <a:tc>
                  <a:txBody>
                    <a:bodyPr/>
                    <a:lstStyle/>
                    <a:p>
                      <a:endParaRPr lang="id-ID" sz="1400"/>
                    </a:p>
                  </a:txBody>
                  <a:tcPr/>
                </a:tc>
                <a:tc>
                  <a:txBody>
                    <a:bodyPr/>
                    <a:lstStyle/>
                    <a:p>
                      <a:r>
                        <a:rPr lang="id-ID" sz="1400" dirty="0"/>
                        <a:t>Ether5</a:t>
                      </a:r>
                    </a:p>
                  </a:txBody>
                  <a:tcPr/>
                </a:tc>
                <a:tc>
                  <a:txBody>
                    <a:bodyPr/>
                    <a:lstStyle/>
                    <a:p>
                      <a:r>
                        <a:rPr lang="id-ID" sz="1400" dirty="0"/>
                        <a:t>PC Guru 2</a:t>
                      </a:r>
                    </a:p>
                  </a:txBody>
                  <a:tcPr/>
                </a:tc>
                <a:tc>
                  <a:txBody>
                    <a:bodyPr/>
                    <a:lstStyle/>
                    <a:p>
                      <a:r>
                        <a:rPr lang="id-ID" sz="1400" dirty="0"/>
                        <a:t>192.168.10.0/24</a:t>
                      </a:r>
                    </a:p>
                  </a:txBody>
                  <a:tcPr/>
                </a:tc>
                <a:tc>
                  <a:txBody>
                    <a:bodyPr/>
                    <a:lstStyle/>
                    <a:p>
                      <a:r>
                        <a:rPr lang="id-ID" sz="1400" dirty="0"/>
                        <a:t>DHCP Server </a:t>
                      </a:r>
                      <a:br>
                        <a:rPr lang="id-ID" sz="1400" dirty="0"/>
                      </a:br>
                      <a:r>
                        <a:rPr lang="id-ID" sz="1400" dirty="0"/>
                        <a:t>pada </a:t>
                      </a:r>
                      <a:r>
                        <a:rPr lang="id-ID" sz="1400" dirty="0" err="1"/>
                        <a:t>bridge</a:t>
                      </a:r>
                      <a:r>
                        <a:rPr lang="id-ID" sz="1400" dirty="0"/>
                        <a:t> </a:t>
                      </a:r>
                      <a:br>
                        <a:rPr lang="id-ID" sz="1400" dirty="0"/>
                      </a:br>
                      <a:r>
                        <a:rPr lang="id-ID" sz="1400" dirty="0"/>
                        <a:t>Guru</a:t>
                      </a:r>
                    </a:p>
                  </a:txBody>
                  <a:tcPr/>
                </a:tc>
                <a:tc>
                  <a:txBody>
                    <a:bodyPr/>
                    <a:lstStyle/>
                    <a:p>
                      <a:r>
                        <a:rPr lang="id-ID" sz="1400" dirty="0"/>
                        <a:t>LAN untuk PC </a:t>
                      </a:r>
                      <a:br>
                        <a:rPr lang="id-ID" sz="1400" dirty="0"/>
                      </a:br>
                      <a:r>
                        <a:rPr lang="id-ID" sz="1400" dirty="0"/>
                        <a:t>Guru</a:t>
                      </a:r>
                    </a:p>
                  </a:txBody>
                  <a:tcPr/>
                </a:tc>
                <a:extLst>
                  <a:ext uri="{0D108BD9-81ED-4DB2-BD59-A6C34878D82A}">
                    <a16:rowId xmlns:a16="http://schemas.microsoft.com/office/drawing/2014/main" val="561657569"/>
                  </a:ext>
                </a:extLst>
              </a:tr>
              <a:tr h="370840">
                <a:tc>
                  <a:txBody>
                    <a:bodyPr/>
                    <a:lstStyle/>
                    <a:p>
                      <a:r>
                        <a:rPr lang="id-ID" sz="1400" dirty="0"/>
                        <a:t>PC Guru 1</a:t>
                      </a:r>
                    </a:p>
                  </a:txBody>
                  <a:tcPr/>
                </a:tc>
                <a:tc>
                  <a:txBody>
                    <a:bodyPr/>
                    <a:lstStyle/>
                    <a:p>
                      <a:r>
                        <a:rPr lang="id-ID" sz="1400" dirty="0" err="1"/>
                        <a:t>Ether</a:t>
                      </a:r>
                      <a:r>
                        <a:rPr lang="id-ID" sz="1400" dirty="0"/>
                        <a:t> 0</a:t>
                      </a:r>
                    </a:p>
                  </a:txBody>
                  <a:tcPr/>
                </a:tc>
                <a:tc>
                  <a:txBody>
                    <a:bodyPr/>
                    <a:lstStyle/>
                    <a:p>
                      <a:r>
                        <a:rPr lang="id-ID" sz="1400" dirty="0"/>
                        <a:t>Ether4 </a:t>
                      </a:r>
                      <a:br>
                        <a:rPr lang="id-ID" sz="1400" dirty="0"/>
                      </a:br>
                      <a:r>
                        <a:rPr lang="id-ID" sz="1400" dirty="0" err="1"/>
                        <a:t>Router</a:t>
                      </a:r>
                      <a:endParaRPr lang="id-ID" sz="1400" dirty="0"/>
                    </a:p>
                  </a:txBody>
                  <a:tcPr/>
                </a:tc>
                <a:tc>
                  <a:txBody>
                    <a:bodyPr/>
                    <a:lstStyle/>
                    <a:p>
                      <a:r>
                        <a:rPr lang="id-ID" sz="1400" dirty="0"/>
                        <a:t>192.168.10.0/24</a:t>
                      </a:r>
                    </a:p>
                  </a:txBody>
                  <a:tcPr/>
                </a:tc>
                <a:tc>
                  <a:txBody>
                    <a:bodyPr/>
                    <a:lstStyle/>
                    <a:p>
                      <a:r>
                        <a:rPr lang="id-ID" sz="1400" dirty="0"/>
                        <a:t>I7 4700hq</a:t>
                      </a:r>
                    </a:p>
                    <a:p>
                      <a:r>
                        <a:rPr lang="id-ID" sz="1400" dirty="0"/>
                        <a:t>RAM 16 GB</a:t>
                      </a:r>
                    </a:p>
                    <a:p>
                      <a:r>
                        <a:rPr lang="id-ID" sz="1400" dirty="0"/>
                        <a:t>SSD 1 TB</a:t>
                      </a:r>
                    </a:p>
                    <a:p>
                      <a:r>
                        <a:rPr lang="id-ID" sz="1400" dirty="0"/>
                        <a:t>OS Windows</a:t>
                      </a:r>
                    </a:p>
                  </a:txBody>
                  <a:tcPr/>
                </a:tc>
                <a:tc>
                  <a:txBody>
                    <a:bodyPr/>
                    <a:lstStyle/>
                    <a:p>
                      <a:r>
                        <a:rPr lang="id-ID" sz="1400" dirty="0"/>
                        <a:t>Digunakan </a:t>
                      </a:r>
                      <a:br>
                        <a:rPr lang="id-ID" sz="1400" dirty="0"/>
                      </a:br>
                      <a:r>
                        <a:rPr lang="id-ID" sz="1400" dirty="0"/>
                        <a:t>untuk </a:t>
                      </a:r>
                      <a:r>
                        <a:rPr lang="id-ID" sz="1400" dirty="0" err="1"/>
                        <a:t>browsing</a:t>
                      </a:r>
                      <a:r>
                        <a:rPr lang="id-ID" sz="1400" dirty="0"/>
                        <a:t> </a:t>
                      </a:r>
                      <a:br>
                        <a:rPr lang="id-ID" sz="1400" dirty="0"/>
                      </a:br>
                      <a:r>
                        <a:rPr lang="id-ID" sz="1400" dirty="0"/>
                        <a:t>dan </a:t>
                      </a:r>
                      <a:r>
                        <a:rPr lang="id-ID" sz="1400" dirty="0" err="1"/>
                        <a:t>online</a:t>
                      </a:r>
                      <a:r>
                        <a:rPr lang="id-ID" sz="1400" dirty="0"/>
                        <a:t> </a:t>
                      </a:r>
                      <a:br>
                        <a:rPr lang="id-ID" sz="1400" dirty="0"/>
                      </a:br>
                      <a:r>
                        <a:rPr lang="id-ID" sz="1400" dirty="0" err="1"/>
                        <a:t>meeting</a:t>
                      </a:r>
                      <a:endParaRPr lang="id-ID" sz="1400" dirty="0"/>
                    </a:p>
                  </a:txBody>
                  <a:tcPr/>
                </a:tc>
                <a:extLst>
                  <a:ext uri="{0D108BD9-81ED-4DB2-BD59-A6C34878D82A}">
                    <a16:rowId xmlns:a16="http://schemas.microsoft.com/office/drawing/2014/main" val="1526160853"/>
                  </a:ext>
                </a:extLst>
              </a:tr>
              <a:tr h="370840">
                <a:tc>
                  <a:txBody>
                    <a:bodyPr/>
                    <a:lstStyle/>
                    <a:p>
                      <a:r>
                        <a:rPr lang="id-ID" sz="1400" dirty="0"/>
                        <a:t>PC Guru 2</a:t>
                      </a:r>
                    </a:p>
                  </a:txBody>
                  <a:tcPr/>
                </a:tc>
                <a:tc>
                  <a:txBody>
                    <a:bodyPr/>
                    <a:lstStyle/>
                    <a:p>
                      <a:r>
                        <a:rPr lang="id-ID" sz="1400" dirty="0" err="1"/>
                        <a:t>Ether</a:t>
                      </a:r>
                      <a:r>
                        <a:rPr lang="id-ID" sz="1400" dirty="0"/>
                        <a:t> 0</a:t>
                      </a:r>
                    </a:p>
                  </a:txBody>
                  <a:tcPr/>
                </a:tc>
                <a:tc>
                  <a:txBody>
                    <a:bodyPr/>
                    <a:lstStyle/>
                    <a:p>
                      <a:r>
                        <a:rPr lang="id-ID" sz="1400" dirty="0"/>
                        <a:t>Ether5 </a:t>
                      </a:r>
                      <a:br>
                        <a:rPr lang="id-ID" sz="1400" dirty="0"/>
                      </a:br>
                      <a:r>
                        <a:rPr lang="id-ID" sz="1400" dirty="0" err="1"/>
                        <a:t>Router</a:t>
                      </a:r>
                      <a:endParaRPr lang="id-ID" sz="1400" dirty="0"/>
                    </a:p>
                  </a:txBody>
                  <a:tcPr/>
                </a:tc>
                <a:tc>
                  <a:txBody>
                    <a:bodyPr/>
                    <a:lstStyle/>
                    <a:p>
                      <a:r>
                        <a:rPr lang="id-ID" sz="1400" dirty="0"/>
                        <a:t>192.168.10.0/24</a:t>
                      </a:r>
                    </a:p>
                  </a:txBody>
                  <a:tcPr/>
                </a:tc>
                <a:tc>
                  <a:txBody>
                    <a:bodyPr/>
                    <a:lstStyle/>
                    <a:p>
                      <a:r>
                        <a:rPr lang="id-ID" sz="1400" dirty="0"/>
                        <a:t>I7 4700hq</a:t>
                      </a:r>
                    </a:p>
                    <a:p>
                      <a:r>
                        <a:rPr lang="id-ID" sz="1400" dirty="0"/>
                        <a:t>RAM 16 GB</a:t>
                      </a:r>
                    </a:p>
                    <a:p>
                      <a:r>
                        <a:rPr lang="id-ID" sz="1400" dirty="0"/>
                        <a:t>SSD 1 TB</a:t>
                      </a:r>
                    </a:p>
                    <a:p>
                      <a:r>
                        <a:rPr lang="id-ID" sz="1400" dirty="0"/>
                        <a:t>OS Ubuntu</a:t>
                      </a:r>
                    </a:p>
                  </a:txBody>
                  <a:tcPr/>
                </a:tc>
                <a:tc>
                  <a:txBody>
                    <a:bodyPr/>
                    <a:lstStyle/>
                    <a:p>
                      <a:r>
                        <a:rPr lang="id-ID" sz="1400" dirty="0"/>
                        <a:t>Digunakan </a:t>
                      </a:r>
                      <a:br>
                        <a:rPr lang="id-ID" sz="1400" dirty="0"/>
                      </a:br>
                      <a:r>
                        <a:rPr lang="id-ID" sz="1400" dirty="0"/>
                        <a:t>untuk </a:t>
                      </a:r>
                      <a:r>
                        <a:rPr lang="id-ID" sz="1400" dirty="0" err="1"/>
                        <a:t>browsing</a:t>
                      </a:r>
                      <a:r>
                        <a:rPr lang="id-ID" sz="1400" dirty="0"/>
                        <a:t> </a:t>
                      </a:r>
                      <a:br>
                        <a:rPr lang="id-ID" sz="1400" dirty="0"/>
                      </a:br>
                      <a:r>
                        <a:rPr lang="id-ID" sz="1400" dirty="0"/>
                        <a:t>dan </a:t>
                      </a:r>
                      <a:r>
                        <a:rPr lang="id-ID" sz="1400" dirty="0" err="1"/>
                        <a:t>online</a:t>
                      </a:r>
                      <a:r>
                        <a:rPr lang="id-ID" sz="1400" dirty="0"/>
                        <a:t> </a:t>
                      </a:r>
                      <a:br>
                        <a:rPr lang="id-ID" sz="1400" dirty="0"/>
                      </a:br>
                      <a:r>
                        <a:rPr lang="id-ID" sz="1400" dirty="0" err="1"/>
                        <a:t>meeting</a:t>
                      </a:r>
                      <a:endParaRPr lang="id-ID" sz="1400" dirty="0"/>
                    </a:p>
                  </a:txBody>
                  <a:tcPr/>
                </a:tc>
                <a:extLst>
                  <a:ext uri="{0D108BD9-81ED-4DB2-BD59-A6C34878D82A}">
                    <a16:rowId xmlns:a16="http://schemas.microsoft.com/office/drawing/2014/main" val="3862317670"/>
                  </a:ext>
                </a:extLst>
              </a:tr>
            </a:tbl>
          </a:graphicData>
        </a:graphic>
      </p:graphicFrame>
    </p:spTree>
    <p:extLst>
      <p:ext uri="{BB962C8B-B14F-4D97-AF65-F5344CB8AC3E}">
        <p14:creationId xmlns:p14="http://schemas.microsoft.com/office/powerpoint/2010/main" val="3453259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5767926" cy="604781"/>
          </a:xfrm>
        </p:spPr>
        <p:txBody>
          <a:bodyPr/>
          <a:lstStyle/>
          <a:p>
            <a:r>
              <a:rPr lang="id-ID" altLang="ko-KR" dirty="0">
                <a:latin typeface="Arial" panose="020B0604020202020204" pitchFamily="34" charset="0"/>
                <a:cs typeface="Arial" panose="020B0604020202020204" pitchFamily="34" charset="0"/>
              </a:rPr>
              <a:t>Implementasi dan </a:t>
            </a:r>
            <a:r>
              <a:rPr lang="id-ID" altLang="ko-KR" dirty="0" err="1">
                <a:latin typeface="Arial" panose="020B0604020202020204" pitchFamily="34" charset="0"/>
                <a:cs typeface="Arial" panose="020B0604020202020204" pitchFamily="34" charset="0"/>
              </a:rPr>
              <a:t>monitoring</a:t>
            </a:r>
            <a:endParaRPr lang="ko-KR" altLang="en-US" dirty="0">
              <a:latin typeface="Arial" panose="020B0604020202020204" pitchFamily="34" charset="0"/>
              <a:cs typeface="Arial" panose="020B0604020202020204" pitchFamily="34" charset="0"/>
            </a:endParaRPr>
          </a:p>
        </p:txBody>
      </p:sp>
      <p:sp>
        <p:nvSpPr>
          <p:cNvPr id="8" name="내용 개체 틀 2">
            <a:extLst>
              <a:ext uri="{FF2B5EF4-FFF2-40B4-BE49-F238E27FC236}">
                <a16:creationId xmlns:a16="http://schemas.microsoft.com/office/drawing/2014/main" id="{6B19B898-011D-88EA-E2A8-1F4AAE80BCB4}"/>
              </a:ext>
            </a:extLst>
          </p:cNvPr>
          <p:cNvSpPr txBox="1">
            <a:spLocks/>
          </p:cNvSpPr>
          <p:nvPr/>
        </p:nvSpPr>
        <p:spPr>
          <a:xfrm>
            <a:off x="240789" y="1233744"/>
            <a:ext cx="11830561" cy="5509956"/>
          </a:xfrm>
          <a:prstGeom prst="rect">
            <a:avLst/>
          </a:prstGeom>
        </p:spPr>
        <p:txBody>
          <a:bodyPr vert="horz" wrap="square" lIns="91440" tIns="45720" rIns="91440" bIns="45720" rtlCol="0">
            <a:normAutofit fontScale="85000" lnSpcReduction="20000"/>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latinLnBrk="0"/>
            <a:r>
              <a:rPr lang="id-ID" b="0" dirty="0">
                <a:highlight>
                  <a:srgbClr val="FFFFFF"/>
                </a:highlight>
                <a:latin typeface="Nunito" pitchFamily="2" charset="0"/>
                <a:cs typeface="Arial" panose="020B0604020202020204" pitchFamily="34" charset="0"/>
              </a:rPr>
              <a:t>Implementasi dilakukan sesuai dengan </a:t>
            </a:r>
            <a:r>
              <a:rPr lang="id-ID" b="0" dirty="0" err="1">
                <a:highlight>
                  <a:srgbClr val="FFFFFF"/>
                </a:highlight>
                <a:latin typeface="Nunito" pitchFamily="2" charset="0"/>
                <a:cs typeface="Arial" panose="020B0604020202020204" pitchFamily="34" charset="0"/>
              </a:rPr>
              <a:t>budget</a:t>
            </a:r>
            <a:r>
              <a:rPr lang="id-ID" b="0" dirty="0">
                <a:highlight>
                  <a:srgbClr val="FFFFFF"/>
                </a:highlight>
                <a:latin typeface="Nunito" pitchFamily="2" charset="0"/>
                <a:cs typeface="Arial" panose="020B0604020202020204" pitchFamily="34" charset="0"/>
              </a:rPr>
              <a:t> organisasi/</a:t>
            </a:r>
            <a:r>
              <a:rPr lang="id-ID" b="0" dirty="0" err="1">
                <a:highlight>
                  <a:srgbClr val="FFFFFF"/>
                </a:highlight>
                <a:latin typeface="Nunito" pitchFamily="2" charset="0"/>
                <a:cs typeface="Arial" panose="020B0604020202020204" pitchFamily="34" charset="0"/>
              </a:rPr>
              <a:t>client</a:t>
            </a:r>
            <a:r>
              <a:rPr lang="id-ID" b="0" dirty="0">
                <a:highlight>
                  <a:srgbClr val="FFFFFF"/>
                </a:highlight>
                <a:latin typeface="Nunito" pitchFamily="2" charset="0"/>
                <a:cs typeface="Arial" panose="020B0604020202020204" pitchFamily="34" charset="0"/>
              </a:rPr>
              <a:t> apabila </a:t>
            </a:r>
            <a:r>
              <a:rPr lang="id-ID" b="0" dirty="0" err="1">
                <a:highlight>
                  <a:srgbClr val="FFFFFF"/>
                </a:highlight>
                <a:latin typeface="Nunito" pitchFamily="2" charset="0"/>
                <a:cs typeface="Arial" panose="020B0604020202020204" pitchFamily="34" charset="0"/>
              </a:rPr>
              <a:t>budget</a:t>
            </a:r>
            <a:r>
              <a:rPr lang="id-ID" b="0" dirty="0">
                <a:highlight>
                  <a:srgbClr val="FFFFFF"/>
                </a:highlight>
                <a:latin typeface="Nunito" pitchFamily="2" charset="0"/>
                <a:cs typeface="Arial" panose="020B0604020202020204" pitchFamily="34" charset="0"/>
              </a:rPr>
              <a:t> yang ditentukan tidak sesuai berarti harus ada penyesuaian terkait dengan desain dari jaringan</a:t>
            </a:r>
          </a:p>
          <a:p>
            <a:pPr fontAlgn="base" latinLnBrk="0"/>
            <a:r>
              <a:rPr lang="id-ID" b="0" dirty="0">
                <a:highlight>
                  <a:srgbClr val="FFFFFF"/>
                </a:highlight>
                <a:latin typeface="Nunito" pitchFamily="2" charset="0"/>
                <a:cs typeface="Arial" panose="020B0604020202020204" pitchFamily="34" charset="0"/>
              </a:rPr>
              <a:t>Implementasi dilakukan dengan menerapkan seluruh perangkat di dalam jaringan</a:t>
            </a:r>
          </a:p>
          <a:p>
            <a:pPr fontAlgn="base" latinLnBrk="0"/>
            <a:r>
              <a:rPr lang="id-ID" b="0" dirty="0" err="1">
                <a:highlight>
                  <a:srgbClr val="FFFFFF"/>
                </a:highlight>
                <a:latin typeface="Nunito" pitchFamily="2" charset="0"/>
                <a:cs typeface="Arial" panose="020B0604020202020204" pitchFamily="34" charset="0"/>
              </a:rPr>
              <a:t>Monitoring</a:t>
            </a:r>
            <a:r>
              <a:rPr lang="id-ID" b="0" dirty="0">
                <a:highlight>
                  <a:srgbClr val="FFFFFF"/>
                </a:highlight>
                <a:latin typeface="Nunito" pitchFamily="2" charset="0"/>
                <a:cs typeface="Arial" panose="020B0604020202020204" pitchFamily="34" charset="0"/>
              </a:rPr>
              <a:t> dilakukan dengan mengamati lalu lintas jaringan yang digunakan, atau dilakukan secara berkala </a:t>
            </a:r>
            <a:br>
              <a:rPr lang="id-ID" b="0" dirty="0">
                <a:highlight>
                  <a:srgbClr val="FFFFFF"/>
                </a:highlight>
                <a:latin typeface="Nunito" pitchFamily="2" charset="0"/>
                <a:cs typeface="Arial" panose="020B0604020202020204" pitchFamily="34" charset="0"/>
              </a:rPr>
            </a:br>
            <a:r>
              <a:rPr lang="id-ID" b="0" dirty="0">
                <a:highlight>
                  <a:srgbClr val="FFFFFF"/>
                </a:highlight>
                <a:latin typeface="Nunito" pitchFamily="2" charset="0"/>
                <a:cs typeface="Arial" panose="020B0604020202020204" pitchFamily="34" charset="0"/>
              </a:rPr>
              <a:t>untuk mengetahui perangkat mana yang </a:t>
            </a:r>
            <a:br>
              <a:rPr lang="id-ID" b="0" dirty="0">
                <a:highlight>
                  <a:srgbClr val="FFFFFF"/>
                </a:highlight>
                <a:latin typeface="Nunito" pitchFamily="2" charset="0"/>
                <a:cs typeface="Arial" panose="020B0604020202020204" pitchFamily="34" charset="0"/>
              </a:rPr>
            </a:br>
            <a:r>
              <a:rPr lang="id-ID" b="0" dirty="0">
                <a:highlight>
                  <a:srgbClr val="FFFFFF"/>
                </a:highlight>
                <a:latin typeface="Nunito" pitchFamily="2" charset="0"/>
                <a:cs typeface="Arial" panose="020B0604020202020204" pitchFamily="34" charset="0"/>
              </a:rPr>
              <a:t>perlu diperbaharui</a:t>
            </a:r>
          </a:p>
          <a:p>
            <a:pPr fontAlgn="base" latinLnBrk="0"/>
            <a:r>
              <a:rPr lang="id-ID" b="0" dirty="0" err="1">
                <a:highlight>
                  <a:srgbClr val="FFFFFF"/>
                </a:highlight>
                <a:latin typeface="Nunito" pitchFamily="2" charset="0"/>
                <a:cs typeface="Arial" panose="020B0604020202020204" pitchFamily="34" charset="0"/>
              </a:rPr>
              <a:t>Monitoring</a:t>
            </a:r>
            <a:r>
              <a:rPr lang="id-ID" b="0" dirty="0">
                <a:highlight>
                  <a:srgbClr val="FFFFFF"/>
                </a:highlight>
                <a:latin typeface="Nunito" pitchFamily="2" charset="0"/>
                <a:cs typeface="Arial" panose="020B0604020202020204" pitchFamily="34" charset="0"/>
              </a:rPr>
              <a:t> dapat menggunakan bantuan </a:t>
            </a:r>
            <a:br>
              <a:rPr lang="id-ID" b="0" dirty="0">
                <a:highlight>
                  <a:srgbClr val="FFFFFF"/>
                </a:highlight>
                <a:latin typeface="Nunito" pitchFamily="2" charset="0"/>
                <a:cs typeface="Arial" panose="020B0604020202020204" pitchFamily="34" charset="0"/>
              </a:rPr>
            </a:br>
            <a:r>
              <a:rPr lang="id-ID" b="0" dirty="0">
                <a:highlight>
                  <a:srgbClr val="FFFFFF"/>
                </a:highlight>
                <a:latin typeface="Nunito" pitchFamily="2" charset="0"/>
                <a:cs typeface="Arial" panose="020B0604020202020204" pitchFamily="34" charset="0"/>
              </a:rPr>
              <a:t>perangkat lunak </a:t>
            </a:r>
            <a:r>
              <a:rPr lang="id-ID" b="0" dirty="0" err="1">
                <a:highlight>
                  <a:srgbClr val="FFFFFF"/>
                </a:highlight>
                <a:latin typeface="Nunito" pitchFamily="2" charset="0"/>
                <a:cs typeface="Arial" panose="020B0604020202020204" pitchFamily="34" charset="0"/>
              </a:rPr>
              <a:t>monitoring</a:t>
            </a:r>
            <a:r>
              <a:rPr lang="id-ID" b="0" dirty="0">
                <a:highlight>
                  <a:srgbClr val="FFFFFF"/>
                </a:highlight>
                <a:latin typeface="Nunito" pitchFamily="2" charset="0"/>
                <a:cs typeface="Arial" panose="020B0604020202020204" pitchFamily="34" charset="0"/>
              </a:rPr>
              <a:t> jaringan </a:t>
            </a:r>
            <a:br>
              <a:rPr lang="id-ID" b="0" dirty="0">
                <a:highlight>
                  <a:srgbClr val="FFFFFF"/>
                </a:highlight>
                <a:latin typeface="Nunito" pitchFamily="2" charset="0"/>
                <a:cs typeface="Arial" panose="020B0604020202020204" pitchFamily="34" charset="0"/>
              </a:rPr>
            </a:br>
            <a:r>
              <a:rPr lang="id-ID" b="0" dirty="0">
                <a:highlight>
                  <a:srgbClr val="FFFFFF"/>
                </a:highlight>
                <a:latin typeface="Nunito" pitchFamily="2" charset="0"/>
                <a:cs typeface="Arial" panose="020B0604020202020204" pitchFamily="34" charset="0"/>
              </a:rPr>
              <a:t>seperti </a:t>
            </a:r>
            <a:r>
              <a:rPr lang="id-ID" b="0" dirty="0" err="1">
                <a:highlight>
                  <a:srgbClr val="FFFFFF"/>
                </a:highlight>
                <a:latin typeface="Nunito" pitchFamily="2" charset="0"/>
                <a:cs typeface="Arial" panose="020B0604020202020204" pitchFamily="34" charset="0"/>
              </a:rPr>
              <a:t>the</a:t>
            </a:r>
            <a:r>
              <a:rPr lang="id-ID" b="0" dirty="0">
                <a:highlight>
                  <a:srgbClr val="FFFFFF"/>
                </a:highlight>
                <a:latin typeface="Nunito" pitchFamily="2" charset="0"/>
                <a:cs typeface="Arial" panose="020B0604020202020204" pitchFamily="34" charset="0"/>
              </a:rPr>
              <a:t> </a:t>
            </a:r>
            <a:r>
              <a:rPr lang="id-ID" b="0" dirty="0" err="1">
                <a:highlight>
                  <a:srgbClr val="FFFFFF"/>
                </a:highlight>
                <a:latin typeface="Nunito" pitchFamily="2" charset="0"/>
                <a:cs typeface="Arial" panose="020B0604020202020204" pitchFamily="34" charset="0"/>
              </a:rPr>
              <a:t>dude</a:t>
            </a:r>
            <a:r>
              <a:rPr lang="id-ID" b="0" dirty="0">
                <a:highlight>
                  <a:srgbClr val="FFFFFF"/>
                </a:highlight>
                <a:latin typeface="Nunito" pitchFamily="2" charset="0"/>
                <a:cs typeface="Arial" panose="020B0604020202020204" pitchFamily="34" charset="0"/>
              </a:rPr>
              <a:t>, </a:t>
            </a:r>
            <a:r>
              <a:rPr lang="id-ID" b="0" dirty="0" err="1">
                <a:highlight>
                  <a:srgbClr val="FFFFFF"/>
                </a:highlight>
                <a:latin typeface="Nunito" pitchFamily="2" charset="0"/>
                <a:cs typeface="Arial" panose="020B0604020202020204" pitchFamily="34" charset="0"/>
              </a:rPr>
              <a:t>solarwind</a:t>
            </a:r>
            <a:r>
              <a:rPr lang="id-ID" b="0" dirty="0">
                <a:highlight>
                  <a:srgbClr val="FFFFFF"/>
                </a:highlight>
                <a:latin typeface="Nunito" pitchFamily="2" charset="0"/>
                <a:cs typeface="Arial" panose="020B0604020202020204" pitchFamily="34" charset="0"/>
              </a:rPr>
              <a:t>, </a:t>
            </a:r>
            <a:r>
              <a:rPr lang="id-ID" b="0" dirty="0" err="1">
                <a:highlight>
                  <a:srgbClr val="FFFFFF"/>
                </a:highlight>
                <a:latin typeface="Nunito" pitchFamily="2" charset="0"/>
                <a:cs typeface="Arial" panose="020B0604020202020204" pitchFamily="34" charset="0"/>
              </a:rPr>
              <a:t>dll</a:t>
            </a:r>
            <a:endParaRPr lang="id-ID" b="0" dirty="0">
              <a:highlight>
                <a:srgbClr val="FFFFFF"/>
              </a:highlight>
              <a:latin typeface="Nunito" pitchFamily="2" charset="0"/>
              <a:cs typeface="Arial" panose="020B0604020202020204" pitchFamily="34" charset="0"/>
            </a:endParaRPr>
          </a:p>
        </p:txBody>
      </p:sp>
    </p:spTree>
    <p:extLst>
      <p:ext uri="{BB962C8B-B14F-4D97-AF65-F5344CB8AC3E}">
        <p14:creationId xmlns:p14="http://schemas.microsoft.com/office/powerpoint/2010/main" val="1161909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1AAA30F-29A8-5139-C43D-D3EB0C53E595}"/>
              </a:ext>
            </a:extLst>
          </p:cNvPr>
          <p:cNvPicPr>
            <a:picLocks noChangeAspect="1"/>
          </p:cNvPicPr>
          <p:nvPr/>
        </p:nvPicPr>
        <p:blipFill>
          <a:blip r:embed="rId2"/>
          <a:stretch>
            <a:fillRect/>
          </a:stretch>
        </p:blipFill>
        <p:spPr>
          <a:xfrm>
            <a:off x="240788" y="1101610"/>
            <a:ext cx="11500108" cy="3846819"/>
          </a:xfrm>
          <a:prstGeom prst="rect">
            <a:avLst/>
          </a:prstGeom>
        </p:spPr>
      </p:pic>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4423006" cy="604781"/>
          </a:xfrm>
        </p:spPr>
        <p:txBody>
          <a:bodyPr/>
          <a:lstStyle/>
          <a:p>
            <a:r>
              <a:rPr lang="id-ID" altLang="ko-KR" dirty="0" err="1">
                <a:latin typeface="Arial" panose="020B0604020202020204" pitchFamily="34" charset="0"/>
                <a:cs typeface="Arial" panose="020B0604020202020204" pitchFamily="34" charset="0"/>
              </a:rPr>
              <a:t>Impelementasi</a:t>
            </a:r>
            <a:r>
              <a:rPr lang="id-ID" altLang="ko-KR" dirty="0">
                <a:latin typeface="Arial" panose="020B0604020202020204" pitchFamily="34" charset="0"/>
                <a:cs typeface="Arial" panose="020B0604020202020204" pitchFamily="34" charset="0"/>
              </a:rPr>
              <a:t> desain</a:t>
            </a:r>
            <a:endParaRPr lang="ko-KR" altLang="en-US" dirty="0">
              <a:latin typeface="Arial" panose="020B0604020202020204" pitchFamily="34" charset="0"/>
              <a:cs typeface="Arial" panose="020B0604020202020204" pitchFamily="34" charset="0"/>
            </a:endParaRPr>
          </a:p>
        </p:txBody>
      </p:sp>
      <p:graphicFrame>
        <p:nvGraphicFramePr>
          <p:cNvPr id="7" name="Table 6">
            <a:extLst>
              <a:ext uri="{FF2B5EF4-FFF2-40B4-BE49-F238E27FC236}">
                <a16:creationId xmlns:a16="http://schemas.microsoft.com/office/drawing/2014/main" id="{CACDBF7F-BEA0-46F6-681F-8436BC240C44}"/>
              </a:ext>
            </a:extLst>
          </p:cNvPr>
          <p:cNvGraphicFramePr>
            <a:graphicFrameLocks noGrp="1"/>
          </p:cNvGraphicFramePr>
          <p:nvPr>
            <p:extLst>
              <p:ext uri="{D42A27DB-BD31-4B8C-83A1-F6EECF244321}">
                <p14:modId xmlns:p14="http://schemas.microsoft.com/office/powerpoint/2010/main" val="1814235010"/>
              </p:ext>
            </p:extLst>
          </p:nvPr>
        </p:nvGraphicFramePr>
        <p:xfrm>
          <a:off x="240788" y="3864359"/>
          <a:ext cx="8712712" cy="2168140"/>
        </p:xfrm>
        <a:graphic>
          <a:graphicData uri="http://schemas.openxmlformats.org/drawingml/2006/table">
            <a:tbl>
              <a:tblPr firstRow="1" bandRow="1">
                <a:tableStyleId>{5C22544A-7EE6-4342-B048-85BDC9FD1C3A}</a:tableStyleId>
              </a:tblPr>
              <a:tblGrid>
                <a:gridCol w="1597830">
                  <a:extLst>
                    <a:ext uri="{9D8B030D-6E8A-4147-A177-3AD203B41FA5}">
                      <a16:colId xmlns:a16="http://schemas.microsoft.com/office/drawing/2014/main" val="3489770319"/>
                    </a:ext>
                  </a:extLst>
                </a:gridCol>
                <a:gridCol w="3725386">
                  <a:extLst>
                    <a:ext uri="{9D8B030D-6E8A-4147-A177-3AD203B41FA5}">
                      <a16:colId xmlns:a16="http://schemas.microsoft.com/office/drawing/2014/main" val="863108143"/>
                    </a:ext>
                  </a:extLst>
                </a:gridCol>
                <a:gridCol w="1573821">
                  <a:extLst>
                    <a:ext uri="{9D8B030D-6E8A-4147-A177-3AD203B41FA5}">
                      <a16:colId xmlns:a16="http://schemas.microsoft.com/office/drawing/2014/main" val="2953872633"/>
                    </a:ext>
                  </a:extLst>
                </a:gridCol>
                <a:gridCol w="1815675">
                  <a:extLst>
                    <a:ext uri="{9D8B030D-6E8A-4147-A177-3AD203B41FA5}">
                      <a16:colId xmlns:a16="http://schemas.microsoft.com/office/drawing/2014/main" val="1067710690"/>
                    </a:ext>
                  </a:extLst>
                </a:gridCol>
              </a:tblGrid>
              <a:tr h="433628">
                <a:tc>
                  <a:txBody>
                    <a:bodyPr/>
                    <a:lstStyle/>
                    <a:p>
                      <a:pPr algn="ctr"/>
                      <a:r>
                        <a:rPr lang="id-ID" sz="1800" dirty="0" err="1"/>
                        <a:t>Bridge</a:t>
                      </a:r>
                      <a:endParaRPr lang="id-ID" sz="1800" dirty="0"/>
                    </a:p>
                  </a:txBody>
                  <a:tcPr/>
                </a:tc>
                <a:tc>
                  <a:txBody>
                    <a:bodyPr/>
                    <a:lstStyle/>
                    <a:p>
                      <a:pPr algn="ctr"/>
                      <a:r>
                        <a:rPr lang="id-ID" sz="1800" dirty="0"/>
                        <a:t>Port</a:t>
                      </a:r>
                    </a:p>
                  </a:txBody>
                  <a:tcPr/>
                </a:tc>
                <a:tc>
                  <a:txBody>
                    <a:bodyPr/>
                    <a:lstStyle/>
                    <a:p>
                      <a:pPr algn="ctr"/>
                      <a:r>
                        <a:rPr lang="id-ID" sz="1800" dirty="0"/>
                        <a:t>DHCP</a:t>
                      </a:r>
                    </a:p>
                  </a:txBody>
                  <a:tcPr/>
                </a:tc>
                <a:tc>
                  <a:txBody>
                    <a:bodyPr/>
                    <a:lstStyle/>
                    <a:p>
                      <a:pPr algn="ctr"/>
                      <a:r>
                        <a:rPr lang="id-ID" sz="1800" dirty="0"/>
                        <a:t>IP </a:t>
                      </a:r>
                      <a:r>
                        <a:rPr lang="id-ID" sz="1800" dirty="0" err="1"/>
                        <a:t>Address</a:t>
                      </a:r>
                      <a:endParaRPr lang="id-ID" sz="1800" dirty="0"/>
                    </a:p>
                  </a:txBody>
                  <a:tcPr/>
                </a:tc>
                <a:extLst>
                  <a:ext uri="{0D108BD9-81ED-4DB2-BD59-A6C34878D82A}">
                    <a16:rowId xmlns:a16="http://schemas.microsoft.com/office/drawing/2014/main" val="3343934513"/>
                  </a:ext>
                </a:extLst>
              </a:tr>
              <a:tr h="433628">
                <a:tc>
                  <a:txBody>
                    <a:bodyPr/>
                    <a:lstStyle/>
                    <a:p>
                      <a:pPr algn="ctr"/>
                      <a:r>
                        <a:rPr lang="id-ID" sz="1800" dirty="0"/>
                        <a:t>Internet</a:t>
                      </a:r>
                    </a:p>
                  </a:txBody>
                  <a:tcPr/>
                </a:tc>
                <a:tc>
                  <a:txBody>
                    <a:bodyPr/>
                    <a:lstStyle/>
                    <a:p>
                      <a:pPr algn="ctr"/>
                      <a:r>
                        <a:rPr lang="id-ID" sz="1800" dirty="0"/>
                        <a:t>ether1</a:t>
                      </a:r>
                    </a:p>
                  </a:txBody>
                  <a:tcPr/>
                </a:tc>
                <a:tc>
                  <a:txBody>
                    <a:bodyPr/>
                    <a:lstStyle/>
                    <a:p>
                      <a:pPr algn="ctr"/>
                      <a:r>
                        <a:rPr lang="id-ID" sz="1800" dirty="0"/>
                        <a:t>DHCP </a:t>
                      </a:r>
                      <a:r>
                        <a:rPr lang="id-ID" sz="1800" dirty="0" err="1"/>
                        <a:t>Client</a:t>
                      </a:r>
                      <a:endParaRPr lang="id-ID" sz="1800" dirty="0"/>
                    </a:p>
                  </a:txBody>
                  <a:tcPr/>
                </a:tc>
                <a:tc>
                  <a:txBody>
                    <a:bodyPr/>
                    <a:lstStyle/>
                    <a:p>
                      <a:pPr algn="ctr"/>
                      <a:r>
                        <a:rPr lang="id-ID" sz="1800" dirty="0"/>
                        <a:t>-</a:t>
                      </a:r>
                    </a:p>
                  </a:txBody>
                  <a:tcPr/>
                </a:tc>
                <a:extLst>
                  <a:ext uri="{0D108BD9-81ED-4DB2-BD59-A6C34878D82A}">
                    <a16:rowId xmlns:a16="http://schemas.microsoft.com/office/drawing/2014/main" val="41293953"/>
                  </a:ext>
                </a:extLst>
              </a:tr>
              <a:tr h="433628">
                <a:tc>
                  <a:txBody>
                    <a:bodyPr/>
                    <a:lstStyle/>
                    <a:p>
                      <a:pPr algn="ctr"/>
                      <a:r>
                        <a:rPr lang="id-ID" sz="1800" dirty="0"/>
                        <a:t>Ruang Kelas</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Ether2</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DHCP Server</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192.168.10.1/24</a:t>
                      </a:r>
                    </a:p>
                  </a:txBody>
                  <a:tcPr/>
                </a:tc>
                <a:extLst>
                  <a:ext uri="{0D108BD9-81ED-4DB2-BD59-A6C34878D82A}">
                    <a16:rowId xmlns:a16="http://schemas.microsoft.com/office/drawing/2014/main" val="907879234"/>
                  </a:ext>
                </a:extLst>
              </a:tr>
              <a:tr h="433628">
                <a:tc>
                  <a:txBody>
                    <a:bodyPr/>
                    <a:lstStyle/>
                    <a:p>
                      <a:pPr algn="ctr"/>
                      <a:r>
                        <a:rPr lang="id-ID" sz="1800" dirty="0"/>
                        <a:t>Ruang Lab</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Ether3</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DHCP Server</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192.168.20.1/24</a:t>
                      </a:r>
                    </a:p>
                  </a:txBody>
                  <a:tcPr/>
                </a:tc>
                <a:extLst>
                  <a:ext uri="{0D108BD9-81ED-4DB2-BD59-A6C34878D82A}">
                    <a16:rowId xmlns:a16="http://schemas.microsoft.com/office/drawing/2014/main" val="2494389522"/>
                  </a:ext>
                </a:extLst>
              </a:tr>
              <a:tr h="433628">
                <a:tc>
                  <a:txBody>
                    <a:bodyPr/>
                    <a:lstStyle/>
                    <a:p>
                      <a:pPr algn="ctr"/>
                      <a:r>
                        <a:rPr lang="id-ID" sz="1800" dirty="0"/>
                        <a:t>Ruang Guru</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Ether4, Ether5</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DHCP Server</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192.168.30.1/24</a:t>
                      </a:r>
                    </a:p>
                  </a:txBody>
                  <a:tcPr/>
                </a:tc>
                <a:extLst>
                  <a:ext uri="{0D108BD9-81ED-4DB2-BD59-A6C34878D82A}">
                    <a16:rowId xmlns:a16="http://schemas.microsoft.com/office/drawing/2014/main" val="711174595"/>
                  </a:ext>
                </a:extLst>
              </a:tr>
            </a:tbl>
          </a:graphicData>
        </a:graphic>
      </p:graphicFrame>
    </p:spTree>
    <p:extLst>
      <p:ext uri="{BB962C8B-B14F-4D97-AF65-F5344CB8AC3E}">
        <p14:creationId xmlns:p14="http://schemas.microsoft.com/office/powerpoint/2010/main" val="1487014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제목 1">
            <a:extLst>
              <a:ext uri="{FF2B5EF4-FFF2-40B4-BE49-F238E27FC236}">
                <a16:creationId xmlns:a16="http://schemas.microsoft.com/office/drawing/2014/main" id="{4EC94A23-B810-FA58-FC1D-38AEC43F7FFB}"/>
              </a:ext>
            </a:extLst>
          </p:cNvPr>
          <p:cNvSpPr txBox="1">
            <a:spLocks/>
          </p:cNvSpPr>
          <p:nvPr/>
        </p:nvSpPr>
        <p:spPr>
          <a:xfrm>
            <a:off x="240789" y="322033"/>
            <a:ext cx="5077031" cy="604781"/>
          </a:xfrm>
          <a:prstGeom prst="rect">
            <a:avLst/>
          </a:prstGeom>
          <a:noFill/>
        </p:spPr>
        <p:txBody>
          <a:bodyPr vert="horz" wrap="none" lIns="91440" tIns="45720" rIns="91440" bIns="45720" rtlCol="0" anchor="ctr">
            <a:spAutoFit/>
          </a:bodyPr>
          <a:lstStyle>
            <a:lvl1pPr algn="l" defTabSz="914400" rtl="0" eaLnBrk="1" latinLnBrk="1" hangingPunct="1">
              <a:lnSpc>
                <a:spcPct val="90000"/>
              </a:lnSpc>
              <a:spcBef>
                <a:spcPct val="0"/>
              </a:spcBef>
              <a:buNone/>
              <a:defRPr lang="en-US" altLang="ko-KR" sz="3700" b="0" kern="120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r>
              <a:rPr lang="id-ID" dirty="0">
                <a:latin typeface="Arial" panose="020B0604020202020204" pitchFamily="34" charset="0"/>
                <a:cs typeface="Arial" panose="020B0604020202020204" pitchFamily="34" charset="0"/>
              </a:rPr>
              <a:t>Membuat </a:t>
            </a:r>
            <a:r>
              <a:rPr lang="id-ID" dirty="0" err="1">
                <a:latin typeface="Arial" panose="020B0604020202020204" pitchFamily="34" charset="0"/>
                <a:cs typeface="Arial" panose="020B0604020202020204" pitchFamily="34" charset="0"/>
              </a:rPr>
              <a:t>Bridge</a:t>
            </a:r>
            <a:r>
              <a:rPr lang="id-ID" dirty="0">
                <a:latin typeface="Arial" panose="020B0604020202020204" pitchFamily="34" charset="0"/>
                <a:cs typeface="Arial" panose="020B0604020202020204" pitchFamily="34" charset="0"/>
              </a:rPr>
              <a:t> - </a:t>
            </a:r>
            <a:r>
              <a:rPr lang="id-ID"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sp>
        <p:nvSpPr>
          <p:cNvPr id="10" name="내용 개체 틀 2">
            <a:extLst>
              <a:ext uri="{FF2B5EF4-FFF2-40B4-BE49-F238E27FC236}">
                <a16:creationId xmlns:a16="http://schemas.microsoft.com/office/drawing/2014/main" id="{6EA369C9-9079-31DD-E52F-4DF20FEDA9A5}"/>
              </a:ext>
            </a:extLst>
          </p:cNvPr>
          <p:cNvSpPr txBox="1">
            <a:spLocks/>
          </p:cNvSpPr>
          <p:nvPr/>
        </p:nvSpPr>
        <p:spPr>
          <a:xfrm>
            <a:off x="133007" y="1038894"/>
            <a:ext cx="4086826" cy="403311"/>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dirty="0">
                <a:highlight>
                  <a:srgbClr val="FFFFFF"/>
                </a:highlight>
                <a:latin typeface="Nunito" pitchFamily="2" charset="0"/>
                <a:cs typeface="Arial" panose="020B0604020202020204" pitchFamily="34" charset="0"/>
              </a:rPr>
              <a:t>Langkah Konfigurasi </a:t>
            </a:r>
            <a:r>
              <a:rPr lang="id-ID" sz="2400" b="0" dirty="0" err="1">
                <a:highlight>
                  <a:srgbClr val="FFFFFF"/>
                </a:highlight>
                <a:latin typeface="Nunito" pitchFamily="2" charset="0"/>
                <a:cs typeface="Arial" panose="020B0604020202020204" pitchFamily="34" charset="0"/>
              </a:rPr>
              <a:t>Bridge</a:t>
            </a:r>
            <a:endParaRPr lang="id-ID" sz="1800" b="0" i="0" dirty="0">
              <a:solidFill>
                <a:srgbClr val="273239"/>
              </a:solidFill>
              <a:effectLst/>
              <a:highlight>
                <a:srgbClr val="FFFFFF"/>
              </a:highlight>
              <a:latin typeface="Nunito" pitchFamily="2" charset="0"/>
              <a:cs typeface="Arial" panose="020B0604020202020204" pitchFamily="34" charset="0"/>
            </a:endParaRPr>
          </a:p>
        </p:txBody>
      </p:sp>
      <p:pic>
        <p:nvPicPr>
          <p:cNvPr id="12" name="Picture 11">
            <a:extLst>
              <a:ext uri="{FF2B5EF4-FFF2-40B4-BE49-F238E27FC236}">
                <a16:creationId xmlns:a16="http://schemas.microsoft.com/office/drawing/2014/main" id="{8F1FB5F0-BA64-075D-8FC0-74F6009BBF36}"/>
              </a:ext>
            </a:extLst>
          </p:cNvPr>
          <p:cNvPicPr>
            <a:picLocks noChangeAspect="1"/>
          </p:cNvPicPr>
          <p:nvPr/>
        </p:nvPicPr>
        <p:blipFill>
          <a:blip r:embed="rId3"/>
          <a:stretch>
            <a:fillRect/>
          </a:stretch>
        </p:blipFill>
        <p:spPr>
          <a:xfrm>
            <a:off x="240789" y="1542185"/>
            <a:ext cx="7601461" cy="2938153"/>
          </a:xfrm>
          <a:prstGeom prst="rect">
            <a:avLst/>
          </a:prstGeom>
        </p:spPr>
      </p:pic>
      <p:sp>
        <p:nvSpPr>
          <p:cNvPr id="13" name="내용 개체 틀 2">
            <a:extLst>
              <a:ext uri="{FF2B5EF4-FFF2-40B4-BE49-F238E27FC236}">
                <a16:creationId xmlns:a16="http://schemas.microsoft.com/office/drawing/2014/main" id="{376A600F-6590-554D-A0CA-9AFC4F92D4E2}"/>
              </a:ext>
            </a:extLst>
          </p:cNvPr>
          <p:cNvSpPr txBox="1">
            <a:spLocks/>
          </p:cNvSpPr>
          <p:nvPr/>
        </p:nvSpPr>
        <p:spPr>
          <a:xfrm>
            <a:off x="8083550" y="1542185"/>
            <a:ext cx="3987800" cy="1702665"/>
          </a:xfrm>
          <a:prstGeom prst="rect">
            <a:avLst/>
          </a:prstGeom>
        </p:spPr>
        <p:txBody>
          <a:bodyPr vert="horz" wrap="square" lIns="91440" tIns="45720" rIns="91440" bIns="45720" rtlCol="0">
            <a:norm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000" b="0" dirty="0">
                <a:highlight>
                  <a:srgbClr val="FFFFFF"/>
                </a:highlight>
                <a:latin typeface="Nunito" pitchFamily="2" charset="0"/>
                <a:cs typeface="Arial" panose="020B0604020202020204" pitchFamily="34" charset="0"/>
              </a:rPr>
              <a:t>Buat </a:t>
            </a:r>
            <a:r>
              <a:rPr lang="id-ID" sz="2000" b="0" dirty="0" err="1">
                <a:highlight>
                  <a:srgbClr val="FFFFFF"/>
                </a:highlight>
                <a:latin typeface="Nunito" pitchFamily="2" charset="0"/>
                <a:cs typeface="Arial" panose="020B0604020202020204" pitchFamily="34" charset="0"/>
              </a:rPr>
              <a:t>bridge</a:t>
            </a:r>
            <a:r>
              <a:rPr lang="id-ID" sz="2000" b="0" dirty="0">
                <a:highlight>
                  <a:srgbClr val="FFFFFF"/>
                </a:highlight>
                <a:latin typeface="Nunito" pitchFamily="2" charset="0"/>
                <a:cs typeface="Arial" panose="020B0604020202020204" pitchFamily="34" charset="0"/>
              </a:rPr>
              <a:t> sesuai dengan tabel</a:t>
            </a:r>
          </a:p>
        </p:txBody>
      </p:sp>
      <p:graphicFrame>
        <p:nvGraphicFramePr>
          <p:cNvPr id="2" name="Table 1">
            <a:extLst>
              <a:ext uri="{FF2B5EF4-FFF2-40B4-BE49-F238E27FC236}">
                <a16:creationId xmlns:a16="http://schemas.microsoft.com/office/drawing/2014/main" id="{0F34A2C9-697F-C729-263A-EF82D5AD80CA}"/>
              </a:ext>
            </a:extLst>
          </p:cNvPr>
          <p:cNvGraphicFramePr>
            <a:graphicFrameLocks noGrp="1"/>
          </p:cNvGraphicFramePr>
          <p:nvPr>
            <p:extLst>
              <p:ext uri="{D42A27DB-BD31-4B8C-83A1-F6EECF244321}">
                <p14:modId xmlns:p14="http://schemas.microsoft.com/office/powerpoint/2010/main" val="2561160713"/>
              </p:ext>
            </p:extLst>
          </p:nvPr>
        </p:nvGraphicFramePr>
        <p:xfrm>
          <a:off x="240789" y="4580318"/>
          <a:ext cx="8712712" cy="2168140"/>
        </p:xfrm>
        <a:graphic>
          <a:graphicData uri="http://schemas.openxmlformats.org/drawingml/2006/table">
            <a:tbl>
              <a:tblPr firstRow="1" bandRow="1">
                <a:tableStyleId>{5C22544A-7EE6-4342-B048-85BDC9FD1C3A}</a:tableStyleId>
              </a:tblPr>
              <a:tblGrid>
                <a:gridCol w="1597830">
                  <a:extLst>
                    <a:ext uri="{9D8B030D-6E8A-4147-A177-3AD203B41FA5}">
                      <a16:colId xmlns:a16="http://schemas.microsoft.com/office/drawing/2014/main" val="3489770319"/>
                    </a:ext>
                  </a:extLst>
                </a:gridCol>
                <a:gridCol w="3725386">
                  <a:extLst>
                    <a:ext uri="{9D8B030D-6E8A-4147-A177-3AD203B41FA5}">
                      <a16:colId xmlns:a16="http://schemas.microsoft.com/office/drawing/2014/main" val="863108143"/>
                    </a:ext>
                  </a:extLst>
                </a:gridCol>
                <a:gridCol w="1573821">
                  <a:extLst>
                    <a:ext uri="{9D8B030D-6E8A-4147-A177-3AD203B41FA5}">
                      <a16:colId xmlns:a16="http://schemas.microsoft.com/office/drawing/2014/main" val="2953872633"/>
                    </a:ext>
                  </a:extLst>
                </a:gridCol>
                <a:gridCol w="1815675">
                  <a:extLst>
                    <a:ext uri="{9D8B030D-6E8A-4147-A177-3AD203B41FA5}">
                      <a16:colId xmlns:a16="http://schemas.microsoft.com/office/drawing/2014/main" val="1067710690"/>
                    </a:ext>
                  </a:extLst>
                </a:gridCol>
              </a:tblGrid>
              <a:tr h="433628">
                <a:tc>
                  <a:txBody>
                    <a:bodyPr/>
                    <a:lstStyle/>
                    <a:p>
                      <a:pPr algn="ctr"/>
                      <a:r>
                        <a:rPr lang="id-ID" sz="1800" dirty="0" err="1"/>
                        <a:t>Bridge</a:t>
                      </a:r>
                      <a:endParaRPr lang="id-ID" sz="1800" dirty="0"/>
                    </a:p>
                  </a:txBody>
                  <a:tcPr/>
                </a:tc>
                <a:tc>
                  <a:txBody>
                    <a:bodyPr/>
                    <a:lstStyle/>
                    <a:p>
                      <a:pPr algn="ctr"/>
                      <a:r>
                        <a:rPr lang="id-ID" sz="1800" dirty="0"/>
                        <a:t>Port</a:t>
                      </a:r>
                    </a:p>
                  </a:txBody>
                  <a:tcPr/>
                </a:tc>
                <a:tc>
                  <a:txBody>
                    <a:bodyPr/>
                    <a:lstStyle/>
                    <a:p>
                      <a:pPr algn="ctr"/>
                      <a:r>
                        <a:rPr lang="id-ID" sz="1800" dirty="0"/>
                        <a:t>DHCP</a:t>
                      </a:r>
                    </a:p>
                  </a:txBody>
                  <a:tcPr/>
                </a:tc>
                <a:tc>
                  <a:txBody>
                    <a:bodyPr/>
                    <a:lstStyle/>
                    <a:p>
                      <a:pPr algn="ctr"/>
                      <a:r>
                        <a:rPr lang="id-ID" sz="1800" dirty="0"/>
                        <a:t>IP </a:t>
                      </a:r>
                      <a:r>
                        <a:rPr lang="id-ID" sz="1800" dirty="0" err="1"/>
                        <a:t>Address</a:t>
                      </a:r>
                      <a:endParaRPr lang="id-ID" sz="1800" dirty="0"/>
                    </a:p>
                  </a:txBody>
                  <a:tcPr/>
                </a:tc>
                <a:extLst>
                  <a:ext uri="{0D108BD9-81ED-4DB2-BD59-A6C34878D82A}">
                    <a16:rowId xmlns:a16="http://schemas.microsoft.com/office/drawing/2014/main" val="3343934513"/>
                  </a:ext>
                </a:extLst>
              </a:tr>
              <a:tr h="433628">
                <a:tc>
                  <a:txBody>
                    <a:bodyPr/>
                    <a:lstStyle/>
                    <a:p>
                      <a:pPr algn="ctr"/>
                      <a:r>
                        <a:rPr lang="id-ID" sz="1800" dirty="0"/>
                        <a:t>Internet</a:t>
                      </a:r>
                    </a:p>
                  </a:txBody>
                  <a:tcPr/>
                </a:tc>
                <a:tc>
                  <a:txBody>
                    <a:bodyPr/>
                    <a:lstStyle/>
                    <a:p>
                      <a:pPr algn="ctr"/>
                      <a:r>
                        <a:rPr lang="id-ID" sz="1800" dirty="0"/>
                        <a:t>ether1</a:t>
                      </a:r>
                    </a:p>
                  </a:txBody>
                  <a:tcPr/>
                </a:tc>
                <a:tc>
                  <a:txBody>
                    <a:bodyPr/>
                    <a:lstStyle/>
                    <a:p>
                      <a:pPr algn="ctr"/>
                      <a:r>
                        <a:rPr lang="id-ID" sz="1800" dirty="0"/>
                        <a:t>DHCP </a:t>
                      </a:r>
                      <a:r>
                        <a:rPr lang="id-ID" sz="1800" dirty="0" err="1"/>
                        <a:t>Client</a:t>
                      </a:r>
                      <a:endParaRPr lang="id-ID" sz="1800" dirty="0"/>
                    </a:p>
                  </a:txBody>
                  <a:tcPr/>
                </a:tc>
                <a:tc>
                  <a:txBody>
                    <a:bodyPr/>
                    <a:lstStyle/>
                    <a:p>
                      <a:pPr algn="ctr"/>
                      <a:r>
                        <a:rPr lang="id-ID" sz="1800" dirty="0"/>
                        <a:t>-</a:t>
                      </a:r>
                    </a:p>
                  </a:txBody>
                  <a:tcPr/>
                </a:tc>
                <a:extLst>
                  <a:ext uri="{0D108BD9-81ED-4DB2-BD59-A6C34878D82A}">
                    <a16:rowId xmlns:a16="http://schemas.microsoft.com/office/drawing/2014/main" val="41293953"/>
                  </a:ext>
                </a:extLst>
              </a:tr>
              <a:tr h="433628">
                <a:tc>
                  <a:txBody>
                    <a:bodyPr/>
                    <a:lstStyle/>
                    <a:p>
                      <a:pPr algn="ctr"/>
                      <a:r>
                        <a:rPr lang="id-ID" sz="1800" dirty="0"/>
                        <a:t>Ruang Kelas</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Ether2</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DHCP Server</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192.168.10.1/24</a:t>
                      </a:r>
                    </a:p>
                  </a:txBody>
                  <a:tcPr/>
                </a:tc>
                <a:extLst>
                  <a:ext uri="{0D108BD9-81ED-4DB2-BD59-A6C34878D82A}">
                    <a16:rowId xmlns:a16="http://schemas.microsoft.com/office/drawing/2014/main" val="907879234"/>
                  </a:ext>
                </a:extLst>
              </a:tr>
              <a:tr h="433628">
                <a:tc>
                  <a:txBody>
                    <a:bodyPr/>
                    <a:lstStyle/>
                    <a:p>
                      <a:pPr algn="ctr"/>
                      <a:r>
                        <a:rPr lang="id-ID" sz="1800" dirty="0"/>
                        <a:t>Ruang Lab</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Ether3</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DHCP Server</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192.168.20.1/24</a:t>
                      </a:r>
                    </a:p>
                  </a:txBody>
                  <a:tcPr/>
                </a:tc>
                <a:extLst>
                  <a:ext uri="{0D108BD9-81ED-4DB2-BD59-A6C34878D82A}">
                    <a16:rowId xmlns:a16="http://schemas.microsoft.com/office/drawing/2014/main" val="2494389522"/>
                  </a:ext>
                </a:extLst>
              </a:tr>
              <a:tr h="433628">
                <a:tc>
                  <a:txBody>
                    <a:bodyPr/>
                    <a:lstStyle/>
                    <a:p>
                      <a:pPr algn="ctr"/>
                      <a:r>
                        <a:rPr lang="id-ID" sz="1800" dirty="0"/>
                        <a:t>Ruang Guru</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Ether4, Ether5</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DHCP Server</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192.168.30.1/24</a:t>
                      </a:r>
                    </a:p>
                  </a:txBody>
                  <a:tcPr/>
                </a:tc>
                <a:extLst>
                  <a:ext uri="{0D108BD9-81ED-4DB2-BD59-A6C34878D82A}">
                    <a16:rowId xmlns:a16="http://schemas.microsoft.com/office/drawing/2014/main" val="711174595"/>
                  </a:ext>
                </a:extLst>
              </a:tr>
            </a:tbl>
          </a:graphicData>
        </a:graphic>
      </p:graphicFrame>
    </p:spTree>
    <p:extLst>
      <p:ext uri="{BB962C8B-B14F-4D97-AF65-F5344CB8AC3E}">
        <p14:creationId xmlns:p14="http://schemas.microsoft.com/office/powerpoint/2010/main" val="792933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제목 1">
            <a:extLst>
              <a:ext uri="{FF2B5EF4-FFF2-40B4-BE49-F238E27FC236}">
                <a16:creationId xmlns:a16="http://schemas.microsoft.com/office/drawing/2014/main" id="{4EC94A23-B810-FA58-FC1D-38AEC43F7FFB}"/>
              </a:ext>
            </a:extLst>
          </p:cNvPr>
          <p:cNvSpPr txBox="1">
            <a:spLocks/>
          </p:cNvSpPr>
          <p:nvPr/>
        </p:nvSpPr>
        <p:spPr>
          <a:xfrm>
            <a:off x="240789" y="322033"/>
            <a:ext cx="5077031" cy="604781"/>
          </a:xfrm>
          <a:prstGeom prst="rect">
            <a:avLst/>
          </a:prstGeom>
          <a:noFill/>
        </p:spPr>
        <p:txBody>
          <a:bodyPr vert="horz" wrap="none" lIns="91440" tIns="45720" rIns="91440" bIns="45720" rtlCol="0" anchor="ctr">
            <a:spAutoFit/>
          </a:bodyPr>
          <a:lstStyle>
            <a:lvl1pPr algn="l" defTabSz="914400" rtl="0" eaLnBrk="1" latinLnBrk="1" hangingPunct="1">
              <a:lnSpc>
                <a:spcPct val="90000"/>
              </a:lnSpc>
              <a:spcBef>
                <a:spcPct val="0"/>
              </a:spcBef>
              <a:buNone/>
              <a:defRPr lang="en-US" altLang="ko-KR" sz="3700" b="0" kern="120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r>
              <a:rPr lang="id-ID" dirty="0">
                <a:latin typeface="Arial" panose="020B0604020202020204" pitchFamily="34" charset="0"/>
                <a:cs typeface="Arial" panose="020B0604020202020204" pitchFamily="34" charset="0"/>
              </a:rPr>
              <a:t>Membuat </a:t>
            </a:r>
            <a:r>
              <a:rPr lang="id-ID" dirty="0" err="1">
                <a:latin typeface="Arial" panose="020B0604020202020204" pitchFamily="34" charset="0"/>
                <a:cs typeface="Arial" panose="020B0604020202020204" pitchFamily="34" charset="0"/>
              </a:rPr>
              <a:t>Bridge</a:t>
            </a:r>
            <a:r>
              <a:rPr lang="id-ID" dirty="0">
                <a:latin typeface="Arial" panose="020B0604020202020204" pitchFamily="34" charset="0"/>
                <a:cs typeface="Arial" panose="020B0604020202020204" pitchFamily="34" charset="0"/>
              </a:rPr>
              <a:t> - </a:t>
            </a:r>
            <a:r>
              <a:rPr lang="id-ID"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sp>
        <p:nvSpPr>
          <p:cNvPr id="2" name="내용 개체 틀 2">
            <a:extLst>
              <a:ext uri="{FF2B5EF4-FFF2-40B4-BE49-F238E27FC236}">
                <a16:creationId xmlns:a16="http://schemas.microsoft.com/office/drawing/2014/main" id="{567E0FE3-8C7A-5025-62AB-20E5415B83E1}"/>
              </a:ext>
            </a:extLst>
          </p:cNvPr>
          <p:cNvSpPr txBox="1">
            <a:spLocks/>
          </p:cNvSpPr>
          <p:nvPr/>
        </p:nvSpPr>
        <p:spPr>
          <a:xfrm>
            <a:off x="108623" y="1199179"/>
            <a:ext cx="7392258" cy="403311"/>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dirty="0">
                <a:highlight>
                  <a:srgbClr val="FFFFFF"/>
                </a:highlight>
                <a:latin typeface="Nunito" pitchFamily="2" charset="0"/>
                <a:cs typeface="Arial" panose="020B0604020202020204" pitchFamily="34" charset="0"/>
              </a:rPr>
              <a:t>Hasil </a:t>
            </a:r>
            <a:r>
              <a:rPr lang="id-ID" sz="2400" b="0" dirty="0" err="1">
                <a:highlight>
                  <a:srgbClr val="FFFFFF"/>
                </a:highlight>
                <a:latin typeface="Nunito" pitchFamily="2" charset="0"/>
                <a:cs typeface="Arial" panose="020B0604020202020204" pitchFamily="34" charset="0"/>
              </a:rPr>
              <a:t>bridge</a:t>
            </a:r>
            <a:r>
              <a:rPr lang="id-ID" sz="2400" b="0" dirty="0">
                <a:highlight>
                  <a:srgbClr val="FFFFFF"/>
                </a:highlight>
                <a:latin typeface="Nunito" pitchFamily="2" charset="0"/>
                <a:cs typeface="Arial" panose="020B0604020202020204" pitchFamily="34" charset="0"/>
              </a:rPr>
              <a:t> akan terlihat seperti gambar berikut</a:t>
            </a:r>
            <a:endParaRPr lang="id-ID" sz="1800" b="0" i="0" dirty="0">
              <a:solidFill>
                <a:srgbClr val="273239"/>
              </a:solidFill>
              <a:effectLst/>
              <a:highlight>
                <a:srgbClr val="FFFFFF"/>
              </a:highlight>
              <a:latin typeface="Nunito" pitchFamily="2" charset="0"/>
              <a:cs typeface="Arial" panose="020B0604020202020204" pitchFamily="34" charset="0"/>
            </a:endParaRPr>
          </a:p>
        </p:txBody>
      </p:sp>
      <p:pic>
        <p:nvPicPr>
          <p:cNvPr id="5" name="Picture 4">
            <a:extLst>
              <a:ext uri="{FF2B5EF4-FFF2-40B4-BE49-F238E27FC236}">
                <a16:creationId xmlns:a16="http://schemas.microsoft.com/office/drawing/2014/main" id="{7772181E-98CC-5C40-C828-B16347DDA7BA}"/>
              </a:ext>
            </a:extLst>
          </p:cNvPr>
          <p:cNvPicPr>
            <a:picLocks noChangeAspect="1"/>
          </p:cNvPicPr>
          <p:nvPr/>
        </p:nvPicPr>
        <p:blipFill>
          <a:blip r:embed="rId3"/>
          <a:stretch>
            <a:fillRect/>
          </a:stretch>
        </p:blipFill>
        <p:spPr>
          <a:xfrm>
            <a:off x="277365" y="1721774"/>
            <a:ext cx="8695947" cy="4728500"/>
          </a:xfrm>
          <a:prstGeom prst="rect">
            <a:avLst/>
          </a:prstGeom>
        </p:spPr>
      </p:pic>
    </p:spTree>
    <p:extLst>
      <p:ext uri="{BB962C8B-B14F-4D97-AF65-F5344CB8AC3E}">
        <p14:creationId xmlns:p14="http://schemas.microsoft.com/office/powerpoint/2010/main" val="2037136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4023858" cy="604781"/>
          </a:xfrm>
        </p:spPr>
        <p:txBody>
          <a:bodyPr/>
          <a:lstStyle/>
          <a:p>
            <a:r>
              <a:rPr lang="id-ID" altLang="ko-KR" dirty="0">
                <a:latin typeface="Arial" panose="020B0604020202020204" pitchFamily="34" charset="0"/>
                <a:cs typeface="Arial" panose="020B0604020202020204" pitchFamily="34" charset="0"/>
              </a:rPr>
              <a:t>Port </a:t>
            </a:r>
            <a:r>
              <a:rPr lang="id-ID" altLang="ko-KR" dirty="0" err="1">
                <a:latin typeface="Arial" panose="020B0604020202020204" pitchFamily="34" charset="0"/>
                <a:cs typeface="Arial" panose="020B0604020202020204" pitchFamily="34" charset="0"/>
              </a:rPr>
              <a:t>Bridge</a:t>
            </a:r>
            <a:r>
              <a:rPr lang="id-ID" altLang="ko-KR" dirty="0">
                <a:latin typeface="Arial" panose="020B0604020202020204" pitchFamily="34" charset="0"/>
                <a:cs typeface="Arial" panose="020B0604020202020204" pitchFamily="34" charset="0"/>
              </a:rPr>
              <a:t> - </a:t>
            </a:r>
            <a:r>
              <a:rPr lang="id-ID" altLang="ko-KR"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C67687F6-2E37-E507-A7BF-9C99CC687068}"/>
              </a:ext>
            </a:extLst>
          </p:cNvPr>
          <p:cNvSpPr txBox="1">
            <a:spLocks/>
          </p:cNvSpPr>
          <p:nvPr/>
        </p:nvSpPr>
        <p:spPr>
          <a:xfrm>
            <a:off x="133006" y="1038894"/>
            <a:ext cx="10623551" cy="403311"/>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dirty="0">
                <a:highlight>
                  <a:srgbClr val="FFFFFF"/>
                </a:highlight>
                <a:latin typeface="Nunito" pitchFamily="2" charset="0"/>
                <a:cs typeface="Arial" panose="020B0604020202020204" pitchFamily="34" charset="0"/>
              </a:rPr>
              <a:t>Untuk memasukkan </a:t>
            </a:r>
            <a:r>
              <a:rPr lang="id-ID" sz="2400" b="0" dirty="0" err="1">
                <a:highlight>
                  <a:srgbClr val="FFFFFF"/>
                </a:highlight>
                <a:latin typeface="Nunito" pitchFamily="2" charset="0"/>
                <a:cs typeface="Arial" panose="020B0604020202020204" pitchFamily="34" charset="0"/>
              </a:rPr>
              <a:t>port</a:t>
            </a:r>
            <a:r>
              <a:rPr lang="id-ID" sz="2400" b="0" dirty="0">
                <a:highlight>
                  <a:srgbClr val="FFFFFF"/>
                </a:highlight>
                <a:latin typeface="Nunito" pitchFamily="2" charset="0"/>
                <a:cs typeface="Arial" panose="020B0604020202020204" pitchFamily="34" charset="0"/>
              </a:rPr>
              <a:t> menjadi anggota </a:t>
            </a:r>
            <a:r>
              <a:rPr lang="id-ID" sz="2400" b="0" dirty="0" err="1">
                <a:highlight>
                  <a:srgbClr val="FFFFFF"/>
                </a:highlight>
                <a:latin typeface="Nunito" pitchFamily="2" charset="0"/>
                <a:cs typeface="Arial" panose="020B0604020202020204" pitchFamily="34" charset="0"/>
              </a:rPr>
              <a:t>bridge</a:t>
            </a:r>
            <a:r>
              <a:rPr lang="id-ID" sz="2400" b="0" dirty="0">
                <a:highlight>
                  <a:srgbClr val="FFFFFF"/>
                </a:highlight>
                <a:latin typeface="Nunito" pitchFamily="2" charset="0"/>
                <a:cs typeface="Arial" panose="020B0604020202020204" pitchFamily="34" charset="0"/>
              </a:rPr>
              <a:t>, masuk ke dalam tab </a:t>
            </a:r>
            <a:r>
              <a:rPr lang="id-ID" sz="2400" b="0" dirty="0" err="1">
                <a:highlight>
                  <a:srgbClr val="FFFFFF"/>
                </a:highlight>
                <a:latin typeface="Nunito" pitchFamily="2" charset="0"/>
                <a:cs typeface="Arial" panose="020B0604020202020204" pitchFamily="34" charset="0"/>
              </a:rPr>
              <a:t>port</a:t>
            </a:r>
            <a:endParaRPr lang="id-ID" sz="1800" b="0" i="0" dirty="0">
              <a:solidFill>
                <a:srgbClr val="273239"/>
              </a:solidFill>
              <a:effectLst/>
              <a:highlight>
                <a:srgbClr val="FFFFFF"/>
              </a:highlight>
              <a:latin typeface="Nunito" pitchFamily="2" charset="0"/>
              <a:cs typeface="Arial" panose="020B0604020202020204" pitchFamily="34" charset="0"/>
            </a:endParaRPr>
          </a:p>
        </p:txBody>
      </p:sp>
      <p:sp>
        <p:nvSpPr>
          <p:cNvPr id="7" name="내용 개체 틀 2">
            <a:extLst>
              <a:ext uri="{FF2B5EF4-FFF2-40B4-BE49-F238E27FC236}">
                <a16:creationId xmlns:a16="http://schemas.microsoft.com/office/drawing/2014/main" id="{81CBB4A2-DFC4-D321-26F6-9DADB4BFEAA2}"/>
              </a:ext>
            </a:extLst>
          </p:cNvPr>
          <p:cNvSpPr txBox="1">
            <a:spLocks/>
          </p:cNvSpPr>
          <p:nvPr/>
        </p:nvSpPr>
        <p:spPr>
          <a:xfrm>
            <a:off x="9750375" y="1606378"/>
            <a:ext cx="2298700" cy="1883998"/>
          </a:xfrm>
          <a:prstGeom prst="rect">
            <a:avLst/>
          </a:prstGeom>
        </p:spPr>
        <p:txBody>
          <a:bodyPr vert="horz" wrap="square" lIns="91440" tIns="45720" rIns="91440" bIns="45720" rtlCol="0">
            <a:norm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000" b="0" dirty="0">
                <a:highlight>
                  <a:srgbClr val="FFFFFF"/>
                </a:highlight>
                <a:latin typeface="Nunito" pitchFamily="2" charset="0"/>
                <a:cs typeface="Arial" panose="020B0604020202020204" pitchFamily="34" charset="0"/>
              </a:rPr>
              <a:t>Tambahkan semua </a:t>
            </a:r>
            <a:r>
              <a:rPr lang="id-ID" sz="2000" b="0" dirty="0" err="1">
                <a:highlight>
                  <a:srgbClr val="FFFFFF"/>
                </a:highlight>
                <a:latin typeface="Nunito" pitchFamily="2" charset="0"/>
                <a:cs typeface="Arial" panose="020B0604020202020204" pitchFamily="34" charset="0"/>
              </a:rPr>
              <a:t>port</a:t>
            </a:r>
            <a:r>
              <a:rPr lang="id-ID" sz="2000" b="0" dirty="0">
                <a:highlight>
                  <a:srgbClr val="FFFFFF"/>
                </a:highlight>
                <a:latin typeface="Nunito" pitchFamily="2" charset="0"/>
                <a:cs typeface="Arial" panose="020B0604020202020204" pitchFamily="34" charset="0"/>
              </a:rPr>
              <a:t> pada </a:t>
            </a:r>
            <a:r>
              <a:rPr lang="id-ID" sz="2000" b="0" dirty="0" err="1">
                <a:highlight>
                  <a:srgbClr val="FFFFFF"/>
                </a:highlight>
                <a:latin typeface="Nunito" pitchFamily="2" charset="0"/>
                <a:cs typeface="Arial" panose="020B0604020202020204" pitchFamily="34" charset="0"/>
              </a:rPr>
              <a:t>bridge</a:t>
            </a:r>
            <a:r>
              <a:rPr lang="id-ID" sz="2000" b="0" dirty="0">
                <a:highlight>
                  <a:srgbClr val="FFFFFF"/>
                </a:highlight>
                <a:latin typeface="Nunito" pitchFamily="2" charset="0"/>
                <a:cs typeface="Arial" panose="020B0604020202020204" pitchFamily="34" charset="0"/>
              </a:rPr>
              <a:t> yang sesuai</a:t>
            </a:r>
          </a:p>
        </p:txBody>
      </p:sp>
      <p:pic>
        <p:nvPicPr>
          <p:cNvPr id="5" name="Picture 4">
            <a:extLst>
              <a:ext uri="{FF2B5EF4-FFF2-40B4-BE49-F238E27FC236}">
                <a16:creationId xmlns:a16="http://schemas.microsoft.com/office/drawing/2014/main" id="{A04C7E0F-840D-45D1-BB3F-DE7377FE38EB}"/>
              </a:ext>
            </a:extLst>
          </p:cNvPr>
          <p:cNvPicPr>
            <a:picLocks noChangeAspect="1"/>
          </p:cNvPicPr>
          <p:nvPr/>
        </p:nvPicPr>
        <p:blipFill>
          <a:blip r:embed="rId3"/>
          <a:stretch>
            <a:fillRect/>
          </a:stretch>
        </p:blipFill>
        <p:spPr>
          <a:xfrm>
            <a:off x="240789" y="1606378"/>
            <a:ext cx="7549899" cy="2862471"/>
          </a:xfrm>
          <a:prstGeom prst="rect">
            <a:avLst/>
          </a:prstGeom>
        </p:spPr>
      </p:pic>
      <p:graphicFrame>
        <p:nvGraphicFramePr>
          <p:cNvPr id="3" name="Table 2">
            <a:extLst>
              <a:ext uri="{FF2B5EF4-FFF2-40B4-BE49-F238E27FC236}">
                <a16:creationId xmlns:a16="http://schemas.microsoft.com/office/drawing/2014/main" id="{AE63DC65-9177-B808-F610-B9F3C7BC10F5}"/>
              </a:ext>
            </a:extLst>
          </p:cNvPr>
          <p:cNvGraphicFramePr>
            <a:graphicFrameLocks noGrp="1"/>
          </p:cNvGraphicFramePr>
          <p:nvPr>
            <p:extLst>
              <p:ext uri="{D42A27DB-BD31-4B8C-83A1-F6EECF244321}">
                <p14:modId xmlns:p14="http://schemas.microsoft.com/office/powerpoint/2010/main" val="1186983561"/>
              </p:ext>
            </p:extLst>
          </p:nvPr>
        </p:nvGraphicFramePr>
        <p:xfrm>
          <a:off x="240789" y="4580318"/>
          <a:ext cx="8712712" cy="2168140"/>
        </p:xfrm>
        <a:graphic>
          <a:graphicData uri="http://schemas.openxmlformats.org/drawingml/2006/table">
            <a:tbl>
              <a:tblPr firstRow="1" bandRow="1">
                <a:tableStyleId>{5C22544A-7EE6-4342-B048-85BDC9FD1C3A}</a:tableStyleId>
              </a:tblPr>
              <a:tblGrid>
                <a:gridCol w="1597830">
                  <a:extLst>
                    <a:ext uri="{9D8B030D-6E8A-4147-A177-3AD203B41FA5}">
                      <a16:colId xmlns:a16="http://schemas.microsoft.com/office/drawing/2014/main" val="3489770319"/>
                    </a:ext>
                  </a:extLst>
                </a:gridCol>
                <a:gridCol w="3725386">
                  <a:extLst>
                    <a:ext uri="{9D8B030D-6E8A-4147-A177-3AD203B41FA5}">
                      <a16:colId xmlns:a16="http://schemas.microsoft.com/office/drawing/2014/main" val="863108143"/>
                    </a:ext>
                  </a:extLst>
                </a:gridCol>
                <a:gridCol w="1573821">
                  <a:extLst>
                    <a:ext uri="{9D8B030D-6E8A-4147-A177-3AD203B41FA5}">
                      <a16:colId xmlns:a16="http://schemas.microsoft.com/office/drawing/2014/main" val="2953872633"/>
                    </a:ext>
                  </a:extLst>
                </a:gridCol>
                <a:gridCol w="1815675">
                  <a:extLst>
                    <a:ext uri="{9D8B030D-6E8A-4147-A177-3AD203B41FA5}">
                      <a16:colId xmlns:a16="http://schemas.microsoft.com/office/drawing/2014/main" val="1067710690"/>
                    </a:ext>
                  </a:extLst>
                </a:gridCol>
              </a:tblGrid>
              <a:tr h="433628">
                <a:tc>
                  <a:txBody>
                    <a:bodyPr/>
                    <a:lstStyle/>
                    <a:p>
                      <a:pPr algn="ctr"/>
                      <a:r>
                        <a:rPr lang="id-ID" sz="1800" dirty="0" err="1"/>
                        <a:t>Bridge</a:t>
                      </a:r>
                      <a:endParaRPr lang="id-ID" sz="1800" dirty="0"/>
                    </a:p>
                  </a:txBody>
                  <a:tcPr/>
                </a:tc>
                <a:tc>
                  <a:txBody>
                    <a:bodyPr/>
                    <a:lstStyle/>
                    <a:p>
                      <a:pPr algn="ctr"/>
                      <a:r>
                        <a:rPr lang="id-ID" sz="1800" dirty="0"/>
                        <a:t>Port</a:t>
                      </a:r>
                    </a:p>
                  </a:txBody>
                  <a:tcPr/>
                </a:tc>
                <a:tc>
                  <a:txBody>
                    <a:bodyPr/>
                    <a:lstStyle/>
                    <a:p>
                      <a:pPr algn="ctr"/>
                      <a:r>
                        <a:rPr lang="id-ID" sz="1800" dirty="0"/>
                        <a:t>DHCP</a:t>
                      </a:r>
                    </a:p>
                  </a:txBody>
                  <a:tcPr/>
                </a:tc>
                <a:tc>
                  <a:txBody>
                    <a:bodyPr/>
                    <a:lstStyle/>
                    <a:p>
                      <a:pPr algn="ctr"/>
                      <a:r>
                        <a:rPr lang="id-ID" sz="1800" dirty="0"/>
                        <a:t>IP </a:t>
                      </a:r>
                      <a:r>
                        <a:rPr lang="id-ID" sz="1800" dirty="0" err="1"/>
                        <a:t>Address</a:t>
                      </a:r>
                      <a:endParaRPr lang="id-ID" sz="1800" dirty="0"/>
                    </a:p>
                  </a:txBody>
                  <a:tcPr/>
                </a:tc>
                <a:extLst>
                  <a:ext uri="{0D108BD9-81ED-4DB2-BD59-A6C34878D82A}">
                    <a16:rowId xmlns:a16="http://schemas.microsoft.com/office/drawing/2014/main" val="3343934513"/>
                  </a:ext>
                </a:extLst>
              </a:tr>
              <a:tr h="433628">
                <a:tc>
                  <a:txBody>
                    <a:bodyPr/>
                    <a:lstStyle/>
                    <a:p>
                      <a:pPr algn="ctr"/>
                      <a:r>
                        <a:rPr lang="id-ID" sz="1800" dirty="0"/>
                        <a:t>Internet</a:t>
                      </a:r>
                    </a:p>
                  </a:txBody>
                  <a:tcPr/>
                </a:tc>
                <a:tc>
                  <a:txBody>
                    <a:bodyPr/>
                    <a:lstStyle/>
                    <a:p>
                      <a:pPr algn="ctr"/>
                      <a:r>
                        <a:rPr lang="id-ID" sz="1800" dirty="0"/>
                        <a:t>ether1</a:t>
                      </a:r>
                    </a:p>
                  </a:txBody>
                  <a:tcPr/>
                </a:tc>
                <a:tc>
                  <a:txBody>
                    <a:bodyPr/>
                    <a:lstStyle/>
                    <a:p>
                      <a:pPr algn="ctr"/>
                      <a:r>
                        <a:rPr lang="id-ID" sz="1800" dirty="0"/>
                        <a:t>DHCP </a:t>
                      </a:r>
                      <a:r>
                        <a:rPr lang="id-ID" sz="1800" dirty="0" err="1"/>
                        <a:t>Client</a:t>
                      </a:r>
                      <a:endParaRPr lang="id-ID" sz="1800" dirty="0"/>
                    </a:p>
                  </a:txBody>
                  <a:tcPr/>
                </a:tc>
                <a:tc>
                  <a:txBody>
                    <a:bodyPr/>
                    <a:lstStyle/>
                    <a:p>
                      <a:pPr algn="ctr"/>
                      <a:r>
                        <a:rPr lang="id-ID" sz="1800" dirty="0"/>
                        <a:t>-</a:t>
                      </a:r>
                    </a:p>
                  </a:txBody>
                  <a:tcPr/>
                </a:tc>
                <a:extLst>
                  <a:ext uri="{0D108BD9-81ED-4DB2-BD59-A6C34878D82A}">
                    <a16:rowId xmlns:a16="http://schemas.microsoft.com/office/drawing/2014/main" val="41293953"/>
                  </a:ext>
                </a:extLst>
              </a:tr>
              <a:tr h="433628">
                <a:tc>
                  <a:txBody>
                    <a:bodyPr/>
                    <a:lstStyle/>
                    <a:p>
                      <a:pPr algn="ctr"/>
                      <a:r>
                        <a:rPr lang="id-ID" sz="1800" dirty="0"/>
                        <a:t>Ruang Kelas</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Ether2</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DHCP Server</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192.168.10.1/24</a:t>
                      </a:r>
                    </a:p>
                  </a:txBody>
                  <a:tcPr/>
                </a:tc>
                <a:extLst>
                  <a:ext uri="{0D108BD9-81ED-4DB2-BD59-A6C34878D82A}">
                    <a16:rowId xmlns:a16="http://schemas.microsoft.com/office/drawing/2014/main" val="907879234"/>
                  </a:ext>
                </a:extLst>
              </a:tr>
              <a:tr h="433628">
                <a:tc>
                  <a:txBody>
                    <a:bodyPr/>
                    <a:lstStyle/>
                    <a:p>
                      <a:pPr algn="ctr"/>
                      <a:r>
                        <a:rPr lang="id-ID" sz="1800" dirty="0"/>
                        <a:t>Ruang Lab</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Ether3</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DHCP Server</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192.168.20.1/24</a:t>
                      </a:r>
                    </a:p>
                  </a:txBody>
                  <a:tcPr/>
                </a:tc>
                <a:extLst>
                  <a:ext uri="{0D108BD9-81ED-4DB2-BD59-A6C34878D82A}">
                    <a16:rowId xmlns:a16="http://schemas.microsoft.com/office/drawing/2014/main" val="2494389522"/>
                  </a:ext>
                </a:extLst>
              </a:tr>
              <a:tr h="433628">
                <a:tc>
                  <a:txBody>
                    <a:bodyPr/>
                    <a:lstStyle/>
                    <a:p>
                      <a:pPr algn="ctr"/>
                      <a:r>
                        <a:rPr lang="id-ID" sz="1800" dirty="0"/>
                        <a:t>Ruang Guru</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Ether4, Ether5</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DHCP Server</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192.168.30.1/24</a:t>
                      </a:r>
                    </a:p>
                  </a:txBody>
                  <a:tcPr/>
                </a:tc>
                <a:extLst>
                  <a:ext uri="{0D108BD9-81ED-4DB2-BD59-A6C34878D82A}">
                    <a16:rowId xmlns:a16="http://schemas.microsoft.com/office/drawing/2014/main" val="711174595"/>
                  </a:ext>
                </a:extLst>
              </a:tr>
            </a:tbl>
          </a:graphicData>
        </a:graphic>
      </p:graphicFrame>
    </p:spTree>
    <p:extLst>
      <p:ext uri="{BB962C8B-B14F-4D97-AF65-F5344CB8AC3E}">
        <p14:creationId xmlns:p14="http://schemas.microsoft.com/office/powerpoint/2010/main" val="612168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ppt_x"/>
                                          </p:val>
                                        </p:tav>
                                        <p:tav tm="100000">
                                          <p:val>
                                            <p:strVal val="#ppt_x"/>
                                          </p:val>
                                        </p:tav>
                                      </p:tavLst>
                                    </p:anim>
                                    <p:anim calcmode="lin" valueType="num">
                                      <p:cBhvr additive="base">
                                        <p:cTn id="2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4023858" cy="604781"/>
          </a:xfrm>
        </p:spPr>
        <p:txBody>
          <a:bodyPr/>
          <a:lstStyle/>
          <a:p>
            <a:r>
              <a:rPr lang="id-ID" altLang="ko-KR" dirty="0">
                <a:latin typeface="Arial" panose="020B0604020202020204" pitchFamily="34" charset="0"/>
                <a:cs typeface="Arial" panose="020B0604020202020204" pitchFamily="34" charset="0"/>
              </a:rPr>
              <a:t>Port </a:t>
            </a:r>
            <a:r>
              <a:rPr lang="id-ID" altLang="ko-KR" dirty="0" err="1">
                <a:latin typeface="Arial" panose="020B0604020202020204" pitchFamily="34" charset="0"/>
                <a:cs typeface="Arial" panose="020B0604020202020204" pitchFamily="34" charset="0"/>
              </a:rPr>
              <a:t>Bridge</a:t>
            </a:r>
            <a:r>
              <a:rPr lang="id-ID" altLang="ko-KR" dirty="0">
                <a:latin typeface="Arial" panose="020B0604020202020204" pitchFamily="34" charset="0"/>
                <a:cs typeface="Arial" panose="020B0604020202020204" pitchFamily="34" charset="0"/>
              </a:rPr>
              <a:t> - </a:t>
            </a:r>
            <a:r>
              <a:rPr lang="id-ID" altLang="ko-KR"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C67687F6-2E37-E507-A7BF-9C99CC687068}"/>
              </a:ext>
            </a:extLst>
          </p:cNvPr>
          <p:cNvSpPr txBox="1">
            <a:spLocks/>
          </p:cNvSpPr>
          <p:nvPr/>
        </p:nvSpPr>
        <p:spPr>
          <a:xfrm>
            <a:off x="133006" y="1183347"/>
            <a:ext cx="10623551" cy="403311"/>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dirty="0">
                <a:highlight>
                  <a:srgbClr val="FFFFFF"/>
                </a:highlight>
                <a:latin typeface="Nunito" pitchFamily="2" charset="0"/>
                <a:cs typeface="Arial" panose="020B0604020202020204" pitchFamily="34" charset="0"/>
              </a:rPr>
              <a:t>Hasil penambahan </a:t>
            </a:r>
            <a:r>
              <a:rPr lang="id-ID" sz="2400" b="0" dirty="0" err="1">
                <a:highlight>
                  <a:srgbClr val="FFFFFF"/>
                </a:highlight>
                <a:latin typeface="Nunito" pitchFamily="2" charset="0"/>
                <a:cs typeface="Arial" panose="020B0604020202020204" pitchFamily="34" charset="0"/>
              </a:rPr>
              <a:t>port</a:t>
            </a:r>
            <a:r>
              <a:rPr lang="id-ID" sz="2400" b="0" dirty="0">
                <a:highlight>
                  <a:srgbClr val="FFFFFF"/>
                </a:highlight>
                <a:latin typeface="Nunito" pitchFamily="2" charset="0"/>
                <a:cs typeface="Arial" panose="020B0604020202020204" pitchFamily="34" charset="0"/>
              </a:rPr>
              <a:t> pada </a:t>
            </a:r>
            <a:r>
              <a:rPr lang="id-ID" sz="2400" b="0" dirty="0" err="1">
                <a:highlight>
                  <a:srgbClr val="FFFFFF"/>
                </a:highlight>
                <a:latin typeface="Nunito" pitchFamily="2" charset="0"/>
                <a:cs typeface="Arial" panose="020B0604020202020204" pitchFamily="34" charset="0"/>
              </a:rPr>
              <a:t>bridge</a:t>
            </a:r>
            <a:r>
              <a:rPr lang="id-ID" sz="2400" b="0" dirty="0">
                <a:highlight>
                  <a:srgbClr val="FFFFFF"/>
                </a:highlight>
                <a:latin typeface="Nunito" pitchFamily="2" charset="0"/>
                <a:cs typeface="Arial" panose="020B0604020202020204" pitchFamily="34" charset="0"/>
              </a:rPr>
              <a:t> yang telah dibuat:</a:t>
            </a:r>
            <a:endParaRPr lang="id-ID" sz="1800" b="0" i="0" dirty="0">
              <a:solidFill>
                <a:srgbClr val="273239"/>
              </a:solidFill>
              <a:effectLst/>
              <a:highlight>
                <a:srgbClr val="FFFFFF"/>
              </a:highlight>
              <a:latin typeface="Nunito" pitchFamily="2" charset="0"/>
              <a:cs typeface="Arial" panose="020B0604020202020204" pitchFamily="34" charset="0"/>
            </a:endParaRPr>
          </a:p>
        </p:txBody>
      </p:sp>
      <p:graphicFrame>
        <p:nvGraphicFramePr>
          <p:cNvPr id="3" name="Table 2">
            <a:extLst>
              <a:ext uri="{FF2B5EF4-FFF2-40B4-BE49-F238E27FC236}">
                <a16:creationId xmlns:a16="http://schemas.microsoft.com/office/drawing/2014/main" id="{FC7B4498-75A7-04B5-5B79-BACD5B837719}"/>
              </a:ext>
            </a:extLst>
          </p:cNvPr>
          <p:cNvGraphicFramePr>
            <a:graphicFrameLocks noGrp="1"/>
          </p:cNvGraphicFramePr>
          <p:nvPr>
            <p:extLst>
              <p:ext uri="{D42A27DB-BD31-4B8C-83A1-F6EECF244321}">
                <p14:modId xmlns:p14="http://schemas.microsoft.com/office/powerpoint/2010/main" val="1186983561"/>
              </p:ext>
            </p:extLst>
          </p:nvPr>
        </p:nvGraphicFramePr>
        <p:xfrm>
          <a:off x="240789" y="4580318"/>
          <a:ext cx="8712712" cy="2168140"/>
        </p:xfrm>
        <a:graphic>
          <a:graphicData uri="http://schemas.openxmlformats.org/drawingml/2006/table">
            <a:tbl>
              <a:tblPr firstRow="1" bandRow="1">
                <a:tableStyleId>{5C22544A-7EE6-4342-B048-85BDC9FD1C3A}</a:tableStyleId>
              </a:tblPr>
              <a:tblGrid>
                <a:gridCol w="1597830">
                  <a:extLst>
                    <a:ext uri="{9D8B030D-6E8A-4147-A177-3AD203B41FA5}">
                      <a16:colId xmlns:a16="http://schemas.microsoft.com/office/drawing/2014/main" val="3489770319"/>
                    </a:ext>
                  </a:extLst>
                </a:gridCol>
                <a:gridCol w="3725386">
                  <a:extLst>
                    <a:ext uri="{9D8B030D-6E8A-4147-A177-3AD203B41FA5}">
                      <a16:colId xmlns:a16="http://schemas.microsoft.com/office/drawing/2014/main" val="863108143"/>
                    </a:ext>
                  </a:extLst>
                </a:gridCol>
                <a:gridCol w="1573821">
                  <a:extLst>
                    <a:ext uri="{9D8B030D-6E8A-4147-A177-3AD203B41FA5}">
                      <a16:colId xmlns:a16="http://schemas.microsoft.com/office/drawing/2014/main" val="2953872633"/>
                    </a:ext>
                  </a:extLst>
                </a:gridCol>
                <a:gridCol w="1815675">
                  <a:extLst>
                    <a:ext uri="{9D8B030D-6E8A-4147-A177-3AD203B41FA5}">
                      <a16:colId xmlns:a16="http://schemas.microsoft.com/office/drawing/2014/main" val="1067710690"/>
                    </a:ext>
                  </a:extLst>
                </a:gridCol>
              </a:tblGrid>
              <a:tr h="433628">
                <a:tc>
                  <a:txBody>
                    <a:bodyPr/>
                    <a:lstStyle/>
                    <a:p>
                      <a:pPr algn="ctr"/>
                      <a:r>
                        <a:rPr lang="id-ID" sz="1800" dirty="0" err="1"/>
                        <a:t>Bridge</a:t>
                      </a:r>
                      <a:endParaRPr lang="id-ID" sz="1800" dirty="0"/>
                    </a:p>
                  </a:txBody>
                  <a:tcPr/>
                </a:tc>
                <a:tc>
                  <a:txBody>
                    <a:bodyPr/>
                    <a:lstStyle/>
                    <a:p>
                      <a:pPr algn="ctr"/>
                      <a:r>
                        <a:rPr lang="id-ID" sz="1800" dirty="0"/>
                        <a:t>Port</a:t>
                      </a:r>
                    </a:p>
                  </a:txBody>
                  <a:tcPr/>
                </a:tc>
                <a:tc>
                  <a:txBody>
                    <a:bodyPr/>
                    <a:lstStyle/>
                    <a:p>
                      <a:pPr algn="ctr"/>
                      <a:r>
                        <a:rPr lang="id-ID" sz="1800" dirty="0"/>
                        <a:t>DHCP</a:t>
                      </a:r>
                    </a:p>
                  </a:txBody>
                  <a:tcPr/>
                </a:tc>
                <a:tc>
                  <a:txBody>
                    <a:bodyPr/>
                    <a:lstStyle/>
                    <a:p>
                      <a:pPr algn="ctr"/>
                      <a:r>
                        <a:rPr lang="id-ID" sz="1800" dirty="0"/>
                        <a:t>IP </a:t>
                      </a:r>
                      <a:r>
                        <a:rPr lang="id-ID" sz="1800" dirty="0" err="1"/>
                        <a:t>Address</a:t>
                      </a:r>
                      <a:endParaRPr lang="id-ID" sz="1800" dirty="0"/>
                    </a:p>
                  </a:txBody>
                  <a:tcPr/>
                </a:tc>
                <a:extLst>
                  <a:ext uri="{0D108BD9-81ED-4DB2-BD59-A6C34878D82A}">
                    <a16:rowId xmlns:a16="http://schemas.microsoft.com/office/drawing/2014/main" val="3343934513"/>
                  </a:ext>
                </a:extLst>
              </a:tr>
              <a:tr h="433628">
                <a:tc>
                  <a:txBody>
                    <a:bodyPr/>
                    <a:lstStyle/>
                    <a:p>
                      <a:pPr algn="ctr"/>
                      <a:r>
                        <a:rPr lang="id-ID" sz="1800" dirty="0"/>
                        <a:t>Internet</a:t>
                      </a:r>
                    </a:p>
                  </a:txBody>
                  <a:tcPr/>
                </a:tc>
                <a:tc>
                  <a:txBody>
                    <a:bodyPr/>
                    <a:lstStyle/>
                    <a:p>
                      <a:pPr algn="ctr"/>
                      <a:r>
                        <a:rPr lang="id-ID" sz="1800" dirty="0"/>
                        <a:t>ether1</a:t>
                      </a:r>
                    </a:p>
                  </a:txBody>
                  <a:tcPr/>
                </a:tc>
                <a:tc>
                  <a:txBody>
                    <a:bodyPr/>
                    <a:lstStyle/>
                    <a:p>
                      <a:pPr algn="ctr"/>
                      <a:r>
                        <a:rPr lang="id-ID" sz="1800" dirty="0"/>
                        <a:t>DHCP </a:t>
                      </a:r>
                      <a:r>
                        <a:rPr lang="id-ID" sz="1800" dirty="0" err="1"/>
                        <a:t>Client</a:t>
                      </a:r>
                      <a:endParaRPr lang="id-ID" sz="1800" dirty="0"/>
                    </a:p>
                  </a:txBody>
                  <a:tcPr/>
                </a:tc>
                <a:tc>
                  <a:txBody>
                    <a:bodyPr/>
                    <a:lstStyle/>
                    <a:p>
                      <a:pPr algn="ctr"/>
                      <a:r>
                        <a:rPr lang="id-ID" sz="1800" dirty="0"/>
                        <a:t>-</a:t>
                      </a:r>
                    </a:p>
                  </a:txBody>
                  <a:tcPr/>
                </a:tc>
                <a:extLst>
                  <a:ext uri="{0D108BD9-81ED-4DB2-BD59-A6C34878D82A}">
                    <a16:rowId xmlns:a16="http://schemas.microsoft.com/office/drawing/2014/main" val="41293953"/>
                  </a:ext>
                </a:extLst>
              </a:tr>
              <a:tr h="433628">
                <a:tc>
                  <a:txBody>
                    <a:bodyPr/>
                    <a:lstStyle/>
                    <a:p>
                      <a:pPr algn="ctr"/>
                      <a:r>
                        <a:rPr lang="id-ID" sz="1800" dirty="0"/>
                        <a:t>Ruang Kelas</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Ether2</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DHCP Server</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192.168.10.1/24</a:t>
                      </a:r>
                    </a:p>
                  </a:txBody>
                  <a:tcPr/>
                </a:tc>
                <a:extLst>
                  <a:ext uri="{0D108BD9-81ED-4DB2-BD59-A6C34878D82A}">
                    <a16:rowId xmlns:a16="http://schemas.microsoft.com/office/drawing/2014/main" val="907879234"/>
                  </a:ext>
                </a:extLst>
              </a:tr>
              <a:tr h="433628">
                <a:tc>
                  <a:txBody>
                    <a:bodyPr/>
                    <a:lstStyle/>
                    <a:p>
                      <a:pPr algn="ctr"/>
                      <a:r>
                        <a:rPr lang="id-ID" sz="1800" dirty="0"/>
                        <a:t>Ruang Lab</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Ether3</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DHCP Server</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192.168.20.1/24</a:t>
                      </a:r>
                    </a:p>
                  </a:txBody>
                  <a:tcPr/>
                </a:tc>
                <a:extLst>
                  <a:ext uri="{0D108BD9-81ED-4DB2-BD59-A6C34878D82A}">
                    <a16:rowId xmlns:a16="http://schemas.microsoft.com/office/drawing/2014/main" val="2494389522"/>
                  </a:ext>
                </a:extLst>
              </a:tr>
              <a:tr h="433628">
                <a:tc>
                  <a:txBody>
                    <a:bodyPr/>
                    <a:lstStyle/>
                    <a:p>
                      <a:pPr algn="ctr"/>
                      <a:r>
                        <a:rPr lang="id-ID" sz="1800" dirty="0"/>
                        <a:t>Ruang Guru</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Ether4, Ether5</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DHCP Server</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1800" dirty="0"/>
                        <a:t>192.168.30.1/24</a:t>
                      </a:r>
                    </a:p>
                  </a:txBody>
                  <a:tcPr/>
                </a:tc>
                <a:extLst>
                  <a:ext uri="{0D108BD9-81ED-4DB2-BD59-A6C34878D82A}">
                    <a16:rowId xmlns:a16="http://schemas.microsoft.com/office/drawing/2014/main" val="711174595"/>
                  </a:ext>
                </a:extLst>
              </a:tr>
            </a:tbl>
          </a:graphicData>
        </a:graphic>
      </p:graphicFrame>
      <p:pic>
        <p:nvPicPr>
          <p:cNvPr id="5" name="Picture 4">
            <a:extLst>
              <a:ext uri="{FF2B5EF4-FFF2-40B4-BE49-F238E27FC236}">
                <a16:creationId xmlns:a16="http://schemas.microsoft.com/office/drawing/2014/main" id="{AAC2F6F3-B0A2-1E17-303A-6A406E44D8FA}"/>
              </a:ext>
            </a:extLst>
          </p:cNvPr>
          <p:cNvPicPr>
            <a:picLocks noChangeAspect="1"/>
          </p:cNvPicPr>
          <p:nvPr/>
        </p:nvPicPr>
        <p:blipFill>
          <a:blip r:embed="rId3"/>
          <a:stretch>
            <a:fillRect/>
          </a:stretch>
        </p:blipFill>
        <p:spPr>
          <a:xfrm>
            <a:off x="240788" y="1683769"/>
            <a:ext cx="8712711" cy="2826444"/>
          </a:xfrm>
          <a:prstGeom prst="rect">
            <a:avLst/>
          </a:prstGeom>
        </p:spPr>
      </p:pic>
    </p:spTree>
    <p:extLst>
      <p:ext uri="{BB962C8B-B14F-4D97-AF65-F5344CB8AC3E}">
        <p14:creationId xmlns:p14="http://schemas.microsoft.com/office/powerpoint/2010/main" val="1200450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4331057" cy="604781"/>
          </a:xfrm>
        </p:spPr>
        <p:txBody>
          <a:bodyPr/>
          <a:lstStyle/>
          <a:p>
            <a:r>
              <a:rPr lang="id-ID" altLang="ko-KR" dirty="0">
                <a:latin typeface="Arial" panose="020B0604020202020204" pitchFamily="34" charset="0"/>
                <a:cs typeface="Arial" panose="020B0604020202020204" pitchFamily="34" charset="0"/>
              </a:rPr>
              <a:t>DHCP </a:t>
            </a:r>
            <a:r>
              <a:rPr lang="id-ID" altLang="ko-KR" dirty="0" err="1">
                <a:latin typeface="Arial" panose="020B0604020202020204" pitchFamily="34" charset="0"/>
                <a:cs typeface="Arial" panose="020B0604020202020204" pitchFamily="34" charset="0"/>
              </a:rPr>
              <a:t>Client</a:t>
            </a:r>
            <a:r>
              <a:rPr lang="id-ID" altLang="ko-KR" dirty="0">
                <a:latin typeface="Arial" panose="020B0604020202020204" pitchFamily="34" charset="0"/>
                <a:cs typeface="Arial" panose="020B0604020202020204" pitchFamily="34" charset="0"/>
              </a:rPr>
              <a:t> - </a:t>
            </a:r>
            <a:r>
              <a:rPr lang="id-ID" altLang="ko-KR"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C67687F6-2E37-E507-A7BF-9C99CC687068}"/>
              </a:ext>
            </a:extLst>
          </p:cNvPr>
          <p:cNvSpPr txBox="1">
            <a:spLocks/>
          </p:cNvSpPr>
          <p:nvPr/>
        </p:nvSpPr>
        <p:spPr>
          <a:xfrm>
            <a:off x="133006" y="1038894"/>
            <a:ext cx="11938344" cy="944365"/>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dirty="0">
                <a:highlight>
                  <a:srgbClr val="FFFFFF"/>
                </a:highlight>
                <a:latin typeface="Nunito" pitchFamily="2" charset="0"/>
                <a:cs typeface="Arial" panose="020B0604020202020204" pitchFamily="34" charset="0"/>
              </a:rPr>
              <a:t>IP </a:t>
            </a:r>
            <a:r>
              <a:rPr lang="id-ID" sz="2400" b="0" dirty="0" err="1">
                <a:highlight>
                  <a:srgbClr val="FFFFFF"/>
                </a:highlight>
                <a:latin typeface="Nunito" pitchFamily="2" charset="0"/>
                <a:cs typeface="Arial" panose="020B0604020202020204" pitchFamily="34" charset="0"/>
              </a:rPr>
              <a:t>address</a:t>
            </a:r>
            <a:r>
              <a:rPr lang="id-ID" sz="2400" b="0" dirty="0">
                <a:highlight>
                  <a:srgbClr val="FFFFFF"/>
                </a:highlight>
                <a:latin typeface="Nunito" pitchFamily="2" charset="0"/>
                <a:cs typeface="Arial" panose="020B0604020202020204" pitchFamily="34" charset="0"/>
              </a:rPr>
              <a:t> untuk koneksi internet perlu didapatkan pada </a:t>
            </a:r>
            <a:r>
              <a:rPr lang="id-ID" sz="2400" b="0" dirty="0" err="1">
                <a:highlight>
                  <a:srgbClr val="FFFFFF"/>
                </a:highlight>
                <a:latin typeface="Nunito" pitchFamily="2" charset="0"/>
                <a:cs typeface="Arial" panose="020B0604020202020204" pitchFamily="34" charset="0"/>
              </a:rPr>
              <a:t>bridge</a:t>
            </a:r>
            <a:r>
              <a:rPr lang="id-ID" sz="2400" b="0" dirty="0">
                <a:highlight>
                  <a:srgbClr val="FFFFFF"/>
                </a:highlight>
                <a:latin typeface="Nunito" pitchFamily="2" charset="0"/>
                <a:cs typeface="Arial" panose="020B0604020202020204" pitchFamily="34" charset="0"/>
              </a:rPr>
              <a:t> internet yang telah dibuat, dengan cara menjadikan </a:t>
            </a:r>
            <a:r>
              <a:rPr lang="id-ID" sz="2400" b="0" dirty="0" err="1">
                <a:highlight>
                  <a:srgbClr val="FFFFFF"/>
                </a:highlight>
                <a:latin typeface="Nunito" pitchFamily="2" charset="0"/>
                <a:cs typeface="Arial" panose="020B0604020202020204" pitchFamily="34" charset="0"/>
              </a:rPr>
              <a:t>bridge</a:t>
            </a:r>
            <a:r>
              <a:rPr lang="id-ID" sz="2400" b="0" dirty="0">
                <a:highlight>
                  <a:srgbClr val="FFFFFF"/>
                </a:highlight>
                <a:latin typeface="Nunito" pitchFamily="2" charset="0"/>
                <a:cs typeface="Arial" panose="020B0604020202020204" pitchFamily="34" charset="0"/>
              </a:rPr>
              <a:t> sebagai DHCP </a:t>
            </a:r>
            <a:r>
              <a:rPr lang="id-ID" sz="2400" b="0" dirty="0" err="1">
                <a:highlight>
                  <a:srgbClr val="FFFFFF"/>
                </a:highlight>
                <a:latin typeface="Nunito" pitchFamily="2" charset="0"/>
                <a:cs typeface="Arial" panose="020B0604020202020204" pitchFamily="34" charset="0"/>
              </a:rPr>
              <a:t>CLient</a:t>
            </a:r>
            <a:endParaRPr lang="id-ID" sz="1800" b="0" i="0" dirty="0">
              <a:solidFill>
                <a:srgbClr val="273239"/>
              </a:solidFill>
              <a:effectLst/>
              <a:highlight>
                <a:srgbClr val="FFFFFF"/>
              </a:highlight>
              <a:latin typeface="Nunito" pitchFamily="2" charset="0"/>
              <a:cs typeface="Arial" panose="020B0604020202020204" pitchFamily="34" charset="0"/>
            </a:endParaRPr>
          </a:p>
        </p:txBody>
      </p:sp>
      <p:pic>
        <p:nvPicPr>
          <p:cNvPr id="5" name="Picture 4">
            <a:extLst>
              <a:ext uri="{FF2B5EF4-FFF2-40B4-BE49-F238E27FC236}">
                <a16:creationId xmlns:a16="http://schemas.microsoft.com/office/drawing/2014/main" id="{024037B0-CA74-F7CB-B9EA-B3B76779431D}"/>
              </a:ext>
            </a:extLst>
          </p:cNvPr>
          <p:cNvPicPr>
            <a:picLocks noChangeAspect="1"/>
          </p:cNvPicPr>
          <p:nvPr/>
        </p:nvPicPr>
        <p:blipFill>
          <a:blip r:embed="rId3"/>
          <a:stretch>
            <a:fillRect/>
          </a:stretch>
        </p:blipFill>
        <p:spPr>
          <a:xfrm>
            <a:off x="240789" y="2029544"/>
            <a:ext cx="7408043" cy="2823772"/>
          </a:xfrm>
          <a:prstGeom prst="rect">
            <a:avLst/>
          </a:prstGeom>
        </p:spPr>
      </p:pic>
      <p:pic>
        <p:nvPicPr>
          <p:cNvPr id="13" name="Picture 12">
            <a:extLst>
              <a:ext uri="{FF2B5EF4-FFF2-40B4-BE49-F238E27FC236}">
                <a16:creationId xmlns:a16="http://schemas.microsoft.com/office/drawing/2014/main" id="{7DBF1235-04B8-B80E-6C64-D64F42D4E0C3}"/>
              </a:ext>
            </a:extLst>
          </p:cNvPr>
          <p:cNvPicPr>
            <a:picLocks noChangeAspect="1"/>
          </p:cNvPicPr>
          <p:nvPr/>
        </p:nvPicPr>
        <p:blipFill>
          <a:blip r:embed="rId4"/>
          <a:stretch>
            <a:fillRect/>
          </a:stretch>
        </p:blipFill>
        <p:spPr>
          <a:xfrm>
            <a:off x="7968218" y="2029544"/>
            <a:ext cx="3261001" cy="2823772"/>
          </a:xfrm>
          <a:prstGeom prst="rect">
            <a:avLst/>
          </a:prstGeom>
        </p:spPr>
      </p:pic>
      <p:pic>
        <p:nvPicPr>
          <p:cNvPr id="15" name="Picture 14">
            <a:extLst>
              <a:ext uri="{FF2B5EF4-FFF2-40B4-BE49-F238E27FC236}">
                <a16:creationId xmlns:a16="http://schemas.microsoft.com/office/drawing/2014/main" id="{E34D78D8-9778-78A0-E16A-687C36987730}"/>
              </a:ext>
            </a:extLst>
          </p:cNvPr>
          <p:cNvPicPr>
            <a:picLocks noChangeAspect="1"/>
          </p:cNvPicPr>
          <p:nvPr/>
        </p:nvPicPr>
        <p:blipFill>
          <a:blip r:embed="rId5"/>
          <a:stretch>
            <a:fillRect/>
          </a:stretch>
        </p:blipFill>
        <p:spPr>
          <a:xfrm>
            <a:off x="247274" y="4965700"/>
            <a:ext cx="5108938" cy="1778000"/>
          </a:xfrm>
          <a:prstGeom prst="rect">
            <a:avLst/>
          </a:prstGeom>
        </p:spPr>
      </p:pic>
      <p:sp>
        <p:nvSpPr>
          <p:cNvPr id="16" name="내용 개체 틀 2">
            <a:extLst>
              <a:ext uri="{FF2B5EF4-FFF2-40B4-BE49-F238E27FC236}">
                <a16:creationId xmlns:a16="http://schemas.microsoft.com/office/drawing/2014/main" id="{767CB0D1-603B-3D17-AF89-4FB6FFF430A5}"/>
              </a:ext>
            </a:extLst>
          </p:cNvPr>
          <p:cNvSpPr txBox="1">
            <a:spLocks/>
          </p:cNvSpPr>
          <p:nvPr/>
        </p:nvSpPr>
        <p:spPr>
          <a:xfrm>
            <a:off x="5486400" y="4965700"/>
            <a:ext cx="4170405" cy="1778000"/>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000" b="0" dirty="0">
                <a:highlight>
                  <a:srgbClr val="FFFFFF"/>
                </a:highlight>
                <a:latin typeface="Nunito" pitchFamily="2" charset="0"/>
                <a:cs typeface="Arial" panose="020B0604020202020204" pitchFamily="34" charset="0"/>
              </a:rPr>
              <a:t>Hasil IP </a:t>
            </a:r>
            <a:r>
              <a:rPr lang="id-ID" sz="2000" b="0" dirty="0" err="1">
                <a:highlight>
                  <a:srgbClr val="FFFFFF"/>
                </a:highlight>
                <a:latin typeface="Nunito" pitchFamily="2" charset="0"/>
                <a:cs typeface="Arial" panose="020B0604020202020204" pitchFamily="34" charset="0"/>
              </a:rPr>
              <a:t>Address</a:t>
            </a:r>
            <a:r>
              <a:rPr lang="id-ID" sz="2000" b="0" dirty="0">
                <a:highlight>
                  <a:srgbClr val="FFFFFF"/>
                </a:highlight>
                <a:latin typeface="Nunito" pitchFamily="2" charset="0"/>
                <a:cs typeface="Arial" panose="020B0604020202020204" pitchFamily="34" charset="0"/>
              </a:rPr>
              <a:t> yang didapat bisa saja berbeda, tergantung dari pengaturan sumber internet atau langganan ISP</a:t>
            </a:r>
            <a:endParaRPr lang="id-ID" sz="1600" b="0" i="0" dirty="0">
              <a:solidFill>
                <a:srgbClr val="273239"/>
              </a:solidFill>
              <a:effectLst/>
              <a:highlight>
                <a:srgbClr val="FFFFFF"/>
              </a:highlight>
              <a:latin typeface="Nunito" pitchFamily="2" charset="0"/>
              <a:cs typeface="Arial" panose="020B0604020202020204" pitchFamily="34" charset="0"/>
            </a:endParaRPr>
          </a:p>
        </p:txBody>
      </p:sp>
    </p:spTree>
    <p:extLst>
      <p:ext uri="{BB962C8B-B14F-4D97-AF65-F5344CB8AC3E}">
        <p14:creationId xmlns:p14="http://schemas.microsoft.com/office/powerpoint/2010/main" val="1365351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5805307" cy="604781"/>
          </a:xfrm>
        </p:spPr>
        <p:txBody>
          <a:bodyPr/>
          <a:lstStyle/>
          <a:p>
            <a:r>
              <a:rPr lang="id-ID" altLang="ko-KR" dirty="0">
                <a:latin typeface="Arial" panose="020B0604020202020204" pitchFamily="34" charset="0"/>
                <a:cs typeface="Arial" panose="020B0604020202020204" pitchFamily="34" charset="0"/>
              </a:rPr>
              <a:t>IP </a:t>
            </a:r>
            <a:r>
              <a:rPr lang="id-ID" altLang="ko-KR" dirty="0" err="1">
                <a:latin typeface="Arial" panose="020B0604020202020204" pitchFamily="34" charset="0"/>
                <a:cs typeface="Arial" panose="020B0604020202020204" pitchFamily="34" charset="0"/>
              </a:rPr>
              <a:t>Address</a:t>
            </a:r>
            <a:r>
              <a:rPr lang="id-ID" altLang="ko-KR" dirty="0">
                <a:latin typeface="Arial" panose="020B0604020202020204" pitchFamily="34" charset="0"/>
                <a:cs typeface="Arial" panose="020B0604020202020204" pitchFamily="34" charset="0"/>
              </a:rPr>
              <a:t> </a:t>
            </a:r>
            <a:r>
              <a:rPr lang="id-ID" altLang="ko-KR" dirty="0" err="1">
                <a:latin typeface="Arial" panose="020B0604020202020204" pitchFamily="34" charset="0"/>
                <a:cs typeface="Arial" panose="020B0604020202020204" pitchFamily="34" charset="0"/>
              </a:rPr>
              <a:t>Gateway</a:t>
            </a:r>
            <a:r>
              <a:rPr lang="id-ID" altLang="ko-KR" dirty="0">
                <a:latin typeface="Arial" panose="020B0604020202020204" pitchFamily="34" charset="0"/>
                <a:cs typeface="Arial" panose="020B0604020202020204" pitchFamily="34" charset="0"/>
              </a:rPr>
              <a:t> - </a:t>
            </a:r>
            <a:r>
              <a:rPr lang="id-ID" altLang="ko-KR"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C67687F6-2E37-E507-A7BF-9C99CC687068}"/>
              </a:ext>
            </a:extLst>
          </p:cNvPr>
          <p:cNvSpPr txBox="1">
            <a:spLocks/>
          </p:cNvSpPr>
          <p:nvPr/>
        </p:nvSpPr>
        <p:spPr>
          <a:xfrm>
            <a:off x="133006" y="1038894"/>
            <a:ext cx="11938344" cy="2649598"/>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dirty="0">
                <a:highlight>
                  <a:srgbClr val="FFFFFF"/>
                </a:highlight>
                <a:latin typeface="Nunito" pitchFamily="2" charset="0"/>
                <a:cs typeface="Arial" panose="020B0604020202020204" pitchFamily="34" charset="0"/>
              </a:rPr>
              <a:t>Sebelum dapat membuat DHCP Server yang harus dilakukan adalah menentukan IP </a:t>
            </a:r>
            <a:r>
              <a:rPr lang="id-ID" sz="2400" b="0" dirty="0" err="1">
                <a:highlight>
                  <a:srgbClr val="FFFFFF"/>
                </a:highlight>
                <a:latin typeface="Nunito" pitchFamily="2" charset="0"/>
                <a:cs typeface="Arial" panose="020B0604020202020204" pitchFamily="34" charset="0"/>
              </a:rPr>
              <a:t>Address</a:t>
            </a:r>
            <a:r>
              <a:rPr lang="id-ID" sz="2400" b="0" dirty="0">
                <a:highlight>
                  <a:srgbClr val="FFFFFF"/>
                </a:highlight>
                <a:latin typeface="Nunito" pitchFamily="2" charset="0"/>
                <a:cs typeface="Arial" panose="020B0604020202020204" pitchFamily="34" charset="0"/>
              </a:rPr>
              <a:t> </a:t>
            </a:r>
            <a:r>
              <a:rPr lang="id-ID" sz="2400" b="0" dirty="0" err="1">
                <a:highlight>
                  <a:srgbClr val="FFFFFF"/>
                </a:highlight>
                <a:latin typeface="Nunito" pitchFamily="2" charset="0"/>
                <a:cs typeface="Arial" panose="020B0604020202020204" pitchFamily="34" charset="0"/>
              </a:rPr>
              <a:t>interface</a:t>
            </a:r>
            <a:r>
              <a:rPr lang="id-ID" sz="2400" b="0" dirty="0">
                <a:highlight>
                  <a:srgbClr val="FFFFFF"/>
                </a:highlight>
                <a:latin typeface="Nunito" pitchFamily="2" charset="0"/>
                <a:cs typeface="Arial" panose="020B0604020202020204" pitchFamily="34" charset="0"/>
              </a:rPr>
              <a:t> pada </a:t>
            </a:r>
            <a:r>
              <a:rPr lang="id-ID" sz="2400" b="0" dirty="0" err="1">
                <a:highlight>
                  <a:srgbClr val="FFFFFF"/>
                </a:highlight>
                <a:latin typeface="Nunito" pitchFamily="2" charset="0"/>
                <a:cs typeface="Arial" panose="020B0604020202020204" pitchFamily="34" charset="0"/>
              </a:rPr>
              <a:t>router</a:t>
            </a:r>
            <a:r>
              <a:rPr lang="id-ID" sz="2400" b="0" dirty="0">
                <a:highlight>
                  <a:srgbClr val="FFFFFF"/>
                </a:highlight>
                <a:latin typeface="Nunito" pitchFamily="2" charset="0"/>
                <a:cs typeface="Arial" panose="020B0604020202020204" pitchFamily="34" charset="0"/>
              </a:rPr>
              <a:t> yang akan menjadi DHCP Server</a:t>
            </a:r>
          </a:p>
          <a:p>
            <a:pPr marL="0" indent="0" fontAlgn="base" latinLnBrk="0">
              <a:buNone/>
            </a:pPr>
            <a:r>
              <a:rPr lang="id-ID" sz="2400" b="0" dirty="0">
                <a:solidFill>
                  <a:srgbClr val="273239"/>
                </a:solidFill>
                <a:highlight>
                  <a:srgbClr val="FFFFFF"/>
                </a:highlight>
                <a:latin typeface="Nunito" pitchFamily="2" charset="0"/>
                <a:cs typeface="Arial" panose="020B0604020202020204" pitchFamily="34" charset="0"/>
              </a:rPr>
              <a:t>Pada </a:t>
            </a:r>
            <a:r>
              <a:rPr lang="id-ID" sz="2400" b="0" dirty="0" err="1">
                <a:solidFill>
                  <a:srgbClr val="273239"/>
                </a:solidFill>
                <a:highlight>
                  <a:srgbClr val="FFFFFF"/>
                </a:highlight>
                <a:latin typeface="Nunito" pitchFamily="2" charset="0"/>
                <a:cs typeface="Arial" panose="020B0604020202020204" pitchFamily="34" charset="0"/>
              </a:rPr>
              <a:t>list</a:t>
            </a:r>
            <a:r>
              <a:rPr lang="id-ID" sz="2400" b="0" dirty="0">
                <a:solidFill>
                  <a:srgbClr val="273239"/>
                </a:solidFill>
                <a:highlight>
                  <a:srgbClr val="FFFFFF"/>
                </a:highlight>
                <a:latin typeface="Nunito" pitchFamily="2" charset="0"/>
                <a:cs typeface="Arial" panose="020B0604020202020204" pitchFamily="34" charset="0"/>
              </a:rPr>
              <a:t> yang ada sudah terdapat </a:t>
            </a:r>
            <a:r>
              <a:rPr lang="id-ID" sz="2400" b="0" dirty="0" err="1">
                <a:solidFill>
                  <a:srgbClr val="273239"/>
                </a:solidFill>
                <a:highlight>
                  <a:srgbClr val="FFFFFF"/>
                </a:highlight>
                <a:latin typeface="Nunito" pitchFamily="2" charset="0"/>
                <a:cs typeface="Arial" panose="020B0604020202020204" pitchFamily="34" charset="0"/>
              </a:rPr>
              <a:t>ip</a:t>
            </a:r>
            <a:r>
              <a:rPr lang="id-ID" sz="2400" b="0" dirty="0">
                <a:solidFill>
                  <a:srgbClr val="273239"/>
                </a:solidFill>
                <a:highlight>
                  <a:srgbClr val="FFFFFF"/>
                </a:highlight>
                <a:latin typeface="Nunito" pitchFamily="2" charset="0"/>
                <a:cs typeface="Arial" panose="020B0604020202020204" pitchFamily="34" charset="0"/>
              </a:rPr>
              <a:t> </a:t>
            </a:r>
            <a:r>
              <a:rPr lang="id-ID" sz="2400" b="0" dirty="0" err="1">
                <a:solidFill>
                  <a:srgbClr val="273239"/>
                </a:solidFill>
                <a:highlight>
                  <a:srgbClr val="FFFFFF"/>
                </a:highlight>
                <a:latin typeface="Nunito" pitchFamily="2" charset="0"/>
                <a:cs typeface="Arial" panose="020B0604020202020204" pitchFamily="34" charset="0"/>
              </a:rPr>
              <a:t>address</a:t>
            </a:r>
            <a:r>
              <a:rPr lang="id-ID" sz="2400" b="0" dirty="0">
                <a:solidFill>
                  <a:srgbClr val="273239"/>
                </a:solidFill>
                <a:highlight>
                  <a:srgbClr val="FFFFFF"/>
                </a:highlight>
                <a:latin typeface="Nunito" pitchFamily="2" charset="0"/>
                <a:cs typeface="Arial" panose="020B0604020202020204" pitchFamily="34" charset="0"/>
              </a:rPr>
              <a:t> dari DHCP </a:t>
            </a:r>
            <a:r>
              <a:rPr lang="id-ID" sz="2400" b="0" dirty="0" err="1">
                <a:solidFill>
                  <a:srgbClr val="273239"/>
                </a:solidFill>
                <a:highlight>
                  <a:srgbClr val="FFFFFF"/>
                </a:highlight>
                <a:latin typeface="Nunito" pitchFamily="2" charset="0"/>
                <a:cs typeface="Arial" panose="020B0604020202020204" pitchFamily="34" charset="0"/>
              </a:rPr>
              <a:t>Client</a:t>
            </a:r>
            <a:r>
              <a:rPr lang="id-ID" sz="2400" b="0" dirty="0">
                <a:solidFill>
                  <a:srgbClr val="273239"/>
                </a:solidFill>
                <a:highlight>
                  <a:srgbClr val="FFFFFF"/>
                </a:highlight>
                <a:latin typeface="Nunito" pitchFamily="2" charset="0"/>
                <a:cs typeface="Arial" panose="020B0604020202020204" pitchFamily="34" charset="0"/>
              </a:rPr>
              <a:t> sebelumnya</a:t>
            </a:r>
            <a:endParaRPr lang="id-ID" sz="1800" b="0" i="0" dirty="0">
              <a:solidFill>
                <a:srgbClr val="273239"/>
              </a:solidFill>
              <a:effectLst/>
              <a:highlight>
                <a:srgbClr val="FFFFFF"/>
              </a:highlight>
              <a:latin typeface="Nunito" pitchFamily="2" charset="0"/>
              <a:cs typeface="Arial" panose="020B0604020202020204" pitchFamily="34" charset="0"/>
            </a:endParaRPr>
          </a:p>
        </p:txBody>
      </p:sp>
      <p:pic>
        <p:nvPicPr>
          <p:cNvPr id="7" name="Picture 6">
            <a:extLst>
              <a:ext uri="{FF2B5EF4-FFF2-40B4-BE49-F238E27FC236}">
                <a16:creationId xmlns:a16="http://schemas.microsoft.com/office/drawing/2014/main" id="{423A259C-7511-9649-DC43-B7141F07EAEF}"/>
              </a:ext>
            </a:extLst>
          </p:cNvPr>
          <p:cNvPicPr>
            <a:picLocks noChangeAspect="1"/>
          </p:cNvPicPr>
          <p:nvPr/>
        </p:nvPicPr>
        <p:blipFill>
          <a:blip r:embed="rId3"/>
          <a:stretch>
            <a:fillRect/>
          </a:stretch>
        </p:blipFill>
        <p:spPr>
          <a:xfrm>
            <a:off x="240789" y="2740175"/>
            <a:ext cx="9317162" cy="2965557"/>
          </a:xfrm>
          <a:prstGeom prst="rect">
            <a:avLst/>
          </a:prstGeom>
        </p:spPr>
      </p:pic>
    </p:spTree>
    <p:extLst>
      <p:ext uri="{BB962C8B-B14F-4D97-AF65-F5344CB8AC3E}">
        <p14:creationId xmlns:p14="http://schemas.microsoft.com/office/powerpoint/2010/main" val="2018887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5805307" cy="604781"/>
          </a:xfrm>
        </p:spPr>
        <p:txBody>
          <a:bodyPr/>
          <a:lstStyle/>
          <a:p>
            <a:r>
              <a:rPr lang="id-ID" altLang="ko-KR" dirty="0">
                <a:latin typeface="Arial" panose="020B0604020202020204" pitchFamily="34" charset="0"/>
                <a:cs typeface="Arial" panose="020B0604020202020204" pitchFamily="34" charset="0"/>
              </a:rPr>
              <a:t>IP </a:t>
            </a:r>
            <a:r>
              <a:rPr lang="id-ID" altLang="ko-KR" dirty="0" err="1">
                <a:latin typeface="Arial" panose="020B0604020202020204" pitchFamily="34" charset="0"/>
                <a:cs typeface="Arial" panose="020B0604020202020204" pitchFamily="34" charset="0"/>
              </a:rPr>
              <a:t>Address</a:t>
            </a:r>
            <a:r>
              <a:rPr lang="id-ID" altLang="ko-KR" dirty="0">
                <a:latin typeface="Arial" panose="020B0604020202020204" pitchFamily="34" charset="0"/>
                <a:cs typeface="Arial" panose="020B0604020202020204" pitchFamily="34" charset="0"/>
              </a:rPr>
              <a:t> </a:t>
            </a:r>
            <a:r>
              <a:rPr lang="id-ID" altLang="ko-KR" dirty="0" err="1">
                <a:latin typeface="Arial" panose="020B0604020202020204" pitchFamily="34" charset="0"/>
                <a:cs typeface="Arial" panose="020B0604020202020204" pitchFamily="34" charset="0"/>
              </a:rPr>
              <a:t>Gateway</a:t>
            </a:r>
            <a:r>
              <a:rPr lang="id-ID" altLang="ko-KR" dirty="0">
                <a:latin typeface="Arial" panose="020B0604020202020204" pitchFamily="34" charset="0"/>
                <a:cs typeface="Arial" panose="020B0604020202020204" pitchFamily="34" charset="0"/>
              </a:rPr>
              <a:t> - </a:t>
            </a:r>
            <a:r>
              <a:rPr lang="id-ID" altLang="ko-KR"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C67687F6-2E37-E507-A7BF-9C99CC687068}"/>
              </a:ext>
            </a:extLst>
          </p:cNvPr>
          <p:cNvSpPr txBox="1">
            <a:spLocks/>
          </p:cNvSpPr>
          <p:nvPr/>
        </p:nvSpPr>
        <p:spPr>
          <a:xfrm>
            <a:off x="133006" y="1038894"/>
            <a:ext cx="11938344" cy="1098825"/>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i="0" dirty="0">
                <a:solidFill>
                  <a:srgbClr val="273239"/>
                </a:solidFill>
                <a:effectLst/>
                <a:highlight>
                  <a:srgbClr val="FFFFFF"/>
                </a:highlight>
                <a:latin typeface="Nunito" pitchFamily="2" charset="0"/>
                <a:cs typeface="Arial" panose="020B0604020202020204" pitchFamily="34" charset="0"/>
              </a:rPr>
              <a:t>IP </a:t>
            </a:r>
            <a:r>
              <a:rPr lang="id-ID" sz="2400" b="0" i="0" dirty="0" err="1">
                <a:solidFill>
                  <a:srgbClr val="273239"/>
                </a:solidFill>
                <a:effectLst/>
                <a:highlight>
                  <a:srgbClr val="FFFFFF"/>
                </a:highlight>
                <a:latin typeface="Nunito" pitchFamily="2" charset="0"/>
                <a:cs typeface="Arial" panose="020B0604020202020204" pitchFamily="34" charset="0"/>
              </a:rPr>
              <a:t>Address</a:t>
            </a:r>
            <a:r>
              <a:rPr lang="id-ID" sz="2400" b="0" i="0" dirty="0">
                <a:solidFill>
                  <a:srgbClr val="273239"/>
                </a:solidFill>
                <a:effectLst/>
                <a:highlight>
                  <a:srgbClr val="FFFFFF"/>
                </a:highlight>
                <a:latin typeface="Nunito" pitchFamily="2" charset="0"/>
                <a:cs typeface="Arial" panose="020B0604020202020204" pitchFamily="34" charset="0"/>
              </a:rPr>
              <a:t> pada </a:t>
            </a:r>
            <a:r>
              <a:rPr lang="id-ID" sz="2400" b="0" i="0" dirty="0" err="1">
                <a:solidFill>
                  <a:srgbClr val="273239"/>
                </a:solidFill>
                <a:effectLst/>
                <a:highlight>
                  <a:srgbClr val="FFFFFF"/>
                </a:highlight>
                <a:latin typeface="Nunito" pitchFamily="2" charset="0"/>
                <a:cs typeface="Arial" panose="020B0604020202020204" pitchFamily="34" charset="0"/>
              </a:rPr>
              <a:t>bridge</a:t>
            </a:r>
            <a:r>
              <a:rPr lang="id-ID" sz="2400" b="0" i="0" dirty="0">
                <a:solidFill>
                  <a:srgbClr val="273239"/>
                </a:solidFill>
                <a:effectLst/>
                <a:highlight>
                  <a:srgbClr val="FFFFFF"/>
                </a:highlight>
                <a:latin typeface="Nunito" pitchFamily="2" charset="0"/>
                <a:cs typeface="Arial" panose="020B0604020202020204" pitchFamily="34" charset="0"/>
              </a:rPr>
              <a:t> merupakan </a:t>
            </a:r>
            <a:r>
              <a:rPr lang="id-ID" sz="2400" b="0" i="0" dirty="0" err="1">
                <a:solidFill>
                  <a:srgbClr val="273239"/>
                </a:solidFill>
                <a:effectLst/>
                <a:highlight>
                  <a:srgbClr val="FFFFFF"/>
                </a:highlight>
                <a:latin typeface="Nunito" pitchFamily="2" charset="0"/>
                <a:cs typeface="Arial" panose="020B0604020202020204" pitchFamily="34" charset="0"/>
              </a:rPr>
              <a:t>gateway</a:t>
            </a:r>
            <a:r>
              <a:rPr lang="id-ID" sz="2400" b="0" i="0" dirty="0">
                <a:solidFill>
                  <a:srgbClr val="273239"/>
                </a:solidFill>
                <a:effectLst/>
                <a:highlight>
                  <a:srgbClr val="FFFFFF"/>
                </a:highlight>
                <a:latin typeface="Nunito" pitchFamily="2" charset="0"/>
                <a:cs typeface="Arial" panose="020B0604020202020204" pitchFamily="34" charset="0"/>
              </a:rPr>
              <a:t> yang akan digunakan oleh seluruh komputer yang terhubung dengan </a:t>
            </a:r>
            <a:r>
              <a:rPr lang="id-ID" sz="2400" b="0" i="0" dirty="0" err="1">
                <a:solidFill>
                  <a:srgbClr val="273239"/>
                </a:solidFill>
                <a:effectLst/>
                <a:highlight>
                  <a:srgbClr val="FFFFFF"/>
                </a:highlight>
                <a:latin typeface="Nunito" pitchFamily="2" charset="0"/>
                <a:cs typeface="Arial" panose="020B0604020202020204" pitchFamily="34" charset="0"/>
              </a:rPr>
              <a:t>interface</a:t>
            </a:r>
            <a:r>
              <a:rPr lang="id-ID" sz="2400" b="0" i="0" dirty="0">
                <a:solidFill>
                  <a:srgbClr val="273239"/>
                </a:solidFill>
                <a:effectLst/>
                <a:highlight>
                  <a:srgbClr val="FFFFFF"/>
                </a:highlight>
                <a:latin typeface="Nunito" pitchFamily="2" charset="0"/>
                <a:cs typeface="Arial" panose="020B0604020202020204" pitchFamily="34" charset="0"/>
              </a:rPr>
              <a:t> </a:t>
            </a:r>
            <a:r>
              <a:rPr lang="id-ID" sz="2400" b="0" i="0" dirty="0" err="1">
                <a:solidFill>
                  <a:srgbClr val="273239"/>
                </a:solidFill>
                <a:effectLst/>
                <a:highlight>
                  <a:srgbClr val="FFFFFF"/>
                </a:highlight>
                <a:latin typeface="Nunito" pitchFamily="2" charset="0"/>
                <a:cs typeface="Arial" panose="020B0604020202020204" pitchFamily="34" charset="0"/>
              </a:rPr>
              <a:t>bridge</a:t>
            </a:r>
            <a:endParaRPr lang="id-ID" sz="2400" b="0" i="0" dirty="0">
              <a:solidFill>
                <a:srgbClr val="273239"/>
              </a:solidFill>
              <a:effectLst/>
              <a:highlight>
                <a:srgbClr val="FFFFFF"/>
              </a:highlight>
              <a:latin typeface="Nunito" pitchFamily="2" charset="0"/>
              <a:cs typeface="Arial" panose="020B0604020202020204" pitchFamily="34" charset="0"/>
            </a:endParaRPr>
          </a:p>
        </p:txBody>
      </p:sp>
      <p:sp>
        <p:nvSpPr>
          <p:cNvPr id="10" name="내용 개체 틀 2">
            <a:extLst>
              <a:ext uri="{FF2B5EF4-FFF2-40B4-BE49-F238E27FC236}">
                <a16:creationId xmlns:a16="http://schemas.microsoft.com/office/drawing/2014/main" id="{F23E2789-9248-DBE9-8FF3-EFF771198D9C}"/>
              </a:ext>
            </a:extLst>
          </p:cNvPr>
          <p:cNvSpPr txBox="1">
            <a:spLocks/>
          </p:cNvSpPr>
          <p:nvPr/>
        </p:nvSpPr>
        <p:spPr>
          <a:xfrm>
            <a:off x="3947045" y="2249799"/>
            <a:ext cx="7427350" cy="1883998"/>
          </a:xfrm>
          <a:prstGeom prst="rect">
            <a:avLst/>
          </a:prstGeom>
        </p:spPr>
        <p:txBody>
          <a:bodyPr vert="horz" wrap="square" lIns="91440" tIns="45720" rIns="91440" bIns="45720" rtlCol="0">
            <a:norm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000" b="0" dirty="0">
                <a:highlight>
                  <a:srgbClr val="FFFFFF"/>
                </a:highlight>
                <a:latin typeface="Nunito" pitchFamily="2" charset="0"/>
                <a:cs typeface="Arial" panose="020B0604020202020204" pitchFamily="34" charset="0"/>
              </a:rPr>
              <a:t>Hasil pemberian IP </a:t>
            </a:r>
            <a:r>
              <a:rPr lang="id-ID" sz="2000" b="0" dirty="0" err="1">
                <a:highlight>
                  <a:srgbClr val="FFFFFF"/>
                </a:highlight>
                <a:latin typeface="Nunito" pitchFamily="2" charset="0"/>
                <a:cs typeface="Arial" panose="020B0604020202020204" pitchFamily="34" charset="0"/>
              </a:rPr>
              <a:t>Address</a:t>
            </a:r>
            <a:r>
              <a:rPr lang="id-ID" sz="2000" b="0" dirty="0">
                <a:highlight>
                  <a:srgbClr val="FFFFFF"/>
                </a:highlight>
                <a:latin typeface="Nunito" pitchFamily="2" charset="0"/>
                <a:cs typeface="Arial" panose="020B0604020202020204" pitchFamily="34" charset="0"/>
              </a:rPr>
              <a:t> </a:t>
            </a:r>
            <a:r>
              <a:rPr lang="id-ID" sz="2000" b="0" dirty="0" err="1">
                <a:highlight>
                  <a:srgbClr val="FFFFFF"/>
                </a:highlight>
                <a:latin typeface="Nunito" pitchFamily="2" charset="0"/>
                <a:cs typeface="Arial" panose="020B0604020202020204" pitchFamily="34" charset="0"/>
              </a:rPr>
              <a:t>gateway</a:t>
            </a:r>
            <a:r>
              <a:rPr lang="id-ID" sz="2000" b="0" dirty="0">
                <a:highlight>
                  <a:srgbClr val="FFFFFF"/>
                </a:highlight>
                <a:latin typeface="Nunito" pitchFamily="2" charset="0"/>
                <a:cs typeface="Arial" panose="020B0604020202020204" pitchFamily="34" charset="0"/>
              </a:rPr>
              <a:t> terlihat seperti berikut</a:t>
            </a:r>
          </a:p>
        </p:txBody>
      </p:sp>
      <p:pic>
        <p:nvPicPr>
          <p:cNvPr id="4" name="Picture 3">
            <a:extLst>
              <a:ext uri="{FF2B5EF4-FFF2-40B4-BE49-F238E27FC236}">
                <a16:creationId xmlns:a16="http://schemas.microsoft.com/office/drawing/2014/main" id="{1CEA1996-F397-AB33-36BD-25D1D777CA9A}"/>
              </a:ext>
            </a:extLst>
          </p:cNvPr>
          <p:cNvPicPr>
            <a:picLocks noChangeAspect="1"/>
          </p:cNvPicPr>
          <p:nvPr/>
        </p:nvPicPr>
        <p:blipFill>
          <a:blip r:embed="rId3"/>
          <a:stretch>
            <a:fillRect/>
          </a:stretch>
        </p:blipFill>
        <p:spPr>
          <a:xfrm>
            <a:off x="240788" y="2137719"/>
            <a:ext cx="3430605" cy="3043881"/>
          </a:xfrm>
          <a:prstGeom prst="rect">
            <a:avLst/>
          </a:prstGeom>
        </p:spPr>
      </p:pic>
      <p:pic>
        <p:nvPicPr>
          <p:cNvPr id="8" name="Picture 7">
            <a:extLst>
              <a:ext uri="{FF2B5EF4-FFF2-40B4-BE49-F238E27FC236}">
                <a16:creationId xmlns:a16="http://schemas.microsoft.com/office/drawing/2014/main" id="{D457E7C7-6AA3-49C2-1600-1D517F77C984}"/>
              </a:ext>
            </a:extLst>
          </p:cNvPr>
          <p:cNvPicPr>
            <a:picLocks noChangeAspect="1"/>
          </p:cNvPicPr>
          <p:nvPr/>
        </p:nvPicPr>
        <p:blipFill>
          <a:blip r:embed="rId4"/>
          <a:stretch>
            <a:fillRect/>
          </a:stretch>
        </p:blipFill>
        <p:spPr>
          <a:xfrm>
            <a:off x="3996000" y="2777602"/>
            <a:ext cx="5381772" cy="2294270"/>
          </a:xfrm>
          <a:prstGeom prst="rect">
            <a:avLst/>
          </a:prstGeom>
        </p:spPr>
      </p:pic>
    </p:spTree>
    <p:extLst>
      <p:ext uri="{BB962C8B-B14F-4D97-AF65-F5344CB8AC3E}">
        <p14:creationId xmlns:p14="http://schemas.microsoft.com/office/powerpoint/2010/main" val="3859082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par>
                                <p:cTn id="18" presetID="10" presetClass="entr" presetSubtype="0"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6FD0F67-2491-D601-BF86-EF19A41C3ED3}"/>
              </a:ext>
            </a:extLst>
          </p:cNvPr>
          <p:cNvPicPr>
            <a:picLocks noChangeAspect="1"/>
          </p:cNvPicPr>
          <p:nvPr/>
        </p:nvPicPr>
        <p:blipFill>
          <a:blip r:embed="rId2"/>
          <a:stretch>
            <a:fillRect/>
          </a:stretch>
        </p:blipFill>
        <p:spPr>
          <a:xfrm>
            <a:off x="330639" y="4399595"/>
            <a:ext cx="2325925" cy="1086564"/>
          </a:xfrm>
          <a:prstGeom prst="rect">
            <a:avLst/>
          </a:prstGeom>
        </p:spPr>
      </p:pic>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4515403" cy="604781"/>
          </a:xfrm>
        </p:spPr>
        <p:txBody>
          <a:bodyPr/>
          <a:lstStyle/>
          <a:p>
            <a:r>
              <a:rPr lang="id-ID" altLang="ko-KR" dirty="0">
                <a:latin typeface="Arial" panose="020B0604020202020204" pitchFamily="34" charset="0"/>
                <a:cs typeface="Arial" panose="020B0604020202020204" pitchFamily="34" charset="0"/>
              </a:rPr>
              <a:t>DHCP Server - </a:t>
            </a:r>
            <a:r>
              <a:rPr lang="id-ID" altLang="ko-KR"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C67687F6-2E37-E507-A7BF-9C99CC687068}"/>
              </a:ext>
            </a:extLst>
          </p:cNvPr>
          <p:cNvSpPr txBox="1">
            <a:spLocks/>
          </p:cNvSpPr>
          <p:nvPr/>
        </p:nvSpPr>
        <p:spPr>
          <a:xfrm>
            <a:off x="133006" y="1038894"/>
            <a:ext cx="11938344" cy="1098825"/>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3"/>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i="0" dirty="0">
                <a:solidFill>
                  <a:srgbClr val="273239"/>
                </a:solidFill>
                <a:effectLst/>
                <a:highlight>
                  <a:srgbClr val="FFFFFF"/>
                </a:highlight>
                <a:latin typeface="Nunito" pitchFamily="2" charset="0"/>
                <a:cs typeface="Arial" panose="020B0604020202020204" pitchFamily="34" charset="0"/>
              </a:rPr>
              <a:t>Setelah sudah terdapat </a:t>
            </a:r>
            <a:r>
              <a:rPr lang="id-ID" sz="2400" b="0" i="0" dirty="0" err="1">
                <a:solidFill>
                  <a:srgbClr val="273239"/>
                </a:solidFill>
                <a:effectLst/>
                <a:highlight>
                  <a:srgbClr val="FFFFFF"/>
                </a:highlight>
                <a:latin typeface="Nunito" pitchFamily="2" charset="0"/>
                <a:cs typeface="Arial" panose="020B0604020202020204" pitchFamily="34" charset="0"/>
              </a:rPr>
              <a:t>gateway</a:t>
            </a:r>
            <a:r>
              <a:rPr lang="id-ID" sz="2400" b="0" i="0" dirty="0">
                <a:solidFill>
                  <a:srgbClr val="273239"/>
                </a:solidFill>
                <a:effectLst/>
                <a:highlight>
                  <a:srgbClr val="FFFFFF"/>
                </a:highlight>
                <a:latin typeface="Nunito" pitchFamily="2" charset="0"/>
                <a:cs typeface="Arial" panose="020B0604020202020204" pitchFamily="34" charset="0"/>
              </a:rPr>
              <a:t> selanjutnya dapat dibuat </a:t>
            </a:r>
            <a:r>
              <a:rPr lang="id-ID" sz="2400" b="0" i="0" dirty="0" err="1">
                <a:solidFill>
                  <a:srgbClr val="273239"/>
                </a:solidFill>
                <a:effectLst/>
                <a:highlight>
                  <a:srgbClr val="FFFFFF"/>
                </a:highlight>
                <a:latin typeface="Nunito" pitchFamily="2" charset="0"/>
                <a:cs typeface="Arial" panose="020B0604020202020204" pitchFamily="34" charset="0"/>
              </a:rPr>
              <a:t>dhcp</a:t>
            </a:r>
            <a:r>
              <a:rPr lang="id-ID" sz="2400" b="0" i="0" dirty="0">
                <a:solidFill>
                  <a:srgbClr val="273239"/>
                </a:solidFill>
                <a:effectLst/>
                <a:highlight>
                  <a:srgbClr val="FFFFFF"/>
                </a:highlight>
                <a:latin typeface="Nunito" pitchFamily="2" charset="0"/>
                <a:cs typeface="Arial" panose="020B0604020202020204" pitchFamily="34" charset="0"/>
              </a:rPr>
              <a:t> server untuk </a:t>
            </a:r>
            <a:r>
              <a:rPr lang="id-ID" sz="2400" b="0" i="0" dirty="0" err="1">
                <a:solidFill>
                  <a:srgbClr val="273239"/>
                </a:solidFill>
                <a:effectLst/>
                <a:highlight>
                  <a:srgbClr val="FFFFFF"/>
                </a:highlight>
                <a:latin typeface="Nunito" pitchFamily="2" charset="0"/>
                <a:cs typeface="Arial" panose="020B0604020202020204" pitchFamily="34" charset="0"/>
              </a:rPr>
              <a:t>bridge</a:t>
            </a:r>
            <a:r>
              <a:rPr lang="id-ID" sz="2400" b="0" i="0" dirty="0">
                <a:solidFill>
                  <a:srgbClr val="273239"/>
                </a:solidFill>
                <a:effectLst/>
                <a:highlight>
                  <a:srgbClr val="FFFFFF"/>
                </a:highlight>
                <a:latin typeface="Nunito" pitchFamily="2" charset="0"/>
                <a:cs typeface="Arial" panose="020B0604020202020204" pitchFamily="34" charset="0"/>
              </a:rPr>
              <a:t> LAN, sehingga setiap </a:t>
            </a:r>
            <a:r>
              <a:rPr lang="id-ID" sz="2400" b="0" i="0" dirty="0" err="1">
                <a:solidFill>
                  <a:srgbClr val="273239"/>
                </a:solidFill>
                <a:effectLst/>
                <a:highlight>
                  <a:srgbClr val="FFFFFF"/>
                </a:highlight>
                <a:latin typeface="Nunito" pitchFamily="2" charset="0"/>
                <a:cs typeface="Arial" panose="020B0604020202020204" pitchFamily="34" charset="0"/>
              </a:rPr>
              <a:t>client</a:t>
            </a:r>
            <a:r>
              <a:rPr lang="id-ID" sz="2400" b="0" i="0" dirty="0">
                <a:solidFill>
                  <a:srgbClr val="273239"/>
                </a:solidFill>
                <a:effectLst/>
                <a:highlight>
                  <a:srgbClr val="FFFFFF"/>
                </a:highlight>
                <a:latin typeface="Nunito" pitchFamily="2" charset="0"/>
                <a:cs typeface="Arial" panose="020B0604020202020204" pitchFamily="34" charset="0"/>
              </a:rPr>
              <a:t> yang terhubung dapat IP </a:t>
            </a:r>
            <a:r>
              <a:rPr lang="id-ID" sz="2400" b="0" i="0" dirty="0" err="1">
                <a:solidFill>
                  <a:srgbClr val="273239"/>
                </a:solidFill>
                <a:effectLst/>
                <a:highlight>
                  <a:srgbClr val="FFFFFF"/>
                </a:highlight>
                <a:latin typeface="Nunito" pitchFamily="2" charset="0"/>
                <a:cs typeface="Arial" panose="020B0604020202020204" pitchFamily="34" charset="0"/>
              </a:rPr>
              <a:t>Address</a:t>
            </a:r>
            <a:r>
              <a:rPr lang="id-ID" sz="2400" b="0" i="0" dirty="0">
                <a:solidFill>
                  <a:srgbClr val="273239"/>
                </a:solidFill>
                <a:effectLst/>
                <a:highlight>
                  <a:srgbClr val="FFFFFF"/>
                </a:highlight>
                <a:latin typeface="Nunito" pitchFamily="2" charset="0"/>
                <a:cs typeface="Arial" panose="020B0604020202020204" pitchFamily="34" charset="0"/>
              </a:rPr>
              <a:t> secara otomatis</a:t>
            </a:r>
          </a:p>
        </p:txBody>
      </p:sp>
      <p:pic>
        <p:nvPicPr>
          <p:cNvPr id="7" name="Picture 6">
            <a:extLst>
              <a:ext uri="{FF2B5EF4-FFF2-40B4-BE49-F238E27FC236}">
                <a16:creationId xmlns:a16="http://schemas.microsoft.com/office/drawing/2014/main" id="{C0D6F8BA-6AFE-C00C-AFE7-16F2F7C45E7D}"/>
              </a:ext>
            </a:extLst>
          </p:cNvPr>
          <p:cNvPicPr>
            <a:picLocks noChangeAspect="1"/>
          </p:cNvPicPr>
          <p:nvPr/>
        </p:nvPicPr>
        <p:blipFill>
          <a:blip r:embed="rId4"/>
          <a:stretch>
            <a:fillRect/>
          </a:stretch>
        </p:blipFill>
        <p:spPr>
          <a:xfrm>
            <a:off x="240789" y="2082114"/>
            <a:ext cx="6036443" cy="2154944"/>
          </a:xfrm>
          <a:prstGeom prst="rect">
            <a:avLst/>
          </a:prstGeom>
        </p:spPr>
      </p:pic>
      <p:pic>
        <p:nvPicPr>
          <p:cNvPr id="13" name="Picture 12">
            <a:extLst>
              <a:ext uri="{FF2B5EF4-FFF2-40B4-BE49-F238E27FC236}">
                <a16:creationId xmlns:a16="http://schemas.microsoft.com/office/drawing/2014/main" id="{60F53FB5-F2C3-758C-14FA-D814DC987D7B}"/>
              </a:ext>
            </a:extLst>
          </p:cNvPr>
          <p:cNvPicPr>
            <a:picLocks noChangeAspect="1"/>
          </p:cNvPicPr>
          <p:nvPr/>
        </p:nvPicPr>
        <p:blipFill>
          <a:blip r:embed="rId5"/>
          <a:stretch>
            <a:fillRect/>
          </a:stretch>
        </p:blipFill>
        <p:spPr>
          <a:xfrm>
            <a:off x="2756423" y="4400521"/>
            <a:ext cx="2415777" cy="1085880"/>
          </a:xfrm>
          <a:prstGeom prst="rect">
            <a:avLst/>
          </a:prstGeom>
        </p:spPr>
      </p:pic>
      <p:pic>
        <p:nvPicPr>
          <p:cNvPr id="15" name="Picture 14">
            <a:extLst>
              <a:ext uri="{FF2B5EF4-FFF2-40B4-BE49-F238E27FC236}">
                <a16:creationId xmlns:a16="http://schemas.microsoft.com/office/drawing/2014/main" id="{F9E46082-BE33-7231-22DD-22ABB8807841}"/>
              </a:ext>
            </a:extLst>
          </p:cNvPr>
          <p:cNvPicPr>
            <a:picLocks noChangeAspect="1"/>
          </p:cNvPicPr>
          <p:nvPr/>
        </p:nvPicPr>
        <p:blipFill>
          <a:blip r:embed="rId6"/>
          <a:stretch>
            <a:fillRect/>
          </a:stretch>
        </p:blipFill>
        <p:spPr>
          <a:xfrm>
            <a:off x="5272058" y="4399595"/>
            <a:ext cx="2415776" cy="1085879"/>
          </a:xfrm>
          <a:prstGeom prst="rect">
            <a:avLst/>
          </a:prstGeom>
        </p:spPr>
      </p:pic>
      <p:pic>
        <p:nvPicPr>
          <p:cNvPr id="17" name="Picture 16">
            <a:extLst>
              <a:ext uri="{FF2B5EF4-FFF2-40B4-BE49-F238E27FC236}">
                <a16:creationId xmlns:a16="http://schemas.microsoft.com/office/drawing/2014/main" id="{C86D979C-38EC-0BC8-0D37-0983B8388A8F}"/>
              </a:ext>
            </a:extLst>
          </p:cNvPr>
          <p:cNvPicPr>
            <a:picLocks noChangeAspect="1"/>
          </p:cNvPicPr>
          <p:nvPr/>
        </p:nvPicPr>
        <p:blipFill>
          <a:blip r:embed="rId7"/>
          <a:stretch>
            <a:fillRect/>
          </a:stretch>
        </p:blipFill>
        <p:spPr>
          <a:xfrm>
            <a:off x="240790" y="5613342"/>
            <a:ext cx="2415776" cy="1085879"/>
          </a:xfrm>
          <a:prstGeom prst="rect">
            <a:avLst/>
          </a:prstGeom>
        </p:spPr>
      </p:pic>
      <p:pic>
        <p:nvPicPr>
          <p:cNvPr id="19" name="Picture 18">
            <a:extLst>
              <a:ext uri="{FF2B5EF4-FFF2-40B4-BE49-F238E27FC236}">
                <a16:creationId xmlns:a16="http://schemas.microsoft.com/office/drawing/2014/main" id="{01078EE7-E2D3-D7C2-1FD2-6E59C1573DF2}"/>
              </a:ext>
            </a:extLst>
          </p:cNvPr>
          <p:cNvPicPr>
            <a:picLocks noChangeAspect="1"/>
          </p:cNvPicPr>
          <p:nvPr/>
        </p:nvPicPr>
        <p:blipFill>
          <a:blip r:embed="rId8"/>
          <a:stretch>
            <a:fillRect/>
          </a:stretch>
        </p:blipFill>
        <p:spPr>
          <a:xfrm>
            <a:off x="2756423" y="5608676"/>
            <a:ext cx="2415777" cy="1085880"/>
          </a:xfrm>
          <a:prstGeom prst="rect">
            <a:avLst/>
          </a:prstGeom>
        </p:spPr>
      </p:pic>
      <p:pic>
        <p:nvPicPr>
          <p:cNvPr id="21" name="Picture 20">
            <a:extLst>
              <a:ext uri="{FF2B5EF4-FFF2-40B4-BE49-F238E27FC236}">
                <a16:creationId xmlns:a16="http://schemas.microsoft.com/office/drawing/2014/main" id="{93554433-2E93-FEBF-B909-B71DFC8CBF24}"/>
              </a:ext>
            </a:extLst>
          </p:cNvPr>
          <p:cNvPicPr>
            <a:picLocks noChangeAspect="1"/>
          </p:cNvPicPr>
          <p:nvPr/>
        </p:nvPicPr>
        <p:blipFill>
          <a:blip r:embed="rId9"/>
          <a:stretch>
            <a:fillRect/>
          </a:stretch>
        </p:blipFill>
        <p:spPr>
          <a:xfrm>
            <a:off x="5272058" y="5608675"/>
            <a:ext cx="2415776" cy="1085879"/>
          </a:xfrm>
          <a:prstGeom prst="rect">
            <a:avLst/>
          </a:prstGeom>
        </p:spPr>
      </p:pic>
      <p:pic>
        <p:nvPicPr>
          <p:cNvPr id="23" name="Picture 22">
            <a:extLst>
              <a:ext uri="{FF2B5EF4-FFF2-40B4-BE49-F238E27FC236}">
                <a16:creationId xmlns:a16="http://schemas.microsoft.com/office/drawing/2014/main" id="{A99D54BD-1919-1FFD-AB00-17779BC84470}"/>
              </a:ext>
            </a:extLst>
          </p:cNvPr>
          <p:cNvPicPr>
            <a:picLocks noChangeAspect="1"/>
          </p:cNvPicPr>
          <p:nvPr/>
        </p:nvPicPr>
        <p:blipFill>
          <a:blip r:embed="rId10"/>
          <a:stretch>
            <a:fillRect/>
          </a:stretch>
        </p:blipFill>
        <p:spPr>
          <a:xfrm>
            <a:off x="7860247" y="5608675"/>
            <a:ext cx="1739989" cy="844593"/>
          </a:xfrm>
          <a:prstGeom prst="rect">
            <a:avLst/>
          </a:prstGeom>
        </p:spPr>
      </p:pic>
      <p:sp>
        <p:nvSpPr>
          <p:cNvPr id="24" name="TextBox 23">
            <a:extLst>
              <a:ext uri="{FF2B5EF4-FFF2-40B4-BE49-F238E27FC236}">
                <a16:creationId xmlns:a16="http://schemas.microsoft.com/office/drawing/2014/main" id="{7CF90E8D-8E10-6587-7E4E-A6C07FD71124}"/>
              </a:ext>
            </a:extLst>
          </p:cNvPr>
          <p:cNvSpPr txBox="1"/>
          <p:nvPr/>
        </p:nvSpPr>
        <p:spPr>
          <a:xfrm>
            <a:off x="671607" y="4965700"/>
            <a:ext cx="362600" cy="461665"/>
          </a:xfrm>
          <a:prstGeom prst="rect">
            <a:avLst/>
          </a:prstGeom>
          <a:noFill/>
        </p:spPr>
        <p:txBody>
          <a:bodyPr wrap="none" rtlCol="0">
            <a:spAutoFit/>
          </a:bodyPr>
          <a:lstStyle/>
          <a:p>
            <a:r>
              <a:rPr lang="id-ID" sz="2400" b="1" dirty="0">
                <a:solidFill>
                  <a:srgbClr val="FF0000"/>
                </a:solidFill>
                <a:latin typeface="Arial" panose="020B0604020202020204" pitchFamily="34" charset="0"/>
                <a:cs typeface="Arial" panose="020B0604020202020204" pitchFamily="34" charset="0"/>
              </a:rPr>
              <a:t>4</a:t>
            </a:r>
            <a:endParaRPr lang="id-ID" b="1" dirty="0">
              <a:solidFill>
                <a:srgbClr val="FF0000"/>
              </a:solidFill>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4965EA08-97FD-594A-69D3-BAB2FC35C481}"/>
              </a:ext>
            </a:extLst>
          </p:cNvPr>
          <p:cNvSpPr txBox="1"/>
          <p:nvPr/>
        </p:nvSpPr>
        <p:spPr>
          <a:xfrm>
            <a:off x="3005942" y="4972394"/>
            <a:ext cx="362600" cy="461665"/>
          </a:xfrm>
          <a:prstGeom prst="rect">
            <a:avLst/>
          </a:prstGeom>
          <a:noFill/>
        </p:spPr>
        <p:txBody>
          <a:bodyPr wrap="none" rtlCol="0">
            <a:spAutoFit/>
          </a:bodyPr>
          <a:lstStyle/>
          <a:p>
            <a:r>
              <a:rPr lang="id-ID" sz="2400" b="1" dirty="0">
                <a:solidFill>
                  <a:srgbClr val="FF0000"/>
                </a:solidFill>
                <a:latin typeface="Arial" panose="020B0604020202020204" pitchFamily="34" charset="0"/>
                <a:cs typeface="Arial" panose="020B0604020202020204" pitchFamily="34" charset="0"/>
              </a:rPr>
              <a:t>5</a:t>
            </a:r>
            <a:endParaRPr lang="id-ID" b="1" dirty="0">
              <a:solidFill>
                <a:srgbClr val="FF0000"/>
              </a:solidFill>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58933CD4-3B7F-9A8B-CE74-62CB2144C6EA}"/>
              </a:ext>
            </a:extLst>
          </p:cNvPr>
          <p:cNvSpPr txBox="1"/>
          <p:nvPr/>
        </p:nvSpPr>
        <p:spPr>
          <a:xfrm>
            <a:off x="5412783" y="4961585"/>
            <a:ext cx="362600" cy="461665"/>
          </a:xfrm>
          <a:prstGeom prst="rect">
            <a:avLst/>
          </a:prstGeom>
          <a:noFill/>
        </p:spPr>
        <p:txBody>
          <a:bodyPr wrap="none" rtlCol="0">
            <a:spAutoFit/>
          </a:bodyPr>
          <a:lstStyle/>
          <a:p>
            <a:r>
              <a:rPr lang="id-ID" sz="2400" b="1" dirty="0">
                <a:solidFill>
                  <a:srgbClr val="FF0000"/>
                </a:solidFill>
                <a:latin typeface="Arial" panose="020B0604020202020204" pitchFamily="34" charset="0"/>
                <a:cs typeface="Arial" panose="020B0604020202020204" pitchFamily="34" charset="0"/>
              </a:rPr>
              <a:t>6</a:t>
            </a:r>
            <a:endParaRPr lang="id-ID" b="1" dirty="0">
              <a:solidFill>
                <a:srgbClr val="FF0000"/>
              </a:solidFill>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76A50172-0694-BDFD-6614-9DD18720DA2B}"/>
              </a:ext>
            </a:extLst>
          </p:cNvPr>
          <p:cNvSpPr txBox="1"/>
          <p:nvPr/>
        </p:nvSpPr>
        <p:spPr>
          <a:xfrm>
            <a:off x="671607" y="6168425"/>
            <a:ext cx="362600" cy="461665"/>
          </a:xfrm>
          <a:prstGeom prst="rect">
            <a:avLst/>
          </a:prstGeom>
          <a:noFill/>
        </p:spPr>
        <p:txBody>
          <a:bodyPr wrap="none" rtlCol="0">
            <a:spAutoFit/>
          </a:bodyPr>
          <a:lstStyle/>
          <a:p>
            <a:r>
              <a:rPr lang="id-ID" sz="2400" b="1" dirty="0">
                <a:solidFill>
                  <a:srgbClr val="FF0000"/>
                </a:solidFill>
                <a:latin typeface="Arial" panose="020B0604020202020204" pitchFamily="34" charset="0"/>
                <a:cs typeface="Arial" panose="020B0604020202020204" pitchFamily="34" charset="0"/>
              </a:rPr>
              <a:t>7</a:t>
            </a:r>
            <a:endParaRPr lang="id-ID" b="1" dirty="0">
              <a:solidFill>
                <a:srgbClr val="FF0000"/>
              </a:solidFill>
              <a:latin typeface="Arial" panose="020B0604020202020204" pitchFamily="34" charset="0"/>
              <a:cs typeface="Arial" panose="020B0604020202020204" pitchFamily="34" charset="0"/>
            </a:endParaRPr>
          </a:p>
        </p:txBody>
      </p:sp>
      <p:sp>
        <p:nvSpPr>
          <p:cNvPr id="28" name="TextBox 27">
            <a:extLst>
              <a:ext uri="{FF2B5EF4-FFF2-40B4-BE49-F238E27FC236}">
                <a16:creationId xmlns:a16="http://schemas.microsoft.com/office/drawing/2014/main" id="{93209ACA-049C-A34B-6ED4-CEDD6187F5C3}"/>
              </a:ext>
            </a:extLst>
          </p:cNvPr>
          <p:cNvSpPr txBox="1"/>
          <p:nvPr/>
        </p:nvSpPr>
        <p:spPr>
          <a:xfrm>
            <a:off x="3005942" y="6175119"/>
            <a:ext cx="362600" cy="461665"/>
          </a:xfrm>
          <a:prstGeom prst="rect">
            <a:avLst/>
          </a:prstGeom>
          <a:noFill/>
        </p:spPr>
        <p:txBody>
          <a:bodyPr wrap="none" rtlCol="0">
            <a:spAutoFit/>
          </a:bodyPr>
          <a:lstStyle/>
          <a:p>
            <a:r>
              <a:rPr lang="id-ID" sz="2400" b="1" dirty="0">
                <a:solidFill>
                  <a:srgbClr val="FF0000"/>
                </a:solidFill>
                <a:latin typeface="Arial" panose="020B0604020202020204" pitchFamily="34" charset="0"/>
                <a:cs typeface="Arial" panose="020B0604020202020204" pitchFamily="34" charset="0"/>
              </a:rPr>
              <a:t>8</a:t>
            </a:r>
            <a:endParaRPr lang="id-ID" b="1" dirty="0">
              <a:solidFill>
                <a:srgbClr val="FF0000"/>
              </a:solidFill>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C66BE1B0-EB88-B0A3-1E2E-F02D986E166F}"/>
              </a:ext>
            </a:extLst>
          </p:cNvPr>
          <p:cNvSpPr txBox="1"/>
          <p:nvPr/>
        </p:nvSpPr>
        <p:spPr>
          <a:xfrm>
            <a:off x="5412783" y="6164310"/>
            <a:ext cx="362600" cy="461665"/>
          </a:xfrm>
          <a:prstGeom prst="rect">
            <a:avLst/>
          </a:prstGeom>
          <a:noFill/>
        </p:spPr>
        <p:txBody>
          <a:bodyPr wrap="none" rtlCol="0">
            <a:spAutoFit/>
          </a:bodyPr>
          <a:lstStyle/>
          <a:p>
            <a:r>
              <a:rPr lang="id-ID" sz="2400" b="1" dirty="0">
                <a:solidFill>
                  <a:srgbClr val="FF0000"/>
                </a:solidFill>
                <a:latin typeface="Arial" panose="020B0604020202020204" pitchFamily="34" charset="0"/>
                <a:cs typeface="Arial" panose="020B0604020202020204" pitchFamily="34" charset="0"/>
              </a:rPr>
              <a:t>9</a:t>
            </a:r>
            <a:endParaRPr lang="id-ID" b="1" dirty="0">
              <a:solidFill>
                <a:srgbClr val="FF0000"/>
              </a:solidFill>
              <a:latin typeface="Arial" panose="020B0604020202020204" pitchFamily="34" charset="0"/>
              <a:cs typeface="Arial" panose="020B0604020202020204" pitchFamily="34" charset="0"/>
            </a:endParaRPr>
          </a:p>
        </p:txBody>
      </p:sp>
      <p:sp>
        <p:nvSpPr>
          <p:cNvPr id="30" name="TextBox 29">
            <a:extLst>
              <a:ext uri="{FF2B5EF4-FFF2-40B4-BE49-F238E27FC236}">
                <a16:creationId xmlns:a16="http://schemas.microsoft.com/office/drawing/2014/main" id="{86E72BA3-48FD-8FA6-E9AD-4DDB2CBE726E}"/>
              </a:ext>
            </a:extLst>
          </p:cNvPr>
          <p:cNvSpPr txBox="1"/>
          <p:nvPr/>
        </p:nvSpPr>
        <p:spPr>
          <a:xfrm>
            <a:off x="7938678" y="6030971"/>
            <a:ext cx="527709" cy="461665"/>
          </a:xfrm>
          <a:prstGeom prst="rect">
            <a:avLst/>
          </a:prstGeom>
          <a:noFill/>
        </p:spPr>
        <p:txBody>
          <a:bodyPr wrap="none" rtlCol="0">
            <a:spAutoFit/>
          </a:bodyPr>
          <a:lstStyle/>
          <a:p>
            <a:r>
              <a:rPr lang="id-ID" sz="2400" b="1" dirty="0">
                <a:solidFill>
                  <a:srgbClr val="FF0000"/>
                </a:solidFill>
                <a:latin typeface="Arial" panose="020B0604020202020204" pitchFamily="34" charset="0"/>
                <a:cs typeface="Arial" panose="020B0604020202020204" pitchFamily="34" charset="0"/>
              </a:rPr>
              <a:t>10</a:t>
            </a:r>
            <a:endParaRPr lang="id-ID"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04206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500"/>
                                        <p:tgtEl>
                                          <p:spTgt spid="27"/>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fade">
                                      <p:cBhvr>
                                        <p:cTn id="52" dur="500"/>
                                        <p:tgtEl>
                                          <p:spTgt spid="2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500"/>
                                        <p:tgtEl>
                                          <p:spTgt spid="21"/>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9"/>
                                        </p:tgtEl>
                                        <p:attrNameLst>
                                          <p:attrName>style.visibility</p:attrName>
                                        </p:attrNameLst>
                                      </p:cBhvr>
                                      <p:to>
                                        <p:strVal val="visible"/>
                                      </p:to>
                                    </p:set>
                                    <p:animEffect transition="in" filter="fade">
                                      <p:cBhvr>
                                        <p:cTn id="60" dur="500"/>
                                        <p:tgtEl>
                                          <p:spTgt spid="29"/>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500"/>
                                        <p:tgtEl>
                                          <p:spTgt spid="23"/>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fade">
                                      <p:cBhvr>
                                        <p:cTn id="6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4" grpId="0"/>
      <p:bldP spid="25" grpId="0"/>
      <p:bldP spid="26" grpId="0"/>
      <p:bldP spid="27" grpId="0"/>
      <p:bldP spid="28" grpId="0"/>
      <p:bldP spid="29" grpId="0"/>
      <p:bldP spid="3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4515403" cy="604781"/>
          </a:xfrm>
        </p:spPr>
        <p:txBody>
          <a:bodyPr/>
          <a:lstStyle/>
          <a:p>
            <a:r>
              <a:rPr lang="id-ID" altLang="ko-KR" dirty="0">
                <a:latin typeface="Arial" panose="020B0604020202020204" pitchFamily="34" charset="0"/>
                <a:cs typeface="Arial" panose="020B0604020202020204" pitchFamily="34" charset="0"/>
              </a:rPr>
              <a:t>DHCP Server - </a:t>
            </a:r>
            <a:r>
              <a:rPr lang="id-ID" altLang="ko-KR"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C67687F6-2E37-E507-A7BF-9C99CC687068}"/>
              </a:ext>
            </a:extLst>
          </p:cNvPr>
          <p:cNvSpPr txBox="1">
            <a:spLocks/>
          </p:cNvSpPr>
          <p:nvPr/>
        </p:nvSpPr>
        <p:spPr>
          <a:xfrm>
            <a:off x="133006" y="1038895"/>
            <a:ext cx="11938344" cy="604782"/>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i="0" dirty="0">
                <a:solidFill>
                  <a:srgbClr val="273239"/>
                </a:solidFill>
                <a:effectLst/>
                <a:highlight>
                  <a:srgbClr val="FFFFFF"/>
                </a:highlight>
                <a:latin typeface="Nunito" pitchFamily="2" charset="0"/>
                <a:cs typeface="Arial" panose="020B0604020202020204" pitchFamily="34" charset="0"/>
              </a:rPr>
              <a:t>Hasil DHCP Server akan terlihat seperti gambar berikut:</a:t>
            </a:r>
          </a:p>
        </p:txBody>
      </p:sp>
      <p:sp>
        <p:nvSpPr>
          <p:cNvPr id="8" name="내용 개체 틀 2">
            <a:extLst>
              <a:ext uri="{FF2B5EF4-FFF2-40B4-BE49-F238E27FC236}">
                <a16:creationId xmlns:a16="http://schemas.microsoft.com/office/drawing/2014/main" id="{F15739CB-F6AF-880C-CAFF-B148AA7E5E29}"/>
              </a:ext>
            </a:extLst>
          </p:cNvPr>
          <p:cNvSpPr txBox="1">
            <a:spLocks/>
          </p:cNvSpPr>
          <p:nvPr/>
        </p:nvSpPr>
        <p:spPr>
          <a:xfrm>
            <a:off x="180374" y="5052782"/>
            <a:ext cx="9488788" cy="604782"/>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000" b="0" i="0" dirty="0">
                <a:solidFill>
                  <a:srgbClr val="273239"/>
                </a:solidFill>
                <a:effectLst/>
                <a:highlight>
                  <a:srgbClr val="FFFFFF"/>
                </a:highlight>
                <a:latin typeface="Nunito" pitchFamily="2" charset="0"/>
                <a:cs typeface="Arial" panose="020B0604020202020204" pitchFamily="34" charset="0"/>
              </a:rPr>
              <a:t>Setiap komputer yang terhubung dengan </a:t>
            </a:r>
            <a:r>
              <a:rPr lang="id-ID" sz="2000" b="0" i="0" dirty="0" err="1">
                <a:solidFill>
                  <a:srgbClr val="273239"/>
                </a:solidFill>
                <a:effectLst/>
                <a:highlight>
                  <a:srgbClr val="FFFFFF"/>
                </a:highlight>
                <a:latin typeface="Nunito" pitchFamily="2" charset="0"/>
                <a:cs typeface="Arial" panose="020B0604020202020204" pitchFamily="34" charset="0"/>
              </a:rPr>
              <a:t>interface</a:t>
            </a:r>
            <a:r>
              <a:rPr lang="id-ID" sz="2000" b="0" i="0" dirty="0">
                <a:solidFill>
                  <a:srgbClr val="273239"/>
                </a:solidFill>
                <a:effectLst/>
                <a:highlight>
                  <a:srgbClr val="FFFFFF"/>
                </a:highlight>
                <a:latin typeface="Nunito" pitchFamily="2" charset="0"/>
                <a:cs typeface="Arial" panose="020B0604020202020204" pitchFamily="34" charset="0"/>
              </a:rPr>
              <a:t> </a:t>
            </a:r>
            <a:r>
              <a:rPr lang="id-ID" sz="2000" b="0" i="0" dirty="0" err="1">
                <a:solidFill>
                  <a:srgbClr val="273239"/>
                </a:solidFill>
                <a:effectLst/>
                <a:highlight>
                  <a:srgbClr val="FFFFFF"/>
                </a:highlight>
                <a:latin typeface="Nunito" pitchFamily="2" charset="0"/>
                <a:cs typeface="Arial" panose="020B0604020202020204" pitchFamily="34" charset="0"/>
              </a:rPr>
              <a:t>bridge</a:t>
            </a:r>
            <a:r>
              <a:rPr lang="id-ID" sz="2000" b="0" i="0" dirty="0">
                <a:solidFill>
                  <a:srgbClr val="273239"/>
                </a:solidFill>
                <a:effectLst/>
                <a:highlight>
                  <a:srgbClr val="FFFFFF"/>
                </a:highlight>
                <a:latin typeface="Nunito" pitchFamily="2" charset="0"/>
                <a:cs typeface="Arial" panose="020B0604020202020204" pitchFamily="34" charset="0"/>
              </a:rPr>
              <a:t> mendapatkan </a:t>
            </a:r>
            <a:r>
              <a:rPr lang="id-ID" sz="2000" b="0" i="0" dirty="0" err="1">
                <a:solidFill>
                  <a:srgbClr val="273239"/>
                </a:solidFill>
                <a:effectLst/>
                <a:highlight>
                  <a:srgbClr val="FFFFFF"/>
                </a:highlight>
                <a:latin typeface="Nunito" pitchFamily="2" charset="0"/>
                <a:cs typeface="Arial" panose="020B0604020202020204" pitchFamily="34" charset="0"/>
              </a:rPr>
              <a:t>ip</a:t>
            </a:r>
            <a:r>
              <a:rPr lang="id-ID" sz="2000" b="0" i="0" dirty="0">
                <a:solidFill>
                  <a:srgbClr val="273239"/>
                </a:solidFill>
                <a:effectLst/>
                <a:highlight>
                  <a:srgbClr val="FFFFFF"/>
                </a:highlight>
                <a:latin typeface="Nunito" pitchFamily="2" charset="0"/>
                <a:cs typeface="Arial" panose="020B0604020202020204" pitchFamily="34" charset="0"/>
              </a:rPr>
              <a:t> </a:t>
            </a:r>
            <a:r>
              <a:rPr lang="id-ID" sz="2000" b="0" i="0" dirty="0" err="1">
                <a:solidFill>
                  <a:srgbClr val="273239"/>
                </a:solidFill>
                <a:effectLst/>
                <a:highlight>
                  <a:srgbClr val="FFFFFF"/>
                </a:highlight>
                <a:latin typeface="Nunito" pitchFamily="2" charset="0"/>
                <a:cs typeface="Arial" panose="020B0604020202020204" pitchFamily="34" charset="0"/>
              </a:rPr>
              <a:t>address</a:t>
            </a:r>
            <a:r>
              <a:rPr lang="id-ID" sz="2000" b="0" i="0" dirty="0">
                <a:solidFill>
                  <a:srgbClr val="273239"/>
                </a:solidFill>
                <a:effectLst/>
                <a:highlight>
                  <a:srgbClr val="FFFFFF"/>
                </a:highlight>
                <a:latin typeface="Nunito" pitchFamily="2" charset="0"/>
                <a:cs typeface="Arial" panose="020B0604020202020204" pitchFamily="34" charset="0"/>
              </a:rPr>
              <a:t> dari </a:t>
            </a:r>
            <a:r>
              <a:rPr lang="id-ID" sz="2000" b="0" i="0" dirty="0" err="1">
                <a:solidFill>
                  <a:srgbClr val="273239"/>
                </a:solidFill>
                <a:effectLst/>
                <a:highlight>
                  <a:srgbClr val="FFFFFF"/>
                </a:highlight>
                <a:latin typeface="Nunito" pitchFamily="2" charset="0"/>
                <a:cs typeface="Arial" panose="020B0604020202020204" pitchFamily="34" charset="0"/>
              </a:rPr>
              <a:t>dhcp</a:t>
            </a:r>
            <a:r>
              <a:rPr lang="id-ID" sz="2000" b="0" i="0" dirty="0">
                <a:solidFill>
                  <a:srgbClr val="273239"/>
                </a:solidFill>
                <a:effectLst/>
                <a:highlight>
                  <a:srgbClr val="FFFFFF"/>
                </a:highlight>
                <a:latin typeface="Nunito" pitchFamily="2" charset="0"/>
                <a:cs typeface="Arial" panose="020B0604020202020204" pitchFamily="34" charset="0"/>
              </a:rPr>
              <a:t> server yang sesuai, sehingga memiliki rentang </a:t>
            </a:r>
            <a:r>
              <a:rPr lang="id-ID" sz="2000" b="0" i="0" dirty="0" err="1">
                <a:solidFill>
                  <a:srgbClr val="273239"/>
                </a:solidFill>
                <a:effectLst/>
                <a:highlight>
                  <a:srgbClr val="FFFFFF"/>
                </a:highlight>
                <a:latin typeface="Nunito" pitchFamily="2" charset="0"/>
                <a:cs typeface="Arial" panose="020B0604020202020204" pitchFamily="34" charset="0"/>
              </a:rPr>
              <a:t>ip</a:t>
            </a:r>
            <a:r>
              <a:rPr lang="id-ID" sz="2000" b="0" i="0" dirty="0">
                <a:solidFill>
                  <a:srgbClr val="273239"/>
                </a:solidFill>
                <a:effectLst/>
                <a:highlight>
                  <a:srgbClr val="FFFFFF"/>
                </a:highlight>
                <a:latin typeface="Nunito" pitchFamily="2" charset="0"/>
                <a:cs typeface="Arial" panose="020B0604020202020204" pitchFamily="34" charset="0"/>
              </a:rPr>
              <a:t> </a:t>
            </a:r>
            <a:r>
              <a:rPr lang="id-ID" sz="2000" b="0" i="0" dirty="0" err="1">
                <a:solidFill>
                  <a:srgbClr val="273239"/>
                </a:solidFill>
                <a:effectLst/>
                <a:highlight>
                  <a:srgbClr val="FFFFFF"/>
                </a:highlight>
                <a:latin typeface="Nunito" pitchFamily="2" charset="0"/>
                <a:cs typeface="Arial" panose="020B0604020202020204" pitchFamily="34" charset="0"/>
              </a:rPr>
              <a:t>address</a:t>
            </a:r>
            <a:r>
              <a:rPr lang="id-ID" sz="2000" b="0" i="0" dirty="0">
                <a:solidFill>
                  <a:srgbClr val="273239"/>
                </a:solidFill>
                <a:effectLst/>
                <a:highlight>
                  <a:srgbClr val="FFFFFF"/>
                </a:highlight>
                <a:latin typeface="Nunito" pitchFamily="2" charset="0"/>
                <a:cs typeface="Arial" panose="020B0604020202020204" pitchFamily="34" charset="0"/>
              </a:rPr>
              <a:t> pada </a:t>
            </a:r>
            <a:r>
              <a:rPr lang="id-ID" sz="2000" b="0" i="0" dirty="0" err="1">
                <a:solidFill>
                  <a:srgbClr val="273239"/>
                </a:solidFill>
                <a:effectLst/>
                <a:highlight>
                  <a:srgbClr val="FFFFFF"/>
                </a:highlight>
                <a:latin typeface="Nunito" pitchFamily="2" charset="0"/>
                <a:cs typeface="Arial" panose="020B0604020202020204" pitchFamily="34" charset="0"/>
              </a:rPr>
              <a:t>network</a:t>
            </a:r>
            <a:r>
              <a:rPr lang="id-ID" sz="2000" b="0" i="0" dirty="0">
                <a:solidFill>
                  <a:srgbClr val="273239"/>
                </a:solidFill>
                <a:effectLst/>
                <a:highlight>
                  <a:srgbClr val="FFFFFF"/>
                </a:highlight>
                <a:latin typeface="Nunito" pitchFamily="2" charset="0"/>
                <a:cs typeface="Arial" panose="020B0604020202020204" pitchFamily="34" charset="0"/>
              </a:rPr>
              <a:t> 192.168.10.0/24 untuk </a:t>
            </a:r>
            <a:r>
              <a:rPr lang="id-ID" sz="2000" b="0" i="0" dirty="0" err="1">
                <a:solidFill>
                  <a:srgbClr val="273239"/>
                </a:solidFill>
                <a:effectLst/>
                <a:highlight>
                  <a:srgbClr val="FFFFFF"/>
                </a:highlight>
                <a:latin typeface="Nunito" pitchFamily="2" charset="0"/>
                <a:cs typeface="Arial" panose="020B0604020202020204" pitchFamily="34" charset="0"/>
              </a:rPr>
              <a:t>bridge</a:t>
            </a:r>
            <a:r>
              <a:rPr lang="id-ID" sz="2000" b="0" i="0" dirty="0">
                <a:solidFill>
                  <a:srgbClr val="273239"/>
                </a:solidFill>
                <a:effectLst/>
                <a:highlight>
                  <a:srgbClr val="FFFFFF"/>
                </a:highlight>
                <a:latin typeface="Nunito" pitchFamily="2" charset="0"/>
                <a:cs typeface="Arial" panose="020B0604020202020204" pitchFamily="34" charset="0"/>
              </a:rPr>
              <a:t> Ruang Guru, 192.168.20.0/24 untuk </a:t>
            </a:r>
            <a:r>
              <a:rPr lang="id-ID" sz="2000" b="0" i="0" dirty="0" err="1">
                <a:solidFill>
                  <a:srgbClr val="273239"/>
                </a:solidFill>
                <a:effectLst/>
                <a:highlight>
                  <a:srgbClr val="FFFFFF"/>
                </a:highlight>
                <a:latin typeface="Nunito" pitchFamily="2" charset="0"/>
                <a:cs typeface="Arial" panose="020B0604020202020204" pitchFamily="34" charset="0"/>
              </a:rPr>
              <a:t>bridge</a:t>
            </a:r>
            <a:r>
              <a:rPr lang="id-ID" sz="2000" b="0" i="0" dirty="0">
                <a:solidFill>
                  <a:srgbClr val="273239"/>
                </a:solidFill>
                <a:effectLst/>
                <a:highlight>
                  <a:srgbClr val="FFFFFF"/>
                </a:highlight>
                <a:latin typeface="Nunito" pitchFamily="2" charset="0"/>
                <a:cs typeface="Arial" panose="020B0604020202020204" pitchFamily="34" charset="0"/>
              </a:rPr>
              <a:t> Ruang Kelas, dan 192.168.30.0/24 untuk </a:t>
            </a:r>
            <a:r>
              <a:rPr lang="id-ID" sz="2000" b="0" i="0" dirty="0" err="1">
                <a:solidFill>
                  <a:srgbClr val="273239"/>
                </a:solidFill>
                <a:effectLst/>
                <a:highlight>
                  <a:srgbClr val="FFFFFF"/>
                </a:highlight>
                <a:latin typeface="Nunito" pitchFamily="2" charset="0"/>
                <a:cs typeface="Arial" panose="020B0604020202020204" pitchFamily="34" charset="0"/>
              </a:rPr>
              <a:t>bridge</a:t>
            </a:r>
            <a:r>
              <a:rPr lang="id-ID" sz="2000" b="0" i="0" dirty="0">
                <a:solidFill>
                  <a:srgbClr val="273239"/>
                </a:solidFill>
                <a:effectLst/>
                <a:highlight>
                  <a:srgbClr val="FFFFFF"/>
                </a:highlight>
                <a:latin typeface="Nunito" pitchFamily="2" charset="0"/>
                <a:cs typeface="Arial" panose="020B0604020202020204" pitchFamily="34" charset="0"/>
              </a:rPr>
              <a:t> Ruang Lab</a:t>
            </a:r>
          </a:p>
        </p:txBody>
      </p:sp>
      <p:pic>
        <p:nvPicPr>
          <p:cNvPr id="4" name="Picture 3">
            <a:extLst>
              <a:ext uri="{FF2B5EF4-FFF2-40B4-BE49-F238E27FC236}">
                <a16:creationId xmlns:a16="http://schemas.microsoft.com/office/drawing/2014/main" id="{E804B285-6CB2-CEB5-ED05-3A9DC1232258}"/>
              </a:ext>
            </a:extLst>
          </p:cNvPr>
          <p:cNvPicPr>
            <a:picLocks noChangeAspect="1"/>
          </p:cNvPicPr>
          <p:nvPr/>
        </p:nvPicPr>
        <p:blipFill>
          <a:blip r:embed="rId3"/>
          <a:stretch>
            <a:fillRect/>
          </a:stretch>
        </p:blipFill>
        <p:spPr>
          <a:xfrm>
            <a:off x="240789" y="1573573"/>
            <a:ext cx="7732779" cy="3448247"/>
          </a:xfrm>
          <a:prstGeom prst="rect">
            <a:avLst/>
          </a:prstGeom>
        </p:spPr>
      </p:pic>
    </p:spTree>
    <p:extLst>
      <p:ext uri="{BB962C8B-B14F-4D97-AF65-F5344CB8AC3E}">
        <p14:creationId xmlns:p14="http://schemas.microsoft.com/office/powerpoint/2010/main" val="3682462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 calcmode="lin" valueType="num">
                                      <p:cBhvr additive="base">
                                        <p:cTn id="1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2707280" cy="604781"/>
          </a:xfrm>
        </p:spPr>
        <p:txBody>
          <a:bodyPr/>
          <a:lstStyle/>
          <a:p>
            <a:r>
              <a:rPr lang="id-ID" altLang="ko-KR" dirty="0">
                <a:latin typeface="Arial" panose="020B0604020202020204" pitchFamily="34" charset="0"/>
                <a:cs typeface="Arial" panose="020B0604020202020204" pitchFamily="34" charset="0"/>
              </a:rPr>
              <a:t>NAT - </a:t>
            </a:r>
            <a:r>
              <a:rPr lang="id-ID" altLang="ko-KR"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C67687F6-2E37-E507-A7BF-9C99CC687068}"/>
              </a:ext>
            </a:extLst>
          </p:cNvPr>
          <p:cNvSpPr txBox="1">
            <a:spLocks/>
          </p:cNvSpPr>
          <p:nvPr/>
        </p:nvSpPr>
        <p:spPr>
          <a:xfrm>
            <a:off x="133006" y="1038895"/>
            <a:ext cx="11938344" cy="604782"/>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i="0" dirty="0">
                <a:solidFill>
                  <a:srgbClr val="273239"/>
                </a:solidFill>
                <a:effectLst/>
                <a:highlight>
                  <a:srgbClr val="FFFFFF"/>
                </a:highlight>
                <a:latin typeface="Nunito" pitchFamily="2" charset="0"/>
                <a:cs typeface="Arial" panose="020B0604020202020204" pitchFamily="34" charset="0"/>
              </a:rPr>
              <a:t>Pembuatan NAT dilakukan pada menu </a:t>
            </a:r>
            <a:r>
              <a:rPr lang="id-ID" sz="2400" b="0" i="0" dirty="0" err="1">
                <a:solidFill>
                  <a:srgbClr val="273239"/>
                </a:solidFill>
                <a:effectLst/>
                <a:highlight>
                  <a:srgbClr val="FFFFFF"/>
                </a:highlight>
                <a:latin typeface="Nunito" pitchFamily="2" charset="0"/>
                <a:cs typeface="Arial" panose="020B0604020202020204" pitchFamily="34" charset="0"/>
              </a:rPr>
              <a:t>firewall</a:t>
            </a:r>
            <a:r>
              <a:rPr lang="id-ID" sz="2400" b="0" i="0" dirty="0">
                <a:solidFill>
                  <a:srgbClr val="273239"/>
                </a:solidFill>
                <a:effectLst/>
                <a:highlight>
                  <a:srgbClr val="FFFFFF"/>
                </a:highlight>
                <a:latin typeface="Nunito" pitchFamily="2" charset="0"/>
                <a:cs typeface="Arial" panose="020B0604020202020204" pitchFamily="34" charset="0"/>
              </a:rPr>
              <a:t> pada </a:t>
            </a:r>
            <a:r>
              <a:rPr lang="id-ID" sz="2400" b="0" i="0" dirty="0" err="1">
                <a:solidFill>
                  <a:srgbClr val="273239"/>
                </a:solidFill>
                <a:effectLst/>
                <a:highlight>
                  <a:srgbClr val="FFFFFF"/>
                </a:highlight>
                <a:latin typeface="Nunito" pitchFamily="2" charset="0"/>
                <a:cs typeface="Arial" panose="020B0604020202020204" pitchFamily="34" charset="0"/>
              </a:rPr>
              <a:t>winbox</a:t>
            </a:r>
            <a:endParaRPr lang="id-ID" sz="2400" b="0" i="0" dirty="0">
              <a:solidFill>
                <a:srgbClr val="273239"/>
              </a:solidFill>
              <a:effectLst/>
              <a:highlight>
                <a:srgbClr val="FFFFFF"/>
              </a:highlight>
              <a:latin typeface="Nunito" pitchFamily="2" charset="0"/>
              <a:cs typeface="Arial" panose="020B0604020202020204" pitchFamily="34" charset="0"/>
            </a:endParaRPr>
          </a:p>
        </p:txBody>
      </p:sp>
      <p:pic>
        <p:nvPicPr>
          <p:cNvPr id="7" name="Picture 6">
            <a:extLst>
              <a:ext uri="{FF2B5EF4-FFF2-40B4-BE49-F238E27FC236}">
                <a16:creationId xmlns:a16="http://schemas.microsoft.com/office/drawing/2014/main" id="{E810AF04-B1BF-E4B5-7F02-8E433D1C304F}"/>
              </a:ext>
            </a:extLst>
          </p:cNvPr>
          <p:cNvPicPr>
            <a:picLocks noChangeAspect="1"/>
          </p:cNvPicPr>
          <p:nvPr/>
        </p:nvPicPr>
        <p:blipFill>
          <a:blip r:embed="rId3"/>
          <a:stretch>
            <a:fillRect/>
          </a:stretch>
        </p:blipFill>
        <p:spPr>
          <a:xfrm>
            <a:off x="408973" y="1557180"/>
            <a:ext cx="10810961" cy="3298898"/>
          </a:xfrm>
          <a:prstGeom prst="rect">
            <a:avLst/>
          </a:prstGeom>
        </p:spPr>
      </p:pic>
    </p:spTree>
    <p:extLst>
      <p:ext uri="{BB962C8B-B14F-4D97-AF65-F5344CB8AC3E}">
        <p14:creationId xmlns:p14="http://schemas.microsoft.com/office/powerpoint/2010/main" val="556692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2707280" cy="604781"/>
          </a:xfrm>
        </p:spPr>
        <p:txBody>
          <a:bodyPr/>
          <a:lstStyle/>
          <a:p>
            <a:r>
              <a:rPr lang="id-ID" altLang="ko-KR" dirty="0">
                <a:latin typeface="Arial" panose="020B0604020202020204" pitchFamily="34" charset="0"/>
                <a:cs typeface="Arial" panose="020B0604020202020204" pitchFamily="34" charset="0"/>
              </a:rPr>
              <a:t>NAT - </a:t>
            </a:r>
            <a:r>
              <a:rPr lang="id-ID" altLang="ko-KR"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325366E0-F489-F715-F42C-3CC28A2FDF9B}"/>
              </a:ext>
            </a:extLst>
          </p:cNvPr>
          <p:cNvPicPr>
            <a:picLocks noChangeAspect="1"/>
          </p:cNvPicPr>
          <p:nvPr/>
        </p:nvPicPr>
        <p:blipFill>
          <a:blip r:embed="rId2"/>
          <a:stretch>
            <a:fillRect/>
          </a:stretch>
        </p:blipFill>
        <p:spPr>
          <a:xfrm>
            <a:off x="299571" y="1156610"/>
            <a:ext cx="2999814" cy="4010278"/>
          </a:xfrm>
          <a:prstGeom prst="rect">
            <a:avLst/>
          </a:prstGeom>
        </p:spPr>
      </p:pic>
      <p:pic>
        <p:nvPicPr>
          <p:cNvPr id="11" name="Picture 10">
            <a:extLst>
              <a:ext uri="{FF2B5EF4-FFF2-40B4-BE49-F238E27FC236}">
                <a16:creationId xmlns:a16="http://schemas.microsoft.com/office/drawing/2014/main" id="{501ADB6A-8660-191D-2739-CE29F92FEA9C}"/>
              </a:ext>
            </a:extLst>
          </p:cNvPr>
          <p:cNvPicPr>
            <a:picLocks noChangeAspect="1"/>
          </p:cNvPicPr>
          <p:nvPr/>
        </p:nvPicPr>
        <p:blipFill>
          <a:blip r:embed="rId3"/>
          <a:stretch>
            <a:fillRect/>
          </a:stretch>
        </p:blipFill>
        <p:spPr>
          <a:xfrm>
            <a:off x="5421316" y="1156610"/>
            <a:ext cx="2999814" cy="4010278"/>
          </a:xfrm>
          <a:prstGeom prst="rect">
            <a:avLst/>
          </a:prstGeom>
        </p:spPr>
      </p:pic>
      <p:pic>
        <p:nvPicPr>
          <p:cNvPr id="13" name="Picture 12">
            <a:extLst>
              <a:ext uri="{FF2B5EF4-FFF2-40B4-BE49-F238E27FC236}">
                <a16:creationId xmlns:a16="http://schemas.microsoft.com/office/drawing/2014/main" id="{1BC8177A-33EC-2F75-C1EB-A76666DB72DA}"/>
              </a:ext>
            </a:extLst>
          </p:cNvPr>
          <p:cNvPicPr>
            <a:picLocks noChangeAspect="1"/>
          </p:cNvPicPr>
          <p:nvPr/>
        </p:nvPicPr>
        <p:blipFill>
          <a:blip r:embed="rId4"/>
          <a:stretch>
            <a:fillRect/>
          </a:stretch>
        </p:blipFill>
        <p:spPr>
          <a:xfrm>
            <a:off x="1337538" y="5233381"/>
            <a:ext cx="8282197" cy="1510319"/>
          </a:xfrm>
          <a:prstGeom prst="rect">
            <a:avLst/>
          </a:prstGeom>
        </p:spPr>
      </p:pic>
      <p:sp>
        <p:nvSpPr>
          <p:cNvPr id="14" name="내용 개체 틀 2">
            <a:extLst>
              <a:ext uri="{FF2B5EF4-FFF2-40B4-BE49-F238E27FC236}">
                <a16:creationId xmlns:a16="http://schemas.microsoft.com/office/drawing/2014/main" id="{D0B34BD5-819A-B19E-38E9-0925FACB80D2}"/>
              </a:ext>
            </a:extLst>
          </p:cNvPr>
          <p:cNvSpPr txBox="1">
            <a:spLocks/>
          </p:cNvSpPr>
          <p:nvPr/>
        </p:nvSpPr>
        <p:spPr>
          <a:xfrm>
            <a:off x="197480" y="5283278"/>
            <a:ext cx="1140058" cy="950705"/>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5"/>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1800" b="0" dirty="0">
                <a:highlight>
                  <a:srgbClr val="FFFFFF"/>
                </a:highlight>
                <a:latin typeface="Nunito" pitchFamily="2" charset="0"/>
                <a:cs typeface="Arial" panose="020B0604020202020204" pitchFamily="34" charset="0"/>
              </a:rPr>
              <a:t>Hasil </a:t>
            </a:r>
            <a:r>
              <a:rPr lang="id-ID" sz="1800" b="0" dirty="0" err="1">
                <a:highlight>
                  <a:srgbClr val="FFFFFF"/>
                </a:highlight>
                <a:latin typeface="Nunito" pitchFamily="2" charset="0"/>
                <a:cs typeface="Arial" panose="020B0604020202020204" pitchFamily="34" charset="0"/>
              </a:rPr>
              <a:t>nat</a:t>
            </a:r>
            <a:endParaRPr lang="id-ID" sz="1400" b="0" i="0" dirty="0">
              <a:solidFill>
                <a:srgbClr val="273239"/>
              </a:solidFill>
              <a:effectLst/>
              <a:highlight>
                <a:srgbClr val="FFFFFF"/>
              </a:highlight>
              <a:latin typeface="Nunito" pitchFamily="2" charset="0"/>
              <a:cs typeface="Arial" panose="020B0604020202020204" pitchFamily="34" charset="0"/>
            </a:endParaRPr>
          </a:p>
        </p:txBody>
      </p:sp>
      <p:sp>
        <p:nvSpPr>
          <p:cNvPr id="15" name="내용 개체 틀 2">
            <a:extLst>
              <a:ext uri="{FF2B5EF4-FFF2-40B4-BE49-F238E27FC236}">
                <a16:creationId xmlns:a16="http://schemas.microsoft.com/office/drawing/2014/main" id="{D81A9672-FA46-744C-D4DF-1EFACEEF43FB}"/>
              </a:ext>
            </a:extLst>
          </p:cNvPr>
          <p:cNvSpPr txBox="1">
            <a:spLocks/>
          </p:cNvSpPr>
          <p:nvPr/>
        </p:nvSpPr>
        <p:spPr>
          <a:xfrm>
            <a:off x="3421930" y="1252916"/>
            <a:ext cx="1999386" cy="3913972"/>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5"/>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1800" b="0" dirty="0" err="1">
                <a:highlight>
                  <a:srgbClr val="FFFFFF"/>
                </a:highlight>
                <a:latin typeface="Nunito" pitchFamily="2" charset="0"/>
                <a:cs typeface="Arial" panose="020B0604020202020204" pitchFamily="34" charset="0"/>
              </a:rPr>
              <a:t>Chain</a:t>
            </a:r>
            <a:r>
              <a:rPr lang="id-ID" sz="1800" b="0" dirty="0">
                <a:highlight>
                  <a:srgbClr val="FFFFFF"/>
                </a:highlight>
                <a:latin typeface="Nunito" pitchFamily="2" charset="0"/>
                <a:cs typeface="Arial" panose="020B0604020202020204" pitchFamily="34" charset="0"/>
              </a:rPr>
              <a:t> </a:t>
            </a:r>
            <a:r>
              <a:rPr lang="id-ID" sz="1800" b="0" dirty="0" err="1">
                <a:highlight>
                  <a:srgbClr val="FFFFFF"/>
                </a:highlight>
                <a:latin typeface="Nunito" pitchFamily="2" charset="0"/>
                <a:cs typeface="Arial" panose="020B0604020202020204" pitchFamily="34" charset="0"/>
              </a:rPr>
              <a:t>srcnat</a:t>
            </a:r>
            <a:r>
              <a:rPr lang="id-ID" sz="1800" b="0" dirty="0">
                <a:highlight>
                  <a:srgbClr val="FFFFFF"/>
                </a:highlight>
                <a:latin typeface="Nunito" pitchFamily="2" charset="0"/>
                <a:cs typeface="Arial" panose="020B0604020202020204" pitchFamily="34" charset="0"/>
              </a:rPr>
              <a:t> dan </a:t>
            </a:r>
            <a:r>
              <a:rPr lang="id-ID" sz="1800" b="0" dirty="0" err="1">
                <a:highlight>
                  <a:srgbClr val="FFFFFF"/>
                </a:highlight>
                <a:latin typeface="Nunito" pitchFamily="2" charset="0"/>
                <a:cs typeface="Arial" panose="020B0604020202020204" pitchFamily="34" charset="0"/>
              </a:rPr>
              <a:t>out</a:t>
            </a:r>
            <a:r>
              <a:rPr lang="id-ID" sz="1800" b="0" dirty="0">
                <a:highlight>
                  <a:srgbClr val="FFFFFF"/>
                </a:highlight>
                <a:latin typeface="Nunito" pitchFamily="2" charset="0"/>
                <a:cs typeface="Arial" panose="020B0604020202020204" pitchFamily="34" charset="0"/>
              </a:rPr>
              <a:t> </a:t>
            </a:r>
            <a:r>
              <a:rPr lang="id-ID" sz="1800" b="0" dirty="0" err="1">
                <a:highlight>
                  <a:srgbClr val="FFFFFF"/>
                </a:highlight>
                <a:latin typeface="Nunito" pitchFamily="2" charset="0"/>
                <a:cs typeface="Arial" panose="020B0604020202020204" pitchFamily="34" charset="0"/>
              </a:rPr>
              <a:t>interface</a:t>
            </a:r>
            <a:r>
              <a:rPr lang="id-ID" sz="1800" b="0" dirty="0">
                <a:highlight>
                  <a:srgbClr val="FFFFFF"/>
                </a:highlight>
                <a:latin typeface="Nunito" pitchFamily="2" charset="0"/>
                <a:cs typeface="Arial" panose="020B0604020202020204" pitchFamily="34" charset="0"/>
              </a:rPr>
              <a:t> Internet artinya </a:t>
            </a:r>
            <a:r>
              <a:rPr lang="id-ID" sz="1800" b="0" dirty="0" err="1">
                <a:highlight>
                  <a:srgbClr val="FFFFFF"/>
                </a:highlight>
                <a:latin typeface="Nunito" pitchFamily="2" charset="0"/>
                <a:cs typeface="Arial" panose="020B0604020202020204" pitchFamily="34" charset="0"/>
              </a:rPr>
              <a:t>pengelompokkan</a:t>
            </a:r>
            <a:r>
              <a:rPr lang="id-ID" sz="1800" b="0" dirty="0">
                <a:highlight>
                  <a:srgbClr val="FFFFFF"/>
                </a:highlight>
                <a:latin typeface="Nunito" pitchFamily="2" charset="0"/>
                <a:cs typeface="Arial" panose="020B0604020202020204" pitchFamily="34" charset="0"/>
              </a:rPr>
              <a:t> setiap </a:t>
            </a:r>
            <a:r>
              <a:rPr lang="id-ID" sz="1800" b="0" dirty="0" err="1">
                <a:highlight>
                  <a:srgbClr val="FFFFFF"/>
                </a:highlight>
                <a:latin typeface="Nunito" pitchFamily="2" charset="0"/>
                <a:cs typeface="Arial" panose="020B0604020202020204" pitchFamily="34" charset="0"/>
              </a:rPr>
              <a:t>traffic</a:t>
            </a:r>
            <a:r>
              <a:rPr lang="id-ID" sz="1800" b="0" dirty="0">
                <a:highlight>
                  <a:srgbClr val="FFFFFF"/>
                </a:highlight>
                <a:latin typeface="Nunito" pitchFamily="2" charset="0"/>
                <a:cs typeface="Arial" panose="020B0604020202020204" pitchFamily="34" charset="0"/>
              </a:rPr>
              <a:t> yang bersumber dari jaringan </a:t>
            </a:r>
            <a:r>
              <a:rPr lang="id-ID" sz="1800" b="0" dirty="0" err="1">
                <a:highlight>
                  <a:srgbClr val="FFFFFF"/>
                </a:highlight>
                <a:latin typeface="Nunito" pitchFamily="2" charset="0"/>
                <a:cs typeface="Arial" panose="020B0604020202020204" pitchFamily="34" charset="0"/>
              </a:rPr>
              <a:t>local</a:t>
            </a:r>
            <a:r>
              <a:rPr lang="id-ID" sz="1800" b="0" dirty="0">
                <a:highlight>
                  <a:srgbClr val="FFFFFF"/>
                </a:highlight>
                <a:latin typeface="Nunito" pitchFamily="2" charset="0"/>
                <a:cs typeface="Arial" panose="020B0604020202020204" pitchFamily="34" charset="0"/>
              </a:rPr>
              <a:t> menuju ke internet</a:t>
            </a:r>
            <a:endParaRPr lang="id-ID" sz="1400" b="0" i="0" dirty="0">
              <a:solidFill>
                <a:srgbClr val="273239"/>
              </a:solidFill>
              <a:effectLst/>
              <a:highlight>
                <a:srgbClr val="FFFFFF"/>
              </a:highlight>
              <a:latin typeface="Nunito" pitchFamily="2" charset="0"/>
              <a:cs typeface="Arial" panose="020B0604020202020204" pitchFamily="34" charset="0"/>
            </a:endParaRPr>
          </a:p>
        </p:txBody>
      </p:sp>
      <p:sp>
        <p:nvSpPr>
          <p:cNvPr id="16" name="내용 개체 틀 2">
            <a:extLst>
              <a:ext uri="{FF2B5EF4-FFF2-40B4-BE49-F238E27FC236}">
                <a16:creationId xmlns:a16="http://schemas.microsoft.com/office/drawing/2014/main" id="{A7407112-0DB1-D23E-B654-28B7CB216D33}"/>
              </a:ext>
            </a:extLst>
          </p:cNvPr>
          <p:cNvSpPr txBox="1">
            <a:spLocks/>
          </p:cNvSpPr>
          <p:nvPr/>
        </p:nvSpPr>
        <p:spPr>
          <a:xfrm>
            <a:off x="8743807" y="1252916"/>
            <a:ext cx="3327543" cy="3913972"/>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5"/>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1800" b="0" dirty="0" err="1">
                <a:highlight>
                  <a:srgbClr val="FFFFFF"/>
                </a:highlight>
                <a:latin typeface="Nunito" pitchFamily="2" charset="0"/>
                <a:cs typeface="Arial" panose="020B0604020202020204" pitchFamily="34" charset="0"/>
              </a:rPr>
              <a:t>Action</a:t>
            </a:r>
            <a:r>
              <a:rPr lang="id-ID" sz="1800" b="0" dirty="0">
                <a:highlight>
                  <a:srgbClr val="FFFFFF"/>
                </a:highlight>
                <a:latin typeface="Nunito" pitchFamily="2" charset="0"/>
                <a:cs typeface="Arial" panose="020B0604020202020204" pitchFamily="34" charset="0"/>
              </a:rPr>
              <a:t> </a:t>
            </a:r>
            <a:r>
              <a:rPr lang="id-ID" sz="1800" b="0" dirty="0" err="1">
                <a:highlight>
                  <a:srgbClr val="FFFFFF"/>
                </a:highlight>
                <a:latin typeface="Nunito" pitchFamily="2" charset="0"/>
                <a:cs typeface="Arial" panose="020B0604020202020204" pitchFamily="34" charset="0"/>
              </a:rPr>
              <a:t>masquerade</a:t>
            </a:r>
            <a:r>
              <a:rPr lang="id-ID" sz="1800" b="0" dirty="0">
                <a:highlight>
                  <a:srgbClr val="FFFFFF"/>
                </a:highlight>
                <a:latin typeface="Nunito" pitchFamily="2" charset="0"/>
                <a:cs typeface="Arial" panose="020B0604020202020204" pitchFamily="34" charset="0"/>
              </a:rPr>
              <a:t> dari setiap </a:t>
            </a:r>
            <a:r>
              <a:rPr lang="id-ID" sz="1800" b="0" dirty="0" err="1">
                <a:highlight>
                  <a:srgbClr val="FFFFFF"/>
                </a:highlight>
                <a:latin typeface="Nunito" pitchFamily="2" charset="0"/>
                <a:cs typeface="Arial" panose="020B0604020202020204" pitchFamily="34" charset="0"/>
              </a:rPr>
              <a:t>traffic</a:t>
            </a:r>
            <a:r>
              <a:rPr lang="id-ID" sz="1800" b="0" dirty="0">
                <a:highlight>
                  <a:srgbClr val="FFFFFF"/>
                </a:highlight>
                <a:latin typeface="Nunito" pitchFamily="2" charset="0"/>
                <a:cs typeface="Arial" panose="020B0604020202020204" pitchFamily="34" charset="0"/>
              </a:rPr>
              <a:t> yang sudah dikelompokkan tersebut akan di </a:t>
            </a:r>
            <a:r>
              <a:rPr lang="id-ID" sz="1800" b="0" dirty="0" err="1">
                <a:highlight>
                  <a:srgbClr val="FFFFFF"/>
                </a:highlight>
                <a:latin typeface="Nunito" pitchFamily="2" charset="0"/>
                <a:cs typeface="Arial" panose="020B0604020202020204" pitchFamily="34" charset="0"/>
              </a:rPr>
              <a:t>tanslasikan</a:t>
            </a:r>
            <a:r>
              <a:rPr lang="id-ID" sz="1800" b="0" dirty="0">
                <a:highlight>
                  <a:srgbClr val="FFFFFF"/>
                </a:highlight>
                <a:latin typeface="Nunito" pitchFamily="2" charset="0"/>
                <a:cs typeface="Arial" panose="020B0604020202020204" pitchFamily="34" charset="0"/>
              </a:rPr>
              <a:t> menjadi agar terlihat bersumber dari </a:t>
            </a:r>
            <a:r>
              <a:rPr lang="id-ID" sz="1800" b="0" dirty="0" err="1">
                <a:highlight>
                  <a:srgbClr val="FFFFFF"/>
                </a:highlight>
                <a:latin typeface="Nunito" pitchFamily="2" charset="0"/>
                <a:cs typeface="Arial" panose="020B0604020202020204" pitchFamily="34" charset="0"/>
              </a:rPr>
              <a:t>ip</a:t>
            </a:r>
            <a:r>
              <a:rPr lang="id-ID" sz="1800" b="0" dirty="0">
                <a:highlight>
                  <a:srgbClr val="FFFFFF"/>
                </a:highlight>
                <a:latin typeface="Nunito" pitchFamily="2" charset="0"/>
                <a:cs typeface="Arial" panose="020B0604020202020204" pitchFamily="34" charset="0"/>
              </a:rPr>
              <a:t> </a:t>
            </a:r>
            <a:r>
              <a:rPr lang="id-ID" sz="1800" b="0" dirty="0" err="1">
                <a:highlight>
                  <a:srgbClr val="FFFFFF"/>
                </a:highlight>
                <a:latin typeface="Nunito" pitchFamily="2" charset="0"/>
                <a:cs typeface="Arial" panose="020B0604020202020204" pitchFamily="34" charset="0"/>
              </a:rPr>
              <a:t>address</a:t>
            </a:r>
            <a:r>
              <a:rPr lang="id-ID" sz="1800" b="0" dirty="0">
                <a:highlight>
                  <a:srgbClr val="FFFFFF"/>
                </a:highlight>
                <a:latin typeface="Nunito" pitchFamily="2" charset="0"/>
                <a:cs typeface="Arial" panose="020B0604020202020204" pitchFamily="34" charset="0"/>
              </a:rPr>
              <a:t> </a:t>
            </a:r>
            <a:r>
              <a:rPr lang="id-ID" sz="1800" b="0" dirty="0" err="1">
                <a:highlight>
                  <a:srgbClr val="FFFFFF"/>
                </a:highlight>
                <a:latin typeface="Nunito" pitchFamily="2" charset="0"/>
                <a:cs typeface="Arial" panose="020B0604020202020204" pitchFamily="34" charset="0"/>
              </a:rPr>
              <a:t>public</a:t>
            </a:r>
            <a:r>
              <a:rPr lang="id-ID" sz="1800" b="0" dirty="0">
                <a:highlight>
                  <a:srgbClr val="FFFFFF"/>
                </a:highlight>
                <a:latin typeface="Nunito" pitchFamily="2" charset="0"/>
                <a:cs typeface="Arial" panose="020B0604020202020204" pitchFamily="34" charset="0"/>
              </a:rPr>
              <a:t> di </a:t>
            </a:r>
            <a:r>
              <a:rPr lang="id-ID" sz="1800" b="0" dirty="0" err="1">
                <a:highlight>
                  <a:srgbClr val="FFFFFF"/>
                </a:highlight>
                <a:latin typeface="Nunito" pitchFamily="2" charset="0"/>
                <a:cs typeface="Arial" panose="020B0604020202020204" pitchFamily="34" charset="0"/>
              </a:rPr>
              <a:t>interface</a:t>
            </a:r>
            <a:r>
              <a:rPr lang="id-ID" sz="1800" b="0" dirty="0">
                <a:highlight>
                  <a:srgbClr val="FFFFFF"/>
                </a:highlight>
                <a:latin typeface="Nunito" pitchFamily="2" charset="0"/>
                <a:cs typeface="Arial" panose="020B0604020202020204" pitchFamily="34" charset="0"/>
              </a:rPr>
              <a:t> </a:t>
            </a:r>
            <a:r>
              <a:rPr lang="id-ID" sz="1800" b="0" dirty="0" err="1">
                <a:highlight>
                  <a:srgbClr val="FFFFFF"/>
                </a:highlight>
                <a:latin typeface="Nunito" pitchFamily="2" charset="0"/>
                <a:cs typeface="Arial" panose="020B0604020202020204" pitchFamily="34" charset="0"/>
              </a:rPr>
              <a:t>bridge</a:t>
            </a:r>
            <a:r>
              <a:rPr lang="id-ID" sz="1800" b="0" dirty="0">
                <a:highlight>
                  <a:srgbClr val="FFFFFF"/>
                </a:highlight>
                <a:latin typeface="Nunito" pitchFamily="2" charset="0"/>
                <a:cs typeface="Arial" panose="020B0604020202020204" pitchFamily="34" charset="0"/>
              </a:rPr>
              <a:t> internet untuk kemudian dilanjutkan ke jaringan di internet</a:t>
            </a:r>
            <a:endParaRPr lang="id-ID" sz="1400" b="0" i="0" dirty="0">
              <a:solidFill>
                <a:srgbClr val="273239"/>
              </a:solidFill>
              <a:effectLst/>
              <a:highlight>
                <a:srgbClr val="FFFFFF"/>
              </a:highlight>
              <a:latin typeface="Nunito" pitchFamily="2" charset="0"/>
              <a:cs typeface="Arial" panose="020B0604020202020204" pitchFamily="34" charset="0"/>
            </a:endParaRPr>
          </a:p>
        </p:txBody>
      </p:sp>
    </p:spTree>
    <p:extLst>
      <p:ext uri="{BB962C8B-B14F-4D97-AF65-F5344CB8AC3E}">
        <p14:creationId xmlns:p14="http://schemas.microsoft.com/office/powerpoint/2010/main" val="2961279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4332148" cy="604781"/>
          </a:xfrm>
        </p:spPr>
        <p:txBody>
          <a:bodyPr/>
          <a:lstStyle/>
          <a:p>
            <a:r>
              <a:rPr lang="id-ID" altLang="ko-KR" dirty="0">
                <a:latin typeface="Arial" panose="020B0604020202020204" pitchFamily="34" charset="0"/>
                <a:cs typeface="Arial" panose="020B0604020202020204" pitchFamily="34" charset="0"/>
              </a:rPr>
              <a:t>Pengujian IP </a:t>
            </a:r>
            <a:r>
              <a:rPr lang="id-ID" altLang="ko-KR" dirty="0" err="1">
                <a:latin typeface="Arial" panose="020B0604020202020204" pitchFamily="34" charset="0"/>
                <a:cs typeface="Arial" panose="020B0604020202020204" pitchFamily="34" charset="0"/>
              </a:rPr>
              <a:t>Address</a:t>
            </a:r>
            <a:endParaRPr lang="ko-KR" altLang="en-US"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49B0298A-AE17-543F-A848-DFE6B60B409E}"/>
              </a:ext>
            </a:extLst>
          </p:cNvPr>
          <p:cNvPicPr>
            <a:picLocks noChangeAspect="1"/>
          </p:cNvPicPr>
          <p:nvPr/>
        </p:nvPicPr>
        <p:blipFill>
          <a:blip r:embed="rId2"/>
          <a:stretch>
            <a:fillRect/>
          </a:stretch>
        </p:blipFill>
        <p:spPr>
          <a:xfrm>
            <a:off x="240789" y="1187406"/>
            <a:ext cx="4050795" cy="2537848"/>
          </a:xfrm>
          <a:prstGeom prst="rect">
            <a:avLst/>
          </a:prstGeom>
        </p:spPr>
      </p:pic>
      <p:sp>
        <p:nvSpPr>
          <p:cNvPr id="5" name="내용 개체 틀 2">
            <a:extLst>
              <a:ext uri="{FF2B5EF4-FFF2-40B4-BE49-F238E27FC236}">
                <a16:creationId xmlns:a16="http://schemas.microsoft.com/office/drawing/2014/main" id="{57A13B59-D24A-15B9-C2EB-E7765A60246D}"/>
              </a:ext>
            </a:extLst>
          </p:cNvPr>
          <p:cNvSpPr txBox="1">
            <a:spLocks/>
          </p:cNvSpPr>
          <p:nvPr/>
        </p:nvSpPr>
        <p:spPr>
          <a:xfrm>
            <a:off x="828227" y="3940988"/>
            <a:ext cx="2371296" cy="604783"/>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3"/>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base" latinLnBrk="0">
              <a:buNone/>
            </a:pPr>
            <a:r>
              <a:rPr lang="id-ID" sz="2000" b="0" i="0" dirty="0">
                <a:solidFill>
                  <a:srgbClr val="273239"/>
                </a:solidFill>
                <a:effectLst/>
                <a:highlight>
                  <a:srgbClr val="FFFFFF"/>
                </a:highlight>
                <a:latin typeface="Nunito" pitchFamily="2" charset="0"/>
                <a:cs typeface="Arial" panose="020B0604020202020204" pitchFamily="34" charset="0"/>
              </a:rPr>
              <a:t>PC Ruang Guru</a:t>
            </a:r>
          </a:p>
        </p:txBody>
      </p:sp>
      <p:pic>
        <p:nvPicPr>
          <p:cNvPr id="8" name="Picture 7">
            <a:extLst>
              <a:ext uri="{FF2B5EF4-FFF2-40B4-BE49-F238E27FC236}">
                <a16:creationId xmlns:a16="http://schemas.microsoft.com/office/drawing/2014/main" id="{F748FD43-BE94-E923-EBF0-7A2864656F5D}"/>
              </a:ext>
            </a:extLst>
          </p:cNvPr>
          <p:cNvPicPr>
            <a:picLocks noChangeAspect="1"/>
          </p:cNvPicPr>
          <p:nvPr/>
        </p:nvPicPr>
        <p:blipFill>
          <a:blip r:embed="rId4"/>
          <a:stretch>
            <a:fillRect/>
          </a:stretch>
        </p:blipFill>
        <p:spPr>
          <a:xfrm>
            <a:off x="3929925" y="3985846"/>
            <a:ext cx="4332149" cy="2602272"/>
          </a:xfrm>
          <a:prstGeom prst="rect">
            <a:avLst/>
          </a:prstGeom>
        </p:spPr>
      </p:pic>
      <p:pic>
        <p:nvPicPr>
          <p:cNvPr id="11" name="Picture 10">
            <a:extLst>
              <a:ext uri="{FF2B5EF4-FFF2-40B4-BE49-F238E27FC236}">
                <a16:creationId xmlns:a16="http://schemas.microsoft.com/office/drawing/2014/main" id="{9E841FE8-ECBB-C733-45B1-BA2A5C0D1477}"/>
              </a:ext>
            </a:extLst>
          </p:cNvPr>
          <p:cNvPicPr>
            <a:picLocks noChangeAspect="1"/>
          </p:cNvPicPr>
          <p:nvPr/>
        </p:nvPicPr>
        <p:blipFill>
          <a:blip r:embed="rId5"/>
          <a:stretch>
            <a:fillRect/>
          </a:stretch>
        </p:blipFill>
        <p:spPr>
          <a:xfrm>
            <a:off x="7671144" y="1144575"/>
            <a:ext cx="4461355" cy="2564703"/>
          </a:xfrm>
          <a:prstGeom prst="rect">
            <a:avLst/>
          </a:prstGeom>
        </p:spPr>
      </p:pic>
      <p:sp>
        <p:nvSpPr>
          <p:cNvPr id="12" name="내용 개체 틀 2">
            <a:extLst>
              <a:ext uri="{FF2B5EF4-FFF2-40B4-BE49-F238E27FC236}">
                <a16:creationId xmlns:a16="http://schemas.microsoft.com/office/drawing/2014/main" id="{1C2F56C4-198A-3711-59A6-E9EA30D75527}"/>
              </a:ext>
            </a:extLst>
          </p:cNvPr>
          <p:cNvSpPr txBox="1">
            <a:spLocks/>
          </p:cNvSpPr>
          <p:nvPr/>
        </p:nvSpPr>
        <p:spPr>
          <a:xfrm>
            <a:off x="4767387" y="3429000"/>
            <a:ext cx="2371296" cy="604783"/>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3"/>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base" latinLnBrk="0">
              <a:buNone/>
            </a:pPr>
            <a:r>
              <a:rPr lang="id-ID" sz="2000" b="0" i="0" dirty="0">
                <a:solidFill>
                  <a:srgbClr val="273239"/>
                </a:solidFill>
                <a:effectLst/>
                <a:highlight>
                  <a:srgbClr val="FFFFFF"/>
                </a:highlight>
                <a:latin typeface="Nunito" pitchFamily="2" charset="0"/>
                <a:cs typeface="Arial" panose="020B0604020202020204" pitchFamily="34" charset="0"/>
              </a:rPr>
              <a:t>PC Ruang Kelas</a:t>
            </a:r>
          </a:p>
        </p:txBody>
      </p:sp>
      <p:sp>
        <p:nvSpPr>
          <p:cNvPr id="15" name="내용 개체 틀 2">
            <a:extLst>
              <a:ext uri="{FF2B5EF4-FFF2-40B4-BE49-F238E27FC236}">
                <a16:creationId xmlns:a16="http://schemas.microsoft.com/office/drawing/2014/main" id="{C4A5B2A3-F3AF-0428-FDCA-9B966A85DC88}"/>
              </a:ext>
            </a:extLst>
          </p:cNvPr>
          <p:cNvSpPr txBox="1">
            <a:spLocks/>
          </p:cNvSpPr>
          <p:nvPr/>
        </p:nvSpPr>
        <p:spPr>
          <a:xfrm>
            <a:off x="8794535" y="3709278"/>
            <a:ext cx="2371296" cy="604783"/>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3"/>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base" latinLnBrk="0">
              <a:buNone/>
            </a:pPr>
            <a:r>
              <a:rPr lang="id-ID" sz="2000" b="0" i="0" dirty="0">
                <a:solidFill>
                  <a:srgbClr val="273239"/>
                </a:solidFill>
                <a:effectLst/>
                <a:highlight>
                  <a:srgbClr val="FFFFFF"/>
                </a:highlight>
                <a:latin typeface="Nunito" pitchFamily="2" charset="0"/>
                <a:cs typeface="Arial" panose="020B0604020202020204" pitchFamily="34" charset="0"/>
              </a:rPr>
              <a:t>PC Ruang Lab</a:t>
            </a:r>
          </a:p>
        </p:txBody>
      </p:sp>
    </p:spTree>
    <p:extLst>
      <p:ext uri="{BB962C8B-B14F-4D97-AF65-F5344CB8AC3E}">
        <p14:creationId xmlns:p14="http://schemas.microsoft.com/office/powerpoint/2010/main" val="303417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par>
                                <p:cTn id="24" presetID="10" presetClass="entr" presetSubtype="0"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2" grpId="0"/>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4977132" cy="604781"/>
          </a:xfrm>
        </p:spPr>
        <p:txBody>
          <a:bodyPr/>
          <a:lstStyle/>
          <a:p>
            <a:r>
              <a:rPr lang="id-ID" altLang="ko-KR" dirty="0">
                <a:latin typeface="Arial" panose="020B0604020202020204" pitchFamily="34" charset="0"/>
                <a:cs typeface="Arial" panose="020B0604020202020204" pitchFamily="34" charset="0"/>
              </a:rPr>
              <a:t>Pengujian Akses Internet</a:t>
            </a:r>
            <a:endParaRPr lang="ko-KR" altLang="en-US" dirty="0">
              <a:latin typeface="Arial" panose="020B0604020202020204" pitchFamily="34" charset="0"/>
              <a:cs typeface="Arial" panose="020B0604020202020204" pitchFamily="34" charset="0"/>
            </a:endParaRPr>
          </a:p>
        </p:txBody>
      </p:sp>
      <p:sp>
        <p:nvSpPr>
          <p:cNvPr id="5" name="내용 개체 틀 2">
            <a:extLst>
              <a:ext uri="{FF2B5EF4-FFF2-40B4-BE49-F238E27FC236}">
                <a16:creationId xmlns:a16="http://schemas.microsoft.com/office/drawing/2014/main" id="{57A13B59-D24A-15B9-C2EB-E7765A60246D}"/>
              </a:ext>
            </a:extLst>
          </p:cNvPr>
          <p:cNvSpPr txBox="1">
            <a:spLocks/>
          </p:cNvSpPr>
          <p:nvPr/>
        </p:nvSpPr>
        <p:spPr>
          <a:xfrm>
            <a:off x="824917" y="3428999"/>
            <a:ext cx="2371296" cy="604783"/>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base" latinLnBrk="0">
              <a:buNone/>
            </a:pPr>
            <a:r>
              <a:rPr lang="id-ID" sz="2000" b="0" i="0" dirty="0">
                <a:solidFill>
                  <a:srgbClr val="273239"/>
                </a:solidFill>
                <a:effectLst/>
                <a:highlight>
                  <a:srgbClr val="FFFFFF"/>
                </a:highlight>
                <a:latin typeface="Nunito" pitchFamily="2" charset="0"/>
                <a:cs typeface="Arial" panose="020B0604020202020204" pitchFamily="34" charset="0"/>
              </a:rPr>
              <a:t>PC Ruang Guru</a:t>
            </a:r>
          </a:p>
        </p:txBody>
      </p:sp>
      <p:sp>
        <p:nvSpPr>
          <p:cNvPr id="12" name="내용 개체 틀 2">
            <a:extLst>
              <a:ext uri="{FF2B5EF4-FFF2-40B4-BE49-F238E27FC236}">
                <a16:creationId xmlns:a16="http://schemas.microsoft.com/office/drawing/2014/main" id="{1C2F56C4-198A-3711-59A6-E9EA30D75527}"/>
              </a:ext>
            </a:extLst>
          </p:cNvPr>
          <p:cNvSpPr txBox="1">
            <a:spLocks/>
          </p:cNvSpPr>
          <p:nvPr/>
        </p:nvSpPr>
        <p:spPr>
          <a:xfrm>
            <a:off x="4767387" y="3429000"/>
            <a:ext cx="2371296" cy="604783"/>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base" latinLnBrk="0">
              <a:buNone/>
            </a:pPr>
            <a:r>
              <a:rPr lang="id-ID" sz="2000" b="0" i="0" dirty="0">
                <a:solidFill>
                  <a:srgbClr val="273239"/>
                </a:solidFill>
                <a:effectLst/>
                <a:highlight>
                  <a:srgbClr val="FFFFFF"/>
                </a:highlight>
                <a:latin typeface="Nunito" pitchFamily="2" charset="0"/>
                <a:cs typeface="Arial" panose="020B0604020202020204" pitchFamily="34" charset="0"/>
              </a:rPr>
              <a:t>PC Ruang Kelas</a:t>
            </a:r>
          </a:p>
        </p:txBody>
      </p:sp>
      <p:sp>
        <p:nvSpPr>
          <p:cNvPr id="15" name="내용 개체 틀 2">
            <a:extLst>
              <a:ext uri="{FF2B5EF4-FFF2-40B4-BE49-F238E27FC236}">
                <a16:creationId xmlns:a16="http://schemas.microsoft.com/office/drawing/2014/main" id="{C4A5B2A3-F3AF-0428-FDCA-9B966A85DC88}"/>
              </a:ext>
            </a:extLst>
          </p:cNvPr>
          <p:cNvSpPr txBox="1">
            <a:spLocks/>
          </p:cNvSpPr>
          <p:nvPr/>
        </p:nvSpPr>
        <p:spPr>
          <a:xfrm>
            <a:off x="8580143" y="3200317"/>
            <a:ext cx="2371296" cy="604783"/>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base" latinLnBrk="0">
              <a:buNone/>
            </a:pPr>
            <a:r>
              <a:rPr lang="id-ID" sz="2000" b="0" i="0" dirty="0">
                <a:solidFill>
                  <a:srgbClr val="273239"/>
                </a:solidFill>
                <a:effectLst/>
                <a:highlight>
                  <a:srgbClr val="FFFFFF"/>
                </a:highlight>
                <a:latin typeface="Nunito" pitchFamily="2" charset="0"/>
                <a:cs typeface="Arial" panose="020B0604020202020204" pitchFamily="34" charset="0"/>
              </a:rPr>
              <a:t>PC Ruang Lab</a:t>
            </a:r>
          </a:p>
        </p:txBody>
      </p:sp>
      <p:pic>
        <p:nvPicPr>
          <p:cNvPr id="13" name="Picture 12">
            <a:extLst>
              <a:ext uri="{FF2B5EF4-FFF2-40B4-BE49-F238E27FC236}">
                <a16:creationId xmlns:a16="http://schemas.microsoft.com/office/drawing/2014/main" id="{B34AAE38-D38B-F317-187E-17DB3B5EA577}"/>
              </a:ext>
            </a:extLst>
          </p:cNvPr>
          <p:cNvPicPr>
            <a:picLocks noChangeAspect="1"/>
          </p:cNvPicPr>
          <p:nvPr/>
        </p:nvPicPr>
        <p:blipFill>
          <a:blip r:embed="rId3"/>
          <a:stretch>
            <a:fillRect/>
          </a:stretch>
        </p:blipFill>
        <p:spPr>
          <a:xfrm>
            <a:off x="7432458" y="1354507"/>
            <a:ext cx="4666667" cy="1752381"/>
          </a:xfrm>
          <a:prstGeom prst="rect">
            <a:avLst/>
          </a:prstGeom>
        </p:spPr>
      </p:pic>
      <p:pic>
        <p:nvPicPr>
          <p:cNvPr id="17" name="Picture 16">
            <a:extLst>
              <a:ext uri="{FF2B5EF4-FFF2-40B4-BE49-F238E27FC236}">
                <a16:creationId xmlns:a16="http://schemas.microsoft.com/office/drawing/2014/main" id="{01725591-55FF-6097-B029-D67FA7EED50C}"/>
              </a:ext>
            </a:extLst>
          </p:cNvPr>
          <p:cNvPicPr>
            <a:picLocks noChangeAspect="1"/>
          </p:cNvPicPr>
          <p:nvPr/>
        </p:nvPicPr>
        <p:blipFill>
          <a:blip r:embed="rId4"/>
          <a:stretch>
            <a:fillRect/>
          </a:stretch>
        </p:blipFill>
        <p:spPr>
          <a:xfrm>
            <a:off x="3846810" y="4033783"/>
            <a:ext cx="4733333" cy="1752381"/>
          </a:xfrm>
          <a:prstGeom prst="rect">
            <a:avLst/>
          </a:prstGeom>
        </p:spPr>
      </p:pic>
      <p:pic>
        <p:nvPicPr>
          <p:cNvPr id="19" name="Picture 18">
            <a:extLst>
              <a:ext uri="{FF2B5EF4-FFF2-40B4-BE49-F238E27FC236}">
                <a16:creationId xmlns:a16="http://schemas.microsoft.com/office/drawing/2014/main" id="{2A219E80-D727-99ED-95A0-3FBA82B6BF37}"/>
              </a:ext>
            </a:extLst>
          </p:cNvPr>
          <p:cNvPicPr>
            <a:picLocks noChangeAspect="1"/>
          </p:cNvPicPr>
          <p:nvPr/>
        </p:nvPicPr>
        <p:blipFill>
          <a:blip r:embed="rId5"/>
          <a:stretch>
            <a:fillRect/>
          </a:stretch>
        </p:blipFill>
        <p:spPr>
          <a:xfrm>
            <a:off x="240789" y="1354506"/>
            <a:ext cx="4666667" cy="1752381"/>
          </a:xfrm>
          <a:prstGeom prst="rect">
            <a:avLst/>
          </a:prstGeom>
        </p:spPr>
      </p:pic>
    </p:spTree>
    <p:extLst>
      <p:ext uri="{BB962C8B-B14F-4D97-AF65-F5344CB8AC3E}">
        <p14:creationId xmlns:p14="http://schemas.microsoft.com/office/powerpoint/2010/main" val="986148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500"/>
                                        <p:tgtEl>
                                          <p:spTgt spid="1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par>
                                <p:cTn id="24" presetID="10" presetClass="entr" presetSubtype="0"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2" grpId="0"/>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2475358" cy="604781"/>
          </a:xfrm>
        </p:spPr>
        <p:txBody>
          <a:bodyPr/>
          <a:lstStyle/>
          <a:p>
            <a:r>
              <a:rPr lang="id-ID" altLang="ko-KR" dirty="0">
                <a:latin typeface="Arial" panose="020B0604020202020204" pitchFamily="34" charset="0"/>
                <a:cs typeface="Arial" panose="020B0604020202020204" pitchFamily="34" charset="0"/>
              </a:rPr>
              <a:t>Kesimpulan</a:t>
            </a:r>
            <a:endParaRPr lang="ko-KR" altLang="en-US" dirty="0">
              <a:latin typeface="Arial" panose="020B0604020202020204" pitchFamily="34" charset="0"/>
              <a:cs typeface="Arial" panose="020B0604020202020204" pitchFamily="34" charset="0"/>
            </a:endParaRPr>
          </a:p>
        </p:txBody>
      </p:sp>
      <p:sp>
        <p:nvSpPr>
          <p:cNvPr id="3" name="내용 개체 틀 2">
            <a:extLst>
              <a:ext uri="{FF2B5EF4-FFF2-40B4-BE49-F238E27FC236}">
                <a16:creationId xmlns:a16="http://schemas.microsoft.com/office/drawing/2014/main" id="{36DD8773-75D1-71AF-ED7A-80B5132BCF4D}"/>
              </a:ext>
            </a:extLst>
          </p:cNvPr>
          <p:cNvSpPr txBox="1">
            <a:spLocks/>
          </p:cNvSpPr>
          <p:nvPr/>
        </p:nvSpPr>
        <p:spPr>
          <a:xfrm>
            <a:off x="175958" y="1057168"/>
            <a:ext cx="11978031" cy="5624047"/>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0" fontAlgn="base" latinLnBrk="0"/>
            <a:r>
              <a:rPr lang="id-ID" sz="2400" b="0" i="0" dirty="0">
                <a:solidFill>
                  <a:srgbClr val="273239"/>
                </a:solidFill>
                <a:effectLst/>
                <a:latin typeface="Nunito" pitchFamily="2" charset="0"/>
              </a:rPr>
              <a:t>Tahapan dalam membangun jaringan komputer adalah analisis kebutuhan, analisis kondisi jaringan, desain </a:t>
            </a:r>
            <a:r>
              <a:rPr lang="id-ID" sz="2400" b="0" i="0" dirty="0" err="1">
                <a:solidFill>
                  <a:srgbClr val="273239"/>
                </a:solidFill>
                <a:effectLst/>
                <a:latin typeface="Nunito" pitchFamily="2" charset="0"/>
              </a:rPr>
              <a:t>topologi</a:t>
            </a:r>
            <a:r>
              <a:rPr lang="id-ID" sz="2400" b="0" i="0" dirty="0">
                <a:solidFill>
                  <a:srgbClr val="273239"/>
                </a:solidFill>
                <a:effectLst/>
                <a:latin typeface="Nunito" pitchFamily="2" charset="0"/>
              </a:rPr>
              <a:t>, simulasi, dokumentasi, implementasi dan </a:t>
            </a:r>
            <a:r>
              <a:rPr lang="id-ID" sz="2400" b="0" i="0" dirty="0" err="1">
                <a:solidFill>
                  <a:srgbClr val="273239"/>
                </a:solidFill>
                <a:effectLst/>
                <a:latin typeface="Nunito" pitchFamily="2" charset="0"/>
              </a:rPr>
              <a:t>monitoring</a:t>
            </a:r>
            <a:endParaRPr lang="id-ID" sz="2400" b="0" i="0" dirty="0">
              <a:solidFill>
                <a:srgbClr val="273239"/>
              </a:solidFill>
              <a:effectLst/>
              <a:latin typeface="Nunito" pitchFamily="2" charset="0"/>
            </a:endParaRPr>
          </a:p>
          <a:p>
            <a:pPr algn="just" rtl="0" fontAlgn="base" latinLnBrk="0"/>
            <a:r>
              <a:rPr lang="id-ID" sz="2400" b="0" i="0" dirty="0">
                <a:solidFill>
                  <a:srgbClr val="273239"/>
                </a:solidFill>
                <a:effectLst/>
                <a:latin typeface="Nunito" pitchFamily="2" charset="0"/>
              </a:rPr>
              <a:t>Analisis kebutuhan dilakukan dengan menggali informasi kepada pengguna, staf, maupun manajemen terkait kebutuhan pengguna, aplikasi, serta perangkat yang diperlukan organisasi dalam menjalankan pekerjaannya</a:t>
            </a:r>
          </a:p>
          <a:p>
            <a:pPr rtl="0" fontAlgn="base" latinLnBrk="0"/>
            <a:r>
              <a:rPr lang="id-ID" sz="2400" b="0" dirty="0">
                <a:solidFill>
                  <a:srgbClr val="273239"/>
                </a:solidFill>
                <a:latin typeface="Nunito" pitchFamily="2" charset="0"/>
              </a:rPr>
              <a:t>Analisis kondisi jaringan dilakukan dengan menganalisis dokumentasi jaringan yang sedang digunakan, observasi dan mencatat berbagai </a:t>
            </a:r>
            <a:br>
              <a:rPr lang="id-ID" sz="2400" b="0" dirty="0">
                <a:solidFill>
                  <a:srgbClr val="273239"/>
                </a:solidFill>
                <a:latin typeface="Nunito" pitchFamily="2" charset="0"/>
              </a:rPr>
            </a:br>
            <a:r>
              <a:rPr lang="id-ID" sz="2400" b="0" dirty="0">
                <a:solidFill>
                  <a:srgbClr val="273239"/>
                </a:solidFill>
                <a:latin typeface="Nunito" pitchFamily="2" charset="0"/>
              </a:rPr>
              <a:t>jenis perangkat yang sedang berjalan, serta </a:t>
            </a:r>
            <a:br>
              <a:rPr lang="id-ID" sz="2400" b="0" dirty="0">
                <a:solidFill>
                  <a:srgbClr val="273239"/>
                </a:solidFill>
                <a:latin typeface="Nunito" pitchFamily="2" charset="0"/>
              </a:rPr>
            </a:br>
            <a:r>
              <a:rPr lang="id-ID" sz="2400" b="0" dirty="0">
                <a:solidFill>
                  <a:srgbClr val="273239"/>
                </a:solidFill>
                <a:latin typeface="Nunito" pitchFamily="2" charset="0"/>
              </a:rPr>
              <a:t>kemungkinan penggunaan perangkat lama atau </a:t>
            </a:r>
            <a:br>
              <a:rPr lang="id-ID" sz="2400" b="0" dirty="0">
                <a:solidFill>
                  <a:srgbClr val="273239"/>
                </a:solidFill>
                <a:latin typeface="Nunito" pitchFamily="2" charset="0"/>
              </a:rPr>
            </a:br>
            <a:r>
              <a:rPr lang="id-ID" sz="2400" b="0" dirty="0">
                <a:solidFill>
                  <a:srgbClr val="273239"/>
                </a:solidFill>
                <a:latin typeface="Nunito" pitchFamily="2" charset="0"/>
              </a:rPr>
              <a:t>pengadaan perangkat baru</a:t>
            </a:r>
            <a:endParaRPr lang="id-ID" sz="2400" b="0" i="0" dirty="0">
              <a:solidFill>
                <a:srgbClr val="273239"/>
              </a:solidFill>
              <a:effectLst/>
              <a:latin typeface="Nunito" pitchFamily="2" charset="0"/>
            </a:endParaRPr>
          </a:p>
        </p:txBody>
      </p:sp>
    </p:spTree>
    <p:extLst>
      <p:ext uri="{BB962C8B-B14F-4D97-AF65-F5344CB8AC3E}">
        <p14:creationId xmlns:p14="http://schemas.microsoft.com/office/powerpoint/2010/main" val="3891296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2475358" cy="604781"/>
          </a:xfrm>
        </p:spPr>
        <p:txBody>
          <a:bodyPr/>
          <a:lstStyle/>
          <a:p>
            <a:r>
              <a:rPr lang="id-ID" altLang="ko-KR" dirty="0">
                <a:latin typeface="Arial" panose="020B0604020202020204" pitchFamily="34" charset="0"/>
                <a:cs typeface="Arial" panose="020B0604020202020204" pitchFamily="34" charset="0"/>
              </a:rPr>
              <a:t>Kesimpulan</a:t>
            </a:r>
            <a:endParaRPr lang="ko-KR" altLang="en-US" dirty="0">
              <a:latin typeface="Arial" panose="020B0604020202020204" pitchFamily="34" charset="0"/>
              <a:cs typeface="Arial" panose="020B0604020202020204" pitchFamily="34" charset="0"/>
            </a:endParaRPr>
          </a:p>
        </p:txBody>
      </p:sp>
      <p:sp>
        <p:nvSpPr>
          <p:cNvPr id="3" name="내용 개체 틀 2">
            <a:extLst>
              <a:ext uri="{FF2B5EF4-FFF2-40B4-BE49-F238E27FC236}">
                <a16:creationId xmlns:a16="http://schemas.microsoft.com/office/drawing/2014/main" id="{36DD8773-75D1-71AF-ED7A-80B5132BCF4D}"/>
              </a:ext>
            </a:extLst>
          </p:cNvPr>
          <p:cNvSpPr txBox="1">
            <a:spLocks/>
          </p:cNvSpPr>
          <p:nvPr/>
        </p:nvSpPr>
        <p:spPr>
          <a:xfrm>
            <a:off x="175958" y="1057168"/>
            <a:ext cx="11978031" cy="5624047"/>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rtl="0" fontAlgn="base" latinLnBrk="0"/>
            <a:r>
              <a:rPr lang="id-ID" sz="2400" b="0" i="0" dirty="0">
                <a:solidFill>
                  <a:srgbClr val="273239"/>
                </a:solidFill>
                <a:effectLst/>
                <a:latin typeface="Nunito" pitchFamily="2" charset="0"/>
              </a:rPr>
              <a:t>Desain </a:t>
            </a:r>
            <a:r>
              <a:rPr lang="id-ID" sz="2400" b="0" i="0" dirty="0" err="1">
                <a:solidFill>
                  <a:srgbClr val="273239"/>
                </a:solidFill>
                <a:effectLst/>
                <a:latin typeface="Nunito" pitchFamily="2" charset="0"/>
              </a:rPr>
              <a:t>topologi</a:t>
            </a:r>
            <a:r>
              <a:rPr lang="id-ID" sz="2400" b="0" i="0" dirty="0">
                <a:solidFill>
                  <a:srgbClr val="273239"/>
                </a:solidFill>
                <a:effectLst/>
                <a:latin typeface="Nunito" pitchFamily="2" charset="0"/>
              </a:rPr>
              <a:t> digunakan untuk memudahkan komunikasi dengan organisasi/</a:t>
            </a:r>
            <a:r>
              <a:rPr lang="id-ID" sz="2400" b="0" i="0" dirty="0" err="1">
                <a:solidFill>
                  <a:srgbClr val="273239"/>
                </a:solidFill>
                <a:effectLst/>
                <a:latin typeface="Nunito" pitchFamily="2" charset="0"/>
              </a:rPr>
              <a:t>client</a:t>
            </a:r>
            <a:r>
              <a:rPr lang="id-ID" sz="2400" b="0" i="0" dirty="0">
                <a:solidFill>
                  <a:srgbClr val="273239"/>
                </a:solidFill>
                <a:effectLst/>
                <a:latin typeface="Nunito" pitchFamily="2" charset="0"/>
              </a:rPr>
              <a:t>, memudahkan </a:t>
            </a:r>
            <a:r>
              <a:rPr lang="id-ID" sz="2400" b="0" i="0" dirty="0" err="1">
                <a:solidFill>
                  <a:srgbClr val="273239"/>
                </a:solidFill>
                <a:effectLst/>
                <a:latin typeface="Nunito" pitchFamily="2" charset="0"/>
              </a:rPr>
              <a:t>maintenance</a:t>
            </a:r>
            <a:r>
              <a:rPr lang="id-ID" sz="2400" b="0" i="0" dirty="0">
                <a:solidFill>
                  <a:srgbClr val="273239"/>
                </a:solidFill>
                <a:effectLst/>
                <a:latin typeface="Nunito" pitchFamily="2" charset="0"/>
              </a:rPr>
              <a:t> atau </a:t>
            </a:r>
            <a:r>
              <a:rPr lang="id-ID" sz="2400" b="0" i="0" dirty="0" err="1">
                <a:solidFill>
                  <a:srgbClr val="273239"/>
                </a:solidFill>
                <a:effectLst/>
                <a:latin typeface="Nunito" pitchFamily="2" charset="0"/>
              </a:rPr>
              <a:t>troubleshooting</a:t>
            </a:r>
            <a:endParaRPr lang="id-ID" sz="2400" b="0" i="0" dirty="0">
              <a:solidFill>
                <a:srgbClr val="273239"/>
              </a:solidFill>
              <a:effectLst/>
              <a:latin typeface="Nunito" pitchFamily="2" charset="0"/>
            </a:endParaRPr>
          </a:p>
          <a:p>
            <a:pPr rtl="0" fontAlgn="base" latinLnBrk="0"/>
            <a:r>
              <a:rPr lang="id-ID" sz="2400" b="0" dirty="0">
                <a:solidFill>
                  <a:srgbClr val="273239"/>
                </a:solidFill>
                <a:latin typeface="Nunito" pitchFamily="2" charset="0"/>
              </a:rPr>
              <a:t>Simulasi digunakan untuk memastikan rancangan dapat berjalan dengan baik sebelum diimplementasikan pada organisasi/</a:t>
            </a:r>
            <a:r>
              <a:rPr lang="id-ID" sz="2400" b="0" dirty="0" err="1">
                <a:solidFill>
                  <a:srgbClr val="273239"/>
                </a:solidFill>
                <a:latin typeface="Nunito" pitchFamily="2" charset="0"/>
              </a:rPr>
              <a:t>client</a:t>
            </a:r>
            <a:endParaRPr lang="id-ID" sz="2400" b="0" dirty="0">
              <a:solidFill>
                <a:srgbClr val="273239"/>
              </a:solidFill>
              <a:latin typeface="Nunito" pitchFamily="2" charset="0"/>
            </a:endParaRPr>
          </a:p>
          <a:p>
            <a:pPr rtl="0" fontAlgn="base" latinLnBrk="0"/>
            <a:r>
              <a:rPr lang="id-ID" sz="2400" b="0" i="0" dirty="0">
                <a:solidFill>
                  <a:srgbClr val="273239"/>
                </a:solidFill>
                <a:effectLst/>
                <a:latin typeface="Nunito" pitchFamily="2" charset="0"/>
              </a:rPr>
              <a:t>Dokumentasi berisi </a:t>
            </a:r>
            <a:r>
              <a:rPr lang="id-ID" sz="2400" b="0" i="0" dirty="0" err="1">
                <a:solidFill>
                  <a:srgbClr val="273239"/>
                </a:solidFill>
                <a:effectLst/>
                <a:latin typeface="Nunito" pitchFamily="2" charset="0"/>
              </a:rPr>
              <a:t>topologi</a:t>
            </a:r>
            <a:r>
              <a:rPr lang="id-ID" sz="2400" b="0" i="0" dirty="0">
                <a:solidFill>
                  <a:srgbClr val="273239"/>
                </a:solidFill>
                <a:effectLst/>
                <a:latin typeface="Nunito" pitchFamily="2" charset="0"/>
              </a:rPr>
              <a:t> beserta daftar perangkat beserta informasi lokasi, tipe dan konfigurasi yang diberikan kepada perangkat</a:t>
            </a:r>
          </a:p>
          <a:p>
            <a:pPr rtl="0" fontAlgn="base" latinLnBrk="0"/>
            <a:r>
              <a:rPr lang="id-ID" sz="2400" b="0" dirty="0">
                <a:solidFill>
                  <a:srgbClr val="273239"/>
                </a:solidFill>
                <a:latin typeface="Nunito" pitchFamily="2" charset="0"/>
              </a:rPr>
              <a:t>Implementasi dan </a:t>
            </a:r>
            <a:r>
              <a:rPr lang="id-ID" sz="2400" b="0" dirty="0" err="1">
                <a:solidFill>
                  <a:srgbClr val="273239"/>
                </a:solidFill>
                <a:latin typeface="Nunito" pitchFamily="2" charset="0"/>
              </a:rPr>
              <a:t>monitoring</a:t>
            </a:r>
            <a:r>
              <a:rPr lang="id-ID" sz="2400" b="0" dirty="0">
                <a:solidFill>
                  <a:srgbClr val="273239"/>
                </a:solidFill>
                <a:latin typeface="Nunito" pitchFamily="2" charset="0"/>
              </a:rPr>
              <a:t> dilakukan dengan menerapkan jaringan sesuai rancangan dan melakukan pemantauan baik </a:t>
            </a:r>
            <a:br>
              <a:rPr lang="id-ID" sz="2400" b="0" dirty="0">
                <a:solidFill>
                  <a:srgbClr val="273239"/>
                </a:solidFill>
                <a:latin typeface="Nunito" pitchFamily="2" charset="0"/>
              </a:rPr>
            </a:br>
            <a:r>
              <a:rPr lang="id-ID" sz="2400" b="0" dirty="0">
                <a:solidFill>
                  <a:srgbClr val="273239"/>
                </a:solidFill>
                <a:latin typeface="Nunito" pitchFamily="2" charset="0"/>
              </a:rPr>
              <a:t>secara manual maupun menggunakan </a:t>
            </a:r>
            <a:br>
              <a:rPr lang="id-ID" sz="2400" b="0" dirty="0">
                <a:solidFill>
                  <a:srgbClr val="273239"/>
                </a:solidFill>
                <a:latin typeface="Nunito" pitchFamily="2" charset="0"/>
              </a:rPr>
            </a:br>
            <a:r>
              <a:rPr lang="id-ID" sz="2400" b="0" dirty="0" err="1">
                <a:solidFill>
                  <a:srgbClr val="273239"/>
                </a:solidFill>
                <a:latin typeface="Nunito" pitchFamily="2" charset="0"/>
              </a:rPr>
              <a:t>software</a:t>
            </a:r>
            <a:r>
              <a:rPr lang="id-ID" sz="2400" b="0" dirty="0">
                <a:solidFill>
                  <a:srgbClr val="273239"/>
                </a:solidFill>
                <a:latin typeface="Nunito" pitchFamily="2" charset="0"/>
              </a:rPr>
              <a:t> </a:t>
            </a:r>
            <a:r>
              <a:rPr lang="id-ID" sz="2400" b="0" dirty="0" err="1">
                <a:solidFill>
                  <a:srgbClr val="273239"/>
                </a:solidFill>
                <a:latin typeface="Nunito" pitchFamily="2" charset="0"/>
              </a:rPr>
              <a:t>monitoring</a:t>
            </a:r>
            <a:endParaRPr lang="id-ID" sz="2400" b="0" i="0" dirty="0">
              <a:solidFill>
                <a:srgbClr val="273239"/>
              </a:solidFill>
              <a:effectLst/>
              <a:latin typeface="Nunito" pitchFamily="2" charset="0"/>
            </a:endParaRPr>
          </a:p>
        </p:txBody>
      </p:sp>
    </p:spTree>
    <p:extLst>
      <p:ext uri="{BB962C8B-B14F-4D97-AF65-F5344CB8AC3E}">
        <p14:creationId xmlns:p14="http://schemas.microsoft.com/office/powerpoint/2010/main" val="275864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그룹 6">
            <a:extLst>
              <a:ext uri="{FF2B5EF4-FFF2-40B4-BE49-F238E27FC236}">
                <a16:creationId xmlns:a16="http://schemas.microsoft.com/office/drawing/2014/main" id="{2BDC60AF-50D5-42B0-A336-F00B15A0157C}"/>
              </a:ext>
            </a:extLst>
          </p:cNvPr>
          <p:cNvGrpSpPr/>
          <p:nvPr/>
        </p:nvGrpSpPr>
        <p:grpSpPr>
          <a:xfrm>
            <a:off x="887552" y="871619"/>
            <a:ext cx="2400432" cy="1154075"/>
            <a:chOff x="887552" y="871619"/>
            <a:chExt cx="2400432" cy="1154075"/>
          </a:xfrm>
        </p:grpSpPr>
        <p:sp>
          <p:nvSpPr>
            <p:cNvPr id="3" name="직사각형 2">
              <a:extLst>
                <a:ext uri="{FF2B5EF4-FFF2-40B4-BE49-F238E27FC236}">
                  <a16:creationId xmlns:a16="http://schemas.microsoft.com/office/drawing/2014/main" id="{C8728EED-9067-42A3-8531-D75B974CFFEF}"/>
                </a:ext>
              </a:extLst>
            </p:cNvPr>
            <p:cNvSpPr/>
            <p:nvPr/>
          </p:nvSpPr>
          <p:spPr>
            <a:xfrm>
              <a:off x="918945" y="883510"/>
              <a:ext cx="2092720" cy="1142184"/>
            </a:xfrm>
            <a:prstGeom prst="rect">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latin typeface="Arial" panose="020B0604020202020204" pitchFamily="34" charset="0"/>
                <a:cs typeface="Arial" panose="020B0604020202020204" pitchFamily="34" charset="0"/>
              </a:endParaRPr>
            </a:p>
          </p:txBody>
        </p:sp>
        <p:sp>
          <p:nvSpPr>
            <p:cNvPr id="4" name="직사각형 35">
              <a:extLst>
                <a:ext uri="{FF2B5EF4-FFF2-40B4-BE49-F238E27FC236}">
                  <a16:creationId xmlns:a16="http://schemas.microsoft.com/office/drawing/2014/main" id="{203C6810-D772-4DFF-A8C2-DCB99AA0938B}"/>
                </a:ext>
              </a:extLst>
            </p:cNvPr>
            <p:cNvSpPr/>
            <p:nvPr/>
          </p:nvSpPr>
          <p:spPr bwMode="auto">
            <a:xfrm>
              <a:off x="887552" y="1092351"/>
              <a:ext cx="2070664" cy="724561"/>
            </a:xfrm>
            <a:prstGeom prst="rect">
              <a:avLst/>
            </a:prstGeom>
            <a:noFill/>
          </p:spPr>
          <p:txBody>
            <a:bodyPr anchor="ctr">
              <a:scene3d>
                <a:camera prst="orthographicFront"/>
                <a:lightRig rig="threePt" dir="t"/>
              </a:scene3d>
              <a:sp3d>
                <a:bevelT w="1270" h="1270"/>
                <a:bevelB w="1270" h="1270"/>
              </a:sp3d>
            </a:bodyPr>
            <a:lstStyle/>
            <a:p>
              <a:pPr marL="0" lvl="1" algn="ctr">
                <a:buClr>
                  <a:srgbClr val="008400"/>
                </a:buClr>
                <a:buSzPct val="140000"/>
                <a:tabLst>
                  <a:tab pos="5645270" algn="l"/>
                </a:tabLst>
                <a:defRPr/>
              </a:pPr>
              <a:r>
                <a:rPr lang="en-US" altLang="ko-KR" sz="3600" b="1" spc="-100" dirty="0">
                  <a:solidFill>
                    <a:schemeClr val="bg1"/>
                  </a:solidFill>
                  <a:latin typeface="Arial" panose="020B0604020202020204" pitchFamily="34" charset="0"/>
                  <a:ea typeface="나눔스퀘어_ac Light" panose="020B0600000101010101" pitchFamily="50" charset="-127"/>
                  <a:cs typeface="Arial" panose="020B0604020202020204" pitchFamily="34" charset="0"/>
                  <a:sym typeface="Monotype Sorts"/>
                </a:rPr>
                <a:t>Week </a:t>
              </a:r>
              <a:r>
                <a:rPr lang="id-ID" altLang="ko-KR" sz="3600" b="1" spc="-100" dirty="0">
                  <a:solidFill>
                    <a:schemeClr val="bg1"/>
                  </a:solidFill>
                  <a:latin typeface="Arial" panose="020B0604020202020204" pitchFamily="34" charset="0"/>
                  <a:ea typeface="나눔스퀘어_ac Light" panose="020B0600000101010101" pitchFamily="50" charset="-127"/>
                  <a:cs typeface="Arial" panose="020B0604020202020204" pitchFamily="34" charset="0"/>
                  <a:sym typeface="Monotype Sorts"/>
                </a:rPr>
                <a:t>16</a:t>
              </a:r>
              <a:endParaRPr lang="ko-KR" altLang="en-US" sz="3600" spc="-100" dirty="0">
                <a:gradFill flip="none" rotWithShape="1">
                  <a:gsLst>
                    <a:gs pos="0">
                      <a:schemeClr val="bg1"/>
                    </a:gs>
                    <a:gs pos="100000">
                      <a:schemeClr val="bg1"/>
                    </a:gs>
                  </a:gsLst>
                  <a:path path="circle">
                    <a:fillToRect l="100000" t="100000"/>
                  </a:path>
                  <a:tileRect r="-100000" b="-100000"/>
                </a:gradFill>
                <a:latin typeface="Arial" panose="020B0604020202020204" pitchFamily="34" charset="0"/>
                <a:ea typeface="나눔스퀘어_ac Light" panose="020B0600000101010101" pitchFamily="50" charset="-127"/>
                <a:cs typeface="Arial" panose="020B0604020202020204" pitchFamily="34" charset="0"/>
                <a:sym typeface="Monotype Sorts"/>
              </a:endParaRPr>
            </a:p>
          </p:txBody>
        </p:sp>
        <p:sp>
          <p:nvSpPr>
            <p:cNvPr id="5" name="직각 삼각형 4">
              <a:extLst>
                <a:ext uri="{FF2B5EF4-FFF2-40B4-BE49-F238E27FC236}">
                  <a16:creationId xmlns:a16="http://schemas.microsoft.com/office/drawing/2014/main" id="{BD4157F2-8529-4DFE-9279-9405E098EC99}"/>
                </a:ext>
              </a:extLst>
            </p:cNvPr>
            <p:cNvSpPr/>
            <p:nvPr/>
          </p:nvSpPr>
          <p:spPr>
            <a:xfrm>
              <a:off x="3005510" y="871619"/>
              <a:ext cx="282474" cy="892142"/>
            </a:xfrm>
            <a:prstGeom prst="r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anose="020B0604020202020204" pitchFamily="34" charset="0"/>
                <a:cs typeface="Arial" panose="020B0604020202020204" pitchFamily="34" charset="0"/>
              </a:endParaRPr>
            </a:p>
          </p:txBody>
        </p:sp>
        <p:pic>
          <p:nvPicPr>
            <p:cNvPr id="6" name="그래픽 5">
              <a:extLst>
                <a:ext uri="{FF2B5EF4-FFF2-40B4-BE49-F238E27FC236}">
                  <a16:creationId xmlns:a16="http://schemas.microsoft.com/office/drawing/2014/main" id="{44DB670B-A50A-4486-8464-D45D3273105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977384" y="992020"/>
              <a:ext cx="303094" cy="252232"/>
            </a:xfrm>
            <a:prstGeom prst="rect">
              <a:avLst/>
            </a:prstGeom>
          </p:spPr>
        </p:pic>
      </p:grpSp>
      <p:sp>
        <p:nvSpPr>
          <p:cNvPr id="9" name="제목 8">
            <a:extLst>
              <a:ext uri="{FF2B5EF4-FFF2-40B4-BE49-F238E27FC236}">
                <a16:creationId xmlns:a16="http://schemas.microsoft.com/office/drawing/2014/main" id="{C3CE7482-9FAA-447A-9D15-5D650716379A}"/>
              </a:ext>
            </a:extLst>
          </p:cNvPr>
          <p:cNvSpPr>
            <a:spLocks noGrp="1"/>
          </p:cNvSpPr>
          <p:nvPr>
            <p:ph type="title"/>
          </p:nvPr>
        </p:nvSpPr>
        <p:spPr>
          <a:xfrm>
            <a:off x="909801" y="3153481"/>
            <a:ext cx="8436080" cy="1107996"/>
          </a:xfrm>
        </p:spPr>
        <p:txBody>
          <a:bodyPr/>
          <a:lstStyle/>
          <a:p>
            <a:r>
              <a:rPr lang="id-ID" altLang="ko-KR" sz="6600" dirty="0">
                <a:latin typeface="Arial" panose="020B0604020202020204" pitchFamily="34" charset="0"/>
                <a:cs typeface="Arial" panose="020B0604020202020204" pitchFamily="34" charset="0"/>
              </a:rPr>
              <a:t>Evaluasi Akhir Semester</a:t>
            </a:r>
            <a:endParaRPr lang="ko-KR" altLang="en-US" sz="6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77548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iterate type="lt">
                                    <p:tmPct val="10000"/>
                                  </p:iterate>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5812</TotalTime>
  <Words>2075</Words>
  <Application>Microsoft Office PowerPoint</Application>
  <PresentationFormat>Widescreen</PresentationFormat>
  <Paragraphs>301</Paragraphs>
  <Slides>34</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34</vt:i4>
      </vt:variant>
    </vt:vector>
  </HeadingPairs>
  <TitlesOfParts>
    <vt:vector size="45" baseType="lpstr">
      <vt:lpstr>맑은 고딕</vt:lpstr>
      <vt:lpstr>나눔바른고딕</vt:lpstr>
      <vt:lpstr>나눔스퀘어 Bold</vt:lpstr>
      <vt:lpstr>나눔스퀘어_ac</vt:lpstr>
      <vt:lpstr>나눔스퀘어_ac Bold</vt:lpstr>
      <vt:lpstr>나눔스퀘어_ac Light</vt:lpstr>
      <vt:lpstr>Arial</vt:lpstr>
      <vt:lpstr>Helvetica</vt:lpstr>
      <vt:lpstr>Nunito</vt:lpstr>
      <vt:lpstr>Wingdings</vt:lpstr>
      <vt:lpstr>Office 테마</vt:lpstr>
      <vt:lpstr>Network Design</vt:lpstr>
      <vt:lpstr>PowerPoint Presentation</vt:lpstr>
      <vt:lpstr>Tahapan Desain</vt:lpstr>
      <vt:lpstr>Analisis Kebutuhan</vt:lpstr>
      <vt:lpstr>Analisis Kebutuhan</vt:lpstr>
      <vt:lpstr>Kata Kunci</vt:lpstr>
      <vt:lpstr>Tahapan Analisis</vt:lpstr>
      <vt:lpstr>Tahapan Analisis</vt:lpstr>
      <vt:lpstr>Tahapan Analisis</vt:lpstr>
      <vt:lpstr>Tahapan Analisis</vt:lpstr>
      <vt:lpstr>Tahapan Analisis</vt:lpstr>
      <vt:lpstr>Contoh Hasil Tahapan Analisis</vt:lpstr>
      <vt:lpstr>Analisa Kondisi Jaringan</vt:lpstr>
      <vt:lpstr>Desain Topologi</vt:lpstr>
      <vt:lpstr>Simulasi</vt:lpstr>
      <vt:lpstr>Dokumentasi</vt:lpstr>
      <vt:lpstr>Implementasi dan monitoring</vt:lpstr>
      <vt:lpstr>Impelementasi desain</vt:lpstr>
      <vt:lpstr>PowerPoint Presentation</vt:lpstr>
      <vt:lpstr>PowerPoint Presentation</vt:lpstr>
      <vt:lpstr>Port Bridge - Router</vt:lpstr>
      <vt:lpstr>Port Bridge - Router</vt:lpstr>
      <vt:lpstr>DHCP Client - Router</vt:lpstr>
      <vt:lpstr>IP Address Gateway - Router</vt:lpstr>
      <vt:lpstr>IP Address Gateway - Router</vt:lpstr>
      <vt:lpstr>DHCP Server - Router</vt:lpstr>
      <vt:lpstr>DHCP Server - Router</vt:lpstr>
      <vt:lpstr>NAT - Router</vt:lpstr>
      <vt:lpstr>NAT - Router</vt:lpstr>
      <vt:lpstr>Pengujian IP Address</vt:lpstr>
      <vt:lpstr>Pengujian Akses Internet</vt:lpstr>
      <vt:lpstr>Kesimpulan</vt:lpstr>
      <vt:lpstr>Kesimpulan</vt:lpstr>
      <vt:lpstr>Evaluasi Akhir Semester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최성실</dc:creator>
  <cp:lastModifiedBy>Fajar Hariadi</cp:lastModifiedBy>
  <cp:revision>188</cp:revision>
  <dcterms:created xsi:type="dcterms:W3CDTF">2021-04-29T04:21:21Z</dcterms:created>
  <dcterms:modified xsi:type="dcterms:W3CDTF">2024-06-09T18:13:36Z</dcterms:modified>
</cp:coreProperties>
</file>