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Override3.xml" ContentType="application/vnd.openxmlformats-officedocument.themeOverrid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Override4.xml" ContentType="application/vnd.openxmlformats-officedocument.themeOverrid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Override5.xml" ContentType="application/vnd.openxmlformats-officedocument.themeOverrid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9.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1" r:id="rId1"/>
    <p:sldMasterId id="2147483924" r:id="rId2"/>
    <p:sldMasterId id="2147483936" r:id="rId3"/>
    <p:sldMasterId id="2147483948" r:id="rId4"/>
    <p:sldMasterId id="2147484071" r:id="rId5"/>
    <p:sldMasterId id="2147484083" r:id="rId6"/>
    <p:sldMasterId id="2147484095" r:id="rId7"/>
    <p:sldMasterId id="2147484326" r:id="rId8"/>
    <p:sldMasterId id="2147484338" r:id="rId9"/>
    <p:sldMasterId id="2147484350" r:id="rId10"/>
  </p:sldMasterIdLst>
  <p:notesMasterIdLst>
    <p:notesMasterId r:id="rId30"/>
  </p:notesMasterIdLst>
  <p:handoutMasterIdLst>
    <p:handoutMasterId r:id="rId31"/>
  </p:handoutMasterIdLst>
  <p:sldIdLst>
    <p:sldId id="355" r:id="rId11"/>
    <p:sldId id="261" r:id="rId12"/>
    <p:sldId id="326" r:id="rId13"/>
    <p:sldId id="356" r:id="rId14"/>
    <p:sldId id="357" r:id="rId15"/>
    <p:sldId id="364" r:id="rId16"/>
    <p:sldId id="394" r:id="rId17"/>
    <p:sldId id="395" r:id="rId18"/>
    <p:sldId id="373" r:id="rId19"/>
    <p:sldId id="374" r:id="rId20"/>
    <p:sldId id="375" r:id="rId21"/>
    <p:sldId id="396" r:id="rId22"/>
    <p:sldId id="397" r:id="rId23"/>
    <p:sldId id="398" r:id="rId24"/>
    <p:sldId id="399" r:id="rId25"/>
    <p:sldId id="400" r:id="rId26"/>
    <p:sldId id="401" r:id="rId27"/>
    <p:sldId id="402" r:id="rId28"/>
    <p:sldId id="334" r:id="rId29"/>
  </p:sldIdLst>
  <p:sldSz cx="9144000" cy="6858000" type="screen4x3"/>
  <p:notesSz cx="6858000" cy="9144000"/>
  <p:custDataLst>
    <p:tags r:id="rId32"/>
  </p:custDataLst>
  <p:defaultTextStyle>
    <a:defPPr>
      <a:defRPr lang="ru-RU"/>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99"/>
    <a:srgbClr val="FFFFFF"/>
    <a:srgbClr val="00FFFF"/>
    <a:srgbClr val="CC6600"/>
    <a:srgbClr val="FF6600"/>
    <a:srgbClr val="00FF00"/>
    <a:srgbClr val="C903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p:cViewPr varScale="1">
        <p:scale>
          <a:sx n="112" d="100"/>
          <a:sy n="112"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notesMaster" Target="notesMasters/notesMaster1.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B57670-11CE-445A-BE89-604CC4010573}" type="doc">
      <dgm:prSet loTypeId="urn:microsoft.com/office/officeart/2005/8/layout/process2" loCatId="process" qsTypeId="urn:microsoft.com/office/officeart/2005/8/quickstyle/simple5" qsCatId="simple" csTypeId="urn:microsoft.com/office/officeart/2005/8/colors/colorful2" csCatId="colorful" phldr="1"/>
      <dgm:spPr/>
      <dgm:t>
        <a:bodyPr/>
        <a:lstStyle/>
        <a:p>
          <a:endParaRPr lang="ru-RU"/>
        </a:p>
      </dgm:t>
    </dgm:pt>
    <dgm:pt modelId="{F00AA2D2-97D9-4929-B98A-415963E5A797}">
      <dgm:prSet phldrT="[Текст]" custT="1"/>
      <dgm:spPr/>
      <dgm:t>
        <a:bodyPr/>
        <a:lstStyle/>
        <a:p>
          <a:r>
            <a:rPr lang="ru-RU" sz="1400" dirty="0" err="1" smtClean="0"/>
            <a:t>Аҳоли</a:t>
          </a:r>
          <a:r>
            <a:rPr lang="ru-RU" sz="1400" dirty="0" smtClean="0"/>
            <a:t> </a:t>
          </a:r>
          <a:r>
            <a:rPr lang="ru-RU" sz="1400" dirty="0" err="1" smtClean="0"/>
            <a:t>яшаш</a:t>
          </a:r>
          <a:r>
            <a:rPr lang="ru-RU" sz="1400" dirty="0" smtClean="0"/>
            <a:t> </a:t>
          </a:r>
          <a:r>
            <a:rPr lang="ru-RU" sz="1400" dirty="0" err="1" smtClean="0"/>
            <a:t>жойларида</a:t>
          </a:r>
          <a:r>
            <a:rPr lang="ru-RU" sz="1400" dirty="0" smtClean="0"/>
            <a:t> </a:t>
          </a:r>
          <a:r>
            <a:rPr lang="ru-RU" sz="1400" dirty="0" err="1" smtClean="0"/>
            <a:t>кўкаламзорлаштириш</a:t>
          </a:r>
          <a:r>
            <a:rPr lang="ru-RU" sz="1400" dirty="0" smtClean="0"/>
            <a:t>, </a:t>
          </a:r>
          <a:r>
            <a:rPr lang="ru-RU" sz="1400" dirty="0" err="1" smtClean="0"/>
            <a:t>катта</a:t>
          </a:r>
          <a:r>
            <a:rPr lang="ru-RU" sz="1400" dirty="0" smtClean="0"/>
            <a:t> </a:t>
          </a:r>
          <a:r>
            <a:rPr lang="ru-RU" sz="1400" dirty="0" err="1" smtClean="0"/>
            <a:t>яшил</a:t>
          </a:r>
          <a:r>
            <a:rPr lang="ru-RU" sz="1400" dirty="0" smtClean="0"/>
            <a:t> </a:t>
          </a:r>
          <a:r>
            <a:rPr lang="ru-RU" sz="1400" dirty="0" err="1" smtClean="0"/>
            <a:t>мавзеларни</a:t>
          </a:r>
          <a:r>
            <a:rPr lang="ru-RU" sz="1400" dirty="0" smtClean="0"/>
            <a:t> </a:t>
          </a:r>
          <a:r>
            <a:rPr lang="ru-RU" sz="1400" dirty="0" err="1" smtClean="0"/>
            <a:t>яратиш</a:t>
          </a:r>
          <a:r>
            <a:rPr lang="ru-RU" sz="1400" dirty="0" smtClean="0"/>
            <a:t>, </a:t>
          </a:r>
          <a:r>
            <a:rPr lang="ru-RU" sz="1400" dirty="0" err="1" smtClean="0"/>
            <a:t>меҳнаткашлар</a:t>
          </a:r>
          <a:r>
            <a:rPr lang="ru-RU" sz="1400" dirty="0" smtClean="0"/>
            <a:t> </a:t>
          </a:r>
          <a:r>
            <a:rPr lang="ru-RU" sz="1400" dirty="0" err="1" smtClean="0"/>
            <a:t>ҳаётига</a:t>
          </a:r>
          <a:r>
            <a:rPr lang="ru-RU" sz="1400" dirty="0" smtClean="0"/>
            <a:t> </a:t>
          </a:r>
          <a:r>
            <a:rPr lang="ru-RU" sz="1400" dirty="0" err="1" smtClean="0"/>
            <a:t>манзарали</a:t>
          </a:r>
          <a:r>
            <a:rPr lang="ru-RU" sz="1400" dirty="0" smtClean="0"/>
            <a:t> </a:t>
          </a:r>
          <a:r>
            <a:rPr lang="ru-RU" sz="1400" dirty="0" err="1" smtClean="0"/>
            <a:t>ўсимликларни</a:t>
          </a:r>
          <a:r>
            <a:rPr lang="ru-RU" sz="1400" dirty="0" smtClean="0"/>
            <a:t> </a:t>
          </a:r>
          <a:r>
            <a:rPr lang="ru-RU" sz="1400" dirty="0" err="1" smtClean="0"/>
            <a:t>киритиш</a:t>
          </a:r>
          <a:r>
            <a:rPr lang="ru-RU" sz="1400" dirty="0" smtClean="0"/>
            <a:t> </a:t>
          </a:r>
          <a:r>
            <a:rPr lang="ru-RU" sz="1400" dirty="0" err="1" smtClean="0"/>
            <a:t>бу</a:t>
          </a:r>
          <a:r>
            <a:rPr lang="ru-RU" sz="1400" dirty="0" smtClean="0"/>
            <a:t> </a:t>
          </a:r>
          <a:r>
            <a:rPr lang="ru-RU" sz="1400" dirty="0" err="1" smtClean="0"/>
            <a:t>ҳаммасини</a:t>
          </a:r>
          <a:r>
            <a:rPr lang="ru-RU" sz="1400" dirty="0" smtClean="0"/>
            <a:t> </a:t>
          </a:r>
          <a:r>
            <a:rPr lang="ru-RU" sz="1400" dirty="0" err="1" smtClean="0"/>
            <a:t>қатъий</a:t>
          </a:r>
          <a:r>
            <a:rPr lang="ru-RU" sz="1400" dirty="0" smtClean="0"/>
            <a:t> режа </a:t>
          </a:r>
          <a:r>
            <a:rPr lang="ru-RU" sz="1400" dirty="0" err="1" smtClean="0"/>
            <a:t>асосида</a:t>
          </a:r>
          <a:r>
            <a:rPr lang="ru-RU" sz="1400" dirty="0" smtClean="0"/>
            <a:t> </a:t>
          </a:r>
          <a:r>
            <a:rPr lang="ru-RU" sz="1400" dirty="0" err="1" smtClean="0"/>
            <a:t>ва</a:t>
          </a:r>
          <a:r>
            <a:rPr lang="ru-RU" sz="1400" dirty="0" smtClean="0"/>
            <a:t> </a:t>
          </a:r>
          <a:r>
            <a:rPr lang="ru-RU" sz="1400" dirty="0" err="1" smtClean="0"/>
            <a:t>яшил</a:t>
          </a:r>
          <a:r>
            <a:rPr lang="ru-RU" sz="1400" dirty="0" smtClean="0"/>
            <a:t> </a:t>
          </a:r>
          <a:r>
            <a:rPr lang="ru-RU" sz="1400" dirty="0" err="1" smtClean="0"/>
            <a:t>қурилиш</a:t>
          </a:r>
          <a:r>
            <a:rPr lang="ru-RU" sz="1400" dirty="0" smtClean="0"/>
            <a:t> (</a:t>
          </a:r>
          <a:r>
            <a:rPr lang="ru-RU" sz="1400" dirty="0" err="1" smtClean="0"/>
            <a:t>кўкаламзорлаштириш</a:t>
          </a:r>
          <a:r>
            <a:rPr lang="ru-RU" sz="1400" dirty="0" smtClean="0"/>
            <a:t>) </a:t>
          </a:r>
          <a:r>
            <a:rPr lang="ru-RU" sz="1400" dirty="0" err="1" smtClean="0"/>
            <a:t>ишини</a:t>
          </a:r>
          <a:r>
            <a:rPr lang="ru-RU" sz="1400" dirty="0" smtClean="0"/>
            <a:t> </a:t>
          </a:r>
          <a:r>
            <a:rPr lang="ru-RU" sz="1400" dirty="0" err="1" smtClean="0"/>
            <a:t>чуқур</a:t>
          </a:r>
          <a:r>
            <a:rPr lang="ru-RU" sz="1400" dirty="0" smtClean="0"/>
            <a:t> </a:t>
          </a:r>
          <a:r>
            <a:rPr lang="ru-RU" sz="1400" dirty="0" err="1" smtClean="0"/>
            <a:t>билган</a:t>
          </a:r>
          <a:r>
            <a:rPr lang="ru-RU" sz="1400" dirty="0" smtClean="0"/>
            <a:t> </a:t>
          </a:r>
          <a:r>
            <a:rPr lang="ru-RU" sz="1400" dirty="0" err="1" smtClean="0"/>
            <a:t>холдагина</a:t>
          </a:r>
          <a:r>
            <a:rPr lang="ru-RU" sz="1400" dirty="0" smtClean="0"/>
            <a:t> </a:t>
          </a:r>
          <a:r>
            <a:rPr lang="ru-RU" sz="1400" dirty="0" err="1" smtClean="0"/>
            <a:t>тўғри</a:t>
          </a:r>
          <a:r>
            <a:rPr lang="ru-RU" sz="1400" dirty="0" smtClean="0"/>
            <a:t> </a:t>
          </a:r>
          <a:r>
            <a:rPr lang="ru-RU" sz="1400" dirty="0" err="1" smtClean="0"/>
            <a:t>амалга</a:t>
          </a:r>
          <a:r>
            <a:rPr lang="ru-RU" sz="1400" dirty="0" smtClean="0"/>
            <a:t> </a:t>
          </a:r>
          <a:r>
            <a:rPr lang="ru-RU" sz="1400" dirty="0" err="1" smtClean="0"/>
            <a:t>ошириш</a:t>
          </a:r>
          <a:r>
            <a:rPr lang="ru-RU" sz="1400" dirty="0" smtClean="0"/>
            <a:t> </a:t>
          </a:r>
          <a:r>
            <a:rPr lang="ru-RU" sz="1400" dirty="0" err="1" smtClean="0"/>
            <a:t>мумкин</a:t>
          </a:r>
          <a:r>
            <a:rPr lang="ru-RU" sz="1400" dirty="0" smtClean="0"/>
            <a:t>. </a:t>
          </a:r>
        </a:p>
        <a:p>
          <a:r>
            <a:rPr lang="ru-RU" sz="1400" dirty="0" err="1" smtClean="0"/>
            <a:t>Бу</a:t>
          </a:r>
          <a:r>
            <a:rPr lang="ru-RU" sz="1400" dirty="0" smtClean="0"/>
            <a:t> </a:t>
          </a:r>
          <a:r>
            <a:rPr lang="ru-RU" sz="1400" dirty="0" err="1" smtClean="0"/>
            <a:t>ишдаги</a:t>
          </a:r>
          <a:r>
            <a:rPr lang="ru-RU" sz="1400" dirty="0" smtClean="0"/>
            <a:t> </a:t>
          </a:r>
          <a:r>
            <a:rPr lang="ru-RU" sz="1400" dirty="0" err="1" smtClean="0"/>
            <a:t>вазифаларга</a:t>
          </a:r>
          <a:r>
            <a:rPr lang="ru-RU" sz="1400" dirty="0" smtClean="0"/>
            <a:t> </a:t>
          </a:r>
          <a:r>
            <a:rPr lang="ru-RU" sz="1400" dirty="0" err="1" smtClean="0"/>
            <a:t>қуйидагилар</a:t>
          </a:r>
          <a:r>
            <a:rPr lang="ru-RU" sz="1400" dirty="0" smtClean="0"/>
            <a:t> </a:t>
          </a:r>
          <a:r>
            <a:rPr lang="ru-RU" sz="1400" dirty="0" err="1" smtClean="0"/>
            <a:t>киради</a:t>
          </a:r>
          <a:r>
            <a:rPr lang="ru-RU" sz="1400" dirty="0" smtClean="0"/>
            <a:t> </a:t>
          </a:r>
          <a:endParaRPr lang="ru-RU" sz="1400" dirty="0"/>
        </a:p>
      </dgm:t>
    </dgm:pt>
    <dgm:pt modelId="{81C29FD7-2DAB-430F-A058-DC1FEDC2F4F2}" type="parTrans" cxnId="{3CD81E54-1B59-443E-9721-2C15B66B3731}">
      <dgm:prSet/>
      <dgm:spPr/>
      <dgm:t>
        <a:bodyPr/>
        <a:lstStyle/>
        <a:p>
          <a:endParaRPr lang="ru-RU" sz="1400"/>
        </a:p>
      </dgm:t>
    </dgm:pt>
    <dgm:pt modelId="{D75F2E22-4EC2-4217-A71E-BB85A5D96E13}" type="sibTrans" cxnId="{3CD81E54-1B59-443E-9721-2C15B66B3731}">
      <dgm:prSet custT="1"/>
      <dgm:spPr/>
      <dgm:t>
        <a:bodyPr/>
        <a:lstStyle/>
        <a:p>
          <a:endParaRPr lang="ru-RU" sz="1400"/>
        </a:p>
      </dgm:t>
    </dgm:pt>
    <dgm:pt modelId="{599D9F46-8B85-4385-AED0-09444C288F3C}">
      <dgm:prSet phldrT="[Текст]" custT="1"/>
      <dgm:spPr/>
      <dgm:t>
        <a:bodyPr/>
        <a:lstStyle/>
        <a:p>
          <a:r>
            <a:rPr lang="ru-RU" sz="1400" b="1" i="1" dirty="0" err="1" smtClean="0"/>
            <a:t>Манзарали</a:t>
          </a:r>
          <a:r>
            <a:rPr lang="ru-RU" sz="1400" b="1" i="1" dirty="0" smtClean="0"/>
            <a:t> </a:t>
          </a:r>
          <a:r>
            <a:rPr lang="ru-RU" sz="1400" b="1" i="1" dirty="0" err="1" smtClean="0"/>
            <a:t>ўсимликлар</a:t>
          </a:r>
          <a:r>
            <a:rPr lang="ru-RU" sz="1400" b="1" i="1" dirty="0" smtClean="0"/>
            <a:t> </a:t>
          </a:r>
          <a:r>
            <a:rPr lang="ru-RU" sz="1400" b="1" i="1" dirty="0" err="1" smtClean="0"/>
            <a:t>навларини</a:t>
          </a:r>
          <a:r>
            <a:rPr lang="ru-RU" sz="1400" b="1" i="1" dirty="0" smtClean="0"/>
            <a:t> </a:t>
          </a:r>
          <a:r>
            <a:rPr lang="ru-RU" sz="1400" b="1" i="1" dirty="0" err="1" smtClean="0"/>
            <a:t>аниқ</a:t>
          </a:r>
          <a:r>
            <a:rPr lang="ru-RU" sz="1400" b="1" i="1" dirty="0" smtClean="0"/>
            <a:t> </a:t>
          </a:r>
          <a:r>
            <a:rPr lang="ru-RU" sz="1400" b="1" i="1" dirty="0" err="1" smtClean="0"/>
            <a:t>танлаш</a:t>
          </a:r>
          <a:r>
            <a:rPr lang="ru-RU" sz="1400" b="1" i="1" dirty="0" smtClean="0"/>
            <a:t> </a:t>
          </a:r>
          <a:r>
            <a:rPr lang="ru-RU" sz="1400" b="1" i="1" dirty="0" err="1" smtClean="0"/>
            <a:t>ва</a:t>
          </a:r>
          <a:r>
            <a:rPr lang="ru-RU" sz="1400" b="1" i="1" dirty="0" smtClean="0"/>
            <a:t> </a:t>
          </a:r>
          <a:r>
            <a:rPr lang="ru-RU" sz="1400" b="1" i="1" dirty="0" err="1" smtClean="0"/>
            <a:t>ўстириш</a:t>
          </a:r>
          <a:r>
            <a:rPr lang="uz-Cyrl-UZ" sz="1400" b="1" dirty="0" smtClean="0"/>
            <a:t>.</a:t>
          </a:r>
          <a:endParaRPr lang="ru-RU" sz="1400" b="1" dirty="0"/>
        </a:p>
      </dgm:t>
    </dgm:pt>
    <dgm:pt modelId="{D04F6306-B193-43AC-8746-6CBDB20532A4}" type="parTrans" cxnId="{241DBCC8-A540-49A1-AD70-C9B0B8A3B0A9}">
      <dgm:prSet/>
      <dgm:spPr/>
      <dgm:t>
        <a:bodyPr/>
        <a:lstStyle/>
        <a:p>
          <a:endParaRPr lang="ru-RU" sz="1400"/>
        </a:p>
      </dgm:t>
    </dgm:pt>
    <dgm:pt modelId="{54A2BE27-1C1B-4DD9-BB59-D200568B2615}" type="sibTrans" cxnId="{241DBCC8-A540-49A1-AD70-C9B0B8A3B0A9}">
      <dgm:prSet custT="1"/>
      <dgm:spPr/>
      <dgm:t>
        <a:bodyPr/>
        <a:lstStyle/>
        <a:p>
          <a:endParaRPr lang="ru-RU" sz="1400"/>
        </a:p>
      </dgm:t>
    </dgm:pt>
    <dgm:pt modelId="{C9627FF0-48A0-43C6-9B64-6FBA43EB4FC7}">
      <dgm:prSet phldrT="[Текст]" custT="1"/>
      <dgm:spPr/>
      <dgm:t>
        <a:bodyPr/>
        <a:lstStyle/>
        <a:p>
          <a:endParaRPr lang="uz-Cyrl-UZ" sz="1400" b="1" dirty="0" smtClean="0">
            <a:solidFill>
              <a:srgbClr val="0033CC"/>
            </a:solidFill>
          </a:endParaRPr>
        </a:p>
        <a:p>
          <a:r>
            <a:rPr lang="ru-RU" sz="1400" b="1" i="1" dirty="0" err="1" smtClean="0">
              <a:solidFill>
                <a:srgbClr val="0033CC"/>
              </a:solidFill>
            </a:rPr>
            <a:t>Уларни</a:t>
          </a:r>
          <a:r>
            <a:rPr lang="ru-RU" sz="1400" b="1" i="1" dirty="0" smtClean="0">
              <a:solidFill>
                <a:srgbClr val="0033CC"/>
              </a:solidFill>
            </a:rPr>
            <a:t> территория </a:t>
          </a:r>
          <a:r>
            <a:rPr lang="ru-RU" sz="1400" b="1" i="1" dirty="0" err="1" smtClean="0">
              <a:solidFill>
                <a:srgbClr val="0033CC"/>
              </a:solidFill>
            </a:rPr>
            <a:t>бўйича</a:t>
          </a:r>
          <a:r>
            <a:rPr lang="ru-RU" sz="1400" b="1" i="1" dirty="0" smtClean="0">
              <a:solidFill>
                <a:srgbClr val="0033CC"/>
              </a:solidFill>
            </a:rPr>
            <a:t> </a:t>
          </a:r>
          <a:r>
            <a:rPr lang="ru-RU" sz="1400" b="1" i="1" dirty="0" err="1" smtClean="0">
              <a:solidFill>
                <a:srgbClr val="0033CC"/>
              </a:solidFill>
            </a:rPr>
            <a:t>тўғри</a:t>
          </a:r>
          <a:r>
            <a:rPr lang="ru-RU" sz="1400" b="1" i="1" dirty="0" smtClean="0">
              <a:solidFill>
                <a:srgbClr val="0033CC"/>
              </a:solidFill>
            </a:rPr>
            <a:t> </a:t>
          </a:r>
          <a:r>
            <a:rPr lang="ru-RU" sz="1400" b="1" i="1" dirty="0" err="1" smtClean="0">
              <a:solidFill>
                <a:srgbClr val="0033CC"/>
              </a:solidFill>
            </a:rPr>
            <a:t>тақсимлаш</a:t>
          </a:r>
          <a:endParaRPr lang="ru-RU" sz="1400" b="1" dirty="0">
            <a:solidFill>
              <a:srgbClr val="0033CC"/>
            </a:solidFill>
          </a:endParaRPr>
        </a:p>
      </dgm:t>
    </dgm:pt>
    <dgm:pt modelId="{A109A202-72C8-4B60-837A-0B20C46C69C5}" type="parTrans" cxnId="{6BC4C9D4-1C67-4D3B-9193-72EBA7A428AD}">
      <dgm:prSet/>
      <dgm:spPr/>
      <dgm:t>
        <a:bodyPr/>
        <a:lstStyle/>
        <a:p>
          <a:endParaRPr lang="ru-RU" sz="1400"/>
        </a:p>
      </dgm:t>
    </dgm:pt>
    <dgm:pt modelId="{A6E6338B-426A-402F-A8CA-305C855C5DF1}" type="sibTrans" cxnId="{6BC4C9D4-1C67-4D3B-9193-72EBA7A428AD}">
      <dgm:prSet custT="1"/>
      <dgm:spPr/>
      <dgm:t>
        <a:bodyPr/>
        <a:lstStyle/>
        <a:p>
          <a:endParaRPr lang="ru-RU" sz="1400"/>
        </a:p>
      </dgm:t>
    </dgm:pt>
    <dgm:pt modelId="{8E0D52BC-A01F-49A8-860C-95C97D818E0B}">
      <dgm:prSet custT="1"/>
      <dgm:spPr/>
      <dgm:t>
        <a:bodyPr/>
        <a:lstStyle/>
        <a:p>
          <a:endParaRPr lang="ru-RU" sz="1400" b="1" dirty="0">
            <a:solidFill>
              <a:srgbClr val="0033CC"/>
            </a:solidFill>
          </a:endParaRPr>
        </a:p>
      </dgm:t>
    </dgm:pt>
    <dgm:pt modelId="{DFB84901-F1B2-4A19-A8F0-240CE40D76CA}" type="parTrans" cxnId="{20FBB79E-98C3-46EA-8E67-1FBDCA457B98}">
      <dgm:prSet/>
      <dgm:spPr/>
      <dgm:t>
        <a:bodyPr/>
        <a:lstStyle/>
        <a:p>
          <a:endParaRPr lang="ru-RU" sz="1400"/>
        </a:p>
      </dgm:t>
    </dgm:pt>
    <dgm:pt modelId="{2ED7E057-3CB8-4677-958B-8E8C858F289D}" type="sibTrans" cxnId="{20FBB79E-98C3-46EA-8E67-1FBDCA457B98}">
      <dgm:prSet/>
      <dgm:spPr/>
      <dgm:t>
        <a:bodyPr/>
        <a:lstStyle/>
        <a:p>
          <a:endParaRPr lang="ru-RU" sz="1400"/>
        </a:p>
      </dgm:t>
    </dgm:pt>
    <dgm:pt modelId="{5F647F41-C714-4FD3-BB7E-795DDC9816D6}">
      <dgm:prSet custT="1"/>
      <dgm:spPr/>
      <dgm:t>
        <a:bodyPr/>
        <a:lstStyle/>
        <a:p>
          <a:r>
            <a:rPr lang="ru-RU" sz="1400" i="1" dirty="0" err="1" smtClean="0"/>
            <a:t>Яшил</a:t>
          </a:r>
          <a:r>
            <a:rPr lang="ru-RU" sz="1400" i="1" dirty="0" smtClean="0"/>
            <a:t> </a:t>
          </a:r>
          <a:r>
            <a:rPr lang="ru-RU" sz="1400" i="1" dirty="0" err="1" smtClean="0"/>
            <a:t>қурилишда</a:t>
          </a:r>
          <a:r>
            <a:rPr lang="ru-RU" sz="1400" i="1" dirty="0" smtClean="0"/>
            <a:t> </a:t>
          </a:r>
          <a:r>
            <a:rPr lang="ru-RU" sz="1400" i="1" dirty="0" err="1" smtClean="0"/>
            <a:t>дарахт-буталар</a:t>
          </a:r>
          <a:r>
            <a:rPr lang="ru-RU" sz="1400" i="1" dirty="0" smtClean="0"/>
            <a:t>, гул-</a:t>
          </a:r>
          <a:r>
            <a:rPr lang="ru-RU" sz="1400" i="1" dirty="0" err="1" smtClean="0"/>
            <a:t>майсалар</a:t>
          </a:r>
          <a:r>
            <a:rPr lang="ru-RU" sz="1400" i="1" dirty="0" smtClean="0"/>
            <a:t> </a:t>
          </a:r>
          <a:r>
            <a:rPr lang="ru-RU" sz="1400" i="1" dirty="0" err="1" smtClean="0"/>
            <a:t>ва</a:t>
          </a:r>
          <a:r>
            <a:rPr lang="ru-RU" sz="1400" i="1" dirty="0" smtClean="0"/>
            <a:t> газон </a:t>
          </a:r>
          <a:r>
            <a:rPr lang="ru-RU" sz="1400" i="1" dirty="0" err="1" smtClean="0"/>
            <a:t>ўсимликларини</a:t>
          </a:r>
          <a:r>
            <a:rPr lang="ru-RU" sz="1400" i="1" dirty="0" smtClean="0"/>
            <a:t> </a:t>
          </a:r>
          <a:r>
            <a:rPr lang="ru-RU" sz="1400" i="1" dirty="0" err="1" smtClean="0"/>
            <a:t>қўллаш</a:t>
          </a:r>
          <a:endParaRPr lang="ru-RU" sz="1400" dirty="0"/>
        </a:p>
      </dgm:t>
    </dgm:pt>
    <dgm:pt modelId="{D3FC8ABC-9953-4477-A164-E5CCC4FA40C9}" type="parTrans" cxnId="{B9D2FFD0-DF35-403C-B666-341549ABB71B}">
      <dgm:prSet/>
      <dgm:spPr/>
      <dgm:t>
        <a:bodyPr/>
        <a:lstStyle/>
        <a:p>
          <a:endParaRPr lang="ru-RU" sz="1400"/>
        </a:p>
      </dgm:t>
    </dgm:pt>
    <dgm:pt modelId="{F8B0A456-8FA8-4B79-90D7-345F6A79AE9A}" type="sibTrans" cxnId="{B9D2FFD0-DF35-403C-B666-341549ABB71B}">
      <dgm:prSet/>
      <dgm:spPr/>
      <dgm:t>
        <a:bodyPr/>
        <a:lstStyle/>
        <a:p>
          <a:endParaRPr lang="ru-RU" sz="1400"/>
        </a:p>
      </dgm:t>
    </dgm:pt>
    <dgm:pt modelId="{34116EF1-1B07-42D5-A876-793E2849FF78}" type="pres">
      <dgm:prSet presAssocID="{99B57670-11CE-445A-BE89-604CC4010573}" presName="linearFlow" presStyleCnt="0">
        <dgm:presLayoutVars>
          <dgm:resizeHandles val="exact"/>
        </dgm:presLayoutVars>
      </dgm:prSet>
      <dgm:spPr/>
      <dgm:t>
        <a:bodyPr/>
        <a:lstStyle/>
        <a:p>
          <a:endParaRPr lang="ru-RU"/>
        </a:p>
      </dgm:t>
    </dgm:pt>
    <dgm:pt modelId="{910C566D-5877-4BDD-BA01-2C030592FDA3}" type="pres">
      <dgm:prSet presAssocID="{F00AA2D2-97D9-4929-B98A-415963E5A797}" presName="node" presStyleLbl="node1" presStyleIdx="0" presStyleCnt="4" custScaleX="187401" custLinFactNeighborY="-10657">
        <dgm:presLayoutVars>
          <dgm:bulletEnabled val="1"/>
        </dgm:presLayoutVars>
      </dgm:prSet>
      <dgm:spPr/>
      <dgm:t>
        <a:bodyPr/>
        <a:lstStyle/>
        <a:p>
          <a:endParaRPr lang="ru-RU"/>
        </a:p>
      </dgm:t>
    </dgm:pt>
    <dgm:pt modelId="{C4ED2A93-9D13-4662-A749-2EB95FCE975C}" type="pres">
      <dgm:prSet presAssocID="{D75F2E22-4EC2-4217-A71E-BB85A5D96E13}" presName="sibTrans" presStyleLbl="sibTrans2D1" presStyleIdx="0" presStyleCnt="3"/>
      <dgm:spPr/>
      <dgm:t>
        <a:bodyPr/>
        <a:lstStyle/>
        <a:p>
          <a:endParaRPr lang="ru-RU"/>
        </a:p>
      </dgm:t>
    </dgm:pt>
    <dgm:pt modelId="{C507D5ED-1638-4760-BCEE-8E97E9AFD634}" type="pres">
      <dgm:prSet presAssocID="{D75F2E22-4EC2-4217-A71E-BB85A5D96E13}" presName="connectorText" presStyleLbl="sibTrans2D1" presStyleIdx="0" presStyleCnt="3"/>
      <dgm:spPr/>
      <dgm:t>
        <a:bodyPr/>
        <a:lstStyle/>
        <a:p>
          <a:endParaRPr lang="ru-RU"/>
        </a:p>
      </dgm:t>
    </dgm:pt>
    <dgm:pt modelId="{4165F888-896B-4AAB-821C-1DDCFD38A574}" type="pres">
      <dgm:prSet presAssocID="{599D9F46-8B85-4385-AED0-09444C288F3C}" presName="node" presStyleLbl="node1" presStyleIdx="1" presStyleCnt="4" custScaleX="187401">
        <dgm:presLayoutVars>
          <dgm:bulletEnabled val="1"/>
        </dgm:presLayoutVars>
      </dgm:prSet>
      <dgm:spPr/>
      <dgm:t>
        <a:bodyPr/>
        <a:lstStyle/>
        <a:p>
          <a:endParaRPr lang="ru-RU"/>
        </a:p>
      </dgm:t>
    </dgm:pt>
    <dgm:pt modelId="{EF6A60A1-EDB3-45A9-91E6-5BCD1A61C75E}" type="pres">
      <dgm:prSet presAssocID="{54A2BE27-1C1B-4DD9-BB59-D200568B2615}" presName="sibTrans" presStyleLbl="sibTrans2D1" presStyleIdx="1" presStyleCnt="3"/>
      <dgm:spPr/>
      <dgm:t>
        <a:bodyPr/>
        <a:lstStyle/>
        <a:p>
          <a:endParaRPr lang="ru-RU"/>
        </a:p>
      </dgm:t>
    </dgm:pt>
    <dgm:pt modelId="{A59B2DA5-D73E-4C86-ABEF-7F99FE94D530}" type="pres">
      <dgm:prSet presAssocID="{54A2BE27-1C1B-4DD9-BB59-D200568B2615}" presName="connectorText" presStyleLbl="sibTrans2D1" presStyleIdx="1" presStyleCnt="3"/>
      <dgm:spPr/>
      <dgm:t>
        <a:bodyPr/>
        <a:lstStyle/>
        <a:p>
          <a:endParaRPr lang="ru-RU"/>
        </a:p>
      </dgm:t>
    </dgm:pt>
    <dgm:pt modelId="{638D1A51-5C36-4D31-B1C8-80B4DE897F19}" type="pres">
      <dgm:prSet presAssocID="{C9627FF0-48A0-43C6-9B64-6FBA43EB4FC7}" presName="node" presStyleLbl="node1" presStyleIdx="2" presStyleCnt="4" custScaleX="183334" custLinFactNeighborX="-345" custLinFactNeighborY="-4658">
        <dgm:presLayoutVars>
          <dgm:bulletEnabled val="1"/>
        </dgm:presLayoutVars>
      </dgm:prSet>
      <dgm:spPr/>
      <dgm:t>
        <a:bodyPr/>
        <a:lstStyle/>
        <a:p>
          <a:endParaRPr lang="ru-RU"/>
        </a:p>
      </dgm:t>
    </dgm:pt>
    <dgm:pt modelId="{F7826D9A-8386-48CF-91B6-5BA0F0E940EB}" type="pres">
      <dgm:prSet presAssocID="{A6E6338B-426A-402F-A8CA-305C855C5DF1}" presName="sibTrans" presStyleLbl="sibTrans2D1" presStyleIdx="2" presStyleCnt="3"/>
      <dgm:spPr/>
      <dgm:t>
        <a:bodyPr/>
        <a:lstStyle/>
        <a:p>
          <a:endParaRPr lang="ru-RU"/>
        </a:p>
      </dgm:t>
    </dgm:pt>
    <dgm:pt modelId="{2E65E038-0A52-43E8-A85F-322B7A9BF32D}" type="pres">
      <dgm:prSet presAssocID="{A6E6338B-426A-402F-A8CA-305C855C5DF1}" presName="connectorText" presStyleLbl="sibTrans2D1" presStyleIdx="2" presStyleCnt="3"/>
      <dgm:spPr/>
      <dgm:t>
        <a:bodyPr/>
        <a:lstStyle/>
        <a:p>
          <a:endParaRPr lang="ru-RU"/>
        </a:p>
      </dgm:t>
    </dgm:pt>
    <dgm:pt modelId="{B21839F6-0E36-40B1-96E4-5C243364F5D8}" type="pres">
      <dgm:prSet presAssocID="{5F647F41-C714-4FD3-BB7E-795DDC9816D6}" presName="node" presStyleLbl="node1" presStyleIdx="3" presStyleCnt="4" custScaleX="178393">
        <dgm:presLayoutVars>
          <dgm:bulletEnabled val="1"/>
        </dgm:presLayoutVars>
      </dgm:prSet>
      <dgm:spPr/>
      <dgm:t>
        <a:bodyPr/>
        <a:lstStyle/>
        <a:p>
          <a:endParaRPr lang="ru-RU"/>
        </a:p>
      </dgm:t>
    </dgm:pt>
  </dgm:ptLst>
  <dgm:cxnLst>
    <dgm:cxn modelId="{95B3F772-100C-4191-8A36-0C5750E9D04F}" type="presOf" srcId="{54A2BE27-1C1B-4DD9-BB59-D200568B2615}" destId="{EF6A60A1-EDB3-45A9-91E6-5BCD1A61C75E}" srcOrd="0" destOrd="0" presId="urn:microsoft.com/office/officeart/2005/8/layout/process2"/>
    <dgm:cxn modelId="{B9D2FFD0-DF35-403C-B666-341549ABB71B}" srcId="{99B57670-11CE-445A-BE89-604CC4010573}" destId="{5F647F41-C714-4FD3-BB7E-795DDC9816D6}" srcOrd="3" destOrd="0" parTransId="{D3FC8ABC-9953-4477-A164-E5CCC4FA40C9}" sibTransId="{F8B0A456-8FA8-4B79-90D7-345F6A79AE9A}"/>
    <dgm:cxn modelId="{79230922-AE3F-45F5-9A42-A6804E20B60B}" type="presOf" srcId="{A6E6338B-426A-402F-A8CA-305C855C5DF1}" destId="{F7826D9A-8386-48CF-91B6-5BA0F0E940EB}" srcOrd="0" destOrd="0" presId="urn:microsoft.com/office/officeart/2005/8/layout/process2"/>
    <dgm:cxn modelId="{5B0E05AE-37AE-4F7B-9569-06C53398429C}" type="presOf" srcId="{D75F2E22-4EC2-4217-A71E-BB85A5D96E13}" destId="{C507D5ED-1638-4760-BCEE-8E97E9AFD634}" srcOrd="1" destOrd="0" presId="urn:microsoft.com/office/officeart/2005/8/layout/process2"/>
    <dgm:cxn modelId="{2CB7A62E-2D43-4700-88AC-2EC978ECBDF9}" type="presOf" srcId="{A6E6338B-426A-402F-A8CA-305C855C5DF1}" destId="{2E65E038-0A52-43E8-A85F-322B7A9BF32D}" srcOrd="1" destOrd="0" presId="urn:microsoft.com/office/officeart/2005/8/layout/process2"/>
    <dgm:cxn modelId="{2A2927D9-5A52-4ECE-B139-417EBE5CE176}" type="presOf" srcId="{D75F2E22-4EC2-4217-A71E-BB85A5D96E13}" destId="{C4ED2A93-9D13-4662-A749-2EB95FCE975C}" srcOrd="0" destOrd="0" presId="urn:microsoft.com/office/officeart/2005/8/layout/process2"/>
    <dgm:cxn modelId="{0F58E5F0-0648-4D17-8257-FA5B68FC5283}" type="presOf" srcId="{599D9F46-8B85-4385-AED0-09444C288F3C}" destId="{4165F888-896B-4AAB-821C-1DDCFD38A574}" srcOrd="0" destOrd="0" presId="urn:microsoft.com/office/officeart/2005/8/layout/process2"/>
    <dgm:cxn modelId="{3A4E27CE-B1A9-46A7-A828-10B834891DF9}" type="presOf" srcId="{5F647F41-C714-4FD3-BB7E-795DDC9816D6}" destId="{B21839F6-0E36-40B1-96E4-5C243364F5D8}" srcOrd="0" destOrd="0" presId="urn:microsoft.com/office/officeart/2005/8/layout/process2"/>
    <dgm:cxn modelId="{E0795E8C-1184-4034-B944-5DEE252F0FAC}" type="presOf" srcId="{54A2BE27-1C1B-4DD9-BB59-D200568B2615}" destId="{A59B2DA5-D73E-4C86-ABEF-7F99FE94D530}" srcOrd="1" destOrd="0" presId="urn:microsoft.com/office/officeart/2005/8/layout/process2"/>
    <dgm:cxn modelId="{3CD81E54-1B59-443E-9721-2C15B66B3731}" srcId="{99B57670-11CE-445A-BE89-604CC4010573}" destId="{F00AA2D2-97D9-4929-B98A-415963E5A797}" srcOrd="0" destOrd="0" parTransId="{81C29FD7-2DAB-430F-A058-DC1FEDC2F4F2}" sibTransId="{D75F2E22-4EC2-4217-A71E-BB85A5D96E13}"/>
    <dgm:cxn modelId="{3BC49D98-DDC8-4B0B-8583-BEAACE525653}" type="presOf" srcId="{C9627FF0-48A0-43C6-9B64-6FBA43EB4FC7}" destId="{638D1A51-5C36-4D31-B1C8-80B4DE897F19}" srcOrd="0" destOrd="0" presId="urn:microsoft.com/office/officeart/2005/8/layout/process2"/>
    <dgm:cxn modelId="{20FBB79E-98C3-46EA-8E67-1FBDCA457B98}" srcId="{C9627FF0-48A0-43C6-9B64-6FBA43EB4FC7}" destId="{8E0D52BC-A01F-49A8-860C-95C97D818E0B}" srcOrd="0" destOrd="0" parTransId="{DFB84901-F1B2-4A19-A8F0-240CE40D76CA}" sibTransId="{2ED7E057-3CB8-4677-958B-8E8C858F289D}"/>
    <dgm:cxn modelId="{429E2379-EE8E-410A-9E9F-0D42C8183E14}" type="presOf" srcId="{8E0D52BC-A01F-49A8-860C-95C97D818E0B}" destId="{638D1A51-5C36-4D31-B1C8-80B4DE897F19}" srcOrd="0" destOrd="1" presId="urn:microsoft.com/office/officeart/2005/8/layout/process2"/>
    <dgm:cxn modelId="{8C10719C-5A46-4007-9AED-5295C23FFF03}" type="presOf" srcId="{99B57670-11CE-445A-BE89-604CC4010573}" destId="{34116EF1-1B07-42D5-A876-793E2849FF78}" srcOrd="0" destOrd="0" presId="urn:microsoft.com/office/officeart/2005/8/layout/process2"/>
    <dgm:cxn modelId="{64328B63-4E7C-465B-BB63-FF249DE03872}" type="presOf" srcId="{F00AA2D2-97D9-4929-B98A-415963E5A797}" destId="{910C566D-5877-4BDD-BA01-2C030592FDA3}" srcOrd="0" destOrd="0" presId="urn:microsoft.com/office/officeart/2005/8/layout/process2"/>
    <dgm:cxn modelId="{241DBCC8-A540-49A1-AD70-C9B0B8A3B0A9}" srcId="{99B57670-11CE-445A-BE89-604CC4010573}" destId="{599D9F46-8B85-4385-AED0-09444C288F3C}" srcOrd="1" destOrd="0" parTransId="{D04F6306-B193-43AC-8746-6CBDB20532A4}" sibTransId="{54A2BE27-1C1B-4DD9-BB59-D200568B2615}"/>
    <dgm:cxn modelId="{6BC4C9D4-1C67-4D3B-9193-72EBA7A428AD}" srcId="{99B57670-11CE-445A-BE89-604CC4010573}" destId="{C9627FF0-48A0-43C6-9B64-6FBA43EB4FC7}" srcOrd="2" destOrd="0" parTransId="{A109A202-72C8-4B60-837A-0B20C46C69C5}" sibTransId="{A6E6338B-426A-402F-A8CA-305C855C5DF1}"/>
    <dgm:cxn modelId="{80E736F1-E28A-4C13-AD84-FB07CBB33BBE}" type="presParOf" srcId="{34116EF1-1B07-42D5-A876-793E2849FF78}" destId="{910C566D-5877-4BDD-BA01-2C030592FDA3}" srcOrd="0" destOrd="0" presId="urn:microsoft.com/office/officeart/2005/8/layout/process2"/>
    <dgm:cxn modelId="{CE1350A9-730C-461F-B632-945F19DD1DEF}" type="presParOf" srcId="{34116EF1-1B07-42D5-A876-793E2849FF78}" destId="{C4ED2A93-9D13-4662-A749-2EB95FCE975C}" srcOrd="1" destOrd="0" presId="urn:microsoft.com/office/officeart/2005/8/layout/process2"/>
    <dgm:cxn modelId="{C4FFAE8F-7528-4504-8142-1496C930FC06}" type="presParOf" srcId="{C4ED2A93-9D13-4662-A749-2EB95FCE975C}" destId="{C507D5ED-1638-4760-BCEE-8E97E9AFD634}" srcOrd="0" destOrd="0" presId="urn:microsoft.com/office/officeart/2005/8/layout/process2"/>
    <dgm:cxn modelId="{7F486659-5B97-4D9D-BB17-2CE07A8E8A18}" type="presParOf" srcId="{34116EF1-1B07-42D5-A876-793E2849FF78}" destId="{4165F888-896B-4AAB-821C-1DDCFD38A574}" srcOrd="2" destOrd="0" presId="urn:microsoft.com/office/officeart/2005/8/layout/process2"/>
    <dgm:cxn modelId="{CC116744-9339-4211-A082-80C2E65D41C8}" type="presParOf" srcId="{34116EF1-1B07-42D5-A876-793E2849FF78}" destId="{EF6A60A1-EDB3-45A9-91E6-5BCD1A61C75E}" srcOrd="3" destOrd="0" presId="urn:microsoft.com/office/officeart/2005/8/layout/process2"/>
    <dgm:cxn modelId="{D7003F27-883E-4DEC-B939-EFC407C8ADAC}" type="presParOf" srcId="{EF6A60A1-EDB3-45A9-91E6-5BCD1A61C75E}" destId="{A59B2DA5-D73E-4C86-ABEF-7F99FE94D530}" srcOrd="0" destOrd="0" presId="urn:microsoft.com/office/officeart/2005/8/layout/process2"/>
    <dgm:cxn modelId="{83BB2961-4E4A-4B7A-8358-F2DB41F9F4E3}" type="presParOf" srcId="{34116EF1-1B07-42D5-A876-793E2849FF78}" destId="{638D1A51-5C36-4D31-B1C8-80B4DE897F19}" srcOrd="4" destOrd="0" presId="urn:microsoft.com/office/officeart/2005/8/layout/process2"/>
    <dgm:cxn modelId="{FB1B50E4-8AF9-4378-B12E-5C7EC98FB5EF}" type="presParOf" srcId="{34116EF1-1B07-42D5-A876-793E2849FF78}" destId="{F7826D9A-8386-48CF-91B6-5BA0F0E940EB}" srcOrd="5" destOrd="0" presId="urn:microsoft.com/office/officeart/2005/8/layout/process2"/>
    <dgm:cxn modelId="{5018450D-465F-4686-82EF-AC72712543B4}" type="presParOf" srcId="{F7826D9A-8386-48CF-91B6-5BA0F0E940EB}" destId="{2E65E038-0A52-43E8-A85F-322B7A9BF32D}" srcOrd="0" destOrd="0" presId="urn:microsoft.com/office/officeart/2005/8/layout/process2"/>
    <dgm:cxn modelId="{51750B63-934B-4A61-AB4B-961201653F4C}" type="presParOf" srcId="{34116EF1-1B07-42D5-A876-793E2849FF78}" destId="{B21839F6-0E36-40B1-96E4-5C243364F5D8}"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0C566D-5877-4BDD-BA01-2C030592FDA3}">
      <dsp:nvSpPr>
        <dsp:cNvPr id="0" name=""/>
        <dsp:cNvSpPr/>
      </dsp:nvSpPr>
      <dsp:spPr>
        <a:xfrm>
          <a:off x="222488" y="0"/>
          <a:ext cx="7835943" cy="1045344"/>
        </a:xfrm>
        <a:prstGeom prst="roundRect">
          <a:avLst>
            <a:gd name="adj" fmla="val 10000"/>
          </a:avLst>
        </a:prstGeom>
        <a:gradFill rotWithShape="0">
          <a:gsLst>
            <a:gs pos="0">
              <a:schemeClr val="accent2">
                <a:hueOff val="0"/>
                <a:satOff val="0"/>
                <a:lumOff val="0"/>
                <a:alphaOff val="0"/>
                <a:shade val="63000"/>
                <a:satMod val="165000"/>
              </a:schemeClr>
            </a:gs>
            <a:gs pos="30000">
              <a:schemeClr val="accent2">
                <a:hueOff val="0"/>
                <a:satOff val="0"/>
                <a:lumOff val="0"/>
                <a:alphaOff val="0"/>
                <a:shade val="58000"/>
                <a:satMod val="165000"/>
              </a:schemeClr>
            </a:gs>
            <a:gs pos="75000">
              <a:schemeClr val="accent2">
                <a:hueOff val="0"/>
                <a:satOff val="0"/>
                <a:lumOff val="0"/>
                <a:alphaOff val="0"/>
                <a:shade val="30000"/>
                <a:satMod val="175000"/>
              </a:schemeClr>
            </a:gs>
            <a:gs pos="100000">
              <a:schemeClr val="accent2">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ru-RU" sz="1400" kern="1200" dirty="0" err="1" smtClean="0"/>
            <a:t>Аҳоли</a:t>
          </a:r>
          <a:r>
            <a:rPr lang="ru-RU" sz="1400" kern="1200" dirty="0" smtClean="0"/>
            <a:t> </a:t>
          </a:r>
          <a:r>
            <a:rPr lang="ru-RU" sz="1400" kern="1200" dirty="0" err="1" smtClean="0"/>
            <a:t>яшаш</a:t>
          </a:r>
          <a:r>
            <a:rPr lang="ru-RU" sz="1400" kern="1200" dirty="0" smtClean="0"/>
            <a:t> </a:t>
          </a:r>
          <a:r>
            <a:rPr lang="ru-RU" sz="1400" kern="1200" dirty="0" err="1" smtClean="0"/>
            <a:t>жойларида</a:t>
          </a:r>
          <a:r>
            <a:rPr lang="ru-RU" sz="1400" kern="1200" dirty="0" smtClean="0"/>
            <a:t> </a:t>
          </a:r>
          <a:r>
            <a:rPr lang="ru-RU" sz="1400" kern="1200" dirty="0" err="1" smtClean="0"/>
            <a:t>кўкаламзорлаштириш</a:t>
          </a:r>
          <a:r>
            <a:rPr lang="ru-RU" sz="1400" kern="1200" dirty="0" smtClean="0"/>
            <a:t>, </a:t>
          </a:r>
          <a:r>
            <a:rPr lang="ru-RU" sz="1400" kern="1200" dirty="0" err="1" smtClean="0"/>
            <a:t>катта</a:t>
          </a:r>
          <a:r>
            <a:rPr lang="ru-RU" sz="1400" kern="1200" dirty="0" smtClean="0"/>
            <a:t> </a:t>
          </a:r>
          <a:r>
            <a:rPr lang="ru-RU" sz="1400" kern="1200" dirty="0" err="1" smtClean="0"/>
            <a:t>яшил</a:t>
          </a:r>
          <a:r>
            <a:rPr lang="ru-RU" sz="1400" kern="1200" dirty="0" smtClean="0"/>
            <a:t> </a:t>
          </a:r>
          <a:r>
            <a:rPr lang="ru-RU" sz="1400" kern="1200" dirty="0" err="1" smtClean="0"/>
            <a:t>мавзеларни</a:t>
          </a:r>
          <a:r>
            <a:rPr lang="ru-RU" sz="1400" kern="1200" dirty="0" smtClean="0"/>
            <a:t> </a:t>
          </a:r>
          <a:r>
            <a:rPr lang="ru-RU" sz="1400" kern="1200" dirty="0" err="1" smtClean="0"/>
            <a:t>яратиш</a:t>
          </a:r>
          <a:r>
            <a:rPr lang="ru-RU" sz="1400" kern="1200" dirty="0" smtClean="0"/>
            <a:t>, </a:t>
          </a:r>
          <a:r>
            <a:rPr lang="ru-RU" sz="1400" kern="1200" dirty="0" err="1" smtClean="0"/>
            <a:t>меҳнаткашлар</a:t>
          </a:r>
          <a:r>
            <a:rPr lang="ru-RU" sz="1400" kern="1200" dirty="0" smtClean="0"/>
            <a:t> </a:t>
          </a:r>
          <a:r>
            <a:rPr lang="ru-RU" sz="1400" kern="1200" dirty="0" err="1" smtClean="0"/>
            <a:t>ҳаётига</a:t>
          </a:r>
          <a:r>
            <a:rPr lang="ru-RU" sz="1400" kern="1200" dirty="0" smtClean="0"/>
            <a:t> </a:t>
          </a:r>
          <a:r>
            <a:rPr lang="ru-RU" sz="1400" kern="1200" dirty="0" err="1" smtClean="0"/>
            <a:t>манзарали</a:t>
          </a:r>
          <a:r>
            <a:rPr lang="ru-RU" sz="1400" kern="1200" dirty="0" smtClean="0"/>
            <a:t> </a:t>
          </a:r>
          <a:r>
            <a:rPr lang="ru-RU" sz="1400" kern="1200" dirty="0" err="1" smtClean="0"/>
            <a:t>ўсимликларни</a:t>
          </a:r>
          <a:r>
            <a:rPr lang="ru-RU" sz="1400" kern="1200" dirty="0" smtClean="0"/>
            <a:t> </a:t>
          </a:r>
          <a:r>
            <a:rPr lang="ru-RU" sz="1400" kern="1200" dirty="0" err="1" smtClean="0"/>
            <a:t>киритиш</a:t>
          </a:r>
          <a:r>
            <a:rPr lang="ru-RU" sz="1400" kern="1200" dirty="0" smtClean="0"/>
            <a:t> </a:t>
          </a:r>
          <a:r>
            <a:rPr lang="ru-RU" sz="1400" kern="1200" dirty="0" err="1" smtClean="0"/>
            <a:t>бу</a:t>
          </a:r>
          <a:r>
            <a:rPr lang="ru-RU" sz="1400" kern="1200" dirty="0" smtClean="0"/>
            <a:t> </a:t>
          </a:r>
          <a:r>
            <a:rPr lang="ru-RU" sz="1400" kern="1200" dirty="0" err="1" smtClean="0"/>
            <a:t>ҳаммасини</a:t>
          </a:r>
          <a:r>
            <a:rPr lang="ru-RU" sz="1400" kern="1200" dirty="0" smtClean="0"/>
            <a:t> </a:t>
          </a:r>
          <a:r>
            <a:rPr lang="ru-RU" sz="1400" kern="1200" dirty="0" err="1" smtClean="0"/>
            <a:t>қатъий</a:t>
          </a:r>
          <a:r>
            <a:rPr lang="ru-RU" sz="1400" kern="1200" dirty="0" smtClean="0"/>
            <a:t> режа </a:t>
          </a:r>
          <a:r>
            <a:rPr lang="ru-RU" sz="1400" kern="1200" dirty="0" err="1" smtClean="0"/>
            <a:t>асосида</a:t>
          </a:r>
          <a:r>
            <a:rPr lang="ru-RU" sz="1400" kern="1200" dirty="0" smtClean="0"/>
            <a:t> </a:t>
          </a:r>
          <a:r>
            <a:rPr lang="ru-RU" sz="1400" kern="1200" dirty="0" err="1" smtClean="0"/>
            <a:t>ва</a:t>
          </a:r>
          <a:r>
            <a:rPr lang="ru-RU" sz="1400" kern="1200" dirty="0" smtClean="0"/>
            <a:t> </a:t>
          </a:r>
          <a:r>
            <a:rPr lang="ru-RU" sz="1400" kern="1200" dirty="0" err="1" smtClean="0"/>
            <a:t>яшил</a:t>
          </a:r>
          <a:r>
            <a:rPr lang="ru-RU" sz="1400" kern="1200" dirty="0" smtClean="0"/>
            <a:t> </a:t>
          </a:r>
          <a:r>
            <a:rPr lang="ru-RU" sz="1400" kern="1200" dirty="0" err="1" smtClean="0"/>
            <a:t>қурилиш</a:t>
          </a:r>
          <a:r>
            <a:rPr lang="ru-RU" sz="1400" kern="1200" dirty="0" smtClean="0"/>
            <a:t> (</a:t>
          </a:r>
          <a:r>
            <a:rPr lang="ru-RU" sz="1400" kern="1200" dirty="0" err="1" smtClean="0"/>
            <a:t>кўкаламзорлаштириш</a:t>
          </a:r>
          <a:r>
            <a:rPr lang="ru-RU" sz="1400" kern="1200" dirty="0" smtClean="0"/>
            <a:t>) </a:t>
          </a:r>
          <a:r>
            <a:rPr lang="ru-RU" sz="1400" kern="1200" dirty="0" err="1" smtClean="0"/>
            <a:t>ишини</a:t>
          </a:r>
          <a:r>
            <a:rPr lang="ru-RU" sz="1400" kern="1200" dirty="0" smtClean="0"/>
            <a:t> </a:t>
          </a:r>
          <a:r>
            <a:rPr lang="ru-RU" sz="1400" kern="1200" dirty="0" err="1" smtClean="0"/>
            <a:t>чуқур</a:t>
          </a:r>
          <a:r>
            <a:rPr lang="ru-RU" sz="1400" kern="1200" dirty="0" smtClean="0"/>
            <a:t> </a:t>
          </a:r>
          <a:r>
            <a:rPr lang="ru-RU" sz="1400" kern="1200" dirty="0" err="1" smtClean="0"/>
            <a:t>билган</a:t>
          </a:r>
          <a:r>
            <a:rPr lang="ru-RU" sz="1400" kern="1200" dirty="0" smtClean="0"/>
            <a:t> </a:t>
          </a:r>
          <a:r>
            <a:rPr lang="ru-RU" sz="1400" kern="1200" dirty="0" err="1" smtClean="0"/>
            <a:t>холдагина</a:t>
          </a:r>
          <a:r>
            <a:rPr lang="ru-RU" sz="1400" kern="1200" dirty="0" smtClean="0"/>
            <a:t> </a:t>
          </a:r>
          <a:r>
            <a:rPr lang="ru-RU" sz="1400" kern="1200" dirty="0" err="1" smtClean="0"/>
            <a:t>тўғри</a:t>
          </a:r>
          <a:r>
            <a:rPr lang="ru-RU" sz="1400" kern="1200" dirty="0" smtClean="0"/>
            <a:t> </a:t>
          </a:r>
          <a:r>
            <a:rPr lang="ru-RU" sz="1400" kern="1200" dirty="0" err="1" smtClean="0"/>
            <a:t>амалга</a:t>
          </a:r>
          <a:r>
            <a:rPr lang="ru-RU" sz="1400" kern="1200" dirty="0" smtClean="0"/>
            <a:t> </a:t>
          </a:r>
          <a:r>
            <a:rPr lang="ru-RU" sz="1400" kern="1200" dirty="0" err="1" smtClean="0"/>
            <a:t>ошириш</a:t>
          </a:r>
          <a:r>
            <a:rPr lang="ru-RU" sz="1400" kern="1200" dirty="0" smtClean="0"/>
            <a:t> </a:t>
          </a:r>
          <a:r>
            <a:rPr lang="ru-RU" sz="1400" kern="1200" dirty="0" err="1" smtClean="0"/>
            <a:t>мумкин</a:t>
          </a:r>
          <a:r>
            <a:rPr lang="ru-RU" sz="1400" kern="1200" dirty="0" smtClean="0"/>
            <a:t>. </a:t>
          </a:r>
        </a:p>
        <a:p>
          <a:pPr lvl="0" algn="l" defTabSz="622300">
            <a:lnSpc>
              <a:spcPct val="90000"/>
            </a:lnSpc>
            <a:spcBef>
              <a:spcPct val="0"/>
            </a:spcBef>
            <a:spcAft>
              <a:spcPct val="35000"/>
            </a:spcAft>
          </a:pPr>
          <a:r>
            <a:rPr lang="ru-RU" sz="1400" kern="1200" dirty="0" err="1" smtClean="0"/>
            <a:t>Бу</a:t>
          </a:r>
          <a:r>
            <a:rPr lang="ru-RU" sz="1400" kern="1200" dirty="0" smtClean="0"/>
            <a:t> </a:t>
          </a:r>
          <a:r>
            <a:rPr lang="ru-RU" sz="1400" kern="1200" dirty="0" err="1" smtClean="0"/>
            <a:t>ишдаги</a:t>
          </a:r>
          <a:r>
            <a:rPr lang="ru-RU" sz="1400" kern="1200" dirty="0" smtClean="0"/>
            <a:t> </a:t>
          </a:r>
          <a:r>
            <a:rPr lang="ru-RU" sz="1400" kern="1200" dirty="0" err="1" smtClean="0"/>
            <a:t>вазифаларга</a:t>
          </a:r>
          <a:r>
            <a:rPr lang="ru-RU" sz="1400" kern="1200" dirty="0" smtClean="0"/>
            <a:t> </a:t>
          </a:r>
          <a:r>
            <a:rPr lang="ru-RU" sz="1400" kern="1200" dirty="0" err="1" smtClean="0"/>
            <a:t>қуйидагилар</a:t>
          </a:r>
          <a:r>
            <a:rPr lang="ru-RU" sz="1400" kern="1200" dirty="0" smtClean="0"/>
            <a:t> </a:t>
          </a:r>
          <a:r>
            <a:rPr lang="ru-RU" sz="1400" kern="1200" dirty="0" err="1" smtClean="0"/>
            <a:t>киради</a:t>
          </a:r>
          <a:r>
            <a:rPr lang="ru-RU" sz="1400" kern="1200" dirty="0" smtClean="0"/>
            <a:t> </a:t>
          </a:r>
          <a:endParaRPr lang="ru-RU" sz="1400" kern="1200" dirty="0"/>
        </a:p>
      </dsp:txBody>
      <dsp:txXfrm>
        <a:off x="253105" y="30617"/>
        <a:ext cx="7774709" cy="984110"/>
      </dsp:txXfrm>
    </dsp:sp>
    <dsp:sp modelId="{C4ED2A93-9D13-4662-A749-2EB95FCE975C}">
      <dsp:nvSpPr>
        <dsp:cNvPr id="0" name=""/>
        <dsp:cNvSpPr/>
      </dsp:nvSpPr>
      <dsp:spPr>
        <a:xfrm rot="5400000">
          <a:off x="3942349" y="1074289"/>
          <a:ext cx="396221" cy="470404"/>
        </a:xfrm>
        <a:prstGeom prst="rightArrow">
          <a:avLst>
            <a:gd name="adj1" fmla="val 60000"/>
            <a:gd name="adj2" fmla="val 50000"/>
          </a:avLst>
        </a:prstGeom>
        <a:gradFill rotWithShape="0">
          <a:gsLst>
            <a:gs pos="0">
              <a:schemeClr val="accent2">
                <a:hueOff val="0"/>
                <a:satOff val="0"/>
                <a:lumOff val="0"/>
                <a:alphaOff val="0"/>
                <a:shade val="63000"/>
                <a:satMod val="165000"/>
              </a:schemeClr>
            </a:gs>
            <a:gs pos="30000">
              <a:schemeClr val="accent2">
                <a:hueOff val="0"/>
                <a:satOff val="0"/>
                <a:lumOff val="0"/>
                <a:alphaOff val="0"/>
                <a:shade val="58000"/>
                <a:satMod val="165000"/>
              </a:schemeClr>
            </a:gs>
            <a:gs pos="75000">
              <a:schemeClr val="accent2">
                <a:hueOff val="0"/>
                <a:satOff val="0"/>
                <a:lumOff val="0"/>
                <a:alphaOff val="0"/>
                <a:shade val="30000"/>
                <a:satMod val="175000"/>
              </a:schemeClr>
            </a:gs>
            <a:gs pos="100000">
              <a:schemeClr val="accent2">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5400000">
        <a:off x="3999339" y="1111380"/>
        <a:ext cx="282242" cy="277355"/>
      </dsp:txXfrm>
    </dsp:sp>
    <dsp:sp modelId="{4165F888-896B-4AAB-821C-1DDCFD38A574}">
      <dsp:nvSpPr>
        <dsp:cNvPr id="0" name=""/>
        <dsp:cNvSpPr/>
      </dsp:nvSpPr>
      <dsp:spPr>
        <a:xfrm>
          <a:off x="222488" y="1573639"/>
          <a:ext cx="7835943" cy="1045344"/>
        </a:xfrm>
        <a:prstGeom prst="roundRect">
          <a:avLst>
            <a:gd name="adj" fmla="val 10000"/>
          </a:avLst>
        </a:prstGeom>
        <a:gradFill rotWithShape="0">
          <a:gsLst>
            <a:gs pos="0">
              <a:schemeClr val="accent2">
                <a:hueOff val="-4211785"/>
                <a:satOff val="7099"/>
                <a:lumOff val="-8693"/>
                <a:alphaOff val="0"/>
                <a:shade val="63000"/>
                <a:satMod val="165000"/>
              </a:schemeClr>
            </a:gs>
            <a:gs pos="30000">
              <a:schemeClr val="accent2">
                <a:hueOff val="-4211785"/>
                <a:satOff val="7099"/>
                <a:lumOff val="-8693"/>
                <a:alphaOff val="0"/>
                <a:shade val="58000"/>
                <a:satMod val="165000"/>
              </a:schemeClr>
            </a:gs>
            <a:gs pos="75000">
              <a:schemeClr val="accent2">
                <a:hueOff val="-4211785"/>
                <a:satOff val="7099"/>
                <a:lumOff val="-8693"/>
                <a:alphaOff val="0"/>
                <a:shade val="30000"/>
                <a:satMod val="175000"/>
              </a:schemeClr>
            </a:gs>
            <a:gs pos="100000">
              <a:schemeClr val="accent2">
                <a:hueOff val="-4211785"/>
                <a:satOff val="7099"/>
                <a:lumOff val="-8693"/>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ru-RU" sz="1400" b="1" i="1" kern="1200" dirty="0" err="1" smtClean="0"/>
            <a:t>Манзарали</a:t>
          </a:r>
          <a:r>
            <a:rPr lang="ru-RU" sz="1400" b="1" i="1" kern="1200" dirty="0" smtClean="0"/>
            <a:t> </a:t>
          </a:r>
          <a:r>
            <a:rPr lang="ru-RU" sz="1400" b="1" i="1" kern="1200" dirty="0" err="1" smtClean="0"/>
            <a:t>ўсимликлар</a:t>
          </a:r>
          <a:r>
            <a:rPr lang="ru-RU" sz="1400" b="1" i="1" kern="1200" dirty="0" smtClean="0"/>
            <a:t> </a:t>
          </a:r>
          <a:r>
            <a:rPr lang="ru-RU" sz="1400" b="1" i="1" kern="1200" dirty="0" err="1" smtClean="0"/>
            <a:t>навларини</a:t>
          </a:r>
          <a:r>
            <a:rPr lang="ru-RU" sz="1400" b="1" i="1" kern="1200" dirty="0" smtClean="0"/>
            <a:t> </a:t>
          </a:r>
          <a:r>
            <a:rPr lang="ru-RU" sz="1400" b="1" i="1" kern="1200" dirty="0" err="1" smtClean="0"/>
            <a:t>аниқ</a:t>
          </a:r>
          <a:r>
            <a:rPr lang="ru-RU" sz="1400" b="1" i="1" kern="1200" dirty="0" smtClean="0"/>
            <a:t> </a:t>
          </a:r>
          <a:r>
            <a:rPr lang="ru-RU" sz="1400" b="1" i="1" kern="1200" dirty="0" err="1" smtClean="0"/>
            <a:t>танлаш</a:t>
          </a:r>
          <a:r>
            <a:rPr lang="ru-RU" sz="1400" b="1" i="1" kern="1200" dirty="0" smtClean="0"/>
            <a:t> </a:t>
          </a:r>
          <a:r>
            <a:rPr lang="ru-RU" sz="1400" b="1" i="1" kern="1200" dirty="0" err="1" smtClean="0"/>
            <a:t>ва</a:t>
          </a:r>
          <a:r>
            <a:rPr lang="ru-RU" sz="1400" b="1" i="1" kern="1200" dirty="0" smtClean="0"/>
            <a:t> </a:t>
          </a:r>
          <a:r>
            <a:rPr lang="ru-RU" sz="1400" b="1" i="1" kern="1200" dirty="0" err="1" smtClean="0"/>
            <a:t>ўстириш</a:t>
          </a:r>
          <a:r>
            <a:rPr lang="uz-Cyrl-UZ" sz="1400" b="1" kern="1200" dirty="0" smtClean="0"/>
            <a:t>.</a:t>
          </a:r>
          <a:endParaRPr lang="ru-RU" sz="1400" b="1" kern="1200" dirty="0"/>
        </a:p>
      </dsp:txBody>
      <dsp:txXfrm>
        <a:off x="253105" y="1604256"/>
        <a:ext cx="7774709" cy="984110"/>
      </dsp:txXfrm>
    </dsp:sp>
    <dsp:sp modelId="{EF6A60A1-EDB3-45A9-91E6-5BCD1A61C75E}">
      <dsp:nvSpPr>
        <dsp:cNvPr id="0" name=""/>
        <dsp:cNvSpPr/>
      </dsp:nvSpPr>
      <dsp:spPr>
        <a:xfrm rot="5432125">
          <a:off x="3946366" y="2632944"/>
          <a:ext cx="373760" cy="470404"/>
        </a:xfrm>
        <a:prstGeom prst="rightArrow">
          <a:avLst>
            <a:gd name="adj1" fmla="val 60000"/>
            <a:gd name="adj2" fmla="val 50000"/>
          </a:avLst>
        </a:prstGeom>
        <a:gradFill rotWithShape="0">
          <a:gsLst>
            <a:gs pos="0">
              <a:schemeClr val="accent2">
                <a:hueOff val="-6317677"/>
                <a:satOff val="10648"/>
                <a:lumOff val="-13040"/>
                <a:alphaOff val="0"/>
                <a:shade val="63000"/>
                <a:satMod val="165000"/>
              </a:schemeClr>
            </a:gs>
            <a:gs pos="30000">
              <a:schemeClr val="accent2">
                <a:hueOff val="-6317677"/>
                <a:satOff val="10648"/>
                <a:lumOff val="-13040"/>
                <a:alphaOff val="0"/>
                <a:shade val="58000"/>
                <a:satMod val="165000"/>
              </a:schemeClr>
            </a:gs>
            <a:gs pos="75000">
              <a:schemeClr val="accent2">
                <a:hueOff val="-6317677"/>
                <a:satOff val="10648"/>
                <a:lumOff val="-13040"/>
                <a:alphaOff val="0"/>
                <a:shade val="30000"/>
                <a:satMod val="175000"/>
              </a:schemeClr>
            </a:gs>
            <a:gs pos="100000">
              <a:schemeClr val="accent2">
                <a:hueOff val="-6317677"/>
                <a:satOff val="10648"/>
                <a:lumOff val="-1304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5400000">
        <a:off x="3992649" y="2681268"/>
        <a:ext cx="282242" cy="261632"/>
      </dsp:txXfrm>
    </dsp:sp>
    <dsp:sp modelId="{638D1A51-5C36-4D31-B1C8-80B4DE897F19}">
      <dsp:nvSpPr>
        <dsp:cNvPr id="0" name=""/>
        <dsp:cNvSpPr/>
      </dsp:nvSpPr>
      <dsp:spPr>
        <a:xfrm>
          <a:off x="293090" y="3117310"/>
          <a:ext cx="7665886" cy="1045344"/>
        </a:xfrm>
        <a:prstGeom prst="roundRect">
          <a:avLst>
            <a:gd name="adj" fmla="val 10000"/>
          </a:avLst>
        </a:prstGeom>
        <a:gradFill rotWithShape="0">
          <a:gsLst>
            <a:gs pos="0">
              <a:schemeClr val="accent2">
                <a:hueOff val="-8423570"/>
                <a:satOff val="14198"/>
                <a:lumOff val="-17386"/>
                <a:alphaOff val="0"/>
                <a:shade val="63000"/>
                <a:satMod val="165000"/>
              </a:schemeClr>
            </a:gs>
            <a:gs pos="30000">
              <a:schemeClr val="accent2">
                <a:hueOff val="-8423570"/>
                <a:satOff val="14198"/>
                <a:lumOff val="-17386"/>
                <a:alphaOff val="0"/>
                <a:shade val="58000"/>
                <a:satMod val="165000"/>
              </a:schemeClr>
            </a:gs>
            <a:gs pos="75000">
              <a:schemeClr val="accent2">
                <a:hueOff val="-8423570"/>
                <a:satOff val="14198"/>
                <a:lumOff val="-17386"/>
                <a:alphaOff val="0"/>
                <a:shade val="30000"/>
                <a:satMod val="175000"/>
              </a:schemeClr>
            </a:gs>
            <a:gs pos="100000">
              <a:schemeClr val="accent2">
                <a:hueOff val="-8423570"/>
                <a:satOff val="14198"/>
                <a:lumOff val="-17386"/>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endParaRPr lang="uz-Cyrl-UZ" sz="1400" b="1" kern="1200" dirty="0" smtClean="0">
            <a:solidFill>
              <a:srgbClr val="0033CC"/>
            </a:solidFill>
          </a:endParaRPr>
        </a:p>
        <a:p>
          <a:pPr lvl="0" algn="l" defTabSz="622300">
            <a:lnSpc>
              <a:spcPct val="90000"/>
            </a:lnSpc>
            <a:spcBef>
              <a:spcPct val="0"/>
            </a:spcBef>
            <a:spcAft>
              <a:spcPct val="35000"/>
            </a:spcAft>
          </a:pPr>
          <a:r>
            <a:rPr lang="ru-RU" sz="1400" b="1" i="1" kern="1200" dirty="0" err="1" smtClean="0">
              <a:solidFill>
                <a:srgbClr val="0033CC"/>
              </a:solidFill>
            </a:rPr>
            <a:t>Уларни</a:t>
          </a:r>
          <a:r>
            <a:rPr lang="ru-RU" sz="1400" b="1" i="1" kern="1200" dirty="0" smtClean="0">
              <a:solidFill>
                <a:srgbClr val="0033CC"/>
              </a:solidFill>
            </a:rPr>
            <a:t> территория </a:t>
          </a:r>
          <a:r>
            <a:rPr lang="ru-RU" sz="1400" b="1" i="1" kern="1200" dirty="0" err="1" smtClean="0">
              <a:solidFill>
                <a:srgbClr val="0033CC"/>
              </a:solidFill>
            </a:rPr>
            <a:t>бўйича</a:t>
          </a:r>
          <a:r>
            <a:rPr lang="ru-RU" sz="1400" b="1" i="1" kern="1200" dirty="0" smtClean="0">
              <a:solidFill>
                <a:srgbClr val="0033CC"/>
              </a:solidFill>
            </a:rPr>
            <a:t> </a:t>
          </a:r>
          <a:r>
            <a:rPr lang="ru-RU" sz="1400" b="1" i="1" kern="1200" dirty="0" err="1" smtClean="0">
              <a:solidFill>
                <a:srgbClr val="0033CC"/>
              </a:solidFill>
            </a:rPr>
            <a:t>тўғри</a:t>
          </a:r>
          <a:r>
            <a:rPr lang="ru-RU" sz="1400" b="1" i="1" kern="1200" dirty="0" smtClean="0">
              <a:solidFill>
                <a:srgbClr val="0033CC"/>
              </a:solidFill>
            </a:rPr>
            <a:t> </a:t>
          </a:r>
          <a:r>
            <a:rPr lang="ru-RU" sz="1400" b="1" i="1" kern="1200" dirty="0" err="1" smtClean="0">
              <a:solidFill>
                <a:srgbClr val="0033CC"/>
              </a:solidFill>
            </a:rPr>
            <a:t>тақсимлаш</a:t>
          </a:r>
          <a:endParaRPr lang="ru-RU" sz="1400" b="1" kern="1200" dirty="0">
            <a:solidFill>
              <a:srgbClr val="0033CC"/>
            </a:solidFill>
          </a:endParaRPr>
        </a:p>
        <a:p>
          <a:pPr marL="114300" lvl="1" indent="-114300" algn="l" defTabSz="622300">
            <a:lnSpc>
              <a:spcPct val="90000"/>
            </a:lnSpc>
            <a:spcBef>
              <a:spcPct val="0"/>
            </a:spcBef>
            <a:spcAft>
              <a:spcPct val="15000"/>
            </a:spcAft>
            <a:buChar char="••"/>
          </a:pPr>
          <a:endParaRPr lang="ru-RU" sz="1400" b="1" kern="1200" dirty="0">
            <a:solidFill>
              <a:srgbClr val="0033CC"/>
            </a:solidFill>
          </a:endParaRPr>
        </a:p>
      </dsp:txBody>
      <dsp:txXfrm>
        <a:off x="323707" y="3147927"/>
        <a:ext cx="7604652" cy="984110"/>
      </dsp:txXfrm>
    </dsp:sp>
    <dsp:sp modelId="{F7826D9A-8386-48CF-91B6-5BA0F0E940EB}">
      <dsp:nvSpPr>
        <dsp:cNvPr id="0" name=""/>
        <dsp:cNvSpPr/>
      </dsp:nvSpPr>
      <dsp:spPr>
        <a:xfrm rot="5368857">
          <a:off x="3928106" y="4200961"/>
          <a:ext cx="410280" cy="470404"/>
        </a:xfrm>
        <a:prstGeom prst="rightArrow">
          <a:avLst>
            <a:gd name="adj1" fmla="val 60000"/>
            <a:gd name="adj2" fmla="val 50000"/>
          </a:avLst>
        </a:prstGeom>
        <a:gradFill rotWithShape="0">
          <a:gsLst>
            <a:gs pos="0">
              <a:schemeClr val="accent2">
                <a:hueOff val="-12635355"/>
                <a:satOff val="21297"/>
                <a:lumOff val="-26079"/>
                <a:alphaOff val="0"/>
                <a:shade val="63000"/>
                <a:satMod val="165000"/>
              </a:schemeClr>
            </a:gs>
            <a:gs pos="30000">
              <a:schemeClr val="accent2">
                <a:hueOff val="-12635355"/>
                <a:satOff val="21297"/>
                <a:lumOff val="-26079"/>
                <a:alphaOff val="0"/>
                <a:shade val="58000"/>
                <a:satMod val="165000"/>
              </a:schemeClr>
            </a:gs>
            <a:gs pos="75000">
              <a:schemeClr val="accent2">
                <a:hueOff val="-12635355"/>
                <a:satOff val="21297"/>
                <a:lumOff val="-26079"/>
                <a:alphaOff val="0"/>
                <a:shade val="30000"/>
                <a:satMod val="175000"/>
              </a:schemeClr>
            </a:gs>
            <a:gs pos="100000">
              <a:schemeClr val="accent2">
                <a:hueOff val="-12635355"/>
                <a:satOff val="21297"/>
                <a:lumOff val="-26079"/>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5400000">
        <a:off x="3991567" y="4231026"/>
        <a:ext cx="282242" cy="287196"/>
      </dsp:txXfrm>
    </dsp:sp>
    <dsp:sp modelId="{B21839F6-0E36-40B1-96E4-5C243364F5D8}">
      <dsp:nvSpPr>
        <dsp:cNvPr id="0" name=""/>
        <dsp:cNvSpPr/>
      </dsp:nvSpPr>
      <dsp:spPr>
        <a:xfrm>
          <a:off x="410817" y="4709672"/>
          <a:ext cx="7459284" cy="1045344"/>
        </a:xfrm>
        <a:prstGeom prst="roundRect">
          <a:avLst>
            <a:gd name="adj" fmla="val 10000"/>
          </a:avLst>
        </a:prstGeom>
        <a:gradFill rotWithShape="0">
          <a:gsLst>
            <a:gs pos="0">
              <a:schemeClr val="accent2">
                <a:hueOff val="-12635355"/>
                <a:satOff val="21297"/>
                <a:lumOff val="-26079"/>
                <a:alphaOff val="0"/>
                <a:shade val="63000"/>
                <a:satMod val="165000"/>
              </a:schemeClr>
            </a:gs>
            <a:gs pos="30000">
              <a:schemeClr val="accent2">
                <a:hueOff val="-12635355"/>
                <a:satOff val="21297"/>
                <a:lumOff val="-26079"/>
                <a:alphaOff val="0"/>
                <a:shade val="58000"/>
                <a:satMod val="165000"/>
              </a:schemeClr>
            </a:gs>
            <a:gs pos="75000">
              <a:schemeClr val="accent2">
                <a:hueOff val="-12635355"/>
                <a:satOff val="21297"/>
                <a:lumOff val="-26079"/>
                <a:alphaOff val="0"/>
                <a:shade val="30000"/>
                <a:satMod val="175000"/>
              </a:schemeClr>
            </a:gs>
            <a:gs pos="100000">
              <a:schemeClr val="accent2">
                <a:hueOff val="-12635355"/>
                <a:satOff val="21297"/>
                <a:lumOff val="-26079"/>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ru-RU" sz="1400" i="1" kern="1200" dirty="0" err="1" smtClean="0"/>
            <a:t>Яшил</a:t>
          </a:r>
          <a:r>
            <a:rPr lang="ru-RU" sz="1400" i="1" kern="1200" dirty="0" smtClean="0"/>
            <a:t> </a:t>
          </a:r>
          <a:r>
            <a:rPr lang="ru-RU" sz="1400" i="1" kern="1200" dirty="0" err="1" smtClean="0"/>
            <a:t>қурилишда</a:t>
          </a:r>
          <a:r>
            <a:rPr lang="ru-RU" sz="1400" i="1" kern="1200" dirty="0" smtClean="0"/>
            <a:t> </a:t>
          </a:r>
          <a:r>
            <a:rPr lang="ru-RU" sz="1400" i="1" kern="1200" dirty="0" err="1" smtClean="0"/>
            <a:t>дарахт-буталар</a:t>
          </a:r>
          <a:r>
            <a:rPr lang="ru-RU" sz="1400" i="1" kern="1200" dirty="0" smtClean="0"/>
            <a:t>, гул-</a:t>
          </a:r>
          <a:r>
            <a:rPr lang="ru-RU" sz="1400" i="1" kern="1200" dirty="0" err="1" smtClean="0"/>
            <a:t>майсалар</a:t>
          </a:r>
          <a:r>
            <a:rPr lang="ru-RU" sz="1400" i="1" kern="1200" dirty="0" smtClean="0"/>
            <a:t> </a:t>
          </a:r>
          <a:r>
            <a:rPr lang="ru-RU" sz="1400" i="1" kern="1200" dirty="0" err="1" smtClean="0"/>
            <a:t>ва</a:t>
          </a:r>
          <a:r>
            <a:rPr lang="ru-RU" sz="1400" i="1" kern="1200" dirty="0" smtClean="0"/>
            <a:t> газон </a:t>
          </a:r>
          <a:r>
            <a:rPr lang="ru-RU" sz="1400" i="1" kern="1200" dirty="0" err="1" smtClean="0"/>
            <a:t>ўсимликларини</a:t>
          </a:r>
          <a:r>
            <a:rPr lang="ru-RU" sz="1400" i="1" kern="1200" dirty="0" smtClean="0"/>
            <a:t> </a:t>
          </a:r>
          <a:r>
            <a:rPr lang="ru-RU" sz="1400" i="1" kern="1200" dirty="0" err="1" smtClean="0"/>
            <a:t>қўллаш</a:t>
          </a:r>
          <a:endParaRPr lang="ru-RU" sz="1400" kern="1200" dirty="0"/>
        </a:p>
      </dsp:txBody>
      <dsp:txXfrm>
        <a:off x="441434" y="4740289"/>
        <a:ext cx="7398050" cy="984110"/>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defRPr>
            </a:lvl1pPr>
          </a:lstStyle>
          <a:p>
            <a:pPr>
              <a:defRPr/>
            </a:pPr>
            <a:fld id="{C61CF17F-CCDB-4361-B308-8730C5D4FAB5}" type="datetimeFigureOut">
              <a:rPr lang="ru-RU"/>
              <a:pPr>
                <a:defRPr/>
              </a:pPr>
              <a:t>21.10.2019</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94D01F90-E55B-48BA-8227-F9AC5CC0CE7E}" type="slidenum">
              <a:rPr lang="ru-RU"/>
              <a:pPr>
                <a:defRPr/>
              </a:pPr>
              <a:t>‹#›</a:t>
            </a:fld>
            <a:endParaRPr lang="ru-RU"/>
          </a:p>
        </p:txBody>
      </p:sp>
    </p:spTree>
    <p:extLst>
      <p:ext uri="{BB962C8B-B14F-4D97-AF65-F5344CB8AC3E}">
        <p14:creationId xmlns:p14="http://schemas.microsoft.com/office/powerpoint/2010/main" val="39339185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defRPr>
            </a:lvl1pPr>
          </a:lstStyle>
          <a:p>
            <a:pPr>
              <a:defRPr/>
            </a:pPr>
            <a:fld id="{7517336B-4AB7-4FB2-9EAC-2AD7285E290F}" type="datetimeFigureOut">
              <a:rPr lang="ru-RU"/>
              <a:pPr>
                <a:defRPr/>
              </a:pPr>
              <a:t>21.10.2019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B516FC3E-1BA2-4928-AC09-16A4E3482E85}" type="slidenum">
              <a:rPr lang="ru-RU"/>
              <a:pPr>
                <a:defRPr/>
              </a:pPr>
              <a:t>‹#›</a:t>
            </a:fld>
            <a:endParaRPr lang="ru-RU"/>
          </a:p>
        </p:txBody>
      </p:sp>
    </p:spTree>
    <p:extLst>
      <p:ext uri="{BB962C8B-B14F-4D97-AF65-F5344CB8AC3E}">
        <p14:creationId xmlns:p14="http://schemas.microsoft.com/office/powerpoint/2010/main" val="202618510"/>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Образ слайда 1"/>
          <p:cNvSpPr>
            <a:spLocks noGrp="1" noRot="1" noChangeAspect="1" noTextEdit="1"/>
          </p:cNvSpPr>
          <p:nvPr>
            <p:ph type="sldImg"/>
          </p:nvPr>
        </p:nvSpPr>
        <p:spPr bwMode="auto">
          <a:noFill/>
          <a:ln>
            <a:solidFill>
              <a:srgbClr val="000000"/>
            </a:solidFill>
            <a:miter lim="800000"/>
            <a:headEnd/>
            <a:tailEnd/>
          </a:ln>
        </p:spPr>
      </p:sp>
      <p:sp>
        <p:nvSpPr>
          <p:cNvPr id="150530"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50531" name="Номер слайда 3"/>
          <p:cNvSpPr>
            <a:spLocks noGrp="1"/>
          </p:cNvSpPr>
          <p:nvPr>
            <p:ph type="sldNum" sz="quarter" idx="5"/>
          </p:nvPr>
        </p:nvSpPr>
        <p:spPr bwMode="auto">
          <a:noFill/>
          <a:ln>
            <a:miter lim="800000"/>
            <a:headEnd/>
            <a:tailEnd/>
          </a:ln>
        </p:spPr>
        <p:txBody>
          <a:bodyPr/>
          <a:lstStyle/>
          <a:p>
            <a:fld id="{378DC363-1071-4DBC-9013-606BE18BA0D1}" type="slidenum">
              <a:rPr lang="ru-RU" altLang="ru-RU" smtClean="0"/>
              <a:pPr/>
              <a:t>2</a:t>
            </a:fld>
            <a:endParaRPr lang="ru-RU" altLang="ru-RU" smtClean="0"/>
          </a:p>
        </p:txBody>
      </p:sp>
      <p:sp>
        <p:nvSpPr>
          <p:cNvPr id="150532"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val="217666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solidFill>
                  <a:prstClr val="black"/>
                </a:solidFill>
                <a:latin typeface="Arial" pitchFamily="34" charset="0"/>
              </a:rPr>
              <a:pPr/>
              <a:t>15</a:t>
            </a:fld>
            <a:endParaRPr lang="ru-RU" smtClean="0">
              <a:solidFill>
                <a:prstClr val="black"/>
              </a:solidFill>
              <a:latin typeface="Arial" pitchFamily="34" charset="0"/>
            </a:endParaRPr>
          </a:p>
        </p:txBody>
      </p:sp>
    </p:spTree>
    <p:extLst>
      <p:ext uri="{BB962C8B-B14F-4D97-AF65-F5344CB8AC3E}">
        <p14:creationId xmlns:p14="http://schemas.microsoft.com/office/powerpoint/2010/main" val="3363841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7.xml"/><Relationship Id="rId4" Type="http://schemas.openxmlformats.org/officeDocument/2006/relationships/image" Target="../media/image9.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Master" Target="../slideMasters/slideMaster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a:lvl1pPr>
          </a:lstStyle>
          <a:p>
            <a:pPr>
              <a:defRPr/>
            </a:pPr>
            <a:fld id="{C3B79A6A-3FEA-4E49-89F5-C059D41F1C53}" type="slidenum">
              <a:rPr lang="ru-RU" altLang="ru-RU"/>
              <a:pPr>
                <a:defRPr/>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044617FD-3E4E-4AAF-914A-6D1D6E8CE094}"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E5209B20-B85C-4633-A538-EAAE7227AAF1}" type="slidenum">
              <a:rPr lang="ru-RU" altLang="ru-RU"/>
              <a:pPr>
                <a:defRPr/>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E5ACB20-356E-4AF3-957B-FFC2EC31A068}"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8E2500E8-CCF7-48E6-93C1-7B6001904E41}"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7EF7EA78-0E1C-49DD-A756-DAA87C20F1FC}"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FDCFC35A-F0B9-40F4-B876-C23A67792CDE}"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B774133D-39FD-4F44-B415-ED042B452991}"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E3A0755-30C0-4847-A9E8-73E5EECC24AA}"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6E84778-022F-4A4A-BA41-72044308F97E}"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096B08DE-07C2-425F-803F-2E8E71BC7FDA}"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E55C1827-6F5A-4518-AB8E-888FE90B9C53}"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a:lvl1pPr>
          </a:lstStyle>
          <a:p>
            <a:pPr>
              <a:defRPr/>
            </a:pPr>
            <a:fld id="{1B750AD5-FE6D-4319-A9D2-576BDC6E9DA3}"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980E9481-9C67-40B4-819E-2ED7F6824C82}" type="slidenum">
              <a:rPr lang="ru-RU" altLang="ru-RU"/>
              <a:pPr>
                <a:defRPr/>
              </a:pPr>
              <a:t>‹#›</a:t>
            </a:fld>
            <a:endParaRPr lang="ru-RU" alt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F66A592-DB28-420D-B475-C7FD3BE7310C}" type="slidenum">
              <a:rPr lang="ru-RU" altLang="ru-RU"/>
              <a:pPr>
                <a:defRPr/>
              </a:pPr>
              <a:t>‹#›</a:t>
            </a:fld>
            <a:endParaRPr lang="ru-RU" alt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3139C99-2325-4AD8-9673-D6F800A7EDFE}" type="slidenum">
              <a:rPr lang="ru-RU" altLang="ru-RU"/>
              <a:pPr>
                <a:defRPr/>
              </a:pPr>
              <a:t>‹#›</a:t>
            </a:fld>
            <a:endParaRPr lang="ru-RU" alt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D0533276-98F2-4803-B54A-AF26F8132168}" type="datetimeFigureOut">
              <a:rPr lang="ru-RU"/>
              <a:pPr>
                <a:defRPr/>
              </a:pPr>
              <a:t>21.10.2019</a:t>
            </a:fld>
            <a:endParaRPr lang="ru-RU" dirty="0"/>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1DE1FD88-6C24-4C70-B4B3-DE31A58768AA}"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243642FC-CB91-477A-BA2B-72948952C46E}" type="datetimeFigureOut">
              <a:rPr lang="ru-RU"/>
              <a:pPr>
                <a:defRPr/>
              </a:pPr>
              <a:t>21.10.2019</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0CD8EE6-2966-4ED6-9564-3D7671C08E7F}"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784ECF91-CE42-4216-808E-D3F4A0981AB1}"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84B4D4C-59E8-4623-B51F-AF83A1FAAC07}"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2200C92-99BC-469D-9015-19B3FFDF4DFA}" type="datetimeFigureOut">
              <a:rPr lang="ru-RU"/>
              <a:pPr>
                <a:defRPr/>
              </a:pPr>
              <a:t>21.10.2019</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D665FD77-38A0-45E8-B990-8C78EDB9D734}" type="slidenum">
              <a:rPr lang="ru-RU"/>
              <a:pPr>
                <a:defRPr/>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16794CB2-EF1C-4942-B87F-EADCBD955C66}" type="datetimeFigureOut">
              <a:rPr lang="ru-RU"/>
              <a:pPr>
                <a:defRPr/>
              </a:pPr>
              <a:t>21.10.2019</a:t>
            </a:fld>
            <a:endParaRPr lang="ru-RU" dirty="0"/>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19509D93-4133-487D-94BE-B3F7DC92FEAA}" type="slidenum">
              <a:rPr lang="ru-RU"/>
              <a:pPr>
                <a:defRPr/>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41E4308-F637-4086-AC8C-F53A4492828E}" type="datetimeFigureOut">
              <a:rPr lang="ru-RU"/>
              <a:pPr>
                <a:defRPr/>
              </a:pPr>
              <a:t>21.10.2019</a:t>
            </a:fld>
            <a:endParaRPr lang="ru-RU" dirty="0"/>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360293DB-10E8-4190-84CB-7D54636B33E9}" type="slidenum">
              <a:rPr lang="ru-RU"/>
              <a:pPr>
                <a:defRPr/>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90CDC0C8-73E5-4E1C-ACE5-B93869714F5C}" type="datetimeFigureOut">
              <a:rPr lang="ru-RU"/>
              <a:pPr>
                <a:defRPr/>
              </a:pPr>
              <a:t>21.10.2019</a:t>
            </a:fld>
            <a:endParaRPr lang="ru-RU" dirty="0"/>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459B179C-3317-4793-B31B-9D4876EFAD6B}" type="slidenum">
              <a:rPr lang="ru-RU"/>
              <a:pPr>
                <a:defRPr/>
              </a:pPr>
              <a:t>‹#›</a:t>
            </a:fld>
            <a:endParaRPr lang="ru-RU"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C6AE9BD1-3A6A-447D-92DE-4C279C525399}" type="datetimeFigureOut">
              <a:rPr lang="ru-RU"/>
              <a:pPr>
                <a:defRPr/>
              </a:pPr>
              <a:t>21.10.2019</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561CFB8-89DA-4692-8158-F3A78159DAE5}" type="slidenum">
              <a:rPr lang="ru-RU"/>
              <a:pPr>
                <a:defRPr/>
              </a:pPr>
              <a:t>‹#›</a:t>
            </a:fld>
            <a:endParaRPr lang="ru-RU"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76CF0C65-33C5-4175-90B1-F95EBD6830EC}" type="datetimeFigureOut">
              <a:rPr lang="ru-RU"/>
              <a:pPr>
                <a:defRPr/>
              </a:pPr>
              <a:t>21.10.2019</a:t>
            </a:fld>
            <a:endParaRPr lang="ru-RU" dirty="0"/>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B19EE8C9-3CDA-4A97-A2A8-63107BB27F9A}" type="slidenum">
              <a:rPr lang="ru-RU"/>
              <a:pPr>
                <a:defRPr/>
              </a:pPr>
              <a:t>‹#›</a:t>
            </a:fld>
            <a:endParaRPr lang="ru-RU"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94FD9BD8-AB29-48E4-81F2-FA16905A24B6}" type="datetimeFigureOut">
              <a:rPr lang="ru-RU"/>
              <a:pPr>
                <a:defRPr/>
              </a:pPr>
              <a:t>21.10.2019</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872548B5-7F43-48F9-87B0-9A53F23FCB65}" type="slidenum">
              <a:rPr lang="ru-RU"/>
              <a:pPr>
                <a:defRPr/>
              </a:pPr>
              <a:t>‹#›</a:t>
            </a:fld>
            <a:endParaRPr lang="ru-RU"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5842E35-6E6F-4ECC-9FBF-B35D486B9E9A}" type="datetimeFigureOut">
              <a:rPr lang="ru-RU"/>
              <a:pPr>
                <a:defRPr/>
              </a:pPr>
              <a:t>21.10.2019</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DEEDF6A-5162-4416-82E1-3C50951861BE}" type="slidenum">
              <a:rPr lang="ru-RU"/>
              <a:pPr>
                <a:defRPr/>
              </a:pPr>
              <a:t>‹#›</a:t>
            </a:fld>
            <a:endParaRPr lang="ru-RU"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E28CAC9F-8657-4388-AEC5-615F160C1C75}" type="datetimeFigureOut">
              <a:rPr lang="ru-RU"/>
              <a:pPr>
                <a:defRPr/>
              </a:pPr>
              <a:t>21.10.2019</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531C0769-65F2-4702-BA41-CAC7366C94D7}" type="slidenum">
              <a:rPr lang="ru-RU"/>
              <a:pPr>
                <a:defRPr/>
              </a:pPr>
              <a:t>‹#›</a:t>
            </a:fld>
            <a:endParaRPr lang="ru-RU"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C79B0069-A05B-44A8-BB8B-BCC022E0F6BB}" type="datetimeFigureOut">
              <a:rPr lang="ru-RU"/>
              <a:pPr>
                <a:defRPr/>
              </a:pPr>
              <a:t>21.10.2019</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37451EA4-92F2-40CB-9FCB-72C458078F7D}"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2E6F6A80-3D92-4B05-9421-31D48B33E59B}" type="datetimeFigureOut">
              <a:rPr lang="ru-RU"/>
              <a:pPr>
                <a:defRPr/>
              </a:pPr>
              <a:t>21.10.2019</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2250A8B0-BA6A-4213-BEDC-C1FC90B16922}"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0"/>
          <p:cNvSpPr>
            <a:spLocks noGrp="1"/>
          </p:cNvSpPr>
          <p:nvPr>
            <p:ph type="dt" sz="half" idx="10"/>
          </p:nvPr>
        </p:nvSpPr>
        <p:spPr/>
        <p:txBody>
          <a:bodyPr/>
          <a:lstStyle>
            <a:lvl1pPr>
              <a:defRPr/>
            </a:lvl1pPr>
          </a:lstStyle>
          <a:p>
            <a:pPr>
              <a:defRPr/>
            </a:pPr>
            <a:fld id="{C5A2FA5E-2DDE-46B1-8054-3BC602CF1B06}" type="datetimeFigureOut">
              <a:rPr lang="ru-RU"/>
              <a:pPr>
                <a:defRPr/>
              </a:pPr>
              <a:t>21.10.2019</a:t>
            </a:fld>
            <a:endParaRPr lang="ru-RU" dirty="0"/>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DC4F504B-4E0B-47D4-9517-DAF6722020A9}" type="slidenum">
              <a:rPr lang="ru-RU"/>
              <a:pPr>
                <a:defRPr/>
              </a:pPr>
              <a:t>‹#›</a:t>
            </a:fld>
            <a:endParaRPr lang="ru-RU"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D3AC11DF-F13A-4F2B-99BA-736D352FD29F}" type="datetimeFigureOut">
              <a:rPr lang="ru-RU"/>
              <a:pPr>
                <a:defRPr/>
              </a:pPr>
              <a:t>21.10.2019</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484F5BBD-AF43-4FF7-9B0D-F1C8C581D925}" type="slidenum">
              <a:rPr lang="ru-RU"/>
              <a:pPr>
                <a:defRPr/>
              </a:pPr>
              <a:t>‹#›</a:t>
            </a:fld>
            <a:endParaRPr lang="ru-RU"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1"/>
          <p:cNvSpPr>
            <a:spLocks noGrp="1"/>
          </p:cNvSpPr>
          <p:nvPr>
            <p:ph type="dt" sz="half" idx="10"/>
          </p:nvPr>
        </p:nvSpPr>
        <p:spPr/>
        <p:txBody>
          <a:bodyPr/>
          <a:lstStyle>
            <a:lvl1pPr>
              <a:defRPr/>
            </a:lvl1pPr>
          </a:lstStyle>
          <a:p>
            <a:pPr>
              <a:defRPr/>
            </a:pPr>
            <a:fld id="{2165271B-DE30-4E10-A709-02169D6DD5DA}" type="datetimeFigureOut">
              <a:rPr lang="ru-RU"/>
              <a:pPr>
                <a:defRPr/>
              </a:pPr>
              <a:t>21.10.2019</a:t>
            </a:fld>
            <a:endParaRPr lang="ru-RU" dirty="0"/>
          </a:p>
        </p:txBody>
      </p:sp>
      <p:sp>
        <p:nvSpPr>
          <p:cNvPr id="4" name="Нижний колонтитул 20"/>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2AD5F06F-7E62-4054-83E5-C68D2D095278}" type="slidenum">
              <a:rPr lang="ru-RU"/>
              <a:pPr>
                <a:defRPr/>
              </a:pPr>
              <a:t>‹#›</a:t>
            </a:fld>
            <a:endParaRPr lang="ru-RU"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D33F58A7-8B46-4C13-871F-1BA804D3656B}" type="datetimeFigureOut">
              <a:rPr lang="ru-RU"/>
              <a:pPr>
                <a:defRPr/>
              </a:pPr>
              <a:t>21.10.2019</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AF298A0F-6EF2-4E3D-A468-E2FD9A4B39E4}"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26AB85D8-FF09-46AF-8CB9-00321E194361}" type="datetimeFigureOut">
              <a:rPr lang="ru-RU"/>
              <a:pPr>
                <a:defRPr/>
              </a:pPr>
              <a:t>21.10.2019</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2C658299-92C6-44B5-BF4C-C5C7E82C3C60}" type="slidenum">
              <a:rPr lang="ru-RU"/>
              <a:pPr>
                <a:defRPr/>
              </a:pPr>
              <a:t>‹#›</a:t>
            </a:fld>
            <a:endParaRPr lang="ru-RU"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F1EF445E-2B8D-4449-99D3-72A051A3AF73}" type="datetimeFigureOut">
              <a:rPr lang="ru-RU"/>
              <a:pPr>
                <a:defRPr/>
              </a:pPr>
              <a:t>21.10.2019</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D1F16C83-3BCD-46B9-B77C-866172D8BA7C}" type="slidenum">
              <a:rPr lang="ru-RU"/>
              <a:pPr>
                <a:defRPr/>
              </a:pPr>
              <a:t>‹#›</a:t>
            </a:fld>
            <a:endParaRPr lang="ru-RU"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EA57B5ED-47F0-42DF-B7CE-083F6C4B908F}"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AC2EE66-2736-44D8-B6D9-4ABADF4C2F07}" type="slidenum">
              <a:rPr lang="ru-RU"/>
              <a:pPr>
                <a:defRPr/>
              </a:pPr>
              <a:t>‹#›</a:t>
            </a:fld>
            <a:endParaRPr lang="ru-RU"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D494C024-8BB5-4DCE-AF04-4F638DE224A5}"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626A5D1-65A4-4F74-B077-8AC84485B4CC}" type="slidenum">
              <a:rPr lang="ru-RU"/>
              <a:pPr>
                <a:defRPr/>
              </a:pPr>
              <a:t>‹#›</a:t>
            </a:fld>
            <a:endParaRPr lang="ru-RU"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0" hangingPunct="0">
              <a:defRPr/>
            </a:pPr>
            <a:endParaRPr lang="en-US"/>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0" hangingPunct="0">
              <a:defRPr/>
            </a:pPr>
            <a:endParaRPr lang="en-US"/>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A4909859-C48E-4C48-87CB-05453A364D37}" type="datetimeFigureOut">
              <a:rPr lang="ru-RU"/>
              <a:pPr>
                <a:defRPr/>
              </a:pPr>
              <a:t>21.10.2019</a:t>
            </a:fld>
            <a:endParaRPr lang="ru-RU" dirty="0"/>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DC63790A-2531-4641-B92E-B30BA34EBFB0}" type="slidenum">
              <a:rPr lang="ru-RU"/>
              <a:pPr>
                <a:defRPr/>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96E5AA3B-A89C-49D5-B88E-65CCFE00AE0E}" type="datetimeFigureOut">
              <a:rPr lang="ru-RU"/>
              <a:pPr>
                <a:defRPr/>
              </a:pPr>
              <a:t>21.10.2019</a:t>
            </a:fld>
            <a:endParaRPr lang="ru-RU" dirty="0"/>
          </a:p>
        </p:txBody>
      </p:sp>
      <p:sp>
        <p:nvSpPr>
          <p:cNvPr id="5" name="Номер слайда 8"/>
          <p:cNvSpPr>
            <a:spLocks noGrp="1"/>
          </p:cNvSpPr>
          <p:nvPr>
            <p:ph type="sldNum" sz="quarter" idx="11"/>
          </p:nvPr>
        </p:nvSpPr>
        <p:spPr/>
        <p:txBody>
          <a:bodyPr rtlCol="0"/>
          <a:lstStyle>
            <a:lvl1pPr>
              <a:defRPr/>
            </a:lvl1pPr>
          </a:lstStyle>
          <a:p>
            <a:pPr>
              <a:defRPr/>
            </a:pPr>
            <a:fld id="{9BDF9F6B-8176-4F87-9D6F-7AC5320F61A6}" type="slidenum">
              <a:rPr lang="ru-RU"/>
              <a:pPr>
                <a:defRPr/>
              </a:pPr>
              <a:t>‹#›</a:t>
            </a:fld>
            <a:endParaRPr lang="ru-RU"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0" hangingPunct="0">
              <a:defRPr/>
            </a:pPr>
            <a:endParaRPr lang="en-US"/>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0" hangingPunct="0">
              <a:defRPr/>
            </a:pPr>
            <a:endParaRPr lang="en-US"/>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565C0F22-F35B-46DF-8ACD-F7F8346836E5}" type="datetimeFigureOut">
              <a:rPr lang="ru-RU"/>
              <a:pPr>
                <a:defRPr/>
              </a:pPr>
              <a:t>21.10.2019</a:t>
            </a:fld>
            <a:endParaRPr lang="ru-RU" dirty="0"/>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91E332E5-474C-451D-922A-666B2FABAEFB}"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62CC1649-CCF4-4D36-A0D2-9D77BD8D1929}" type="datetimeFigureOut">
              <a:rPr lang="ru-RU"/>
              <a:pPr>
                <a:defRPr/>
              </a:pPr>
              <a:t>21.10.2019</a:t>
            </a:fld>
            <a:endParaRPr lang="ru-RU" dirty="0"/>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469B9F0F-C5B5-4B1D-A420-2104BBAD9A66}" type="slidenum">
              <a:rPr lang="ru-RU"/>
              <a:pPr>
                <a:defRPr/>
              </a:pPr>
              <a:t>‹#›</a:t>
            </a:fld>
            <a:endParaRPr lang="ru-RU"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6"/>
          <p:cNvSpPr>
            <a:spLocks noGrp="1"/>
          </p:cNvSpPr>
          <p:nvPr>
            <p:ph type="dt" sz="half" idx="10"/>
          </p:nvPr>
        </p:nvSpPr>
        <p:spPr/>
        <p:txBody>
          <a:bodyPr/>
          <a:lstStyle>
            <a:lvl1pPr>
              <a:defRPr/>
            </a:lvl1pPr>
          </a:lstStyle>
          <a:p>
            <a:pPr>
              <a:defRPr/>
            </a:pPr>
            <a:fld id="{A228EA9D-4F36-4A24-9655-DE396EC578AA}" type="datetimeFigureOut">
              <a:rPr lang="ru-RU"/>
              <a:pPr>
                <a:defRPr/>
              </a:pPr>
              <a:t>21.10.2019</a:t>
            </a:fld>
            <a:endParaRPr lang="ru-RU" dirty="0"/>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D25C09B8-CC50-4AD7-B325-5127AF6E9319}" type="slidenum">
              <a:rPr lang="ru-RU"/>
              <a:pPr>
                <a:defRPr/>
              </a:pPr>
              <a:t>‹#›</a:t>
            </a:fld>
            <a:endParaRPr lang="ru-RU"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757A65CB-DB5F-47CC-AF78-4757B2770866}" type="datetimeFigureOut">
              <a:rPr lang="ru-RU"/>
              <a:pPr>
                <a:defRPr/>
              </a:pPr>
              <a:t>21.10.2019</a:t>
            </a:fld>
            <a:endParaRPr lang="ru-RU" dirty="0"/>
          </a:p>
        </p:txBody>
      </p:sp>
      <p:sp>
        <p:nvSpPr>
          <p:cNvPr id="4" name="Номер слайда 6"/>
          <p:cNvSpPr>
            <a:spLocks noGrp="1"/>
          </p:cNvSpPr>
          <p:nvPr>
            <p:ph type="sldNum" sz="quarter" idx="11"/>
          </p:nvPr>
        </p:nvSpPr>
        <p:spPr/>
        <p:txBody>
          <a:bodyPr rtlCol="0"/>
          <a:lstStyle>
            <a:lvl1pPr>
              <a:defRPr/>
            </a:lvl1pPr>
          </a:lstStyle>
          <a:p>
            <a:pPr>
              <a:defRPr/>
            </a:pPr>
            <a:fld id="{B9D63527-2EB8-48D5-BF15-29167D401FC8}" type="slidenum">
              <a:rPr lang="ru-RU"/>
              <a:pPr>
                <a:defRPr/>
              </a:pPr>
              <a:t>‹#›</a:t>
            </a:fld>
            <a:endParaRPr lang="ru-RU"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E7E17347-464A-4495-B6B5-079A11281B06}" type="datetimeFigureOut">
              <a:rPr lang="ru-RU"/>
              <a:pPr>
                <a:defRPr/>
              </a:pPr>
              <a:t>21.10.2019</a:t>
            </a:fld>
            <a:endParaRPr lang="ru-RU" dirty="0"/>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A6BD16A4-8082-4A0A-BBFF-651759DB59CA}"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0" hangingPunct="0">
              <a:defRPr/>
            </a:pPr>
            <a:endParaRPr lang="en-US" dirty="0"/>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dirty="0"/>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eaLnBrk="0" hangingPunct="0">
              <a:defRPr/>
            </a:pPr>
            <a:endParaRPr lang="en-US" dirty="0"/>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BF866514-F1A4-4499-B6FE-DAD6306D6205}" type="datetimeFigureOut">
              <a:rPr lang="ru-RU"/>
              <a:pPr>
                <a:defRPr/>
              </a:pPr>
              <a:t>21.10.2019</a:t>
            </a:fld>
            <a:endParaRPr lang="ru-RU" dirty="0"/>
          </a:p>
        </p:txBody>
      </p:sp>
      <p:sp>
        <p:nvSpPr>
          <p:cNvPr id="13" name="Номер слайда 21"/>
          <p:cNvSpPr>
            <a:spLocks noGrp="1"/>
          </p:cNvSpPr>
          <p:nvPr>
            <p:ph type="sldNum" sz="quarter" idx="11"/>
          </p:nvPr>
        </p:nvSpPr>
        <p:spPr/>
        <p:txBody>
          <a:bodyPr rtlCol="0"/>
          <a:lstStyle>
            <a:lvl1pPr>
              <a:defRPr/>
            </a:lvl1pPr>
          </a:lstStyle>
          <a:p>
            <a:pPr>
              <a:defRPr/>
            </a:pPr>
            <a:fld id="{A63C420D-B732-42AA-AF87-5F72108E9089}" type="slidenum">
              <a:rPr lang="ru-RU"/>
              <a:pPr>
                <a:defRPr/>
              </a:pPr>
              <a:t>‹#›</a:t>
            </a:fld>
            <a:endParaRPr lang="ru-RU"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eaLnBrk="0" hangingPunct="0">
              <a:defRPr/>
            </a:pPr>
            <a:endParaRPr lang="en-US"/>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0" hangingPunct="0">
              <a:defRPr/>
            </a:pPr>
            <a:endParaRPr lang="en-US" dirty="0"/>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eaLnBrk="0" hangingPunct="0">
              <a:defRPr/>
            </a:pPr>
            <a:endParaRPr lang="en-US" dirty="0"/>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08FCE6E1-4E13-4076-9F9E-57BF00A3E15C}" type="datetimeFigureOut">
              <a:rPr lang="ru-RU"/>
              <a:pPr>
                <a:defRPr/>
              </a:pPr>
              <a:t>21.10.2019</a:t>
            </a:fld>
            <a:endParaRPr lang="ru-RU" dirty="0"/>
          </a:p>
        </p:txBody>
      </p:sp>
      <p:sp>
        <p:nvSpPr>
          <p:cNvPr id="13" name="Номер слайда 17"/>
          <p:cNvSpPr>
            <a:spLocks noGrp="1"/>
          </p:cNvSpPr>
          <p:nvPr>
            <p:ph type="sldNum" sz="quarter" idx="11"/>
          </p:nvPr>
        </p:nvSpPr>
        <p:spPr/>
        <p:txBody>
          <a:bodyPr rtlCol="0"/>
          <a:lstStyle>
            <a:lvl1pPr>
              <a:defRPr/>
            </a:lvl1pPr>
          </a:lstStyle>
          <a:p>
            <a:pPr>
              <a:defRPr/>
            </a:pPr>
            <a:fld id="{6676F1BF-7D22-4162-95BF-7DE1026F413A}" type="slidenum">
              <a:rPr lang="ru-RU"/>
              <a:pPr>
                <a:defRPr/>
              </a:pPr>
              <a:t>‹#›</a:t>
            </a:fld>
            <a:endParaRPr lang="ru-RU"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5B96220D-A81D-47C4-BACC-D0846367AFBC}"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CCD69CE-230B-478B-B370-10D6CD4171AA}" type="slidenum">
              <a:rPr lang="ru-RU"/>
              <a:pPr>
                <a:defRPr/>
              </a:pPr>
              <a:t>‹#›</a:t>
            </a:fld>
            <a:endParaRPr lang="ru-RU"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9162D184-923F-4FA9-8E4F-FC74BD4516E8}"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A583C5C-FA0D-4126-BB75-9CD5452C0508}" type="slidenum">
              <a:rPr lang="ru-RU"/>
              <a:pPr>
                <a:defRPr/>
              </a:pPr>
              <a:t>‹#›</a:t>
            </a:fld>
            <a:endParaRPr lang="ru-RU"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34AFBF42-99B1-4E68-8AD3-93BF72B731CB}" type="datetimeFigureOut">
              <a:rPr lang="ru-RU"/>
              <a:pPr>
                <a:defRPr/>
              </a:pPr>
              <a:t>21.10.2019</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5014B4A0-BDEE-4131-A9AF-A706E0226C7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ED2C44A2-226C-4444-B7D1-696DA28A5EB4}"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AAB67C5D-FCE2-4070-BEDC-BABDD531CA6E}" type="slidenum">
              <a:rPr lang="ru-RU"/>
              <a:pPr>
                <a:defRPr/>
              </a:pPr>
              <a:t>‹#›</a:t>
            </a:fld>
            <a:endParaRPr lang="ru-RU"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E6113FDA-A3F7-4128-8309-C9C57DCD2E1E}" type="datetimeFigureOut">
              <a:rPr lang="ru-RU"/>
              <a:pPr>
                <a:defRPr/>
              </a:pPr>
              <a:t>21.10.2019</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769B4654-5287-473B-9CF5-74FB4707D587}" type="slidenum">
              <a:rPr lang="ru-RU"/>
              <a:pPr>
                <a:defRPr/>
              </a:pPr>
              <a:t>‹#›</a:t>
            </a:fld>
            <a:endParaRPr lang="ru-RU"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B540B7EC-FECB-40FF-BE63-A12B20526DBC}" type="datetimeFigureOut">
              <a:rPr lang="ru-RU"/>
              <a:pPr>
                <a:defRPr/>
              </a:pPr>
              <a:t>21.10.2019</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6D5D6F80-61E1-4B25-9685-4746A258E503}" type="slidenum">
              <a:rPr lang="ru-RU"/>
              <a:pPr>
                <a:defRPr/>
              </a:pPr>
              <a:t>‹#›</a:t>
            </a:fld>
            <a:endParaRPr lang="ru-RU"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27096557-1580-46AE-BFEF-1289EE453554}" type="datetimeFigureOut">
              <a:rPr lang="ru-RU"/>
              <a:pPr>
                <a:defRPr/>
              </a:pPr>
              <a:t>21.10.2019</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706F751E-D3F3-41AE-9533-80CC1E001A8E}" type="slidenum">
              <a:rPr lang="ru-RU"/>
              <a:pPr>
                <a:defRPr/>
              </a:pPr>
              <a:t>‹#›</a:t>
            </a:fld>
            <a:endParaRPr lang="ru-RU"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B1A97F33-61FB-4FCE-83F4-29AD228FD508}" type="datetimeFigureOut">
              <a:rPr lang="ru-RU"/>
              <a:pPr>
                <a:defRPr/>
              </a:pPr>
              <a:t>21.10.2019</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1A10EEA4-2C3B-4C9C-857B-EDA258376077}" type="slidenum">
              <a:rPr lang="ru-RU"/>
              <a:pPr>
                <a:defRPr/>
              </a:pPr>
              <a:t>‹#›</a:t>
            </a:fld>
            <a:endParaRPr lang="ru-RU"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3E2CBC71-E311-4BC1-95C6-B0AAA5C49214}" type="datetimeFigureOut">
              <a:rPr lang="ru-RU"/>
              <a:pPr>
                <a:defRPr/>
              </a:pPr>
              <a:t>21.10.2019</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FF6A2AF1-CDAC-4E3E-B4AC-435AD2D0E2E6}" type="slidenum">
              <a:rPr lang="ru-RU"/>
              <a:pPr>
                <a:defRPr/>
              </a:pPr>
              <a:t>‹#›</a:t>
            </a:fld>
            <a:endParaRPr lang="ru-RU"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128DED9D-AF0E-44D7-9063-94C5757F3835}" type="datetimeFigureOut">
              <a:rPr lang="ru-RU"/>
              <a:pPr>
                <a:defRPr/>
              </a:pPr>
              <a:t>21.10.2019</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454233CF-2C73-40E7-A61A-1B5303163C5A}" type="slidenum">
              <a:rPr lang="ru-RU"/>
              <a:pPr>
                <a:defRPr/>
              </a:pPr>
              <a:t>‹#›</a:t>
            </a:fld>
            <a:endParaRPr lang="ru-RU"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4C7C71C8-9B67-4A56-8602-10E78B79C529}" type="datetimeFigureOut">
              <a:rPr lang="ru-RU"/>
              <a:pPr>
                <a:defRPr/>
              </a:pPr>
              <a:t>21.10.2019</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D4BE063-DD22-4ADC-A1A6-0C9DE2267284}" type="slidenum">
              <a:rPr lang="ru-RU"/>
              <a:pPr>
                <a:defRPr/>
              </a:pPr>
              <a:t>‹#›</a:t>
            </a:fld>
            <a:endParaRPr lang="ru-RU"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84AE7802-DA92-4B42-A0E7-DDBE098A282A}"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73B2E40-6BF2-4EF8-8CCF-3F69C7130021}" type="slidenum">
              <a:rPr lang="ru-RU"/>
              <a:pPr>
                <a:defRPr/>
              </a:pPr>
              <a:t>‹#›</a:t>
            </a:fld>
            <a:endParaRPr lang="ru-RU"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C4BE135-C694-4D9C-B629-D6ACB4909F99}" type="datetimeFigureOut">
              <a:rPr lang="ru-RU"/>
              <a:pPr>
                <a:defRPr/>
              </a:pPr>
              <a:t>21.10.2019</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1FFC97AD-A9DC-43C8-85AF-84A8434CA4B4}" type="slidenum">
              <a:rPr lang="ru-RU"/>
              <a:pPr>
                <a:defRPr/>
              </a:pPr>
              <a:t>‹#›</a:t>
            </a:fld>
            <a:endParaRPr lang="ru-RU"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eaLnBrk="0" hangingPunct="0">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2B5AA7B6-5294-49B6-BA99-F893477B181A}" type="slidenum">
              <a:rPr lang="ru-RU" altLang="ru-RU"/>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13F7FF2B-3CEA-4653-BF45-9ADB7B062C9B}"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32C3E0EF-6CD0-4DFC-8BA1-85647F848918}" type="slidenum">
              <a:rPr lang="ru-RU" altLang="ru-RU"/>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56E21D9-C530-44F1-AE55-CC9E12279587}" type="slidenum">
              <a:rPr lang="ru-RU" altLang="ru-RU"/>
              <a:pPr>
                <a:defRPr/>
              </a:pPr>
              <a:t>‹#›</a:t>
            </a:fld>
            <a:endParaRPr lang="ru-RU" alt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BE93CB07-779B-42B0-97CA-969B7AECFC1A}" type="slidenum">
              <a:rPr lang="ru-RU" altLang="ru-RU"/>
              <a:pPr>
                <a:defRPr/>
              </a:pPr>
              <a:t>‹#›</a:t>
            </a:fld>
            <a:endParaRPr lang="ru-RU" alt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CB4250E-F67A-40AB-B6B6-FA25863901F0}" type="slidenum">
              <a:rPr lang="ru-RU" altLang="ru-RU"/>
              <a:pPr>
                <a:defRPr/>
              </a:pPr>
              <a:t>‹#›</a:t>
            </a:fld>
            <a:endParaRPr lang="ru-RU" alt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08F83BBF-3217-45FA-8DC3-38D917ACAB5B}" type="slidenum">
              <a:rPr lang="ru-RU" altLang="ru-RU"/>
              <a:pPr>
                <a:defRPr/>
              </a:pPr>
              <a:t>‹#›</a:t>
            </a:fld>
            <a:endParaRPr lang="ru-RU" alt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AC2BC696-07AA-4D03-ABC3-F6B2CD2CF3B3}" type="slidenum">
              <a:rPr lang="ru-RU" altLang="ru-RU"/>
              <a:pPr>
                <a:defRPr/>
              </a:pPr>
              <a:t>‹#›</a:t>
            </a:fld>
            <a:endParaRPr lang="ru-RU" alt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CB93F46F-6414-4A55-BC8B-BD324BF65D26}" type="slidenum">
              <a:rPr lang="ru-RU" altLang="ru-RU"/>
              <a:pPr>
                <a:defRPr/>
              </a:pPr>
              <a:t>‹#›</a:t>
            </a:fld>
            <a:endParaRPr lang="ru-RU" alt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0B24178-FA02-4404-A089-9E99B609C9D4}" type="slidenum">
              <a:rPr lang="ru-RU" altLang="ru-RU"/>
              <a:pPr>
                <a:defRPr/>
              </a:pPr>
              <a:t>‹#›</a:t>
            </a:fld>
            <a:endParaRPr lang="ru-RU" alt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07FFE66D-5BCD-42A3-8279-4EE7BEE7F517}" type="slidenum">
              <a:rPr lang="ru-RU" altLang="ru-RU"/>
              <a:pPr>
                <a:defRPr/>
              </a:pPr>
              <a:t>‹#›</a:t>
            </a:fld>
            <a:endParaRPr lang="ru-RU" alt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Picture 2" descr="fade-frame-7"/>
          <p:cNvPicPr>
            <a:picLocks noChangeAspect="1" noChangeArrowheads="1"/>
          </p:cNvPicPr>
          <p:nvPr userDrawn="1"/>
        </p:nvPicPr>
        <p:blipFill>
          <a:blip r:embed="rId2"/>
          <a:srcRect/>
          <a:stretch>
            <a:fillRect/>
          </a:stretch>
        </p:blipFill>
        <p:spPr bwMode="auto">
          <a:xfrm>
            <a:off x="-38100" y="0"/>
            <a:ext cx="9182100" cy="6858000"/>
          </a:xfrm>
          <a:prstGeom prst="rect">
            <a:avLst/>
          </a:prstGeom>
          <a:noFill/>
          <a:ln w="9525">
            <a:noFill/>
            <a:miter lim="800000"/>
            <a:headEnd/>
            <a:tailEnd/>
          </a:ln>
        </p:spPr>
      </p:pic>
      <p:pic>
        <p:nvPicPr>
          <p:cNvPr id="5"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23528" y="332656"/>
            <a:ext cx="8424936" cy="6237718"/>
          </a:xfrm>
          <a:prstGeom prst="rect">
            <a:avLst/>
          </a:prstGeom>
          <a:ln>
            <a:noFill/>
          </a:ln>
          <a:effectLst>
            <a:softEdge rad="112500"/>
          </a:effectLst>
        </p:spPr>
      </p:pic>
      <p:pic>
        <p:nvPicPr>
          <p:cNvPr id="6" name="Picture 6" descr="115.png"/>
          <p:cNvPicPr>
            <a:picLocks noChangeAspect="1" noChangeArrowheads="1"/>
          </p:cNvPicPr>
          <p:nvPr userDrawn="1"/>
        </p:nvPicPr>
        <p:blipFill>
          <a:blip r:embed="rId4"/>
          <a:srcRect/>
          <a:stretch>
            <a:fillRect/>
          </a:stretch>
        </p:blipFill>
        <p:spPr bwMode="auto">
          <a:xfrm>
            <a:off x="3924300" y="981075"/>
            <a:ext cx="4762500" cy="4267200"/>
          </a:xfrm>
          <a:prstGeom prst="rect">
            <a:avLst/>
          </a:prstGeom>
          <a:noFill/>
          <a:ln w="9525">
            <a:noFill/>
            <a:miter lim="800000"/>
            <a:headEnd/>
            <a:tailEnd/>
          </a:ln>
        </p:spPr>
      </p:pic>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7" name="Дата 3"/>
          <p:cNvSpPr>
            <a:spLocks noGrp="1"/>
          </p:cNvSpPr>
          <p:nvPr>
            <p:ph type="dt" sz="half" idx="10"/>
          </p:nvPr>
        </p:nvSpPr>
        <p:spPr/>
        <p:txBody>
          <a:bodyPr/>
          <a:lstStyle>
            <a:lvl1pPr>
              <a:defRPr/>
            </a:lvl1pPr>
          </a:lstStyle>
          <a:p>
            <a:pPr>
              <a:defRPr/>
            </a:pPr>
            <a:fld id="{34F76BFE-1EE0-4BC0-B838-7ACCA4D14279}" type="datetimeFigureOut">
              <a:rPr lang="ru-RU"/>
              <a:pPr>
                <a:defRPr/>
              </a:pPr>
              <a:t>21.10.2019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15A9147D-4ECB-4CFE-82BC-1B8DE31C4576}"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3" name="Picture 2" descr="fade-frame-7"/>
          <p:cNvPicPr>
            <a:picLocks noChangeAspect="1" noChangeArrowheads="1"/>
          </p:cNvPicPr>
          <p:nvPr userDrawn="1"/>
        </p:nvPicPr>
        <p:blipFill>
          <a:blip r:embed="rId2"/>
          <a:srcRect/>
          <a:stretch>
            <a:fillRect/>
          </a:stretch>
        </p:blipFill>
        <p:spPr bwMode="auto">
          <a:xfrm>
            <a:off x="0" y="0"/>
            <a:ext cx="9182100" cy="6858000"/>
          </a:xfrm>
          <a:prstGeom prst="rect">
            <a:avLst/>
          </a:prstGeom>
          <a:noFill/>
          <a:ln w="9525">
            <a:noFill/>
            <a:miter lim="800000"/>
            <a:headEnd/>
            <a:tailEnd/>
          </a:ln>
        </p:spPr>
      </p:pic>
      <p:pic>
        <p:nvPicPr>
          <p:cNvPr id="4"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95536" y="332656"/>
            <a:ext cx="8352928" cy="6237718"/>
          </a:xfrm>
          <a:prstGeom prst="rect">
            <a:avLst/>
          </a:prstGeom>
          <a:ln>
            <a:noFill/>
          </a:ln>
          <a:effectLst>
            <a:softEdge rad="112500"/>
          </a:effectLst>
        </p:spPr>
      </p:pic>
      <p:pic>
        <p:nvPicPr>
          <p:cNvPr id="5" name="Picture 6" descr="http://li-web.ru/"/>
          <p:cNvPicPr>
            <a:picLocks noChangeAspect="1" noChangeArrowheads="1"/>
          </p:cNvPicPr>
          <p:nvPr userDrawn="1"/>
        </p:nvPicPr>
        <p:blipFill>
          <a:blip r:embed="rId4"/>
          <a:srcRect/>
          <a:stretch>
            <a:fillRect/>
          </a:stretch>
        </p:blipFill>
        <p:spPr bwMode="auto">
          <a:xfrm>
            <a:off x="971550" y="3573463"/>
            <a:ext cx="1079500" cy="709612"/>
          </a:xfrm>
          <a:prstGeom prst="rect">
            <a:avLst/>
          </a:prstGeom>
          <a:noFill/>
          <a:ln w="9525">
            <a:noFill/>
            <a:miter lim="800000"/>
            <a:headEnd/>
            <a:tailEnd/>
          </a:ln>
        </p:spPr>
      </p:pic>
      <p:pic>
        <p:nvPicPr>
          <p:cNvPr id="6" name="Picture 2" descr="9.png"/>
          <p:cNvPicPr>
            <a:picLocks noChangeAspect="1" noChangeArrowheads="1"/>
          </p:cNvPicPr>
          <p:nvPr userDrawn="1"/>
        </p:nvPicPr>
        <p:blipFill>
          <a:blip r:embed="rId5"/>
          <a:srcRect/>
          <a:stretch>
            <a:fillRect/>
          </a:stretch>
        </p:blipFill>
        <p:spPr bwMode="auto">
          <a:xfrm>
            <a:off x="2771775" y="4221163"/>
            <a:ext cx="1223963" cy="1223962"/>
          </a:xfrm>
          <a:prstGeom prst="rect">
            <a:avLst/>
          </a:prstGeom>
          <a:noFill/>
          <a:ln w="9525">
            <a:noFill/>
            <a:miter lim="800000"/>
            <a:headEnd/>
            <a:tailEnd/>
          </a:ln>
        </p:spPr>
      </p:pic>
      <p:pic>
        <p:nvPicPr>
          <p:cNvPr id="7" name="Picture 2" descr="http://img-fotki.yandex.ru/get/6507/20573769.d/0_82749_1b642d8e_M.jpg"/>
          <p:cNvPicPr>
            <a:picLocks noChangeAspect="1" noChangeArrowheads="1"/>
          </p:cNvPicPr>
          <p:nvPr userDrawn="1"/>
        </p:nvPicPr>
        <p:blipFill>
          <a:blip r:embed="rId6"/>
          <a:srcRect/>
          <a:stretch>
            <a:fillRect/>
          </a:stretch>
        </p:blipFill>
        <p:spPr bwMode="auto">
          <a:xfrm>
            <a:off x="2700338" y="5084763"/>
            <a:ext cx="1704975" cy="852487"/>
          </a:xfrm>
          <a:prstGeom prst="rect">
            <a:avLst/>
          </a:prstGeom>
          <a:noFill/>
          <a:ln w="9525">
            <a:noFill/>
            <a:miter lim="800000"/>
            <a:headEnd/>
            <a:tailEnd/>
          </a:ln>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8" name="Дата 2"/>
          <p:cNvSpPr>
            <a:spLocks noGrp="1"/>
          </p:cNvSpPr>
          <p:nvPr>
            <p:ph type="dt" sz="half" idx="10"/>
          </p:nvPr>
        </p:nvSpPr>
        <p:spPr/>
        <p:txBody>
          <a:bodyPr/>
          <a:lstStyle>
            <a:lvl1pPr>
              <a:defRPr/>
            </a:lvl1pPr>
          </a:lstStyle>
          <a:p>
            <a:pPr>
              <a:defRPr/>
            </a:pPr>
            <a:fld id="{6D4F1A6A-A585-4D90-A29E-EB1C940F1E04}" type="datetimeFigureOut">
              <a:rPr lang="ru-RU"/>
              <a:pPr>
                <a:defRPr/>
              </a:pPr>
              <a:t>21.10.2019</a:t>
            </a:fld>
            <a:endParaRPr lang="ru-RU"/>
          </a:p>
        </p:txBody>
      </p:sp>
      <p:sp>
        <p:nvSpPr>
          <p:cNvPr id="9" name="Нижний колонтитул 3"/>
          <p:cNvSpPr>
            <a:spLocks noGrp="1"/>
          </p:cNvSpPr>
          <p:nvPr>
            <p:ph type="ftr" sz="quarter" idx="11"/>
          </p:nvPr>
        </p:nvSpPr>
        <p:spPr/>
        <p:txBody>
          <a:bodyPr/>
          <a:lstStyle>
            <a:lvl1pPr>
              <a:defRPr/>
            </a:lvl1pPr>
          </a:lstStyle>
          <a:p>
            <a:pPr>
              <a:defRPr/>
            </a:pPr>
            <a:endParaRPr lang="ru-RU"/>
          </a:p>
        </p:txBody>
      </p:sp>
      <p:sp>
        <p:nvSpPr>
          <p:cNvPr id="10" name="Номер слайда 4"/>
          <p:cNvSpPr>
            <a:spLocks noGrp="1"/>
          </p:cNvSpPr>
          <p:nvPr>
            <p:ph type="sldNum" sz="quarter" idx="12"/>
          </p:nvPr>
        </p:nvSpPr>
        <p:spPr/>
        <p:txBody>
          <a:bodyPr/>
          <a:lstStyle>
            <a:lvl1pPr>
              <a:defRPr/>
            </a:lvl1pPr>
          </a:lstStyle>
          <a:p>
            <a:pPr>
              <a:defRPr/>
            </a:pPr>
            <a:fld id="{A8BBAADA-CDDE-4A6B-9FAF-D5A462A917A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2" name="Picture 2" descr="fade-frame-7"/>
          <p:cNvPicPr>
            <a:picLocks noChangeAspect="1" noChangeArrowheads="1"/>
          </p:cNvPicPr>
          <p:nvPr userDrawn="1"/>
        </p:nvPicPr>
        <p:blipFill>
          <a:blip r:embed="rId2"/>
          <a:srcRect/>
          <a:stretch>
            <a:fillRect/>
          </a:stretch>
        </p:blipFill>
        <p:spPr bwMode="auto">
          <a:xfrm>
            <a:off x="0" y="0"/>
            <a:ext cx="9182100" cy="6858000"/>
          </a:xfrm>
          <a:prstGeom prst="rect">
            <a:avLst/>
          </a:prstGeom>
          <a:noFill/>
          <a:ln w="9525">
            <a:noFill/>
            <a:miter lim="800000"/>
            <a:headEnd/>
            <a:tailEnd/>
          </a:ln>
        </p:spPr>
      </p:pic>
      <p:pic>
        <p:nvPicPr>
          <p:cNvPr id="3"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rot="16200000">
            <a:off x="-1152634" y="1808818"/>
            <a:ext cx="6336704" cy="3240361"/>
          </a:xfrm>
          <a:prstGeom prst="rect">
            <a:avLst/>
          </a:prstGeom>
          <a:ln>
            <a:noFill/>
          </a:ln>
          <a:effectLst>
            <a:softEdge rad="112500"/>
          </a:effectLst>
        </p:spPr>
      </p:pic>
      <p:pic>
        <p:nvPicPr>
          <p:cNvPr id="4" name="Picture 2" descr="9.png"/>
          <p:cNvPicPr>
            <a:picLocks noChangeAspect="1" noChangeArrowheads="1"/>
          </p:cNvPicPr>
          <p:nvPr userDrawn="1"/>
        </p:nvPicPr>
        <p:blipFill>
          <a:blip r:embed="rId4"/>
          <a:srcRect/>
          <a:stretch>
            <a:fillRect/>
          </a:stretch>
        </p:blipFill>
        <p:spPr bwMode="auto">
          <a:xfrm>
            <a:off x="1835150" y="3933825"/>
            <a:ext cx="1223963" cy="1223963"/>
          </a:xfrm>
          <a:prstGeom prst="rect">
            <a:avLst/>
          </a:prstGeom>
          <a:noFill/>
          <a:ln w="9525">
            <a:noFill/>
            <a:miter lim="800000"/>
            <a:headEnd/>
            <a:tailEnd/>
          </a:ln>
        </p:spPr>
      </p:pic>
      <p:pic>
        <p:nvPicPr>
          <p:cNvPr id="5" name="Picture 6" descr="http://li-web.ru/"/>
          <p:cNvPicPr>
            <a:picLocks noChangeAspect="1" noChangeArrowheads="1"/>
          </p:cNvPicPr>
          <p:nvPr userDrawn="1"/>
        </p:nvPicPr>
        <p:blipFill>
          <a:blip r:embed="rId5"/>
          <a:srcRect/>
          <a:stretch>
            <a:fillRect/>
          </a:stretch>
        </p:blipFill>
        <p:spPr bwMode="auto">
          <a:xfrm>
            <a:off x="1547813" y="3357563"/>
            <a:ext cx="1079500" cy="709612"/>
          </a:xfrm>
          <a:prstGeom prst="rect">
            <a:avLst/>
          </a:prstGeom>
          <a:noFill/>
          <a:ln w="9525">
            <a:noFill/>
            <a:miter lim="800000"/>
            <a:headEnd/>
            <a:tailEnd/>
          </a:ln>
        </p:spPr>
      </p:pic>
      <p:pic>
        <p:nvPicPr>
          <p:cNvPr id="6" name="Picture 2" descr="http://img-fotki.yandex.ru/get/6507/20573769.d/0_82749_1b642d8e_M.jpg"/>
          <p:cNvPicPr>
            <a:picLocks noChangeAspect="1" noChangeArrowheads="1"/>
          </p:cNvPicPr>
          <p:nvPr userDrawn="1"/>
        </p:nvPicPr>
        <p:blipFill>
          <a:blip r:embed="rId6"/>
          <a:srcRect/>
          <a:stretch>
            <a:fillRect/>
          </a:stretch>
        </p:blipFill>
        <p:spPr bwMode="auto">
          <a:xfrm>
            <a:off x="1547813" y="4868863"/>
            <a:ext cx="1704975" cy="852487"/>
          </a:xfrm>
          <a:prstGeom prst="rect">
            <a:avLst/>
          </a:prstGeom>
          <a:noFill/>
          <a:ln w="9525">
            <a:noFill/>
            <a:miter lim="800000"/>
            <a:headEnd/>
            <a:tailEnd/>
          </a:ln>
        </p:spPr>
      </p:pic>
      <p:sp>
        <p:nvSpPr>
          <p:cNvPr id="7" name="Дата 1"/>
          <p:cNvSpPr>
            <a:spLocks noGrp="1"/>
          </p:cNvSpPr>
          <p:nvPr>
            <p:ph type="dt" sz="half" idx="10"/>
          </p:nvPr>
        </p:nvSpPr>
        <p:spPr/>
        <p:txBody>
          <a:bodyPr/>
          <a:lstStyle>
            <a:lvl1pPr>
              <a:defRPr/>
            </a:lvl1pPr>
          </a:lstStyle>
          <a:p>
            <a:pPr>
              <a:defRPr/>
            </a:pPr>
            <a:fld id="{7CA1399D-0D86-43C3-AC8B-3CFF1378CEA2}" type="datetimeFigureOut">
              <a:rPr lang="ru-RU"/>
              <a:pPr>
                <a:defRPr/>
              </a:pPr>
              <a:t>21.10.2019</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3"/>
          <p:cNvSpPr>
            <a:spLocks noGrp="1"/>
          </p:cNvSpPr>
          <p:nvPr>
            <p:ph type="sldNum" sz="quarter" idx="12"/>
          </p:nvPr>
        </p:nvSpPr>
        <p:spPr/>
        <p:txBody>
          <a:bodyPr/>
          <a:lstStyle>
            <a:lvl1pPr>
              <a:defRPr/>
            </a:lvl1pPr>
          </a:lstStyle>
          <a:p>
            <a:pPr>
              <a:defRPr/>
            </a:pPr>
            <a:fld id="{910CF5CE-D6E5-43B8-A8CF-5682C7D9A7E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B90F212-EB8B-4768-AC8C-65D89E71E040}" type="datetimeFigureOut">
              <a:rPr lang="ru-RU"/>
              <a:pPr>
                <a:defRPr/>
              </a:pPr>
              <a:t>21.10.2019</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031118E-84D8-4710-AA06-EA8B68552BD0}"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2622431199"/>
      </p:ext>
    </p:extLst>
  </p:cSld>
  <p:clrMapOvr>
    <a:overrideClrMapping bg1="dk1" tx1="lt1" bg2="dk2" tx2="lt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643907097"/>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3032720925"/>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13874249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9759574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29864860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41628954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56271171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Constantia"/>
            </a:endParaRPr>
          </a:p>
        </p:txBody>
      </p:sp>
    </p:spTree>
    <p:extLst>
      <p:ext uri="{BB962C8B-B14F-4D97-AF65-F5344CB8AC3E}">
        <p14:creationId xmlns:p14="http://schemas.microsoft.com/office/powerpoint/2010/main" val="240855362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64517955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41623609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9235168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A5B592">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059788483"/>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73119479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8696957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402837898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3572543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52592120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29275100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24503964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81470400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91068496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sz="1800">
                <a:solidFill>
                  <a:srgbClr val="006699"/>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096988654"/>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69429786"/>
      </p:ext>
    </p:extLst>
  </p:cSld>
  <p:clrMapOvr>
    <a:masterClrMapping/>
  </p:clrMapOvr>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21071796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786181577"/>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87141883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973397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50702196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8921602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0980123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4254315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447809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image" Target="../media/image6.jpeg"/><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slideLayout" Target="../slideLayouts/slideLayout73.xml"/><Relationship Id="rId1" Type="http://schemas.openxmlformats.org/officeDocument/2006/relationships/slideLayout" Target="../slideLayouts/slideLayout72.xml"/><Relationship Id="rId5" Type="http://schemas.openxmlformats.org/officeDocument/2006/relationships/theme" Target="../theme/theme7.xml"/><Relationship Id="rId4"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8.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theme" Target="../theme/theme9.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5.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12" Type="http://schemas.openxmlformats.org/officeDocument/2006/relationships/theme" Target="../theme/theme10.xml"/><Relationship Id="rId2" Type="http://schemas.openxmlformats.org/officeDocument/2006/relationships/slideLayout" Target="../slideLayouts/slideLayout99.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11" Type="http://schemas.openxmlformats.org/officeDocument/2006/relationships/slideLayout" Target="../slideLayouts/slideLayout108.xml"/><Relationship Id="rId5" Type="http://schemas.openxmlformats.org/officeDocument/2006/relationships/slideLayout" Target="../slideLayouts/slideLayout102.xml"/><Relationship Id="rId10" Type="http://schemas.openxmlformats.org/officeDocument/2006/relationships/slideLayout" Target="../slideLayouts/slideLayout107.xml"/><Relationship Id="rId4" Type="http://schemas.openxmlformats.org/officeDocument/2006/relationships/slideLayout" Target="../slideLayouts/slideLayout101.xml"/><Relationship Id="rId9"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latin typeface="Arial" panose="020B0604020202020204" pitchFamily="34" charset="0"/>
              </a:defRPr>
            </a:lvl1pPr>
          </a:lstStyle>
          <a:p>
            <a:pPr>
              <a:defRPr/>
            </a:pPr>
            <a:endParaRPr 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latin typeface="Arial" panose="020B0604020202020204" pitchFamily="34" charset="0"/>
              </a:defRPr>
            </a:lvl1pPr>
          </a:lstStyle>
          <a:p>
            <a:pPr>
              <a:defRPr/>
            </a:pPr>
            <a:endParaRPr 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pPr>
              <a:defRPr/>
            </a:pPr>
            <a:fld id="{CD5AF7C1-CC62-4543-BD6A-033EFB9E0B59}"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268" r:id="rId1"/>
    <p:sldLayoutId id="2147484252" r:id="rId2"/>
    <p:sldLayoutId id="2147484251" r:id="rId3"/>
    <p:sldLayoutId id="2147484250" r:id="rId4"/>
    <p:sldLayoutId id="2147484249" r:id="rId5"/>
    <p:sldLayoutId id="2147484248" r:id="rId6"/>
    <p:sldLayoutId id="2147484247" r:id="rId7"/>
    <p:sldLayoutId id="2147484246" r:id="rId8"/>
    <p:sldLayoutId id="2147484245" r:id="rId9"/>
    <p:sldLayoutId id="2147484244" r:id="rId10"/>
    <p:sldLayoutId id="2147484269" r:id="rId11"/>
    <p:sldLayoutId id="2147484243" r:id="rId12"/>
    <p:sldLayoutId id="2147484270" r:id="rId13"/>
    <p:sldLayoutId id="2147484242" r:id="rId14"/>
    <p:sldLayoutId id="2147484241" r:id="rId15"/>
    <p:sldLayoutId id="2147484240"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hangingPunct="0">
              <a:defRPr/>
            </a:pPr>
            <a:endParaRPr lang="en-US">
              <a:latin typeface="+mn-lt"/>
            </a:endParaRPr>
          </a:p>
        </p:txBody>
      </p:sp>
      <p:sp>
        <p:nvSpPr>
          <p:cNvPr id="1843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843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279755BF-F444-4E7C-AAD7-0E03548C5ED5}" type="datetimeFigureOut">
              <a:rPr lang="ru-RU"/>
              <a:pPr>
                <a:defRPr/>
              </a:pPr>
              <a:t>21.10.2019</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CA3A43AD-4C80-4729-A416-8D08BD947DED}" type="slidenum">
              <a:rPr lang="ru-RU"/>
              <a:pPr>
                <a:defRPr/>
              </a:pPr>
              <a:t>‹#›</a:t>
            </a:fld>
            <a:endParaRPr lang="ru-RU" dirty="0"/>
          </a:p>
        </p:txBody>
      </p:sp>
      <p:grpSp>
        <p:nvGrpSpPr>
          <p:cNvPr id="1844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hangingPunct="0">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hangingPunct="0">
                <a:defRPr/>
              </a:pPr>
              <a:endParaRPr lang="en-US"/>
            </a:p>
          </p:txBody>
        </p:sp>
      </p:grpSp>
    </p:spTree>
  </p:cSld>
  <p:clrMap bg1="lt1" tx1="dk1" bg2="lt2" tx2="dk2" accent1="accent1" accent2="accent2" accent3="accent3" accent4="accent4" accent5="accent5" accent6="accent6" hlink="hlink" folHlink="folHlink"/>
  <p:sldLayoutIdLst>
    <p:sldLayoutId id="2147484271" r:id="rId1"/>
    <p:sldLayoutId id="2147484260" r:id="rId2"/>
    <p:sldLayoutId id="2147484272" r:id="rId3"/>
    <p:sldLayoutId id="2147484259" r:id="rId4"/>
    <p:sldLayoutId id="2147484258" r:id="rId5"/>
    <p:sldLayoutId id="2147484257" r:id="rId6"/>
    <p:sldLayoutId id="2147484256" r:id="rId7"/>
    <p:sldLayoutId id="2147484255" r:id="rId8"/>
    <p:sldLayoutId id="2147484273" r:id="rId9"/>
    <p:sldLayoutId id="2147484254" r:id="rId10"/>
    <p:sldLayoutId id="214748425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30725"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C2AEBEA-6710-4F18-AB62-8BAF559B2124}" type="slidenum">
              <a:rPr lang="ru-RU" altLang="ru-RU"/>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274" r:id="rId1"/>
    <p:sldLayoutId id="2147484275" r:id="rId2"/>
    <p:sldLayoutId id="2147484276" r:id="rId3"/>
    <p:sldLayoutId id="2147484277" r:id="rId4"/>
    <p:sldLayoutId id="2147484278" r:id="rId5"/>
    <p:sldLayoutId id="2147484279" r:id="rId6"/>
    <p:sldLayoutId id="2147484280" r:id="rId7"/>
    <p:sldLayoutId id="2147484281" r:id="rId8"/>
    <p:sldLayoutId id="2147484282" r:id="rId9"/>
    <p:sldLayoutId id="2147484283" r:id="rId10"/>
    <p:sldLayoutId id="2147484284"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0" hangingPunct="0">
              <a:defRPr/>
            </a:pPr>
            <a:endParaRPr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43012"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0" hangingPunct="0">
              <a:defRPr/>
            </a:pPr>
            <a:endParaRPr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eaLnBrk="0" hangingPunct="0">
              <a:defRPr/>
            </a:pPr>
            <a:endParaRPr lang="en-US"/>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a:solidFill>
                  <a:srgbClr val="FFFFFF"/>
                </a:solidFill>
              </a:defRPr>
            </a:lvl1pPr>
          </a:lstStyle>
          <a:p>
            <a:pPr>
              <a:defRPr/>
            </a:pPr>
            <a:fld id="{100439EF-3516-4457-B80E-2AB73C3E5A3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28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67593"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287F7F9E-C22D-4049-BA88-1B718C5DCE5D}"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7987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CD934D62-D9FD-40EC-96A0-A0BB39BE2A12}"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318" r:id="rId1"/>
    <p:sldLayoutId id="2147484267" r:id="rId2"/>
    <p:sldLayoutId id="2147484319" r:id="rId3"/>
    <p:sldLayoutId id="2147484266" r:id="rId4"/>
    <p:sldLayoutId id="2147484265" r:id="rId5"/>
    <p:sldLayoutId id="2147484264" r:id="rId6"/>
    <p:sldLayoutId id="2147484263" r:id="rId7"/>
    <p:sldLayoutId id="2147484262" r:id="rId8"/>
    <p:sldLayoutId id="2147484320" r:id="rId9"/>
    <p:sldLayoutId id="2147484261" r:id="rId10"/>
    <p:sldLayoutId id="2147484321" r:id="rId11"/>
  </p:sldLayoutIdLst>
  <p:timing>
    <p:tnLst>
      <p:par>
        <p:cTn id="1" dur="indefinite" restart="never" nodeType="tmRoot"/>
      </p:par>
    </p:tnLst>
  </p:timing>
  <p:hf hdr="0" ftr="0" dt="0"/>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84AA33"/>
        </a:buClr>
        <a:buSzPct val="80000"/>
        <a:buFont typeface="Wingdings 2" pitchFamily="18" charset="2"/>
        <a:buChar char=""/>
        <a:defRPr sz="2300" kern="1200">
          <a:solidFill>
            <a:srgbClr val="6CBF81"/>
          </a:solidFill>
          <a:latin typeface="+mn-lt"/>
          <a:ea typeface="+mn-ea"/>
          <a:cs typeface="+mn-cs"/>
        </a:defRPr>
      </a:lvl2pPr>
      <a:lvl3pPr marL="758825" indent="-228600" algn="l" rtl="0" fontAlgn="base">
        <a:spcBef>
          <a:spcPts val="400"/>
        </a:spcBef>
        <a:spcAft>
          <a:spcPct val="0"/>
        </a:spcAft>
        <a:buClr>
          <a:srgbClr val="84AA33"/>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84AA33"/>
        </a:buClr>
        <a:buSzPct val="80000"/>
        <a:buFont typeface="Wingdings 2" pitchFamily="18" charset="2"/>
        <a:buChar char=""/>
        <a:defRPr sz="2000" kern="1200">
          <a:solidFill>
            <a:srgbClr val="6CBF81"/>
          </a:solidFill>
          <a:latin typeface="+mn-lt"/>
          <a:ea typeface="+mn-ea"/>
          <a:cs typeface="+mn-cs"/>
        </a:defRPr>
      </a:lvl4pPr>
      <a:lvl5pPr marL="1279525" indent="-228600" algn="l" rtl="0" fontAlgn="base">
        <a:spcBef>
          <a:spcPts val="400"/>
        </a:spcBef>
        <a:spcAft>
          <a:spcPct val="0"/>
        </a:spcAft>
        <a:buClr>
          <a:srgbClr val="84AA33"/>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2162"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92163"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smtClean="0">
                <a:solidFill>
                  <a:schemeClr val="tx1">
                    <a:tint val="75000"/>
                  </a:schemeClr>
                </a:solidFill>
              </a:defRPr>
            </a:lvl1pPr>
          </a:lstStyle>
          <a:p>
            <a:pPr>
              <a:defRPr/>
            </a:pPr>
            <a:fld id="{0873C1CA-F7F8-49EF-8F5C-6643838BE0B2}" type="datetimeFigureOut">
              <a:rPr lang="ru-RU"/>
              <a:pPr>
                <a:defRPr/>
              </a:pPr>
              <a:t>21.10.2019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0" hangingPunct="0">
              <a:defRPr sz="1200" smtClean="0">
                <a:solidFill>
                  <a:schemeClr val="tx1">
                    <a:tint val="75000"/>
                  </a:schemeClr>
                </a:solidFill>
              </a:defRPr>
            </a:lvl1pPr>
          </a:lstStyle>
          <a:p>
            <a:pPr>
              <a:defRPr/>
            </a:pPr>
            <a:fld id="{2F0655E6-9DE2-49B5-BA70-D94028E46453}"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322" r:id="rId1"/>
    <p:sldLayoutId id="2147484323" r:id="rId2"/>
    <p:sldLayoutId id="2147484324" r:id="rId3"/>
    <p:sldLayoutId id="2147484325" r:id="rId4"/>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latin typeface="Verdana" pitchFamily="34" charset="0"/>
              </a:rPr>
              <a:pPr>
                <a:defRPr/>
              </a:pPr>
              <a:t>‹#›</a:t>
            </a:fld>
            <a:endParaRPr lang="ru-RU">
              <a:solidFill>
                <a:srgbClr val="1F497D">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sz="1800">
                <a:solidFill>
                  <a:prstClr val="black"/>
                </a:solidFill>
                <a:latin typeface="Verdana" pitchFamily="34" charset="0"/>
              </a:endParaRPr>
            </a:p>
          </p:txBody>
        </p:sp>
      </p:grpSp>
    </p:spTree>
    <p:extLst>
      <p:ext uri="{BB962C8B-B14F-4D97-AF65-F5344CB8AC3E}">
        <p14:creationId xmlns:p14="http://schemas.microsoft.com/office/powerpoint/2010/main" val="395586224"/>
      </p:ext>
    </p:extLst>
  </p:cSld>
  <p:clrMap bg1="lt1" tx1="dk1" bg2="lt2" tx2="dk2" accent1="accent1" accent2="accent2" accent3="accent3" accent4="accent4" accent5="accent5" accent6="accent6" hlink="hlink" folHlink="folHlink"/>
  <p:sldLayoutIdLst>
    <p:sldLayoutId id="2147484327" r:id="rId1"/>
    <p:sldLayoutId id="2147484328" r:id="rId2"/>
    <p:sldLayoutId id="2147484329" r:id="rId3"/>
    <p:sldLayoutId id="2147484330" r:id="rId4"/>
    <p:sldLayoutId id="2147484331" r:id="rId5"/>
    <p:sldLayoutId id="2147484332" r:id="rId6"/>
    <p:sldLayoutId id="2147484333" r:id="rId7"/>
    <p:sldLayoutId id="2147484334" r:id="rId8"/>
    <p:sldLayoutId id="2147484335" r:id="rId9"/>
    <p:sldLayoutId id="2147484336" r:id="rId10"/>
    <p:sldLayoutId id="2147484337"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solidFill>
                  <a:srgbClr val="A5B592">
                    <a:shade val="75000"/>
                  </a:srgbClr>
                </a:solidFill>
              </a:rPr>
              <a:pPr>
                <a:defRPr/>
              </a:pPr>
              <a:t>21.10.2019</a:t>
            </a:fld>
            <a:endParaRPr lang="ru-RU" dirty="0">
              <a:solidFill>
                <a:srgbClr val="A5B592">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solidFill>
                  <a:srgbClr val="A5B592">
                    <a:shade val="75000"/>
                  </a:srgbClr>
                </a:solidFill>
              </a:rPr>
              <a:pPr>
                <a:defRPr/>
              </a:pPr>
              <a:t>‹#›</a:t>
            </a:fld>
            <a:endParaRPr lang="ru-RU" dirty="0">
              <a:solidFill>
                <a:srgbClr val="A5B592">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sz="1800" dirty="0">
              <a:solidFill>
                <a:prstClr val="black"/>
              </a:solidFill>
              <a:latin typeface="Franklin Gothic Book"/>
            </a:endParaRPr>
          </a:p>
        </p:txBody>
      </p:sp>
    </p:spTree>
    <p:extLst>
      <p:ext uri="{BB962C8B-B14F-4D97-AF65-F5344CB8AC3E}">
        <p14:creationId xmlns:p14="http://schemas.microsoft.com/office/powerpoint/2010/main" val="1652662599"/>
      </p:ext>
    </p:extLst>
  </p:cSld>
  <p:clrMap bg1="lt1" tx1="dk1" bg2="lt2" tx2="dk2" accent1="accent1" accent2="accent2" accent3="accent3" accent4="accent4" accent5="accent5" accent6="accent6" hlink="hlink" folHlink="folHlink"/>
  <p:sldLayoutIdLst>
    <p:sldLayoutId id="2147484339" r:id="rId1"/>
    <p:sldLayoutId id="2147484340" r:id="rId2"/>
    <p:sldLayoutId id="2147484341" r:id="rId3"/>
    <p:sldLayoutId id="2147484342" r:id="rId4"/>
    <p:sldLayoutId id="2147484343" r:id="rId5"/>
    <p:sldLayoutId id="2147484344" r:id="rId6"/>
    <p:sldLayoutId id="2147484345" r:id="rId7"/>
    <p:sldLayoutId id="2147484346" r:id="rId8"/>
    <p:sldLayoutId id="2147484347" r:id="rId9"/>
    <p:sldLayoutId id="2147484348" r:id="rId10"/>
    <p:sldLayoutId id="2147484349"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sz="1800">
                <a:solidFill>
                  <a:srgbClr val="006699"/>
                </a:solidFill>
                <a:latin typeface="Verdana" pitchFamily="34" charset="0"/>
              </a:endParaRPr>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sz="1800">
                <a:solidFill>
                  <a:srgbClr val="006699"/>
                </a:solidFill>
                <a:latin typeface="Verdana" pitchFamily="34" charset="0"/>
              </a:endParaRPr>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sz="1800">
                    <a:solidFill>
                      <a:srgbClr val="006699"/>
                    </a:solidFill>
                    <a:latin typeface="Verdana" pitchFamily="34" charset="0"/>
                  </a:endParaRPr>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sz="1800">
                  <a:solidFill>
                    <a:srgbClr val="006699"/>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sz="1800">
                <a:solidFill>
                  <a:srgbClr val="006699"/>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sz="1800">
                <a:solidFill>
                  <a:srgbClr val="006699"/>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sz="1800">
                <a:solidFill>
                  <a:srgbClr val="006699"/>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latin typeface="Verdana" pitchFamily="34" charset="0"/>
              </a:rPr>
              <a:pPr>
                <a:defRPr/>
              </a:pPr>
              <a:t>‹#›</a:t>
            </a:fld>
            <a:endParaRPr lang="ru-RU">
              <a:solidFill>
                <a:srgbClr val="006699"/>
              </a:solidFill>
              <a:latin typeface="Verdana" pitchFamily="34" charset="0"/>
            </a:endParaRPr>
          </a:p>
        </p:txBody>
      </p:sp>
    </p:spTree>
    <p:extLst>
      <p:ext uri="{BB962C8B-B14F-4D97-AF65-F5344CB8AC3E}">
        <p14:creationId xmlns:p14="http://schemas.microsoft.com/office/powerpoint/2010/main" val="2064825208"/>
      </p:ext>
    </p:extLst>
  </p:cSld>
  <p:clrMap bg1="lt1" tx1="dk1" bg2="lt2" tx2="dk2" accent1="accent1" accent2="accent2" accent3="accent3" accent4="accent4" accent5="accent5" accent6="accent6" hlink="hlink" folHlink="folHlink"/>
  <p:sldLayoutIdLst>
    <p:sldLayoutId id="2147484351" r:id="rId1"/>
    <p:sldLayoutId id="2147484352" r:id="rId2"/>
    <p:sldLayoutId id="2147484353" r:id="rId3"/>
    <p:sldLayoutId id="2147484354" r:id="rId4"/>
    <p:sldLayoutId id="2147484355" r:id="rId5"/>
    <p:sldLayoutId id="2147484356" r:id="rId6"/>
    <p:sldLayoutId id="2147484357" r:id="rId7"/>
    <p:sldLayoutId id="2147484358" r:id="rId8"/>
    <p:sldLayoutId id="2147484359" r:id="rId9"/>
    <p:sldLayoutId id="2147484360" r:id="rId10"/>
    <p:sldLayoutId id="2147484361"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2.xml"/><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http://www.gardener.ru/images/base/181.jpg" TargetMode="External"/><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http://www.gardener.ru/images/base/888.jpg" TargetMode="Externa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8.xml"/><Relationship Id="rId4" Type="http://schemas.openxmlformats.org/officeDocument/2006/relationships/image" Target="http://www.gardener.ru/images/base/885.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5.xml"/><Relationship Id="rId4" Type="http://schemas.openxmlformats.org/officeDocument/2006/relationships/image" Target="http://www.gardener.ru/images/base/887.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7.xml"/></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88.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88.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88.xml"/><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88.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8.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5" name="Рисунок 4" descr="89c09d4a-058b-4bac-bc67-de2317875bc5"/>
          <p:cNvPicPr/>
          <p:nvPr/>
        </p:nvPicPr>
        <p:blipFill>
          <a:blip r:embed="rId2">
            <a:extLst>
              <a:ext uri="{28A0092B-C50C-407E-A947-70E740481C1C}">
                <a14:useLocalDpi xmlns:a14="http://schemas.microsoft.com/office/drawing/2010/main" val="0"/>
              </a:ext>
            </a:extLst>
          </a:blip>
          <a:srcRect t="21913"/>
          <a:stretch>
            <a:fillRect/>
          </a:stretch>
        </p:blipFill>
        <p:spPr bwMode="auto">
          <a:xfrm>
            <a:off x="1272135" y="188640"/>
            <a:ext cx="7522210" cy="3240360"/>
          </a:xfrm>
          <a:prstGeom prst="rect">
            <a:avLst/>
          </a:prstGeom>
          <a:noFill/>
        </p:spPr>
      </p:pic>
      <p:sp>
        <p:nvSpPr>
          <p:cNvPr id="2" name="Заголовок 1"/>
          <p:cNvSpPr>
            <a:spLocks noGrp="1"/>
          </p:cNvSpPr>
          <p:nvPr>
            <p:ph type="ctrTitle"/>
          </p:nvPr>
        </p:nvSpPr>
        <p:spPr>
          <a:xfrm>
            <a:off x="1247714" y="188640"/>
            <a:ext cx="7522210" cy="845865"/>
          </a:xfrm>
        </p:spPr>
        <p:style>
          <a:lnRef idx="2">
            <a:schemeClr val="accent2">
              <a:shade val="50000"/>
            </a:schemeClr>
          </a:lnRef>
          <a:fillRef idx="1">
            <a:schemeClr val="accent2"/>
          </a:fillRef>
          <a:effectRef idx="0">
            <a:schemeClr val="accent2"/>
          </a:effectRef>
          <a:fontRef idx="minor">
            <a:schemeClr val="lt1"/>
          </a:fontRef>
        </p:style>
        <p:txBody>
          <a:bodyPr rtlCol="0">
            <a:normAutofit fontScale="90000"/>
          </a:bodyPr>
          <a:lstStyle/>
          <a:p>
            <a:pPr algn="ctr" fontAlgn="auto">
              <a:spcAft>
                <a:spcPts val="0"/>
              </a:spcAft>
              <a:defRPr/>
            </a:pPr>
            <a:r>
              <a:rPr lang="uz-Cyrl-UZ" sz="3200" b="1" dirty="0" smtClean="0">
                <a:solidFill>
                  <a:srgbClr val="0033CC"/>
                </a:solidFill>
                <a:effectLst>
                  <a:outerShdw blurRad="38100" dist="38100" dir="2700000" algn="tl">
                    <a:srgbClr val="000000">
                      <a:alpha val="43137"/>
                    </a:srgbClr>
                  </a:outerShdw>
                </a:effectLst>
              </a:rPr>
              <a:t>Тошкент Давлат аграр университети Андижон филиали</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1247714" y="3573016"/>
            <a:ext cx="7884368" cy="1800225"/>
          </a:xfrm>
        </p:spPr>
        <p:style>
          <a:lnRef idx="1">
            <a:schemeClr val="accent1"/>
          </a:lnRef>
          <a:fillRef idx="3">
            <a:schemeClr val="accent1"/>
          </a:fillRef>
          <a:effectRef idx="2">
            <a:schemeClr val="accent1"/>
          </a:effectRef>
          <a:fontRef idx="minor">
            <a:schemeClr val="lt1"/>
          </a:fontRef>
        </p:style>
        <p:txBody>
          <a:bodyPr rtlCol="0">
            <a:normAutofit fontScale="70000" lnSpcReduction="20000"/>
          </a:bodyPr>
          <a:lstStyle/>
          <a:p>
            <a:pPr algn="ctr" fontAlgn="auto">
              <a:spcBef>
                <a:spcPct val="0"/>
              </a:spcBef>
              <a:spcAft>
                <a:spcPts val="0"/>
              </a:spcAft>
              <a:buClrTx/>
              <a:buSzTx/>
              <a:defRPr/>
            </a:pPr>
            <a:r>
              <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rPr>
              <a:t>“АҲОЛИ ЯШАШ ЖОЙЛАРИНИ </a:t>
            </a:r>
            <a:endParaRPr lang="uz-Cyrl-UZ" altLang="ru-RU" sz="5400" b="1" dirty="0"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endParaRPr>
          </a:p>
          <a:p>
            <a:pPr algn="ctr" fontAlgn="auto">
              <a:spcBef>
                <a:spcPct val="0"/>
              </a:spcBef>
              <a:spcAft>
                <a:spcPts val="0"/>
              </a:spcAft>
              <a:buClrTx/>
              <a:buSzTx/>
              <a:defRPr/>
            </a:pPr>
            <a:endPar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endParaRPr>
          </a:p>
          <a:p>
            <a:pPr algn="ctr" fontAlgn="auto">
              <a:spcBef>
                <a:spcPct val="0"/>
              </a:spcBef>
              <a:spcAft>
                <a:spcPts val="0"/>
              </a:spcAft>
              <a:buClrTx/>
              <a:buSzTx/>
              <a:defRPr/>
            </a:pPr>
            <a:r>
              <a:rPr lang="uz-Cyrl-UZ" altLang="ru-RU" sz="5400" b="1" dirty="0"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КЎКАЛАМЗОРЛАШТИРИШ </a:t>
            </a:r>
            <a:r>
              <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rPr>
              <a:t>” </a:t>
            </a:r>
            <a:r>
              <a:rPr lang="uz-Cyrl-UZ" altLang="ru-RU" sz="5400" b="1" dirty="0"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фани</a:t>
            </a:r>
            <a:endPar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endParaRPr>
          </a:p>
          <a:p>
            <a:pPr fontAlgn="auto">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495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tLang="ru-RU" sz="1800">
              <a:latin typeface="Time RomanUz"/>
            </a:endParaRPr>
          </a:p>
        </p:txBody>
      </p:sp>
      <p:sp>
        <p:nvSpPr>
          <p:cNvPr id="4099" name="Text Box 325"/>
          <p:cNvSpPr txBox="1">
            <a:spLocks noChangeArrowheads="1"/>
          </p:cNvSpPr>
          <p:nvPr/>
        </p:nvSpPr>
        <p:spPr bwMode="auto">
          <a:xfrm>
            <a:off x="214313" y="328613"/>
            <a:ext cx="8501062" cy="954107"/>
          </a:xfrm>
          <a:prstGeom prst="rect">
            <a:avLst/>
          </a:prstGeom>
          <a:solidFill>
            <a:srgbClr val="00FFFF"/>
          </a:solidFill>
          <a:ln/>
        </p:spPr>
        <p:style>
          <a:lnRef idx="1">
            <a:schemeClr val="accent1"/>
          </a:lnRef>
          <a:fillRef idx="3">
            <a:schemeClr val="accent1"/>
          </a:fillRef>
          <a:effectRef idx="2">
            <a:schemeClr val="accent1"/>
          </a:effectRef>
          <a:fontRef idx="minor">
            <a:schemeClr val="lt1"/>
          </a:fontRef>
        </p:style>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uz-Cyrl-UZ" altLang="ru-RU" sz="2800" b="1" i="1"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altLang="ru-RU" sz="2800" b="1" dirty="0" smtClean="0">
                <a:solidFill>
                  <a:schemeClr val="accent2">
                    <a:lumMod val="50000"/>
                  </a:schemeClr>
                </a:solidFill>
                <a:latin typeface="Times New Roman" panose="02020603050405020304" pitchFamily="18" charset="0"/>
                <a:cs typeface="Times New Roman" panose="02020603050405020304" pitchFamily="18" charset="0"/>
              </a:rPr>
              <a:t>1</a:t>
            </a:r>
            <a:r>
              <a:rPr lang="uz-Cyrl-UZ" altLang="ru-RU" sz="2800" b="1" dirty="0" smtClean="0">
                <a:solidFill>
                  <a:schemeClr val="accent2">
                    <a:lumMod val="50000"/>
                  </a:schemeClr>
                </a:solidFill>
                <a:latin typeface="Times New Roman" panose="02020603050405020304" pitchFamily="18" charset="0"/>
                <a:cs typeface="Times New Roman" panose="02020603050405020304" pitchFamily="18" charset="0"/>
              </a:rPr>
              <a:t> – мавзу: </a:t>
            </a:r>
            <a:r>
              <a:rPr lang="uz-Cyrl-UZ" sz="2800" b="1" dirty="0"/>
              <a:t>Фаннинг назарий машғулотлари мазмуни. Кўкаламзорлаштириш тарихи</a:t>
            </a:r>
            <a:r>
              <a:rPr lang="ru-RU" altLang="ru-RU" sz="2800" b="1" dirty="0" smtClean="0">
                <a:solidFill>
                  <a:schemeClr val="accent2">
                    <a:lumMod val="50000"/>
                  </a:schemeClr>
                </a:solidFill>
                <a:latin typeface="Times New Roman" panose="02020603050405020304" pitchFamily="18" charset="0"/>
                <a:cs typeface="Times New Roman" panose="02020603050405020304" pitchFamily="18" charset="0"/>
              </a:rPr>
              <a:t>. </a:t>
            </a:r>
            <a:endParaRPr lang="uz-Cyrl-UZ" altLang="ru-RU" sz="28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07504" y="1505451"/>
            <a:ext cx="8429685" cy="4228850"/>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a:spAutoFit/>
          </a:bodyPr>
          <a:lstStyle/>
          <a:p>
            <a:pPr marL="1076325" indent="-447675" algn="ctr" eaLnBrk="0" hangingPunct="0">
              <a:lnSpc>
                <a:spcPct val="120000"/>
              </a:lnSpc>
            </a:pPr>
            <a:r>
              <a:rPr lang="uz-Cyrl-UZ" altLang="ru-RU" sz="3200" b="1" i="1" dirty="0">
                <a:solidFill>
                  <a:schemeClr val="bg1"/>
                </a:solidFill>
                <a:latin typeface="Times New Roman" pitchFamily="18" charset="0"/>
              </a:rPr>
              <a:t>РЕЖА: </a:t>
            </a:r>
          </a:p>
          <a:p>
            <a:pPr marL="1076325" indent="-447675" algn="just" eaLnBrk="0" hangingPunct="0">
              <a:lnSpc>
                <a:spcPct val="120000"/>
              </a:lnSpc>
            </a:pPr>
            <a:r>
              <a:rPr lang="uz-Cyrl-UZ" altLang="ru-RU" sz="3200" b="1" i="1" dirty="0">
                <a:solidFill>
                  <a:schemeClr val="bg1"/>
                </a:solidFill>
                <a:latin typeface="Times New Roman" pitchFamily="18" charset="0"/>
              </a:rPr>
              <a:t>1.	</a:t>
            </a:r>
            <a:r>
              <a:rPr lang="uz-Cyrl-UZ" altLang="ru-RU" sz="3200" b="1" i="1" dirty="0" smtClean="0">
                <a:solidFill>
                  <a:schemeClr val="bg1"/>
                </a:solidFill>
                <a:latin typeface="Times New Roman" pitchFamily="18" charset="0"/>
              </a:rPr>
              <a:t>Фаннинг </a:t>
            </a:r>
            <a:r>
              <a:rPr lang="uz-Cyrl-UZ" altLang="ru-RU" sz="3200" b="1" i="1" dirty="0">
                <a:solidFill>
                  <a:schemeClr val="bg1"/>
                </a:solidFill>
                <a:latin typeface="Times New Roman" pitchFamily="18" charset="0"/>
              </a:rPr>
              <a:t>асосий мазмуни. </a:t>
            </a:r>
          </a:p>
          <a:p>
            <a:pPr marL="1076325" indent="-447675" algn="just" eaLnBrk="0" hangingPunct="0">
              <a:lnSpc>
                <a:spcPct val="120000"/>
              </a:lnSpc>
            </a:pPr>
            <a:r>
              <a:rPr lang="uz-Cyrl-UZ" altLang="ru-RU" sz="3200" b="1" i="1" dirty="0">
                <a:solidFill>
                  <a:schemeClr val="bg1"/>
                </a:solidFill>
                <a:latin typeface="Times New Roman" pitchFamily="18" charset="0"/>
              </a:rPr>
              <a:t>2.	Кўкаламзорлаштириш хақида тушунчалар.</a:t>
            </a:r>
          </a:p>
          <a:p>
            <a:pPr marL="1076325" indent="-447675" algn="just" eaLnBrk="0" hangingPunct="0">
              <a:lnSpc>
                <a:spcPct val="120000"/>
              </a:lnSpc>
            </a:pPr>
            <a:r>
              <a:rPr lang="uz-Cyrl-UZ" altLang="ru-RU" sz="3200" b="1" i="1" dirty="0">
                <a:solidFill>
                  <a:schemeClr val="bg1"/>
                </a:solidFill>
                <a:latin typeface="Times New Roman" pitchFamily="18" charset="0"/>
              </a:rPr>
              <a:t>3.	Кўкаламзорлаштиришнинг  олдидаги вазифалари.</a:t>
            </a:r>
          </a:p>
          <a:p>
            <a:pPr marL="1076325" indent="-447675" algn="just" eaLnBrk="0" hangingPunct="0">
              <a:lnSpc>
                <a:spcPct val="120000"/>
              </a:lnSpc>
            </a:pPr>
            <a:r>
              <a:rPr lang="uz-Cyrl-UZ" altLang="ru-RU" sz="3200" b="1" i="1" dirty="0">
                <a:solidFill>
                  <a:schemeClr val="bg1"/>
                </a:solidFill>
                <a:latin typeface="Times New Roman" pitchFamily="18" charset="0"/>
              </a:rPr>
              <a:t>4.	Кўкаламзорлаштириш тарихи</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6886" y="188640"/>
            <a:ext cx="8429651" cy="836596"/>
          </a:xfrm>
          <a:solidFill>
            <a:srgbClr val="0033CC"/>
          </a:solidFill>
        </p:spPr>
        <p:txBody>
          <a:bodyPr/>
          <a:lstStyle/>
          <a:p>
            <a:pPr algn="ctr" fontAlgn="auto">
              <a:spcAft>
                <a:spcPts val="0"/>
              </a:spcAft>
              <a:defRPr/>
            </a:pPr>
            <a:r>
              <a:rPr lang="en-US" sz="2400" dirty="0" err="1"/>
              <a:t>Фаннинг</a:t>
            </a:r>
            <a:r>
              <a:rPr lang="en-US" sz="2400" dirty="0"/>
              <a:t> </a:t>
            </a:r>
            <a:r>
              <a:rPr lang="en-US" sz="2400" dirty="0" err="1"/>
              <a:t>асосий</a:t>
            </a:r>
            <a:r>
              <a:rPr lang="en-US" sz="2400" dirty="0"/>
              <a:t> </a:t>
            </a:r>
            <a:r>
              <a:rPr lang="en-US" sz="2400" dirty="0" err="1"/>
              <a:t>мазмуни</a:t>
            </a:r>
            <a:endParaRPr lang="ru-RU" altLang="ru-RU" sz="24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endParaRPr>
          </a:p>
        </p:txBody>
      </p:sp>
      <p:sp>
        <p:nvSpPr>
          <p:cNvPr id="12291" name="Rectangle 3"/>
          <p:cNvSpPr>
            <a:spLocks noGrp="1" noChangeArrowheads="1"/>
          </p:cNvSpPr>
          <p:nvPr>
            <p:ph idx="1"/>
          </p:nvPr>
        </p:nvSpPr>
        <p:spPr>
          <a:xfrm>
            <a:off x="0" y="1196752"/>
            <a:ext cx="8929687" cy="3528392"/>
          </a:xfrm>
          <a:blipFill>
            <a:blip r:embed="rId2"/>
            <a:tile tx="0" ty="0" sx="100000" sy="100000" flip="none" algn="tl"/>
          </a:blipFill>
        </p:spPr>
        <p:txBody>
          <a:bodyPr rtlCol="0">
            <a:normAutofit fontScale="70000" lnSpcReduction="20000"/>
          </a:bodyPr>
          <a:lstStyle/>
          <a:p>
            <a:pPr algn="just"/>
            <a:r>
              <a:rPr lang="uz-Cyrl-UZ" sz="2400" dirty="0" smtClean="0"/>
              <a:t>Бугунги </a:t>
            </a:r>
            <a:r>
              <a:rPr lang="uz-Cyrl-UZ" sz="2400" dirty="0"/>
              <a:t>кунда шаҳарсозликдаги асосий муаммолардан бири – кўкаламзорлаштириш ишларини илмий асосда ташкил этишдир.</a:t>
            </a:r>
            <a:endParaRPr lang="ru-RU" sz="2400" dirty="0"/>
          </a:p>
          <a:p>
            <a:pPr algn="just"/>
            <a:r>
              <a:rPr lang="uz-Cyrl-UZ" sz="2400" dirty="0"/>
              <a:t>Аҳоли турар жойлари – шаҳарлар, туманлар, қишлоқ ва посёлкаларни кўкаламзорлаштириш – бу жойларни ободонлаштиришнинг асосий воситаларидан бўлиб ҳисобланади.</a:t>
            </a:r>
            <a:endParaRPr lang="ru-RU" sz="2400" dirty="0"/>
          </a:p>
          <a:p>
            <a:pPr algn="just"/>
            <a:r>
              <a:rPr lang="uz-Cyrl-UZ" sz="2400" dirty="0"/>
              <a:t>Кўкаламзорлаштириш кўлами – аҳоли яшаш маданиятидан далолат беради. Демографик тадқиқотлар кўрсатишича, кўкаламзорлашган худудларга аҳоли келиб муқим жойлашади, ҳамда бу жойлардан кўчиб кетиши камдан-кам кузатилади.</a:t>
            </a:r>
            <a:endParaRPr lang="ru-RU" sz="2400" dirty="0"/>
          </a:p>
          <a:p>
            <a:pPr algn="just"/>
            <a:r>
              <a:rPr lang="uz-Cyrl-UZ" sz="2400" dirty="0"/>
              <a:t>Ўзбекистон – кам ўрмонли мамлакат, шу сабабдан яшил ўсимликлар бу эрдаги табиат кўринишини белгилайди. Мамлакатимизда аҳоли яшаш жойлари, йўллар, ирригация иншоотлари, сув омборларини кўкаламзорлаштириш ишлари кенг кўламда олиб борилади. Иҳота ва тоғ мелиоратив ўрмончилик улкан аҳамиятга эга, чунки сув, ҳаво ва тупроқни муҳофазалашда ўрмоннинг ўрни беқиёсдир.</a:t>
            </a:r>
            <a:endParaRPr lang="ru-RU" sz="2400" dirty="0"/>
          </a:p>
        </p:txBody>
      </p:sp>
      <p:sp>
        <p:nvSpPr>
          <p:cNvPr id="151556" name="Номер слайда 1"/>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E3032EFB-B570-43B2-A947-72001AB1663C}" type="slidenum">
              <a:rPr lang="ru-RU" altLang="ru-RU"/>
              <a:pPr/>
              <a:t>3</a:t>
            </a:fld>
            <a:endParaRPr lang="ru-RU" altLang="ru-RU"/>
          </a:p>
        </p:txBody>
      </p:sp>
      <p:pic>
        <p:nvPicPr>
          <p:cNvPr id="8"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8147" y="4311067"/>
            <a:ext cx="4052325" cy="219746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4293096"/>
            <a:ext cx="3672408" cy="22557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3602" name="Номер слайда 3"/>
          <p:cNvSpPr>
            <a:spLocks noGrp="1"/>
          </p:cNvSpPr>
          <p:nvPr>
            <p:ph type="sldNum" sz="quarter" idx="12"/>
          </p:nvPr>
        </p:nvSpPr>
        <p:spPr bwMode="auto">
          <a:noFill/>
          <a:ln>
            <a:miter lim="800000"/>
            <a:headEnd/>
            <a:tailEnd/>
          </a:ln>
        </p:spPr>
        <p:txBody>
          <a:bodyPr/>
          <a:lstStyle/>
          <a:p>
            <a:fld id="{918616A7-D4A8-48EE-B366-6C02C2290040}" type="slidenum">
              <a:rPr lang="ru-RU" altLang="ru-RU" smtClean="0"/>
              <a:pPr/>
              <a:t>4</a:t>
            </a:fld>
            <a:endParaRPr lang="ru-RU" altLang="ru-RU" smtClean="0"/>
          </a:p>
        </p:txBody>
      </p:sp>
      <p:sp>
        <p:nvSpPr>
          <p:cNvPr id="153603" name="Rectangle 2"/>
          <p:cNvSpPr>
            <a:spLocks noGrp="1" noChangeArrowheads="1"/>
          </p:cNvSpPr>
          <p:nvPr>
            <p:ph type="title"/>
          </p:nvPr>
        </p:nvSpPr>
        <p:spPr>
          <a:xfrm>
            <a:off x="1754188" y="0"/>
            <a:ext cx="4691062" cy="504825"/>
          </a:xfrm>
        </p:spPr>
        <p:txBody>
          <a:bodyPr/>
          <a:lstStyle/>
          <a:p>
            <a:pPr algn="ctr" eaLnBrk="1" hangingPunct="1"/>
            <a:r>
              <a:rPr lang="uz-Cyrl-UZ" altLang="ru-RU" sz="3200" b="1" dirty="0" smtClean="0">
                <a:solidFill>
                  <a:srgbClr val="0033CC"/>
                </a:solidFill>
                <a:latin typeface="Times New Roman" pitchFamily="18" charset="0"/>
              </a:rPr>
              <a:t>Фаннинг мақсади</a:t>
            </a:r>
            <a:endParaRPr lang="ru-RU" altLang="ru-RU" sz="3200" b="1" i="1" dirty="0" smtClean="0">
              <a:solidFill>
                <a:srgbClr val="CC6600"/>
              </a:solidFill>
              <a:latin typeface="Times New Roman" pitchFamily="18" charset="0"/>
            </a:endParaRPr>
          </a:p>
        </p:txBody>
      </p:sp>
      <p:sp>
        <p:nvSpPr>
          <p:cNvPr id="12292" name="Прямоугольник 5"/>
          <p:cNvSpPr>
            <a:spLocks noChangeArrowheads="1"/>
          </p:cNvSpPr>
          <p:nvPr/>
        </p:nvSpPr>
        <p:spPr bwMode="auto">
          <a:xfrm>
            <a:off x="251520" y="822702"/>
            <a:ext cx="8247063" cy="3539430"/>
          </a:xfrm>
          <a:prstGeom prst="rect">
            <a:avLst/>
          </a:prstGeom>
          <a:ln/>
          <a:extLst/>
        </p:spPr>
        <p:style>
          <a:lnRef idx="2">
            <a:schemeClr val="accent2"/>
          </a:lnRef>
          <a:fillRef idx="1">
            <a:schemeClr val="lt1"/>
          </a:fillRef>
          <a:effectRef idx="0">
            <a:schemeClr val="accent2"/>
          </a:effectRef>
          <a:fontRef idx="minor">
            <a:schemeClr val="dk1"/>
          </a:fontRef>
        </p:style>
        <p:txBody>
          <a:bodyPr>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indent="0" algn="just">
              <a:lnSpc>
                <a:spcPct val="80000"/>
              </a:lnSpc>
              <a:spcBef>
                <a:spcPts val="1000"/>
              </a:spcBef>
              <a:buClr>
                <a:srgbClr val="90C226"/>
              </a:buClr>
              <a:buSzPct val="80000"/>
              <a:defRPr/>
            </a:pPr>
            <a:r>
              <a:rPr lang="en-US" altLang="ru-RU" sz="2800" dirty="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800" dirty="0"/>
              <a:t>Аҳоли турар жойларини кўкаламзорлаштириш ишларининг аҳамияти, тамойиллари, классификацияси, меъёрлари, парваришлаш агротехникаси ва шу каби мавзулар узвийлик ва узлуксизлик нуқтаи-назаридан мантиқий кетма-кетликда ўз аксини топган. </a:t>
            </a:r>
            <a:r>
              <a:rPr lang="uz-Cyrl-UZ" sz="2800" dirty="0" smtClean="0"/>
              <a:t>“</a:t>
            </a:r>
            <a:r>
              <a:rPr lang="uz-Cyrl-UZ" sz="2800" dirty="0"/>
              <a:t>Аҳоли </a:t>
            </a:r>
            <a:r>
              <a:rPr lang="uz-Cyrl-UZ" sz="2800" dirty="0" smtClean="0"/>
              <a:t>яшаш жойларини </a:t>
            </a:r>
            <a:r>
              <a:rPr lang="uz-Cyrl-UZ" sz="2800" dirty="0"/>
              <a:t>кўкаламзорлаштириш</a:t>
            </a:r>
            <a:r>
              <a:rPr lang="uz-Cyrl-UZ" sz="2800" dirty="0" smtClean="0"/>
              <a:t>” </a:t>
            </a:r>
            <a:r>
              <a:rPr lang="uz-Cyrl-UZ" sz="2800" dirty="0"/>
              <a:t>фанини чуқур ўрганиш тегишли соҳалар муаммоларини ҳал қилишда муҳим рол ўйнайди</a:t>
            </a:r>
            <a:r>
              <a:rPr lang="ru-RU" sz="2800" dirty="0" smtClean="0"/>
              <a:t>.</a:t>
            </a:r>
            <a:endParaRPr lang="uz-Cyrl-UZ" altLang="ru-RU" sz="2800" dirty="0" smtClean="0">
              <a:solidFill>
                <a:srgbClr val="404040"/>
              </a:solidFill>
              <a:effectLst>
                <a:outerShdw blurRad="38100" dist="38100" dir="2700000" algn="tl">
                  <a:srgbClr val="000000">
                    <a:alpha val="43137"/>
                  </a:srgbClr>
                </a:outerShdw>
              </a:effectLst>
              <a:latin typeface="Times New Roman" panose="02020603050405020304" pitchFamily="18" charset="0"/>
            </a:endParaRPr>
          </a:p>
        </p:txBody>
      </p:sp>
      <p:sp>
        <p:nvSpPr>
          <p:cNvPr id="2" name="AutoShape 2" descr="Картинки по запросу дендрология"/>
          <p:cNvSpPr>
            <a:spLocks noChangeAspect="1" noChangeArrowheads="1"/>
          </p:cNvSpPr>
          <p:nvPr/>
        </p:nvSpPr>
        <p:spPr bwMode="auto">
          <a:xfrm>
            <a:off x="155575" y="-1608138"/>
            <a:ext cx="457200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Picture 2" descr="Картинки по запросу СЕКВОЙЯДЕНДРОН"/>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4400330"/>
            <a:ext cx="2186271" cy="23776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СЕКВОЙЯДЕНДРО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6283" y="4368220"/>
            <a:ext cx="2286000" cy="226883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l="64595" t="25644" r="12878" b="45068"/>
          <a:stretch>
            <a:fillRect/>
          </a:stretch>
        </p:blipFill>
        <p:spPr bwMode="auto">
          <a:xfrm>
            <a:off x="2956350" y="4400330"/>
            <a:ext cx="3370788" cy="2204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4626" name="Номер слайда 1"/>
          <p:cNvSpPr>
            <a:spLocks noGrp="1"/>
          </p:cNvSpPr>
          <p:nvPr>
            <p:ph type="sldNum" sz="quarter" idx="12"/>
          </p:nvPr>
        </p:nvSpPr>
        <p:spPr bwMode="auto">
          <a:noFill/>
          <a:ln>
            <a:miter lim="800000"/>
            <a:headEnd/>
            <a:tailEnd/>
          </a:ln>
        </p:spPr>
        <p:txBody>
          <a:bodyPr/>
          <a:lstStyle/>
          <a:p>
            <a:fld id="{AE63AAFD-0FA6-4FC0-98A9-F4E185301441}" type="slidenum">
              <a:rPr lang="ru-RU" altLang="ru-RU" smtClean="0"/>
              <a:pPr/>
              <a:t>5</a:t>
            </a:fld>
            <a:endParaRPr lang="ru-RU" altLang="ru-RU" smtClean="0"/>
          </a:p>
        </p:txBody>
      </p:sp>
      <p:sp>
        <p:nvSpPr>
          <p:cNvPr id="50179" name="Rectangle 2"/>
          <p:cNvSpPr txBox="1">
            <a:spLocks noChangeArrowheads="1"/>
          </p:cNvSpPr>
          <p:nvPr/>
        </p:nvSpPr>
        <p:spPr bwMode="auto">
          <a:xfrm>
            <a:off x="357158" y="233246"/>
            <a:ext cx="8218488" cy="5048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algn="ctr" defTabSz="457200">
              <a:defRPr/>
            </a:pPr>
            <a:r>
              <a:rPr lang="uz-Cyrl-UZ" sz="3200" b="1"/>
              <a:t>Фаннинг ишлаб чиқаришдаги ўрни</a:t>
            </a:r>
            <a:endParaRPr lang="ru-RU" altLang="ru-RU" sz="3200" b="1" i="1" dirty="0">
              <a:ln w="22225">
                <a:solidFill>
                  <a:schemeClr val="accent2"/>
                </a:solidFill>
                <a:prstDash val="solid"/>
              </a:ln>
              <a:solidFill>
                <a:schemeClr val="accent2">
                  <a:lumMod val="40000"/>
                  <a:lumOff val="60000"/>
                </a:schemeClr>
              </a:solidFill>
              <a:latin typeface="Times New Roman" pitchFamily="18" charset="0"/>
            </a:endParaRPr>
          </a:p>
        </p:txBody>
      </p:sp>
      <p:sp>
        <p:nvSpPr>
          <p:cNvPr id="4" name="Прямоугольник 3"/>
          <p:cNvSpPr/>
          <p:nvPr/>
        </p:nvSpPr>
        <p:spPr>
          <a:xfrm>
            <a:off x="362312" y="856357"/>
            <a:ext cx="4286280" cy="575542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r>
              <a:rPr lang="uz-Cyrl-UZ" altLang="ru-RU" sz="16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rPr>
              <a:t>	</a:t>
            </a:r>
            <a:r>
              <a:rPr lang="uz-Cyrl-UZ" sz="1600" dirty="0"/>
              <a:t>Кўкаламзорлаштиришда қўлланиладиган манзарали дарахтлар ва буталар турларини кенгайтириш, ўлкамиз шароитларига мослаша оладиган нав ва шаклларини излаб топиш, илмий даражада асосланган технология бўйича парваришлашни тадбиқ этиш – бугунги куннинг долзарб масалаларидан саналади.</a:t>
            </a:r>
            <a:endParaRPr lang="ru-RU" sz="1600" dirty="0"/>
          </a:p>
          <a:p>
            <a:r>
              <a:rPr lang="uz-Cyrl-UZ" sz="1600" dirty="0"/>
              <a:t>Ўзбекистонда мавжуд кўкаламзорлаштириш материаллари ассортименти чекланган бўлиб, уни кўпайтириш ва яхшилаш муҳимдир. Кўчатхоналарда нобоп, ҳар қаердан олиб келинган ўсимликларни экиш ва кўпайтириш ярамайди. Шаҳарларда экишга мос бўлган, чидамли ва узоқ умр кўрадиган, қимматли манзарали дарахтлардан жўка, каштан, эман, чинорлар, явор заранги, ўткир баргли заранг, лола дарахти, каталпа, рябина, граб, нинабарглилар турларини экишга алоҳида эътиборни қаратмоқ лозим.</a:t>
            </a:r>
            <a:endParaRPr lang="ru-RU" sz="1600" dirty="0"/>
          </a:p>
        </p:txBody>
      </p:sp>
      <p:pic>
        <p:nvPicPr>
          <p:cNvPr id="2050" name="Рисунок 10" descr="Описание: Дорожка в регулярном саду"/>
          <p:cNvPicPr>
            <a:picLocks noChangeAspect="1" noChangeArrowheads="1"/>
          </p:cNvPicPr>
          <p:nvPr/>
        </p:nvPicPr>
        <p:blipFill>
          <a:blip r:embed="rId2" r:link="rId3">
            <a:lum contrast="40000"/>
            <a:extLst>
              <a:ext uri="{28A0092B-C50C-407E-A947-70E740481C1C}">
                <a14:useLocalDpi xmlns:a14="http://schemas.microsoft.com/office/drawing/2010/main" val="0"/>
              </a:ext>
            </a:extLst>
          </a:blip>
          <a:srcRect/>
          <a:stretch>
            <a:fillRect/>
          </a:stretch>
        </p:blipFill>
        <p:spPr bwMode="auto">
          <a:xfrm>
            <a:off x="5148064" y="880848"/>
            <a:ext cx="3312368" cy="2848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Рисунок 13" descr="Описание: Партер регулярного стиля"/>
          <p:cNvPicPr>
            <a:picLocks noChangeAspect="1" noChangeArrowheads="1"/>
          </p:cNvPicPr>
          <p:nvPr/>
        </p:nvPicPr>
        <p:blipFill>
          <a:blip r:embed="rId4" r:link="rId5">
            <a:lum contrast="40000"/>
            <a:extLst>
              <a:ext uri="{28A0092B-C50C-407E-A947-70E740481C1C}">
                <a14:useLocalDpi xmlns:a14="http://schemas.microsoft.com/office/drawing/2010/main" val="0"/>
              </a:ext>
            </a:extLst>
          </a:blip>
          <a:srcRect/>
          <a:stretch>
            <a:fillRect/>
          </a:stretch>
        </p:blipFill>
        <p:spPr bwMode="auto">
          <a:xfrm>
            <a:off x="5222848" y="4149080"/>
            <a:ext cx="3272443"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0" y="260648"/>
            <a:ext cx="9144000" cy="3456384"/>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dirty="0"/>
              <a:t>Замонавий шаҳар ёки бошқа аҳоли яшаш жойлари – бу турли бинолар, кўп сонли муҳандислик иншоотлари, йўллар, майдонлар, очиқ жойлар, сув хавзалари ва яшил экинзорларнинг мураккаб комплексидир. Шаҳарсозлик меъёрларига кўра, аҳоли яшаш жойлари худудларининг 50% дан кам бўлмаган қисми кўкаламзорлаштириш объектларига ажратилиши керак.</a:t>
            </a:r>
            <a:endParaRPr lang="ru-RU" dirty="0"/>
          </a:p>
          <a:p>
            <a:r>
              <a:rPr lang="uz-Cyrl-UZ" dirty="0"/>
              <a:t>Шаҳарсозликдаги катта тажриба шуни кўрсатадики, асосий вазифалардан бири – табиий ва сунъий яратилган муҳит ўртасида маълум мувозанат ва гармоник равишда уйғунлашувига эришиш, барча кўкаламзорлаштириш объектларининг ўзаро боғлиқлиги ва бир яхлит тизимга бирлаштирилиши саналади.</a:t>
            </a:r>
            <a:endParaRPr lang="ru-RU" dirty="0"/>
          </a:p>
        </p:txBody>
      </p:sp>
      <p:pic>
        <p:nvPicPr>
          <p:cNvPr id="168966" name="Picture 6" descr="Картинки по запросу дендрологический сад"/>
          <p:cNvPicPr>
            <a:picLocks noChangeAspect="1" noChangeArrowheads="1"/>
          </p:cNvPicPr>
          <p:nvPr/>
        </p:nvPicPr>
        <p:blipFill rotWithShape="1">
          <a:blip r:embed="rId2">
            <a:extLst>
              <a:ext uri="{28A0092B-C50C-407E-A947-70E740481C1C}">
                <a14:useLocalDpi xmlns:a14="http://schemas.microsoft.com/office/drawing/2010/main" val="0"/>
              </a:ext>
            </a:extLst>
          </a:blip>
          <a:srcRect b="11773"/>
          <a:stretch/>
        </p:blipFill>
        <p:spPr bwMode="auto">
          <a:xfrm>
            <a:off x="5121364" y="4310119"/>
            <a:ext cx="3581858" cy="2363442"/>
          </a:xfrm>
          <a:prstGeom prst="rect">
            <a:avLst/>
          </a:prstGeom>
          <a:noFill/>
          <a:extLst>
            <a:ext uri="{909E8E84-426E-40DD-AFC4-6F175D3DCCD1}">
              <a14:hiddenFill xmlns:a14="http://schemas.microsoft.com/office/drawing/2010/main">
                <a:solidFill>
                  <a:srgbClr val="FFFFFF"/>
                </a:solidFill>
              </a14:hiddenFill>
            </a:ext>
          </a:extLst>
        </p:spPr>
      </p:pic>
      <p:pic>
        <p:nvPicPr>
          <p:cNvPr id="3074" name="Рисунок 9" descr="Описание: Приподнятая клумба"/>
          <p:cNvPicPr>
            <a:picLocks noChangeAspect="1" noChangeArrowheads="1"/>
          </p:cNvPicPr>
          <p:nvPr/>
        </p:nvPicPr>
        <p:blipFill>
          <a:blip r:embed="rId3" r:link="rId4">
            <a:lum contrast="40000"/>
            <a:extLst>
              <a:ext uri="{28A0092B-C50C-407E-A947-70E740481C1C}">
                <a14:useLocalDpi xmlns:a14="http://schemas.microsoft.com/office/drawing/2010/main" val="0"/>
              </a:ext>
            </a:extLst>
          </a:blip>
          <a:srcRect/>
          <a:stretch>
            <a:fillRect/>
          </a:stretch>
        </p:blipFill>
        <p:spPr bwMode="auto">
          <a:xfrm>
            <a:off x="395536" y="4310119"/>
            <a:ext cx="3281536" cy="2266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16024" y="188640"/>
            <a:ext cx="6174432" cy="5632311"/>
          </a:xfrm>
          <a:prstGeom prst="rect">
            <a:avLst/>
          </a:prstGeom>
        </p:spPr>
        <p:txBody>
          <a:bodyPr wrap="square">
            <a:spAutoFit/>
          </a:bodyPr>
          <a:lstStyle/>
          <a:p>
            <a:r>
              <a:rPr lang="uz-Cyrl-UZ" dirty="0"/>
              <a:t>Дарахт ва буталар ўрмон мелиорациясида ҳам, айниқса тоғ ўрмон ва қум саҳро мелиорациясида муҳим аҳамиятга эга. Дарахтларни ҳимояловчи иҳота ўрмонлари қишлоқ хўжалиги экинларини гармсел иссиқ шамоллардан сақлаб, ҳосилдорлигини оширади. Тоғ бағирларида террасаларга экилган дарахт турлари кучли ривожланган горизонтал илдиз тизимлари билан тупроқни мустаҳкамлайди,шу сабабли тоғ ўрмонлари эрозияни олдини олади. Кўчма қумларни мустаҳкамлашда псаммофит ўсимликлар - саксовул, черкез, қандим, қуёнсуяк, астрагал каби турларнинг аҳамияти каттадир. Турли хил иқлим, тупроқ шароитлари учун шу шароитларга мос келувчи қурғоқчиликка, совуққа чидамли, маҳсулдор ва узоқ яшайдиган дарахт – буталар ассортиментини танлаш ҳам дендрологияни асосий вазифаларидан биридир.</a:t>
            </a:r>
            <a:endParaRPr lang="ru-RU" dirty="0"/>
          </a:p>
        </p:txBody>
      </p:sp>
      <p:pic>
        <p:nvPicPr>
          <p:cNvPr id="169986" name="Picture 2" descr="Картинки по запросу греческий орех дерево"/>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476672"/>
            <a:ext cx="2852938" cy="2138190"/>
          </a:xfrm>
          <a:prstGeom prst="rect">
            <a:avLst/>
          </a:prstGeom>
          <a:noFill/>
          <a:extLst>
            <a:ext uri="{909E8E84-426E-40DD-AFC4-6F175D3DCCD1}">
              <a14:hiddenFill xmlns:a14="http://schemas.microsoft.com/office/drawing/2010/main">
                <a:solidFill>
                  <a:srgbClr val="FFFFFF"/>
                </a:solidFill>
              </a14:hiddenFill>
            </a:ext>
          </a:extLst>
        </p:spPr>
      </p:pic>
      <p:pic>
        <p:nvPicPr>
          <p:cNvPr id="4098" name="Рисунок 2" descr="Описание: Рабатка, окаймленная бордюром"/>
          <p:cNvPicPr>
            <a:picLocks noChangeAspect="1" noChangeArrowheads="1"/>
          </p:cNvPicPr>
          <p:nvPr/>
        </p:nvPicPr>
        <p:blipFill>
          <a:blip r:embed="rId3" r:link="rId4">
            <a:lum contrast="40000"/>
            <a:extLst>
              <a:ext uri="{28A0092B-C50C-407E-A947-70E740481C1C}">
                <a14:useLocalDpi xmlns:a14="http://schemas.microsoft.com/office/drawing/2010/main" val="0"/>
              </a:ext>
            </a:extLst>
          </a:blip>
          <a:srcRect/>
          <a:stretch>
            <a:fillRect/>
          </a:stretch>
        </p:blipFill>
        <p:spPr bwMode="auto">
          <a:xfrm>
            <a:off x="6232918" y="3212976"/>
            <a:ext cx="2739791" cy="2438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33915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2987824" y="260648"/>
            <a:ext cx="5904656" cy="6336704"/>
          </a:xfrm>
        </p:spPr>
        <p:txBody>
          <a:bodyPr>
            <a:normAutofit fontScale="92500" lnSpcReduction="20000"/>
          </a:bodyPr>
          <a:lstStyle/>
          <a:p>
            <a:r>
              <a:rPr lang="uz-Cyrl-UZ" dirty="0"/>
              <a:t>Аҳоли яшаш жойларини кўкаламзорлаштириш, катта яшил мавзеларни яратиш, меҳнаткашлар ҳаётига манзарали ўсимликларни киритиш бунинг ҳаммасини қатъий режа асосида ва яшил қурилиш талабларини чуқур билган ҳолдагина тўғри амалга ошириш мумкин. Бу ишда қуйидагилар катта аҳамиятга эгадир:</a:t>
            </a:r>
            <a:endParaRPr lang="ru-RU" dirty="0"/>
          </a:p>
          <a:p>
            <a:r>
              <a:rPr lang="uz-Cyrl-UZ" dirty="0"/>
              <a:t>-манзарали ўсимлик навларини аниқ танлаш ва ўстириш;</a:t>
            </a:r>
            <a:endParaRPr lang="ru-RU" dirty="0"/>
          </a:p>
          <a:p>
            <a:r>
              <a:rPr lang="uz-Cyrl-UZ" dirty="0"/>
              <a:t>-уларни ҳудуд бўйича тўғри тақсимлаш.</a:t>
            </a:r>
            <a:endParaRPr lang="ru-RU" dirty="0"/>
          </a:p>
          <a:p>
            <a:r>
              <a:rPr lang="uz-Cyrl-UZ" dirty="0"/>
              <a:t>Кўкаламзорлаштириш ишларида дарахт-буталар, гуллар ва майсазор ўсимликлари қўлланилади. Аҳоли яшаш жойларини кўкаламзорлаштириш ва турли яшил масканлар барпо этишда шу ўсимликлар гуруҳларини усталик билан уйғунлаштириш зарур.</a:t>
            </a:r>
            <a:endParaRPr lang="ru-RU" dirty="0"/>
          </a:p>
        </p:txBody>
      </p:sp>
      <p:pic>
        <p:nvPicPr>
          <p:cNvPr id="171014" name="Picture 6"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63" y="548680"/>
            <a:ext cx="3217118" cy="24162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17032"/>
            <a:ext cx="3327793" cy="2499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526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196752"/>
            <a:ext cx="8401080" cy="2862322"/>
          </a:xfrm>
          <a:prstGeom prst="rect">
            <a:avLst/>
          </a:prstGeom>
          <a:solidFill>
            <a:srgbClr val="00B050"/>
          </a:solidFill>
        </p:spPr>
        <p:style>
          <a:lnRef idx="0">
            <a:schemeClr val="accent3"/>
          </a:lnRef>
          <a:fillRef idx="3">
            <a:schemeClr val="accent3"/>
          </a:fillRef>
          <a:effectRef idx="3">
            <a:schemeClr val="accent3"/>
          </a:effectRef>
          <a:fontRef idx="minor">
            <a:schemeClr val="lt1"/>
          </a:fontRef>
        </p:style>
        <p:txBody>
          <a:bodyPr>
            <a:spAutoFit/>
          </a:bodyPr>
          <a:lstStyle/>
          <a:p>
            <a:pPr hangingPunct="0"/>
            <a:r>
              <a:rPr lang="uz-Cyrl-UZ" dirty="0"/>
              <a:t>Яшил ўсимликлар-бу аҳолини яшаш жойларини ободонлаштиришнинг асосий омилларидан биридир. Эстетик завқдан ташқари, улар шаҳар ва қишлоқларни тутун, ишлатилган газлар, чанг ва хокозолардан сақлашдек жуда катта ва санитар аҳамиятга эгадир. Кўпгина ўсимликлар фитонцидлик (ўсимликдан чиқадиган, бакте-рияларни йўқотадиган учувчан моддалар) хусусиятга эгадир. Парк, боғ ва хиёбонлар - бу шаҳар ҳавосини тозаловчи ўзига ҳос артериядир. Дарахт ва буталар ҳарорат ўзгаришини маълум даражада текислайди, иссиқ кунларда ҳаво намлигини кўпайтиради, мелиоратив ва сув сақловчи хусусиятига эгадир.</a:t>
            </a:r>
            <a:endParaRPr lang="ru-RU" dirty="0"/>
          </a:p>
        </p:txBody>
      </p:sp>
      <p:pic>
        <p:nvPicPr>
          <p:cNvPr id="17203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4819202"/>
            <a:ext cx="3312368" cy="192216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293096"/>
            <a:ext cx="3145532" cy="23591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749168831"/>
              </p:ext>
            </p:extLst>
          </p:nvPr>
        </p:nvGraphicFramePr>
        <p:xfrm>
          <a:off x="395536" y="692696"/>
          <a:ext cx="8280920"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Содержимое 2"/>
          <p:cNvSpPr>
            <a:spLocks noGrp="1"/>
          </p:cNvSpPr>
          <p:nvPr>
            <p:ph idx="1"/>
          </p:nvPr>
        </p:nvSpPr>
        <p:spPr>
          <a:xfrm>
            <a:off x="179512" y="116632"/>
            <a:ext cx="8686800" cy="3143250"/>
          </a:xfrm>
        </p:spPr>
        <p:txBody>
          <a:bodyPr/>
          <a:lstStyle/>
          <a:p>
            <a:r>
              <a:rPr lang="en-US" sz="2400" b="1" dirty="0" err="1"/>
              <a:t>Саноатининг</a:t>
            </a:r>
            <a:r>
              <a:rPr lang="en-US" sz="2400" dirty="0"/>
              <a:t> </a:t>
            </a:r>
            <a:r>
              <a:rPr lang="en-US" sz="2400" dirty="0" err="1"/>
              <a:t>ривожланиши</a:t>
            </a:r>
            <a:r>
              <a:rPr lang="en-US" sz="2400" dirty="0"/>
              <a:t> </a:t>
            </a:r>
            <a:r>
              <a:rPr lang="en-US" sz="2400" dirty="0" err="1"/>
              <a:t>атроф</a:t>
            </a:r>
            <a:r>
              <a:rPr lang="en-US" sz="2400" dirty="0"/>
              <a:t> - </a:t>
            </a:r>
            <a:r>
              <a:rPr lang="en-US" sz="2400" dirty="0" err="1"/>
              <a:t>муҳитни</a:t>
            </a:r>
            <a:r>
              <a:rPr lang="en-US" sz="2400" dirty="0"/>
              <a:t> </a:t>
            </a:r>
            <a:r>
              <a:rPr lang="en-US" sz="2400" dirty="0" err="1"/>
              <a:t>ифлослантиришига</a:t>
            </a:r>
            <a:r>
              <a:rPr lang="en-US" sz="2400" dirty="0"/>
              <a:t>, </a:t>
            </a:r>
            <a:r>
              <a:rPr lang="en-US" sz="2400" dirty="0" err="1"/>
              <a:t>ҳаво</a:t>
            </a:r>
            <a:r>
              <a:rPr lang="en-US" sz="2400" dirty="0"/>
              <a:t> </a:t>
            </a:r>
            <a:r>
              <a:rPr lang="en-US" sz="2400" dirty="0" err="1"/>
              <a:t>ва</a:t>
            </a:r>
            <a:r>
              <a:rPr lang="en-US" sz="2400" dirty="0"/>
              <a:t> </a:t>
            </a:r>
            <a:r>
              <a:rPr lang="en-US" sz="2400" dirty="0" err="1"/>
              <a:t>сув</a:t>
            </a:r>
            <a:r>
              <a:rPr lang="en-US" sz="2400" dirty="0"/>
              <a:t> </a:t>
            </a:r>
            <a:r>
              <a:rPr lang="en-US" sz="2400" dirty="0" err="1"/>
              <a:t>хавзаларини</a:t>
            </a:r>
            <a:r>
              <a:rPr lang="en-US" sz="2400" dirty="0"/>
              <a:t> </a:t>
            </a:r>
            <a:r>
              <a:rPr lang="en-US" sz="2400" dirty="0" err="1"/>
              <a:t>аерозол</a:t>
            </a:r>
            <a:r>
              <a:rPr lang="en-US" sz="2400" dirty="0"/>
              <a:t> </a:t>
            </a:r>
            <a:r>
              <a:rPr lang="en-US" sz="2400" dirty="0" err="1"/>
              <a:t>ва</a:t>
            </a:r>
            <a:r>
              <a:rPr lang="en-US" sz="2400" dirty="0"/>
              <a:t> </a:t>
            </a:r>
            <a:r>
              <a:rPr lang="en-US" sz="2400" dirty="0" err="1"/>
              <a:t>газ</a:t>
            </a:r>
            <a:r>
              <a:rPr lang="en-US" sz="2400" dirty="0"/>
              <a:t> </a:t>
            </a:r>
            <a:r>
              <a:rPr lang="en-US" sz="2400" dirty="0" err="1"/>
              <a:t>шаклидаги</a:t>
            </a:r>
            <a:r>
              <a:rPr lang="en-US" sz="2400" dirty="0"/>
              <a:t>  </a:t>
            </a:r>
            <a:r>
              <a:rPr lang="en-US" sz="2400" dirty="0" err="1"/>
              <a:t>чиқиндиларни</a:t>
            </a:r>
            <a:r>
              <a:rPr lang="en-US" sz="2400" dirty="0"/>
              <a:t> </a:t>
            </a:r>
            <a:r>
              <a:rPr lang="en-US" sz="2400" dirty="0" err="1"/>
              <a:t>завод</a:t>
            </a:r>
            <a:r>
              <a:rPr lang="en-US" sz="2400" dirty="0"/>
              <a:t>, </a:t>
            </a:r>
            <a:r>
              <a:rPr lang="en-US" sz="2400" dirty="0" err="1"/>
              <a:t>фабрика</a:t>
            </a:r>
            <a:r>
              <a:rPr lang="en-US" sz="2400" dirty="0"/>
              <a:t> </a:t>
            </a:r>
            <a:r>
              <a:rPr lang="en-US" sz="2400" dirty="0" err="1"/>
              <a:t>иссиқлиқ</a:t>
            </a:r>
            <a:r>
              <a:rPr lang="en-US" sz="2400" dirty="0"/>
              <a:t> </a:t>
            </a:r>
            <a:r>
              <a:rPr lang="en-US" sz="2400" dirty="0" err="1"/>
              <a:t>электр</a:t>
            </a:r>
            <a:r>
              <a:rPr lang="en-US" sz="2400" dirty="0"/>
              <a:t> </a:t>
            </a:r>
            <a:r>
              <a:rPr lang="en-US" sz="2400" dirty="0" err="1"/>
              <a:t>стансиялари</a:t>
            </a:r>
            <a:r>
              <a:rPr lang="en-US" sz="2400" dirty="0"/>
              <a:t>, </a:t>
            </a:r>
            <a:r>
              <a:rPr lang="en-US" sz="2400" dirty="0" err="1"/>
              <a:t>иситиш</a:t>
            </a:r>
            <a:r>
              <a:rPr lang="en-US" sz="2400" dirty="0"/>
              <a:t> </a:t>
            </a:r>
            <a:r>
              <a:rPr lang="en-US" sz="2400" dirty="0" err="1"/>
              <a:t>тармоқлари</a:t>
            </a:r>
            <a:r>
              <a:rPr lang="en-US" sz="2400" dirty="0"/>
              <a:t>, </a:t>
            </a:r>
            <a:r>
              <a:rPr lang="en-US" sz="2400" dirty="0" err="1"/>
              <a:t>автомобиллар</a:t>
            </a:r>
            <a:r>
              <a:rPr lang="en-US" sz="2400" dirty="0"/>
              <a:t> </a:t>
            </a:r>
            <a:r>
              <a:rPr lang="en-US" sz="2400" dirty="0" err="1"/>
              <a:t>кўпроқ</a:t>
            </a:r>
            <a:r>
              <a:rPr lang="en-US" sz="2400" dirty="0"/>
              <a:t> </a:t>
            </a:r>
            <a:r>
              <a:rPr lang="en-US" sz="2400" dirty="0" err="1"/>
              <a:t>чиқарадилар</a:t>
            </a:r>
            <a:r>
              <a:rPr lang="en-US" sz="2400" dirty="0"/>
              <a:t>, </a:t>
            </a:r>
            <a:r>
              <a:rPr lang="en-US" sz="2400" dirty="0" err="1"/>
              <a:t>бу</a:t>
            </a:r>
            <a:r>
              <a:rPr lang="en-US" sz="2400" dirty="0"/>
              <a:t> </a:t>
            </a:r>
            <a:r>
              <a:rPr lang="en-US" sz="2400" dirty="0" err="1"/>
              <a:t>эса</a:t>
            </a:r>
            <a:r>
              <a:rPr lang="en-US" sz="2400" dirty="0"/>
              <a:t> </a:t>
            </a:r>
            <a:r>
              <a:rPr lang="en-US" sz="2400" dirty="0" err="1"/>
              <a:t>одамларнинг</a:t>
            </a:r>
            <a:r>
              <a:rPr lang="en-US" sz="2400" dirty="0"/>
              <a:t> </a:t>
            </a:r>
            <a:r>
              <a:rPr lang="en-US" sz="2400" dirty="0" err="1"/>
              <a:t>со</a:t>
            </a:r>
            <a:r>
              <a:rPr lang="el-GR" sz="2400" dirty="0"/>
              <a:t>ғ</a:t>
            </a:r>
            <a:r>
              <a:rPr lang="en-US" sz="2400" dirty="0" err="1"/>
              <a:t>лигига</a:t>
            </a:r>
            <a:r>
              <a:rPr lang="en-US" sz="2400" dirty="0"/>
              <a:t> </a:t>
            </a:r>
            <a:r>
              <a:rPr lang="en-US" sz="2400" dirty="0" err="1"/>
              <a:t>салбий</a:t>
            </a:r>
            <a:r>
              <a:rPr lang="en-US" sz="2400" dirty="0"/>
              <a:t> </a:t>
            </a:r>
            <a:r>
              <a:rPr lang="en-US" sz="2400" dirty="0" err="1"/>
              <a:t>таъсир</a:t>
            </a:r>
            <a:r>
              <a:rPr lang="en-US" sz="2400" dirty="0"/>
              <a:t> </a:t>
            </a:r>
            <a:r>
              <a:rPr lang="en-US" sz="2400" dirty="0" err="1"/>
              <a:t>кўрсатади</a:t>
            </a:r>
            <a:r>
              <a:rPr lang="en-US" sz="2400" dirty="0"/>
              <a:t>, </a:t>
            </a:r>
            <a:r>
              <a:rPr lang="en-US" sz="2400" dirty="0" err="1"/>
              <a:t>айниқса</a:t>
            </a:r>
            <a:r>
              <a:rPr lang="en-US" sz="2400" dirty="0"/>
              <a:t> </a:t>
            </a:r>
            <a:r>
              <a:rPr lang="en-US" sz="2400" dirty="0" err="1"/>
              <a:t>Ўзбекистоннинг</a:t>
            </a:r>
            <a:r>
              <a:rPr lang="en-US" sz="2400" dirty="0"/>
              <a:t> </a:t>
            </a:r>
            <a:r>
              <a:rPr lang="en-US" sz="2400" dirty="0" err="1"/>
              <a:t>кескин</a:t>
            </a:r>
            <a:r>
              <a:rPr lang="en-US" sz="2400" dirty="0"/>
              <a:t> </a:t>
            </a:r>
            <a:r>
              <a:rPr lang="en-US" sz="2400" dirty="0" err="1"/>
              <a:t>континентал</a:t>
            </a:r>
            <a:r>
              <a:rPr lang="en-US" sz="2400" dirty="0"/>
              <a:t>  </a:t>
            </a:r>
            <a:r>
              <a:rPr lang="en-US" sz="2400" dirty="0" err="1"/>
              <a:t>иқлимида</a:t>
            </a:r>
            <a:r>
              <a:rPr lang="en-US" sz="2400" dirty="0"/>
              <a:t> </a:t>
            </a:r>
            <a:r>
              <a:rPr lang="en-US" sz="2400" dirty="0" err="1"/>
              <a:t>бу</a:t>
            </a:r>
            <a:r>
              <a:rPr lang="en-US" sz="2400" dirty="0"/>
              <a:t> </a:t>
            </a:r>
            <a:r>
              <a:rPr lang="en-US" sz="2400" dirty="0" err="1"/>
              <a:t>яққол</a:t>
            </a:r>
            <a:r>
              <a:rPr lang="en-US" sz="2400" dirty="0"/>
              <a:t> </a:t>
            </a:r>
            <a:r>
              <a:rPr lang="en-US" sz="2400" dirty="0" err="1"/>
              <a:t>кўзга</a:t>
            </a:r>
            <a:r>
              <a:rPr lang="en-US" sz="2400" dirty="0"/>
              <a:t> </a:t>
            </a:r>
            <a:r>
              <a:rPr lang="en-US" sz="2400" dirty="0" err="1"/>
              <a:t>ташланади.Бу</a:t>
            </a:r>
            <a:r>
              <a:rPr lang="en-US" sz="2400" dirty="0"/>
              <a:t> </a:t>
            </a:r>
            <a:r>
              <a:rPr lang="en-US" sz="2400" dirty="0" err="1"/>
              <a:t>муаммо</a:t>
            </a:r>
            <a:r>
              <a:rPr lang="en-US" sz="2400" dirty="0"/>
              <a:t> </a:t>
            </a:r>
            <a:r>
              <a:rPr lang="en-US" sz="2400" dirty="0" err="1"/>
              <a:t>халқаро</a:t>
            </a:r>
            <a:r>
              <a:rPr lang="en-US" sz="2400" dirty="0"/>
              <a:t> </a:t>
            </a:r>
            <a:r>
              <a:rPr lang="en-US" sz="2400" dirty="0" err="1"/>
              <a:t>ахамиятга</a:t>
            </a:r>
            <a:r>
              <a:rPr lang="en-US" sz="2400" dirty="0"/>
              <a:t>  </a:t>
            </a:r>
            <a:r>
              <a:rPr lang="en-US" sz="2400" dirty="0" err="1"/>
              <a:t>эгадир</a:t>
            </a:r>
            <a:r>
              <a:rPr lang="en-US" sz="2400" dirty="0"/>
              <a:t>. </a:t>
            </a:r>
            <a:r>
              <a:rPr lang="en-US" sz="2400" dirty="0" err="1"/>
              <a:t>Юнесконинг</a:t>
            </a:r>
            <a:r>
              <a:rPr lang="en-US" sz="2400" dirty="0"/>
              <a:t> </a:t>
            </a:r>
            <a:r>
              <a:rPr lang="en-US" sz="2400" dirty="0" err="1"/>
              <a:t>бош</a:t>
            </a:r>
            <a:r>
              <a:rPr lang="en-US" sz="2400" dirty="0"/>
              <a:t> </a:t>
            </a:r>
            <a:r>
              <a:rPr lang="en-US" sz="2400" dirty="0" err="1"/>
              <a:t>сессиясида</a:t>
            </a:r>
            <a:r>
              <a:rPr lang="en-US" sz="2400" dirty="0"/>
              <a:t> </a:t>
            </a:r>
            <a:r>
              <a:rPr lang="en-US" sz="2400" dirty="0" err="1"/>
              <a:t>кенг</a:t>
            </a:r>
            <a:r>
              <a:rPr lang="en-US" sz="2400" dirty="0"/>
              <a:t> </a:t>
            </a:r>
            <a:r>
              <a:rPr lang="en-US" sz="2400" dirty="0" err="1"/>
              <a:t>тадқиқотлар</a:t>
            </a:r>
            <a:r>
              <a:rPr lang="en-US" sz="2400" dirty="0"/>
              <a:t> </a:t>
            </a:r>
            <a:r>
              <a:rPr lang="en-US" sz="2400" dirty="0" err="1"/>
              <a:t>программаси</a:t>
            </a:r>
            <a:r>
              <a:rPr lang="en-US" sz="2400" dirty="0"/>
              <a:t> </a:t>
            </a:r>
            <a:r>
              <a:rPr lang="en-US" sz="2400" dirty="0" err="1"/>
              <a:t>қабул</a:t>
            </a:r>
            <a:r>
              <a:rPr lang="en-US" sz="2400" dirty="0"/>
              <a:t> </a:t>
            </a:r>
            <a:r>
              <a:rPr lang="en-US" sz="2400" dirty="0" err="1"/>
              <a:t>қилинган</a:t>
            </a:r>
            <a:r>
              <a:rPr lang="en-US" sz="2400" dirty="0"/>
              <a:t>: «</a:t>
            </a:r>
            <a:r>
              <a:rPr lang="en-US" sz="2400" dirty="0" err="1"/>
              <a:t>Одам</a:t>
            </a:r>
            <a:r>
              <a:rPr lang="en-US" sz="2400" dirty="0"/>
              <a:t> </a:t>
            </a:r>
            <a:r>
              <a:rPr lang="en-US" sz="2400" dirty="0" err="1"/>
              <a:t>ва</a:t>
            </a:r>
            <a:r>
              <a:rPr lang="en-US" sz="2400" dirty="0"/>
              <a:t> </a:t>
            </a:r>
            <a:r>
              <a:rPr lang="en-US" sz="2400" dirty="0" err="1"/>
              <a:t>биосфера</a:t>
            </a:r>
            <a:r>
              <a:rPr lang="en-US" sz="2400" dirty="0"/>
              <a:t>» </a:t>
            </a:r>
            <a:r>
              <a:rPr lang="en-US" sz="2400" dirty="0" err="1"/>
              <a:t>мавзусида</a:t>
            </a:r>
            <a:r>
              <a:rPr lang="en-US" sz="2400" dirty="0"/>
              <a:t>. </a:t>
            </a:r>
            <a:r>
              <a:rPr lang="en-US" sz="2400" dirty="0" err="1"/>
              <a:t>Бу</a:t>
            </a:r>
            <a:r>
              <a:rPr lang="en-US" sz="2400" dirty="0"/>
              <a:t> </a:t>
            </a:r>
            <a:r>
              <a:rPr lang="en-US" sz="2400" dirty="0" err="1"/>
              <a:t>тадқиқот</a:t>
            </a:r>
            <a:r>
              <a:rPr lang="en-US" sz="2400" dirty="0"/>
              <a:t> </a:t>
            </a:r>
            <a:r>
              <a:rPr lang="en-US" sz="2400" dirty="0" err="1"/>
              <a:t>ишларида</a:t>
            </a:r>
            <a:r>
              <a:rPr lang="en-US" sz="2400" dirty="0"/>
              <a:t> </a:t>
            </a:r>
            <a:r>
              <a:rPr lang="en-US" sz="2400" dirty="0" err="1"/>
              <a:t>Ўзбекистон</a:t>
            </a:r>
            <a:r>
              <a:rPr lang="en-US" sz="2400" dirty="0"/>
              <a:t> </a:t>
            </a:r>
            <a:r>
              <a:rPr lang="en-US" sz="2400" dirty="0" err="1"/>
              <a:t>хам</a:t>
            </a:r>
            <a:r>
              <a:rPr lang="en-US" sz="2400" dirty="0"/>
              <a:t> </a:t>
            </a:r>
            <a:r>
              <a:rPr lang="en-US" sz="2400" dirty="0" err="1"/>
              <a:t>фаол</a:t>
            </a:r>
            <a:r>
              <a:rPr lang="en-US" sz="2400" dirty="0"/>
              <a:t> </a:t>
            </a:r>
            <a:r>
              <a:rPr lang="en-US" sz="2400" dirty="0" err="1"/>
              <a:t>қатнашаябди</a:t>
            </a:r>
            <a:r>
              <a:rPr lang="en-US" sz="2400" dirty="0"/>
              <a:t>.</a:t>
            </a:r>
            <a:endParaRPr lang="ru-RU" sz="2400" dirty="0"/>
          </a:p>
          <a:p>
            <a:pPr algn="just" eaLnBrk="1" hangingPunct="1"/>
            <a:endParaRPr lang="ru-RU" sz="2400" dirty="0" smtClean="0"/>
          </a:p>
        </p:txBody>
      </p:sp>
      <p:pic>
        <p:nvPicPr>
          <p:cNvPr id="173058" name="Picture 2" descr="Картинки по запросу Биология наших лесных пород"/>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555808"/>
            <a:ext cx="3255410" cy="2168227"/>
          </a:xfrm>
          <a:prstGeom prst="rect">
            <a:avLst/>
          </a:prstGeom>
          <a:noFill/>
          <a:extLst>
            <a:ext uri="{909E8E84-426E-40DD-AFC4-6F175D3DCCD1}">
              <a14:hiddenFill xmlns:a14="http://schemas.microsoft.com/office/drawing/2010/main">
                <a:solidFill>
                  <a:srgbClr val="FFFFFF"/>
                </a:solidFill>
              </a14:hiddenFill>
            </a:ext>
          </a:extLst>
        </p:spPr>
      </p:pic>
      <p:pic>
        <p:nvPicPr>
          <p:cNvPr id="173060" name="Picture 4" descr="Картинки по запросу Биология наших лесных поро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630229"/>
            <a:ext cx="3558239" cy="2019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24"/>
            <a:ext cx="8229600" cy="714379"/>
          </a:xfrm>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uz-Cyrl-UZ" sz="2800" b="1" dirty="0" smtClean="0"/>
              <a:t>Фаннинг тарихи ва </a:t>
            </a:r>
            <a:r>
              <a:rPr lang="uz-Cyrl-UZ" sz="2800" b="1" dirty="0"/>
              <a:t>истиқболлари</a:t>
            </a:r>
            <a:endParaRPr lang="ru-RU" sz="2800"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a:bodyPr>
          <a:lstStyle/>
          <a:p>
            <a:r>
              <a:rPr lang="uz-Cyrl-UZ" sz="1600" dirty="0"/>
              <a:t>	</a:t>
            </a:r>
            <a:r>
              <a:rPr lang="en-US" sz="1600" dirty="0" err="1"/>
              <a:t>Аҳоли</a:t>
            </a:r>
            <a:r>
              <a:rPr lang="en-US" sz="1600" dirty="0"/>
              <a:t> </a:t>
            </a:r>
            <a:r>
              <a:rPr lang="en-US" sz="1600" dirty="0" err="1"/>
              <a:t>пунткларини</a:t>
            </a:r>
            <a:r>
              <a:rPr lang="en-US" sz="1600" dirty="0"/>
              <a:t> </a:t>
            </a:r>
            <a:r>
              <a:rPr lang="en-US" sz="1600" dirty="0" err="1"/>
              <a:t>кўкаламзорлаштириш</a:t>
            </a:r>
            <a:r>
              <a:rPr lang="en-US" sz="1600" dirty="0"/>
              <a:t> </a:t>
            </a:r>
            <a:r>
              <a:rPr lang="en-US" sz="1600" dirty="0" err="1"/>
              <a:t>тариҳига</a:t>
            </a:r>
            <a:r>
              <a:rPr lang="en-US" sz="1600" dirty="0"/>
              <a:t> </a:t>
            </a:r>
            <a:r>
              <a:rPr lang="en-US" sz="1600" dirty="0" err="1"/>
              <a:t>назар</a:t>
            </a:r>
            <a:r>
              <a:rPr lang="en-US" sz="1600" dirty="0"/>
              <a:t> </a:t>
            </a:r>
            <a:r>
              <a:rPr lang="en-US" sz="1600" dirty="0" err="1"/>
              <a:t>ташласак</a:t>
            </a:r>
            <a:r>
              <a:rPr lang="en-US" sz="1600" dirty="0"/>
              <a:t>, у </a:t>
            </a:r>
            <a:r>
              <a:rPr lang="en-US" sz="1600" dirty="0" err="1"/>
              <a:t>қулдорлик</a:t>
            </a:r>
            <a:r>
              <a:rPr lang="en-US" sz="1600" dirty="0"/>
              <a:t> </a:t>
            </a:r>
            <a:r>
              <a:rPr lang="en-US" sz="1600" dirty="0" err="1"/>
              <a:t>даврида</a:t>
            </a:r>
            <a:r>
              <a:rPr lang="en-US" sz="1600" dirty="0"/>
              <a:t> </a:t>
            </a:r>
            <a:r>
              <a:rPr lang="en-US" sz="1600" dirty="0" err="1"/>
              <a:t>пайдо</a:t>
            </a:r>
            <a:r>
              <a:rPr lang="en-US" sz="1600" dirty="0"/>
              <a:t> </a:t>
            </a:r>
            <a:r>
              <a:rPr lang="en-US" sz="1600" dirty="0" err="1"/>
              <a:t>бўлишга</a:t>
            </a:r>
            <a:r>
              <a:rPr lang="en-US" sz="1600" dirty="0"/>
              <a:t> </a:t>
            </a:r>
            <a:r>
              <a:rPr lang="en-US" sz="1600" dirty="0" err="1"/>
              <a:t>ишонч</a:t>
            </a:r>
            <a:r>
              <a:rPr lang="en-US" sz="1600" dirty="0"/>
              <a:t> </a:t>
            </a:r>
            <a:r>
              <a:rPr lang="en-US" sz="1600" dirty="0" err="1"/>
              <a:t>ҳосил</a:t>
            </a:r>
            <a:r>
              <a:rPr lang="en-US" sz="1600" dirty="0"/>
              <a:t> </a:t>
            </a:r>
            <a:r>
              <a:rPr lang="en-US" sz="1600" dirty="0" err="1"/>
              <a:t>қиламиз</a:t>
            </a:r>
            <a:r>
              <a:rPr lang="en-US" sz="1600" dirty="0"/>
              <a:t>, у </a:t>
            </a:r>
            <a:r>
              <a:rPr lang="en-US" sz="1600" dirty="0" err="1"/>
              <a:t>даврда</a:t>
            </a:r>
            <a:r>
              <a:rPr lang="en-US" sz="1600" dirty="0"/>
              <a:t> </a:t>
            </a:r>
            <a:r>
              <a:rPr lang="en-US" sz="1600" dirty="0" err="1"/>
              <a:t>боғлар</a:t>
            </a:r>
            <a:r>
              <a:rPr lang="en-US" sz="1600" dirty="0"/>
              <a:t>, </a:t>
            </a:r>
            <a:r>
              <a:rPr lang="en-US" sz="1600" dirty="0" err="1"/>
              <a:t>диний</a:t>
            </a:r>
            <a:r>
              <a:rPr lang="en-US" sz="1600" dirty="0"/>
              <a:t> </a:t>
            </a:r>
            <a:r>
              <a:rPr lang="en-US" sz="1600" dirty="0" err="1"/>
              <a:t>иншоатлар</a:t>
            </a:r>
            <a:r>
              <a:rPr lang="en-US" sz="1600" dirty="0"/>
              <a:t>, </a:t>
            </a:r>
            <a:r>
              <a:rPr lang="en-US" sz="1600" dirty="0" err="1"/>
              <a:t>саройлар</a:t>
            </a:r>
            <a:r>
              <a:rPr lang="en-US" sz="1600" dirty="0"/>
              <a:t>, </a:t>
            </a:r>
            <a:r>
              <a:rPr lang="en-US" sz="1600" dirty="0" err="1"/>
              <a:t>хукмдорлар</a:t>
            </a:r>
            <a:r>
              <a:rPr lang="en-US" sz="1600" dirty="0"/>
              <a:t> </a:t>
            </a:r>
            <a:r>
              <a:rPr lang="en-US" sz="1600" dirty="0" err="1"/>
              <a:t>богларига</a:t>
            </a:r>
            <a:r>
              <a:rPr lang="en-US" sz="1600" dirty="0"/>
              <a:t> </a:t>
            </a:r>
            <a:r>
              <a:rPr lang="en-US" sz="1600" dirty="0" err="1"/>
              <a:t>асосий</a:t>
            </a:r>
            <a:r>
              <a:rPr lang="en-US" sz="1600" dirty="0"/>
              <a:t> </a:t>
            </a:r>
            <a:r>
              <a:rPr lang="en-US" sz="1600" dirty="0" err="1"/>
              <a:t>эътибор</a:t>
            </a:r>
            <a:r>
              <a:rPr lang="en-US" sz="1600" dirty="0"/>
              <a:t> </a:t>
            </a:r>
            <a:r>
              <a:rPr lang="en-US" sz="1600" dirty="0" err="1"/>
              <a:t>берилар</a:t>
            </a:r>
            <a:r>
              <a:rPr lang="en-US" sz="1600" dirty="0"/>
              <a:t> </a:t>
            </a:r>
            <a:r>
              <a:rPr lang="en-US" sz="1600" dirty="0" err="1"/>
              <a:t>эди</a:t>
            </a:r>
            <a:r>
              <a:rPr lang="en-US" sz="1600" dirty="0"/>
              <a:t>. </a:t>
            </a:r>
            <a:r>
              <a:rPr lang="en-US" sz="1600" dirty="0" err="1"/>
              <a:t>қадимги</a:t>
            </a:r>
            <a:r>
              <a:rPr lang="en-US" sz="1600" dirty="0"/>
              <a:t> </a:t>
            </a:r>
            <a:r>
              <a:rPr lang="en-US" sz="1600" dirty="0" err="1"/>
              <a:t>мисрда</a:t>
            </a:r>
            <a:r>
              <a:rPr lang="en-US" sz="1600" dirty="0"/>
              <a:t> </a:t>
            </a:r>
            <a:r>
              <a:rPr lang="en-US" sz="1600" dirty="0" err="1"/>
              <a:t>бо</a:t>
            </a:r>
            <a:r>
              <a:rPr lang="el-GR" sz="1600" dirty="0"/>
              <a:t>ғ</a:t>
            </a:r>
            <a:r>
              <a:rPr lang="en-US" sz="1600" dirty="0" err="1"/>
              <a:t>ларни</a:t>
            </a:r>
            <a:r>
              <a:rPr lang="en-US" sz="1600" dirty="0"/>
              <a:t> </a:t>
            </a:r>
            <a:r>
              <a:rPr lang="en-US" sz="1600" dirty="0" err="1"/>
              <a:t>жойлаштириш</a:t>
            </a:r>
            <a:r>
              <a:rPr lang="en-US" sz="1600" dirty="0"/>
              <a:t> </a:t>
            </a:r>
            <a:r>
              <a:rPr lang="en-US" sz="1600" dirty="0" err="1"/>
              <a:t>юқори</a:t>
            </a:r>
            <a:r>
              <a:rPr lang="en-US" sz="1600" dirty="0"/>
              <a:t> </a:t>
            </a:r>
            <a:r>
              <a:rPr lang="en-US" sz="1600" dirty="0" err="1"/>
              <a:t>сифат</a:t>
            </a:r>
            <a:r>
              <a:rPr lang="en-US" sz="1600" dirty="0"/>
              <a:t> </a:t>
            </a:r>
            <a:r>
              <a:rPr lang="en-US" sz="1600" dirty="0" err="1"/>
              <a:t>билан</a:t>
            </a:r>
            <a:r>
              <a:rPr lang="en-US" sz="1600" dirty="0"/>
              <a:t> </a:t>
            </a:r>
            <a:r>
              <a:rPr lang="en-US" sz="1600" dirty="0" err="1"/>
              <a:t>бажарилар</a:t>
            </a:r>
            <a:r>
              <a:rPr lang="en-US" sz="1600" dirty="0"/>
              <a:t> </a:t>
            </a:r>
            <a:r>
              <a:rPr lang="en-US" sz="1600" dirty="0" err="1"/>
              <a:t>эди</a:t>
            </a:r>
            <a:r>
              <a:rPr lang="en-US" sz="1600" dirty="0"/>
              <a:t>. </a:t>
            </a:r>
            <a:r>
              <a:rPr lang="en-US" sz="1600" dirty="0" err="1"/>
              <a:t>қадимги</a:t>
            </a:r>
            <a:r>
              <a:rPr lang="en-US" sz="1600" dirty="0"/>
              <a:t> </a:t>
            </a:r>
            <a:r>
              <a:rPr lang="en-US" sz="1600" dirty="0" err="1"/>
              <a:t>месопотамияда</a:t>
            </a:r>
            <a:r>
              <a:rPr lang="en-US" sz="1600" dirty="0"/>
              <a:t> </a:t>
            </a:r>
            <a:r>
              <a:rPr lang="en-US" sz="1600" dirty="0" err="1"/>
              <a:t>катта</a:t>
            </a:r>
            <a:r>
              <a:rPr lang="en-US" sz="1600" dirty="0"/>
              <a:t> </a:t>
            </a:r>
            <a:r>
              <a:rPr lang="en-US" sz="1600" dirty="0" err="1"/>
              <a:t>майдонли</a:t>
            </a:r>
            <a:r>
              <a:rPr lang="en-US" sz="1600" dirty="0"/>
              <a:t> </a:t>
            </a:r>
            <a:r>
              <a:rPr lang="en-US" sz="1600" dirty="0" err="1"/>
              <a:t>ов</a:t>
            </a:r>
            <a:r>
              <a:rPr lang="en-US" sz="1600" dirty="0"/>
              <a:t> </a:t>
            </a:r>
            <a:r>
              <a:rPr lang="en-US" sz="1600" dirty="0" err="1"/>
              <a:t>кўриқхонлалари</a:t>
            </a:r>
            <a:r>
              <a:rPr lang="en-US" sz="1600" dirty="0"/>
              <a:t>  </a:t>
            </a:r>
            <a:r>
              <a:rPr lang="en-US" sz="1600" dirty="0" err="1"/>
              <a:t>бўлган</a:t>
            </a:r>
            <a:r>
              <a:rPr lang="en-US" sz="1600" dirty="0"/>
              <a:t>. </a:t>
            </a:r>
            <a:r>
              <a:rPr lang="en-US" sz="1600" dirty="0" err="1"/>
              <a:t>Зинапояларда</a:t>
            </a:r>
            <a:r>
              <a:rPr lang="en-US" sz="1600" dirty="0"/>
              <a:t> </a:t>
            </a:r>
            <a:r>
              <a:rPr lang="en-US" sz="1600" dirty="0" err="1"/>
              <a:t>жойлашган</a:t>
            </a:r>
            <a:r>
              <a:rPr lang="en-US" sz="1600" dirty="0"/>
              <a:t> </a:t>
            </a:r>
            <a:r>
              <a:rPr lang="en-US" sz="1600" dirty="0" err="1"/>
              <a:t>боғлар</a:t>
            </a:r>
            <a:r>
              <a:rPr lang="en-US" sz="1600" dirty="0"/>
              <a:t> </a:t>
            </a:r>
            <a:r>
              <a:rPr lang="en-US" sz="1600" dirty="0" err="1"/>
              <a:t>нарвонлар</a:t>
            </a:r>
            <a:r>
              <a:rPr lang="en-US" sz="1600" dirty="0"/>
              <a:t> </a:t>
            </a:r>
            <a:r>
              <a:rPr lang="en-US" sz="1600" dirty="0" err="1"/>
              <a:t>билан</a:t>
            </a:r>
            <a:r>
              <a:rPr lang="en-US" sz="1600" dirty="0"/>
              <a:t> </a:t>
            </a:r>
            <a:r>
              <a:rPr lang="en-US" sz="1600" dirty="0" err="1"/>
              <a:t>боғланган</a:t>
            </a:r>
            <a:r>
              <a:rPr lang="en-US" sz="1600" dirty="0"/>
              <a:t>. </a:t>
            </a:r>
            <a:r>
              <a:rPr lang="en-US" sz="1600" dirty="0" err="1"/>
              <a:t>қадимги</a:t>
            </a:r>
            <a:r>
              <a:rPr lang="en-US" sz="1600" dirty="0"/>
              <a:t> </a:t>
            </a:r>
            <a:r>
              <a:rPr lang="en-US" sz="1600" dirty="0" err="1"/>
              <a:t>Грецияда</a:t>
            </a:r>
            <a:r>
              <a:rPr lang="en-US" sz="1600" dirty="0"/>
              <a:t> </a:t>
            </a:r>
            <a:r>
              <a:rPr lang="en-US" sz="1600" dirty="0" err="1"/>
              <a:t>дарахтлар</a:t>
            </a:r>
            <a:r>
              <a:rPr lang="en-US" sz="1600" dirty="0"/>
              <a:t> </a:t>
            </a:r>
            <a:r>
              <a:rPr lang="en-US" sz="1600" dirty="0" err="1"/>
              <a:t>симметрик</a:t>
            </a:r>
            <a:r>
              <a:rPr lang="en-US" sz="1600" dirty="0"/>
              <a:t> </a:t>
            </a:r>
            <a:r>
              <a:rPr lang="en-US" sz="1600" dirty="0" err="1"/>
              <a:t>усулда</a:t>
            </a:r>
            <a:r>
              <a:rPr lang="en-US" sz="1600" dirty="0"/>
              <a:t> </a:t>
            </a:r>
            <a:r>
              <a:rPr lang="en-US" sz="1600" dirty="0" err="1"/>
              <a:t>жойлашган</a:t>
            </a:r>
            <a:r>
              <a:rPr lang="en-US" sz="1600" dirty="0"/>
              <a:t> </a:t>
            </a:r>
            <a:r>
              <a:rPr lang="en-US" sz="1600" dirty="0" err="1"/>
              <a:t>ибодатхоналарни</a:t>
            </a:r>
            <a:r>
              <a:rPr lang="en-US" sz="1600" dirty="0"/>
              <a:t> </a:t>
            </a:r>
            <a:r>
              <a:rPr lang="en-US" sz="1600" dirty="0" err="1"/>
              <a:t>ўраб</a:t>
            </a:r>
            <a:r>
              <a:rPr lang="en-US" sz="1600" dirty="0"/>
              <a:t> </a:t>
            </a:r>
            <a:r>
              <a:rPr lang="en-US" sz="1600" dirty="0" err="1"/>
              <a:t>турар</a:t>
            </a:r>
            <a:r>
              <a:rPr lang="en-US" sz="1600" dirty="0"/>
              <a:t> </a:t>
            </a:r>
            <a:r>
              <a:rPr lang="en-US" sz="1600" dirty="0" err="1"/>
              <a:t>эди</a:t>
            </a:r>
            <a:r>
              <a:rPr lang="en-US" sz="1600" dirty="0"/>
              <a:t>, </a:t>
            </a:r>
            <a:r>
              <a:rPr lang="en-US" sz="1600" dirty="0" err="1"/>
              <a:t>айрим</a:t>
            </a:r>
            <a:r>
              <a:rPr lang="en-US" sz="1600" dirty="0"/>
              <a:t> </a:t>
            </a:r>
            <a:r>
              <a:rPr lang="en-US" sz="1600" dirty="0" err="1"/>
              <a:t>пайтларда</a:t>
            </a:r>
            <a:r>
              <a:rPr lang="en-US" sz="1600" dirty="0"/>
              <a:t> </a:t>
            </a:r>
            <a:r>
              <a:rPr lang="en-US" sz="1600" dirty="0" err="1"/>
              <a:t>эса</a:t>
            </a:r>
            <a:r>
              <a:rPr lang="en-US" sz="1600" dirty="0"/>
              <a:t> </a:t>
            </a:r>
            <a:r>
              <a:rPr lang="en-US" sz="1600" dirty="0" err="1"/>
              <a:t>шахарнинг</a:t>
            </a:r>
            <a:r>
              <a:rPr lang="en-US" sz="1600" dirty="0"/>
              <a:t> </a:t>
            </a:r>
            <a:r>
              <a:rPr lang="en-US" sz="1600" dirty="0" err="1"/>
              <a:t>марказини</a:t>
            </a:r>
            <a:r>
              <a:rPr lang="en-US" sz="1600" dirty="0"/>
              <a:t> </a:t>
            </a:r>
            <a:r>
              <a:rPr lang="en-US" sz="1600" dirty="0" err="1"/>
              <a:t>хам</a:t>
            </a:r>
            <a:r>
              <a:rPr lang="en-US" sz="1600" dirty="0"/>
              <a:t>. </a:t>
            </a:r>
            <a:r>
              <a:rPr lang="en-US" sz="1600" dirty="0" err="1"/>
              <a:t>Бизнинг</a:t>
            </a:r>
            <a:r>
              <a:rPr lang="en-US" sz="1600" dirty="0"/>
              <a:t> </a:t>
            </a:r>
            <a:r>
              <a:rPr lang="en-US" sz="1600" dirty="0" err="1"/>
              <a:t>асримиздан</a:t>
            </a:r>
            <a:r>
              <a:rPr lang="en-US" sz="1600" dirty="0"/>
              <a:t> </a:t>
            </a:r>
            <a:r>
              <a:rPr lang="en-US" sz="1600" dirty="0" err="1"/>
              <a:t>илгариги</a:t>
            </a:r>
            <a:r>
              <a:rPr lang="en-US" sz="1600" dirty="0"/>
              <a:t> V </a:t>
            </a:r>
            <a:r>
              <a:rPr lang="en-US" sz="1600" dirty="0" err="1"/>
              <a:t>асрда</a:t>
            </a:r>
            <a:r>
              <a:rPr lang="en-US" sz="1600" dirty="0"/>
              <a:t> </a:t>
            </a:r>
            <a:r>
              <a:rPr lang="en-US" sz="1600" dirty="0" err="1"/>
              <a:t>боғлар</a:t>
            </a:r>
            <a:r>
              <a:rPr lang="en-US" sz="1600" dirty="0"/>
              <a:t> - </a:t>
            </a:r>
            <a:r>
              <a:rPr lang="en-US" sz="1600" dirty="0" err="1"/>
              <a:t>геронлар</a:t>
            </a:r>
            <a:r>
              <a:rPr lang="en-US" sz="1600" dirty="0"/>
              <a:t> </a:t>
            </a:r>
            <a:r>
              <a:rPr lang="en-US" sz="1600" dirty="0" err="1"/>
              <a:t>коллонналар</a:t>
            </a:r>
            <a:r>
              <a:rPr lang="en-US" sz="1600" dirty="0"/>
              <a:t> </a:t>
            </a:r>
            <a:r>
              <a:rPr lang="en-US" sz="1600" dirty="0" err="1"/>
              <a:t>ва</a:t>
            </a:r>
            <a:r>
              <a:rPr lang="en-US" sz="1600" dirty="0"/>
              <a:t> </a:t>
            </a:r>
            <a:r>
              <a:rPr lang="en-US" sz="1600" dirty="0" err="1"/>
              <a:t>хайкаллар</a:t>
            </a:r>
            <a:r>
              <a:rPr lang="en-US" sz="1600" dirty="0"/>
              <a:t> </a:t>
            </a:r>
            <a:r>
              <a:rPr lang="en-US" sz="1600" dirty="0" err="1"/>
              <a:t>билан</a:t>
            </a:r>
            <a:r>
              <a:rPr lang="en-US" sz="1600" dirty="0"/>
              <a:t> </a:t>
            </a:r>
            <a:r>
              <a:rPr lang="en-US" sz="1600" dirty="0" err="1"/>
              <a:t>безатилган</a:t>
            </a:r>
            <a:r>
              <a:rPr lang="en-US" sz="1600" dirty="0"/>
              <a:t> </a:t>
            </a:r>
            <a:r>
              <a:rPr lang="en-US" sz="1600" dirty="0" err="1"/>
              <a:t>ва</a:t>
            </a:r>
            <a:r>
              <a:rPr lang="en-US" sz="1600" dirty="0"/>
              <a:t> </a:t>
            </a:r>
            <a:r>
              <a:rPr lang="en-US" sz="1600" dirty="0" err="1"/>
              <a:t>спорт</a:t>
            </a:r>
            <a:r>
              <a:rPr lang="en-US" sz="1600" dirty="0"/>
              <a:t> </a:t>
            </a:r>
            <a:r>
              <a:rPr lang="en-US" sz="1600" dirty="0" err="1"/>
              <a:t>билан</a:t>
            </a:r>
            <a:r>
              <a:rPr lang="en-US" sz="1600" dirty="0"/>
              <a:t> </a:t>
            </a:r>
            <a:r>
              <a:rPr lang="en-US" sz="1600" dirty="0" err="1"/>
              <a:t>шугулланадиган</a:t>
            </a:r>
            <a:r>
              <a:rPr lang="en-US" sz="1600" dirty="0"/>
              <a:t> </a:t>
            </a:r>
            <a:r>
              <a:rPr lang="en-US" sz="1600" dirty="0" err="1"/>
              <a:t>майдонлар</a:t>
            </a:r>
            <a:r>
              <a:rPr lang="en-US" sz="1600" dirty="0"/>
              <a:t> </a:t>
            </a:r>
            <a:r>
              <a:rPr lang="en-US" sz="1600" dirty="0" err="1"/>
              <a:t>кўкаламзорлаштирилган</a:t>
            </a:r>
            <a:r>
              <a:rPr lang="en-US" sz="1600" dirty="0"/>
              <a:t>.</a:t>
            </a:r>
            <a:endParaRPr lang="ru-RU" sz="1600" dirty="0"/>
          </a:p>
        </p:txBody>
      </p:sp>
      <p:pic>
        <p:nvPicPr>
          <p:cNvPr id="512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3571877"/>
            <a:ext cx="5328592" cy="3154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2486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304800" y="642938"/>
            <a:ext cx="4267200" cy="6000750"/>
          </a:xfrm>
        </p:spPr>
        <p:txBody>
          <a:bodyPr>
            <a:normAutofit fontScale="92500" lnSpcReduction="10000"/>
          </a:bodyPr>
          <a:lstStyle/>
          <a:p>
            <a:pPr algn="just">
              <a:buFont typeface="Wingdings 2" pitchFamily="18" charset="2"/>
              <a:buNone/>
            </a:pPr>
            <a:r>
              <a:rPr lang="ru-RU" sz="2400" b="1" smtClean="0">
                <a:latin typeface="Times New Roman" pitchFamily="18" charset="0"/>
                <a:cs typeface="Times New Roman" pitchFamily="18" charset="0"/>
              </a:rPr>
              <a:t>   </a:t>
            </a:r>
          </a:p>
          <a:p>
            <a:pPr algn="just">
              <a:buNone/>
            </a:pPr>
            <a:r>
              <a:rPr lang="ru-RU" sz="2400" b="1" smtClean="0">
                <a:latin typeface="Times New Roman" pitchFamily="18" charset="0"/>
                <a:cs typeface="Times New Roman" pitchFamily="18" charset="0"/>
              </a:rPr>
              <a:t>    </a:t>
            </a:r>
            <a:r>
              <a:rPr lang="ru-RU" sz="2400"/>
              <a:t>Олимлариинг </a:t>
            </a:r>
            <a:r>
              <a:rPr lang="ru-RU" sz="2400" smtClean="0"/>
              <a:t>фикрига </a:t>
            </a:r>
            <a:r>
              <a:rPr lang="ru-RU" sz="2400"/>
              <a:t>кўра, энг биринчи манзарали ўсимликлар атиргул билан лотос бўлган. Қадимги обидаларнинг гувоҳлик беришича, бу ўсимликлардан жамиятда 5,5-6 мииг йил, гулсафсар ва хризантемадан эса 4 минг йил аввал фойдаланилган. Ота-боболаримизнинг бу гулларга бўлган муҳаббатини қояларга ва уй-жой жиҳозларига туширилган тасвирдардан, кашталарга тикилган гуллардан, нақшлардан, эски қўлёзмалардан билиш мумкин</a:t>
            </a:r>
            <a:endParaRPr lang="ru-RU" sz="2400" smtClean="0">
              <a:latin typeface="Times New Roman" pitchFamily="18" charset="0"/>
              <a:cs typeface="Times New Roman" pitchFamily="18" charset="0"/>
            </a:endParaRPr>
          </a:p>
        </p:txBody>
      </p:sp>
      <p:pic>
        <p:nvPicPr>
          <p:cNvPr id="6146"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196752"/>
            <a:ext cx="4139952" cy="452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0356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normAutofit fontScale="77500" lnSpcReduction="20000"/>
          </a:bodyPr>
          <a:lstStyle/>
          <a:p>
            <a:pPr algn="just"/>
            <a:r>
              <a:rPr lang="ru-RU" sz="2400" b="1" smtClean="0">
                <a:latin typeface="Times New Roman" pitchFamily="18" charset="0"/>
                <a:cs typeface="Times New Roman" pitchFamily="18" charset="0"/>
              </a:rPr>
              <a:t>    </a:t>
            </a:r>
            <a:r>
              <a:rPr lang="ru-RU" sz="2800"/>
              <a:t>Бизнинг давргача бўлган 500-йилда форслар биринчи бўлиб чиройли ҳовузлар, турли-туман ғаройиб гуллар ва манзарали дарахтлардан иборат бўлган истироҳат боғларини кўпайтиришган. Баъзан бу боғларда ёввойи ҳайвон-лар ҳам бўлгани учун форслар уни «ҳайвонлар боғи» деб аташган. Форс империясининг ҳайвонлар боғи ва шу билан бир қаторда гулзорлари шоҳлар ва юқори табақали амалдорлар яшаган жойларда ташкил этилган.</a:t>
            </a:r>
          </a:p>
          <a:p>
            <a:pPr algn="just"/>
            <a:r>
              <a:rPr lang="ru-RU" sz="2800"/>
              <a:t>Шарқий Туркистонда манзарали боғдорчилик хўжалигининг пайдо бўлиши Урта Шарқ халқларида тупроқшунослик, боғдорчилик, сабзавотчиликни келиб чиқиши ва ривожланиши билан узвий боғланган.</a:t>
            </a:r>
            <a:r>
              <a:rPr lang="ru-RU" sz="2400" smtClean="0">
                <a:latin typeface="Times New Roman" pitchFamily="18" charset="0"/>
                <a:cs typeface="Times New Roman" pitchFamily="18" charset="0"/>
              </a:rPr>
              <a:t>. </a:t>
            </a:r>
          </a:p>
        </p:txBody>
      </p:sp>
      <p:pic>
        <p:nvPicPr>
          <p:cNvPr id="7170" name="Picture 2" descr="Картинки по запросу история цветоводст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12663"/>
            <a:ext cx="3676401" cy="295232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347" y="3927971"/>
            <a:ext cx="3371850" cy="2213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3581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normAutofit fontScale="92500" lnSpcReduction="20000"/>
          </a:bodyPr>
          <a:lstStyle/>
          <a:p>
            <a:pPr algn="just">
              <a:buNone/>
            </a:pPr>
            <a:r>
              <a:rPr lang="ru-RU" sz="1800" b="1" smtClean="0">
                <a:latin typeface="Times New Roman" pitchFamily="18" charset="0"/>
                <a:cs typeface="Times New Roman" pitchFamily="18" charset="0"/>
              </a:rPr>
              <a:t>       </a:t>
            </a:r>
            <a:r>
              <a:rPr lang="ru-RU" sz="1800"/>
              <a:t>Ботаника боғлари 1400 йилда Флоренцияда, 1530 йилда Мантуда, Римда ва бошқа шаҳарларда ташкил қилинди. Бу боғлар машҳур архитекторлар Г. Голлвитцев ва В. Вирсингнинг ёзишича, Семирамидадаги боғлардан ҳам аълодир. Пруссияда император Фридрих III, Франция қироли Карл V ва унинг ўғли Филипп II ўз саройларида апельсин, лимон дарахтларидан ва турли хил доривор ўтлардан иборат боғлар барпо эттиришган, махсус аквариумларда эса ноёб балиқлар ва ҳатто хонбалиқни кўпайтиришган</a:t>
            </a:r>
            <a:r>
              <a:rPr lang="ru-RU" sz="1800" smtClean="0"/>
              <a:t>.</a:t>
            </a:r>
          </a:p>
          <a:p>
            <a:pPr algn="just">
              <a:buNone/>
            </a:pPr>
            <a:r>
              <a:rPr lang="ru-RU" sz="1800" smtClean="0"/>
              <a:t>      Европа </a:t>
            </a:r>
            <a:r>
              <a:rPr lang="ru-RU" sz="1800"/>
              <a:t>мамлакатларида XIV аср охири ва XV аср бошларида бўтакўз, лолақизғалдоқ, наргис, бинафша, лилия (пиёзгул), хайригул, гулсафсар манзарали ўсимликлариннг асосий хили ҳисобланган. Булар асосан Европа флораси ҳамда Осиё ва Шимолий Африканинг айрим ўсимлик турларидан ташкил топган. Яқин Шарқ мамлакатларннинг баъзи ўсимлик турлари ҳам аста-секин ботаника боғлари орқали шулар таркибига кирди. Ботаника боғларида пиёзгулли ўсимликлар ҳам пайдо бўлди. Лола, наргис, гулисунбул, бог пуфаги, тугмабошлар шулар жумласидандир</a:t>
            </a:r>
            <a:r>
              <a:rPr lang="ru-RU" sz="1800" smtClean="0"/>
              <a:t> </a:t>
            </a:r>
            <a:endParaRPr lang="ru-RU" sz="1800" smtClean="0">
              <a:latin typeface="Times New Roman" pitchFamily="18" charset="0"/>
              <a:cs typeface="Times New Roman" pitchFamily="18" charset="0"/>
            </a:endParaRPr>
          </a:p>
          <a:p>
            <a:pPr algn="just"/>
            <a:endParaRPr lang="ru-RU" sz="1800" smtClean="0"/>
          </a:p>
        </p:txBody>
      </p:sp>
      <p:pic>
        <p:nvPicPr>
          <p:cNvPr id="819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32656"/>
            <a:ext cx="3975329" cy="266429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история цветоводств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3212976"/>
            <a:ext cx="3481948"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644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866107"/>
            <a:ext cx="8686800" cy="3875261"/>
          </a:xfrm>
        </p:spPr>
        <p:txBody>
          <a:bodyPr>
            <a:normAutofit fontScale="92500" lnSpcReduction="20000"/>
          </a:bodyPr>
          <a:lstStyle/>
          <a:p>
            <a:r>
              <a:rPr lang="ru-RU"/>
              <a:t>Катта байрамларда сарой ичкарисини турли хил чиройдаги ўсимликлар билан безаш урф бўла бошлагач тропик ва субтропик ерлардаги табиат бойликларини ўрганиш мақсадида узоқ ва иссиқ ўлкаларга саёҳат қилувчи ёш ўлкашунослар сони кўпайди. Турли жамият табақаларида ботаникани севувчилар сони ортди, чет элдан келтирилган ажойиб ўсимликларни етиштирувчи хусусий ойнавон бинолар ҳаттоки ботаника боғлари вужудга кела бошлади.</a:t>
            </a:r>
          </a:p>
          <a:p>
            <a:endParaRPr lang="ru-RU"/>
          </a:p>
        </p:txBody>
      </p:sp>
      <p:pic>
        <p:nvPicPr>
          <p:cNvPr id="921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5932" y="157187"/>
            <a:ext cx="4824536"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2897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00"/>
            <a:ext cx="8686800" cy="285750"/>
          </a:xfrm>
        </p:spPr>
        <p:txBody>
          <a:bodyPr>
            <a:normAutofit fontScale="90000"/>
          </a:bodyPr>
          <a:lstStyle/>
          <a:p>
            <a:pPr>
              <a:defRPr/>
            </a:pPr>
            <a:endParaRPr lang="ru-RU" dirty="0"/>
          </a:p>
        </p:txBody>
      </p:sp>
      <p:sp>
        <p:nvSpPr>
          <p:cNvPr id="34819" name="Содержимое 2"/>
          <p:cNvSpPr>
            <a:spLocks noGrp="1"/>
          </p:cNvSpPr>
          <p:nvPr>
            <p:ph idx="1"/>
          </p:nvPr>
        </p:nvSpPr>
        <p:spPr>
          <a:xfrm>
            <a:off x="0" y="285750"/>
            <a:ext cx="4286250" cy="6429375"/>
          </a:xfrm>
        </p:spPr>
        <p:txBody>
          <a:bodyPr>
            <a:normAutofit fontScale="77500" lnSpcReduction="20000"/>
          </a:bodyPr>
          <a:lstStyle/>
          <a:p>
            <a:pPr algn="just"/>
            <a:r>
              <a:rPr lang="ru-RU" sz="2800" dirty="0" err="1" smtClean="0"/>
              <a:t>Кщкаламзорлаштириш</a:t>
            </a:r>
            <a:r>
              <a:rPr lang="ru-RU" sz="2800" dirty="0" smtClean="0"/>
              <a:t> </a:t>
            </a:r>
            <a:r>
              <a:rPr lang="ru-RU" sz="2800" dirty="0" err="1" smtClean="0"/>
              <a:t>бизнинг</a:t>
            </a:r>
            <a:r>
              <a:rPr lang="ru-RU" sz="2800" dirty="0" smtClean="0"/>
              <a:t> </a:t>
            </a:r>
            <a:r>
              <a:rPr lang="ru-RU" sz="2800" dirty="0" err="1"/>
              <a:t>республикамизга</a:t>
            </a:r>
            <a:r>
              <a:rPr lang="ru-RU" sz="2800" dirty="0"/>
              <a:t> </a:t>
            </a:r>
            <a:r>
              <a:rPr lang="ru-RU" sz="2800" dirty="0" err="1"/>
              <a:t>Узоқ</a:t>
            </a:r>
            <a:r>
              <a:rPr lang="ru-RU" sz="2800" dirty="0"/>
              <a:t> </a:t>
            </a:r>
            <a:r>
              <a:rPr lang="ru-RU" sz="2800" dirty="0" err="1"/>
              <a:t>Шарқдан</a:t>
            </a:r>
            <a:r>
              <a:rPr lang="ru-RU" sz="2800" dirty="0"/>
              <a:t>, </a:t>
            </a:r>
            <a:r>
              <a:rPr lang="ru-RU" sz="2800" dirty="0" err="1"/>
              <a:t>Хитой</a:t>
            </a:r>
            <a:r>
              <a:rPr lang="ru-RU" sz="2800" dirty="0"/>
              <a:t> </a:t>
            </a:r>
            <a:r>
              <a:rPr lang="ru-RU" sz="2800" dirty="0" err="1"/>
              <a:t>ва</a:t>
            </a:r>
            <a:r>
              <a:rPr lang="ru-RU" sz="2800" dirty="0"/>
              <a:t> </a:t>
            </a:r>
            <a:r>
              <a:rPr lang="ru-RU" sz="2800" dirty="0" err="1"/>
              <a:t>Ҳиндистондан</a:t>
            </a:r>
            <a:r>
              <a:rPr lang="ru-RU" sz="2800" dirty="0"/>
              <a:t> </a:t>
            </a:r>
            <a:r>
              <a:rPr lang="ru-RU" sz="2800" dirty="0" err="1"/>
              <a:t>Буюк</a:t>
            </a:r>
            <a:r>
              <a:rPr lang="ru-RU" sz="2800" dirty="0"/>
              <a:t> </a:t>
            </a:r>
            <a:r>
              <a:rPr lang="ru-RU" sz="2800" dirty="0" err="1"/>
              <a:t>ипак</a:t>
            </a:r>
            <a:r>
              <a:rPr lang="ru-RU" sz="2800" dirty="0"/>
              <a:t> </a:t>
            </a:r>
            <a:r>
              <a:rPr lang="ru-RU" sz="2800" dirty="0" err="1"/>
              <a:t>йўли</a:t>
            </a:r>
            <a:r>
              <a:rPr lang="ru-RU" sz="2800" dirty="0"/>
              <a:t> </a:t>
            </a:r>
            <a:r>
              <a:rPr lang="ru-RU" sz="2800" dirty="0" err="1"/>
              <a:t>орҳали</a:t>
            </a:r>
            <a:r>
              <a:rPr lang="ru-RU" sz="2800" dirty="0"/>
              <a:t> </a:t>
            </a:r>
            <a:r>
              <a:rPr lang="ru-RU" sz="2800" dirty="0" err="1"/>
              <a:t>кириб</a:t>
            </a:r>
            <a:r>
              <a:rPr lang="ru-RU" sz="2800" dirty="0"/>
              <a:t> </a:t>
            </a:r>
            <a:r>
              <a:rPr lang="ru-RU" sz="2800" dirty="0" err="1"/>
              <a:t>келган</a:t>
            </a:r>
            <a:r>
              <a:rPr lang="ru-RU" sz="2800" dirty="0"/>
              <a:t> </a:t>
            </a:r>
            <a:r>
              <a:rPr lang="ru-RU" sz="2800" dirty="0" err="1"/>
              <a:t>ва</a:t>
            </a:r>
            <a:r>
              <a:rPr lang="ru-RU" sz="2800" dirty="0"/>
              <a:t> </a:t>
            </a:r>
            <a:r>
              <a:rPr lang="ru-RU" sz="2800" dirty="0" err="1"/>
              <a:t>биринчи</a:t>
            </a:r>
            <a:r>
              <a:rPr lang="ru-RU" sz="2800" dirty="0"/>
              <a:t> </a:t>
            </a:r>
            <a:r>
              <a:rPr lang="ru-RU" sz="2800" dirty="0" err="1"/>
              <a:t>бўлиб</a:t>
            </a:r>
            <a:r>
              <a:rPr lang="ru-RU" sz="2800" dirty="0"/>
              <a:t> </a:t>
            </a:r>
            <a:r>
              <a:rPr lang="ru-RU" sz="2800" dirty="0" err="1"/>
              <a:t>Самарқандда</a:t>
            </a:r>
            <a:r>
              <a:rPr lang="ru-RU" sz="2800" dirty="0"/>
              <a:t>, </a:t>
            </a:r>
            <a:r>
              <a:rPr lang="ru-RU" sz="2800" dirty="0" err="1"/>
              <a:t>сўнгра</a:t>
            </a:r>
            <a:r>
              <a:rPr lang="ru-RU" sz="2800" dirty="0"/>
              <a:t> </a:t>
            </a:r>
            <a:r>
              <a:rPr lang="ru-RU" sz="2800" dirty="0" err="1"/>
              <a:t>Бухоро</a:t>
            </a:r>
            <a:r>
              <a:rPr lang="ru-RU" sz="2800" dirty="0"/>
              <a:t>, </a:t>
            </a:r>
            <a:r>
              <a:rPr lang="ru-RU" sz="2800" dirty="0" err="1"/>
              <a:t>Қўқон</a:t>
            </a:r>
            <a:r>
              <a:rPr lang="ru-RU" sz="2800" dirty="0"/>
              <a:t> </a:t>
            </a:r>
            <a:r>
              <a:rPr lang="ru-RU" sz="2800" dirty="0" err="1"/>
              <a:t>ва</a:t>
            </a:r>
            <a:r>
              <a:rPr lang="ru-RU" sz="2800" dirty="0"/>
              <a:t> </a:t>
            </a:r>
            <a:r>
              <a:rPr lang="ru-RU" sz="2800" dirty="0" err="1"/>
              <a:t>бошқа</a:t>
            </a:r>
            <a:r>
              <a:rPr lang="ru-RU" sz="2800" dirty="0"/>
              <a:t> </a:t>
            </a:r>
            <a:r>
              <a:rPr lang="ru-RU" sz="2800" dirty="0" err="1"/>
              <a:t>шаҳарларда</a:t>
            </a:r>
            <a:r>
              <a:rPr lang="ru-RU" sz="2800" dirty="0"/>
              <a:t> </a:t>
            </a:r>
            <a:r>
              <a:rPr lang="ru-RU" sz="2800" dirty="0" err="1"/>
              <a:t>тарқалган</a:t>
            </a:r>
            <a:r>
              <a:rPr lang="ru-RU" sz="2800" dirty="0"/>
              <a:t>. 1920 </a:t>
            </a:r>
            <a:r>
              <a:rPr lang="ru-RU" sz="2800" dirty="0" err="1"/>
              <a:t>йилдан</a:t>
            </a:r>
            <a:r>
              <a:rPr lang="ru-RU" sz="2800" dirty="0"/>
              <a:t> </a:t>
            </a:r>
            <a:r>
              <a:rPr lang="ru-RU" sz="2800" dirty="0" err="1"/>
              <a:t>бошлаб</a:t>
            </a:r>
            <a:r>
              <a:rPr lang="ru-RU" sz="2800" dirty="0"/>
              <a:t> </a:t>
            </a:r>
            <a:r>
              <a:rPr lang="ru-RU" sz="2800" dirty="0" err="1"/>
              <a:t>Урта</a:t>
            </a:r>
            <a:r>
              <a:rPr lang="ru-RU" sz="2800" dirty="0"/>
              <a:t> </a:t>
            </a:r>
            <a:r>
              <a:rPr lang="ru-RU" sz="2800" dirty="0" err="1"/>
              <a:t>Осиё</a:t>
            </a:r>
            <a:r>
              <a:rPr lang="ru-RU" sz="2800" dirty="0"/>
              <a:t> </a:t>
            </a:r>
            <a:r>
              <a:rPr lang="ru-RU" sz="2800" dirty="0" err="1"/>
              <a:t>Давлат</a:t>
            </a:r>
            <a:r>
              <a:rPr lang="ru-RU" sz="2800" dirty="0"/>
              <a:t> </a:t>
            </a:r>
            <a:r>
              <a:rPr lang="ru-RU" sz="2800" dirty="0" err="1"/>
              <a:t>университетининг</a:t>
            </a:r>
            <a:r>
              <a:rPr lang="ru-RU" sz="2800" dirty="0"/>
              <a:t> </a:t>
            </a:r>
            <a:r>
              <a:rPr lang="ru-RU" sz="2800" dirty="0" err="1"/>
              <a:t>қошида</a:t>
            </a:r>
            <a:r>
              <a:rPr lang="ru-RU" sz="2800" dirty="0"/>
              <a:t> 12 </a:t>
            </a:r>
            <a:r>
              <a:rPr lang="ru-RU" sz="2800" dirty="0" err="1"/>
              <a:t>гектарлик</a:t>
            </a:r>
            <a:r>
              <a:rPr lang="ru-RU" sz="2800" dirty="0"/>
              <a:t> Ботаника </a:t>
            </a:r>
            <a:r>
              <a:rPr lang="ru-RU" sz="2800" dirty="0" err="1"/>
              <a:t>боғи</a:t>
            </a:r>
            <a:r>
              <a:rPr lang="ru-RU" sz="2800" dirty="0"/>
              <a:t> </a:t>
            </a:r>
            <a:r>
              <a:rPr lang="ru-RU" sz="2800" dirty="0" err="1"/>
              <a:t>ташкил</a:t>
            </a:r>
            <a:r>
              <a:rPr lang="ru-RU" sz="2800" dirty="0"/>
              <a:t> </a:t>
            </a:r>
            <a:r>
              <a:rPr lang="ru-RU" sz="2800" dirty="0" err="1"/>
              <a:t>қилиниб</a:t>
            </a:r>
            <a:r>
              <a:rPr lang="ru-RU" sz="2800" dirty="0"/>
              <a:t>, 60 дан </a:t>
            </a:r>
            <a:r>
              <a:rPr lang="ru-RU" sz="2800" dirty="0" err="1"/>
              <a:t>зиёд</a:t>
            </a:r>
            <a:r>
              <a:rPr lang="ru-RU" sz="2800" dirty="0"/>
              <a:t> гул </a:t>
            </a:r>
            <a:r>
              <a:rPr lang="ru-RU" sz="2800" dirty="0" err="1"/>
              <a:t>навлари</a:t>
            </a:r>
            <a:r>
              <a:rPr lang="ru-RU" sz="2800" dirty="0"/>
              <a:t> </a:t>
            </a:r>
            <a:r>
              <a:rPr lang="ru-RU" sz="2800" dirty="0" err="1"/>
              <a:t>етиштирилган</a:t>
            </a:r>
            <a:r>
              <a:rPr lang="ru-RU" sz="2800" dirty="0"/>
              <a:t>.</a:t>
            </a:r>
          </a:p>
          <a:p>
            <a:pPr algn="just"/>
            <a:r>
              <a:rPr lang="ru-RU" sz="2800" dirty="0"/>
              <a:t>Гул </a:t>
            </a:r>
            <a:r>
              <a:rPr lang="ru-RU" sz="2800" dirty="0" err="1"/>
              <a:t>навлари</a:t>
            </a:r>
            <a:r>
              <a:rPr lang="ru-RU" sz="2800" dirty="0"/>
              <a:t> 300 </a:t>
            </a:r>
            <a:r>
              <a:rPr lang="ru-RU" sz="2800" dirty="0" err="1"/>
              <a:t>тага</a:t>
            </a:r>
            <a:r>
              <a:rPr lang="ru-RU" sz="2800" dirty="0"/>
              <a:t> </a:t>
            </a:r>
            <a:r>
              <a:rPr lang="ru-RU" sz="2800" dirty="0" err="1"/>
              <a:t>кўпайтирилгач</a:t>
            </a:r>
            <a:r>
              <a:rPr lang="ru-RU" sz="2800" dirty="0"/>
              <a:t>, </a:t>
            </a:r>
            <a:r>
              <a:rPr lang="ru-RU" sz="2800" dirty="0" err="1"/>
              <a:t>бу</a:t>
            </a:r>
            <a:r>
              <a:rPr lang="ru-RU" sz="2800" dirty="0"/>
              <a:t> бог 1943 </a:t>
            </a:r>
            <a:r>
              <a:rPr lang="ru-RU" sz="2800" dirty="0" err="1"/>
              <a:t>йилда</a:t>
            </a:r>
            <a:r>
              <a:rPr lang="ru-RU" sz="2800" dirty="0"/>
              <a:t> Академия </a:t>
            </a:r>
            <a:r>
              <a:rPr lang="ru-RU" sz="2800" dirty="0" err="1"/>
              <a:t>ҳисобига</a:t>
            </a:r>
            <a:r>
              <a:rPr lang="ru-RU" sz="2800" dirty="0"/>
              <a:t> </a:t>
            </a:r>
            <a:r>
              <a:rPr lang="ru-RU" sz="2800" dirty="0" err="1"/>
              <a:t>ўтказилган</a:t>
            </a:r>
            <a:r>
              <a:rPr lang="ru-RU" sz="2800" dirty="0"/>
              <a:t> </a:t>
            </a:r>
            <a:r>
              <a:rPr lang="ru-RU" sz="2800" dirty="0" err="1"/>
              <a:t>ва</a:t>
            </a:r>
            <a:r>
              <a:rPr lang="ru-RU" sz="2800" dirty="0"/>
              <a:t> </a:t>
            </a:r>
            <a:r>
              <a:rPr lang="ru-RU" sz="2800" dirty="0" err="1"/>
              <a:t>янги</a:t>
            </a:r>
            <a:r>
              <a:rPr lang="ru-RU" sz="2800" dirty="0"/>
              <a:t> Ботаника </a:t>
            </a:r>
            <a:r>
              <a:rPr lang="ru-RU" sz="2800" dirty="0" err="1"/>
              <a:t>боғи</a:t>
            </a:r>
            <a:r>
              <a:rPr lang="ru-RU" sz="2800" dirty="0"/>
              <a:t> </a:t>
            </a:r>
            <a:r>
              <a:rPr lang="ru-RU" sz="2800" dirty="0" err="1"/>
              <a:t>ташкил</a:t>
            </a:r>
            <a:r>
              <a:rPr lang="ru-RU" sz="2800" dirty="0"/>
              <a:t> </a:t>
            </a:r>
            <a:r>
              <a:rPr lang="ru-RU" sz="2800" dirty="0" err="1"/>
              <a:t>этилиб</a:t>
            </a:r>
            <a:r>
              <a:rPr lang="ru-RU" sz="2800" dirty="0"/>
              <a:t>, ср </a:t>
            </a:r>
            <a:r>
              <a:rPr lang="ru-RU" sz="2800" dirty="0" err="1"/>
              <a:t>майдони</a:t>
            </a:r>
            <a:r>
              <a:rPr lang="ru-RU" sz="2800" dirty="0"/>
              <a:t> 80 </a:t>
            </a:r>
            <a:r>
              <a:rPr lang="ru-RU" sz="2800" dirty="0" err="1"/>
              <a:t>гектарнн</a:t>
            </a:r>
            <a:r>
              <a:rPr lang="ru-RU" sz="2800" dirty="0"/>
              <a:t> </a:t>
            </a:r>
            <a:r>
              <a:rPr lang="ru-RU" sz="2800" dirty="0" err="1"/>
              <a:t>ташкйл</a:t>
            </a:r>
            <a:r>
              <a:rPr lang="ru-RU" sz="2800" dirty="0"/>
              <a:t> </a:t>
            </a:r>
            <a:r>
              <a:rPr lang="ru-RU" sz="2800" dirty="0" err="1"/>
              <a:t>қилган</a:t>
            </a:r>
            <a:r>
              <a:rPr lang="ru-RU" sz="2800" dirty="0" smtClean="0">
                <a:latin typeface="Times New Roman" pitchFamily="18" charset="0"/>
                <a:cs typeface="Times New Roman" pitchFamily="18" charset="0"/>
              </a:rPr>
              <a:t> </a:t>
            </a:r>
          </a:p>
          <a:p>
            <a:endParaRPr lang="ru-RU" sz="2800" dirty="0" smtClean="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812" y="320624"/>
            <a:ext cx="4486905" cy="282034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413443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697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139952" y="476672"/>
            <a:ext cx="4786314" cy="5241907"/>
          </a:xfrm>
        </p:spPr>
        <p:style>
          <a:lnRef idx="0">
            <a:schemeClr val="dk1"/>
          </a:lnRef>
          <a:fillRef idx="3">
            <a:schemeClr val="dk1"/>
          </a:fillRef>
          <a:effectRef idx="3">
            <a:schemeClr val="dk1"/>
          </a:effectRef>
          <a:fontRef idx="minor">
            <a:schemeClr val="lt1"/>
          </a:fontRef>
        </p:style>
        <p:txBody>
          <a:bodyPr>
            <a:normAutofit/>
          </a:bodyPr>
          <a:lstStyle/>
          <a:p>
            <a:pPr marL="0" indent="0" algn="just">
              <a:lnSpc>
                <a:spcPct val="90000"/>
              </a:lnSpc>
              <a:buNone/>
            </a:pPr>
            <a:r>
              <a:rPr lang="uz-Cyrl-UZ" sz="2000" i="1" smtClean="0">
                <a:solidFill>
                  <a:schemeClr val="bg2">
                    <a:lumMod val="75000"/>
                  </a:schemeClr>
                </a:solidFill>
              </a:rPr>
              <a:t>   </a:t>
            </a:r>
            <a:r>
              <a:rPr lang="ru-RU" sz="2000"/>
              <a:t>1980 йили Ботаника боғида гулчилик лабораторияси ташкил топди ва у 2000 дан ортиқ гул навлари етиштиришга </a:t>
            </a:r>
            <a:r>
              <a:rPr lang="ru-RU" sz="2000" smtClean="0"/>
              <a:t>муваффа</a:t>
            </a:r>
            <a:r>
              <a:rPr lang="uz-Cyrl-UZ" sz="2000" smtClean="0"/>
              <a:t>қ</a:t>
            </a:r>
            <a:r>
              <a:rPr lang="ru-RU" sz="2000" smtClean="0"/>
              <a:t> </a:t>
            </a:r>
            <a:r>
              <a:rPr lang="ru-RU" sz="2000"/>
              <a:t>бўлинди. Бунга фан докторлари, профессорлардан Ф. Н. Русанов, 3. П. Бочаниева, А. П. Печеницин, фан номзодларидан П. К. Озолин, Л. К. Кровченко, А. К. Кияткин, Н. М. Кармишина, А. X. Шарипов, Л. А. Абдураҳмонов, Н. Ф. Зиновьева, Е. М. Залевская, кичик илмий ходимлардан М. Юнусова, С. Абдураҳмонова, Л. А. Александровалар ўзларининг муноснб ҳиссаларини қўшдилар</a:t>
            </a:r>
            <a:r>
              <a:rPr lang="uz-Cyrl-UZ" sz="2000"/>
              <a:t>.</a:t>
            </a:r>
            <a:endParaRPr lang="ru-RU" sz="2000" smtClean="0"/>
          </a:p>
          <a:p>
            <a:pPr marL="0" indent="0" algn="just">
              <a:lnSpc>
                <a:spcPct val="90000"/>
              </a:lnSpc>
              <a:buNone/>
            </a:pP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pic>
        <p:nvPicPr>
          <p:cNvPr id="11266"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717032"/>
            <a:ext cx="3547363"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ботанический сад ташкент"/>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927" y="620688"/>
            <a:ext cx="3569972"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2312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76130"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176131" name="Номер слайда 1"/>
          <p:cNvSpPr>
            <a:spLocks noGrp="1"/>
          </p:cNvSpPr>
          <p:nvPr>
            <p:ph type="sldNum" sz="quarter" idx="12"/>
          </p:nvPr>
        </p:nvSpPr>
        <p:spPr bwMode="auto">
          <a:noFill/>
          <a:ln>
            <a:miter lim="800000"/>
            <a:headEnd/>
            <a:tailEnd/>
          </a:ln>
        </p:spPr>
        <p:txBody>
          <a:bodyPr/>
          <a:lstStyle/>
          <a:p>
            <a:fld id="{C8D86017-B841-4C4C-85D0-11929154DAC5}" type="slidenum">
              <a:rPr lang="ru-RU" altLang="ru-RU" smtClean="0"/>
              <a:pPr/>
              <a:t>19</a:t>
            </a:fld>
            <a:endParaRPr lang="ru-RU" altLang="ru-RU" smtClean="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495a822cdf3c2ddb2ec12655b9b2ffd61b2823"/>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5.xml><?xml version="1.0" encoding="utf-8"?>
<a:theme xmlns:a="http://schemas.openxmlformats.org/drawingml/2006/main" name="1_Солнцестояние">
  <a:themeElements>
    <a:clrScheme name="Другая 2">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Изящная">
  <a:themeElements>
    <a:clrScheme name="Другая 5">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36FF91"/>
      </a:accent5>
      <a:accent6>
        <a:srgbClr val="475A8D"/>
      </a:accent6>
      <a:hlink>
        <a:srgbClr val="8DC765"/>
      </a:hlink>
      <a:folHlink>
        <a:srgbClr val="AA8A14"/>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ppt/theme/themeOverride5.xml><?xml version="1.0" encoding="utf-8"?>
<a:themeOverride xmlns:a="http://schemas.openxmlformats.org/drawingml/2006/main">
  <a:clrScheme name="Другая 5">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36FF91"/>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Facet</Template>
  <TotalTime>1685</TotalTime>
  <Words>1222</Words>
  <Application>Microsoft Office PowerPoint</Application>
  <PresentationFormat>Экран (4:3)</PresentationFormat>
  <Paragraphs>57</Paragraphs>
  <Slides>19</Slides>
  <Notes>2</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10</vt:i4>
      </vt:variant>
      <vt:variant>
        <vt:lpstr>Заголовки слайдов</vt:lpstr>
      </vt:variant>
      <vt:variant>
        <vt:i4>19</vt:i4>
      </vt:variant>
    </vt:vector>
  </HeadingPairs>
  <TitlesOfParts>
    <vt:vector size="45" baseType="lpstr">
      <vt:lpstr>Arial</vt:lpstr>
      <vt:lpstr>Arial Black</vt:lpstr>
      <vt:lpstr>Calibri</vt:lpstr>
      <vt:lpstr>Century Schoolbook</vt:lpstr>
      <vt:lpstr>Constantia</vt:lpstr>
      <vt:lpstr>Corbel</vt:lpstr>
      <vt:lpstr>Franklin Gothic Book</vt:lpstr>
      <vt:lpstr>Franklin Gothic Medium</vt:lpstr>
      <vt:lpstr>Gill Sans MT</vt:lpstr>
      <vt:lpstr>Time RomanUz</vt:lpstr>
      <vt:lpstr>Times New Roman</vt:lpstr>
      <vt:lpstr>Trebuchet MS</vt:lpstr>
      <vt:lpstr>Verdana</vt:lpstr>
      <vt:lpstr>Wingdings</vt:lpstr>
      <vt:lpstr>Wingdings 2</vt:lpstr>
      <vt:lpstr>Wingdings 3</vt:lpstr>
      <vt:lpstr>Грань</vt:lpstr>
      <vt:lpstr>Поток</vt:lpstr>
      <vt:lpstr>Трек</vt:lpstr>
      <vt:lpstr>Эркер</vt:lpstr>
      <vt:lpstr>1_Солнцестояние</vt:lpstr>
      <vt:lpstr>Изящная</vt:lpstr>
      <vt:lpstr>Тема Office</vt:lpstr>
      <vt:lpstr>1_Поток</vt:lpstr>
      <vt:lpstr>1_Трек</vt:lpstr>
      <vt:lpstr>1_Balloons</vt:lpstr>
      <vt:lpstr>Тошкент Давлат аграр университети Андижон филиали</vt:lpstr>
      <vt:lpstr>Презентация PowerPoint</vt:lpstr>
      <vt:lpstr>Фаннинг асосий мазмуни</vt:lpstr>
      <vt:lpstr>Фаннинг мақсади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Фаннинг тарихи ва истиқболлари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Гость</cp:lastModifiedBy>
  <cp:revision>320</cp:revision>
  <dcterms:created xsi:type="dcterms:W3CDTF">2006-02-18T09:24:02Z</dcterms:created>
  <dcterms:modified xsi:type="dcterms:W3CDTF">2019-10-21T10:08:11Z</dcterms:modified>
</cp:coreProperties>
</file>