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Default Extension="svg" ContentType="image/svg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56" r:id="rId2"/>
    <p:sldId id="257" r:id="rId3"/>
    <p:sldId id="363" r:id="rId4"/>
    <p:sldId id="357" r:id="rId5"/>
    <p:sldId id="377" r:id="rId6"/>
    <p:sldId id="376" r:id="rId7"/>
    <p:sldId id="351" r:id="rId8"/>
    <p:sldId id="368" r:id="rId9"/>
    <p:sldId id="369" r:id="rId10"/>
    <p:sldId id="371" r:id="rId11"/>
    <p:sldId id="372" r:id="rId12"/>
    <p:sldId id="373" r:id="rId13"/>
    <p:sldId id="374" r:id="rId14"/>
    <p:sldId id="375" r:id="rId15"/>
    <p:sldId id="359" r:id="rId16"/>
    <p:sldId id="360" r:id="rId17"/>
    <p:sldId id="394" r:id="rId18"/>
    <p:sldId id="380" r:id="rId19"/>
    <p:sldId id="361" r:id="rId20"/>
    <p:sldId id="382" r:id="rId21"/>
    <p:sldId id="366" r:id="rId22"/>
    <p:sldId id="381" r:id="rId23"/>
    <p:sldId id="384" r:id="rId24"/>
    <p:sldId id="385" r:id="rId25"/>
    <p:sldId id="386" r:id="rId26"/>
    <p:sldId id="388" r:id="rId27"/>
    <p:sldId id="389" r:id="rId28"/>
    <p:sldId id="390" r:id="rId29"/>
    <p:sldId id="391" r:id="rId30"/>
    <p:sldId id="392" r:id="rId31"/>
    <p:sldId id="393" r:id="rId32"/>
    <p:sldId id="395" r:id="rId33"/>
    <p:sldId id="378" r:id="rId34"/>
    <p:sldId id="367" r:id="rId35"/>
    <p:sldId id="379" r:id="rId36"/>
    <p:sldId id="358" r:id="rId37"/>
    <p:sldId id="341" r:id="rId38"/>
    <p:sldId id="396" r:id="rId39"/>
    <p:sldId id="397" r:id="rId40"/>
    <p:sldId id="309" r:id="rId41"/>
    <p:sldId id="398" r:id="rId42"/>
    <p:sldId id="399" r:id="rId43"/>
    <p:sldId id="310" r:id="rId44"/>
    <p:sldId id="356" r:id="rId45"/>
    <p:sldId id="312" r:id="rId46"/>
    <p:sldId id="313" r:id="rId47"/>
    <p:sldId id="284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75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49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ECCD95-28E0-48D3-9A60-9814433B100A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1C183F-20BC-428E-8139-E16D39153AA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elementlar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dirty="0">
              <a:latin typeface="Arial" pitchFamily="34" charset="0"/>
              <a:cs typeface="Arial" pitchFamily="34" charset="0"/>
            </a:rPr>
            <a:t>.</a:t>
          </a:r>
        </a:p>
        <a:p>
          <a:pPr>
            <a:spcAft>
              <a:spcPts val="0"/>
            </a:spcAft>
          </a:pPr>
          <a:r>
            <a:rPr lang="en-US" sz="2000" dirty="0">
              <a:latin typeface="Arial" pitchFamily="34" charset="0"/>
              <a:cs typeface="Arial" pitchFamily="34" charset="0"/>
            </a:rPr>
            <a:t>FEM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qisman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differentsial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tenglamalar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tizimini</a:t>
          </a:r>
          <a:r>
            <a:rPr lang="en-US" sz="2000" dirty="0">
              <a:latin typeface="Arial" pitchFamily="34" charset="0"/>
              <a:cs typeface="Arial" pitchFamily="34" charset="0"/>
            </a:rPr>
            <a:t> (PDE)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yechishga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asoslangan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raqamli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usulidir</a:t>
          </a:r>
          <a:r>
            <a:rPr lang="en-US" sz="2000" dirty="0">
              <a:latin typeface="Arial" pitchFamily="34" charset="0"/>
              <a:cs typeface="Arial" pitchFamily="34" charset="0"/>
            </a:rPr>
            <a:t>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DDE8CB38-DAF1-47C0-8387-3B65C959165B}" type="parTrans" cxnId="{C5B66B33-CFEC-4F71-9168-3DD894BEA97F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8DDB670C-93BF-4399-A0CE-B84205100EC2}" type="sibTrans" cxnId="{C5B66B33-CFEC-4F71-9168-3DD894BEA97F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2FCC40BB-D777-4971-9659-341417D184C7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Chegara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elementlar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dirty="0">
              <a:latin typeface="Arial" pitchFamily="34" charset="0"/>
              <a:cs typeface="Arial" pitchFamily="34" charset="0"/>
            </a:rPr>
            <a:t>. </a:t>
          </a:r>
        </a:p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Muammolari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hal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qilishda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yuqori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samarali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</a:t>
          </a:r>
          <a:r>
            <a:rPr lang="en-US" sz="2000" dirty="0"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sirt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ustida</a:t>
          </a:r>
          <a:r>
            <a:rPr lang="en-US" sz="2000" dirty="0">
              <a:latin typeface="Arial" pitchFamily="34" charset="0"/>
              <a:cs typeface="Arial" pitchFamily="34" charset="0"/>
            </a:rPr>
            <a:t> “tor/</a:t>
          </a:r>
          <a:r>
            <a:rPr lang="en-US" sz="2000" dirty="0" err="1">
              <a:latin typeface="Arial" pitchFamily="34" charset="0"/>
              <a:cs typeface="Arial" pitchFamily="34" charset="0"/>
            </a:rPr>
            <a:t>setka</a:t>
          </a:r>
          <a:r>
            <a:rPr lang="en-US" sz="2000" dirty="0">
              <a:latin typeface="Arial" pitchFamily="34" charset="0"/>
              <a:cs typeface="Arial" pitchFamily="34" charset="0"/>
            </a:rPr>
            <a:t>"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qurish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orqali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ishlaydi</a:t>
          </a:r>
          <a:r>
            <a:rPr lang="en-US" sz="2000" dirty="0">
              <a:latin typeface="Arial" pitchFamily="34" charset="0"/>
              <a:cs typeface="Arial" pitchFamily="34" charset="0"/>
            </a:rPr>
            <a:t>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9CB9AB48-9368-4A85-9C50-BD4F712887F0}" type="parTrans" cxnId="{6DC0C7DC-4D36-4170-88B3-82EAF5BBA5A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79DD7668-2AA4-489B-9AB0-D9A1A41BDBF3}" type="sibTrans" cxnId="{6DC0C7DC-4D36-4170-88B3-82EAF5BBA5A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F3C790D9-635B-4C62-9AE6-D5E4D1F7371D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So’ngi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farqlar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dirty="0">
              <a:latin typeface="Arial" pitchFamily="34" charset="0"/>
              <a:cs typeface="Arial" pitchFamily="34" charset="0"/>
            </a:rPr>
            <a:t>. </a:t>
          </a:r>
        </a:p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Termal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dirty="0">
              <a:latin typeface="Arial" pitchFamily="34" charset="0"/>
              <a:cs typeface="Arial" pitchFamily="34" charset="0"/>
            </a:rPr>
            <a:t> CFD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muammosini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hal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qilishda</a:t>
          </a:r>
          <a:r>
            <a:rPr lang="en-US" sz="2000" dirty="0">
              <a:latin typeface="Arial" pitchFamily="34" charset="0"/>
              <a:cs typeface="Arial" pitchFamily="34" charset="0"/>
            </a:rPr>
            <a:t> BEM/ FVM </a:t>
          </a:r>
          <a:r>
            <a:rPr lang="en-US" sz="2000" dirty="0" err="1">
              <a:latin typeface="Arial" pitchFamily="34" charset="0"/>
              <a:cs typeface="Arial" pitchFamily="34" charset="0"/>
            </a:rPr>
            <a:t>bilan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birgalikda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ishlatiladi</a:t>
          </a:r>
          <a:r>
            <a:rPr lang="en-US" sz="2000" dirty="0"/>
            <a:t>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FDB725D-5824-4F08-8ED9-038C449EFB98}" type="parTrans" cxnId="{6D9C3825-DD20-45FB-A96C-9CA921EC3BB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BAD9979-95F9-4328-8752-15FE3DF7A4C5}" type="sibTrans" cxnId="{6D9C3825-DD20-45FB-A96C-9CA921EC3BB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16A3B680-8BF1-4091-84E7-DCE1A74F00FE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hajmlar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dirty="0">
              <a:latin typeface="Arial" pitchFamily="34" charset="0"/>
              <a:cs typeface="Arial" pitchFamily="34" charset="0"/>
            </a:rPr>
            <a:t>.</a:t>
          </a:r>
        </a:p>
        <a:p>
          <a:pPr>
            <a:spcAft>
              <a:spcPts val="0"/>
            </a:spcAft>
          </a:pPr>
          <a:r>
            <a:rPr lang="en-US" sz="20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hajmda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suyukliklar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hisob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dinamikasi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usullari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bilan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birga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daqo'llaniladi</a:t>
          </a:r>
          <a:r>
            <a:rPr lang="en-US" sz="2000" dirty="0">
              <a:latin typeface="Arial" pitchFamily="34" charset="0"/>
              <a:cs typeface="Arial" pitchFamily="34" charset="0"/>
            </a:rPr>
            <a:t>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586BBF1-A722-4D00-8C1E-F25EAA4A9AC9}" type="parTrans" cxnId="{7556E83C-D305-4C97-A4F2-E04C5EBA5EAE}">
      <dgm:prSet/>
      <dgm:spPr/>
      <dgm:t>
        <a:bodyPr/>
        <a:lstStyle/>
        <a:p>
          <a:endParaRPr lang="ru-RU"/>
        </a:p>
      </dgm:t>
    </dgm:pt>
    <dgm:pt modelId="{5A5F24FD-5F83-4169-AD1C-A674E71DDC08}" type="sibTrans" cxnId="{7556E83C-D305-4C97-A4F2-E04C5EBA5EAE}">
      <dgm:prSet/>
      <dgm:spPr/>
      <dgm:t>
        <a:bodyPr/>
        <a:lstStyle/>
        <a:p>
          <a:endParaRPr lang="ru-RU"/>
        </a:p>
      </dgm:t>
    </dgm:pt>
    <dgm:pt modelId="{EAC76C5C-6B85-4265-8C65-C84B660DC186}" type="pres">
      <dgm:prSet presAssocID="{30ECCD95-28E0-48D3-9A60-9814433B100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4A7CC0-CD59-46BB-832C-88E768DCBA32}" type="pres">
      <dgm:prSet presAssocID="{9F1C183F-20BC-428E-8139-E16D39153AAC}" presName="comp" presStyleCnt="0"/>
      <dgm:spPr/>
    </dgm:pt>
    <dgm:pt modelId="{4A05AD0D-4B55-41FD-80B9-785FE022D217}" type="pres">
      <dgm:prSet presAssocID="{9F1C183F-20BC-428E-8139-E16D39153AAC}" presName="box" presStyleLbl="node1" presStyleIdx="0" presStyleCnt="4"/>
      <dgm:spPr/>
      <dgm:t>
        <a:bodyPr/>
        <a:lstStyle/>
        <a:p>
          <a:endParaRPr lang="ru-RU"/>
        </a:p>
      </dgm:t>
    </dgm:pt>
    <dgm:pt modelId="{21FFF05D-AF51-4BFF-9871-5C289877026E}" type="pres">
      <dgm:prSet presAssocID="{9F1C183F-20BC-428E-8139-E16D39153AAC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C3DCC8E-A902-4944-A476-8892CCB8277A}" type="pres">
      <dgm:prSet presAssocID="{9F1C183F-20BC-428E-8139-E16D39153AAC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C32EC8-5C26-41C7-8A5A-748DC885D082}" type="pres">
      <dgm:prSet presAssocID="{8DDB670C-93BF-4399-A0CE-B84205100EC2}" presName="spacer" presStyleCnt="0"/>
      <dgm:spPr/>
    </dgm:pt>
    <dgm:pt modelId="{393C5864-B046-465D-9624-61975AB21B0A}" type="pres">
      <dgm:prSet presAssocID="{2FCC40BB-D777-4971-9659-341417D184C7}" presName="comp" presStyleCnt="0"/>
      <dgm:spPr/>
    </dgm:pt>
    <dgm:pt modelId="{36DFC34B-3697-44FE-885F-D5EC84367A33}" type="pres">
      <dgm:prSet presAssocID="{2FCC40BB-D777-4971-9659-341417D184C7}" presName="box" presStyleLbl="node1" presStyleIdx="1" presStyleCnt="4"/>
      <dgm:spPr/>
      <dgm:t>
        <a:bodyPr/>
        <a:lstStyle/>
        <a:p>
          <a:endParaRPr lang="ru-RU"/>
        </a:p>
      </dgm:t>
    </dgm:pt>
    <dgm:pt modelId="{743B0BCC-3198-40B2-96A6-ADDD40A4DB17}" type="pres">
      <dgm:prSet presAssocID="{2FCC40BB-D777-4971-9659-341417D184C7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C390952-3220-4D88-8DDE-0158615DCD67}" type="pres">
      <dgm:prSet presAssocID="{2FCC40BB-D777-4971-9659-341417D184C7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11A900-487B-44D0-ADB0-9A981047238D}" type="pres">
      <dgm:prSet presAssocID="{79DD7668-2AA4-489B-9AB0-D9A1A41BDBF3}" presName="spacer" presStyleCnt="0"/>
      <dgm:spPr/>
    </dgm:pt>
    <dgm:pt modelId="{77747419-AC16-4A78-9B7C-AE471AF70C45}" type="pres">
      <dgm:prSet presAssocID="{16A3B680-8BF1-4091-84E7-DCE1A74F00FE}" presName="comp" presStyleCnt="0"/>
      <dgm:spPr/>
    </dgm:pt>
    <dgm:pt modelId="{3848952D-06E2-44D7-8F99-1963FDB738FC}" type="pres">
      <dgm:prSet presAssocID="{16A3B680-8BF1-4091-84E7-DCE1A74F00FE}" presName="box" presStyleLbl="node1" presStyleIdx="2" presStyleCnt="4"/>
      <dgm:spPr/>
      <dgm:t>
        <a:bodyPr/>
        <a:lstStyle/>
        <a:p>
          <a:endParaRPr lang="ru-RU"/>
        </a:p>
      </dgm:t>
    </dgm:pt>
    <dgm:pt modelId="{9AA682E1-39C3-45AB-8E0F-3B300B99BF8B}" type="pres">
      <dgm:prSet presAssocID="{16A3B680-8BF1-4091-84E7-DCE1A74F00F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4BC03DF-E7B0-4263-86CF-FDEAF7E2609D}" type="pres">
      <dgm:prSet presAssocID="{16A3B680-8BF1-4091-84E7-DCE1A74F00F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35AA67-7B56-4C30-B532-E17B26C28121}" type="pres">
      <dgm:prSet presAssocID="{5A5F24FD-5F83-4169-AD1C-A674E71DDC08}" presName="spacer" presStyleCnt="0"/>
      <dgm:spPr/>
    </dgm:pt>
    <dgm:pt modelId="{1127F08A-E098-4695-A43D-BF027EE28372}" type="pres">
      <dgm:prSet presAssocID="{F3C790D9-635B-4C62-9AE6-D5E4D1F7371D}" presName="comp" presStyleCnt="0"/>
      <dgm:spPr/>
    </dgm:pt>
    <dgm:pt modelId="{A3C6432C-427C-4413-BDEC-BB000BEF8D78}" type="pres">
      <dgm:prSet presAssocID="{F3C790D9-635B-4C62-9AE6-D5E4D1F7371D}" presName="box" presStyleLbl="node1" presStyleIdx="3" presStyleCnt="4"/>
      <dgm:spPr/>
      <dgm:t>
        <a:bodyPr/>
        <a:lstStyle/>
        <a:p>
          <a:endParaRPr lang="ru-RU"/>
        </a:p>
      </dgm:t>
    </dgm:pt>
    <dgm:pt modelId="{4ACD9C50-372A-484F-A68D-B3BD4C1BBB6D}" type="pres">
      <dgm:prSet presAssocID="{F3C790D9-635B-4C62-9AE6-D5E4D1F7371D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AB03C56-82A6-4EA4-B7F3-CFF869BA068A}" type="pres">
      <dgm:prSet presAssocID="{F3C790D9-635B-4C62-9AE6-D5E4D1F7371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66B33-CFEC-4F71-9168-3DD894BEA97F}" srcId="{30ECCD95-28E0-48D3-9A60-9814433B100A}" destId="{9F1C183F-20BC-428E-8139-E16D39153AAC}" srcOrd="0" destOrd="0" parTransId="{DDE8CB38-DAF1-47C0-8387-3B65C959165B}" sibTransId="{8DDB670C-93BF-4399-A0CE-B84205100EC2}"/>
    <dgm:cxn modelId="{2C057561-3CA1-4A89-A877-E999006A9231}" type="presOf" srcId="{16A3B680-8BF1-4091-84E7-DCE1A74F00FE}" destId="{3848952D-06E2-44D7-8F99-1963FDB738FC}" srcOrd="0" destOrd="0" presId="urn:microsoft.com/office/officeart/2005/8/layout/vList4#1"/>
    <dgm:cxn modelId="{40F67F0F-E6F5-4228-9488-EA4996F7FD2B}" type="presOf" srcId="{16A3B680-8BF1-4091-84E7-DCE1A74F00FE}" destId="{34BC03DF-E7B0-4263-86CF-FDEAF7E2609D}" srcOrd="1" destOrd="0" presId="urn:microsoft.com/office/officeart/2005/8/layout/vList4#1"/>
    <dgm:cxn modelId="{C133A844-3F07-420A-886B-CEC01091975D}" type="presOf" srcId="{2FCC40BB-D777-4971-9659-341417D184C7}" destId="{36DFC34B-3697-44FE-885F-D5EC84367A33}" srcOrd="0" destOrd="0" presId="urn:microsoft.com/office/officeart/2005/8/layout/vList4#1"/>
    <dgm:cxn modelId="{7556E83C-D305-4C97-A4F2-E04C5EBA5EAE}" srcId="{30ECCD95-28E0-48D3-9A60-9814433B100A}" destId="{16A3B680-8BF1-4091-84E7-DCE1A74F00FE}" srcOrd="2" destOrd="0" parTransId="{6586BBF1-A722-4D00-8C1E-F25EAA4A9AC9}" sibTransId="{5A5F24FD-5F83-4169-AD1C-A674E71DDC08}"/>
    <dgm:cxn modelId="{25578EAD-8CD4-4658-A7F0-7107E787CD24}" type="presOf" srcId="{F3C790D9-635B-4C62-9AE6-D5E4D1F7371D}" destId="{8AB03C56-82A6-4EA4-B7F3-CFF869BA068A}" srcOrd="1" destOrd="0" presId="urn:microsoft.com/office/officeart/2005/8/layout/vList4#1"/>
    <dgm:cxn modelId="{6D9C3825-DD20-45FB-A96C-9CA921EC3BB4}" srcId="{30ECCD95-28E0-48D3-9A60-9814433B100A}" destId="{F3C790D9-635B-4C62-9AE6-D5E4D1F7371D}" srcOrd="3" destOrd="0" parTransId="{CFDB725D-5824-4F08-8ED9-038C449EFB98}" sibTransId="{4BAD9979-95F9-4328-8752-15FE3DF7A4C5}"/>
    <dgm:cxn modelId="{A82757C1-E5E6-4ABE-AA71-EBCDD703C2B4}" type="presOf" srcId="{9F1C183F-20BC-428E-8139-E16D39153AAC}" destId="{CC3DCC8E-A902-4944-A476-8892CCB8277A}" srcOrd="1" destOrd="0" presId="urn:microsoft.com/office/officeart/2005/8/layout/vList4#1"/>
    <dgm:cxn modelId="{6BC5349C-741F-4C64-AFA6-E0F5BC9F58A6}" type="presOf" srcId="{9F1C183F-20BC-428E-8139-E16D39153AAC}" destId="{4A05AD0D-4B55-41FD-80B9-785FE022D217}" srcOrd="0" destOrd="0" presId="urn:microsoft.com/office/officeart/2005/8/layout/vList4#1"/>
    <dgm:cxn modelId="{6DC0C7DC-4D36-4170-88B3-82EAF5BBA5A8}" srcId="{30ECCD95-28E0-48D3-9A60-9814433B100A}" destId="{2FCC40BB-D777-4971-9659-341417D184C7}" srcOrd="1" destOrd="0" parTransId="{9CB9AB48-9368-4A85-9C50-BD4F712887F0}" sibTransId="{79DD7668-2AA4-489B-9AB0-D9A1A41BDBF3}"/>
    <dgm:cxn modelId="{C2CC733C-0F86-41A6-9A6F-A434D723FA40}" type="presOf" srcId="{30ECCD95-28E0-48D3-9A60-9814433B100A}" destId="{EAC76C5C-6B85-4265-8C65-C84B660DC186}" srcOrd="0" destOrd="0" presId="urn:microsoft.com/office/officeart/2005/8/layout/vList4#1"/>
    <dgm:cxn modelId="{4A37433E-5570-4FF3-A565-DC98C221141E}" type="presOf" srcId="{F3C790D9-635B-4C62-9AE6-D5E4D1F7371D}" destId="{A3C6432C-427C-4413-BDEC-BB000BEF8D78}" srcOrd="0" destOrd="0" presId="urn:microsoft.com/office/officeart/2005/8/layout/vList4#1"/>
    <dgm:cxn modelId="{392FD00B-C7B6-4D7F-AE7D-F180627B7DC5}" type="presOf" srcId="{2FCC40BB-D777-4971-9659-341417D184C7}" destId="{BC390952-3220-4D88-8DDE-0158615DCD67}" srcOrd="1" destOrd="0" presId="urn:microsoft.com/office/officeart/2005/8/layout/vList4#1"/>
    <dgm:cxn modelId="{32B33F95-F84B-4268-9177-CB24E96FC318}" type="presParOf" srcId="{EAC76C5C-6B85-4265-8C65-C84B660DC186}" destId="{384A7CC0-CD59-46BB-832C-88E768DCBA32}" srcOrd="0" destOrd="0" presId="urn:microsoft.com/office/officeart/2005/8/layout/vList4#1"/>
    <dgm:cxn modelId="{A5823DD7-6B0B-4EA6-9BB6-FC93B8770994}" type="presParOf" srcId="{384A7CC0-CD59-46BB-832C-88E768DCBA32}" destId="{4A05AD0D-4B55-41FD-80B9-785FE022D217}" srcOrd="0" destOrd="0" presId="urn:microsoft.com/office/officeart/2005/8/layout/vList4#1"/>
    <dgm:cxn modelId="{FCB3C2EA-708E-43FC-904B-1ABB8F419FE9}" type="presParOf" srcId="{384A7CC0-CD59-46BB-832C-88E768DCBA32}" destId="{21FFF05D-AF51-4BFF-9871-5C289877026E}" srcOrd="1" destOrd="0" presId="urn:microsoft.com/office/officeart/2005/8/layout/vList4#1"/>
    <dgm:cxn modelId="{CA0B0ED1-FAFD-4193-987D-F5834BC08ADE}" type="presParOf" srcId="{384A7CC0-CD59-46BB-832C-88E768DCBA32}" destId="{CC3DCC8E-A902-4944-A476-8892CCB8277A}" srcOrd="2" destOrd="0" presId="urn:microsoft.com/office/officeart/2005/8/layout/vList4#1"/>
    <dgm:cxn modelId="{76F77450-1B12-4545-832C-0010D3FD6ECB}" type="presParOf" srcId="{EAC76C5C-6B85-4265-8C65-C84B660DC186}" destId="{7EC32EC8-5C26-41C7-8A5A-748DC885D082}" srcOrd="1" destOrd="0" presId="urn:microsoft.com/office/officeart/2005/8/layout/vList4#1"/>
    <dgm:cxn modelId="{D24AEDA1-32FF-4BC8-B83D-CC98EECC50A2}" type="presParOf" srcId="{EAC76C5C-6B85-4265-8C65-C84B660DC186}" destId="{393C5864-B046-465D-9624-61975AB21B0A}" srcOrd="2" destOrd="0" presId="urn:microsoft.com/office/officeart/2005/8/layout/vList4#1"/>
    <dgm:cxn modelId="{F9EE1AD8-E6CB-442A-AC4A-0C757076F040}" type="presParOf" srcId="{393C5864-B046-465D-9624-61975AB21B0A}" destId="{36DFC34B-3697-44FE-885F-D5EC84367A33}" srcOrd="0" destOrd="0" presId="urn:microsoft.com/office/officeart/2005/8/layout/vList4#1"/>
    <dgm:cxn modelId="{AA64D464-A6EF-4475-A782-ADFDB4C6FB85}" type="presParOf" srcId="{393C5864-B046-465D-9624-61975AB21B0A}" destId="{743B0BCC-3198-40B2-96A6-ADDD40A4DB17}" srcOrd="1" destOrd="0" presId="urn:microsoft.com/office/officeart/2005/8/layout/vList4#1"/>
    <dgm:cxn modelId="{ED5A5A67-7CC6-47CD-ADB6-3DFCDAEE97C0}" type="presParOf" srcId="{393C5864-B046-465D-9624-61975AB21B0A}" destId="{BC390952-3220-4D88-8DDE-0158615DCD67}" srcOrd="2" destOrd="0" presId="urn:microsoft.com/office/officeart/2005/8/layout/vList4#1"/>
    <dgm:cxn modelId="{4482C69A-69E0-4C7F-B86D-E04FEF84075F}" type="presParOf" srcId="{EAC76C5C-6B85-4265-8C65-C84B660DC186}" destId="{2511A900-487B-44D0-ADB0-9A981047238D}" srcOrd="3" destOrd="0" presId="urn:microsoft.com/office/officeart/2005/8/layout/vList4#1"/>
    <dgm:cxn modelId="{4735A925-70AF-4052-9C4B-849830E53A9D}" type="presParOf" srcId="{EAC76C5C-6B85-4265-8C65-C84B660DC186}" destId="{77747419-AC16-4A78-9B7C-AE471AF70C45}" srcOrd="4" destOrd="0" presId="urn:microsoft.com/office/officeart/2005/8/layout/vList4#1"/>
    <dgm:cxn modelId="{D5A1FF1F-C0ED-4043-97C4-0DD6343F39D2}" type="presParOf" srcId="{77747419-AC16-4A78-9B7C-AE471AF70C45}" destId="{3848952D-06E2-44D7-8F99-1963FDB738FC}" srcOrd="0" destOrd="0" presId="urn:microsoft.com/office/officeart/2005/8/layout/vList4#1"/>
    <dgm:cxn modelId="{D150E729-73F8-4C6A-8237-E4FC704C017B}" type="presParOf" srcId="{77747419-AC16-4A78-9B7C-AE471AF70C45}" destId="{9AA682E1-39C3-45AB-8E0F-3B300B99BF8B}" srcOrd="1" destOrd="0" presId="urn:microsoft.com/office/officeart/2005/8/layout/vList4#1"/>
    <dgm:cxn modelId="{EB8027C7-CDD9-43FF-A3E4-18F224177983}" type="presParOf" srcId="{77747419-AC16-4A78-9B7C-AE471AF70C45}" destId="{34BC03DF-E7B0-4263-86CF-FDEAF7E2609D}" srcOrd="2" destOrd="0" presId="urn:microsoft.com/office/officeart/2005/8/layout/vList4#1"/>
    <dgm:cxn modelId="{B41C27B3-970D-438F-8F29-7B0FF956A697}" type="presParOf" srcId="{EAC76C5C-6B85-4265-8C65-C84B660DC186}" destId="{5F35AA67-7B56-4C30-B532-E17B26C28121}" srcOrd="5" destOrd="0" presId="urn:microsoft.com/office/officeart/2005/8/layout/vList4#1"/>
    <dgm:cxn modelId="{4B20BAD7-84A1-425A-8145-A9EC06D2EAC1}" type="presParOf" srcId="{EAC76C5C-6B85-4265-8C65-C84B660DC186}" destId="{1127F08A-E098-4695-A43D-BF027EE28372}" srcOrd="6" destOrd="0" presId="urn:microsoft.com/office/officeart/2005/8/layout/vList4#1"/>
    <dgm:cxn modelId="{A799FB61-343C-49EA-ACFE-BE96480E1F8E}" type="presParOf" srcId="{1127F08A-E098-4695-A43D-BF027EE28372}" destId="{A3C6432C-427C-4413-BDEC-BB000BEF8D78}" srcOrd="0" destOrd="0" presId="urn:microsoft.com/office/officeart/2005/8/layout/vList4#1"/>
    <dgm:cxn modelId="{27F57EF2-BA9C-4BAD-AEC3-1D3EEEC7518F}" type="presParOf" srcId="{1127F08A-E098-4695-A43D-BF027EE28372}" destId="{4ACD9C50-372A-484F-A68D-B3BD4C1BBB6D}" srcOrd="1" destOrd="0" presId="urn:microsoft.com/office/officeart/2005/8/layout/vList4#1"/>
    <dgm:cxn modelId="{3CD39CDD-DE45-429C-B815-4057F205FC7F}" type="presParOf" srcId="{1127F08A-E098-4695-A43D-BF027EE28372}" destId="{8AB03C56-82A6-4EA4-B7F3-CFF869BA068A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943461-FE4E-4EFA-8A61-39CCBABC0766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B9DF0C-75E0-4E44-BB68-BA820A1C5580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Preprocessor 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ACF0F14-D6FD-4D14-8695-8E16A8BC00CB}" type="parTrans" cxnId="{6C81FDE3-EEE0-4C4D-8111-2B9048C9B318}">
      <dgm:prSet/>
      <dgm:spPr/>
      <dgm:t>
        <a:bodyPr/>
        <a:lstStyle/>
        <a:p>
          <a:endParaRPr lang="ru-RU"/>
        </a:p>
      </dgm:t>
    </dgm:pt>
    <dgm:pt modelId="{FB35D65B-A033-4EE6-8D8E-6F69C72CE1BC}" type="sibTrans" cxnId="{6C81FDE3-EEE0-4C4D-8111-2B9048C9B318}">
      <dgm:prSet/>
      <dgm:spPr/>
      <dgm:t>
        <a:bodyPr/>
        <a:lstStyle/>
        <a:p>
          <a:endParaRPr lang="ru-RU"/>
        </a:p>
      </dgm:t>
    </dgm:pt>
    <dgm:pt modelId="{B674A7B8-285E-4238-B05C-AB0536F88C0F}">
      <dgm:prSet phldrT="[Текст]" custT="1"/>
      <dgm:spPr/>
      <dgm:t>
        <a:bodyPr/>
        <a:lstStyle/>
        <a:p>
          <a:r>
            <a:rPr lang="en-US" sz="1800" dirty="0">
              <a:latin typeface="Arial" pitchFamily="34" charset="0"/>
              <a:cs typeface="Arial" pitchFamily="34" charset="0"/>
            </a:rPr>
            <a:t>Element </a:t>
          </a:r>
          <a:r>
            <a:rPr lang="en-US" sz="1800" dirty="0" err="1">
              <a:latin typeface="Arial" pitchFamily="34" charset="0"/>
              <a:cs typeface="Arial" pitchFamily="34" charset="0"/>
            </a:rPr>
            <a:t>turini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diskretlash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va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tanlash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6417DAE8-9C9A-4974-969A-688254753450}" type="parTrans" cxnId="{150460E1-2696-45EA-B0A5-9414EB730ACF}">
      <dgm:prSet/>
      <dgm:spPr/>
      <dgm:t>
        <a:bodyPr/>
        <a:lstStyle/>
        <a:p>
          <a:endParaRPr lang="ru-RU"/>
        </a:p>
      </dgm:t>
    </dgm:pt>
    <dgm:pt modelId="{5395730D-15B0-4ED4-8437-86FDF58681F5}" type="sibTrans" cxnId="{150460E1-2696-45EA-B0A5-9414EB730ACF}">
      <dgm:prSet/>
      <dgm:spPr/>
      <dgm:t>
        <a:bodyPr/>
        <a:lstStyle/>
        <a:p>
          <a:endParaRPr lang="ru-RU"/>
        </a:p>
      </dgm:t>
    </dgm:pt>
    <dgm:pt modelId="{113441A3-8E02-4FD9-A17E-4D0CD59D0D21}">
      <dgm:prSet phldrT="[Текст]" custT="1"/>
      <dgm:spPr/>
      <dgm:t>
        <a:bodyPr/>
        <a:lstStyle/>
        <a:p>
          <a:r>
            <a:rPr lang="en-US" sz="1800" dirty="0" err="1">
              <a:latin typeface="Arial" pitchFamily="34" charset="0"/>
              <a:cs typeface="Arial" pitchFamily="34" charset="0"/>
            </a:rPr>
            <a:t>Tugun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koordinatasini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yarating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EF4C925E-8D89-4146-A8C1-A4824F813C94}" type="parTrans" cxnId="{878C6F50-8E74-4678-BE10-D5627654C072}">
      <dgm:prSet/>
      <dgm:spPr/>
      <dgm:t>
        <a:bodyPr/>
        <a:lstStyle/>
        <a:p>
          <a:endParaRPr lang="ru-RU"/>
        </a:p>
      </dgm:t>
    </dgm:pt>
    <dgm:pt modelId="{2F7D3718-B3D8-4D33-8C79-B4EC5ACA672A}" type="sibTrans" cxnId="{878C6F50-8E74-4678-BE10-D5627654C072}">
      <dgm:prSet/>
      <dgm:spPr/>
      <dgm:t>
        <a:bodyPr/>
        <a:lstStyle/>
        <a:p>
          <a:endParaRPr lang="ru-RU"/>
        </a:p>
      </dgm:t>
    </dgm:pt>
    <dgm:pt modelId="{FF609685-4606-456D-902B-78D7874D7A45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Processor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1411334C-DF87-47C5-9F84-6354E919CAC4}" type="parTrans" cxnId="{89D17C0C-22F9-4EA7-9009-AC49F84625B7}">
      <dgm:prSet/>
      <dgm:spPr/>
      <dgm:t>
        <a:bodyPr/>
        <a:lstStyle/>
        <a:p>
          <a:endParaRPr lang="ru-RU"/>
        </a:p>
      </dgm:t>
    </dgm:pt>
    <dgm:pt modelId="{393A1CD8-0834-4F07-82C1-1FE4B8A16ABD}" type="sibTrans" cxnId="{89D17C0C-22F9-4EA7-9009-AC49F84625B7}">
      <dgm:prSet/>
      <dgm:spPr/>
      <dgm:t>
        <a:bodyPr/>
        <a:lstStyle/>
        <a:p>
          <a:endParaRPr lang="ru-RU"/>
        </a:p>
      </dgm:t>
    </dgm:pt>
    <dgm:pt modelId="{82832242-FCF3-43EF-A2B8-85D589C23FE5}">
      <dgm:prSet phldrT="[Текст]" custT="1"/>
      <dgm:spPr/>
      <dgm:t>
        <a:bodyPr/>
        <a:lstStyle/>
        <a:p>
          <a:r>
            <a:rPr lang="en-US" sz="2000" dirty="0">
              <a:latin typeface="Arial" pitchFamily="34" charset="0"/>
              <a:cs typeface="Arial" pitchFamily="34" charset="0"/>
            </a:rPr>
            <a:t>Element 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matritsasini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yaratish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204EDA3-D2E5-4286-9D45-90D2321D7907}" type="parTrans" cxnId="{9D9B7B00-BB89-4DBB-9957-75761B4EED85}">
      <dgm:prSet/>
      <dgm:spPr/>
      <dgm:t>
        <a:bodyPr/>
        <a:lstStyle/>
        <a:p>
          <a:endParaRPr lang="ru-RU"/>
        </a:p>
      </dgm:t>
    </dgm:pt>
    <dgm:pt modelId="{B665F58C-26C9-4EA8-A797-08212899FC19}" type="sibTrans" cxnId="{9D9B7B00-BB89-4DBB-9957-75761B4EED85}">
      <dgm:prSet/>
      <dgm:spPr/>
      <dgm:t>
        <a:bodyPr/>
        <a:lstStyle/>
        <a:p>
          <a:endParaRPr lang="ru-RU"/>
        </a:p>
      </dgm:t>
    </dgm:pt>
    <dgm:pt modelId="{F9516BA0-CB51-4E8E-BE78-2D6C5C09FE51}">
      <dgm:prSet phldrT="[Текст]" custT="1"/>
      <dgm:spPr/>
      <dgm:t>
        <a:bodyPr/>
        <a:lstStyle/>
        <a:p>
          <a:r>
            <a:rPr lang="en-US" sz="2000" dirty="0">
              <a:latin typeface="Arial" pitchFamily="34" charset="0"/>
              <a:cs typeface="Arial" pitchFamily="34" charset="0"/>
            </a:rPr>
            <a:t>Nodal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siljishni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topish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AE4EA15-32BF-4ABA-B699-7FFA6D8F6D61}" type="parTrans" cxnId="{4DF92E43-8A0F-41C2-9FA8-8093B2E1CCE7}">
      <dgm:prSet/>
      <dgm:spPr/>
      <dgm:t>
        <a:bodyPr/>
        <a:lstStyle/>
        <a:p>
          <a:endParaRPr lang="ru-RU"/>
        </a:p>
      </dgm:t>
    </dgm:pt>
    <dgm:pt modelId="{2CF1FEDF-B114-4EE5-87AA-15DE4A6B40E3}" type="sibTrans" cxnId="{4DF92E43-8A0F-41C2-9FA8-8093B2E1CCE7}">
      <dgm:prSet/>
      <dgm:spPr/>
      <dgm:t>
        <a:bodyPr/>
        <a:lstStyle/>
        <a:p>
          <a:endParaRPr lang="ru-RU"/>
        </a:p>
      </dgm:t>
    </dgm:pt>
    <dgm:pt modelId="{831FBF31-41FB-46C0-A5B1-8412DF86A4B8}">
      <dgm:prSet custT="1"/>
      <dgm:spPr/>
      <dgm:t>
        <a:bodyPr/>
        <a:lstStyle/>
        <a:p>
          <a:r>
            <a:rPr lang="en-US" sz="1800" dirty="0" err="1">
              <a:latin typeface="Arial" pitchFamily="34" charset="0"/>
              <a:cs typeface="Arial" pitchFamily="34" charset="0"/>
            </a:rPr>
            <a:t>Yuqinlashish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funksiyasini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r>
            <a:rPr lang="en-US" sz="1800" dirty="0" err="1">
              <a:latin typeface="Arial" pitchFamily="34" charset="0"/>
              <a:cs typeface="Arial" pitchFamily="34" charset="0"/>
            </a:rPr>
            <a:t>tanlash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65B17796-23CA-43B9-B84C-34E1B7C9B76C}" type="parTrans" cxnId="{692F8A0A-7377-40C9-ACE3-4EFEFB4AD544}">
      <dgm:prSet/>
      <dgm:spPr/>
      <dgm:t>
        <a:bodyPr/>
        <a:lstStyle/>
        <a:p>
          <a:endParaRPr lang="ru-RU"/>
        </a:p>
      </dgm:t>
    </dgm:pt>
    <dgm:pt modelId="{3A9E89FD-525B-46CA-8A9B-4FC0BCAF630E}" type="sibTrans" cxnId="{692F8A0A-7377-40C9-ACE3-4EFEFB4AD544}">
      <dgm:prSet/>
      <dgm:spPr/>
      <dgm:t>
        <a:bodyPr/>
        <a:lstStyle/>
        <a:p>
          <a:endParaRPr lang="ru-RU"/>
        </a:p>
      </dgm:t>
    </dgm:pt>
    <dgm:pt modelId="{CD491D14-E56F-43AE-9EA3-A816E24CF471}">
      <dgm:prSet custT="1"/>
      <dgm:spPr/>
      <dgm:t>
        <a:bodyPr/>
        <a:lstStyle/>
        <a:p>
          <a:r>
            <a:rPr lang="en-US" sz="2000" dirty="0">
              <a:latin typeface="Arial" pitchFamily="34" charset="0"/>
              <a:cs typeface="Arial" pitchFamily="34" charset="0"/>
            </a:rPr>
            <a:t>global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qattiq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matritsa</a:t>
          </a:r>
          <a:r>
            <a:rPr lang="en-US" sz="2000" dirty="0">
              <a:latin typeface="Arial" pitchFamily="34" charset="0"/>
              <a:cs typeface="Arial" pitchFamily="34" charset="0"/>
            </a:rPr>
            <a:t> 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yig'ilish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88747E78-E3E9-407A-877D-85268D5C6491}" type="parTrans" cxnId="{DAE7ACD9-5B1B-49AB-A77F-0432694353BE}">
      <dgm:prSet/>
      <dgm:spPr/>
      <dgm:t>
        <a:bodyPr/>
        <a:lstStyle/>
        <a:p>
          <a:endParaRPr lang="ru-RU"/>
        </a:p>
      </dgm:t>
    </dgm:pt>
    <dgm:pt modelId="{92AD718C-E964-4169-A0C2-AE6775EA63CD}" type="sibTrans" cxnId="{DAE7ACD9-5B1B-49AB-A77F-0432694353BE}">
      <dgm:prSet/>
      <dgm:spPr/>
      <dgm:t>
        <a:bodyPr/>
        <a:lstStyle/>
        <a:p>
          <a:endParaRPr lang="ru-RU"/>
        </a:p>
      </dgm:t>
    </dgm:pt>
    <dgm:pt modelId="{A2D6808F-5359-4D8D-8F9D-34FA14D43E88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Postprocessor 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EFA1DD1-1B8F-44A1-A45F-9025267774B4}" type="parTrans" cxnId="{753F7BE1-078D-451D-8059-4A0482FF2FB3}">
      <dgm:prSet/>
      <dgm:spPr/>
      <dgm:t>
        <a:bodyPr/>
        <a:lstStyle/>
        <a:p>
          <a:endParaRPr lang="ru-RU"/>
        </a:p>
      </dgm:t>
    </dgm:pt>
    <dgm:pt modelId="{53FE75A2-4BD5-407A-8629-B5CCBF0C055F}" type="sibTrans" cxnId="{753F7BE1-078D-451D-8059-4A0482FF2FB3}">
      <dgm:prSet/>
      <dgm:spPr/>
      <dgm:t>
        <a:bodyPr/>
        <a:lstStyle/>
        <a:p>
          <a:endParaRPr lang="ru-RU"/>
        </a:p>
      </dgm:t>
    </dgm:pt>
    <dgm:pt modelId="{98414577-253F-434E-974D-6E5508C7A050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Natijalarni</a:t>
          </a:r>
          <a:r>
            <a:rPr lang="en-US" sz="2000" dirty="0">
              <a:latin typeface="Arial" pitchFamily="34" charset="0"/>
              <a:cs typeface="Arial" pitchFamily="34" charset="0"/>
            </a:rPr>
            <a:t> 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sharhlash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C9FC5BD-D2BB-47A1-8D28-8377773454AC}" type="parTrans" cxnId="{0EF2C2E1-5F16-4354-967F-A858C622919D}">
      <dgm:prSet/>
      <dgm:spPr/>
      <dgm:t>
        <a:bodyPr/>
        <a:lstStyle/>
        <a:p>
          <a:endParaRPr lang="ru-RU"/>
        </a:p>
      </dgm:t>
    </dgm:pt>
    <dgm:pt modelId="{C23AFD60-6975-447F-AEF1-7B63909485DD}" type="sibTrans" cxnId="{0EF2C2E1-5F16-4354-967F-A858C622919D}">
      <dgm:prSet/>
      <dgm:spPr/>
      <dgm:t>
        <a:bodyPr/>
        <a:lstStyle/>
        <a:p>
          <a:endParaRPr lang="ru-RU"/>
        </a:p>
      </dgm:t>
    </dgm:pt>
    <dgm:pt modelId="{348D8E3A-D874-41FD-8482-71DF8410041B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err="1">
              <a:latin typeface="Arial" pitchFamily="34" charset="0"/>
              <a:cs typeface="Arial" pitchFamily="34" charset="0"/>
            </a:rPr>
            <a:t>Siljish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chizig'ini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konturlash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4AAB92C-9C65-4567-B668-E0FF2EF8AF89}" type="parTrans" cxnId="{3D4560E1-B608-4699-9239-76B3B8764C37}">
      <dgm:prSet/>
      <dgm:spPr/>
      <dgm:t>
        <a:bodyPr/>
        <a:lstStyle/>
        <a:p>
          <a:endParaRPr lang="ru-RU"/>
        </a:p>
      </dgm:t>
    </dgm:pt>
    <dgm:pt modelId="{D4771ACD-D30D-46C2-8A2F-DED966F20F8D}" type="sibTrans" cxnId="{3D4560E1-B608-4699-9239-76B3B8764C37}">
      <dgm:prSet/>
      <dgm:spPr/>
      <dgm:t>
        <a:bodyPr/>
        <a:lstStyle/>
        <a:p>
          <a:endParaRPr lang="ru-RU"/>
        </a:p>
      </dgm:t>
    </dgm:pt>
    <dgm:pt modelId="{B38C6209-BB16-4CBD-AF2A-80AFDB2EB615}">
      <dgm:prSet custT="1"/>
      <dgm:spPr/>
      <dgm:t>
        <a:bodyPr/>
        <a:lstStyle/>
        <a:p>
          <a:r>
            <a:rPr lang="en-US" sz="1800" dirty="0">
              <a:latin typeface="Arial" pitchFamily="34" charset="0"/>
              <a:cs typeface="Arial" pitchFamily="34" charset="0"/>
            </a:rPr>
            <a:t>Element &amp; material </a:t>
          </a:r>
          <a:r>
            <a:rPr lang="en-US" sz="1800" dirty="0" err="1">
              <a:latin typeface="Arial" pitchFamily="34" charset="0"/>
              <a:cs typeface="Arial" pitchFamily="34" charset="0"/>
            </a:rPr>
            <a:t>yuklash</a:t>
          </a:r>
          <a:r>
            <a:rPr lang="en-US" sz="1800" dirty="0">
              <a:latin typeface="Arial" pitchFamily="34" charset="0"/>
              <a:cs typeface="Arial" pitchFamily="34" charset="0"/>
            </a:rPr>
            <a:t> 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41B79350-D386-477D-B774-369B08CE6E27}" type="parTrans" cxnId="{0028709D-FB04-47A5-A1D6-558111C806AA}">
      <dgm:prSet/>
      <dgm:spPr/>
      <dgm:t>
        <a:bodyPr/>
        <a:lstStyle/>
        <a:p>
          <a:endParaRPr lang="ru-RU"/>
        </a:p>
      </dgm:t>
    </dgm:pt>
    <dgm:pt modelId="{4ED5AD2E-5DC6-4DBA-830E-6F63F06FB2C4}" type="sibTrans" cxnId="{0028709D-FB04-47A5-A1D6-558111C806AA}">
      <dgm:prSet/>
      <dgm:spPr/>
      <dgm:t>
        <a:bodyPr/>
        <a:lstStyle/>
        <a:p>
          <a:endParaRPr lang="ru-RU"/>
        </a:p>
      </dgm:t>
    </dgm:pt>
    <dgm:pt modelId="{309E1AAB-20F5-4F4F-9AA1-3E755C9B4A98}">
      <dgm:prSet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Chegara</a:t>
          </a:r>
          <a:r>
            <a:rPr lang="en-US" sz="2000" dirty="0">
              <a:latin typeface="Arial" pitchFamily="34" charset="0"/>
              <a:cs typeface="Arial" pitchFamily="34" charset="0"/>
            </a:rPr>
            <a:t> 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shartlarini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belgilash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C850C2E-98E0-45C0-B545-33A9F6C00D5E}" type="parTrans" cxnId="{65BD6367-76EA-46C6-9DDF-AA25193306DE}">
      <dgm:prSet/>
      <dgm:spPr/>
      <dgm:t>
        <a:bodyPr/>
        <a:lstStyle/>
        <a:p>
          <a:endParaRPr lang="ru-RU"/>
        </a:p>
      </dgm:t>
    </dgm:pt>
    <dgm:pt modelId="{08730E0B-36E9-4A03-ABE7-5B2C7A05E6AB}" type="sibTrans" cxnId="{65BD6367-76EA-46C6-9DDF-AA25193306DE}">
      <dgm:prSet/>
      <dgm:spPr/>
      <dgm:t>
        <a:bodyPr/>
        <a:lstStyle/>
        <a:p>
          <a:endParaRPr lang="ru-RU"/>
        </a:p>
      </dgm:t>
    </dgm:pt>
    <dgm:pt modelId="{10FC8C24-4217-4A28-9307-593DB2E3B2CF}">
      <dgm:prSet custT="1"/>
      <dgm:spPr/>
      <dgm:t>
        <a:bodyPr/>
        <a:lstStyle/>
        <a:p>
          <a:r>
            <a:rPr lang="en-US" sz="2000" dirty="0">
              <a:latin typeface="Arial" pitchFamily="34" charset="0"/>
              <a:cs typeface="Arial" pitchFamily="34" charset="0"/>
            </a:rPr>
            <a:t>Stress/ </a:t>
          </a:r>
          <a:r>
            <a:rPr lang="en-US" sz="2000" dirty="0" err="1">
              <a:latin typeface="Arial" pitchFamily="34" charset="0"/>
              <a:cs typeface="Arial" pitchFamily="34" charset="0"/>
            </a:rPr>
            <a:t>kuchlanishni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hisoblash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2A4DB19-F024-4261-BC75-1FAD59D58C42}" type="parTrans" cxnId="{DA145CC8-F78C-4998-BA1D-D10E022D86EE}">
      <dgm:prSet/>
      <dgm:spPr/>
      <dgm:t>
        <a:bodyPr/>
        <a:lstStyle/>
        <a:p>
          <a:endParaRPr lang="ru-RU"/>
        </a:p>
      </dgm:t>
    </dgm:pt>
    <dgm:pt modelId="{7407B636-0059-4118-8DA5-3B573045F93D}" type="sibTrans" cxnId="{DA145CC8-F78C-4998-BA1D-D10E022D86EE}">
      <dgm:prSet/>
      <dgm:spPr/>
      <dgm:t>
        <a:bodyPr/>
        <a:lstStyle/>
        <a:p>
          <a:endParaRPr lang="ru-RU"/>
        </a:p>
      </dgm:t>
    </dgm:pt>
    <dgm:pt modelId="{E28AE6DD-1AEF-4623-9417-B37C8A8BA252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err="1">
              <a:latin typeface="Arial" pitchFamily="34" charset="0"/>
              <a:cs typeface="Arial" pitchFamily="34" charset="0"/>
            </a:rPr>
            <a:t>Kuchlanish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chizig'ini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konturlash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B89AF6C-AED7-4163-806C-285C458470DB}" type="parTrans" cxnId="{FEE655F5-9B72-478C-A698-419403694136}">
      <dgm:prSet/>
      <dgm:spPr/>
      <dgm:t>
        <a:bodyPr/>
        <a:lstStyle/>
        <a:p>
          <a:endParaRPr lang="ru-RU"/>
        </a:p>
      </dgm:t>
    </dgm:pt>
    <dgm:pt modelId="{EC420812-743B-421D-AD0C-D5A0F16448BB}" type="sibTrans" cxnId="{FEE655F5-9B72-478C-A698-419403694136}">
      <dgm:prSet/>
      <dgm:spPr/>
      <dgm:t>
        <a:bodyPr/>
        <a:lstStyle/>
        <a:p>
          <a:endParaRPr lang="ru-RU"/>
        </a:p>
      </dgm:t>
    </dgm:pt>
    <dgm:pt modelId="{DF6CCC5F-45FA-4A69-A1AA-4CD6FE1E1823}" type="pres">
      <dgm:prSet presAssocID="{D4943461-FE4E-4EFA-8A61-39CCBABC076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F791C0D-0BDB-4C00-A035-28308969A359}" type="pres">
      <dgm:prSet presAssocID="{81B9DF0C-75E0-4E44-BB68-BA820A1C5580}" presName="root" presStyleCnt="0"/>
      <dgm:spPr/>
    </dgm:pt>
    <dgm:pt modelId="{CEC67ED7-D0CC-43CC-B384-AED81F574C5C}" type="pres">
      <dgm:prSet presAssocID="{81B9DF0C-75E0-4E44-BB68-BA820A1C5580}" presName="rootComposite" presStyleCnt="0"/>
      <dgm:spPr/>
    </dgm:pt>
    <dgm:pt modelId="{C8CA71B4-FE1C-4029-B7D6-24C3E70423E2}" type="pres">
      <dgm:prSet presAssocID="{81B9DF0C-75E0-4E44-BB68-BA820A1C5580}" presName="rootText" presStyleLbl="node1" presStyleIdx="0" presStyleCnt="3" custLinFactNeighborX="-18463" custLinFactNeighborY="753"/>
      <dgm:spPr/>
      <dgm:t>
        <a:bodyPr/>
        <a:lstStyle/>
        <a:p>
          <a:endParaRPr lang="ru-RU"/>
        </a:p>
      </dgm:t>
    </dgm:pt>
    <dgm:pt modelId="{55F6F93A-B9E2-4876-8A69-515B883D3952}" type="pres">
      <dgm:prSet presAssocID="{81B9DF0C-75E0-4E44-BB68-BA820A1C5580}" presName="rootConnector" presStyleLbl="node1" presStyleIdx="0" presStyleCnt="3"/>
      <dgm:spPr/>
      <dgm:t>
        <a:bodyPr/>
        <a:lstStyle/>
        <a:p>
          <a:endParaRPr lang="ru-RU"/>
        </a:p>
      </dgm:t>
    </dgm:pt>
    <dgm:pt modelId="{234A2395-82F8-448F-AA4E-AA8C70774D0D}" type="pres">
      <dgm:prSet presAssocID="{81B9DF0C-75E0-4E44-BB68-BA820A1C5580}" presName="childShape" presStyleCnt="0"/>
      <dgm:spPr/>
    </dgm:pt>
    <dgm:pt modelId="{1524D80E-1A38-4E63-9147-7D538EB0D845}" type="pres">
      <dgm:prSet presAssocID="{6417DAE8-9C9A-4974-969A-688254753450}" presName="Name13" presStyleLbl="parChTrans1D2" presStyleIdx="0" presStyleCnt="12"/>
      <dgm:spPr/>
      <dgm:t>
        <a:bodyPr/>
        <a:lstStyle/>
        <a:p>
          <a:endParaRPr lang="ru-RU"/>
        </a:p>
      </dgm:t>
    </dgm:pt>
    <dgm:pt modelId="{7261035B-A042-4238-B7D6-FC98E0DCA2E0}" type="pres">
      <dgm:prSet presAssocID="{B674A7B8-285E-4238-B05C-AB0536F88C0F}" presName="childText" presStyleLbl="bgAcc1" presStyleIdx="0" presStyleCnt="12" custScaleX="113893" custLinFactNeighborX="-13295" custLinFactNeighborY="28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0560D9-9D68-4036-98F6-A5D37E21079E}" type="pres">
      <dgm:prSet presAssocID="{65B17796-23CA-43B9-B84C-34E1B7C9B76C}" presName="Name13" presStyleLbl="parChTrans1D2" presStyleIdx="1" presStyleCnt="12"/>
      <dgm:spPr/>
      <dgm:t>
        <a:bodyPr/>
        <a:lstStyle/>
        <a:p>
          <a:endParaRPr lang="ru-RU"/>
        </a:p>
      </dgm:t>
    </dgm:pt>
    <dgm:pt modelId="{441EF73E-475D-4EC3-9271-3D9A57832CA6}" type="pres">
      <dgm:prSet presAssocID="{831FBF31-41FB-46C0-A5B1-8412DF86A4B8}" presName="childText" presStyleLbl="bgAcc1" presStyleIdx="1" presStyleCnt="12" custScaleX="118025" custLinFactNeighborX="-14497" custLinFactNeighborY="-1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DB8257-DCF6-436F-B03D-5B7CCF473621}" type="pres">
      <dgm:prSet presAssocID="{EF4C925E-8D89-4146-A8C1-A4824F813C94}" presName="Name13" presStyleLbl="parChTrans1D2" presStyleIdx="2" presStyleCnt="12"/>
      <dgm:spPr/>
      <dgm:t>
        <a:bodyPr/>
        <a:lstStyle/>
        <a:p>
          <a:endParaRPr lang="ru-RU"/>
        </a:p>
      </dgm:t>
    </dgm:pt>
    <dgm:pt modelId="{E17FCBFF-6B16-4491-97CA-631A5D2309DE}" type="pres">
      <dgm:prSet presAssocID="{113441A3-8E02-4FD9-A17E-4D0CD59D0D21}" presName="childText" presStyleLbl="bgAcc1" presStyleIdx="2" presStyleCnt="12" custScaleX="116296" custLinFactNeighborX="-14497" custLinFactNeighborY="-13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A3A036-09F1-44DD-9C20-1359C8591641}" type="pres">
      <dgm:prSet presAssocID="{41B79350-D386-477D-B774-369B08CE6E27}" presName="Name13" presStyleLbl="parChTrans1D2" presStyleIdx="3" presStyleCnt="12"/>
      <dgm:spPr/>
      <dgm:t>
        <a:bodyPr/>
        <a:lstStyle/>
        <a:p>
          <a:endParaRPr lang="ru-RU"/>
        </a:p>
      </dgm:t>
    </dgm:pt>
    <dgm:pt modelId="{AC3032CF-3C29-409E-915C-A6A2AA1A28C3}" type="pres">
      <dgm:prSet presAssocID="{B38C6209-BB16-4CBD-AF2A-80AFDB2EB615}" presName="childText" presStyleLbl="bgAcc1" presStyleIdx="3" presStyleCnt="12" custScaleX="117790" custLinFactNeighborX="-16222" custLinFactNeighborY="-132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99C95-119E-4037-8164-692BA371AA91}" type="pres">
      <dgm:prSet presAssocID="{FF609685-4606-456D-902B-78D7874D7A45}" presName="root" presStyleCnt="0"/>
      <dgm:spPr/>
    </dgm:pt>
    <dgm:pt modelId="{2B652E64-4DC5-4A9B-A8C5-D96FFF2288C2}" type="pres">
      <dgm:prSet presAssocID="{FF609685-4606-456D-902B-78D7874D7A45}" presName="rootComposite" presStyleCnt="0"/>
      <dgm:spPr/>
    </dgm:pt>
    <dgm:pt modelId="{8821E225-512E-4FA6-9463-19387AC8FDFD}" type="pres">
      <dgm:prSet presAssocID="{FF609685-4606-456D-902B-78D7874D7A45}" presName="rootText" presStyleLbl="node1" presStyleIdx="1" presStyleCnt="3" custLinFactNeighborX="13964" custLinFactNeighborY="-208"/>
      <dgm:spPr/>
      <dgm:t>
        <a:bodyPr/>
        <a:lstStyle/>
        <a:p>
          <a:endParaRPr lang="ru-RU"/>
        </a:p>
      </dgm:t>
    </dgm:pt>
    <dgm:pt modelId="{214E03EE-773A-437D-AB90-79F97D62F81F}" type="pres">
      <dgm:prSet presAssocID="{FF609685-4606-456D-902B-78D7874D7A45}" presName="rootConnector" presStyleLbl="node1" presStyleIdx="1" presStyleCnt="3"/>
      <dgm:spPr/>
      <dgm:t>
        <a:bodyPr/>
        <a:lstStyle/>
        <a:p>
          <a:endParaRPr lang="ru-RU"/>
        </a:p>
      </dgm:t>
    </dgm:pt>
    <dgm:pt modelId="{EBEE26DE-F6F4-47B0-AAC6-230CCC52371B}" type="pres">
      <dgm:prSet presAssocID="{FF609685-4606-456D-902B-78D7874D7A45}" presName="childShape" presStyleCnt="0"/>
      <dgm:spPr/>
    </dgm:pt>
    <dgm:pt modelId="{D10123A0-76CF-40AE-90B8-1A7863D16945}" type="pres">
      <dgm:prSet presAssocID="{0204EDA3-D2E5-4286-9D45-90D2321D7907}" presName="Name13" presStyleLbl="parChTrans1D2" presStyleIdx="4" presStyleCnt="12"/>
      <dgm:spPr/>
      <dgm:t>
        <a:bodyPr/>
        <a:lstStyle/>
        <a:p>
          <a:endParaRPr lang="ru-RU"/>
        </a:p>
      </dgm:t>
    </dgm:pt>
    <dgm:pt modelId="{A9E41909-63C8-4920-BA9E-2FE850B0B03B}" type="pres">
      <dgm:prSet presAssocID="{82832242-FCF3-43EF-A2B8-85D589C23FE5}" presName="childText" presStyleLbl="bgAcc1" presStyleIdx="4" presStyleCnt="12" custScaleX="126553" custLinFactNeighborX="17446" custLinFactNeighborY="-4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B01291-ADFE-47EA-86DF-586E4A5881E3}" type="pres">
      <dgm:prSet presAssocID="{88747E78-E3E9-407A-877D-85268D5C6491}" presName="Name13" presStyleLbl="parChTrans1D2" presStyleIdx="5" presStyleCnt="12"/>
      <dgm:spPr/>
      <dgm:t>
        <a:bodyPr/>
        <a:lstStyle/>
        <a:p>
          <a:endParaRPr lang="ru-RU"/>
        </a:p>
      </dgm:t>
    </dgm:pt>
    <dgm:pt modelId="{E75AFB66-E31B-4559-A982-C3BBF21DED21}" type="pres">
      <dgm:prSet presAssocID="{CD491D14-E56F-43AE-9EA3-A816E24CF471}" presName="childText" presStyleLbl="bgAcc1" presStyleIdx="5" presStyleCnt="12" custScaleX="127755" custLinFactNeighborX="17446" custLinFactNeighborY="-4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897B1B-728E-47E7-8F7A-17C8C5C82207}" type="pres">
      <dgm:prSet presAssocID="{5C850C2E-98E0-45C0-B545-33A9F6C00D5E}" presName="Name13" presStyleLbl="parChTrans1D2" presStyleIdx="6" presStyleCnt="12"/>
      <dgm:spPr/>
      <dgm:t>
        <a:bodyPr/>
        <a:lstStyle/>
        <a:p>
          <a:endParaRPr lang="ru-RU"/>
        </a:p>
      </dgm:t>
    </dgm:pt>
    <dgm:pt modelId="{3A20CB66-9B70-4212-9F60-CD48B9BF14FB}" type="pres">
      <dgm:prSet presAssocID="{309E1AAB-20F5-4F4F-9AA1-3E755C9B4A98}" presName="childText" presStyleLbl="bgAcc1" presStyleIdx="6" presStyleCnt="12" custScaleX="123582" custLinFactNeighborX="246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73711-99CC-4092-8520-E4FEB62C2FBE}" type="pres">
      <dgm:prSet presAssocID="{CAE4EA15-32BF-4ABA-B699-7FFA6D8F6D61}" presName="Name13" presStyleLbl="parChTrans1D2" presStyleIdx="7" presStyleCnt="12"/>
      <dgm:spPr/>
      <dgm:t>
        <a:bodyPr/>
        <a:lstStyle/>
        <a:p>
          <a:endParaRPr lang="ru-RU"/>
        </a:p>
      </dgm:t>
    </dgm:pt>
    <dgm:pt modelId="{1AA7D456-D7AC-45B6-9DA3-82CA67C1B11D}" type="pres">
      <dgm:prSet presAssocID="{F9516BA0-CB51-4E8E-BE78-2D6C5C09FE51}" presName="childText" presStyleLbl="bgAcc1" presStyleIdx="7" presStyleCnt="12" custScaleX="130008" custLinFactNeighborX="15962" custLinFactNeighborY="-10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3CDC8-8742-4D23-8D47-C5981855758C}" type="pres">
      <dgm:prSet presAssocID="{A2D6808F-5359-4D8D-8F9D-34FA14D43E88}" presName="root" presStyleCnt="0"/>
      <dgm:spPr/>
    </dgm:pt>
    <dgm:pt modelId="{7C14EB31-592D-4445-9A7C-7DDEE946C728}" type="pres">
      <dgm:prSet presAssocID="{A2D6808F-5359-4D8D-8F9D-34FA14D43E88}" presName="rootComposite" presStyleCnt="0"/>
      <dgm:spPr/>
    </dgm:pt>
    <dgm:pt modelId="{49D588CB-F28B-4652-9740-19EE5A979EB1}" type="pres">
      <dgm:prSet presAssocID="{A2D6808F-5359-4D8D-8F9D-34FA14D43E88}" presName="rootText" presStyleLbl="node1" presStyleIdx="2" presStyleCnt="3" custScaleX="108610" custLinFactNeighborX="17982" custLinFactNeighborY="-839"/>
      <dgm:spPr/>
      <dgm:t>
        <a:bodyPr/>
        <a:lstStyle/>
        <a:p>
          <a:endParaRPr lang="ru-RU"/>
        </a:p>
      </dgm:t>
    </dgm:pt>
    <dgm:pt modelId="{CAA516AB-8474-48A6-A876-3EDC28C516D9}" type="pres">
      <dgm:prSet presAssocID="{A2D6808F-5359-4D8D-8F9D-34FA14D43E88}" presName="rootConnector" presStyleLbl="node1" presStyleIdx="2" presStyleCnt="3"/>
      <dgm:spPr/>
      <dgm:t>
        <a:bodyPr/>
        <a:lstStyle/>
        <a:p>
          <a:endParaRPr lang="ru-RU"/>
        </a:p>
      </dgm:t>
    </dgm:pt>
    <dgm:pt modelId="{BA813AF7-4456-4D01-97F2-7B1CDEDE14BD}" type="pres">
      <dgm:prSet presAssocID="{A2D6808F-5359-4D8D-8F9D-34FA14D43E88}" presName="childShape" presStyleCnt="0"/>
      <dgm:spPr/>
    </dgm:pt>
    <dgm:pt modelId="{84CCC925-68B2-4231-BCAE-8D6826771371}" type="pres">
      <dgm:prSet presAssocID="{CC9FC5BD-D2BB-47A1-8D28-8377773454AC}" presName="Name13" presStyleLbl="parChTrans1D2" presStyleIdx="8" presStyleCnt="12"/>
      <dgm:spPr/>
      <dgm:t>
        <a:bodyPr/>
        <a:lstStyle/>
        <a:p>
          <a:endParaRPr lang="ru-RU"/>
        </a:p>
      </dgm:t>
    </dgm:pt>
    <dgm:pt modelId="{BA8F8255-3C8D-49C9-9543-9455443A6C4E}" type="pres">
      <dgm:prSet presAssocID="{98414577-253F-434E-974D-6E5508C7A050}" presName="childText" presStyleLbl="bgAcc1" presStyleIdx="8" presStyleCnt="12" custScaleX="147406" custLinFactNeighborX="30487" custLinFactNeighborY="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48E45-988E-470F-951A-FAD7C9BEE792}" type="pres">
      <dgm:prSet presAssocID="{24AAB92C-9C65-4567-B668-E0FF2EF8AF89}" presName="Name13" presStyleLbl="parChTrans1D2" presStyleIdx="9" presStyleCnt="12"/>
      <dgm:spPr/>
      <dgm:t>
        <a:bodyPr/>
        <a:lstStyle/>
        <a:p>
          <a:endParaRPr lang="ru-RU"/>
        </a:p>
      </dgm:t>
    </dgm:pt>
    <dgm:pt modelId="{68622978-93F7-4A7E-A97F-9AC3D555CA44}" type="pres">
      <dgm:prSet presAssocID="{348D8E3A-D874-41FD-8482-71DF8410041B}" presName="childText" presStyleLbl="bgAcc1" presStyleIdx="9" presStyleCnt="12" custScaleX="153362" custLinFactNeighborX="31088" custLinFactNeighborY="-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F34C6-BE7F-429C-A090-FCC836E28A46}" type="pres">
      <dgm:prSet presAssocID="{C2A4DB19-F024-4261-BC75-1FAD59D58C42}" presName="Name13" presStyleLbl="parChTrans1D2" presStyleIdx="10" presStyleCnt="12"/>
      <dgm:spPr/>
      <dgm:t>
        <a:bodyPr/>
        <a:lstStyle/>
        <a:p>
          <a:endParaRPr lang="ru-RU"/>
        </a:p>
      </dgm:t>
    </dgm:pt>
    <dgm:pt modelId="{1387C29D-1D34-429C-8929-32403B14E615}" type="pres">
      <dgm:prSet presAssocID="{10FC8C24-4217-4A28-9307-593DB2E3B2CF}" presName="childText" presStyleLbl="bgAcc1" presStyleIdx="10" presStyleCnt="12" custScaleX="153019" custLinFactNeighborX="24033" custLinFactNeighborY="-115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32AED-D542-467E-92C1-F03B5DF5DC4F}" type="pres">
      <dgm:prSet presAssocID="{5B89AF6C-AED7-4163-806C-285C458470DB}" presName="Name13" presStyleLbl="parChTrans1D2" presStyleIdx="11" presStyleCnt="12"/>
      <dgm:spPr/>
      <dgm:t>
        <a:bodyPr/>
        <a:lstStyle/>
        <a:p>
          <a:endParaRPr lang="ru-RU"/>
        </a:p>
      </dgm:t>
    </dgm:pt>
    <dgm:pt modelId="{6C777CFA-3400-4E61-85DB-B2C252E8E237}" type="pres">
      <dgm:prSet presAssocID="{E28AE6DD-1AEF-4623-9417-B37C8A8BA252}" presName="childText" presStyleLbl="bgAcc1" presStyleIdx="11" presStyleCnt="12" custScaleX="155276" custLinFactNeighborX="17545" custLinFactNeighborY="-182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BD562D-2B2B-4B83-A308-0D2C6FB86AB9}" type="presOf" srcId="{309E1AAB-20F5-4F4F-9AA1-3E755C9B4A98}" destId="{3A20CB66-9B70-4212-9F60-CD48B9BF14FB}" srcOrd="0" destOrd="0" presId="urn:microsoft.com/office/officeart/2005/8/layout/hierarchy3"/>
    <dgm:cxn modelId="{19EE0F02-A413-4E9E-932A-396FA530E0EB}" type="presOf" srcId="{CC9FC5BD-D2BB-47A1-8D28-8377773454AC}" destId="{84CCC925-68B2-4231-BCAE-8D6826771371}" srcOrd="0" destOrd="0" presId="urn:microsoft.com/office/officeart/2005/8/layout/hierarchy3"/>
    <dgm:cxn modelId="{0BB84B91-3D9C-42C7-92E0-538EE95DF0A3}" type="presOf" srcId="{FF609685-4606-456D-902B-78D7874D7A45}" destId="{8821E225-512E-4FA6-9463-19387AC8FDFD}" srcOrd="0" destOrd="0" presId="urn:microsoft.com/office/officeart/2005/8/layout/hierarchy3"/>
    <dgm:cxn modelId="{6C81FDE3-EEE0-4C4D-8111-2B9048C9B318}" srcId="{D4943461-FE4E-4EFA-8A61-39CCBABC0766}" destId="{81B9DF0C-75E0-4E44-BB68-BA820A1C5580}" srcOrd="0" destOrd="0" parTransId="{2ACF0F14-D6FD-4D14-8695-8E16A8BC00CB}" sibTransId="{FB35D65B-A033-4EE6-8D8E-6F69C72CE1BC}"/>
    <dgm:cxn modelId="{A3A08D05-277E-47B1-B0E2-4AF9B3F6CF66}" type="presOf" srcId="{348D8E3A-D874-41FD-8482-71DF8410041B}" destId="{68622978-93F7-4A7E-A97F-9AC3D555CA44}" srcOrd="0" destOrd="0" presId="urn:microsoft.com/office/officeart/2005/8/layout/hierarchy3"/>
    <dgm:cxn modelId="{19AC6E58-0B84-4020-AFCB-F8424161844E}" type="presOf" srcId="{10FC8C24-4217-4A28-9307-593DB2E3B2CF}" destId="{1387C29D-1D34-429C-8929-32403B14E615}" srcOrd="0" destOrd="0" presId="urn:microsoft.com/office/officeart/2005/8/layout/hierarchy3"/>
    <dgm:cxn modelId="{479EFB06-12F0-410D-A57E-59E96C359F20}" type="presOf" srcId="{81B9DF0C-75E0-4E44-BB68-BA820A1C5580}" destId="{55F6F93A-B9E2-4876-8A69-515B883D3952}" srcOrd="1" destOrd="0" presId="urn:microsoft.com/office/officeart/2005/8/layout/hierarchy3"/>
    <dgm:cxn modelId="{65BD6367-76EA-46C6-9DDF-AA25193306DE}" srcId="{FF609685-4606-456D-902B-78D7874D7A45}" destId="{309E1AAB-20F5-4F4F-9AA1-3E755C9B4A98}" srcOrd="2" destOrd="0" parTransId="{5C850C2E-98E0-45C0-B545-33A9F6C00D5E}" sibTransId="{08730E0B-36E9-4A03-ABE7-5B2C7A05E6AB}"/>
    <dgm:cxn modelId="{DAE7ACD9-5B1B-49AB-A77F-0432694353BE}" srcId="{FF609685-4606-456D-902B-78D7874D7A45}" destId="{CD491D14-E56F-43AE-9EA3-A816E24CF471}" srcOrd="1" destOrd="0" parTransId="{88747E78-E3E9-407A-877D-85268D5C6491}" sibTransId="{92AD718C-E964-4169-A0C2-AE6775EA63CD}"/>
    <dgm:cxn modelId="{B2F10274-4B65-475B-AB71-042CC3781FF6}" type="presOf" srcId="{C2A4DB19-F024-4261-BC75-1FAD59D58C42}" destId="{94EF34C6-BE7F-429C-A090-FCC836E28A46}" srcOrd="0" destOrd="0" presId="urn:microsoft.com/office/officeart/2005/8/layout/hierarchy3"/>
    <dgm:cxn modelId="{DA145CC8-F78C-4998-BA1D-D10E022D86EE}" srcId="{A2D6808F-5359-4D8D-8F9D-34FA14D43E88}" destId="{10FC8C24-4217-4A28-9307-593DB2E3B2CF}" srcOrd="2" destOrd="0" parTransId="{C2A4DB19-F024-4261-BC75-1FAD59D58C42}" sibTransId="{7407B636-0059-4118-8DA5-3B573045F93D}"/>
    <dgm:cxn modelId="{AD5648BB-84CE-4B99-969E-74714F4CD044}" type="presOf" srcId="{F9516BA0-CB51-4E8E-BE78-2D6C5C09FE51}" destId="{1AA7D456-D7AC-45B6-9DA3-82CA67C1B11D}" srcOrd="0" destOrd="0" presId="urn:microsoft.com/office/officeart/2005/8/layout/hierarchy3"/>
    <dgm:cxn modelId="{B21DB20D-7928-44DD-AEC7-5BAC94634F43}" type="presOf" srcId="{A2D6808F-5359-4D8D-8F9D-34FA14D43E88}" destId="{49D588CB-F28B-4652-9740-19EE5A979EB1}" srcOrd="0" destOrd="0" presId="urn:microsoft.com/office/officeart/2005/8/layout/hierarchy3"/>
    <dgm:cxn modelId="{698BAFCF-DE6B-47F0-989F-FE5299E34D06}" type="presOf" srcId="{831FBF31-41FB-46C0-A5B1-8412DF86A4B8}" destId="{441EF73E-475D-4EC3-9271-3D9A57832CA6}" srcOrd="0" destOrd="0" presId="urn:microsoft.com/office/officeart/2005/8/layout/hierarchy3"/>
    <dgm:cxn modelId="{753F7BE1-078D-451D-8059-4A0482FF2FB3}" srcId="{D4943461-FE4E-4EFA-8A61-39CCBABC0766}" destId="{A2D6808F-5359-4D8D-8F9D-34FA14D43E88}" srcOrd="2" destOrd="0" parTransId="{2EFA1DD1-1B8F-44A1-A45F-9025267774B4}" sibTransId="{53FE75A2-4BD5-407A-8629-B5CCBF0C055F}"/>
    <dgm:cxn modelId="{0028709D-FB04-47A5-A1D6-558111C806AA}" srcId="{81B9DF0C-75E0-4E44-BB68-BA820A1C5580}" destId="{B38C6209-BB16-4CBD-AF2A-80AFDB2EB615}" srcOrd="3" destOrd="0" parTransId="{41B79350-D386-477D-B774-369B08CE6E27}" sibTransId="{4ED5AD2E-5DC6-4DBA-830E-6F63F06FB2C4}"/>
    <dgm:cxn modelId="{0EF2C2E1-5F16-4354-967F-A858C622919D}" srcId="{A2D6808F-5359-4D8D-8F9D-34FA14D43E88}" destId="{98414577-253F-434E-974D-6E5508C7A050}" srcOrd="0" destOrd="0" parTransId="{CC9FC5BD-D2BB-47A1-8D28-8377773454AC}" sibTransId="{C23AFD60-6975-447F-AEF1-7B63909485DD}"/>
    <dgm:cxn modelId="{EF6483D6-5DBA-4C57-9A80-44D3D9D98075}" type="presOf" srcId="{65B17796-23CA-43B9-B84C-34E1B7C9B76C}" destId="{3C0560D9-9D68-4036-98F6-A5D37E21079E}" srcOrd="0" destOrd="0" presId="urn:microsoft.com/office/officeart/2005/8/layout/hierarchy3"/>
    <dgm:cxn modelId="{54AC073B-0E9D-4A00-A0EC-F63910C1A717}" type="presOf" srcId="{82832242-FCF3-43EF-A2B8-85D589C23FE5}" destId="{A9E41909-63C8-4920-BA9E-2FE850B0B03B}" srcOrd="0" destOrd="0" presId="urn:microsoft.com/office/officeart/2005/8/layout/hierarchy3"/>
    <dgm:cxn modelId="{F57556E5-365E-46AE-8912-892D60265136}" type="presOf" srcId="{A2D6808F-5359-4D8D-8F9D-34FA14D43E88}" destId="{CAA516AB-8474-48A6-A876-3EDC28C516D9}" srcOrd="1" destOrd="0" presId="urn:microsoft.com/office/officeart/2005/8/layout/hierarchy3"/>
    <dgm:cxn modelId="{89D17C0C-22F9-4EA7-9009-AC49F84625B7}" srcId="{D4943461-FE4E-4EFA-8A61-39CCBABC0766}" destId="{FF609685-4606-456D-902B-78D7874D7A45}" srcOrd="1" destOrd="0" parTransId="{1411334C-DF87-47C5-9F84-6354E919CAC4}" sibTransId="{393A1CD8-0834-4F07-82C1-1FE4B8A16ABD}"/>
    <dgm:cxn modelId="{AC87D50E-BF97-44DF-A904-AB560FABEFC8}" type="presOf" srcId="{D4943461-FE4E-4EFA-8A61-39CCBABC0766}" destId="{DF6CCC5F-45FA-4A69-A1AA-4CD6FE1E1823}" srcOrd="0" destOrd="0" presId="urn:microsoft.com/office/officeart/2005/8/layout/hierarchy3"/>
    <dgm:cxn modelId="{878C6F50-8E74-4678-BE10-D5627654C072}" srcId="{81B9DF0C-75E0-4E44-BB68-BA820A1C5580}" destId="{113441A3-8E02-4FD9-A17E-4D0CD59D0D21}" srcOrd="2" destOrd="0" parTransId="{EF4C925E-8D89-4146-A8C1-A4824F813C94}" sibTransId="{2F7D3718-B3D8-4D33-8C79-B4EC5ACA672A}"/>
    <dgm:cxn modelId="{3D4560E1-B608-4699-9239-76B3B8764C37}" srcId="{A2D6808F-5359-4D8D-8F9D-34FA14D43E88}" destId="{348D8E3A-D874-41FD-8482-71DF8410041B}" srcOrd="1" destOrd="0" parTransId="{24AAB92C-9C65-4567-B668-E0FF2EF8AF89}" sibTransId="{D4771ACD-D30D-46C2-8A2F-DED966F20F8D}"/>
    <dgm:cxn modelId="{18C7C5FF-2302-4974-8A47-DE8DA3C21202}" type="presOf" srcId="{5C850C2E-98E0-45C0-B545-33A9F6C00D5E}" destId="{BE897B1B-728E-47E7-8F7A-17C8C5C82207}" srcOrd="0" destOrd="0" presId="urn:microsoft.com/office/officeart/2005/8/layout/hierarchy3"/>
    <dgm:cxn modelId="{9D9B7B00-BB89-4DBB-9957-75761B4EED85}" srcId="{FF609685-4606-456D-902B-78D7874D7A45}" destId="{82832242-FCF3-43EF-A2B8-85D589C23FE5}" srcOrd="0" destOrd="0" parTransId="{0204EDA3-D2E5-4286-9D45-90D2321D7907}" sibTransId="{B665F58C-26C9-4EA8-A797-08212899FC19}"/>
    <dgm:cxn modelId="{CDD27F86-0655-40D8-94A9-2BEBCAED8845}" type="presOf" srcId="{24AAB92C-9C65-4567-B668-E0FF2EF8AF89}" destId="{20B48E45-988E-470F-951A-FAD7C9BEE792}" srcOrd="0" destOrd="0" presId="urn:microsoft.com/office/officeart/2005/8/layout/hierarchy3"/>
    <dgm:cxn modelId="{C6369035-B6E6-461B-A160-82E347B27CC4}" type="presOf" srcId="{CAE4EA15-32BF-4ABA-B699-7FFA6D8F6D61}" destId="{52073711-99CC-4092-8520-E4FEB62C2FBE}" srcOrd="0" destOrd="0" presId="urn:microsoft.com/office/officeart/2005/8/layout/hierarchy3"/>
    <dgm:cxn modelId="{CB4E927C-B209-4DEE-BDB4-D31A8513C6AD}" type="presOf" srcId="{81B9DF0C-75E0-4E44-BB68-BA820A1C5580}" destId="{C8CA71B4-FE1C-4029-B7D6-24C3E70423E2}" srcOrd="0" destOrd="0" presId="urn:microsoft.com/office/officeart/2005/8/layout/hierarchy3"/>
    <dgm:cxn modelId="{EA5FBC67-2DFD-42EF-9883-FF2DEA186039}" type="presOf" srcId="{41B79350-D386-477D-B774-369B08CE6E27}" destId="{15A3A036-09F1-44DD-9C20-1359C8591641}" srcOrd="0" destOrd="0" presId="urn:microsoft.com/office/officeart/2005/8/layout/hierarchy3"/>
    <dgm:cxn modelId="{F1FBC640-010D-4030-B239-F73669737B15}" type="presOf" srcId="{88747E78-E3E9-407A-877D-85268D5C6491}" destId="{11B01291-ADFE-47EA-86DF-586E4A5881E3}" srcOrd="0" destOrd="0" presId="urn:microsoft.com/office/officeart/2005/8/layout/hierarchy3"/>
    <dgm:cxn modelId="{79E0ACC6-9E73-43A2-B489-62A9F3A2DC79}" type="presOf" srcId="{6417DAE8-9C9A-4974-969A-688254753450}" destId="{1524D80E-1A38-4E63-9147-7D538EB0D845}" srcOrd="0" destOrd="0" presId="urn:microsoft.com/office/officeart/2005/8/layout/hierarchy3"/>
    <dgm:cxn modelId="{948B2992-9F82-42FD-819F-236CC29428D6}" type="presOf" srcId="{E28AE6DD-1AEF-4623-9417-B37C8A8BA252}" destId="{6C777CFA-3400-4E61-85DB-B2C252E8E237}" srcOrd="0" destOrd="0" presId="urn:microsoft.com/office/officeart/2005/8/layout/hierarchy3"/>
    <dgm:cxn modelId="{727F07ED-0C05-44C4-B88D-2E61EFEC5CE8}" type="presOf" srcId="{FF609685-4606-456D-902B-78D7874D7A45}" destId="{214E03EE-773A-437D-AB90-79F97D62F81F}" srcOrd="1" destOrd="0" presId="urn:microsoft.com/office/officeart/2005/8/layout/hierarchy3"/>
    <dgm:cxn modelId="{F03F0DD4-FCC1-4417-A35D-D744155F1E2C}" type="presOf" srcId="{5B89AF6C-AED7-4163-806C-285C458470DB}" destId="{99D32AED-D542-467E-92C1-F03B5DF5DC4F}" srcOrd="0" destOrd="0" presId="urn:microsoft.com/office/officeart/2005/8/layout/hierarchy3"/>
    <dgm:cxn modelId="{9AE93AA3-70DD-4A44-B798-716F29055089}" type="presOf" srcId="{B38C6209-BB16-4CBD-AF2A-80AFDB2EB615}" destId="{AC3032CF-3C29-409E-915C-A6A2AA1A28C3}" srcOrd="0" destOrd="0" presId="urn:microsoft.com/office/officeart/2005/8/layout/hierarchy3"/>
    <dgm:cxn modelId="{692F8A0A-7377-40C9-ACE3-4EFEFB4AD544}" srcId="{81B9DF0C-75E0-4E44-BB68-BA820A1C5580}" destId="{831FBF31-41FB-46C0-A5B1-8412DF86A4B8}" srcOrd="1" destOrd="0" parTransId="{65B17796-23CA-43B9-B84C-34E1B7C9B76C}" sibTransId="{3A9E89FD-525B-46CA-8A9B-4FC0BCAF630E}"/>
    <dgm:cxn modelId="{AF9C482D-CFEA-4316-98CC-6A46B98AD4D9}" type="presOf" srcId="{0204EDA3-D2E5-4286-9D45-90D2321D7907}" destId="{D10123A0-76CF-40AE-90B8-1A7863D16945}" srcOrd="0" destOrd="0" presId="urn:microsoft.com/office/officeart/2005/8/layout/hierarchy3"/>
    <dgm:cxn modelId="{0CBBC1BF-D867-4CE1-B43F-D6633034F631}" type="presOf" srcId="{CD491D14-E56F-43AE-9EA3-A816E24CF471}" destId="{E75AFB66-E31B-4559-A982-C3BBF21DED21}" srcOrd="0" destOrd="0" presId="urn:microsoft.com/office/officeart/2005/8/layout/hierarchy3"/>
    <dgm:cxn modelId="{7186CB5E-049C-4DFE-AE1E-3D1D85C32E89}" type="presOf" srcId="{B674A7B8-285E-4238-B05C-AB0536F88C0F}" destId="{7261035B-A042-4238-B7D6-FC98E0DCA2E0}" srcOrd="0" destOrd="0" presId="urn:microsoft.com/office/officeart/2005/8/layout/hierarchy3"/>
    <dgm:cxn modelId="{EE53EDFE-6F61-43CA-B9F9-E18F859BB5E8}" type="presOf" srcId="{113441A3-8E02-4FD9-A17E-4D0CD59D0D21}" destId="{E17FCBFF-6B16-4491-97CA-631A5D2309DE}" srcOrd="0" destOrd="0" presId="urn:microsoft.com/office/officeart/2005/8/layout/hierarchy3"/>
    <dgm:cxn modelId="{FEE655F5-9B72-478C-A698-419403694136}" srcId="{A2D6808F-5359-4D8D-8F9D-34FA14D43E88}" destId="{E28AE6DD-1AEF-4623-9417-B37C8A8BA252}" srcOrd="3" destOrd="0" parTransId="{5B89AF6C-AED7-4163-806C-285C458470DB}" sibTransId="{EC420812-743B-421D-AD0C-D5A0F16448BB}"/>
    <dgm:cxn modelId="{1F90422C-3D51-4FD5-941A-25252809CD0E}" type="presOf" srcId="{98414577-253F-434E-974D-6E5508C7A050}" destId="{BA8F8255-3C8D-49C9-9543-9455443A6C4E}" srcOrd="0" destOrd="0" presId="urn:microsoft.com/office/officeart/2005/8/layout/hierarchy3"/>
    <dgm:cxn modelId="{4DF92E43-8A0F-41C2-9FA8-8093B2E1CCE7}" srcId="{FF609685-4606-456D-902B-78D7874D7A45}" destId="{F9516BA0-CB51-4E8E-BE78-2D6C5C09FE51}" srcOrd="3" destOrd="0" parTransId="{CAE4EA15-32BF-4ABA-B699-7FFA6D8F6D61}" sibTransId="{2CF1FEDF-B114-4EE5-87AA-15DE4A6B40E3}"/>
    <dgm:cxn modelId="{D029ED4E-5C76-4B02-882C-CD3767544518}" type="presOf" srcId="{EF4C925E-8D89-4146-A8C1-A4824F813C94}" destId="{3ADB8257-DCF6-436F-B03D-5B7CCF473621}" srcOrd="0" destOrd="0" presId="urn:microsoft.com/office/officeart/2005/8/layout/hierarchy3"/>
    <dgm:cxn modelId="{150460E1-2696-45EA-B0A5-9414EB730ACF}" srcId="{81B9DF0C-75E0-4E44-BB68-BA820A1C5580}" destId="{B674A7B8-285E-4238-B05C-AB0536F88C0F}" srcOrd="0" destOrd="0" parTransId="{6417DAE8-9C9A-4974-969A-688254753450}" sibTransId="{5395730D-15B0-4ED4-8437-86FDF58681F5}"/>
    <dgm:cxn modelId="{8955BFB9-0047-47F6-808B-446FA72F6DCF}" type="presParOf" srcId="{DF6CCC5F-45FA-4A69-A1AA-4CD6FE1E1823}" destId="{7F791C0D-0BDB-4C00-A035-28308969A359}" srcOrd="0" destOrd="0" presId="urn:microsoft.com/office/officeart/2005/8/layout/hierarchy3"/>
    <dgm:cxn modelId="{719F4DC6-E03D-4ABB-9703-976B448CBBD5}" type="presParOf" srcId="{7F791C0D-0BDB-4C00-A035-28308969A359}" destId="{CEC67ED7-D0CC-43CC-B384-AED81F574C5C}" srcOrd="0" destOrd="0" presId="urn:microsoft.com/office/officeart/2005/8/layout/hierarchy3"/>
    <dgm:cxn modelId="{30CEE3ED-8517-4A1A-934D-B94BB4DF746E}" type="presParOf" srcId="{CEC67ED7-D0CC-43CC-B384-AED81F574C5C}" destId="{C8CA71B4-FE1C-4029-B7D6-24C3E70423E2}" srcOrd="0" destOrd="0" presId="urn:microsoft.com/office/officeart/2005/8/layout/hierarchy3"/>
    <dgm:cxn modelId="{DACF7B21-8F63-4C01-93D9-59E10E7E6C2F}" type="presParOf" srcId="{CEC67ED7-D0CC-43CC-B384-AED81F574C5C}" destId="{55F6F93A-B9E2-4876-8A69-515B883D3952}" srcOrd="1" destOrd="0" presId="urn:microsoft.com/office/officeart/2005/8/layout/hierarchy3"/>
    <dgm:cxn modelId="{4A54BC5E-72F3-4AD9-AA83-8971532D3C2D}" type="presParOf" srcId="{7F791C0D-0BDB-4C00-A035-28308969A359}" destId="{234A2395-82F8-448F-AA4E-AA8C70774D0D}" srcOrd="1" destOrd="0" presId="urn:microsoft.com/office/officeart/2005/8/layout/hierarchy3"/>
    <dgm:cxn modelId="{A86C0C5B-EFEA-4B4D-84BA-928622387889}" type="presParOf" srcId="{234A2395-82F8-448F-AA4E-AA8C70774D0D}" destId="{1524D80E-1A38-4E63-9147-7D538EB0D845}" srcOrd="0" destOrd="0" presId="urn:microsoft.com/office/officeart/2005/8/layout/hierarchy3"/>
    <dgm:cxn modelId="{A606905F-B9B3-4405-B2A7-341B861C6F3D}" type="presParOf" srcId="{234A2395-82F8-448F-AA4E-AA8C70774D0D}" destId="{7261035B-A042-4238-B7D6-FC98E0DCA2E0}" srcOrd="1" destOrd="0" presId="urn:microsoft.com/office/officeart/2005/8/layout/hierarchy3"/>
    <dgm:cxn modelId="{21E52864-E9BF-4EF5-8DAF-4094A126D07A}" type="presParOf" srcId="{234A2395-82F8-448F-AA4E-AA8C70774D0D}" destId="{3C0560D9-9D68-4036-98F6-A5D37E21079E}" srcOrd="2" destOrd="0" presId="urn:microsoft.com/office/officeart/2005/8/layout/hierarchy3"/>
    <dgm:cxn modelId="{4E78E847-DD31-4321-B075-3B7E3824A4A6}" type="presParOf" srcId="{234A2395-82F8-448F-AA4E-AA8C70774D0D}" destId="{441EF73E-475D-4EC3-9271-3D9A57832CA6}" srcOrd="3" destOrd="0" presId="urn:microsoft.com/office/officeart/2005/8/layout/hierarchy3"/>
    <dgm:cxn modelId="{213C1376-01E4-4010-8F42-5FFBE1FD90F0}" type="presParOf" srcId="{234A2395-82F8-448F-AA4E-AA8C70774D0D}" destId="{3ADB8257-DCF6-436F-B03D-5B7CCF473621}" srcOrd="4" destOrd="0" presId="urn:microsoft.com/office/officeart/2005/8/layout/hierarchy3"/>
    <dgm:cxn modelId="{8514C577-4556-487E-B5B7-787443368897}" type="presParOf" srcId="{234A2395-82F8-448F-AA4E-AA8C70774D0D}" destId="{E17FCBFF-6B16-4491-97CA-631A5D2309DE}" srcOrd="5" destOrd="0" presId="urn:microsoft.com/office/officeart/2005/8/layout/hierarchy3"/>
    <dgm:cxn modelId="{80032ECE-0DF8-4FB4-A245-A3F83A38C53E}" type="presParOf" srcId="{234A2395-82F8-448F-AA4E-AA8C70774D0D}" destId="{15A3A036-09F1-44DD-9C20-1359C8591641}" srcOrd="6" destOrd="0" presId="urn:microsoft.com/office/officeart/2005/8/layout/hierarchy3"/>
    <dgm:cxn modelId="{2C3EC583-AF1E-4CC1-88A1-CB30A28D1F25}" type="presParOf" srcId="{234A2395-82F8-448F-AA4E-AA8C70774D0D}" destId="{AC3032CF-3C29-409E-915C-A6A2AA1A28C3}" srcOrd="7" destOrd="0" presId="urn:microsoft.com/office/officeart/2005/8/layout/hierarchy3"/>
    <dgm:cxn modelId="{7D177720-07A5-47F6-AD99-DF84BA57997E}" type="presParOf" srcId="{DF6CCC5F-45FA-4A69-A1AA-4CD6FE1E1823}" destId="{2F699C95-119E-4037-8164-692BA371AA91}" srcOrd="1" destOrd="0" presId="urn:microsoft.com/office/officeart/2005/8/layout/hierarchy3"/>
    <dgm:cxn modelId="{3EE7580F-77C3-4C68-8717-A1915B451060}" type="presParOf" srcId="{2F699C95-119E-4037-8164-692BA371AA91}" destId="{2B652E64-4DC5-4A9B-A8C5-D96FFF2288C2}" srcOrd="0" destOrd="0" presId="urn:microsoft.com/office/officeart/2005/8/layout/hierarchy3"/>
    <dgm:cxn modelId="{63D99505-495A-4DA6-86B5-5C1CCA565766}" type="presParOf" srcId="{2B652E64-4DC5-4A9B-A8C5-D96FFF2288C2}" destId="{8821E225-512E-4FA6-9463-19387AC8FDFD}" srcOrd="0" destOrd="0" presId="urn:microsoft.com/office/officeart/2005/8/layout/hierarchy3"/>
    <dgm:cxn modelId="{CE0CFC4B-1A4D-4076-8305-A9ACD77FB79B}" type="presParOf" srcId="{2B652E64-4DC5-4A9B-A8C5-D96FFF2288C2}" destId="{214E03EE-773A-437D-AB90-79F97D62F81F}" srcOrd="1" destOrd="0" presId="urn:microsoft.com/office/officeart/2005/8/layout/hierarchy3"/>
    <dgm:cxn modelId="{88E0CF23-26DD-48F1-A8C9-D17801B4FDFE}" type="presParOf" srcId="{2F699C95-119E-4037-8164-692BA371AA91}" destId="{EBEE26DE-F6F4-47B0-AAC6-230CCC52371B}" srcOrd="1" destOrd="0" presId="urn:microsoft.com/office/officeart/2005/8/layout/hierarchy3"/>
    <dgm:cxn modelId="{1A49A3D0-C27D-4FAE-9A61-FB7E8DE39B04}" type="presParOf" srcId="{EBEE26DE-F6F4-47B0-AAC6-230CCC52371B}" destId="{D10123A0-76CF-40AE-90B8-1A7863D16945}" srcOrd="0" destOrd="0" presId="urn:microsoft.com/office/officeart/2005/8/layout/hierarchy3"/>
    <dgm:cxn modelId="{69A1E8F1-E3BE-4654-B054-19DD2790061F}" type="presParOf" srcId="{EBEE26DE-F6F4-47B0-AAC6-230CCC52371B}" destId="{A9E41909-63C8-4920-BA9E-2FE850B0B03B}" srcOrd="1" destOrd="0" presId="urn:microsoft.com/office/officeart/2005/8/layout/hierarchy3"/>
    <dgm:cxn modelId="{40749AE0-AF04-4551-A0FD-A137018F9F20}" type="presParOf" srcId="{EBEE26DE-F6F4-47B0-AAC6-230CCC52371B}" destId="{11B01291-ADFE-47EA-86DF-586E4A5881E3}" srcOrd="2" destOrd="0" presId="urn:microsoft.com/office/officeart/2005/8/layout/hierarchy3"/>
    <dgm:cxn modelId="{F9F0C78C-D7A9-4D24-9377-35FB5ED59A8D}" type="presParOf" srcId="{EBEE26DE-F6F4-47B0-AAC6-230CCC52371B}" destId="{E75AFB66-E31B-4559-A982-C3BBF21DED21}" srcOrd="3" destOrd="0" presId="urn:microsoft.com/office/officeart/2005/8/layout/hierarchy3"/>
    <dgm:cxn modelId="{5B9EEDA6-CB3F-481E-84DF-34CF31300F7C}" type="presParOf" srcId="{EBEE26DE-F6F4-47B0-AAC6-230CCC52371B}" destId="{BE897B1B-728E-47E7-8F7A-17C8C5C82207}" srcOrd="4" destOrd="0" presId="urn:microsoft.com/office/officeart/2005/8/layout/hierarchy3"/>
    <dgm:cxn modelId="{3841D1DD-D8FA-45C9-9223-6FD1600A263A}" type="presParOf" srcId="{EBEE26DE-F6F4-47B0-AAC6-230CCC52371B}" destId="{3A20CB66-9B70-4212-9F60-CD48B9BF14FB}" srcOrd="5" destOrd="0" presId="urn:microsoft.com/office/officeart/2005/8/layout/hierarchy3"/>
    <dgm:cxn modelId="{2F6A1C82-B1C3-466A-8642-31582E030B19}" type="presParOf" srcId="{EBEE26DE-F6F4-47B0-AAC6-230CCC52371B}" destId="{52073711-99CC-4092-8520-E4FEB62C2FBE}" srcOrd="6" destOrd="0" presId="urn:microsoft.com/office/officeart/2005/8/layout/hierarchy3"/>
    <dgm:cxn modelId="{5DDF40C7-77FD-4CE7-8162-28B70006A55E}" type="presParOf" srcId="{EBEE26DE-F6F4-47B0-AAC6-230CCC52371B}" destId="{1AA7D456-D7AC-45B6-9DA3-82CA67C1B11D}" srcOrd="7" destOrd="0" presId="urn:microsoft.com/office/officeart/2005/8/layout/hierarchy3"/>
    <dgm:cxn modelId="{D4DEABA3-5DAB-4915-B659-4B188C324632}" type="presParOf" srcId="{DF6CCC5F-45FA-4A69-A1AA-4CD6FE1E1823}" destId="{2523CDC8-8742-4D23-8D47-C5981855758C}" srcOrd="2" destOrd="0" presId="urn:microsoft.com/office/officeart/2005/8/layout/hierarchy3"/>
    <dgm:cxn modelId="{1F28B967-DAE8-4EAB-B30C-B4C66F94F07A}" type="presParOf" srcId="{2523CDC8-8742-4D23-8D47-C5981855758C}" destId="{7C14EB31-592D-4445-9A7C-7DDEE946C728}" srcOrd="0" destOrd="0" presId="urn:microsoft.com/office/officeart/2005/8/layout/hierarchy3"/>
    <dgm:cxn modelId="{2FE72A5C-4C8B-4F52-BE80-9549FE32CF2A}" type="presParOf" srcId="{7C14EB31-592D-4445-9A7C-7DDEE946C728}" destId="{49D588CB-F28B-4652-9740-19EE5A979EB1}" srcOrd="0" destOrd="0" presId="urn:microsoft.com/office/officeart/2005/8/layout/hierarchy3"/>
    <dgm:cxn modelId="{579DCCE4-4CDA-49C3-8D88-E2C1CFC9A89E}" type="presParOf" srcId="{7C14EB31-592D-4445-9A7C-7DDEE946C728}" destId="{CAA516AB-8474-48A6-A876-3EDC28C516D9}" srcOrd="1" destOrd="0" presId="urn:microsoft.com/office/officeart/2005/8/layout/hierarchy3"/>
    <dgm:cxn modelId="{5D2AD162-3E8B-45D9-9564-61619FEDB863}" type="presParOf" srcId="{2523CDC8-8742-4D23-8D47-C5981855758C}" destId="{BA813AF7-4456-4D01-97F2-7B1CDEDE14BD}" srcOrd="1" destOrd="0" presId="urn:microsoft.com/office/officeart/2005/8/layout/hierarchy3"/>
    <dgm:cxn modelId="{BAD4C1E3-8552-4505-A16A-5819171FDD7C}" type="presParOf" srcId="{BA813AF7-4456-4D01-97F2-7B1CDEDE14BD}" destId="{84CCC925-68B2-4231-BCAE-8D6826771371}" srcOrd="0" destOrd="0" presId="urn:microsoft.com/office/officeart/2005/8/layout/hierarchy3"/>
    <dgm:cxn modelId="{4FE886E2-F459-40B7-96D1-49A331AEF6DF}" type="presParOf" srcId="{BA813AF7-4456-4D01-97F2-7B1CDEDE14BD}" destId="{BA8F8255-3C8D-49C9-9543-9455443A6C4E}" srcOrd="1" destOrd="0" presId="urn:microsoft.com/office/officeart/2005/8/layout/hierarchy3"/>
    <dgm:cxn modelId="{1EA17443-62D0-4472-8D81-8EA59E1E8DE2}" type="presParOf" srcId="{BA813AF7-4456-4D01-97F2-7B1CDEDE14BD}" destId="{20B48E45-988E-470F-951A-FAD7C9BEE792}" srcOrd="2" destOrd="0" presId="urn:microsoft.com/office/officeart/2005/8/layout/hierarchy3"/>
    <dgm:cxn modelId="{73A38C9E-0069-43B6-83E4-6E460756208F}" type="presParOf" srcId="{BA813AF7-4456-4D01-97F2-7B1CDEDE14BD}" destId="{68622978-93F7-4A7E-A97F-9AC3D555CA44}" srcOrd="3" destOrd="0" presId="urn:microsoft.com/office/officeart/2005/8/layout/hierarchy3"/>
    <dgm:cxn modelId="{A398DAF5-22E7-4232-9773-C3FCA35AB362}" type="presParOf" srcId="{BA813AF7-4456-4D01-97F2-7B1CDEDE14BD}" destId="{94EF34C6-BE7F-429C-A090-FCC836E28A46}" srcOrd="4" destOrd="0" presId="urn:microsoft.com/office/officeart/2005/8/layout/hierarchy3"/>
    <dgm:cxn modelId="{38A71353-15EF-4675-980D-31185985C0FC}" type="presParOf" srcId="{BA813AF7-4456-4D01-97F2-7B1CDEDE14BD}" destId="{1387C29D-1D34-429C-8929-32403B14E615}" srcOrd="5" destOrd="0" presId="urn:microsoft.com/office/officeart/2005/8/layout/hierarchy3"/>
    <dgm:cxn modelId="{5941486C-3348-4040-950D-C80CC2896EDB}" type="presParOf" srcId="{BA813AF7-4456-4D01-97F2-7B1CDEDE14BD}" destId="{99D32AED-D542-467E-92C1-F03B5DF5DC4F}" srcOrd="6" destOrd="0" presId="urn:microsoft.com/office/officeart/2005/8/layout/hierarchy3"/>
    <dgm:cxn modelId="{1FD86129-04A0-446F-B073-0E25BD41996B}" type="presParOf" srcId="{BA813AF7-4456-4D01-97F2-7B1CDEDE14BD}" destId="{6C777CFA-3400-4E61-85DB-B2C252E8E237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3F4E66-48C5-4F9B-849F-853D4126F2FA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</dgm:pt>
    <dgm:pt modelId="{99D3F173-272E-4B59-9217-536675E6A2A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1D (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</a:t>
          </a:r>
        </a:p>
        <a:p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(2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to’sin</a:t>
          </a:r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(3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Kubik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(4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endParaRPr lang="ru-R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140CAB2-217C-45A3-84F1-8CDE848AC213}" type="parTrans" cxnId="{B8EF73D3-1BAC-4453-B9E3-C21C0754F6BB}">
      <dgm:prSet/>
      <dgm:spPr/>
      <dgm:t>
        <a:bodyPr/>
        <a:lstStyle/>
        <a:p>
          <a:endParaRPr lang="ru-RU"/>
        </a:p>
      </dgm:t>
    </dgm:pt>
    <dgm:pt modelId="{96CF3637-FE20-4DE2-896B-B4FF769C2629}" type="sibTrans" cxnId="{B8EF73D3-1BAC-4453-B9E3-C21C0754F6BB}">
      <dgm:prSet/>
      <dgm:spPr/>
      <dgm:t>
        <a:bodyPr/>
        <a:lstStyle/>
        <a:p>
          <a:endParaRPr lang="ru-RU"/>
        </a:p>
      </dgm:t>
    </dgm:pt>
    <dgm:pt modelId="{7D516BEC-DD4F-4F48-A3B9-A6CEECB1358D}">
      <dgm:prSet phldrT="[Текст]" custT="1"/>
      <dgm:spPr>
        <a:solidFill>
          <a:srgbClr val="92D050"/>
        </a:solidFill>
      </dgm:spPr>
      <dgm:t>
        <a:bodyPr/>
        <a:lstStyle/>
        <a:p>
          <a:pPr>
            <a:spcBef>
              <a:spcPct val="0"/>
            </a:spcBef>
            <a:spcAft>
              <a:spcPct val="35000"/>
            </a:spcAft>
          </a:pP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2D (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maydon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 </a:t>
          </a:r>
        </a:p>
        <a:p>
          <a:pPr>
            <a:spcBef>
              <a:spcPts val="0"/>
            </a:spcBef>
            <a:spcAft>
              <a:spcPts val="0"/>
            </a:spcAft>
          </a:pP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(2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sirt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</a:p>
        <a:p>
          <a:pPr>
            <a:spcBef>
              <a:spcPts val="0"/>
            </a:spcBef>
            <a:spcAft>
              <a:spcPts val="0"/>
            </a:spcAft>
          </a:pP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(3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bosim</a:t>
          </a:r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Kubik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(4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sirt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 </a:t>
          </a:r>
          <a:endParaRPr lang="ru-RU" sz="1800" dirty="0">
            <a:solidFill>
              <a:schemeClr val="tx1"/>
            </a:solidFill>
          </a:endParaRPr>
        </a:p>
      </dgm:t>
    </dgm:pt>
    <dgm:pt modelId="{3AEE3166-94E3-461B-83BA-823F23DB7518}" type="parTrans" cxnId="{9CBFE37D-7BF4-43A4-B6D1-E4DD404462AD}">
      <dgm:prSet/>
      <dgm:spPr/>
      <dgm:t>
        <a:bodyPr/>
        <a:lstStyle/>
        <a:p>
          <a:endParaRPr lang="ru-RU"/>
        </a:p>
      </dgm:t>
    </dgm:pt>
    <dgm:pt modelId="{912D9C4D-DBCF-4D3E-A631-EC1291671186}" type="sibTrans" cxnId="{9CBFE37D-7BF4-43A4-B6D1-E4DD404462AD}">
      <dgm:prSet/>
      <dgm:spPr/>
      <dgm:t>
        <a:bodyPr/>
        <a:lstStyle/>
        <a:p>
          <a:endParaRPr lang="ru-RU"/>
        </a:p>
      </dgm:t>
    </dgm:pt>
    <dgm:pt modelId="{90E52CE0-0C7A-4F31-A590-CF6575EB96BD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3D (</a:t>
          </a:r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hajm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</a:t>
          </a:r>
        </a:p>
        <a:p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endParaRPr lang="en-US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r>
            <a:rPr lang="en-US" sz="18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92A0669-677B-4A45-8BBC-1C9D890BE194}" type="parTrans" cxnId="{D05B102E-AC08-451C-9F26-D2A4339EC3CD}">
      <dgm:prSet/>
      <dgm:spPr/>
      <dgm:t>
        <a:bodyPr/>
        <a:lstStyle/>
        <a:p>
          <a:endParaRPr lang="ru-RU"/>
        </a:p>
      </dgm:t>
    </dgm:pt>
    <dgm:pt modelId="{B2D1ADC9-EC87-4701-AA13-887BA9AB8C79}" type="sibTrans" cxnId="{D05B102E-AC08-451C-9F26-D2A4339EC3CD}">
      <dgm:prSet/>
      <dgm:spPr/>
      <dgm:t>
        <a:bodyPr/>
        <a:lstStyle/>
        <a:p>
          <a:endParaRPr lang="ru-RU"/>
        </a:p>
      </dgm:t>
    </dgm:pt>
    <dgm:pt modelId="{757E3115-5028-4945-A7DF-525279679091}" type="pres">
      <dgm:prSet presAssocID="{923F4E66-48C5-4F9B-849F-853D4126F2FA}" presName="Name0" presStyleCnt="0">
        <dgm:presLayoutVars>
          <dgm:dir/>
          <dgm:resizeHandles val="exact"/>
        </dgm:presLayoutVars>
      </dgm:prSet>
      <dgm:spPr/>
    </dgm:pt>
    <dgm:pt modelId="{44D354EF-63C1-448C-8277-2078F2467016}" type="pres">
      <dgm:prSet presAssocID="{923F4E66-48C5-4F9B-849F-853D4126F2FA}" presName="bkgdShp" presStyleLbl="alignAccFollowNode1" presStyleIdx="0" presStyleCnt="1"/>
      <dgm:spPr/>
    </dgm:pt>
    <dgm:pt modelId="{49FE5B78-227D-4835-8ACC-B2743BA8311F}" type="pres">
      <dgm:prSet presAssocID="{923F4E66-48C5-4F9B-849F-853D4126F2FA}" presName="linComp" presStyleCnt="0"/>
      <dgm:spPr/>
    </dgm:pt>
    <dgm:pt modelId="{89C8E300-529E-4562-81A3-5E6CD62303F9}" type="pres">
      <dgm:prSet presAssocID="{99D3F173-272E-4B59-9217-536675E6A2AC}" presName="compNode" presStyleCnt="0"/>
      <dgm:spPr/>
    </dgm:pt>
    <dgm:pt modelId="{6A7B95FA-6F24-4FBA-A339-BE5DD69C89C8}" type="pres">
      <dgm:prSet presAssocID="{99D3F173-272E-4B59-9217-536675E6A2AC}" presName="node" presStyleLbl="node1" presStyleIdx="0" presStyleCnt="3" custScaleX="1161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EDAB0-BAD9-47A4-B475-CEAF8C50A70C}" type="pres">
      <dgm:prSet presAssocID="{99D3F173-272E-4B59-9217-536675E6A2AC}" presName="invisiNode" presStyleLbl="node1" presStyleIdx="0" presStyleCnt="3"/>
      <dgm:spPr/>
    </dgm:pt>
    <dgm:pt modelId="{51638EFF-A4A5-45E8-BB4E-FDD86B9489CD}" type="pres">
      <dgm:prSet presAssocID="{99D3F173-272E-4B59-9217-536675E6A2AC}" presName="imagNode" presStyleLbl="fgImgPlace1" presStyleIdx="0" presStyleCnt="3"/>
      <dgm:spPr/>
    </dgm:pt>
    <dgm:pt modelId="{4E1F3BB1-D326-48F6-809B-30B19E2A9CA6}" type="pres">
      <dgm:prSet presAssocID="{96CF3637-FE20-4DE2-896B-B4FF769C262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F6C636F-3214-44F7-9D33-059FAC251632}" type="pres">
      <dgm:prSet presAssocID="{7D516BEC-DD4F-4F48-A3B9-A6CEECB1358D}" presName="compNode" presStyleCnt="0"/>
      <dgm:spPr/>
    </dgm:pt>
    <dgm:pt modelId="{A681D4D9-E198-48FC-A8BB-D3C8A6CD6466}" type="pres">
      <dgm:prSet presAssocID="{7D516BEC-DD4F-4F48-A3B9-A6CEECB1358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D1C1F-AF16-4D1A-915F-ECA6C631DC46}" type="pres">
      <dgm:prSet presAssocID="{7D516BEC-DD4F-4F48-A3B9-A6CEECB1358D}" presName="invisiNode" presStyleLbl="node1" presStyleIdx="1" presStyleCnt="3"/>
      <dgm:spPr/>
    </dgm:pt>
    <dgm:pt modelId="{32C23F7C-B714-4FE9-9626-0BCAB5B89A59}" type="pres">
      <dgm:prSet presAssocID="{7D516BEC-DD4F-4F48-A3B9-A6CEECB1358D}" presName="imagNode" presStyleLbl="fgImgPlace1" presStyleIdx="1" presStyleCnt="3" custLinFactNeighborX="-389" custLinFactNeighborY="-1676"/>
      <dgm:spPr/>
    </dgm:pt>
    <dgm:pt modelId="{4E50539B-04A8-4E43-B299-469D818FB44E}" type="pres">
      <dgm:prSet presAssocID="{912D9C4D-DBCF-4D3E-A631-EC129167118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B7D3CB5-778B-4D5C-93CC-473415447E97}" type="pres">
      <dgm:prSet presAssocID="{90E52CE0-0C7A-4F31-A590-CF6575EB96BD}" presName="compNode" presStyleCnt="0"/>
      <dgm:spPr/>
    </dgm:pt>
    <dgm:pt modelId="{708A8770-5A83-4AC8-B51A-6FEFACC600B2}" type="pres">
      <dgm:prSet presAssocID="{90E52CE0-0C7A-4F31-A590-CF6575EB96B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49B598-C1F2-4B76-95B1-0BD2DDCE3A7C}" type="pres">
      <dgm:prSet presAssocID="{90E52CE0-0C7A-4F31-A590-CF6575EB96BD}" presName="invisiNode" presStyleLbl="node1" presStyleIdx="2" presStyleCnt="3"/>
      <dgm:spPr/>
    </dgm:pt>
    <dgm:pt modelId="{5DC837FB-D366-4CEB-8BB5-75CEEF17F2F4}" type="pres">
      <dgm:prSet presAssocID="{90E52CE0-0C7A-4F31-A590-CF6575EB96BD}" presName="imagNode" presStyleLbl="fgImgPlace1" presStyleIdx="2" presStyleCnt="3"/>
      <dgm:spPr/>
    </dgm:pt>
  </dgm:ptLst>
  <dgm:cxnLst>
    <dgm:cxn modelId="{8A7CFB84-B291-4FF7-AF86-5B172B312AA0}" type="presOf" srcId="{96CF3637-FE20-4DE2-896B-B4FF769C2629}" destId="{4E1F3BB1-D326-48F6-809B-30B19E2A9CA6}" srcOrd="0" destOrd="0" presId="urn:microsoft.com/office/officeart/2005/8/layout/pList2#1"/>
    <dgm:cxn modelId="{0CDE1FFD-A0C9-413C-857F-B19D81EE1F09}" type="presOf" srcId="{99D3F173-272E-4B59-9217-536675E6A2AC}" destId="{6A7B95FA-6F24-4FBA-A339-BE5DD69C89C8}" srcOrd="0" destOrd="0" presId="urn:microsoft.com/office/officeart/2005/8/layout/pList2#1"/>
    <dgm:cxn modelId="{4097C43B-5385-4C31-A516-9ED6DE0C250B}" type="presOf" srcId="{7D516BEC-DD4F-4F48-A3B9-A6CEECB1358D}" destId="{A681D4D9-E198-48FC-A8BB-D3C8A6CD6466}" srcOrd="0" destOrd="0" presId="urn:microsoft.com/office/officeart/2005/8/layout/pList2#1"/>
    <dgm:cxn modelId="{B49B27F2-B506-4F3B-87AD-3CF4553F5BA9}" type="presOf" srcId="{912D9C4D-DBCF-4D3E-A631-EC1291671186}" destId="{4E50539B-04A8-4E43-B299-469D818FB44E}" srcOrd="0" destOrd="0" presId="urn:microsoft.com/office/officeart/2005/8/layout/pList2#1"/>
    <dgm:cxn modelId="{58C22638-E123-4931-9514-65E6ECCD4D14}" type="presOf" srcId="{90E52CE0-0C7A-4F31-A590-CF6575EB96BD}" destId="{708A8770-5A83-4AC8-B51A-6FEFACC600B2}" srcOrd="0" destOrd="0" presId="urn:microsoft.com/office/officeart/2005/8/layout/pList2#1"/>
    <dgm:cxn modelId="{B8EF73D3-1BAC-4453-B9E3-C21C0754F6BB}" srcId="{923F4E66-48C5-4F9B-849F-853D4126F2FA}" destId="{99D3F173-272E-4B59-9217-536675E6A2AC}" srcOrd="0" destOrd="0" parTransId="{2140CAB2-217C-45A3-84F1-8CDE848AC213}" sibTransId="{96CF3637-FE20-4DE2-896B-B4FF769C2629}"/>
    <dgm:cxn modelId="{2BE10148-40E2-4188-AE04-171FBE96D279}" type="presOf" srcId="{923F4E66-48C5-4F9B-849F-853D4126F2FA}" destId="{757E3115-5028-4945-A7DF-525279679091}" srcOrd="0" destOrd="0" presId="urn:microsoft.com/office/officeart/2005/8/layout/pList2#1"/>
    <dgm:cxn modelId="{D05B102E-AC08-451C-9F26-D2A4339EC3CD}" srcId="{923F4E66-48C5-4F9B-849F-853D4126F2FA}" destId="{90E52CE0-0C7A-4F31-A590-CF6575EB96BD}" srcOrd="2" destOrd="0" parTransId="{D92A0669-677B-4A45-8BBC-1C9D890BE194}" sibTransId="{B2D1ADC9-EC87-4701-AA13-887BA9AB8C79}"/>
    <dgm:cxn modelId="{9CBFE37D-7BF4-43A4-B6D1-E4DD404462AD}" srcId="{923F4E66-48C5-4F9B-849F-853D4126F2FA}" destId="{7D516BEC-DD4F-4F48-A3B9-A6CEECB1358D}" srcOrd="1" destOrd="0" parTransId="{3AEE3166-94E3-461B-83BA-823F23DB7518}" sibTransId="{912D9C4D-DBCF-4D3E-A631-EC1291671186}"/>
    <dgm:cxn modelId="{5A3A44FA-A1C5-4768-B179-8179C4ACD39D}" type="presParOf" srcId="{757E3115-5028-4945-A7DF-525279679091}" destId="{44D354EF-63C1-448C-8277-2078F2467016}" srcOrd="0" destOrd="0" presId="urn:microsoft.com/office/officeart/2005/8/layout/pList2#1"/>
    <dgm:cxn modelId="{CEC77805-AF6F-4F3A-9F52-44BDD2C616A5}" type="presParOf" srcId="{757E3115-5028-4945-A7DF-525279679091}" destId="{49FE5B78-227D-4835-8ACC-B2743BA8311F}" srcOrd="1" destOrd="0" presId="urn:microsoft.com/office/officeart/2005/8/layout/pList2#1"/>
    <dgm:cxn modelId="{EF66DB6C-E73F-498F-BC55-8034F463E87E}" type="presParOf" srcId="{49FE5B78-227D-4835-8ACC-B2743BA8311F}" destId="{89C8E300-529E-4562-81A3-5E6CD62303F9}" srcOrd="0" destOrd="0" presId="urn:microsoft.com/office/officeart/2005/8/layout/pList2#1"/>
    <dgm:cxn modelId="{F643D9AB-219A-42DA-B074-C398123C265E}" type="presParOf" srcId="{89C8E300-529E-4562-81A3-5E6CD62303F9}" destId="{6A7B95FA-6F24-4FBA-A339-BE5DD69C89C8}" srcOrd="0" destOrd="0" presId="urn:microsoft.com/office/officeart/2005/8/layout/pList2#1"/>
    <dgm:cxn modelId="{BAEB25AA-3090-46C9-ACC4-E0E213D583A3}" type="presParOf" srcId="{89C8E300-529E-4562-81A3-5E6CD62303F9}" destId="{B22EDAB0-BAD9-47A4-B475-CEAF8C50A70C}" srcOrd="1" destOrd="0" presId="urn:microsoft.com/office/officeart/2005/8/layout/pList2#1"/>
    <dgm:cxn modelId="{FD056C5C-F15B-4920-ABCB-0F23DC120627}" type="presParOf" srcId="{89C8E300-529E-4562-81A3-5E6CD62303F9}" destId="{51638EFF-A4A5-45E8-BB4E-FDD86B9489CD}" srcOrd="2" destOrd="0" presId="urn:microsoft.com/office/officeart/2005/8/layout/pList2#1"/>
    <dgm:cxn modelId="{6E2305F8-86A5-4CB5-B1B7-E1ED88D1D26F}" type="presParOf" srcId="{49FE5B78-227D-4835-8ACC-B2743BA8311F}" destId="{4E1F3BB1-D326-48F6-809B-30B19E2A9CA6}" srcOrd="1" destOrd="0" presId="urn:microsoft.com/office/officeart/2005/8/layout/pList2#1"/>
    <dgm:cxn modelId="{0AF4C973-8CE9-4F71-804D-F77B8AE6E76C}" type="presParOf" srcId="{49FE5B78-227D-4835-8ACC-B2743BA8311F}" destId="{2F6C636F-3214-44F7-9D33-059FAC251632}" srcOrd="2" destOrd="0" presId="urn:microsoft.com/office/officeart/2005/8/layout/pList2#1"/>
    <dgm:cxn modelId="{7D273E3A-C2FE-4F36-8820-B2C6518F7DA3}" type="presParOf" srcId="{2F6C636F-3214-44F7-9D33-059FAC251632}" destId="{A681D4D9-E198-48FC-A8BB-D3C8A6CD6466}" srcOrd="0" destOrd="0" presId="urn:microsoft.com/office/officeart/2005/8/layout/pList2#1"/>
    <dgm:cxn modelId="{F760F816-821E-4C39-8A0E-DD98A174E8C1}" type="presParOf" srcId="{2F6C636F-3214-44F7-9D33-059FAC251632}" destId="{BF3D1C1F-AF16-4D1A-915F-ECA6C631DC46}" srcOrd="1" destOrd="0" presId="urn:microsoft.com/office/officeart/2005/8/layout/pList2#1"/>
    <dgm:cxn modelId="{2BB62526-51B9-4534-B89D-586C147B76ED}" type="presParOf" srcId="{2F6C636F-3214-44F7-9D33-059FAC251632}" destId="{32C23F7C-B714-4FE9-9626-0BCAB5B89A59}" srcOrd="2" destOrd="0" presId="urn:microsoft.com/office/officeart/2005/8/layout/pList2#1"/>
    <dgm:cxn modelId="{3078F4ED-5351-4EDE-84F9-DE421D6B5E43}" type="presParOf" srcId="{49FE5B78-227D-4835-8ACC-B2743BA8311F}" destId="{4E50539B-04A8-4E43-B299-469D818FB44E}" srcOrd="3" destOrd="0" presId="urn:microsoft.com/office/officeart/2005/8/layout/pList2#1"/>
    <dgm:cxn modelId="{CB439EF6-3033-47FF-951B-A619890FD7DE}" type="presParOf" srcId="{49FE5B78-227D-4835-8ACC-B2743BA8311F}" destId="{AB7D3CB5-778B-4D5C-93CC-473415447E97}" srcOrd="4" destOrd="0" presId="urn:microsoft.com/office/officeart/2005/8/layout/pList2#1"/>
    <dgm:cxn modelId="{E5BBFF1C-120E-4AEB-8199-A4F3ED1F84FC}" type="presParOf" srcId="{AB7D3CB5-778B-4D5C-93CC-473415447E97}" destId="{708A8770-5A83-4AC8-B51A-6FEFACC600B2}" srcOrd="0" destOrd="0" presId="urn:microsoft.com/office/officeart/2005/8/layout/pList2#1"/>
    <dgm:cxn modelId="{DF3974DA-C957-4C6C-941B-5EF6E556121A}" type="presParOf" srcId="{AB7D3CB5-778B-4D5C-93CC-473415447E97}" destId="{1449B598-C1F2-4B76-95B1-0BD2DDCE3A7C}" srcOrd="1" destOrd="0" presId="urn:microsoft.com/office/officeart/2005/8/layout/pList2#1"/>
    <dgm:cxn modelId="{655B3904-A7F7-48C7-A0B5-F08382FD4067}" type="presParOf" srcId="{AB7D3CB5-778B-4D5C-93CC-473415447E97}" destId="{5DC837FB-D366-4CEB-8BB5-75CEEF17F2F4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943461-FE4E-4EFA-8A61-39CCBABC0766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B9DF0C-75E0-4E44-BB68-BA820A1C5580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Analitik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usullar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ACF0F14-D6FD-4D14-8695-8E16A8BC00CB}" type="parTrans" cxnId="{6C81FDE3-EEE0-4C4D-8111-2B9048C9B318}">
      <dgm:prSet/>
      <dgm:spPr/>
      <dgm:t>
        <a:bodyPr/>
        <a:lstStyle/>
        <a:p>
          <a:endParaRPr lang="ru-RU"/>
        </a:p>
      </dgm:t>
    </dgm:pt>
    <dgm:pt modelId="{FB35D65B-A033-4EE6-8D8E-6F69C72CE1BC}" type="sibTrans" cxnId="{6C81FDE3-EEE0-4C4D-8111-2B9048C9B318}">
      <dgm:prSet/>
      <dgm:spPr/>
      <dgm:t>
        <a:bodyPr/>
        <a:lstStyle/>
        <a:p>
          <a:endParaRPr lang="ru-RU"/>
        </a:p>
      </dgm:t>
    </dgm:pt>
    <dgm:pt modelId="{B674A7B8-285E-4238-B05C-AB0536F88C0F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Kalassik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yondashuv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417DAE8-9C9A-4974-969A-688254753450}" type="parTrans" cxnId="{150460E1-2696-45EA-B0A5-9414EB730ACF}">
      <dgm:prSet/>
      <dgm:spPr/>
      <dgm:t>
        <a:bodyPr/>
        <a:lstStyle/>
        <a:p>
          <a:endParaRPr lang="ru-RU"/>
        </a:p>
      </dgm:t>
    </dgm:pt>
    <dgm:pt modelId="{5395730D-15B0-4ED4-8437-86FDF58681F5}" type="sibTrans" cxnId="{150460E1-2696-45EA-B0A5-9414EB730ACF}">
      <dgm:prSet/>
      <dgm:spPr/>
      <dgm:t>
        <a:bodyPr/>
        <a:lstStyle/>
        <a:p>
          <a:endParaRPr lang="ru-RU"/>
        </a:p>
      </dgm:t>
    </dgm:pt>
    <dgm:pt modelId="{113441A3-8E02-4FD9-A17E-4D0CD59D0D21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Yopiq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shaqlli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yechim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F4C925E-8D89-4146-A8C1-A4824F813C94}" type="parTrans" cxnId="{878C6F50-8E74-4678-BE10-D5627654C072}">
      <dgm:prSet/>
      <dgm:spPr/>
      <dgm:t>
        <a:bodyPr/>
        <a:lstStyle/>
        <a:p>
          <a:endParaRPr lang="ru-RU"/>
        </a:p>
      </dgm:t>
    </dgm:pt>
    <dgm:pt modelId="{2F7D3718-B3D8-4D33-8C79-B4EC5ACA672A}" type="sibTrans" cxnId="{878C6F50-8E74-4678-BE10-D5627654C072}">
      <dgm:prSet/>
      <dgm:spPr/>
      <dgm:t>
        <a:bodyPr/>
        <a:lstStyle/>
        <a:p>
          <a:endParaRPr lang="ru-RU"/>
        </a:p>
      </dgm:t>
    </dgm:pt>
    <dgm:pt modelId="{FF609685-4606-456D-902B-78D7874D7A45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Raqamli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1411334C-DF87-47C5-9F84-6354E919CAC4}" type="parTrans" cxnId="{89D17C0C-22F9-4EA7-9009-AC49F84625B7}">
      <dgm:prSet/>
      <dgm:spPr/>
      <dgm:t>
        <a:bodyPr/>
        <a:lstStyle/>
        <a:p>
          <a:endParaRPr lang="ru-RU"/>
        </a:p>
      </dgm:t>
    </dgm:pt>
    <dgm:pt modelId="{393A1CD8-0834-4F07-82C1-1FE4B8A16ABD}" type="sibTrans" cxnId="{89D17C0C-22F9-4EA7-9009-AC49F84625B7}">
      <dgm:prSet/>
      <dgm:spPr/>
      <dgm:t>
        <a:bodyPr/>
        <a:lstStyle/>
        <a:p>
          <a:endParaRPr lang="ru-RU"/>
        </a:p>
      </dgm:t>
    </dgm:pt>
    <dgm:pt modelId="{82832242-FCF3-43EF-A2B8-85D589C23FE5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Taxminiy</a:t>
          </a:r>
          <a:r>
            <a:rPr lang="en-US" sz="2000" dirty="0"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>
              <a:latin typeface="Arial" pitchFamily="34" charset="0"/>
              <a:cs typeface="Arial" pitchFamily="34" charset="0"/>
            </a:rPr>
            <a:t>taxmin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qilingan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204EDA3-D2E5-4286-9D45-90D2321D7907}" type="parTrans" cxnId="{9D9B7B00-BB89-4DBB-9957-75761B4EED85}">
      <dgm:prSet/>
      <dgm:spPr/>
      <dgm:t>
        <a:bodyPr/>
        <a:lstStyle/>
        <a:p>
          <a:endParaRPr lang="ru-RU"/>
        </a:p>
      </dgm:t>
    </dgm:pt>
    <dgm:pt modelId="{B665F58C-26C9-4EA8-A797-08212899FC19}" type="sibTrans" cxnId="{9D9B7B00-BB89-4DBB-9957-75761B4EED85}">
      <dgm:prSet/>
      <dgm:spPr/>
      <dgm:t>
        <a:bodyPr/>
        <a:lstStyle/>
        <a:p>
          <a:endParaRPr lang="ru-RU"/>
        </a:p>
      </dgm:t>
    </dgm:pt>
    <dgm:pt modelId="{F9516BA0-CB51-4E8E-BE78-2D6C5C09FE51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Tez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yechim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AE4EA15-32BF-4ABA-B699-7FFA6D8F6D61}" type="parTrans" cxnId="{4DF92E43-8A0F-41C2-9FA8-8093B2E1CCE7}">
      <dgm:prSet/>
      <dgm:spPr/>
      <dgm:t>
        <a:bodyPr/>
        <a:lstStyle/>
        <a:p>
          <a:endParaRPr lang="ru-RU"/>
        </a:p>
      </dgm:t>
    </dgm:pt>
    <dgm:pt modelId="{2CF1FEDF-B114-4EE5-87AA-15DE4A6B40E3}" type="sibTrans" cxnId="{4DF92E43-8A0F-41C2-9FA8-8093B2E1CCE7}">
      <dgm:prSet/>
      <dgm:spPr/>
      <dgm:t>
        <a:bodyPr/>
        <a:lstStyle/>
        <a:p>
          <a:endParaRPr lang="ru-RU"/>
        </a:p>
      </dgm:t>
    </dgm:pt>
    <dgm:pt modelId="{831FBF31-41FB-46C0-A5B1-8412DF86A4B8}">
      <dgm:prSet custT="1"/>
      <dgm:spPr/>
      <dgm:t>
        <a:bodyPr/>
        <a:lstStyle/>
        <a:p>
          <a:r>
            <a:rPr lang="en-US" sz="2000" dirty="0">
              <a:latin typeface="Arial" pitchFamily="34" charset="0"/>
              <a:cs typeface="Arial" pitchFamily="34" charset="0"/>
            </a:rPr>
            <a:t>100% </a:t>
          </a:r>
          <a:r>
            <a:rPr lang="en-US" sz="2000" dirty="0" err="1">
              <a:latin typeface="Arial" pitchFamily="34" charset="0"/>
              <a:cs typeface="Arial" pitchFamily="34" charset="0"/>
            </a:rPr>
            <a:t>aniq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yechim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5B17796-23CA-43B9-B84C-34E1B7C9B76C}" type="parTrans" cxnId="{692F8A0A-7377-40C9-ACE3-4EFEFB4AD544}">
      <dgm:prSet/>
      <dgm:spPr/>
      <dgm:t>
        <a:bodyPr/>
        <a:lstStyle/>
        <a:p>
          <a:endParaRPr lang="ru-RU"/>
        </a:p>
      </dgm:t>
    </dgm:pt>
    <dgm:pt modelId="{3A9E89FD-525B-46CA-8A9B-4FC0BCAF630E}" type="sibTrans" cxnId="{692F8A0A-7377-40C9-ACE3-4EFEFB4AD544}">
      <dgm:prSet/>
      <dgm:spPr/>
      <dgm:t>
        <a:bodyPr/>
        <a:lstStyle/>
        <a:p>
          <a:endParaRPr lang="ru-RU"/>
        </a:p>
      </dgm:t>
    </dgm:pt>
    <dgm:pt modelId="{CD491D14-E56F-43AE-9EA3-A816E24CF471}">
      <dgm:prSet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Prototipga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mos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88747E78-E3E9-407A-877D-85268D5C6491}" type="parTrans" cxnId="{DAE7ACD9-5B1B-49AB-A77F-0432694353BE}">
      <dgm:prSet/>
      <dgm:spPr/>
      <dgm:t>
        <a:bodyPr/>
        <a:lstStyle/>
        <a:p>
          <a:endParaRPr lang="ru-RU"/>
        </a:p>
      </dgm:t>
    </dgm:pt>
    <dgm:pt modelId="{92AD718C-E964-4169-A0C2-AE6775EA63CD}" type="sibTrans" cxnId="{DAE7ACD9-5B1B-49AB-A77F-0432694353BE}">
      <dgm:prSet/>
      <dgm:spPr/>
      <dgm:t>
        <a:bodyPr/>
        <a:lstStyle/>
        <a:p>
          <a:endParaRPr lang="ru-RU"/>
        </a:p>
      </dgm:t>
    </dgm:pt>
    <dgm:pt modelId="{A2D6808F-5359-4D8D-8F9D-34FA14D43E88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Eksperimental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usul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EFA1DD1-1B8F-44A1-A45F-9025267774B4}" type="parTrans" cxnId="{753F7BE1-078D-451D-8059-4A0482FF2FB3}">
      <dgm:prSet/>
      <dgm:spPr/>
      <dgm:t>
        <a:bodyPr/>
        <a:lstStyle/>
        <a:p>
          <a:endParaRPr lang="ru-RU"/>
        </a:p>
      </dgm:t>
    </dgm:pt>
    <dgm:pt modelId="{53FE75A2-4BD5-407A-8629-B5CCBF0C055F}" type="sibTrans" cxnId="{753F7BE1-078D-451D-8059-4A0482FF2FB3}">
      <dgm:prSet/>
      <dgm:spPr/>
      <dgm:t>
        <a:bodyPr/>
        <a:lstStyle/>
        <a:p>
          <a:endParaRPr lang="ru-RU"/>
        </a:p>
      </dgm:t>
    </dgm:pt>
    <dgm:pt modelId="{98414577-253F-434E-974D-6E5508C7A050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Haqiqiy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o'lchov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C9FC5BD-D2BB-47A1-8D28-8377773454AC}" type="parTrans" cxnId="{0EF2C2E1-5F16-4354-967F-A858C622919D}">
      <dgm:prSet/>
      <dgm:spPr/>
      <dgm:t>
        <a:bodyPr/>
        <a:lstStyle/>
        <a:p>
          <a:endParaRPr lang="ru-RU"/>
        </a:p>
      </dgm:t>
    </dgm:pt>
    <dgm:pt modelId="{C23AFD60-6975-447F-AEF1-7B63909485DD}" type="sibTrans" cxnId="{0EF2C2E1-5F16-4354-967F-A858C622919D}">
      <dgm:prSet/>
      <dgm:spPr/>
      <dgm:t>
        <a:bodyPr/>
        <a:lstStyle/>
        <a:p>
          <a:endParaRPr lang="ru-RU"/>
        </a:p>
      </dgm:t>
    </dgm:pt>
    <dgm:pt modelId="{348D8E3A-D874-41FD-8482-71DF8410041B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>
            <a:latin typeface="Arial" pitchFamily="34" charset="0"/>
            <a:cs typeface="Arial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err="1">
              <a:latin typeface="Arial" pitchFamily="34" charset="0"/>
              <a:cs typeface="Arial" pitchFamily="34" charset="0"/>
            </a:rPr>
            <a:t>Ko’p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vaqt</a:t>
          </a:r>
          <a:r>
            <a:rPr lang="en-US" sz="2000" dirty="0">
              <a:latin typeface="Arial" pitchFamily="34" charset="0"/>
              <a:cs typeface="Arial" pitchFamily="34" charset="0"/>
            </a:rPr>
            <a:t> &amp; </a:t>
          </a:r>
          <a:r>
            <a:rPr lang="en-US" sz="2000" dirty="0" err="1">
              <a:latin typeface="Arial" pitchFamily="34" charset="0"/>
              <a:cs typeface="Arial" pitchFamily="34" charset="0"/>
            </a:rPr>
            <a:t>qimmat</a:t>
          </a:r>
          <a:endParaRPr lang="ru-RU" sz="2000" dirty="0">
            <a:latin typeface="Arial" pitchFamily="34" charset="0"/>
            <a:cs typeface="Arial" pitchFamily="34" charset="0"/>
          </a:endParaRP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/>
        </a:p>
      </dgm:t>
    </dgm:pt>
    <dgm:pt modelId="{24AAB92C-9C65-4567-B668-E0FF2EF8AF89}" type="parTrans" cxnId="{3D4560E1-B608-4699-9239-76B3B8764C37}">
      <dgm:prSet/>
      <dgm:spPr/>
      <dgm:t>
        <a:bodyPr/>
        <a:lstStyle/>
        <a:p>
          <a:endParaRPr lang="ru-RU"/>
        </a:p>
      </dgm:t>
    </dgm:pt>
    <dgm:pt modelId="{D4771ACD-D30D-46C2-8A2F-DED966F20F8D}" type="sibTrans" cxnId="{3D4560E1-B608-4699-9239-76B3B8764C37}">
      <dgm:prSet/>
      <dgm:spPr/>
      <dgm:t>
        <a:bodyPr/>
        <a:lstStyle/>
        <a:p>
          <a:endParaRPr lang="ru-RU"/>
        </a:p>
      </dgm:t>
    </dgm:pt>
    <dgm:pt modelId="{405B7350-5DAC-4EB7-B25F-63B97F5EC3ED}">
      <dgm:prSet phldrT="[Текст]"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Thermopara</a:t>
          </a:r>
          <a:r>
            <a:rPr lang="en-US" sz="2000" dirty="0"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>
              <a:latin typeface="Arial" pitchFamily="34" charset="0"/>
              <a:cs typeface="Arial" pitchFamily="34" charset="0"/>
            </a:rPr>
            <a:t>datchiklar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hokazo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5D9DFA6-BD0E-4FDA-B872-B6FBC809A27C}" type="parTrans" cxnId="{9261CF82-9FF7-4258-9E53-FA85B7DBD512}">
      <dgm:prSet/>
      <dgm:spPr/>
      <dgm:t>
        <a:bodyPr/>
        <a:lstStyle/>
        <a:p>
          <a:endParaRPr lang="ru-RU"/>
        </a:p>
      </dgm:t>
    </dgm:pt>
    <dgm:pt modelId="{74D76B1E-C165-42FC-9A4E-623E78FAD0CC}" type="sibTrans" cxnId="{9261CF82-9FF7-4258-9E53-FA85B7DBD512}">
      <dgm:prSet/>
      <dgm:spPr/>
      <dgm:t>
        <a:bodyPr/>
        <a:lstStyle/>
        <a:p>
          <a:endParaRPr lang="ru-RU"/>
        </a:p>
      </dgm:t>
    </dgm:pt>
    <dgm:pt modelId="{B38C6209-BB16-4CBD-AF2A-80AFDB2EB615}">
      <dgm:prSet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Faqat</a:t>
          </a:r>
          <a:r>
            <a:rPr lang="en-US" sz="2000" dirty="0">
              <a:latin typeface="Arial" pitchFamily="34" charset="0"/>
              <a:cs typeface="Arial" pitchFamily="34" charset="0"/>
            </a:rPr>
            <a:t> 1ta </a:t>
          </a:r>
          <a:r>
            <a:rPr lang="en-US" sz="2000" dirty="0" err="1">
              <a:latin typeface="Arial" pitchFamily="34" charset="0"/>
              <a:cs typeface="Arial" pitchFamily="34" charset="0"/>
            </a:rPr>
            <a:t>geometriya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ga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mos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41B79350-D386-477D-B774-369B08CE6E27}" type="parTrans" cxnId="{0028709D-FB04-47A5-A1D6-558111C806AA}">
      <dgm:prSet/>
      <dgm:spPr/>
      <dgm:t>
        <a:bodyPr/>
        <a:lstStyle/>
        <a:p>
          <a:endParaRPr lang="ru-RU"/>
        </a:p>
      </dgm:t>
    </dgm:pt>
    <dgm:pt modelId="{4ED5AD2E-5DC6-4DBA-830E-6F63F06FB2C4}" type="sibTrans" cxnId="{0028709D-FB04-47A5-A1D6-558111C806AA}">
      <dgm:prSet/>
      <dgm:spPr/>
      <dgm:t>
        <a:bodyPr/>
        <a:lstStyle/>
        <a:p>
          <a:endParaRPr lang="ru-RU"/>
        </a:p>
      </dgm:t>
    </dgm:pt>
    <dgm:pt modelId="{309E1AAB-20F5-4F4F-9AA1-3E755C9B4A98}">
      <dgm:prSet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Turli</a:t>
          </a:r>
          <a:r>
            <a:rPr lang="en-US" sz="2000" dirty="0">
              <a:latin typeface="Arial" pitchFamily="34" charset="0"/>
              <a:cs typeface="Arial" pitchFamily="34" charset="0"/>
            </a:rPr>
            <a:t> material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C850C2E-98E0-45C0-B545-33A9F6C00D5E}" type="parTrans" cxnId="{65BD6367-76EA-46C6-9DDF-AA25193306DE}">
      <dgm:prSet/>
      <dgm:spPr/>
      <dgm:t>
        <a:bodyPr/>
        <a:lstStyle/>
        <a:p>
          <a:endParaRPr lang="ru-RU"/>
        </a:p>
      </dgm:t>
    </dgm:pt>
    <dgm:pt modelId="{08730E0B-36E9-4A03-ABE7-5B2C7A05E6AB}" type="sibTrans" cxnId="{65BD6367-76EA-46C6-9DDF-AA25193306DE}">
      <dgm:prSet/>
      <dgm:spPr/>
      <dgm:t>
        <a:bodyPr/>
        <a:lstStyle/>
        <a:p>
          <a:endParaRPr lang="ru-RU"/>
        </a:p>
      </dgm:t>
    </dgm:pt>
    <dgm:pt modelId="{C9FFDBF5-B561-4CB6-A409-DE5515963092}">
      <dgm:prSet custT="1"/>
      <dgm:spPr/>
      <dgm:t>
        <a:bodyPr/>
        <a:lstStyle/>
        <a:p>
          <a:r>
            <a:rPr lang="en-US" sz="2000" dirty="0" err="1">
              <a:latin typeface="Arial" pitchFamily="34" charset="0"/>
              <a:cs typeface="Arial" pitchFamily="34" charset="0"/>
            </a:rPr>
            <a:t>Prototip</a:t>
          </a:r>
          <a:r>
            <a:rPr lang="en-US" sz="2000" dirty="0">
              <a:latin typeface="Arial" pitchFamily="34" charset="0"/>
              <a:cs typeface="Arial" pitchFamily="34" charset="0"/>
            </a:rPr>
            <a:t> 3~5 </a:t>
          </a:r>
          <a:r>
            <a:rPr lang="en-US" sz="2000" dirty="0" err="1">
              <a:latin typeface="Arial" pitchFamily="34" charset="0"/>
              <a:cs typeface="Arial" pitchFamily="34" charset="0"/>
            </a:rPr>
            <a:t>marta</a:t>
          </a:r>
          <a:r>
            <a:rPr lang="en-US" sz="2000" dirty="0">
              <a:latin typeface="Arial" pitchFamily="34" charset="0"/>
              <a:cs typeface="Arial" pitchFamily="34" charset="0"/>
            </a:rPr>
            <a:t> </a:t>
          </a:r>
          <a:r>
            <a:rPr lang="en-US" sz="2000" dirty="0" err="1">
              <a:latin typeface="Arial" pitchFamily="34" charset="0"/>
              <a:cs typeface="Arial" pitchFamily="34" charset="0"/>
            </a:rPr>
            <a:t>sinovi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43F2131A-3F02-4B1C-88C2-0BA4CCD21BA9}" type="parTrans" cxnId="{27EE411B-1B66-4696-91A8-1C1D4433381C}">
      <dgm:prSet/>
      <dgm:spPr/>
      <dgm:t>
        <a:bodyPr/>
        <a:lstStyle/>
        <a:p>
          <a:endParaRPr lang="ru-RU"/>
        </a:p>
      </dgm:t>
    </dgm:pt>
    <dgm:pt modelId="{A29D4302-F4B9-4AFF-A111-DE7A7CF650B5}" type="sibTrans" cxnId="{27EE411B-1B66-4696-91A8-1C1D4433381C}">
      <dgm:prSet/>
      <dgm:spPr/>
      <dgm:t>
        <a:bodyPr/>
        <a:lstStyle/>
        <a:p>
          <a:endParaRPr lang="ru-RU"/>
        </a:p>
      </dgm:t>
    </dgm:pt>
    <dgm:pt modelId="{DF6CCC5F-45FA-4A69-A1AA-4CD6FE1E1823}" type="pres">
      <dgm:prSet presAssocID="{D4943461-FE4E-4EFA-8A61-39CCBABC076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F791C0D-0BDB-4C00-A035-28308969A359}" type="pres">
      <dgm:prSet presAssocID="{81B9DF0C-75E0-4E44-BB68-BA820A1C5580}" presName="root" presStyleCnt="0"/>
      <dgm:spPr/>
    </dgm:pt>
    <dgm:pt modelId="{CEC67ED7-D0CC-43CC-B384-AED81F574C5C}" type="pres">
      <dgm:prSet presAssocID="{81B9DF0C-75E0-4E44-BB68-BA820A1C5580}" presName="rootComposite" presStyleCnt="0"/>
      <dgm:spPr/>
    </dgm:pt>
    <dgm:pt modelId="{C8CA71B4-FE1C-4029-B7D6-24C3E70423E2}" type="pres">
      <dgm:prSet presAssocID="{81B9DF0C-75E0-4E44-BB68-BA820A1C5580}" presName="rootText" presStyleLbl="node1" presStyleIdx="0" presStyleCnt="3" custLinFactNeighborX="-18463" custLinFactNeighborY="753"/>
      <dgm:spPr/>
      <dgm:t>
        <a:bodyPr/>
        <a:lstStyle/>
        <a:p>
          <a:endParaRPr lang="ru-RU"/>
        </a:p>
      </dgm:t>
    </dgm:pt>
    <dgm:pt modelId="{55F6F93A-B9E2-4876-8A69-515B883D3952}" type="pres">
      <dgm:prSet presAssocID="{81B9DF0C-75E0-4E44-BB68-BA820A1C5580}" presName="rootConnector" presStyleLbl="node1" presStyleIdx="0" presStyleCnt="3"/>
      <dgm:spPr/>
      <dgm:t>
        <a:bodyPr/>
        <a:lstStyle/>
        <a:p>
          <a:endParaRPr lang="ru-RU"/>
        </a:p>
      </dgm:t>
    </dgm:pt>
    <dgm:pt modelId="{234A2395-82F8-448F-AA4E-AA8C70774D0D}" type="pres">
      <dgm:prSet presAssocID="{81B9DF0C-75E0-4E44-BB68-BA820A1C5580}" presName="childShape" presStyleCnt="0"/>
      <dgm:spPr/>
    </dgm:pt>
    <dgm:pt modelId="{1524D80E-1A38-4E63-9147-7D538EB0D845}" type="pres">
      <dgm:prSet presAssocID="{6417DAE8-9C9A-4974-969A-688254753450}" presName="Name13" presStyleLbl="parChTrans1D2" presStyleIdx="0" presStyleCnt="12"/>
      <dgm:spPr/>
      <dgm:t>
        <a:bodyPr/>
        <a:lstStyle/>
        <a:p>
          <a:endParaRPr lang="ru-RU"/>
        </a:p>
      </dgm:t>
    </dgm:pt>
    <dgm:pt modelId="{7261035B-A042-4238-B7D6-FC98E0DCA2E0}" type="pres">
      <dgm:prSet presAssocID="{B674A7B8-285E-4238-B05C-AB0536F88C0F}" presName="childText" presStyleLbl="bgAcc1" presStyleIdx="0" presStyleCnt="12" custScaleX="113893" custLinFactNeighborX="-13295" custLinFactNeighborY="28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0560D9-9D68-4036-98F6-A5D37E21079E}" type="pres">
      <dgm:prSet presAssocID="{65B17796-23CA-43B9-B84C-34E1B7C9B76C}" presName="Name13" presStyleLbl="parChTrans1D2" presStyleIdx="1" presStyleCnt="12"/>
      <dgm:spPr/>
      <dgm:t>
        <a:bodyPr/>
        <a:lstStyle/>
        <a:p>
          <a:endParaRPr lang="ru-RU"/>
        </a:p>
      </dgm:t>
    </dgm:pt>
    <dgm:pt modelId="{441EF73E-475D-4EC3-9271-3D9A57832CA6}" type="pres">
      <dgm:prSet presAssocID="{831FBF31-41FB-46C0-A5B1-8412DF86A4B8}" presName="childText" presStyleLbl="bgAcc1" presStyleIdx="1" presStyleCnt="12" custScaleX="118025" custLinFactNeighborX="-14497" custLinFactNeighborY="-1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DB8257-DCF6-436F-B03D-5B7CCF473621}" type="pres">
      <dgm:prSet presAssocID="{EF4C925E-8D89-4146-A8C1-A4824F813C94}" presName="Name13" presStyleLbl="parChTrans1D2" presStyleIdx="2" presStyleCnt="12"/>
      <dgm:spPr/>
      <dgm:t>
        <a:bodyPr/>
        <a:lstStyle/>
        <a:p>
          <a:endParaRPr lang="ru-RU"/>
        </a:p>
      </dgm:t>
    </dgm:pt>
    <dgm:pt modelId="{E17FCBFF-6B16-4491-97CA-631A5D2309DE}" type="pres">
      <dgm:prSet presAssocID="{113441A3-8E02-4FD9-A17E-4D0CD59D0D21}" presName="childText" presStyleLbl="bgAcc1" presStyleIdx="2" presStyleCnt="12" custScaleX="116296" custLinFactNeighborX="-14497" custLinFactNeighborY="-13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A3A036-09F1-44DD-9C20-1359C8591641}" type="pres">
      <dgm:prSet presAssocID="{41B79350-D386-477D-B774-369B08CE6E27}" presName="Name13" presStyleLbl="parChTrans1D2" presStyleIdx="3" presStyleCnt="12"/>
      <dgm:spPr/>
      <dgm:t>
        <a:bodyPr/>
        <a:lstStyle/>
        <a:p>
          <a:endParaRPr lang="ru-RU"/>
        </a:p>
      </dgm:t>
    </dgm:pt>
    <dgm:pt modelId="{AC3032CF-3C29-409E-915C-A6A2AA1A28C3}" type="pres">
      <dgm:prSet presAssocID="{B38C6209-BB16-4CBD-AF2A-80AFDB2EB615}" presName="childText" presStyleLbl="bgAcc1" presStyleIdx="3" presStyleCnt="12" custScaleX="117790" custLinFactNeighborX="-16222" custLinFactNeighborY="-132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99C95-119E-4037-8164-692BA371AA91}" type="pres">
      <dgm:prSet presAssocID="{FF609685-4606-456D-902B-78D7874D7A45}" presName="root" presStyleCnt="0"/>
      <dgm:spPr/>
    </dgm:pt>
    <dgm:pt modelId="{2B652E64-4DC5-4A9B-A8C5-D96FFF2288C2}" type="pres">
      <dgm:prSet presAssocID="{FF609685-4606-456D-902B-78D7874D7A45}" presName="rootComposite" presStyleCnt="0"/>
      <dgm:spPr/>
    </dgm:pt>
    <dgm:pt modelId="{8821E225-512E-4FA6-9463-19387AC8FDFD}" type="pres">
      <dgm:prSet presAssocID="{FF609685-4606-456D-902B-78D7874D7A45}" presName="rootText" presStyleLbl="node1" presStyleIdx="1" presStyleCnt="3" custLinFactNeighborX="13964" custLinFactNeighborY="-208"/>
      <dgm:spPr/>
      <dgm:t>
        <a:bodyPr/>
        <a:lstStyle/>
        <a:p>
          <a:endParaRPr lang="ru-RU"/>
        </a:p>
      </dgm:t>
    </dgm:pt>
    <dgm:pt modelId="{214E03EE-773A-437D-AB90-79F97D62F81F}" type="pres">
      <dgm:prSet presAssocID="{FF609685-4606-456D-902B-78D7874D7A45}" presName="rootConnector" presStyleLbl="node1" presStyleIdx="1" presStyleCnt="3"/>
      <dgm:spPr/>
      <dgm:t>
        <a:bodyPr/>
        <a:lstStyle/>
        <a:p>
          <a:endParaRPr lang="ru-RU"/>
        </a:p>
      </dgm:t>
    </dgm:pt>
    <dgm:pt modelId="{EBEE26DE-F6F4-47B0-AAC6-230CCC52371B}" type="pres">
      <dgm:prSet presAssocID="{FF609685-4606-456D-902B-78D7874D7A45}" presName="childShape" presStyleCnt="0"/>
      <dgm:spPr/>
    </dgm:pt>
    <dgm:pt modelId="{D10123A0-76CF-40AE-90B8-1A7863D16945}" type="pres">
      <dgm:prSet presAssocID="{0204EDA3-D2E5-4286-9D45-90D2321D7907}" presName="Name13" presStyleLbl="parChTrans1D2" presStyleIdx="4" presStyleCnt="12"/>
      <dgm:spPr/>
      <dgm:t>
        <a:bodyPr/>
        <a:lstStyle/>
        <a:p>
          <a:endParaRPr lang="ru-RU"/>
        </a:p>
      </dgm:t>
    </dgm:pt>
    <dgm:pt modelId="{A9E41909-63C8-4920-BA9E-2FE850B0B03B}" type="pres">
      <dgm:prSet presAssocID="{82832242-FCF3-43EF-A2B8-85D589C23FE5}" presName="childText" presStyleLbl="bgAcc1" presStyleIdx="4" presStyleCnt="12" custLinFactNeighborX="17446" custLinFactNeighborY="-4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B01291-ADFE-47EA-86DF-586E4A5881E3}" type="pres">
      <dgm:prSet presAssocID="{88747E78-E3E9-407A-877D-85268D5C6491}" presName="Name13" presStyleLbl="parChTrans1D2" presStyleIdx="5" presStyleCnt="12"/>
      <dgm:spPr/>
      <dgm:t>
        <a:bodyPr/>
        <a:lstStyle/>
        <a:p>
          <a:endParaRPr lang="ru-RU"/>
        </a:p>
      </dgm:t>
    </dgm:pt>
    <dgm:pt modelId="{E75AFB66-E31B-4559-A982-C3BBF21DED21}" type="pres">
      <dgm:prSet presAssocID="{CD491D14-E56F-43AE-9EA3-A816E24CF471}" presName="childText" presStyleLbl="bgAcc1" presStyleIdx="5" presStyleCnt="12" custScaleX="98799" custLinFactNeighborX="17446" custLinFactNeighborY="-4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897B1B-728E-47E7-8F7A-17C8C5C82207}" type="pres">
      <dgm:prSet presAssocID="{5C850C2E-98E0-45C0-B545-33A9F6C00D5E}" presName="Name13" presStyleLbl="parChTrans1D2" presStyleIdx="6" presStyleCnt="12"/>
      <dgm:spPr/>
      <dgm:t>
        <a:bodyPr/>
        <a:lstStyle/>
        <a:p>
          <a:endParaRPr lang="ru-RU"/>
        </a:p>
      </dgm:t>
    </dgm:pt>
    <dgm:pt modelId="{3A20CB66-9B70-4212-9F60-CD48B9BF14FB}" type="pres">
      <dgm:prSet presAssocID="{309E1AAB-20F5-4F4F-9AA1-3E755C9B4A98}" presName="childText" presStyleLbl="bgAcc1" presStyleIdx="6" presStyleCnt="12" custLinFactNeighborX="246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73711-99CC-4092-8520-E4FEB62C2FBE}" type="pres">
      <dgm:prSet presAssocID="{CAE4EA15-32BF-4ABA-B699-7FFA6D8F6D61}" presName="Name13" presStyleLbl="parChTrans1D2" presStyleIdx="7" presStyleCnt="12"/>
      <dgm:spPr/>
      <dgm:t>
        <a:bodyPr/>
        <a:lstStyle/>
        <a:p>
          <a:endParaRPr lang="ru-RU"/>
        </a:p>
      </dgm:t>
    </dgm:pt>
    <dgm:pt modelId="{1AA7D456-D7AC-45B6-9DA3-82CA67C1B11D}" type="pres">
      <dgm:prSet presAssocID="{F9516BA0-CB51-4E8E-BE78-2D6C5C09FE51}" presName="childText" presStyleLbl="bgAcc1" presStyleIdx="7" presStyleCnt="12" custScaleX="107471" custLinFactNeighborX="15962" custLinFactNeighborY="-10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3CDC8-8742-4D23-8D47-C5981855758C}" type="pres">
      <dgm:prSet presAssocID="{A2D6808F-5359-4D8D-8F9D-34FA14D43E88}" presName="root" presStyleCnt="0"/>
      <dgm:spPr/>
    </dgm:pt>
    <dgm:pt modelId="{7C14EB31-592D-4445-9A7C-7DDEE946C728}" type="pres">
      <dgm:prSet presAssocID="{A2D6808F-5359-4D8D-8F9D-34FA14D43E88}" presName="rootComposite" presStyleCnt="0"/>
      <dgm:spPr/>
    </dgm:pt>
    <dgm:pt modelId="{49D588CB-F28B-4652-9740-19EE5A979EB1}" type="pres">
      <dgm:prSet presAssocID="{A2D6808F-5359-4D8D-8F9D-34FA14D43E88}" presName="rootText" presStyleLbl="node1" presStyleIdx="2" presStyleCnt="3" custScaleX="108610" custLinFactNeighborX="17982" custLinFactNeighborY="-839"/>
      <dgm:spPr/>
      <dgm:t>
        <a:bodyPr/>
        <a:lstStyle/>
        <a:p>
          <a:endParaRPr lang="ru-RU"/>
        </a:p>
      </dgm:t>
    </dgm:pt>
    <dgm:pt modelId="{CAA516AB-8474-48A6-A876-3EDC28C516D9}" type="pres">
      <dgm:prSet presAssocID="{A2D6808F-5359-4D8D-8F9D-34FA14D43E88}" presName="rootConnector" presStyleLbl="node1" presStyleIdx="2" presStyleCnt="3"/>
      <dgm:spPr/>
      <dgm:t>
        <a:bodyPr/>
        <a:lstStyle/>
        <a:p>
          <a:endParaRPr lang="ru-RU"/>
        </a:p>
      </dgm:t>
    </dgm:pt>
    <dgm:pt modelId="{BA813AF7-4456-4D01-97F2-7B1CDEDE14BD}" type="pres">
      <dgm:prSet presAssocID="{A2D6808F-5359-4D8D-8F9D-34FA14D43E88}" presName="childShape" presStyleCnt="0"/>
      <dgm:spPr/>
    </dgm:pt>
    <dgm:pt modelId="{84CCC925-68B2-4231-BCAE-8D6826771371}" type="pres">
      <dgm:prSet presAssocID="{CC9FC5BD-D2BB-47A1-8D28-8377773454AC}" presName="Name13" presStyleLbl="parChTrans1D2" presStyleIdx="8" presStyleCnt="12"/>
      <dgm:spPr/>
      <dgm:t>
        <a:bodyPr/>
        <a:lstStyle/>
        <a:p>
          <a:endParaRPr lang="ru-RU"/>
        </a:p>
      </dgm:t>
    </dgm:pt>
    <dgm:pt modelId="{BA8F8255-3C8D-49C9-9543-9455443A6C4E}" type="pres">
      <dgm:prSet presAssocID="{98414577-253F-434E-974D-6E5508C7A050}" presName="childText" presStyleLbl="bgAcc1" presStyleIdx="8" presStyleCnt="12" custScaleX="147406" custLinFactNeighborX="30487" custLinFactNeighborY="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48E45-988E-470F-951A-FAD7C9BEE792}" type="pres">
      <dgm:prSet presAssocID="{24AAB92C-9C65-4567-B668-E0FF2EF8AF89}" presName="Name13" presStyleLbl="parChTrans1D2" presStyleIdx="9" presStyleCnt="12"/>
      <dgm:spPr/>
      <dgm:t>
        <a:bodyPr/>
        <a:lstStyle/>
        <a:p>
          <a:endParaRPr lang="ru-RU"/>
        </a:p>
      </dgm:t>
    </dgm:pt>
    <dgm:pt modelId="{68622978-93F7-4A7E-A97F-9AC3D555CA44}" type="pres">
      <dgm:prSet presAssocID="{348D8E3A-D874-41FD-8482-71DF8410041B}" presName="childText" presStyleLbl="bgAcc1" presStyleIdx="9" presStyleCnt="12" custScaleX="153362" custLinFactNeighborX="31088" custLinFactNeighborY="-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EDA5A1-87EE-4E0E-8AF1-FC7AF8463414}" type="pres">
      <dgm:prSet presAssocID="{43F2131A-3F02-4B1C-88C2-0BA4CCD21BA9}" presName="Name13" presStyleLbl="parChTrans1D2" presStyleIdx="10" presStyleCnt="12"/>
      <dgm:spPr/>
      <dgm:t>
        <a:bodyPr/>
        <a:lstStyle/>
        <a:p>
          <a:endParaRPr lang="ru-RU"/>
        </a:p>
      </dgm:t>
    </dgm:pt>
    <dgm:pt modelId="{255985E4-6846-404A-BDCE-B8C42F50ED72}" type="pres">
      <dgm:prSet presAssocID="{C9FFDBF5-B561-4CB6-A409-DE5515963092}" presName="childText" presStyleLbl="bgAcc1" presStyleIdx="10" presStyleCnt="12" custScaleX="158653" custLinFactNeighborX="14881" custLinFactNeighborY="-1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0F7588-42BD-4AD6-9027-C25991895B40}" type="pres">
      <dgm:prSet presAssocID="{65D9DFA6-BD0E-4FDA-B872-B6FBC809A27C}" presName="Name13" presStyleLbl="parChTrans1D2" presStyleIdx="11" presStyleCnt="12"/>
      <dgm:spPr/>
      <dgm:t>
        <a:bodyPr/>
        <a:lstStyle/>
        <a:p>
          <a:endParaRPr lang="ru-RU"/>
        </a:p>
      </dgm:t>
    </dgm:pt>
    <dgm:pt modelId="{E83B73A3-9E51-42F2-A04F-27A37DC8E6C4}" type="pres">
      <dgm:prSet presAssocID="{405B7350-5DAC-4EB7-B25F-63B97F5EC3ED}" presName="childText" presStyleLbl="bgAcc1" presStyleIdx="11" presStyleCnt="12" custScaleX="158786" custLinFactNeighborX="31088" custLinFactNeighborY="-74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C07AF2-D70F-4B7B-B1E0-B68CCFB24951}" type="presOf" srcId="{A2D6808F-5359-4D8D-8F9D-34FA14D43E88}" destId="{CAA516AB-8474-48A6-A876-3EDC28C516D9}" srcOrd="1" destOrd="0" presId="urn:microsoft.com/office/officeart/2005/8/layout/hierarchy3"/>
    <dgm:cxn modelId="{6C81FDE3-EEE0-4C4D-8111-2B9048C9B318}" srcId="{D4943461-FE4E-4EFA-8A61-39CCBABC0766}" destId="{81B9DF0C-75E0-4E44-BB68-BA820A1C5580}" srcOrd="0" destOrd="0" parTransId="{2ACF0F14-D6FD-4D14-8695-8E16A8BC00CB}" sibTransId="{FB35D65B-A033-4EE6-8D8E-6F69C72CE1BC}"/>
    <dgm:cxn modelId="{27EE411B-1B66-4696-91A8-1C1D4433381C}" srcId="{A2D6808F-5359-4D8D-8F9D-34FA14D43E88}" destId="{C9FFDBF5-B561-4CB6-A409-DE5515963092}" srcOrd="2" destOrd="0" parTransId="{43F2131A-3F02-4B1C-88C2-0BA4CCD21BA9}" sibTransId="{A29D4302-F4B9-4AFF-A111-DE7A7CF650B5}"/>
    <dgm:cxn modelId="{E11AF3AA-64C5-49ED-AC78-389655CBA5F8}" type="presOf" srcId="{6417DAE8-9C9A-4974-969A-688254753450}" destId="{1524D80E-1A38-4E63-9147-7D538EB0D845}" srcOrd="0" destOrd="0" presId="urn:microsoft.com/office/officeart/2005/8/layout/hierarchy3"/>
    <dgm:cxn modelId="{9261CF82-9FF7-4258-9E53-FA85B7DBD512}" srcId="{A2D6808F-5359-4D8D-8F9D-34FA14D43E88}" destId="{405B7350-5DAC-4EB7-B25F-63B97F5EC3ED}" srcOrd="3" destOrd="0" parTransId="{65D9DFA6-BD0E-4FDA-B872-B6FBC809A27C}" sibTransId="{74D76B1E-C165-42FC-9A4E-623E78FAD0CC}"/>
    <dgm:cxn modelId="{65BD6367-76EA-46C6-9DDF-AA25193306DE}" srcId="{FF609685-4606-456D-902B-78D7874D7A45}" destId="{309E1AAB-20F5-4F4F-9AA1-3E755C9B4A98}" srcOrd="2" destOrd="0" parTransId="{5C850C2E-98E0-45C0-B545-33A9F6C00D5E}" sibTransId="{08730E0B-36E9-4A03-ABE7-5B2C7A05E6AB}"/>
    <dgm:cxn modelId="{391F4DC6-8B68-4A5F-A3FE-EF4A2D9CE04E}" type="presOf" srcId="{81B9DF0C-75E0-4E44-BB68-BA820A1C5580}" destId="{55F6F93A-B9E2-4876-8A69-515B883D3952}" srcOrd="1" destOrd="0" presId="urn:microsoft.com/office/officeart/2005/8/layout/hierarchy3"/>
    <dgm:cxn modelId="{341EEA7C-56B5-474B-8389-8ACCCA11A2BC}" type="presOf" srcId="{43F2131A-3F02-4B1C-88C2-0BA4CCD21BA9}" destId="{B1EDA5A1-87EE-4E0E-8AF1-FC7AF8463414}" srcOrd="0" destOrd="0" presId="urn:microsoft.com/office/officeart/2005/8/layout/hierarchy3"/>
    <dgm:cxn modelId="{DAE7ACD9-5B1B-49AB-A77F-0432694353BE}" srcId="{FF609685-4606-456D-902B-78D7874D7A45}" destId="{CD491D14-E56F-43AE-9EA3-A816E24CF471}" srcOrd="1" destOrd="0" parTransId="{88747E78-E3E9-407A-877D-85268D5C6491}" sibTransId="{92AD718C-E964-4169-A0C2-AE6775EA63CD}"/>
    <dgm:cxn modelId="{298368AF-AB60-4321-88C9-56743E9EBD30}" type="presOf" srcId="{41B79350-D386-477D-B774-369B08CE6E27}" destId="{15A3A036-09F1-44DD-9C20-1359C8591641}" srcOrd="0" destOrd="0" presId="urn:microsoft.com/office/officeart/2005/8/layout/hierarchy3"/>
    <dgm:cxn modelId="{0BED0204-842B-4C68-926D-D016B4515EA3}" type="presOf" srcId="{831FBF31-41FB-46C0-A5B1-8412DF86A4B8}" destId="{441EF73E-475D-4EC3-9271-3D9A57832CA6}" srcOrd="0" destOrd="0" presId="urn:microsoft.com/office/officeart/2005/8/layout/hierarchy3"/>
    <dgm:cxn modelId="{8502CF09-4CD0-46DC-B945-E8666540830C}" type="presOf" srcId="{EF4C925E-8D89-4146-A8C1-A4824F813C94}" destId="{3ADB8257-DCF6-436F-B03D-5B7CCF473621}" srcOrd="0" destOrd="0" presId="urn:microsoft.com/office/officeart/2005/8/layout/hierarchy3"/>
    <dgm:cxn modelId="{2B0CF2F8-0006-4F38-A58D-7F5061F5306C}" type="presOf" srcId="{D4943461-FE4E-4EFA-8A61-39CCBABC0766}" destId="{DF6CCC5F-45FA-4A69-A1AA-4CD6FE1E1823}" srcOrd="0" destOrd="0" presId="urn:microsoft.com/office/officeart/2005/8/layout/hierarchy3"/>
    <dgm:cxn modelId="{753F7BE1-078D-451D-8059-4A0482FF2FB3}" srcId="{D4943461-FE4E-4EFA-8A61-39CCBABC0766}" destId="{A2D6808F-5359-4D8D-8F9D-34FA14D43E88}" srcOrd="2" destOrd="0" parTransId="{2EFA1DD1-1B8F-44A1-A45F-9025267774B4}" sibTransId="{53FE75A2-4BD5-407A-8629-B5CCBF0C055F}"/>
    <dgm:cxn modelId="{696A2328-11DB-41C1-B260-FA60FB462152}" type="presOf" srcId="{65B17796-23CA-43B9-B84C-34E1B7C9B76C}" destId="{3C0560D9-9D68-4036-98F6-A5D37E21079E}" srcOrd="0" destOrd="0" presId="urn:microsoft.com/office/officeart/2005/8/layout/hierarchy3"/>
    <dgm:cxn modelId="{0EF2C2E1-5F16-4354-967F-A858C622919D}" srcId="{A2D6808F-5359-4D8D-8F9D-34FA14D43E88}" destId="{98414577-253F-434E-974D-6E5508C7A050}" srcOrd="0" destOrd="0" parTransId="{CC9FC5BD-D2BB-47A1-8D28-8377773454AC}" sibTransId="{C23AFD60-6975-447F-AEF1-7B63909485DD}"/>
    <dgm:cxn modelId="{0028709D-FB04-47A5-A1D6-558111C806AA}" srcId="{81B9DF0C-75E0-4E44-BB68-BA820A1C5580}" destId="{B38C6209-BB16-4CBD-AF2A-80AFDB2EB615}" srcOrd="3" destOrd="0" parTransId="{41B79350-D386-477D-B774-369B08CE6E27}" sibTransId="{4ED5AD2E-5DC6-4DBA-830E-6F63F06FB2C4}"/>
    <dgm:cxn modelId="{7C446D17-877A-4EB0-BC4F-04F16E61404D}" type="presOf" srcId="{C9FFDBF5-B561-4CB6-A409-DE5515963092}" destId="{255985E4-6846-404A-BDCE-B8C42F50ED72}" srcOrd="0" destOrd="0" presId="urn:microsoft.com/office/officeart/2005/8/layout/hierarchy3"/>
    <dgm:cxn modelId="{89D17C0C-22F9-4EA7-9009-AC49F84625B7}" srcId="{D4943461-FE4E-4EFA-8A61-39CCBABC0766}" destId="{FF609685-4606-456D-902B-78D7874D7A45}" srcOrd="1" destOrd="0" parTransId="{1411334C-DF87-47C5-9F84-6354E919CAC4}" sibTransId="{393A1CD8-0834-4F07-82C1-1FE4B8A16ABD}"/>
    <dgm:cxn modelId="{878C6F50-8E74-4678-BE10-D5627654C072}" srcId="{81B9DF0C-75E0-4E44-BB68-BA820A1C5580}" destId="{113441A3-8E02-4FD9-A17E-4D0CD59D0D21}" srcOrd="2" destOrd="0" parTransId="{EF4C925E-8D89-4146-A8C1-A4824F813C94}" sibTransId="{2F7D3718-B3D8-4D33-8C79-B4EC5ACA672A}"/>
    <dgm:cxn modelId="{3A709CB7-64A5-4AD4-806F-C28A51E2DFB8}" type="presOf" srcId="{405B7350-5DAC-4EB7-B25F-63B97F5EC3ED}" destId="{E83B73A3-9E51-42F2-A04F-27A37DC8E6C4}" srcOrd="0" destOrd="0" presId="urn:microsoft.com/office/officeart/2005/8/layout/hierarchy3"/>
    <dgm:cxn modelId="{3D4560E1-B608-4699-9239-76B3B8764C37}" srcId="{A2D6808F-5359-4D8D-8F9D-34FA14D43E88}" destId="{348D8E3A-D874-41FD-8482-71DF8410041B}" srcOrd="1" destOrd="0" parTransId="{24AAB92C-9C65-4567-B668-E0FF2EF8AF89}" sibTransId="{D4771ACD-D30D-46C2-8A2F-DED966F20F8D}"/>
    <dgm:cxn modelId="{985CF474-24CC-4006-9DA9-0ADF41BC4DCA}" type="presOf" srcId="{F9516BA0-CB51-4E8E-BE78-2D6C5C09FE51}" destId="{1AA7D456-D7AC-45B6-9DA3-82CA67C1B11D}" srcOrd="0" destOrd="0" presId="urn:microsoft.com/office/officeart/2005/8/layout/hierarchy3"/>
    <dgm:cxn modelId="{9D9B7B00-BB89-4DBB-9957-75761B4EED85}" srcId="{FF609685-4606-456D-902B-78D7874D7A45}" destId="{82832242-FCF3-43EF-A2B8-85D589C23FE5}" srcOrd="0" destOrd="0" parTransId="{0204EDA3-D2E5-4286-9D45-90D2321D7907}" sibTransId="{B665F58C-26C9-4EA8-A797-08212899FC19}"/>
    <dgm:cxn modelId="{4B385FE0-1183-4160-A92D-C8F605C02E83}" type="presOf" srcId="{348D8E3A-D874-41FD-8482-71DF8410041B}" destId="{68622978-93F7-4A7E-A97F-9AC3D555CA44}" srcOrd="0" destOrd="0" presId="urn:microsoft.com/office/officeart/2005/8/layout/hierarchy3"/>
    <dgm:cxn modelId="{DBE192BC-86EA-49DA-ADEA-B0855EFA13AA}" type="presOf" srcId="{88747E78-E3E9-407A-877D-85268D5C6491}" destId="{11B01291-ADFE-47EA-86DF-586E4A5881E3}" srcOrd="0" destOrd="0" presId="urn:microsoft.com/office/officeart/2005/8/layout/hierarchy3"/>
    <dgm:cxn modelId="{FBC1C1E5-6036-4A3C-9FC4-5141BC8884D6}" type="presOf" srcId="{5C850C2E-98E0-45C0-B545-33A9F6C00D5E}" destId="{BE897B1B-728E-47E7-8F7A-17C8C5C82207}" srcOrd="0" destOrd="0" presId="urn:microsoft.com/office/officeart/2005/8/layout/hierarchy3"/>
    <dgm:cxn modelId="{A631CE49-5DBE-40B1-8F6E-1A619E80AED1}" type="presOf" srcId="{24AAB92C-9C65-4567-B668-E0FF2EF8AF89}" destId="{20B48E45-988E-470F-951A-FAD7C9BEE792}" srcOrd="0" destOrd="0" presId="urn:microsoft.com/office/officeart/2005/8/layout/hierarchy3"/>
    <dgm:cxn modelId="{B3A9E916-26A7-4DDC-9BD2-4AA5B56D6ED3}" type="presOf" srcId="{B674A7B8-285E-4238-B05C-AB0536F88C0F}" destId="{7261035B-A042-4238-B7D6-FC98E0DCA2E0}" srcOrd="0" destOrd="0" presId="urn:microsoft.com/office/officeart/2005/8/layout/hierarchy3"/>
    <dgm:cxn modelId="{2885DB25-E704-435F-89B4-ADF8C45599BD}" type="presOf" srcId="{81B9DF0C-75E0-4E44-BB68-BA820A1C5580}" destId="{C8CA71B4-FE1C-4029-B7D6-24C3E70423E2}" srcOrd="0" destOrd="0" presId="urn:microsoft.com/office/officeart/2005/8/layout/hierarchy3"/>
    <dgm:cxn modelId="{A71BD636-9607-48C7-82AE-CCFF34E1F7FA}" type="presOf" srcId="{A2D6808F-5359-4D8D-8F9D-34FA14D43E88}" destId="{49D588CB-F28B-4652-9740-19EE5A979EB1}" srcOrd="0" destOrd="0" presId="urn:microsoft.com/office/officeart/2005/8/layout/hierarchy3"/>
    <dgm:cxn modelId="{958CB348-658C-4339-A10E-935A3891142F}" type="presOf" srcId="{B38C6209-BB16-4CBD-AF2A-80AFDB2EB615}" destId="{AC3032CF-3C29-409E-915C-A6A2AA1A28C3}" srcOrd="0" destOrd="0" presId="urn:microsoft.com/office/officeart/2005/8/layout/hierarchy3"/>
    <dgm:cxn modelId="{0A997853-CAD6-4AD4-8831-56321DBA9CCA}" type="presOf" srcId="{CC9FC5BD-D2BB-47A1-8D28-8377773454AC}" destId="{84CCC925-68B2-4231-BCAE-8D6826771371}" srcOrd="0" destOrd="0" presId="urn:microsoft.com/office/officeart/2005/8/layout/hierarchy3"/>
    <dgm:cxn modelId="{CCC1CEAB-DF03-4FC4-9BD9-51C6ACAE340E}" type="presOf" srcId="{FF609685-4606-456D-902B-78D7874D7A45}" destId="{214E03EE-773A-437D-AB90-79F97D62F81F}" srcOrd="1" destOrd="0" presId="urn:microsoft.com/office/officeart/2005/8/layout/hierarchy3"/>
    <dgm:cxn modelId="{4891D9FC-F962-45D7-9CE3-3CD445EE2420}" type="presOf" srcId="{CD491D14-E56F-43AE-9EA3-A816E24CF471}" destId="{E75AFB66-E31B-4559-A982-C3BBF21DED21}" srcOrd="0" destOrd="0" presId="urn:microsoft.com/office/officeart/2005/8/layout/hierarchy3"/>
    <dgm:cxn modelId="{0D1672D4-4D5C-4609-A404-4C43034E327E}" type="presOf" srcId="{98414577-253F-434E-974D-6E5508C7A050}" destId="{BA8F8255-3C8D-49C9-9543-9455443A6C4E}" srcOrd="0" destOrd="0" presId="urn:microsoft.com/office/officeart/2005/8/layout/hierarchy3"/>
    <dgm:cxn modelId="{66910347-305A-412B-828B-AE41A96AA0A4}" type="presOf" srcId="{65D9DFA6-BD0E-4FDA-B872-B6FBC809A27C}" destId="{FC0F7588-42BD-4AD6-9027-C25991895B40}" srcOrd="0" destOrd="0" presId="urn:microsoft.com/office/officeart/2005/8/layout/hierarchy3"/>
    <dgm:cxn modelId="{692F8A0A-7377-40C9-ACE3-4EFEFB4AD544}" srcId="{81B9DF0C-75E0-4E44-BB68-BA820A1C5580}" destId="{831FBF31-41FB-46C0-A5B1-8412DF86A4B8}" srcOrd="1" destOrd="0" parTransId="{65B17796-23CA-43B9-B84C-34E1B7C9B76C}" sibTransId="{3A9E89FD-525B-46CA-8A9B-4FC0BCAF630E}"/>
    <dgm:cxn modelId="{79872592-743B-46AB-B730-C94D3C2DA4D3}" type="presOf" srcId="{82832242-FCF3-43EF-A2B8-85D589C23FE5}" destId="{A9E41909-63C8-4920-BA9E-2FE850B0B03B}" srcOrd="0" destOrd="0" presId="urn:microsoft.com/office/officeart/2005/8/layout/hierarchy3"/>
    <dgm:cxn modelId="{0424A0BF-52A5-45E4-9BBB-97627AC9B1FD}" type="presOf" srcId="{FF609685-4606-456D-902B-78D7874D7A45}" destId="{8821E225-512E-4FA6-9463-19387AC8FDFD}" srcOrd="0" destOrd="0" presId="urn:microsoft.com/office/officeart/2005/8/layout/hierarchy3"/>
    <dgm:cxn modelId="{764A0CB5-7261-48A1-9726-B0ABF76CBB6F}" type="presOf" srcId="{CAE4EA15-32BF-4ABA-B699-7FFA6D8F6D61}" destId="{52073711-99CC-4092-8520-E4FEB62C2FBE}" srcOrd="0" destOrd="0" presId="urn:microsoft.com/office/officeart/2005/8/layout/hierarchy3"/>
    <dgm:cxn modelId="{5E234301-7675-499A-AF7C-5AE5E74F6C68}" type="presOf" srcId="{0204EDA3-D2E5-4286-9D45-90D2321D7907}" destId="{D10123A0-76CF-40AE-90B8-1A7863D16945}" srcOrd="0" destOrd="0" presId="urn:microsoft.com/office/officeart/2005/8/layout/hierarchy3"/>
    <dgm:cxn modelId="{4DF92E43-8A0F-41C2-9FA8-8093B2E1CCE7}" srcId="{FF609685-4606-456D-902B-78D7874D7A45}" destId="{F9516BA0-CB51-4E8E-BE78-2D6C5C09FE51}" srcOrd="3" destOrd="0" parTransId="{CAE4EA15-32BF-4ABA-B699-7FFA6D8F6D61}" sibTransId="{2CF1FEDF-B114-4EE5-87AA-15DE4A6B40E3}"/>
    <dgm:cxn modelId="{DDD1CE06-C1C7-47BF-B9DD-0304CED32643}" type="presOf" srcId="{113441A3-8E02-4FD9-A17E-4D0CD59D0D21}" destId="{E17FCBFF-6B16-4491-97CA-631A5D2309DE}" srcOrd="0" destOrd="0" presId="urn:microsoft.com/office/officeart/2005/8/layout/hierarchy3"/>
    <dgm:cxn modelId="{FD6B7282-9BFD-4458-BEA9-ECE593CD305A}" type="presOf" srcId="{309E1AAB-20F5-4F4F-9AA1-3E755C9B4A98}" destId="{3A20CB66-9B70-4212-9F60-CD48B9BF14FB}" srcOrd="0" destOrd="0" presId="urn:microsoft.com/office/officeart/2005/8/layout/hierarchy3"/>
    <dgm:cxn modelId="{150460E1-2696-45EA-B0A5-9414EB730ACF}" srcId="{81B9DF0C-75E0-4E44-BB68-BA820A1C5580}" destId="{B674A7B8-285E-4238-B05C-AB0536F88C0F}" srcOrd="0" destOrd="0" parTransId="{6417DAE8-9C9A-4974-969A-688254753450}" sibTransId="{5395730D-15B0-4ED4-8437-86FDF58681F5}"/>
    <dgm:cxn modelId="{E33868A5-C7A6-4880-880F-92F6821E9F8A}" type="presParOf" srcId="{DF6CCC5F-45FA-4A69-A1AA-4CD6FE1E1823}" destId="{7F791C0D-0BDB-4C00-A035-28308969A359}" srcOrd="0" destOrd="0" presId="urn:microsoft.com/office/officeart/2005/8/layout/hierarchy3"/>
    <dgm:cxn modelId="{721F9023-B4B6-472A-9C0A-96A29B9BB9CD}" type="presParOf" srcId="{7F791C0D-0BDB-4C00-A035-28308969A359}" destId="{CEC67ED7-D0CC-43CC-B384-AED81F574C5C}" srcOrd="0" destOrd="0" presId="urn:microsoft.com/office/officeart/2005/8/layout/hierarchy3"/>
    <dgm:cxn modelId="{200CD8FF-AE8E-4E82-B5AD-01A5D3398B97}" type="presParOf" srcId="{CEC67ED7-D0CC-43CC-B384-AED81F574C5C}" destId="{C8CA71B4-FE1C-4029-B7D6-24C3E70423E2}" srcOrd="0" destOrd="0" presId="urn:microsoft.com/office/officeart/2005/8/layout/hierarchy3"/>
    <dgm:cxn modelId="{8DB5D766-49AC-433F-B100-D36C504FD918}" type="presParOf" srcId="{CEC67ED7-D0CC-43CC-B384-AED81F574C5C}" destId="{55F6F93A-B9E2-4876-8A69-515B883D3952}" srcOrd="1" destOrd="0" presId="urn:microsoft.com/office/officeart/2005/8/layout/hierarchy3"/>
    <dgm:cxn modelId="{2A3E2485-7A5E-4CB6-8D62-22C41D1BCF60}" type="presParOf" srcId="{7F791C0D-0BDB-4C00-A035-28308969A359}" destId="{234A2395-82F8-448F-AA4E-AA8C70774D0D}" srcOrd="1" destOrd="0" presId="urn:microsoft.com/office/officeart/2005/8/layout/hierarchy3"/>
    <dgm:cxn modelId="{AE2B9652-F968-47F6-8A4C-036C60FB5B1E}" type="presParOf" srcId="{234A2395-82F8-448F-AA4E-AA8C70774D0D}" destId="{1524D80E-1A38-4E63-9147-7D538EB0D845}" srcOrd="0" destOrd="0" presId="urn:microsoft.com/office/officeart/2005/8/layout/hierarchy3"/>
    <dgm:cxn modelId="{0041DACE-FB72-49F4-A972-85D178989A5E}" type="presParOf" srcId="{234A2395-82F8-448F-AA4E-AA8C70774D0D}" destId="{7261035B-A042-4238-B7D6-FC98E0DCA2E0}" srcOrd="1" destOrd="0" presId="urn:microsoft.com/office/officeart/2005/8/layout/hierarchy3"/>
    <dgm:cxn modelId="{A180DE62-24D9-4EC5-94BA-7C04DE1A99B1}" type="presParOf" srcId="{234A2395-82F8-448F-AA4E-AA8C70774D0D}" destId="{3C0560D9-9D68-4036-98F6-A5D37E21079E}" srcOrd="2" destOrd="0" presId="urn:microsoft.com/office/officeart/2005/8/layout/hierarchy3"/>
    <dgm:cxn modelId="{2D522315-4D92-446B-847C-0BB601A7B64C}" type="presParOf" srcId="{234A2395-82F8-448F-AA4E-AA8C70774D0D}" destId="{441EF73E-475D-4EC3-9271-3D9A57832CA6}" srcOrd="3" destOrd="0" presId="urn:microsoft.com/office/officeart/2005/8/layout/hierarchy3"/>
    <dgm:cxn modelId="{C58FAAEB-A73C-4396-B394-0DC7A54B1FAA}" type="presParOf" srcId="{234A2395-82F8-448F-AA4E-AA8C70774D0D}" destId="{3ADB8257-DCF6-436F-B03D-5B7CCF473621}" srcOrd="4" destOrd="0" presId="urn:microsoft.com/office/officeart/2005/8/layout/hierarchy3"/>
    <dgm:cxn modelId="{55934B6A-185A-4A91-A2D2-871EC786ECD4}" type="presParOf" srcId="{234A2395-82F8-448F-AA4E-AA8C70774D0D}" destId="{E17FCBFF-6B16-4491-97CA-631A5D2309DE}" srcOrd="5" destOrd="0" presId="urn:microsoft.com/office/officeart/2005/8/layout/hierarchy3"/>
    <dgm:cxn modelId="{80AEE91A-0764-414D-A7A0-1B28975DF85C}" type="presParOf" srcId="{234A2395-82F8-448F-AA4E-AA8C70774D0D}" destId="{15A3A036-09F1-44DD-9C20-1359C8591641}" srcOrd="6" destOrd="0" presId="urn:microsoft.com/office/officeart/2005/8/layout/hierarchy3"/>
    <dgm:cxn modelId="{54E94FE3-72F4-48DF-B98B-0A0D54DCF98D}" type="presParOf" srcId="{234A2395-82F8-448F-AA4E-AA8C70774D0D}" destId="{AC3032CF-3C29-409E-915C-A6A2AA1A28C3}" srcOrd="7" destOrd="0" presId="urn:microsoft.com/office/officeart/2005/8/layout/hierarchy3"/>
    <dgm:cxn modelId="{22B9F33B-802B-4D66-A9FB-A900039E0800}" type="presParOf" srcId="{DF6CCC5F-45FA-4A69-A1AA-4CD6FE1E1823}" destId="{2F699C95-119E-4037-8164-692BA371AA91}" srcOrd="1" destOrd="0" presId="urn:microsoft.com/office/officeart/2005/8/layout/hierarchy3"/>
    <dgm:cxn modelId="{4D5850C2-7967-45E5-AA3A-356F38F0E81E}" type="presParOf" srcId="{2F699C95-119E-4037-8164-692BA371AA91}" destId="{2B652E64-4DC5-4A9B-A8C5-D96FFF2288C2}" srcOrd="0" destOrd="0" presId="urn:microsoft.com/office/officeart/2005/8/layout/hierarchy3"/>
    <dgm:cxn modelId="{BC331E9E-BD95-4D0B-B5B4-3BE264A5005E}" type="presParOf" srcId="{2B652E64-4DC5-4A9B-A8C5-D96FFF2288C2}" destId="{8821E225-512E-4FA6-9463-19387AC8FDFD}" srcOrd="0" destOrd="0" presId="urn:microsoft.com/office/officeart/2005/8/layout/hierarchy3"/>
    <dgm:cxn modelId="{5CEFB174-4B11-41A4-8B9A-04C1F5DD78A6}" type="presParOf" srcId="{2B652E64-4DC5-4A9B-A8C5-D96FFF2288C2}" destId="{214E03EE-773A-437D-AB90-79F97D62F81F}" srcOrd="1" destOrd="0" presId="urn:microsoft.com/office/officeart/2005/8/layout/hierarchy3"/>
    <dgm:cxn modelId="{0B65A8FF-C204-4549-A77F-E70BF325A336}" type="presParOf" srcId="{2F699C95-119E-4037-8164-692BA371AA91}" destId="{EBEE26DE-F6F4-47B0-AAC6-230CCC52371B}" srcOrd="1" destOrd="0" presId="urn:microsoft.com/office/officeart/2005/8/layout/hierarchy3"/>
    <dgm:cxn modelId="{E105EBED-82A9-4F60-A818-E016A1160D7B}" type="presParOf" srcId="{EBEE26DE-F6F4-47B0-AAC6-230CCC52371B}" destId="{D10123A0-76CF-40AE-90B8-1A7863D16945}" srcOrd="0" destOrd="0" presId="urn:microsoft.com/office/officeart/2005/8/layout/hierarchy3"/>
    <dgm:cxn modelId="{AC1417CA-8ABA-4CA5-BE37-8E2A78056972}" type="presParOf" srcId="{EBEE26DE-F6F4-47B0-AAC6-230CCC52371B}" destId="{A9E41909-63C8-4920-BA9E-2FE850B0B03B}" srcOrd="1" destOrd="0" presId="urn:microsoft.com/office/officeart/2005/8/layout/hierarchy3"/>
    <dgm:cxn modelId="{2168A7CF-F7B4-491B-9B3A-4646795750DF}" type="presParOf" srcId="{EBEE26DE-F6F4-47B0-AAC6-230CCC52371B}" destId="{11B01291-ADFE-47EA-86DF-586E4A5881E3}" srcOrd="2" destOrd="0" presId="urn:microsoft.com/office/officeart/2005/8/layout/hierarchy3"/>
    <dgm:cxn modelId="{1669B103-46ED-408D-8F2C-490B3F31AD1D}" type="presParOf" srcId="{EBEE26DE-F6F4-47B0-AAC6-230CCC52371B}" destId="{E75AFB66-E31B-4559-A982-C3BBF21DED21}" srcOrd="3" destOrd="0" presId="urn:microsoft.com/office/officeart/2005/8/layout/hierarchy3"/>
    <dgm:cxn modelId="{69023761-3C9E-4CB2-9E64-E4D29B091149}" type="presParOf" srcId="{EBEE26DE-F6F4-47B0-AAC6-230CCC52371B}" destId="{BE897B1B-728E-47E7-8F7A-17C8C5C82207}" srcOrd="4" destOrd="0" presId="urn:microsoft.com/office/officeart/2005/8/layout/hierarchy3"/>
    <dgm:cxn modelId="{12A1A6AC-4840-4EA8-811D-281756A4CC57}" type="presParOf" srcId="{EBEE26DE-F6F4-47B0-AAC6-230CCC52371B}" destId="{3A20CB66-9B70-4212-9F60-CD48B9BF14FB}" srcOrd="5" destOrd="0" presId="urn:microsoft.com/office/officeart/2005/8/layout/hierarchy3"/>
    <dgm:cxn modelId="{1B04FDE6-B83B-46DF-9AE7-43E4F1478F14}" type="presParOf" srcId="{EBEE26DE-F6F4-47B0-AAC6-230CCC52371B}" destId="{52073711-99CC-4092-8520-E4FEB62C2FBE}" srcOrd="6" destOrd="0" presId="urn:microsoft.com/office/officeart/2005/8/layout/hierarchy3"/>
    <dgm:cxn modelId="{E91CF223-9119-4588-9DDC-F9CA3ACA1DAA}" type="presParOf" srcId="{EBEE26DE-F6F4-47B0-AAC6-230CCC52371B}" destId="{1AA7D456-D7AC-45B6-9DA3-82CA67C1B11D}" srcOrd="7" destOrd="0" presId="urn:microsoft.com/office/officeart/2005/8/layout/hierarchy3"/>
    <dgm:cxn modelId="{991B0273-FEB6-46FE-AE8C-9316F1C44FA4}" type="presParOf" srcId="{DF6CCC5F-45FA-4A69-A1AA-4CD6FE1E1823}" destId="{2523CDC8-8742-4D23-8D47-C5981855758C}" srcOrd="2" destOrd="0" presId="urn:microsoft.com/office/officeart/2005/8/layout/hierarchy3"/>
    <dgm:cxn modelId="{66CD78BE-8843-47FE-BFBE-DA40D5D49164}" type="presParOf" srcId="{2523CDC8-8742-4D23-8D47-C5981855758C}" destId="{7C14EB31-592D-4445-9A7C-7DDEE946C728}" srcOrd="0" destOrd="0" presId="urn:microsoft.com/office/officeart/2005/8/layout/hierarchy3"/>
    <dgm:cxn modelId="{4AE6F0B6-4D62-4F06-8F70-8A519BDC61FA}" type="presParOf" srcId="{7C14EB31-592D-4445-9A7C-7DDEE946C728}" destId="{49D588CB-F28B-4652-9740-19EE5A979EB1}" srcOrd="0" destOrd="0" presId="urn:microsoft.com/office/officeart/2005/8/layout/hierarchy3"/>
    <dgm:cxn modelId="{EB9ECC7E-1FCC-464A-91C4-708A72725CA6}" type="presParOf" srcId="{7C14EB31-592D-4445-9A7C-7DDEE946C728}" destId="{CAA516AB-8474-48A6-A876-3EDC28C516D9}" srcOrd="1" destOrd="0" presId="urn:microsoft.com/office/officeart/2005/8/layout/hierarchy3"/>
    <dgm:cxn modelId="{6429014E-0F6C-41B2-A65E-AF7E11901844}" type="presParOf" srcId="{2523CDC8-8742-4D23-8D47-C5981855758C}" destId="{BA813AF7-4456-4D01-97F2-7B1CDEDE14BD}" srcOrd="1" destOrd="0" presId="urn:microsoft.com/office/officeart/2005/8/layout/hierarchy3"/>
    <dgm:cxn modelId="{30EAD504-4362-4554-9CCF-086C918461A1}" type="presParOf" srcId="{BA813AF7-4456-4D01-97F2-7B1CDEDE14BD}" destId="{84CCC925-68B2-4231-BCAE-8D6826771371}" srcOrd="0" destOrd="0" presId="urn:microsoft.com/office/officeart/2005/8/layout/hierarchy3"/>
    <dgm:cxn modelId="{5D478099-F7C3-4B6C-A077-F3FCE3649AD2}" type="presParOf" srcId="{BA813AF7-4456-4D01-97F2-7B1CDEDE14BD}" destId="{BA8F8255-3C8D-49C9-9543-9455443A6C4E}" srcOrd="1" destOrd="0" presId="urn:microsoft.com/office/officeart/2005/8/layout/hierarchy3"/>
    <dgm:cxn modelId="{F17C3D7F-DDE3-4587-9A06-D9A747C57133}" type="presParOf" srcId="{BA813AF7-4456-4D01-97F2-7B1CDEDE14BD}" destId="{20B48E45-988E-470F-951A-FAD7C9BEE792}" srcOrd="2" destOrd="0" presId="urn:microsoft.com/office/officeart/2005/8/layout/hierarchy3"/>
    <dgm:cxn modelId="{87B36065-A3A5-44AE-A458-73B05956AED3}" type="presParOf" srcId="{BA813AF7-4456-4D01-97F2-7B1CDEDE14BD}" destId="{68622978-93F7-4A7E-A97F-9AC3D555CA44}" srcOrd="3" destOrd="0" presId="urn:microsoft.com/office/officeart/2005/8/layout/hierarchy3"/>
    <dgm:cxn modelId="{EDA2DEF1-BC61-4B06-AE41-33B2BCA4881C}" type="presParOf" srcId="{BA813AF7-4456-4D01-97F2-7B1CDEDE14BD}" destId="{B1EDA5A1-87EE-4E0E-8AF1-FC7AF8463414}" srcOrd="4" destOrd="0" presId="urn:microsoft.com/office/officeart/2005/8/layout/hierarchy3"/>
    <dgm:cxn modelId="{10264AB5-F2A7-45C1-B863-FB859CC3A348}" type="presParOf" srcId="{BA813AF7-4456-4D01-97F2-7B1CDEDE14BD}" destId="{255985E4-6846-404A-BDCE-B8C42F50ED72}" srcOrd="5" destOrd="0" presId="urn:microsoft.com/office/officeart/2005/8/layout/hierarchy3"/>
    <dgm:cxn modelId="{C8881B2D-C139-49B4-994F-E4C00A927BEF}" type="presParOf" srcId="{BA813AF7-4456-4D01-97F2-7B1CDEDE14BD}" destId="{FC0F7588-42BD-4AD6-9027-C25991895B40}" srcOrd="6" destOrd="0" presId="urn:microsoft.com/office/officeart/2005/8/layout/hierarchy3"/>
    <dgm:cxn modelId="{51E03BF6-A125-4F23-A843-4F5116F38089}" type="presParOf" srcId="{BA813AF7-4456-4D01-97F2-7B1CDEDE14BD}" destId="{E83B73A3-9E51-42F2-A04F-27A37DC8E6C4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5AD0D-4B55-41FD-80B9-785FE022D217}">
      <dsp:nvSpPr>
        <dsp:cNvPr id="0" name=""/>
        <dsp:cNvSpPr/>
      </dsp:nvSpPr>
      <dsp:spPr>
        <a:xfrm>
          <a:off x="0" y="0"/>
          <a:ext cx="6998712" cy="989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elementlar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FEM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qisman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differentsial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tenglamalar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tizimini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(PDE)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yechishga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asoslangan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raqamli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usulidir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498682" y="0"/>
        <a:ext cx="5500029" cy="989404"/>
      </dsp:txXfrm>
    </dsp:sp>
    <dsp:sp modelId="{21FFF05D-AF51-4BFF-9871-5C289877026E}">
      <dsp:nvSpPr>
        <dsp:cNvPr id="0" name=""/>
        <dsp:cNvSpPr/>
      </dsp:nvSpPr>
      <dsp:spPr>
        <a:xfrm>
          <a:off x="98940" y="98940"/>
          <a:ext cx="1399742" cy="7915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FC34B-3697-44FE-885F-D5EC84367A33}">
      <dsp:nvSpPr>
        <dsp:cNvPr id="0" name=""/>
        <dsp:cNvSpPr/>
      </dsp:nvSpPr>
      <dsp:spPr>
        <a:xfrm>
          <a:off x="0" y="1088345"/>
          <a:ext cx="6998712" cy="989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Chegara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elementlar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Muammolari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hal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qilishda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yuqori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samarali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sirt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ustida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“tor/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setka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"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qurish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orqali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ishlaydi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498682" y="1088345"/>
        <a:ext cx="5500029" cy="989404"/>
      </dsp:txXfrm>
    </dsp:sp>
    <dsp:sp modelId="{743B0BCC-3198-40B2-96A6-ADDD40A4DB17}">
      <dsp:nvSpPr>
        <dsp:cNvPr id="0" name=""/>
        <dsp:cNvSpPr/>
      </dsp:nvSpPr>
      <dsp:spPr>
        <a:xfrm>
          <a:off x="98940" y="1187285"/>
          <a:ext cx="1399742" cy="7915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8952D-06E2-44D7-8F99-1963FDB738FC}">
      <dsp:nvSpPr>
        <dsp:cNvPr id="0" name=""/>
        <dsp:cNvSpPr/>
      </dsp:nvSpPr>
      <dsp:spPr>
        <a:xfrm>
          <a:off x="0" y="2176690"/>
          <a:ext cx="6998712" cy="989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hajmlar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Cheklangan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hajmda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suyukliklar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hisob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dinamikasi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usullari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bilan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birga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daqo'llaniladi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498682" y="2176690"/>
        <a:ext cx="5500029" cy="989404"/>
      </dsp:txXfrm>
    </dsp:sp>
    <dsp:sp modelId="{9AA682E1-39C3-45AB-8E0F-3B300B99BF8B}">
      <dsp:nvSpPr>
        <dsp:cNvPr id="0" name=""/>
        <dsp:cNvSpPr/>
      </dsp:nvSpPr>
      <dsp:spPr>
        <a:xfrm>
          <a:off x="98940" y="2275631"/>
          <a:ext cx="1399742" cy="7915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6432C-427C-4413-BDEC-BB000BEF8D78}">
      <dsp:nvSpPr>
        <dsp:cNvPr id="0" name=""/>
        <dsp:cNvSpPr/>
      </dsp:nvSpPr>
      <dsp:spPr>
        <a:xfrm>
          <a:off x="0" y="3265035"/>
          <a:ext cx="6998712" cy="989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So’ngi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farqlar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.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Termal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CFD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muammosini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hal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qilishda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BEM/ FVM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bilan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birgalikda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ishlatiladi</a:t>
          </a:r>
          <a:r>
            <a:rPr lang="en-US" sz="2000" kern="1200" dirty="0"/>
            <a:t>.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498682" y="3265035"/>
        <a:ext cx="5500029" cy="989404"/>
      </dsp:txXfrm>
    </dsp:sp>
    <dsp:sp modelId="{4ACD9C50-372A-484F-A68D-B3BD4C1BBB6D}">
      <dsp:nvSpPr>
        <dsp:cNvPr id="0" name=""/>
        <dsp:cNvSpPr/>
      </dsp:nvSpPr>
      <dsp:spPr>
        <a:xfrm>
          <a:off x="98940" y="3363976"/>
          <a:ext cx="1399742" cy="7915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CA71B4-FE1C-4029-B7D6-24C3E70423E2}">
      <dsp:nvSpPr>
        <dsp:cNvPr id="0" name=""/>
        <dsp:cNvSpPr/>
      </dsp:nvSpPr>
      <dsp:spPr>
        <a:xfrm>
          <a:off x="0" y="8089"/>
          <a:ext cx="1683498" cy="841749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Preprocessor </a:t>
          </a:r>
          <a:endParaRPr lang="ru-RU" sz="20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4654" y="32743"/>
        <a:ext cx="1634190" cy="792441"/>
      </dsp:txXfrm>
    </dsp:sp>
    <dsp:sp modelId="{1524D80E-1A38-4E63-9147-7D538EB0D845}">
      <dsp:nvSpPr>
        <dsp:cNvPr id="0" name=""/>
        <dsp:cNvSpPr/>
      </dsp:nvSpPr>
      <dsp:spPr>
        <a:xfrm>
          <a:off x="168349" y="849839"/>
          <a:ext cx="217493" cy="6492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9249"/>
              </a:lnTo>
              <a:lnTo>
                <a:pt x="217493" y="6492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61035B-A042-4238-B7D6-FC98E0DCA2E0}">
      <dsp:nvSpPr>
        <dsp:cNvPr id="0" name=""/>
        <dsp:cNvSpPr/>
      </dsp:nvSpPr>
      <dsp:spPr>
        <a:xfrm>
          <a:off x="385843" y="1078214"/>
          <a:ext cx="153390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itchFamily="34" charset="0"/>
              <a:cs typeface="Arial" pitchFamily="34" charset="0"/>
            </a:rPr>
            <a:t>Element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turini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diskretlash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tanlash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>
        <a:off x="410497" y="1102868"/>
        <a:ext cx="1484601" cy="792441"/>
      </dsp:txXfrm>
    </dsp:sp>
    <dsp:sp modelId="{3C0560D9-9D68-4036-98F6-A5D37E21079E}">
      <dsp:nvSpPr>
        <dsp:cNvPr id="0" name=""/>
        <dsp:cNvSpPr/>
      </dsp:nvSpPr>
      <dsp:spPr>
        <a:xfrm>
          <a:off x="168349" y="849839"/>
          <a:ext cx="201305" cy="1660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0973"/>
              </a:lnTo>
              <a:lnTo>
                <a:pt x="201305" y="16609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1EF73E-475D-4EC3-9271-3D9A57832CA6}">
      <dsp:nvSpPr>
        <dsp:cNvPr id="0" name=""/>
        <dsp:cNvSpPr/>
      </dsp:nvSpPr>
      <dsp:spPr>
        <a:xfrm>
          <a:off x="369655" y="2089938"/>
          <a:ext cx="158955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itchFamily="34" charset="0"/>
              <a:cs typeface="Arial" pitchFamily="34" charset="0"/>
            </a:rPr>
            <a:t>Yuqinlashish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funksiyasini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tanlash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>
        <a:off x="394309" y="2114592"/>
        <a:ext cx="1540251" cy="792441"/>
      </dsp:txXfrm>
    </dsp:sp>
    <dsp:sp modelId="{3ADB8257-DCF6-436F-B03D-5B7CCF473621}">
      <dsp:nvSpPr>
        <dsp:cNvPr id="0" name=""/>
        <dsp:cNvSpPr/>
      </dsp:nvSpPr>
      <dsp:spPr>
        <a:xfrm>
          <a:off x="168349" y="849839"/>
          <a:ext cx="201305" cy="26153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5357"/>
              </a:lnTo>
              <a:lnTo>
                <a:pt x="201305" y="26153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7FCBFF-6B16-4491-97CA-631A5D2309DE}">
      <dsp:nvSpPr>
        <dsp:cNvPr id="0" name=""/>
        <dsp:cNvSpPr/>
      </dsp:nvSpPr>
      <dsp:spPr>
        <a:xfrm>
          <a:off x="369655" y="3044322"/>
          <a:ext cx="1566273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itchFamily="34" charset="0"/>
              <a:cs typeface="Arial" pitchFamily="34" charset="0"/>
            </a:rPr>
            <a:t>Tugun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koordinatasini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yarating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>
        <a:off x="394309" y="3068976"/>
        <a:ext cx="1516965" cy="792441"/>
      </dsp:txXfrm>
    </dsp:sp>
    <dsp:sp modelId="{15A3A036-09F1-44DD-9C20-1359C8591641}">
      <dsp:nvSpPr>
        <dsp:cNvPr id="0" name=""/>
        <dsp:cNvSpPr/>
      </dsp:nvSpPr>
      <dsp:spPr>
        <a:xfrm>
          <a:off x="168349" y="849839"/>
          <a:ext cx="178072" cy="3669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9993"/>
              </a:lnTo>
              <a:lnTo>
                <a:pt x="178072" y="36699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3032CF-3C29-409E-915C-A6A2AA1A28C3}">
      <dsp:nvSpPr>
        <dsp:cNvPr id="0" name=""/>
        <dsp:cNvSpPr/>
      </dsp:nvSpPr>
      <dsp:spPr>
        <a:xfrm>
          <a:off x="346422" y="4098958"/>
          <a:ext cx="1586394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itchFamily="34" charset="0"/>
              <a:cs typeface="Arial" pitchFamily="34" charset="0"/>
            </a:rPr>
            <a:t>Element &amp; material </a:t>
          </a:r>
          <a:r>
            <a:rPr lang="en-US" sz="1800" kern="1200" dirty="0" err="1">
              <a:latin typeface="Arial" pitchFamily="34" charset="0"/>
              <a:cs typeface="Arial" pitchFamily="34" charset="0"/>
            </a:rPr>
            <a:t>yuklash</a:t>
          </a:r>
          <a:r>
            <a:rPr lang="en-US" sz="1800" kern="1200" dirty="0">
              <a:latin typeface="Arial" pitchFamily="34" charset="0"/>
              <a:cs typeface="Arial" pitchFamily="34" charset="0"/>
            </a:rPr>
            <a:t> 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>
        <a:off x="371076" y="4123612"/>
        <a:ext cx="1537086" cy="792441"/>
      </dsp:txXfrm>
    </dsp:sp>
    <dsp:sp modelId="{8821E225-512E-4FA6-9463-19387AC8FDFD}">
      <dsp:nvSpPr>
        <dsp:cNvPr id="0" name=""/>
        <dsp:cNvSpPr/>
      </dsp:nvSpPr>
      <dsp:spPr>
        <a:xfrm>
          <a:off x="2567658" y="0"/>
          <a:ext cx="1683498" cy="841749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Processor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592312" y="24654"/>
        <a:ext cx="1634190" cy="792441"/>
      </dsp:txXfrm>
    </dsp:sp>
    <dsp:sp modelId="{D10123A0-76CF-40AE-90B8-1A7863D16945}">
      <dsp:nvSpPr>
        <dsp:cNvPr id="0" name=""/>
        <dsp:cNvSpPr/>
      </dsp:nvSpPr>
      <dsp:spPr>
        <a:xfrm>
          <a:off x="2736008" y="841750"/>
          <a:ext cx="168228" cy="597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490"/>
              </a:lnTo>
              <a:lnTo>
                <a:pt x="168228" y="5974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E41909-63C8-4920-BA9E-2FE850B0B03B}">
      <dsp:nvSpPr>
        <dsp:cNvPr id="0" name=""/>
        <dsp:cNvSpPr/>
      </dsp:nvSpPr>
      <dsp:spPr>
        <a:xfrm>
          <a:off x="2904236" y="1018366"/>
          <a:ext cx="1704414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Element 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matritsasini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yaratish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28890" y="1043020"/>
        <a:ext cx="1655106" cy="792441"/>
      </dsp:txXfrm>
    </dsp:sp>
    <dsp:sp modelId="{11B01291-ADFE-47EA-86DF-586E4A5881E3}">
      <dsp:nvSpPr>
        <dsp:cNvPr id="0" name=""/>
        <dsp:cNvSpPr/>
      </dsp:nvSpPr>
      <dsp:spPr>
        <a:xfrm>
          <a:off x="2736008" y="841750"/>
          <a:ext cx="168228" cy="1649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9677"/>
              </a:lnTo>
              <a:lnTo>
                <a:pt x="168228" y="16496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5AFB66-E31B-4559-A982-C3BBF21DED21}">
      <dsp:nvSpPr>
        <dsp:cNvPr id="0" name=""/>
        <dsp:cNvSpPr/>
      </dsp:nvSpPr>
      <dsp:spPr>
        <a:xfrm>
          <a:off x="2904236" y="2070552"/>
          <a:ext cx="1720603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global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qattiq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matritsa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yig'ilish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28890" y="2095206"/>
        <a:ext cx="1671295" cy="792441"/>
      </dsp:txXfrm>
    </dsp:sp>
    <dsp:sp modelId="{BE897B1B-728E-47E7-8F7A-17C8C5C82207}">
      <dsp:nvSpPr>
        <dsp:cNvPr id="0" name=""/>
        <dsp:cNvSpPr/>
      </dsp:nvSpPr>
      <dsp:spPr>
        <a:xfrm>
          <a:off x="2736008" y="841750"/>
          <a:ext cx="265130" cy="2737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7436"/>
              </a:lnTo>
              <a:lnTo>
                <a:pt x="265130" y="27374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20CB66-9B70-4212-9F60-CD48B9BF14FB}">
      <dsp:nvSpPr>
        <dsp:cNvPr id="0" name=""/>
        <dsp:cNvSpPr/>
      </dsp:nvSpPr>
      <dsp:spPr>
        <a:xfrm>
          <a:off x="3001138" y="3158312"/>
          <a:ext cx="1664401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Chegara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shartlarini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belgilash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025792" y="3182966"/>
        <a:ext cx="1615093" cy="792441"/>
      </dsp:txXfrm>
    </dsp:sp>
    <dsp:sp modelId="{52073711-99CC-4092-8520-E4FEB62C2FBE}">
      <dsp:nvSpPr>
        <dsp:cNvPr id="0" name=""/>
        <dsp:cNvSpPr/>
      </dsp:nvSpPr>
      <dsp:spPr>
        <a:xfrm>
          <a:off x="2736008" y="841750"/>
          <a:ext cx="148242" cy="3698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8453"/>
              </a:lnTo>
              <a:lnTo>
                <a:pt x="148242" y="36984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7D456-D7AC-45B6-9DA3-82CA67C1B11D}">
      <dsp:nvSpPr>
        <dsp:cNvPr id="0" name=""/>
        <dsp:cNvSpPr/>
      </dsp:nvSpPr>
      <dsp:spPr>
        <a:xfrm>
          <a:off x="2884250" y="4119329"/>
          <a:ext cx="1750946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Nodal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siljishni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topish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08904" y="4143983"/>
        <a:ext cx="1701638" cy="792441"/>
      </dsp:txXfrm>
    </dsp:sp>
    <dsp:sp modelId="{49D588CB-F28B-4652-9740-19EE5A979EB1}">
      <dsp:nvSpPr>
        <dsp:cNvPr id="0" name=""/>
        <dsp:cNvSpPr/>
      </dsp:nvSpPr>
      <dsp:spPr>
        <a:xfrm>
          <a:off x="4778132" y="0"/>
          <a:ext cx="1828448" cy="841749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Postprocessor </a:t>
          </a:r>
          <a:endParaRPr lang="ru-RU" sz="20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802786" y="24654"/>
        <a:ext cx="1779140" cy="792441"/>
      </dsp:txXfrm>
    </dsp:sp>
    <dsp:sp modelId="{84CCC925-68B2-4231-BCAE-8D6826771371}">
      <dsp:nvSpPr>
        <dsp:cNvPr id="0" name=""/>
        <dsp:cNvSpPr/>
      </dsp:nvSpPr>
      <dsp:spPr>
        <a:xfrm>
          <a:off x="4960977" y="841749"/>
          <a:ext cx="214311" cy="6340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090"/>
              </a:lnTo>
              <a:lnTo>
                <a:pt x="214311" y="6340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8F8255-3C8D-49C9-9543-9455443A6C4E}">
      <dsp:nvSpPr>
        <dsp:cNvPr id="0" name=""/>
        <dsp:cNvSpPr/>
      </dsp:nvSpPr>
      <dsp:spPr>
        <a:xfrm>
          <a:off x="5175289" y="1054965"/>
          <a:ext cx="1985262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Natijalarni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sharhlash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199943" y="1079619"/>
        <a:ext cx="1935954" cy="792441"/>
      </dsp:txXfrm>
    </dsp:sp>
    <dsp:sp modelId="{20B48E45-988E-470F-951A-FAD7C9BEE792}">
      <dsp:nvSpPr>
        <dsp:cNvPr id="0" name=""/>
        <dsp:cNvSpPr/>
      </dsp:nvSpPr>
      <dsp:spPr>
        <a:xfrm>
          <a:off x="4960977" y="841749"/>
          <a:ext cx="134096" cy="16781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8188"/>
              </a:lnTo>
              <a:lnTo>
                <a:pt x="134096" y="16781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22978-93F7-4A7E-A97F-9AC3D555CA44}">
      <dsp:nvSpPr>
        <dsp:cNvPr id="0" name=""/>
        <dsp:cNvSpPr/>
      </dsp:nvSpPr>
      <dsp:spPr>
        <a:xfrm>
          <a:off x="5095073" y="2099062"/>
          <a:ext cx="2065478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Siljish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chizig'ini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konturlash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119727" y="2123716"/>
        <a:ext cx="2016170" cy="792441"/>
      </dsp:txXfrm>
    </dsp:sp>
    <dsp:sp modelId="{94EF34C6-BE7F-429C-A090-FCC836E28A46}">
      <dsp:nvSpPr>
        <dsp:cNvPr id="0" name=""/>
        <dsp:cNvSpPr/>
      </dsp:nvSpPr>
      <dsp:spPr>
        <a:xfrm>
          <a:off x="4960977" y="841749"/>
          <a:ext cx="138715" cy="26403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0333"/>
              </a:lnTo>
              <a:lnTo>
                <a:pt x="138715" y="26403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87C29D-1D34-429C-8929-32403B14E615}">
      <dsp:nvSpPr>
        <dsp:cNvPr id="0" name=""/>
        <dsp:cNvSpPr/>
      </dsp:nvSpPr>
      <dsp:spPr>
        <a:xfrm>
          <a:off x="5099693" y="3061207"/>
          <a:ext cx="2060858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Stress/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kuchlanishni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hisoblash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124347" y="3085861"/>
        <a:ext cx="2011550" cy="792441"/>
      </dsp:txXfrm>
    </dsp:sp>
    <dsp:sp modelId="{99D32AED-D542-467E-92C1-F03B5DF5DC4F}">
      <dsp:nvSpPr>
        <dsp:cNvPr id="0" name=""/>
        <dsp:cNvSpPr/>
      </dsp:nvSpPr>
      <dsp:spPr>
        <a:xfrm>
          <a:off x="4960977" y="841749"/>
          <a:ext cx="108318" cy="36358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5878"/>
              </a:lnTo>
              <a:lnTo>
                <a:pt x="108318" y="363587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777CFA-3400-4E61-85DB-B2C252E8E237}">
      <dsp:nvSpPr>
        <dsp:cNvPr id="0" name=""/>
        <dsp:cNvSpPr/>
      </dsp:nvSpPr>
      <dsp:spPr>
        <a:xfrm>
          <a:off x="5069296" y="4056753"/>
          <a:ext cx="2091255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Kuchlanish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chizig'ini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konturlash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093950" y="4081407"/>
        <a:ext cx="2041947" cy="7924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D354EF-63C1-448C-8277-2078F2467016}">
      <dsp:nvSpPr>
        <dsp:cNvPr id="0" name=""/>
        <dsp:cNvSpPr/>
      </dsp:nvSpPr>
      <dsp:spPr>
        <a:xfrm>
          <a:off x="0" y="0"/>
          <a:ext cx="7087724" cy="197570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638EFF-A4A5-45E8-BB4E-FDD86B9489CD}">
      <dsp:nvSpPr>
        <dsp:cNvPr id="0" name=""/>
        <dsp:cNvSpPr/>
      </dsp:nvSpPr>
      <dsp:spPr>
        <a:xfrm>
          <a:off x="373988" y="263427"/>
          <a:ext cx="1981171" cy="14488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7B95FA-6F24-4FBA-A339-BE5DD69C89C8}">
      <dsp:nvSpPr>
        <dsp:cNvPr id="0" name=""/>
        <dsp:cNvSpPr/>
      </dsp:nvSpPr>
      <dsp:spPr>
        <a:xfrm rot="10800000">
          <a:off x="214107" y="1975703"/>
          <a:ext cx="2300932" cy="2414749"/>
        </a:xfrm>
        <a:prstGeom prst="round2SameRect">
          <a:avLst>
            <a:gd name="adj1" fmla="val 10500"/>
            <a:gd name="adj2" fmla="val 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1D (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(2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to’sin</a:t>
          </a: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(3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Kubik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(4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novda</a:t>
          </a: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284869" y="1975703"/>
        <a:ext cx="2159408" cy="2343987"/>
      </dsp:txXfrm>
    </dsp:sp>
    <dsp:sp modelId="{32C23F7C-B714-4FE9-9626-0BCAB5B89A59}">
      <dsp:nvSpPr>
        <dsp:cNvPr id="0" name=""/>
        <dsp:cNvSpPr/>
      </dsp:nvSpPr>
      <dsp:spPr>
        <a:xfrm>
          <a:off x="2705450" y="239144"/>
          <a:ext cx="1981171" cy="14488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81D4D9-E198-48FC-A8BB-D3C8A6CD6466}">
      <dsp:nvSpPr>
        <dsp:cNvPr id="0" name=""/>
        <dsp:cNvSpPr/>
      </dsp:nvSpPr>
      <dsp:spPr>
        <a:xfrm rot="10800000">
          <a:off x="2713156" y="1975703"/>
          <a:ext cx="1981171" cy="2414749"/>
        </a:xfrm>
        <a:prstGeom prst="round2SameRect">
          <a:avLst>
            <a:gd name="adj1" fmla="val 10500"/>
            <a:gd name="adj2" fmla="val 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2D (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maydon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(2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tugun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sirt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(3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bosim</a:t>
          </a: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Kubik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(4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nuqta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sirt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 </a:t>
          </a:r>
          <a:endParaRPr lang="ru-RU" sz="1800" kern="1200" dirty="0">
            <a:solidFill>
              <a:schemeClr val="tx1"/>
            </a:solidFill>
          </a:endParaRPr>
        </a:p>
      </dsp:txBody>
      <dsp:txXfrm rot="10800000">
        <a:off x="2774084" y="1975703"/>
        <a:ext cx="1859315" cy="2353821"/>
      </dsp:txXfrm>
    </dsp:sp>
    <dsp:sp modelId="{5DC837FB-D366-4CEB-8BB5-75CEEF17F2F4}">
      <dsp:nvSpPr>
        <dsp:cNvPr id="0" name=""/>
        <dsp:cNvSpPr/>
      </dsp:nvSpPr>
      <dsp:spPr>
        <a:xfrm>
          <a:off x="4892445" y="263427"/>
          <a:ext cx="1981171" cy="14488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8A8770-5A83-4AC8-B51A-6FEFACC600B2}">
      <dsp:nvSpPr>
        <dsp:cNvPr id="0" name=""/>
        <dsp:cNvSpPr/>
      </dsp:nvSpPr>
      <dsp:spPr>
        <a:xfrm rot="10800000">
          <a:off x="4892445" y="1975703"/>
          <a:ext cx="1981171" cy="2414749"/>
        </a:xfrm>
        <a:prstGeom prst="round2SameRect">
          <a:avLst>
            <a:gd name="adj1" fmla="val 10500"/>
            <a:gd name="adj2" fmla="val 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3D (</a:t>
          </a: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hajm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element)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Chizikli</a:t>
          </a:r>
          <a:endParaRPr lang="en-US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Kvadratik</a:t>
          </a:r>
          <a:r>
            <a:rPr lang="en-US" sz="18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4953373" y="1975703"/>
        <a:ext cx="1859315" cy="23538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CA71B4-FE1C-4029-B7D6-24C3E70423E2}">
      <dsp:nvSpPr>
        <dsp:cNvPr id="0" name=""/>
        <dsp:cNvSpPr/>
      </dsp:nvSpPr>
      <dsp:spPr>
        <a:xfrm>
          <a:off x="0" y="8089"/>
          <a:ext cx="1683498" cy="841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Analitik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usullar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4654" y="32743"/>
        <a:ext cx="1634190" cy="792441"/>
      </dsp:txXfrm>
    </dsp:sp>
    <dsp:sp modelId="{1524D80E-1A38-4E63-9147-7D538EB0D845}">
      <dsp:nvSpPr>
        <dsp:cNvPr id="0" name=""/>
        <dsp:cNvSpPr/>
      </dsp:nvSpPr>
      <dsp:spPr>
        <a:xfrm>
          <a:off x="168349" y="849839"/>
          <a:ext cx="213086" cy="6492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9249"/>
              </a:lnTo>
              <a:lnTo>
                <a:pt x="213086" y="6492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61035B-A042-4238-B7D6-FC98E0DCA2E0}">
      <dsp:nvSpPr>
        <dsp:cNvPr id="0" name=""/>
        <dsp:cNvSpPr/>
      </dsp:nvSpPr>
      <dsp:spPr>
        <a:xfrm>
          <a:off x="381436" y="1078214"/>
          <a:ext cx="153390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Kalassik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yondashuv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406090" y="1102868"/>
        <a:ext cx="1484601" cy="792441"/>
      </dsp:txXfrm>
    </dsp:sp>
    <dsp:sp modelId="{3C0560D9-9D68-4036-98F6-A5D37E21079E}">
      <dsp:nvSpPr>
        <dsp:cNvPr id="0" name=""/>
        <dsp:cNvSpPr/>
      </dsp:nvSpPr>
      <dsp:spPr>
        <a:xfrm>
          <a:off x="168349" y="849839"/>
          <a:ext cx="196897" cy="1660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0973"/>
              </a:lnTo>
              <a:lnTo>
                <a:pt x="196897" y="16609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1EF73E-475D-4EC3-9271-3D9A57832CA6}">
      <dsp:nvSpPr>
        <dsp:cNvPr id="0" name=""/>
        <dsp:cNvSpPr/>
      </dsp:nvSpPr>
      <dsp:spPr>
        <a:xfrm>
          <a:off x="365247" y="2089938"/>
          <a:ext cx="158955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itchFamily="34" charset="0"/>
              <a:cs typeface="Arial" pitchFamily="34" charset="0"/>
            </a:rPr>
            <a:t>100%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aniq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yechim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89901" y="2114592"/>
        <a:ext cx="1540251" cy="792441"/>
      </dsp:txXfrm>
    </dsp:sp>
    <dsp:sp modelId="{3ADB8257-DCF6-436F-B03D-5B7CCF473621}">
      <dsp:nvSpPr>
        <dsp:cNvPr id="0" name=""/>
        <dsp:cNvSpPr/>
      </dsp:nvSpPr>
      <dsp:spPr>
        <a:xfrm>
          <a:off x="168349" y="849839"/>
          <a:ext cx="196897" cy="26153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5357"/>
              </a:lnTo>
              <a:lnTo>
                <a:pt x="196897" y="26153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7FCBFF-6B16-4491-97CA-631A5D2309DE}">
      <dsp:nvSpPr>
        <dsp:cNvPr id="0" name=""/>
        <dsp:cNvSpPr/>
      </dsp:nvSpPr>
      <dsp:spPr>
        <a:xfrm>
          <a:off x="365247" y="3044322"/>
          <a:ext cx="1566273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Yopiq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shaqlli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yechim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89901" y="3068976"/>
        <a:ext cx="1516965" cy="792441"/>
      </dsp:txXfrm>
    </dsp:sp>
    <dsp:sp modelId="{15A3A036-09F1-44DD-9C20-1359C8591641}">
      <dsp:nvSpPr>
        <dsp:cNvPr id="0" name=""/>
        <dsp:cNvSpPr/>
      </dsp:nvSpPr>
      <dsp:spPr>
        <a:xfrm>
          <a:off x="168349" y="849839"/>
          <a:ext cx="173665" cy="3669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9993"/>
              </a:lnTo>
              <a:lnTo>
                <a:pt x="173665" y="36699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3032CF-3C29-409E-915C-A6A2AA1A28C3}">
      <dsp:nvSpPr>
        <dsp:cNvPr id="0" name=""/>
        <dsp:cNvSpPr/>
      </dsp:nvSpPr>
      <dsp:spPr>
        <a:xfrm>
          <a:off x="342015" y="4098958"/>
          <a:ext cx="1586394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Faqat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1ta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geometriya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ga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mos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66669" y="4123612"/>
        <a:ext cx="1537086" cy="792441"/>
      </dsp:txXfrm>
    </dsp:sp>
    <dsp:sp modelId="{8821E225-512E-4FA6-9463-19387AC8FDFD}">
      <dsp:nvSpPr>
        <dsp:cNvPr id="0" name=""/>
        <dsp:cNvSpPr/>
      </dsp:nvSpPr>
      <dsp:spPr>
        <a:xfrm>
          <a:off x="2563250" y="0"/>
          <a:ext cx="1683498" cy="841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Raqamli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587904" y="24654"/>
        <a:ext cx="1634190" cy="792441"/>
      </dsp:txXfrm>
    </dsp:sp>
    <dsp:sp modelId="{D10123A0-76CF-40AE-90B8-1A7863D16945}">
      <dsp:nvSpPr>
        <dsp:cNvPr id="0" name=""/>
        <dsp:cNvSpPr/>
      </dsp:nvSpPr>
      <dsp:spPr>
        <a:xfrm>
          <a:off x="2731600" y="841750"/>
          <a:ext cx="168228" cy="597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490"/>
              </a:lnTo>
              <a:lnTo>
                <a:pt x="168228" y="5974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E41909-63C8-4920-BA9E-2FE850B0B03B}">
      <dsp:nvSpPr>
        <dsp:cNvPr id="0" name=""/>
        <dsp:cNvSpPr/>
      </dsp:nvSpPr>
      <dsp:spPr>
        <a:xfrm>
          <a:off x="2899829" y="1018366"/>
          <a:ext cx="134679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Taxminiy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taxmin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qilingan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24483" y="1043020"/>
        <a:ext cx="1297491" cy="792441"/>
      </dsp:txXfrm>
    </dsp:sp>
    <dsp:sp modelId="{11B01291-ADFE-47EA-86DF-586E4A5881E3}">
      <dsp:nvSpPr>
        <dsp:cNvPr id="0" name=""/>
        <dsp:cNvSpPr/>
      </dsp:nvSpPr>
      <dsp:spPr>
        <a:xfrm>
          <a:off x="2731600" y="841750"/>
          <a:ext cx="168228" cy="1649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9677"/>
              </a:lnTo>
              <a:lnTo>
                <a:pt x="168228" y="16496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5AFB66-E31B-4559-A982-C3BBF21DED21}">
      <dsp:nvSpPr>
        <dsp:cNvPr id="0" name=""/>
        <dsp:cNvSpPr/>
      </dsp:nvSpPr>
      <dsp:spPr>
        <a:xfrm>
          <a:off x="2899829" y="2070552"/>
          <a:ext cx="1330624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Prototipga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mos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24483" y="2095206"/>
        <a:ext cx="1281316" cy="792441"/>
      </dsp:txXfrm>
    </dsp:sp>
    <dsp:sp modelId="{BE897B1B-728E-47E7-8F7A-17C8C5C82207}">
      <dsp:nvSpPr>
        <dsp:cNvPr id="0" name=""/>
        <dsp:cNvSpPr/>
      </dsp:nvSpPr>
      <dsp:spPr>
        <a:xfrm>
          <a:off x="2731600" y="841750"/>
          <a:ext cx="265130" cy="2737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7436"/>
              </a:lnTo>
              <a:lnTo>
                <a:pt x="265130" y="27374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20CB66-9B70-4212-9F60-CD48B9BF14FB}">
      <dsp:nvSpPr>
        <dsp:cNvPr id="0" name=""/>
        <dsp:cNvSpPr/>
      </dsp:nvSpPr>
      <dsp:spPr>
        <a:xfrm>
          <a:off x="2996731" y="3158312"/>
          <a:ext cx="1346799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Turli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material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021385" y="3182966"/>
        <a:ext cx="1297491" cy="792441"/>
      </dsp:txXfrm>
    </dsp:sp>
    <dsp:sp modelId="{52073711-99CC-4092-8520-E4FEB62C2FBE}">
      <dsp:nvSpPr>
        <dsp:cNvPr id="0" name=""/>
        <dsp:cNvSpPr/>
      </dsp:nvSpPr>
      <dsp:spPr>
        <a:xfrm>
          <a:off x="2731600" y="841750"/>
          <a:ext cx="148242" cy="3698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8453"/>
              </a:lnTo>
              <a:lnTo>
                <a:pt x="148242" y="36984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7D456-D7AC-45B6-9DA3-82CA67C1B11D}">
      <dsp:nvSpPr>
        <dsp:cNvPr id="0" name=""/>
        <dsp:cNvSpPr/>
      </dsp:nvSpPr>
      <dsp:spPr>
        <a:xfrm>
          <a:off x="2879842" y="4119329"/>
          <a:ext cx="1447418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Tez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yechim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904496" y="4143983"/>
        <a:ext cx="1398110" cy="792441"/>
      </dsp:txXfrm>
    </dsp:sp>
    <dsp:sp modelId="{49D588CB-F28B-4652-9740-19EE5A979EB1}">
      <dsp:nvSpPr>
        <dsp:cNvPr id="0" name=""/>
        <dsp:cNvSpPr/>
      </dsp:nvSpPr>
      <dsp:spPr>
        <a:xfrm>
          <a:off x="4735267" y="0"/>
          <a:ext cx="1828448" cy="841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Eksperimental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usul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4759921" y="24654"/>
        <a:ext cx="1779140" cy="792441"/>
      </dsp:txXfrm>
    </dsp:sp>
    <dsp:sp modelId="{84CCC925-68B2-4231-BCAE-8D6826771371}">
      <dsp:nvSpPr>
        <dsp:cNvPr id="0" name=""/>
        <dsp:cNvSpPr/>
      </dsp:nvSpPr>
      <dsp:spPr>
        <a:xfrm>
          <a:off x="4918112" y="841749"/>
          <a:ext cx="257177" cy="6340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090"/>
              </a:lnTo>
              <a:lnTo>
                <a:pt x="257177" y="6340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8F8255-3C8D-49C9-9543-9455443A6C4E}">
      <dsp:nvSpPr>
        <dsp:cNvPr id="0" name=""/>
        <dsp:cNvSpPr/>
      </dsp:nvSpPr>
      <dsp:spPr>
        <a:xfrm>
          <a:off x="5175289" y="1054965"/>
          <a:ext cx="1985262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Haqiqiy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o'lchov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199943" y="1079619"/>
        <a:ext cx="1935954" cy="792441"/>
      </dsp:txXfrm>
    </dsp:sp>
    <dsp:sp modelId="{20B48E45-988E-470F-951A-FAD7C9BEE792}">
      <dsp:nvSpPr>
        <dsp:cNvPr id="0" name=""/>
        <dsp:cNvSpPr/>
      </dsp:nvSpPr>
      <dsp:spPr>
        <a:xfrm>
          <a:off x="4918112" y="841749"/>
          <a:ext cx="176961" cy="16781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8188"/>
              </a:lnTo>
              <a:lnTo>
                <a:pt x="176961" y="16781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22978-93F7-4A7E-A97F-9AC3D555CA44}">
      <dsp:nvSpPr>
        <dsp:cNvPr id="0" name=""/>
        <dsp:cNvSpPr/>
      </dsp:nvSpPr>
      <dsp:spPr>
        <a:xfrm>
          <a:off x="5095073" y="2099062"/>
          <a:ext cx="2065478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>
            <a:latin typeface="Arial" pitchFamily="34" charset="0"/>
            <a:cs typeface="Arial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Ko’p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vaqt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&amp;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qimmat</a:t>
          </a:r>
          <a:endParaRPr lang="ru-RU" sz="2000" kern="1200" dirty="0">
            <a:latin typeface="Arial" pitchFamily="34" charset="0"/>
            <a:cs typeface="Arial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</dsp:txBody>
      <dsp:txXfrm>
        <a:off x="5119727" y="2123716"/>
        <a:ext cx="2016170" cy="792441"/>
      </dsp:txXfrm>
    </dsp:sp>
    <dsp:sp modelId="{B1EDA5A1-87EE-4E0E-8AF1-FC7AF8463414}">
      <dsp:nvSpPr>
        <dsp:cNvPr id="0" name=""/>
        <dsp:cNvSpPr/>
      </dsp:nvSpPr>
      <dsp:spPr>
        <a:xfrm>
          <a:off x="4872392" y="841749"/>
          <a:ext cx="91440" cy="27212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21250"/>
              </a:lnTo>
              <a:lnTo>
                <a:pt x="126255" y="27212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5985E4-6846-404A-BDCE-B8C42F50ED72}">
      <dsp:nvSpPr>
        <dsp:cNvPr id="0" name=""/>
        <dsp:cNvSpPr/>
      </dsp:nvSpPr>
      <dsp:spPr>
        <a:xfrm>
          <a:off x="4998647" y="3142125"/>
          <a:ext cx="2136737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Prototip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3~5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marta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sinovi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023301" y="3166779"/>
        <a:ext cx="2087429" cy="792441"/>
      </dsp:txXfrm>
    </dsp:sp>
    <dsp:sp modelId="{FC0F7588-42BD-4AD6-9027-C25991895B40}">
      <dsp:nvSpPr>
        <dsp:cNvPr id="0" name=""/>
        <dsp:cNvSpPr/>
      </dsp:nvSpPr>
      <dsp:spPr>
        <a:xfrm>
          <a:off x="4918112" y="841749"/>
          <a:ext cx="103911" cy="37266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6636"/>
              </a:lnTo>
              <a:lnTo>
                <a:pt x="103911" y="37266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3B73A3-9E51-42F2-A04F-27A37DC8E6C4}">
      <dsp:nvSpPr>
        <dsp:cNvPr id="0" name=""/>
        <dsp:cNvSpPr/>
      </dsp:nvSpPr>
      <dsp:spPr>
        <a:xfrm>
          <a:off x="5022023" y="4147510"/>
          <a:ext cx="2138528" cy="84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itchFamily="34" charset="0"/>
              <a:cs typeface="Arial" pitchFamily="34" charset="0"/>
            </a:rPr>
            <a:t>Thermopara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datchiklar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>
              <a:latin typeface="Arial" pitchFamily="34" charset="0"/>
              <a:cs typeface="Arial" pitchFamily="34" charset="0"/>
            </a:rPr>
            <a:t>hokazo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046677" y="4172164"/>
        <a:ext cx="2089220" cy="792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2024-05-19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19.05.2024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xmlns="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pPr/>
              <a:t>2024-05-19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mscale.com/simwiki/fea-finite-element-analysis/what-is-fea-finite-element-analysis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km.mmf.bsu.by/courses/2020/fem.html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6X9Ry02mPU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ipro.ru/vvedenie-v-metod-konechnykh-elementov/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dipro.ru/vvedenie-v-metod-konechnykh-elementov/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km.mmf.bsu.by/courses/2020/fem.html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oSLQYhDXoE" TargetMode="Externa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oSLQYhDXoE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oSLQYhDXoE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hyperlink" Target="https://www.youtube.com/watch?v=boSLQYhDX" TargetMode="Externa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oSLQYhDX" TargetMode="Externa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oSLQYhDX" TargetMode="Externa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6X9Ry02mPU" TargetMode="Externa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dipro.ru/vvedenie-v-metod-konechnykh-elementov/" TargetMode="Externa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habr.com/ru/articles/792464/" TargetMode="External"/><Relationship Id="rId2" Type="http://schemas.openxmlformats.org/officeDocument/2006/relationships/hyperlink" Target="https://www.simscale.com/docs/simwiki/fea-finite-element-analysis/what-is-fea-finite-element-analysis" TargetMode="Externa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km.mmf.bsu.by/courses/2020/fem.html" TargetMode="External"/><Relationship Id="rId2" Type="http://schemas.openxmlformats.org/officeDocument/2006/relationships/hyperlink" Target="https://dipro.ru/vvedenie-v-metod-konechnykh-elementov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C6X9Ry02mPU" TargetMode="External"/><Relationship Id="rId5" Type="http://schemas.openxmlformats.org/officeDocument/2006/relationships/hyperlink" Target="https://www.youtube.com/" TargetMode="External"/><Relationship Id="rId4" Type="http://schemas.openxmlformats.org/officeDocument/2006/relationships/hyperlink" Target="https://www.simscale.com/docs/simwiki/fea-finite-element-analysis/what-is-fea-finite-element-analysis/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8639" y="2838723"/>
            <a:ext cx="6249660" cy="1089529"/>
          </a:xfrm>
        </p:spPr>
        <p:txBody>
          <a:bodyPr/>
          <a:lstStyle/>
          <a:p>
            <a:r>
              <a:rPr lang="en-US" sz="3600" spc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 to the FEM Finite Element Method</a:t>
            </a:r>
            <a:endParaRPr lang="ko-KR" altLang="en-US" sz="3600" spc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3532" y="126060"/>
            <a:ext cx="7497010" cy="535531"/>
          </a:xfrm>
        </p:spPr>
        <p:txBody>
          <a:bodyPr/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Engineering of </a:t>
            </a:r>
            <a:r>
              <a:rPr lang="en-US" sz="3200">
                <a:latin typeface="Arial" pitchFamily="34" charset="0"/>
                <a:cs typeface="Arial" pitchFamily="34" charset="0"/>
              </a:rPr>
              <a:t>CAD/CAM/CAE projects </a:t>
            </a:r>
            <a:endParaRPr lang="ko-KR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7DB68B75-6191-4852-91F7-8260321E48FB}"/>
              </a:ext>
            </a:extLst>
          </p:cNvPr>
          <p:cNvGrpSpPr/>
          <p:nvPr/>
        </p:nvGrpSpPr>
        <p:grpSpPr>
          <a:xfrm>
            <a:off x="2434927" y="540020"/>
            <a:ext cx="1852263" cy="1290448"/>
            <a:chOff x="2434927" y="600476"/>
            <a:chExt cx="1852263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xmlns="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:a16="http://schemas.microsoft.com/office/drawing/2014/main" xmlns="" id="{6B27B33C-AB5B-4512-A278-FF08C7EA7D8F}"/>
                </a:ext>
              </a:extLst>
            </p:cNvPr>
            <p:cNvSpPr txBox="1"/>
            <p:nvPr/>
          </p:nvSpPr>
          <p:spPr>
            <a:xfrm>
              <a:off x="2492532" y="1121173"/>
              <a:ext cx="17946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10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DDBFD3E-CA52-4F82-A577-65F56826E73B}"/>
              </a:ext>
            </a:extLst>
          </p:cNvPr>
          <p:cNvSpPr txBox="1"/>
          <p:nvPr/>
        </p:nvSpPr>
        <p:spPr>
          <a:xfrm>
            <a:off x="2216915" y="5765521"/>
            <a:ext cx="286896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dirty="0">
              <a:solidFill>
                <a:srgbClr val="2945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xmlns="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C5C3697-A855-4609-A3B2-139889B4B4A0}"/>
              </a:ext>
            </a:extLst>
          </p:cNvPr>
          <p:cNvSpPr txBox="1"/>
          <p:nvPr/>
        </p:nvSpPr>
        <p:spPr>
          <a:xfrm>
            <a:off x="4623876" y="104598"/>
            <a:ext cx="6493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>
                <a:latin typeface="Arial" pitchFamily="34" charset="0"/>
                <a:cs typeface="Arial" pitchFamily="34" charset="0"/>
              </a:rPr>
              <a:t>Engineering of CAD/CAM/CAE projects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8902F652-A786-4D27-8C50-B3ABA543CB23}"/>
              </a:ext>
            </a:extLst>
          </p:cNvPr>
          <p:cNvGrpSpPr/>
          <p:nvPr/>
        </p:nvGrpSpPr>
        <p:grpSpPr>
          <a:xfrm>
            <a:off x="1017235" y="4447283"/>
            <a:ext cx="551291" cy="662579"/>
            <a:chOff x="1017235" y="4447283"/>
            <a:chExt cx="551291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xmlns="" id="{A4F15E2C-5AD4-42A8-AF50-74A46F577D2D}"/>
                </a:ext>
              </a:extLst>
            </p:cNvPr>
            <p:cNvSpPr/>
            <p:nvPr/>
          </p:nvSpPr>
          <p:spPr>
            <a:xfrm>
              <a:off x="1017235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14A12FB4-8468-43F7-925C-6E2353557C28}"/>
                </a:ext>
              </a:extLst>
            </p:cNvPr>
            <p:cNvSpPr txBox="1"/>
            <p:nvPr/>
          </p:nvSpPr>
          <p:spPr>
            <a:xfrm>
              <a:off x="1100140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0A93FAF5-E1CC-4474-A656-9B46299B343C}"/>
              </a:ext>
            </a:extLst>
          </p:cNvPr>
          <p:cNvGrpSpPr/>
          <p:nvPr/>
        </p:nvGrpSpPr>
        <p:grpSpPr>
          <a:xfrm>
            <a:off x="1016094" y="2174303"/>
            <a:ext cx="11340435" cy="2794398"/>
            <a:chOff x="434203" y="2131172"/>
            <a:chExt cx="11157691" cy="2465259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xmlns="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2B49D84C-9C48-487A-B2F7-4A3CC5C54459}"/>
                </a:ext>
              </a:extLst>
            </p:cNvPr>
            <p:cNvGrpSpPr/>
            <p:nvPr/>
          </p:nvGrpSpPr>
          <p:grpSpPr>
            <a:xfrm>
              <a:off x="434203" y="2166451"/>
              <a:ext cx="11157691" cy="2429980"/>
              <a:chOff x="434203" y="2166451"/>
              <a:chExt cx="11157691" cy="2429980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35287" y="2207011"/>
                <a:ext cx="10456607" cy="23894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CEU/MKE/FEA  </a:t>
                </a: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kirish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CEU/MKE/FEA  </a:t>
                </a: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afzalliklari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Elementlarni</a:t>
                </a:r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tanlash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CEU </a:t>
                </a: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jarayonini</a:t>
                </a:r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bajarish</a:t>
                </a:r>
                <a:r>
                  <a:rPr lang="en-US" sz="4000" b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xmlns="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xmlns="" id="{7BF54FD6-50A8-491C-8070-ED2079AB8100}"/>
                </a:ext>
              </a:extLst>
            </p:cNvPr>
            <p:cNvSpPr/>
            <p:nvPr/>
          </p:nvSpPr>
          <p:spPr>
            <a:xfrm>
              <a:off x="1055205" y="290805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48D27356-5A1A-4E0D-B6FD-C3127346CC1B}"/>
                </a:ext>
              </a:extLst>
            </p:cNvPr>
            <p:cNvSpPr txBox="1"/>
            <p:nvPr/>
          </p:nvSpPr>
          <p:spPr>
            <a:xfrm>
              <a:off x="1168339" y="2901616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xmlns="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xmlns="" id="{BD4BD20A-BD27-4D5D-BEE1-96D83624D269}"/>
              </a:ext>
            </a:extLst>
          </p:cNvPr>
          <p:cNvGrpSpPr/>
          <p:nvPr/>
        </p:nvGrpSpPr>
        <p:grpSpPr>
          <a:xfrm>
            <a:off x="434203" y="3655824"/>
            <a:ext cx="7415071" cy="667230"/>
            <a:chOff x="434203" y="3655824"/>
            <a:chExt cx="7415071" cy="667230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xmlns="" id="{511D622B-76E8-49D2-A7E5-DE6B5A82B2BD}"/>
                </a:ext>
              </a:extLst>
            </p:cNvPr>
            <p:cNvSpPr/>
            <p:nvPr/>
          </p:nvSpPr>
          <p:spPr>
            <a:xfrm>
              <a:off x="1040092" y="365582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16B79E0C-8C7A-4D0C-90CD-3932D25E53D7}"/>
                </a:ext>
              </a:extLst>
            </p:cNvPr>
            <p:cNvSpPr txBox="1"/>
            <p:nvPr/>
          </p:nvSpPr>
          <p:spPr>
            <a:xfrm>
              <a:off x="1100326" y="371936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xmlns="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xmlns="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xmlns="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xmlns="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5781" y="1023056"/>
            <a:ext cx="75660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(CEU,MKE,FEM)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qisman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tavsiflangan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ilmiy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amaliy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muammolarini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eng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samarali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xozirda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ko'p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ishlatiladigan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raqamli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usullar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biridir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200" dirty="0" err="1">
                <a:latin typeface="Arial" pitchFamily="34" charset="0"/>
                <a:cs typeface="Arial" pitchFamily="34" charset="0"/>
              </a:rPr>
              <a:t>Xususan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MKE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qattiq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jismlar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issiqlik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o'tkazuvchanligi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elektromagnetizm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aero-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gidrodinamika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muammolarini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Google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qidiruv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tizimidagi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"finite element method"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so'rov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natijasi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~12,5 million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sahifa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farq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taqqoslash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 "finite difference method" ~2,2 million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sahifa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6793" y="5184250"/>
            <a:ext cx="7378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FEA | Finite Element Analysis?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https://www.simscale.com/fea-finite-element-analysis/what-is-fea-finite-element-analysis/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5781" y="1023056"/>
            <a:ext cx="7566053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Elliptik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tipdagi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qisman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hosilalari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tenglamalarni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echish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asoslarini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qisqacha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taqdim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Usulni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yaratish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chegara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muammosidan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variatsion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(integral)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formulaga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o'tish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kerak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Variatsion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muammoni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masalasini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noma'lum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izlanadi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Hudud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uchburchagiga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funktsiyalarning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maxsus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qurilishi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ko'p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noma'lum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~ 10</a:t>
            </a:r>
            <a:r>
              <a:rPr lang="en-US" sz="2400" baseline="30000" dirty="0">
                <a:latin typeface="Arial" pitchFamily="34" charset="0"/>
                <a:cs typeface="Arial" pitchFamily="34" charset="0"/>
              </a:rPr>
              <a:t>-6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-10</a:t>
            </a:r>
            <a:r>
              <a:rPr lang="en-US" sz="2400" baseline="30000" dirty="0">
                <a:latin typeface="Arial" pitchFamily="34" charset="0"/>
                <a:cs typeface="Arial" pitchFamily="34" charset="0"/>
              </a:rPr>
              <a:t>-9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qo'llashga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9069" y="5332651"/>
            <a:ext cx="7015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Метод конечных элементов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https://km.mmf.bsu.by/courses/2020/fem.html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Prithivirajan</a:t>
            </a:r>
            <a:r>
              <a:rPr lang="en-US" dirty="0"/>
              <a:t> D. Introduction to Finite Element Method   (FEM)</a:t>
            </a:r>
            <a:r>
              <a:rPr lang="en-US" b="1" dirty="0"/>
              <a:t> </a:t>
            </a:r>
            <a:r>
              <a:rPr lang="en-US" u="sng" dirty="0">
                <a:hlinkClick r:id="rId2"/>
              </a:rPr>
              <a:t>https://www.youtube.com/watch?v=C6X9Ry02mPU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019596" y="1027689"/>
            <a:ext cx="72261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Font typeface="Arial" pitchFamily="34" charset="0"/>
              <a:buChar char="•"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murakkab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shakllarning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namunaviy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jismlari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umumiy / chegara yukla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nishni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 bajara oladi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kompozit va ko'p fazali materialdan tashkil topgan modellar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model osonlik turli tomonidan takomillashtirilgan aniqlik uchun toblangan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element hajmi va turini yaqinlashtirish sxemasi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Vaqtga bog’liq va o’zgaruvchan effect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pt-BR" sz="2800" dirty="0">
                <a:latin typeface="Arial" pitchFamily="34" charset="0"/>
                <a:cs typeface="Arial" pitchFamily="34" charset="0"/>
              </a:rPr>
              <a:t>Chiziksiz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6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images.jpg"/>
          <p:cNvPicPr>
            <a:picLocks noChangeAspect="1"/>
          </p:cNvPicPr>
          <p:nvPr/>
        </p:nvPicPr>
        <p:blipFill>
          <a:blip r:embed="rId2"/>
          <a:srcRect t="8014" b="16326"/>
          <a:stretch>
            <a:fillRect/>
          </a:stretch>
        </p:blipFill>
        <p:spPr>
          <a:xfrm>
            <a:off x="944511" y="1191936"/>
            <a:ext cx="3959609" cy="1677660"/>
          </a:xfrm>
          <a:prstGeom prst="rect">
            <a:avLst/>
          </a:prstGeom>
        </p:spPr>
      </p:pic>
      <p:pic>
        <p:nvPicPr>
          <p:cNvPr id="11" name="Рисунок 10" descr="images (1).jpg"/>
          <p:cNvPicPr>
            <a:picLocks noChangeAspect="1"/>
          </p:cNvPicPr>
          <p:nvPr/>
        </p:nvPicPr>
        <p:blipFill>
          <a:blip r:embed="rId3"/>
          <a:srcRect l="6031" t="28118" r="4652" b="2780"/>
          <a:stretch>
            <a:fillRect/>
          </a:stretch>
        </p:blipFill>
        <p:spPr>
          <a:xfrm>
            <a:off x="4861909" y="1430684"/>
            <a:ext cx="3424335" cy="1458507"/>
          </a:xfrm>
          <a:prstGeom prst="rect">
            <a:avLst/>
          </a:prstGeom>
        </p:spPr>
      </p:pic>
      <p:pic>
        <p:nvPicPr>
          <p:cNvPr id="12" name="Рисунок 11" descr="Без названия.png"/>
          <p:cNvPicPr>
            <a:picLocks noChangeAspect="1"/>
          </p:cNvPicPr>
          <p:nvPr/>
        </p:nvPicPr>
        <p:blipFill>
          <a:blip r:embed="rId4"/>
          <a:srcRect t="20248" b="13636"/>
          <a:stretch>
            <a:fillRect/>
          </a:stretch>
        </p:blipFill>
        <p:spPr>
          <a:xfrm>
            <a:off x="1071434" y="3174686"/>
            <a:ext cx="3521426" cy="1216680"/>
          </a:xfrm>
          <a:prstGeom prst="rect">
            <a:avLst/>
          </a:prstGeom>
        </p:spPr>
      </p:pic>
      <p:pic>
        <p:nvPicPr>
          <p:cNvPr id="13" name="Рисунок 12" descr="images (3).jpg"/>
          <p:cNvPicPr>
            <a:picLocks noChangeAspect="1"/>
          </p:cNvPicPr>
          <p:nvPr/>
        </p:nvPicPr>
        <p:blipFill>
          <a:blip r:embed="rId5"/>
          <a:srcRect t="18705" b="18882"/>
          <a:stretch>
            <a:fillRect/>
          </a:stretch>
        </p:blipFill>
        <p:spPr>
          <a:xfrm>
            <a:off x="4959700" y="3192943"/>
            <a:ext cx="3244958" cy="202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7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 l="16034" t="21261" r="34099" b="47027"/>
          <a:stretch>
            <a:fillRect/>
          </a:stretch>
        </p:blipFill>
        <p:spPr bwMode="auto">
          <a:xfrm>
            <a:off x="1181465" y="1675051"/>
            <a:ext cx="7104779" cy="291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335186" y="5381204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16028" y="1229989"/>
            <a:ext cx="3940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usuli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8964" y="4619203"/>
            <a:ext cx="650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Muammo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Kichik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Muammo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Qayta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tiklash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8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tarkibiy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44984" y="1140977"/>
            <a:ext cx="3940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Daraxt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murakkab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tizim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sifatida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2"/>
          <a:srcRect l="20684" t="22222" r="37306" b="39601"/>
          <a:stretch>
            <a:fillRect/>
          </a:stretch>
        </p:blipFill>
        <p:spPr bwMode="auto">
          <a:xfrm>
            <a:off x="887716" y="1576093"/>
            <a:ext cx="6737586" cy="4132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shaklli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 l="20846" t="19088" r="36322" b="39031"/>
          <a:stretch>
            <a:fillRect/>
          </a:stretch>
        </p:blipFill>
        <p:spPr bwMode="auto">
          <a:xfrm>
            <a:off x="1101768" y="1399429"/>
            <a:ext cx="6269091" cy="4261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tor (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setka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 l="16355" t="21937" r="34260" b="37322"/>
          <a:stretch>
            <a:fillRect/>
          </a:stretch>
        </p:blipFill>
        <p:spPr bwMode="auto">
          <a:xfrm>
            <a:off x="1632684" y="1242590"/>
            <a:ext cx="6159946" cy="3782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11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tor (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setka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 l="16836" t="23647" r="38749" b="38746"/>
          <a:stretch>
            <a:fillRect/>
          </a:stretch>
        </p:blipFill>
        <p:spPr bwMode="auto">
          <a:xfrm>
            <a:off x="1060948" y="1281997"/>
            <a:ext cx="6699314" cy="401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5599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12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tor (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setka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 l="24212" t="17949" r="40834" b="37607"/>
          <a:stretch>
            <a:fillRect/>
          </a:stretch>
        </p:blipFill>
        <p:spPr bwMode="auto">
          <a:xfrm>
            <a:off x="1645116" y="1224510"/>
            <a:ext cx="5038906" cy="382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13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 l="21807" t="21083" r="34420" b="37322"/>
          <a:stretch>
            <a:fillRect/>
          </a:stretch>
        </p:blipFill>
        <p:spPr bwMode="auto">
          <a:xfrm>
            <a:off x="2039194" y="1485477"/>
            <a:ext cx="5195086" cy="377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14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1370" y="535692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 l="16996" t="21937" r="35061" b="36752"/>
          <a:stretch>
            <a:fillRect/>
          </a:stretch>
        </p:blipFill>
        <p:spPr bwMode="auto">
          <a:xfrm>
            <a:off x="1779003" y="1259723"/>
            <a:ext cx="5730406" cy="3733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2019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Введение в метод конечных элементов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https://dipro.ru/vvedenie-v-metod-konechnykh-elementov/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057" y="1068149"/>
            <a:ext cx="7023887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oshiriladigan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qanday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dasturi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tartibi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Dizayner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tomonidan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3D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qismli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yaratish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(CAD 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geometriyasi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marL="457200" indent="-457200">
              <a:buAutoNum type="arabi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Hisoblashda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3D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soddalashtirish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.(Simplified)</a:t>
            </a:r>
          </a:p>
          <a:p>
            <a:pPr marL="457200" indent="-457200">
              <a:buAutoNum type="arabi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yaratish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/>
            <a:r>
              <a:rPr lang="en-US" sz="21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model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quyidagilarni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o'z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ichiga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oladi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263525">
              <a:buFont typeface="+mj-lt"/>
              <a:buAutoNum type="alphaL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yondashuvlarni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talab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qilishi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);</a:t>
            </a:r>
          </a:p>
          <a:p>
            <a:pPr marL="457200" indent="263525">
              <a:buFont typeface="+mj-lt"/>
              <a:buAutoNum type="alphaL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moddiy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xususiyatlarni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belgilash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263525">
              <a:buFont typeface="+mj-lt"/>
              <a:buAutoNum type="alphaL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mahkamlash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263525">
              <a:buFont typeface="+mj-lt"/>
              <a:buAutoNum type="alphaL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yuklanish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</a:t>
            </a:r>
            <a:endParaRPr lang="ru-RU" sz="2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16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2019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Введение в метод конечных элементов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https://dipro.ru/vvedenie-v-metod-konechnykh-elementov/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057" y="1068149"/>
            <a:ext cx="702388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4500" indent="-355600">
              <a:buFont typeface="+mj-lt"/>
              <a:buAutoNum type="arabicPeriod" startAt="4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panjara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bosish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 (Meshing</a:t>
            </a:r>
          </a:p>
          <a:p>
            <a:pPr marL="444500" indent="-355600">
              <a:spcAft>
                <a:spcPts val="600"/>
              </a:spcAft>
              <a:buFont typeface="+mj-lt"/>
              <a:buAutoNum type="arabicPeriod" startAt="4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(Solution)</a:t>
            </a:r>
          </a:p>
          <a:p>
            <a:pPr marL="88900" algn="just"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ro'yxatdagi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harakatlarni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bajarishni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osonlashtiradi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kulay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oddiy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intuitiv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interfeysga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88900" algn="just"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Avtomatlashtirilgan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hisoblashning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eng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tarqalgan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ko'plab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dasturiy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ta'minot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majmualarida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mavjud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SOLIDWORKS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Simulationda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oshirilgan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(MKE).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17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CEU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yo’li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715" y="1573633"/>
            <a:ext cx="707513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uzluksiz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ob'ekt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cheksiz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darajasiga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muammoni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ushbu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formatda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emas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    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mesh (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tugunlar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diskretizatsiyasi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darajasini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cheksizdan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chekli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darajaga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kamaytiring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18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0977" y="5397388"/>
            <a:ext cx="6821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What is Finite Element Analysis? FEA explained for                 beginners. https://www.youtube.com/watch?v=boSLQYhDXoE</a:t>
            </a:r>
            <a:endParaRPr lang="ru-RU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1012403" y="1091900"/>
          <a:ext cx="6998712" cy="4256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0481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Метод конечных элементов.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https://km.mmf.bsu.by/</a:t>
            </a:r>
            <a:r>
              <a:rPr lang="ru-RU" sz="2000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courses/2020/fem.html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057" y="1068149"/>
            <a:ext cx="7023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matematikasi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tizimiga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integratsiya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qilingan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tashqi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tavsifi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7" y="3543095"/>
            <a:ext cx="1391830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Preprocessing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873" y="2790536"/>
            <a:ext cx="1408014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Preprocessing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484256" y="2984745"/>
            <a:ext cx="11895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/>
              <a:t>Variatsion</a:t>
            </a:r>
            <a:r>
              <a:rPr lang="en-US" dirty="0"/>
              <a:t> formula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656252" y="3655035"/>
            <a:ext cx="1391830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CEU            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uslubiyati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99529" y="3169513"/>
            <a:ext cx="1093773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/>
              <a:t>Algoritm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098696" y="3621319"/>
            <a:ext cx="1823407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postprocessing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2548992" y="3915329"/>
            <a:ext cx="1084332" cy="1699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106074" y="3921529"/>
            <a:ext cx="993972" cy="14700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3705307" y="2545368"/>
            <a:ext cx="1499055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Processing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227191" y="2801128"/>
            <a:ext cx="1499055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 err="1">
                <a:latin typeface="Arial" pitchFamily="34" charset="0"/>
                <a:cs typeface="Arial" pitchFamily="34" charset="0"/>
              </a:rPr>
              <a:t>Postprocessing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036680" y="1019597"/>
          <a:ext cx="7160552" cy="505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21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Tahlillar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46039" y="1101329"/>
          <a:ext cx="7366440" cy="4496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3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174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128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1167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07044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Statik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Dinamik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Aniq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dinamik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Charchoklik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chidamlilik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7044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Chizikli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Modal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Zarba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Stressga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yondashuv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7044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Chiziksiz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Davriy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dinamik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Tomchi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Bosimga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   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yondashuv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07044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Kvazistatic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Chastota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To’knashuv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Standart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puhtalik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1168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Ulanmalar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tahlili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Spectr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Loyihaviy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07044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Germetik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Ko'p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tanali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     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Avto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to’knashuv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22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CEU/MKE/FEM: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qadamlar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7688" y="5356928"/>
            <a:ext cx="7145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https://www.youtube.com/watch?v=boSLQYhDXoE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3695" y="1463673"/>
            <a:ext cx="6216090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Vaqtga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bog’liq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bolmagan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muammolar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domenni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diskretlashtirish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turini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tanlash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shakli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               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approksimatsiya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tenglamalarini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chiqarish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tenglamalarini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global          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shaklga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to’plash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23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CEU/MKE/FEM: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qadamlar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5780" y="5462125"/>
            <a:ext cx="7145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https://www.youtube.com/watch?v=boSLQYhDXoE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76241"/>
            <a:ext cx="5640149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[K] {U} = {F},</a:t>
            </a:r>
          </a:p>
          <a:p>
            <a:pPr>
              <a:spcAft>
                <a:spcPts val="300"/>
              </a:spcAft>
            </a:pPr>
            <a:r>
              <a:rPr lang="en-US" sz="22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erda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spcAft>
                <a:spcPts val="300"/>
              </a:spcAft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[K] -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mulk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{U}- nodal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siljish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vektori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ya'ni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xulq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spcAft>
                <a:spcPts val="300"/>
              </a:spcAft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      -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atvor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{F}- nodal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kuch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vektori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ya'ni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           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harakat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Chegara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dastlabki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shartlarni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 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qo'shing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Noma'lum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tugun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siljishi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kuchlanish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    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qiymatlarining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ikkilamchi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noma'lumlarga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yig'ilgan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tizimini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echish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24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Muammoning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diskretizatsiyasi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6340" y="1082985"/>
            <a:ext cx="48714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err="1"/>
              <a:t>Egiluvchan</a:t>
            </a:r>
            <a:r>
              <a:rPr lang="en-US" dirty="0"/>
              <a:t> </a:t>
            </a:r>
            <a:r>
              <a:rPr lang="en-US" dirty="0" err="1"/>
              <a:t>gepmetrik</a:t>
            </a:r>
            <a:r>
              <a:rPr lang="en-US" dirty="0"/>
              <a:t> </a:t>
            </a:r>
            <a:r>
              <a:rPr lang="en-US" dirty="0" err="1"/>
              <a:t>fazo</a:t>
            </a:r>
            <a:r>
              <a:rPr lang="en-US" dirty="0"/>
              <a:t> </a:t>
            </a:r>
            <a:r>
              <a:rPr lang="en-US" dirty="0" err="1"/>
              <a:t>mayda</a:t>
            </a:r>
            <a:r>
              <a:rPr lang="en-US" dirty="0"/>
              <a:t>, ammo 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elementlardan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</a:p>
          <a:p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tugunlarda</a:t>
            </a:r>
            <a:r>
              <a:rPr lang="en-US" dirty="0"/>
              <a:t> </a:t>
            </a:r>
            <a:r>
              <a:rPr lang="en-US" dirty="0" err="1"/>
              <a:t>birlashgan</a:t>
            </a:r>
            <a:r>
              <a:rPr lang="en-US" dirty="0"/>
              <a:t>, </a:t>
            </a:r>
            <a:r>
              <a:rPr lang="en-US" dirty="0" err="1"/>
              <a:t>tugunlar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erkinlik</a:t>
            </a:r>
            <a:r>
              <a:rPr lang="en-US" dirty="0"/>
              <a:t> </a:t>
            </a:r>
            <a:r>
              <a:rPr lang="en-US" dirty="0" err="1"/>
              <a:t>darajaga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Discretizatsiya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aralashtirish</a:t>
            </a:r>
            <a:r>
              <a:rPr lang="en-US" dirty="0"/>
              <a:t> </a:t>
            </a:r>
            <a:r>
              <a:rPr lang="en-US" dirty="0" err="1"/>
              <a:t>deb</a:t>
            </a:r>
            <a:r>
              <a:rPr lang="en-US" dirty="0"/>
              <a:t> </a:t>
            </a:r>
            <a:r>
              <a:rPr lang="en-US" dirty="0" err="1"/>
              <a:t>ataladi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60056" y="3281329"/>
            <a:ext cx="2581360" cy="19259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295522" y="3264864"/>
            <a:ext cx="2558432" cy="19407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35781" y="5215326"/>
            <a:ext cx="2613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Doimiy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domen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7431" y="5205885"/>
            <a:ext cx="2613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Diskretlangan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domen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3669738" y="4231720"/>
            <a:ext cx="1950181" cy="1618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4389929" y="4214752"/>
            <a:ext cx="1940741" cy="944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5130351" y="4218798"/>
            <a:ext cx="1924557" cy="13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5842450" y="4210706"/>
            <a:ext cx="1924556" cy="13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4288779" y="4210080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4295522" y="4928922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4295522" y="3496632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4604368" y="3449146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300283" y="3465331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6036659" y="3465331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4588184" y="4161246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5308375" y="4177430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6044750" y="4161246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6756850" y="3441055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740665" y="4161246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4588184" y="4881437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5308375" y="4897621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6036659" y="4889529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740666" y="4865252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Muammoning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diskretizatsiyasi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1964" y="5656334"/>
            <a:ext cx="6247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872" y="1092424"/>
            <a:ext cx="2597544" cy="16264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42522" y="3115716"/>
            <a:ext cx="2582709" cy="19744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35782" y="2694648"/>
            <a:ext cx="1844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Doimiy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domen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6340" y="5064265"/>
            <a:ext cx="2613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Diskretlangan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domen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408647" y="4074340"/>
            <a:ext cx="1950181" cy="1618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1128838" y="4089176"/>
            <a:ext cx="1940741" cy="944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1869260" y="4093222"/>
            <a:ext cx="1924557" cy="13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2581359" y="4085130"/>
            <a:ext cx="1924556" cy="13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1027688" y="3973190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1034431" y="4692032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1034431" y="3259742"/>
            <a:ext cx="258945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1343277" y="3196354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039192" y="3212539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2775568" y="3212539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327093" y="3908454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2047284" y="3924638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783659" y="3908454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3495759" y="3188263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3479574" y="3908454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1327093" y="4628645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2047284" y="4644829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775568" y="4636737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479575" y="4612460"/>
            <a:ext cx="105197" cy="1294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3924636" y="1108609"/>
            <a:ext cx="344720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Nuqtalar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P=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∞</a:t>
            </a:r>
          </a:p>
          <a:p>
            <a:endParaRPr lang="en-US" sz="1200" dirty="0">
              <a:latin typeface="Times New Roman"/>
              <a:cs typeface="Times New Roman"/>
            </a:endParaRPr>
          </a:p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E=6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Tenglamar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∞</a:t>
            </a:r>
            <a:r>
              <a:rPr lang="en-US" sz="2400" dirty="0">
                <a:latin typeface="Times New Roman"/>
                <a:cs typeface="Times New Roman"/>
              </a:rPr>
              <a:t>*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6= ∞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036575" y="3130269"/>
            <a:ext cx="35375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Nuqtalar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P=12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Times New Roman"/>
              <a:cs typeface="Times New Roman"/>
            </a:endParaRPr>
          </a:p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E=6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Tenglamar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12</a:t>
            </a:r>
            <a:r>
              <a:rPr lang="en-US" sz="2400" dirty="0">
                <a:latin typeface="Times New Roman"/>
                <a:cs typeface="Times New Roman"/>
              </a:rPr>
              <a:t>*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6=72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222775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26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Erkinlik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7688" y="1092425"/>
            <a:ext cx="637652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Mexanik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tizimning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tizim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shaqlini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aniqlovchi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mustaqil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parametrlar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sonidir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Qattiq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jismning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fazoviy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joylanishi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uchta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haraatlanish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uchta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aylanish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imkoniyatlari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aniqlanadi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yani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oltiga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Qolgan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ko’rsatkichlar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temperatura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molekulalar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tebranishi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elementning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turiga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bog’liqdir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           (1D, 2D, 3D).</a:t>
            </a:r>
          </a:p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yuqa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obolochka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yapoloq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bosim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kuchlanish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membrana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hamda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084333" y="4410159"/>
            <a:ext cx="1820708" cy="10276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Блок-схема: узел 47"/>
          <p:cNvSpPr/>
          <p:nvPr/>
        </p:nvSpPr>
        <p:spPr>
          <a:xfrm>
            <a:off x="1796432" y="4822853"/>
            <a:ext cx="105196" cy="890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1642683" y="4482988"/>
            <a:ext cx="31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endParaRPr lang="ru-RU" dirty="0"/>
          </a:p>
        </p:txBody>
      </p:sp>
      <p:sp>
        <p:nvSpPr>
          <p:cNvPr id="50" name="TextBox 49"/>
          <p:cNvSpPr txBox="1"/>
          <p:nvPr/>
        </p:nvSpPr>
        <p:spPr>
          <a:xfrm>
            <a:off x="1739788" y="4847129"/>
            <a:ext cx="962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U</a:t>
            </a:r>
            <a:r>
              <a:rPr lang="en-US" baseline="-25000" dirty="0" err="1"/>
              <a:t>x</a:t>
            </a:r>
            <a:r>
              <a:rPr lang="en-US" dirty="0"/>
              <a:t>, </a:t>
            </a:r>
            <a:r>
              <a:rPr lang="en-US" dirty="0" err="1"/>
              <a:t>U</a:t>
            </a:r>
            <a:r>
              <a:rPr lang="en-US" baseline="-25000" dirty="0" err="1"/>
              <a:t>y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3057441" y="4408810"/>
            <a:ext cx="1820708" cy="10276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>
                <a:latin typeface="Times New Roman"/>
                <a:cs typeface="Times New Roman"/>
              </a:rPr>
              <a:t>Ω</a:t>
            </a:r>
            <a:endParaRPr lang="ru-RU" dirty="0"/>
          </a:p>
        </p:txBody>
      </p:sp>
      <p:sp>
        <p:nvSpPr>
          <p:cNvPr id="52" name="Блок-схема: узел 51"/>
          <p:cNvSpPr/>
          <p:nvPr/>
        </p:nvSpPr>
        <p:spPr>
          <a:xfrm>
            <a:off x="3342011" y="4903775"/>
            <a:ext cx="89012" cy="890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Блок-схема: узел 52"/>
          <p:cNvSpPr/>
          <p:nvPr/>
        </p:nvSpPr>
        <p:spPr>
          <a:xfrm>
            <a:off x="4246971" y="4424997"/>
            <a:ext cx="89012" cy="890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5" name="Прямая соединительная линия 54"/>
          <p:cNvCxnSpPr>
            <a:stCxn id="52" idx="6"/>
          </p:cNvCxnSpPr>
          <p:nvPr/>
        </p:nvCxnSpPr>
        <p:spPr>
          <a:xfrm flipV="1">
            <a:off x="3431023" y="4944234"/>
            <a:ext cx="1011504" cy="40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>
            <a:endCxn id="53" idx="3"/>
          </p:cNvCxnSpPr>
          <p:nvPr/>
        </p:nvCxnSpPr>
        <p:spPr>
          <a:xfrm flipV="1">
            <a:off x="3397307" y="4500974"/>
            <a:ext cx="862700" cy="4216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Дуга 60"/>
          <p:cNvSpPr/>
          <p:nvPr/>
        </p:nvSpPr>
        <p:spPr>
          <a:xfrm>
            <a:off x="3689968" y="4750025"/>
            <a:ext cx="145657" cy="3803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3916545" y="4580092"/>
            <a:ext cx="258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>
                <a:latin typeface="Times New Roman"/>
                <a:cs typeface="Times New Roman"/>
              </a:rPr>
              <a:t>Ω</a:t>
            </a:r>
            <a:endParaRPr lang="ru-RU" dirty="0"/>
          </a:p>
        </p:txBody>
      </p:sp>
      <p:sp>
        <p:nvSpPr>
          <p:cNvPr id="63" name="TextBox 62"/>
          <p:cNvSpPr txBox="1"/>
          <p:nvPr/>
        </p:nvSpPr>
        <p:spPr>
          <a:xfrm>
            <a:off x="3170729" y="4886241"/>
            <a:ext cx="31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>
            <a:off x="4360258" y="4352167"/>
            <a:ext cx="31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ru-RU" dirty="0"/>
          </a:p>
        </p:txBody>
      </p:sp>
      <p:sp>
        <p:nvSpPr>
          <p:cNvPr id="65" name="TextBox 64"/>
          <p:cNvSpPr txBox="1"/>
          <p:nvPr/>
        </p:nvSpPr>
        <p:spPr>
          <a:xfrm>
            <a:off x="3536219" y="4910516"/>
            <a:ext cx="1335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U</a:t>
            </a:r>
            <a:r>
              <a:rPr lang="en-US" baseline="-25000" dirty="0" err="1"/>
              <a:t>x</a:t>
            </a:r>
            <a:r>
              <a:rPr lang="en-US" dirty="0" err="1"/>
              <a:t>,U</a:t>
            </a:r>
            <a:r>
              <a:rPr lang="en-US" baseline="-25000" dirty="0" err="1"/>
              <a:t>y</a:t>
            </a:r>
            <a:r>
              <a:rPr lang="en-US" dirty="0"/>
              <a:t>, </a:t>
            </a:r>
            <a:r>
              <a:rPr lang="el-GR" dirty="0">
                <a:latin typeface="Times New Roman"/>
                <a:cs typeface="Times New Roman"/>
              </a:rPr>
              <a:t>Ω</a:t>
            </a:r>
            <a:r>
              <a:rPr lang="en-US" baseline="-25000" dirty="0">
                <a:latin typeface="Times New Roman"/>
                <a:cs typeface="Times New Roman"/>
              </a:rPr>
              <a:t>x</a:t>
            </a:r>
            <a:r>
              <a:rPr lang="en-US" dirty="0"/>
              <a:t>)</a:t>
            </a:r>
            <a:endParaRPr lang="ru-RU" dirty="0"/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 flipV="1">
            <a:off x="5162719" y="4410159"/>
            <a:ext cx="1472750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V="1">
            <a:off x="5565973" y="4950977"/>
            <a:ext cx="1472750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16200000" flipH="1">
            <a:off x="5106074" y="4491079"/>
            <a:ext cx="542167" cy="4126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16200000" flipH="1">
            <a:off x="6569384" y="4481638"/>
            <a:ext cx="542167" cy="4126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rot="16200000" flipH="1">
            <a:off x="4826900" y="4729794"/>
            <a:ext cx="67973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16200000" flipH="1">
            <a:off x="4826901" y="4745979"/>
            <a:ext cx="67973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6200000" flipH="1">
            <a:off x="4826902" y="4745980"/>
            <a:ext cx="679731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>
            <a:off x="5201830" y="5276008"/>
            <a:ext cx="697269" cy="148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16200000" flipH="1">
            <a:off x="6705600" y="5281405"/>
            <a:ext cx="650064" cy="26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rot="16200000" flipH="1">
            <a:off x="5088541" y="5161369"/>
            <a:ext cx="527333" cy="3816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V="1">
            <a:off x="5556532" y="5596992"/>
            <a:ext cx="1472750" cy="80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flipV="1">
            <a:off x="5686004" y="4467257"/>
            <a:ext cx="862700" cy="4216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418966" y="4456014"/>
            <a:ext cx="31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endParaRPr lang="ru-RU" dirty="0"/>
          </a:p>
        </p:txBody>
      </p:sp>
      <p:sp>
        <p:nvSpPr>
          <p:cNvPr id="91" name="TextBox 90"/>
          <p:cNvSpPr txBox="1"/>
          <p:nvPr/>
        </p:nvSpPr>
        <p:spPr>
          <a:xfrm>
            <a:off x="6454746" y="4520751"/>
            <a:ext cx="315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ru-RU" dirty="0"/>
          </a:p>
        </p:txBody>
      </p:sp>
      <p:sp>
        <p:nvSpPr>
          <p:cNvPr id="92" name="Блок-схема: узел 91"/>
          <p:cNvSpPr/>
          <p:nvPr/>
        </p:nvSpPr>
        <p:spPr>
          <a:xfrm>
            <a:off x="6527577" y="4439833"/>
            <a:ext cx="89012" cy="890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Блок-схема: узел 92"/>
          <p:cNvSpPr/>
          <p:nvPr/>
        </p:nvSpPr>
        <p:spPr>
          <a:xfrm>
            <a:off x="5653637" y="4844434"/>
            <a:ext cx="89012" cy="890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TextBox 93"/>
          <p:cNvSpPr txBox="1"/>
          <p:nvPr/>
        </p:nvSpPr>
        <p:spPr>
          <a:xfrm>
            <a:off x="5622615" y="4990088"/>
            <a:ext cx="1335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U</a:t>
            </a:r>
            <a:r>
              <a:rPr lang="en-US" baseline="-25000" dirty="0" err="1"/>
              <a:t>x</a:t>
            </a:r>
            <a:r>
              <a:rPr lang="en-US" dirty="0" err="1"/>
              <a:t>,U</a:t>
            </a:r>
            <a:r>
              <a:rPr lang="en-US" baseline="-25000" dirty="0" err="1"/>
              <a:t>y</a:t>
            </a:r>
            <a:r>
              <a:rPr lang="en-US" dirty="0" err="1"/>
              <a:t>,U</a:t>
            </a:r>
            <a:r>
              <a:rPr lang="en-US" baseline="-25000" dirty="0" err="1"/>
              <a:t>z</a:t>
            </a:r>
            <a:r>
              <a:rPr lang="en-US" dirty="0"/>
              <a:t> </a:t>
            </a:r>
          </a:p>
          <a:p>
            <a:r>
              <a:rPr lang="el-GR" dirty="0">
                <a:latin typeface="Times New Roman"/>
                <a:cs typeface="Times New Roman"/>
              </a:rPr>
              <a:t>Ω</a:t>
            </a:r>
            <a:r>
              <a:rPr lang="en-US" baseline="-25000" dirty="0">
                <a:latin typeface="Times New Roman"/>
                <a:cs typeface="Times New Roman"/>
              </a:rPr>
              <a:t>x, </a:t>
            </a:r>
            <a:r>
              <a:rPr lang="el-GR" dirty="0">
                <a:latin typeface="Times New Roman"/>
                <a:cs typeface="Times New Roman"/>
              </a:rPr>
              <a:t>Ω</a:t>
            </a:r>
            <a:r>
              <a:rPr lang="en-US" baseline="-25000" dirty="0">
                <a:latin typeface="Times New Roman"/>
                <a:cs typeface="Times New Roman"/>
              </a:rPr>
              <a:t>y </a:t>
            </a:r>
            <a:r>
              <a:rPr lang="el-GR" dirty="0">
                <a:latin typeface="Times New Roman"/>
                <a:cs typeface="Times New Roman"/>
              </a:rPr>
              <a:t>Ω</a:t>
            </a:r>
            <a:r>
              <a:rPr lang="en-US" baseline="-25000" dirty="0">
                <a:latin typeface="Times New Roman"/>
                <a:cs typeface="Times New Roman"/>
              </a:rPr>
              <a:t>z</a:t>
            </a:r>
            <a:r>
              <a:rPr lang="en-US" dirty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6979" y="6174736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27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Tugunlar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06448" y="1435034"/>
            <a:ext cx="694944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Tugun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aniqlangan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fazoda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ma’lum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koordinatalarga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mos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joylashgan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nuqtadir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 CEA/MKE/FEA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ko’p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shaklda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bo’ladi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Masalan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darajalari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siljishlar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Uz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termal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haroratdir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Avtomobil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chqarish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tizimi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misolida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tugunda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erkinlik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darajalari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mavjud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Uz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chunki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tempurature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siljishi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bog'langan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termal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kengayish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effektlari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tufayli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</a:t>
            </a:r>
          </a:p>
          <a:p>
            <a:pPr>
              <a:spcAft>
                <a:spcPts val="600"/>
              </a:spcAft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O'zgaruvchilar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boshqaruvchi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tenglama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bo’yica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tugunda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hisoblanadi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Tugunlar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orasidagi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ichidagi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maydon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o'zgaruvchan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qiymatlari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hisoblab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chiqiladi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interpolatsiya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usulida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6979" y="6174736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28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4719" y="1676530"/>
            <a:ext cx="681349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CET/MKE/FEA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muammo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domenni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sonli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qismlar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hujayra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bo’lib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individual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boshqaruvchi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tenglama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So’ngi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muammo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domenida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yechimlari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yig’indisi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aniqlanganda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bo’ladi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domendagi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kerakli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joyning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nisbiy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nuqtasida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burilish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stress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zo'riqishni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anglatadi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6979" y="6174736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1964" y="5753438"/>
            <a:ext cx="6247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874839" y="1229990"/>
          <a:ext cx="7087724" cy="4390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Блок-схема: узел 9"/>
          <p:cNvSpPr/>
          <p:nvPr/>
        </p:nvSpPr>
        <p:spPr>
          <a:xfrm>
            <a:off x="1408015" y="1513211"/>
            <a:ext cx="1359461" cy="124617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1699327" y="2411427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 flipV="1">
            <a:off x="2335793" y="1881658"/>
            <a:ext cx="63848" cy="544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>
            <a:stCxn id="11" idx="7"/>
            <a:endCxn id="12" idx="1"/>
          </p:cNvCxnSpPr>
          <p:nvPr/>
        </p:nvCxnSpPr>
        <p:spPr>
          <a:xfrm rot="5400000" flipH="1" flipV="1">
            <a:off x="1800042" y="1875806"/>
            <a:ext cx="492737" cy="5974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Блок-схема: узел 16"/>
          <p:cNvSpPr/>
          <p:nvPr/>
        </p:nvSpPr>
        <p:spPr>
          <a:xfrm>
            <a:off x="3732776" y="1549329"/>
            <a:ext cx="1359461" cy="1246173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6042558" y="1596899"/>
            <a:ext cx="1359461" cy="1246173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4069873" y="1802372"/>
            <a:ext cx="45719" cy="5285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4222273" y="1954772"/>
            <a:ext cx="45719" cy="5285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4008231" y="2246694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4112158" y="1855226"/>
            <a:ext cx="115401" cy="1048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20" idx="3"/>
            <a:endCxn id="22" idx="7"/>
          </p:cNvCxnSpPr>
          <p:nvPr/>
        </p:nvCxnSpPr>
        <p:spPr>
          <a:xfrm rot="5400000">
            <a:off x="4014632" y="2041837"/>
            <a:ext cx="256287" cy="1723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19" idx="3"/>
            <a:endCxn id="22" idx="0"/>
          </p:cNvCxnSpPr>
          <p:nvPr/>
        </p:nvCxnSpPr>
        <p:spPr>
          <a:xfrm rot="5400000">
            <a:off x="3856958" y="2027083"/>
            <a:ext cx="399207" cy="4001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Блок-схема: узел 31"/>
          <p:cNvSpPr/>
          <p:nvPr/>
        </p:nvSpPr>
        <p:spPr>
          <a:xfrm>
            <a:off x="4740257" y="1870203"/>
            <a:ext cx="45719" cy="5285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4892657" y="2022603"/>
            <a:ext cx="45719" cy="5285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4678615" y="2314525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4782542" y="1923057"/>
            <a:ext cx="115401" cy="1048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33" idx="3"/>
            <a:endCxn id="34" idx="7"/>
          </p:cNvCxnSpPr>
          <p:nvPr/>
        </p:nvCxnSpPr>
        <p:spPr>
          <a:xfrm rot="5400000">
            <a:off x="4685016" y="2109668"/>
            <a:ext cx="256287" cy="1723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Блок-схема: узел 36"/>
          <p:cNvSpPr/>
          <p:nvPr/>
        </p:nvSpPr>
        <p:spPr>
          <a:xfrm>
            <a:off x="4526217" y="2146268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4564954" y="2207597"/>
            <a:ext cx="115401" cy="1048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32" idx="3"/>
            <a:endCxn id="37" idx="3"/>
          </p:cNvCxnSpPr>
          <p:nvPr/>
        </p:nvCxnSpPr>
        <p:spPr>
          <a:xfrm rot="5400000">
            <a:off x="4497629" y="1952201"/>
            <a:ext cx="286206" cy="212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4530854" y="1955506"/>
            <a:ext cx="256287" cy="1723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6200000" flipH="1">
            <a:off x="6743482" y="1864917"/>
            <a:ext cx="115401" cy="1048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>
            <a:off x="6628304" y="2224523"/>
            <a:ext cx="256287" cy="1723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16200000" flipH="1">
            <a:off x="6525894" y="2149457"/>
            <a:ext cx="115401" cy="1048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>
            <a:off x="6491794" y="1897366"/>
            <a:ext cx="256287" cy="1723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Блок-схема: узел 47"/>
          <p:cNvSpPr/>
          <p:nvPr/>
        </p:nvSpPr>
        <p:spPr>
          <a:xfrm>
            <a:off x="6507415" y="2087246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Блок-схема: узел 48"/>
          <p:cNvSpPr/>
          <p:nvPr/>
        </p:nvSpPr>
        <p:spPr>
          <a:xfrm>
            <a:off x="6628099" y="2234360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Блок-схема: узел 49"/>
          <p:cNvSpPr/>
          <p:nvPr/>
        </p:nvSpPr>
        <p:spPr>
          <a:xfrm>
            <a:off x="6702100" y="1806230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Блок-схема: узел 50"/>
          <p:cNvSpPr/>
          <p:nvPr/>
        </p:nvSpPr>
        <p:spPr>
          <a:xfrm>
            <a:off x="6822784" y="1953344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 rot="5400000">
            <a:off x="6624530" y="2032726"/>
            <a:ext cx="258912" cy="1737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Блок-схема: узел 52"/>
          <p:cNvSpPr/>
          <p:nvPr/>
        </p:nvSpPr>
        <p:spPr>
          <a:xfrm>
            <a:off x="6522391" y="2303073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 rot="5400000">
            <a:off x="6592580" y="2347363"/>
            <a:ext cx="125956" cy="14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6530281" y="2322961"/>
            <a:ext cx="124206" cy="102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16200000" flipH="1">
            <a:off x="6435160" y="2227862"/>
            <a:ext cx="198209" cy="18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Блок-схема: узел 66"/>
          <p:cNvSpPr/>
          <p:nvPr/>
        </p:nvSpPr>
        <p:spPr>
          <a:xfrm>
            <a:off x="6624568" y="2400293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5400000">
            <a:off x="6797938" y="2079633"/>
            <a:ext cx="125956" cy="14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Блок-схема: узел 68"/>
          <p:cNvSpPr/>
          <p:nvPr/>
        </p:nvSpPr>
        <p:spPr>
          <a:xfrm>
            <a:off x="6833456" y="2136094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Блок-схема: узел 70"/>
          <p:cNvSpPr/>
          <p:nvPr/>
        </p:nvSpPr>
        <p:spPr>
          <a:xfrm>
            <a:off x="1699328" y="2411427"/>
            <a:ext cx="56645" cy="647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Блок-схема: узел 71"/>
          <p:cNvSpPr/>
          <p:nvPr/>
        </p:nvSpPr>
        <p:spPr>
          <a:xfrm flipV="1">
            <a:off x="2335794" y="1881658"/>
            <a:ext cx="63848" cy="544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3" name="Прямая соединительная линия 72"/>
          <p:cNvCxnSpPr>
            <a:stCxn id="71" idx="7"/>
            <a:endCxn id="72" idx="1"/>
          </p:cNvCxnSpPr>
          <p:nvPr/>
        </p:nvCxnSpPr>
        <p:spPr>
          <a:xfrm rot="5400000" flipH="1" flipV="1">
            <a:off x="1800043" y="1875806"/>
            <a:ext cx="492737" cy="5974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6979" y="6174736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1964" y="5753438"/>
            <a:ext cx="6247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33671" y="1256306"/>
            <a:ext cx="74503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Tahlilning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aniqligi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to'g'ridan-to'g'ri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tanlangan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turiga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bog'liq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Kub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kvadrat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elementga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yahshi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chiziqli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ko'proq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yaxshi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natijalar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4" name="Таблица 53"/>
          <p:cNvGraphicFramePr>
            <a:graphicFrameLocks noGrp="1"/>
          </p:cNvGraphicFramePr>
          <p:nvPr/>
        </p:nvGraphicFramePr>
        <p:xfrm>
          <a:off x="1046038" y="2278122"/>
          <a:ext cx="7199464" cy="3231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174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85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878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58327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Element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Chizikli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Kvadratik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Kubik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451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1D                           element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338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2D                           element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83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3D                           element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cxnSp>
        <p:nvCxnSpPr>
          <p:cNvPr id="59" name="Прямая соединительная линия 58"/>
          <p:cNvCxnSpPr/>
          <p:nvPr/>
        </p:nvCxnSpPr>
        <p:spPr>
          <a:xfrm flipV="1">
            <a:off x="2902226" y="3132814"/>
            <a:ext cx="1025718" cy="3816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Блок-схема: узел 59"/>
          <p:cNvSpPr/>
          <p:nvPr/>
        </p:nvSpPr>
        <p:spPr>
          <a:xfrm>
            <a:off x="3935895" y="3108961"/>
            <a:ext cx="55659" cy="5565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Блок-схема: узел 60"/>
          <p:cNvSpPr/>
          <p:nvPr/>
        </p:nvSpPr>
        <p:spPr>
          <a:xfrm>
            <a:off x="2840603" y="3522428"/>
            <a:ext cx="45719" cy="4770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flipV="1">
            <a:off x="4827767" y="3070529"/>
            <a:ext cx="1025718" cy="3816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Блок-схема: узел 62"/>
          <p:cNvSpPr/>
          <p:nvPr/>
        </p:nvSpPr>
        <p:spPr>
          <a:xfrm>
            <a:off x="5861436" y="3046676"/>
            <a:ext cx="55659" cy="5565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Блок-схема: узел 63"/>
          <p:cNvSpPr/>
          <p:nvPr/>
        </p:nvSpPr>
        <p:spPr>
          <a:xfrm>
            <a:off x="4748254" y="3436289"/>
            <a:ext cx="63610" cy="715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Блок-схема: узел 64"/>
          <p:cNvSpPr/>
          <p:nvPr/>
        </p:nvSpPr>
        <p:spPr>
          <a:xfrm>
            <a:off x="5267076" y="3261360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0" name="Прямая соединительная линия 79"/>
          <p:cNvCxnSpPr>
            <a:stCxn id="81" idx="2"/>
          </p:cNvCxnSpPr>
          <p:nvPr/>
        </p:nvCxnSpPr>
        <p:spPr>
          <a:xfrm rot="10800000" flipH="1">
            <a:off x="6665843" y="3079807"/>
            <a:ext cx="1105231" cy="4015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Блок-схема: узел 80"/>
          <p:cNvSpPr/>
          <p:nvPr/>
        </p:nvSpPr>
        <p:spPr>
          <a:xfrm>
            <a:off x="6665844" y="3445566"/>
            <a:ext cx="63610" cy="715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Блок-схема: узел 82"/>
          <p:cNvSpPr/>
          <p:nvPr/>
        </p:nvSpPr>
        <p:spPr>
          <a:xfrm>
            <a:off x="7356944" y="3192458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Блок-схема: узел 83"/>
          <p:cNvSpPr/>
          <p:nvPr/>
        </p:nvSpPr>
        <p:spPr>
          <a:xfrm flipH="1">
            <a:off x="6981243" y="3331598"/>
            <a:ext cx="47708" cy="4770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Блок-схема: узел 84"/>
          <p:cNvSpPr/>
          <p:nvPr/>
        </p:nvSpPr>
        <p:spPr>
          <a:xfrm>
            <a:off x="7724021" y="3058622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Равнобедренный треугольник 86"/>
          <p:cNvSpPr/>
          <p:nvPr/>
        </p:nvSpPr>
        <p:spPr>
          <a:xfrm>
            <a:off x="3267986" y="3888189"/>
            <a:ext cx="644056" cy="524786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Блок-схема: узел 87"/>
          <p:cNvSpPr/>
          <p:nvPr/>
        </p:nvSpPr>
        <p:spPr>
          <a:xfrm>
            <a:off x="3554214" y="3864343"/>
            <a:ext cx="71562" cy="5565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Блок-схема: узел 88"/>
          <p:cNvSpPr/>
          <p:nvPr/>
        </p:nvSpPr>
        <p:spPr>
          <a:xfrm>
            <a:off x="3875598" y="437852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Блок-схема: узел 89"/>
          <p:cNvSpPr/>
          <p:nvPr/>
        </p:nvSpPr>
        <p:spPr>
          <a:xfrm>
            <a:off x="3256721" y="438780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Равнобедренный треугольник 90"/>
          <p:cNvSpPr/>
          <p:nvPr/>
        </p:nvSpPr>
        <p:spPr>
          <a:xfrm>
            <a:off x="5066306" y="3921319"/>
            <a:ext cx="644056" cy="524786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Блок-схема: узел 91"/>
          <p:cNvSpPr/>
          <p:nvPr/>
        </p:nvSpPr>
        <p:spPr>
          <a:xfrm>
            <a:off x="5352534" y="3897473"/>
            <a:ext cx="71562" cy="5565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Блок-схема: узел 92"/>
          <p:cNvSpPr/>
          <p:nvPr/>
        </p:nvSpPr>
        <p:spPr>
          <a:xfrm>
            <a:off x="5673918" y="441165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Блок-схема: узел 93"/>
          <p:cNvSpPr/>
          <p:nvPr/>
        </p:nvSpPr>
        <p:spPr>
          <a:xfrm>
            <a:off x="5055041" y="442093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Блок-схема: узел 94"/>
          <p:cNvSpPr/>
          <p:nvPr/>
        </p:nvSpPr>
        <p:spPr>
          <a:xfrm>
            <a:off x="5516229" y="414265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Блок-схема: узел 95"/>
          <p:cNvSpPr/>
          <p:nvPr/>
        </p:nvSpPr>
        <p:spPr>
          <a:xfrm>
            <a:off x="5229993" y="4134705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Равнобедренный треугольник 96"/>
          <p:cNvSpPr/>
          <p:nvPr/>
        </p:nvSpPr>
        <p:spPr>
          <a:xfrm>
            <a:off x="6895106" y="3889514"/>
            <a:ext cx="644056" cy="524786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Блок-схема: узел 97"/>
          <p:cNvSpPr/>
          <p:nvPr/>
        </p:nvSpPr>
        <p:spPr>
          <a:xfrm>
            <a:off x="7181334" y="3865668"/>
            <a:ext cx="71562" cy="5565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Блок-схема: узел 98"/>
          <p:cNvSpPr/>
          <p:nvPr/>
        </p:nvSpPr>
        <p:spPr>
          <a:xfrm>
            <a:off x="7502718" y="437985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Блок-схема: узел 99"/>
          <p:cNvSpPr/>
          <p:nvPr/>
        </p:nvSpPr>
        <p:spPr>
          <a:xfrm>
            <a:off x="6883841" y="438912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Блок-схема: узел 100"/>
          <p:cNvSpPr/>
          <p:nvPr/>
        </p:nvSpPr>
        <p:spPr>
          <a:xfrm>
            <a:off x="7297323" y="405519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Блок-схема: узел 101"/>
          <p:cNvSpPr/>
          <p:nvPr/>
        </p:nvSpPr>
        <p:spPr>
          <a:xfrm>
            <a:off x="7082646" y="405519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Блок-схема: узел 102"/>
          <p:cNvSpPr/>
          <p:nvPr/>
        </p:nvSpPr>
        <p:spPr>
          <a:xfrm>
            <a:off x="6987234" y="421421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Блок-схема: узел 103"/>
          <p:cNvSpPr/>
          <p:nvPr/>
        </p:nvSpPr>
        <p:spPr>
          <a:xfrm>
            <a:off x="7408637" y="423011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Блок-схема: узел 104"/>
          <p:cNvSpPr/>
          <p:nvPr/>
        </p:nvSpPr>
        <p:spPr>
          <a:xfrm>
            <a:off x="7074695" y="438913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Блок-схема: узел 105"/>
          <p:cNvSpPr/>
          <p:nvPr/>
        </p:nvSpPr>
        <p:spPr>
          <a:xfrm>
            <a:off x="7289372" y="438913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9" name="Прямая соединительная линия 108"/>
          <p:cNvCxnSpPr/>
          <p:nvPr/>
        </p:nvCxnSpPr>
        <p:spPr>
          <a:xfrm>
            <a:off x="3506525" y="4667416"/>
            <a:ext cx="787179" cy="7712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>
            <a:off x="2941983" y="5327374"/>
            <a:ext cx="1359673" cy="1113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/>
          <p:nvPr/>
        </p:nvCxnSpPr>
        <p:spPr>
          <a:xfrm rot="10800000" flipV="1">
            <a:off x="2965840" y="4794636"/>
            <a:ext cx="1272207" cy="516833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rot="16200000" flipH="1">
            <a:off x="3939872" y="5092810"/>
            <a:ext cx="652007" cy="397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5400000">
            <a:off x="2886323" y="4715127"/>
            <a:ext cx="675864" cy="564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>
            <a:off x="3490623" y="4667416"/>
            <a:ext cx="731520" cy="1272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5161721" y="4652838"/>
            <a:ext cx="787179" cy="7712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Прямая соединительная линия 135"/>
          <p:cNvCxnSpPr/>
          <p:nvPr/>
        </p:nvCxnSpPr>
        <p:spPr>
          <a:xfrm>
            <a:off x="4597179" y="5312796"/>
            <a:ext cx="1359673" cy="1113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 rot="10800000" flipV="1">
            <a:off x="4621036" y="4780058"/>
            <a:ext cx="1272207" cy="516833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 rot="16200000" flipH="1">
            <a:off x="5595068" y="5078232"/>
            <a:ext cx="652007" cy="397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 rot="5400000">
            <a:off x="4549471" y="4700549"/>
            <a:ext cx="675864" cy="564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Прямая соединительная линия 139"/>
          <p:cNvCxnSpPr/>
          <p:nvPr/>
        </p:nvCxnSpPr>
        <p:spPr>
          <a:xfrm>
            <a:off x="5153771" y="4652838"/>
            <a:ext cx="731520" cy="1272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/>
          <p:nvPr/>
        </p:nvCxnSpPr>
        <p:spPr>
          <a:xfrm>
            <a:off x="7103164" y="4654163"/>
            <a:ext cx="787179" cy="7712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2" name="Прямая соединительная линия 141"/>
          <p:cNvCxnSpPr/>
          <p:nvPr/>
        </p:nvCxnSpPr>
        <p:spPr>
          <a:xfrm>
            <a:off x="6538622" y="5314121"/>
            <a:ext cx="1359673" cy="1113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3" name="Прямая соединительная линия 142"/>
          <p:cNvCxnSpPr/>
          <p:nvPr/>
        </p:nvCxnSpPr>
        <p:spPr>
          <a:xfrm rot="10800000" flipV="1">
            <a:off x="6562479" y="4781383"/>
            <a:ext cx="1272207" cy="516833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4" name="Прямая соединительная линия 143"/>
          <p:cNvCxnSpPr/>
          <p:nvPr/>
        </p:nvCxnSpPr>
        <p:spPr>
          <a:xfrm rot="16200000" flipH="1">
            <a:off x="7536511" y="5079557"/>
            <a:ext cx="652007" cy="397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/>
          <p:cNvCxnSpPr/>
          <p:nvPr/>
        </p:nvCxnSpPr>
        <p:spPr>
          <a:xfrm rot="5400000">
            <a:off x="6498866" y="4701874"/>
            <a:ext cx="675864" cy="564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>
            <a:off x="7103166" y="4654163"/>
            <a:ext cx="731520" cy="1272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7" name="Блок-схема: узел 146"/>
          <p:cNvSpPr/>
          <p:nvPr/>
        </p:nvSpPr>
        <p:spPr>
          <a:xfrm>
            <a:off x="3474717" y="4651513"/>
            <a:ext cx="47708" cy="4770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8" name="Блок-схема: узел 147"/>
          <p:cNvSpPr/>
          <p:nvPr/>
        </p:nvSpPr>
        <p:spPr>
          <a:xfrm>
            <a:off x="7082646" y="4643568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Блок-схема: узел 148"/>
          <p:cNvSpPr/>
          <p:nvPr/>
        </p:nvSpPr>
        <p:spPr>
          <a:xfrm>
            <a:off x="7806187" y="4754882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0" name="Блок-схема: узел 149"/>
          <p:cNvSpPr/>
          <p:nvPr/>
        </p:nvSpPr>
        <p:spPr>
          <a:xfrm>
            <a:off x="7853893" y="5383011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Блок-схема: узел 150"/>
          <p:cNvSpPr/>
          <p:nvPr/>
        </p:nvSpPr>
        <p:spPr>
          <a:xfrm>
            <a:off x="6541978" y="528759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2" name="Блок-схема: узел 151"/>
          <p:cNvSpPr/>
          <p:nvPr/>
        </p:nvSpPr>
        <p:spPr>
          <a:xfrm>
            <a:off x="5158504" y="4643568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" name="Блок-схема: узел 152"/>
          <p:cNvSpPr/>
          <p:nvPr/>
        </p:nvSpPr>
        <p:spPr>
          <a:xfrm>
            <a:off x="5866143" y="4754882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4" name="Блок-схема: узел 153"/>
          <p:cNvSpPr/>
          <p:nvPr/>
        </p:nvSpPr>
        <p:spPr>
          <a:xfrm>
            <a:off x="5913849" y="5398913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5" name="Блок-схема: узел 154"/>
          <p:cNvSpPr/>
          <p:nvPr/>
        </p:nvSpPr>
        <p:spPr>
          <a:xfrm>
            <a:off x="4586032" y="5279648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6" name="Блок-схема: узел 155"/>
          <p:cNvSpPr/>
          <p:nvPr/>
        </p:nvSpPr>
        <p:spPr>
          <a:xfrm>
            <a:off x="4212335" y="478668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Блок-схема: узел 156"/>
          <p:cNvSpPr/>
          <p:nvPr/>
        </p:nvSpPr>
        <p:spPr>
          <a:xfrm>
            <a:off x="4260041" y="5398913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8" name="Блок-схема: узел 157"/>
          <p:cNvSpPr/>
          <p:nvPr/>
        </p:nvSpPr>
        <p:spPr>
          <a:xfrm>
            <a:off x="2924273" y="5295550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9" name="Блок-схема: узел 158"/>
          <p:cNvSpPr/>
          <p:nvPr/>
        </p:nvSpPr>
        <p:spPr>
          <a:xfrm>
            <a:off x="7607412" y="473102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0" name="Блок-схема: узел 159"/>
          <p:cNvSpPr/>
          <p:nvPr/>
        </p:nvSpPr>
        <p:spPr>
          <a:xfrm>
            <a:off x="7329127" y="4683323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Блок-схема: узел 160"/>
          <p:cNvSpPr/>
          <p:nvPr/>
        </p:nvSpPr>
        <p:spPr>
          <a:xfrm>
            <a:off x="7592841" y="5129910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Блок-схема: узел 161"/>
          <p:cNvSpPr/>
          <p:nvPr/>
        </p:nvSpPr>
        <p:spPr>
          <a:xfrm>
            <a:off x="7314556" y="4867527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3" name="Блок-схема: узел 162"/>
          <p:cNvSpPr/>
          <p:nvPr/>
        </p:nvSpPr>
        <p:spPr>
          <a:xfrm>
            <a:off x="6757986" y="5026547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Блок-схема: узел 163"/>
          <p:cNvSpPr/>
          <p:nvPr/>
        </p:nvSpPr>
        <p:spPr>
          <a:xfrm>
            <a:off x="6924957" y="484367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5" name="Блок-схема: узел 164"/>
          <p:cNvSpPr/>
          <p:nvPr/>
        </p:nvSpPr>
        <p:spPr>
          <a:xfrm>
            <a:off x="7465625" y="536048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Блок-схема: узел 165"/>
          <p:cNvSpPr/>
          <p:nvPr/>
        </p:nvSpPr>
        <p:spPr>
          <a:xfrm>
            <a:off x="6940859" y="5328685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Блок-схема: узел 166"/>
          <p:cNvSpPr/>
          <p:nvPr/>
        </p:nvSpPr>
        <p:spPr>
          <a:xfrm>
            <a:off x="7012418" y="508220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8" name="Блок-схема: узел 167"/>
          <p:cNvSpPr/>
          <p:nvPr/>
        </p:nvSpPr>
        <p:spPr>
          <a:xfrm>
            <a:off x="7457674" y="4899331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9" name="Блок-схема: узел 168"/>
          <p:cNvSpPr/>
          <p:nvPr/>
        </p:nvSpPr>
        <p:spPr>
          <a:xfrm>
            <a:off x="5899278" y="5058351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0" name="Блок-схема: узел 169"/>
          <p:cNvSpPr/>
          <p:nvPr/>
        </p:nvSpPr>
        <p:spPr>
          <a:xfrm>
            <a:off x="5533532" y="4700556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1" name="Блок-схема: узел 170"/>
          <p:cNvSpPr/>
          <p:nvPr/>
        </p:nvSpPr>
        <p:spPr>
          <a:xfrm>
            <a:off x="5223443" y="5344587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2" name="Блок-схема: узел 171"/>
          <p:cNvSpPr/>
          <p:nvPr/>
        </p:nvSpPr>
        <p:spPr>
          <a:xfrm>
            <a:off x="4905403" y="492318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3" name="Блок-схема: узел 172"/>
          <p:cNvSpPr/>
          <p:nvPr/>
        </p:nvSpPr>
        <p:spPr>
          <a:xfrm>
            <a:off x="5304284" y="4996074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6979" y="6174736"/>
            <a:ext cx="8998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31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Elementlarni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1964" y="5753438"/>
            <a:ext cx="6247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What is Finite Element Analysis? FEA explained for                        beginners.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https://www.youtube.com/watch?v=boSLQYhDX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244132" y="1113183"/>
            <a:ext cx="2130949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Elementi</a:t>
            </a:r>
            <a:r>
              <a:rPr lang="en-US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tanlash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50897" y="1742662"/>
            <a:ext cx="1994453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turi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183173" y="1712182"/>
            <a:ext cx="2130949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Shaqli</a:t>
            </a:r>
            <a:r>
              <a:rPr lang="en-US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O’lchami</a:t>
            </a:r>
            <a:r>
              <a:rPr lang="en-US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Geometriya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457241" y="1759892"/>
            <a:ext cx="2130949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Ajratilgan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vaqt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5" name="Прямая соединительная линия 114"/>
          <p:cNvCxnSpPr/>
          <p:nvPr/>
        </p:nvCxnSpPr>
        <p:spPr>
          <a:xfrm>
            <a:off x="1765190" y="1590261"/>
            <a:ext cx="4921857" cy="1590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/>
          <p:nvPr/>
        </p:nvCxnSpPr>
        <p:spPr>
          <a:xfrm rot="5400000">
            <a:off x="1697604" y="1649896"/>
            <a:ext cx="135172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118"/>
          <p:cNvCxnSpPr/>
          <p:nvPr/>
        </p:nvCxnSpPr>
        <p:spPr>
          <a:xfrm rot="16200000" flipH="1">
            <a:off x="4217373" y="1658640"/>
            <a:ext cx="105487" cy="5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16200000" flipH="1">
            <a:off x="6659750" y="1667917"/>
            <a:ext cx="105487" cy="5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2133600" y="2706095"/>
            <a:ext cx="1994453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1D 2D 3D                    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elementlar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4416946" y="2707422"/>
            <a:ext cx="2130949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Kompleks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geometriya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1037644" y="3685431"/>
            <a:ext cx="1994453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Statik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puhtalik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tahlil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320990" y="3686758"/>
            <a:ext cx="2130949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Chizikli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hiziksiz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tahlil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9" name="Прямая соединительная линия 128"/>
          <p:cNvCxnSpPr/>
          <p:nvPr/>
        </p:nvCxnSpPr>
        <p:spPr>
          <a:xfrm rot="16200000" flipH="1">
            <a:off x="4369773" y="1811040"/>
            <a:ext cx="105487" cy="5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3169919" y="4720426"/>
            <a:ext cx="1994453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Mahsulot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hayot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tsikli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vaqti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453265" y="4721753"/>
            <a:ext cx="2130949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Mahsulot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  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vaqti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3" name="Прямая соединительная линия 132"/>
          <p:cNvCxnSpPr/>
          <p:nvPr/>
        </p:nvCxnSpPr>
        <p:spPr>
          <a:xfrm rot="16200000" flipH="1">
            <a:off x="6502048" y="2846035"/>
            <a:ext cx="105487" cy="5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Прямая соединительная линия 173"/>
          <p:cNvCxnSpPr>
            <a:stCxn id="108" idx="2"/>
          </p:cNvCxnSpPr>
          <p:nvPr/>
        </p:nvCxnSpPr>
        <p:spPr>
          <a:xfrm rot="5400000">
            <a:off x="4118590" y="2485921"/>
            <a:ext cx="257466" cy="265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Прямая соединительная линия 174"/>
          <p:cNvCxnSpPr>
            <a:endCxn id="108" idx="0"/>
          </p:cNvCxnSpPr>
          <p:nvPr/>
        </p:nvCxnSpPr>
        <p:spPr>
          <a:xfrm rot="5400000">
            <a:off x="4206241" y="1648570"/>
            <a:ext cx="106019" cy="21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Прямая соединительная линия 178"/>
          <p:cNvCxnSpPr/>
          <p:nvPr/>
        </p:nvCxnSpPr>
        <p:spPr>
          <a:xfrm rot="5400000">
            <a:off x="4118590" y="2485922"/>
            <a:ext cx="257466" cy="265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Прямая соединительная линия 182"/>
          <p:cNvCxnSpPr/>
          <p:nvPr/>
        </p:nvCxnSpPr>
        <p:spPr>
          <a:xfrm>
            <a:off x="3097035" y="2606330"/>
            <a:ext cx="2516586" cy="16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Прямая соединительная линия 187"/>
          <p:cNvCxnSpPr/>
          <p:nvPr/>
        </p:nvCxnSpPr>
        <p:spPr>
          <a:xfrm rot="16200000" flipV="1">
            <a:off x="5565915" y="2647786"/>
            <a:ext cx="103363" cy="79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Прямая соединительная линия 190"/>
          <p:cNvCxnSpPr/>
          <p:nvPr/>
        </p:nvCxnSpPr>
        <p:spPr>
          <a:xfrm rot="5400000" flipH="1" flipV="1">
            <a:off x="3047007" y="2652093"/>
            <a:ext cx="106018" cy="19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Прямая соединительная линия 197"/>
          <p:cNvCxnSpPr/>
          <p:nvPr/>
        </p:nvCxnSpPr>
        <p:spPr>
          <a:xfrm rot="5400000">
            <a:off x="1093305" y="2874397"/>
            <a:ext cx="1574358" cy="397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Прямая соединительная линия 198"/>
          <p:cNvCxnSpPr/>
          <p:nvPr/>
        </p:nvCxnSpPr>
        <p:spPr>
          <a:xfrm>
            <a:off x="1873859" y="3569763"/>
            <a:ext cx="2516586" cy="16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Прямая соединительная линия 199"/>
          <p:cNvCxnSpPr/>
          <p:nvPr/>
        </p:nvCxnSpPr>
        <p:spPr>
          <a:xfrm rot="5400000" flipH="1" flipV="1">
            <a:off x="4320542" y="3639382"/>
            <a:ext cx="106018" cy="19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Прямая соединительная линия 203"/>
          <p:cNvCxnSpPr/>
          <p:nvPr/>
        </p:nvCxnSpPr>
        <p:spPr>
          <a:xfrm rot="5400000">
            <a:off x="1093306" y="2874397"/>
            <a:ext cx="1574358" cy="397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Прямая соединительная линия 204"/>
          <p:cNvCxnSpPr/>
          <p:nvPr/>
        </p:nvCxnSpPr>
        <p:spPr>
          <a:xfrm>
            <a:off x="1873860" y="3569763"/>
            <a:ext cx="2516586" cy="16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Прямая соединительная линия 205"/>
          <p:cNvCxnSpPr/>
          <p:nvPr/>
        </p:nvCxnSpPr>
        <p:spPr>
          <a:xfrm rot="5400000" flipH="1" flipV="1">
            <a:off x="4320543" y="3639382"/>
            <a:ext cx="106018" cy="19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Прямая соединительная линия 206"/>
          <p:cNvCxnSpPr>
            <a:endCxn id="131" idx="0"/>
          </p:cNvCxnSpPr>
          <p:nvPr/>
        </p:nvCxnSpPr>
        <p:spPr>
          <a:xfrm rot="5400000">
            <a:off x="4120434" y="4666421"/>
            <a:ext cx="100718" cy="72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Прямая соединительная линия 209"/>
          <p:cNvCxnSpPr/>
          <p:nvPr/>
        </p:nvCxnSpPr>
        <p:spPr>
          <a:xfrm rot="5400000">
            <a:off x="5498331" y="3430990"/>
            <a:ext cx="2615975" cy="159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Прямая соединительная линия 211"/>
          <p:cNvCxnSpPr/>
          <p:nvPr/>
        </p:nvCxnSpPr>
        <p:spPr>
          <a:xfrm flipV="1">
            <a:off x="4149259" y="4619708"/>
            <a:ext cx="2657058" cy="89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32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CEU/MKE/FEM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1864" y="1105231"/>
            <a:ext cx="58760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CEU/MKE/FEM –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chegaraviy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kiymatining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yakinlashgan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yechimini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/>
          </a:p>
        </p:txBody>
      </p:sp>
      <p:sp>
        <p:nvSpPr>
          <p:cNvPr id="11" name="Овал 10"/>
          <p:cNvSpPr/>
          <p:nvPr/>
        </p:nvSpPr>
        <p:spPr>
          <a:xfrm>
            <a:off x="2480807" y="2584174"/>
            <a:ext cx="866692" cy="220251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>
            <a:stCxn id="11" idx="0"/>
          </p:cNvCxnSpPr>
          <p:nvPr/>
        </p:nvCxnSpPr>
        <p:spPr>
          <a:xfrm rot="5400000" flipH="1" flipV="1">
            <a:off x="3949149" y="1534602"/>
            <a:ext cx="14577" cy="208456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3949150" y="1534602"/>
            <a:ext cx="14577" cy="208456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3949151" y="1534602"/>
            <a:ext cx="14577" cy="208456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11" idx="4"/>
          </p:cNvCxnSpPr>
          <p:nvPr/>
        </p:nvCxnSpPr>
        <p:spPr>
          <a:xfrm rot="5400000" flipH="1" flipV="1">
            <a:off x="3949148" y="3737113"/>
            <a:ext cx="14577" cy="208456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Дуга 22"/>
          <p:cNvSpPr/>
          <p:nvPr/>
        </p:nvSpPr>
        <p:spPr>
          <a:xfrm>
            <a:off x="4492489" y="2568272"/>
            <a:ext cx="1009814" cy="2194560"/>
          </a:xfrm>
          <a:prstGeom prst="arc">
            <a:avLst>
              <a:gd name="adj1" fmla="val 16200003"/>
              <a:gd name="adj2" fmla="val 5399992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2266122" y="3506525"/>
            <a:ext cx="954156" cy="23853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5518200" y="3499899"/>
            <a:ext cx="470452" cy="22131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478271" y="338745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011186" y="3172570"/>
            <a:ext cx="18685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Chizikli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differetsial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tenglamalar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tizimi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65475" y="3277262"/>
            <a:ext cx="1265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Differetsial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tenglama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81377" y="5192202"/>
            <a:ext cx="6702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Prithivirajan</a:t>
            </a:r>
            <a:r>
              <a:rPr lang="en-US" dirty="0"/>
              <a:t> D. Introduction to Finite Element Method   (FEM)</a:t>
            </a:r>
            <a:r>
              <a:rPr lang="en-US" b="1" dirty="0"/>
              <a:t> </a:t>
            </a:r>
            <a:r>
              <a:rPr lang="en-US" u="sng" dirty="0">
                <a:hlinkClick r:id="rId2"/>
              </a:rPr>
              <a:t>https://www.youtube.com/watch?v=C6X9Ry02mPU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33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CEU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yo’li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715" y="1573633"/>
            <a:ext cx="7075135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ELEMENT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tushuncha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o'rganilayotgan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tanani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deb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ataladigan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sonli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qismlarga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(sub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domenlarga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bo'lishni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o'z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ichiga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ru-RU" sz="3200" dirty="0">
              <a:latin typeface="Arial" pitchFamily="34" charset="0"/>
              <a:cs typeface="Arial" pitchFamily="34" charset="0"/>
            </a:endParaRPr>
          </a:p>
          <a:p>
            <a:r>
              <a:rPr lang="en-US" sz="3200" b="1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usul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qanday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muammoni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qilishning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uchta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mavjud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Sonli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raqamli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hisoblash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tegishli</a:t>
            </a:r>
            <a:endParaRPr lang="ru-RU" sz="3200" dirty="0">
              <a:latin typeface="Arial" pitchFamily="34" charset="0"/>
              <a:cs typeface="Arial" pitchFamily="34" charset="0"/>
            </a:endParaRPr>
          </a:p>
          <a:p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34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036680" y="1019597"/>
          <a:ext cx="7160552" cy="505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ihlab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chiqarishdagi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roli</a:t>
            </a:r>
            <a:endParaRPr lang="ru-RU" sz="2200" b="1" dirty="0">
              <a:solidFill>
                <a:srgbClr val="C00000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084333" y="1488409"/>
          <a:ext cx="6813493" cy="3803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67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167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43397">
                <a:tc>
                  <a:txBody>
                    <a:bodyPr/>
                    <a:lstStyle/>
                    <a:p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Ehtiyojlarni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tan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olish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Muhandislik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Muammolarni</a:t>
                      </a: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aniqlash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Sintez</a:t>
                      </a: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modellash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optimizatsiya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Baholash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Loyiha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sharhi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 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baholash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Taqdim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etish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3397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Ishlab</a:t>
                      </a: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chiqarish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Avtomatik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tuzish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36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873" y="5057522"/>
            <a:ext cx="72019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Введение в метод конечных элементов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https://dipro.ru/vvedenie-v-metod-konechnykh-elementov/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rcRect l="26136" t="40112" r="27125" b="38014"/>
          <a:stretch>
            <a:fillRect/>
          </a:stretch>
        </p:blipFill>
        <p:spPr bwMode="auto">
          <a:xfrm>
            <a:off x="1254645" y="2330506"/>
            <a:ext cx="6667458" cy="241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060057" y="1068149"/>
            <a:ext cx="7023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oshiriladigan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qanday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dasturiy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ta'minot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to'plami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quyidagi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tartibi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qo'llaniladi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66064" y="1088212"/>
            <a:ext cx="8237155" cy="4224376"/>
          </a:xfrm>
        </p:spPr>
        <p:txBody>
          <a:bodyPr>
            <a:noAutofit/>
          </a:bodyPr>
          <a:lstStyle/>
          <a:p>
            <a:pPr marL="457200" indent="-457200" algn="just">
              <a:spcBef>
                <a:spcPts val="600"/>
              </a:spcBef>
              <a:buAutoNum type="arabicPeriod"/>
            </a:pP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Cheklangan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(CEU/MKE/FEA)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tuzilmalarning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qo'llaniladigan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usuldir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/>
            </a:pP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o'rganilayotgan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sonli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cheklangan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elementlarga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ajratishga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/>
            </a:pP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element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xatti-harakatlarini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tavsiflovchi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tavsiflanadi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/>
            </a:pP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ANSYS,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SolidWorks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Simulation, Lira-SAPR  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ixtisoslashtirilgan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dasturlarda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/>
            </a:pP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MCE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heterojen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olishga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kuchni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vositaga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aylantiradi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.. </a:t>
            </a:r>
          </a:p>
          <a:p>
            <a:pPr marL="0" indent="0" algn="just">
              <a:spcBef>
                <a:spcPts val="600"/>
              </a:spcBef>
              <a:buNone/>
            </a:pPr>
            <a:endParaRPr lang="en-U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316" y="5807430"/>
            <a:ext cx="60946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37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66064" y="1088212"/>
            <a:ext cx="8237155" cy="4835510"/>
          </a:xfrm>
        </p:spPr>
        <p:txBody>
          <a:bodyPr>
            <a:noAutofit/>
          </a:bodyPr>
          <a:lstStyle/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MCENI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qo'llash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sohasi.Hozirgi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vaqtda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MKE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chuqurnazariy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asoslar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quyidagilar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qo'llaniladijuda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keng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ko'lamli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hal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masalan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12700" algn="just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statsionar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issiqlik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tarqatish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,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diffuziya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elektr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maydon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taqsimoti,maydon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nazariyasining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boshqa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; </a:t>
            </a:r>
          </a:p>
          <a:p>
            <a:pPr marL="457200" indent="-12700" algn="just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gidromekanikaning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xususan,gözenekli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muhitda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suyuqliklar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-12700" algn="just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mexanika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kuchning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shu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jumladan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dizaynsamolyotlar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raketalar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fazoviyqobiqlar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-12700" algn="just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2"/>
            </a:pPr>
            <a:r>
              <a:rPr lang="en-US" sz="2000" b="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(CEU/MKE/FEA)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tuzilmalarning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qo'llaniladigan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usuldir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 startAt="2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o'rganilayotgan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sonli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cheklangan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elementlarga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ajratishga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Bef>
                <a:spcPts val="600"/>
              </a:spcBef>
              <a:buAutoNum type="arabicPeriod" startAt="2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316" y="5807430"/>
            <a:ext cx="60946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38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66064" y="1088212"/>
            <a:ext cx="8237155" cy="4224376"/>
          </a:xfrm>
        </p:spPr>
        <p:txBody>
          <a:bodyPr>
            <a:noAutofit/>
          </a:bodyPr>
          <a:lstStyle/>
          <a:p>
            <a:pPr marL="4572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4"/>
            </a:pPr>
            <a:r>
              <a:rPr lang="en-US" sz="2000" b="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xatti-harakatlarini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tavsiflovchi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model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tavsiflanadi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 startAt="4"/>
            </a:pPr>
            <a:r>
              <a:rPr lang="en-US" sz="2000" b="0" dirty="0" err="1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ANSYS,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Simulation, Lira-SAPR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kabi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ixtisoslashtirilgan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dasturlarda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 startAt="4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MCE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murakkab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geometriya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heterojen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materiallar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yuklarni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hisobga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olishga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imkon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esa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uni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kuchli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vositaga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aylantiradi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spcBef>
                <a:spcPts val="600"/>
              </a:spcBef>
              <a:buNone/>
            </a:pPr>
            <a:endParaRPr lang="en-U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316" y="5807430"/>
            <a:ext cx="60946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7519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6033" y="353801"/>
            <a:ext cx="3791359" cy="480131"/>
          </a:xfrm>
        </p:spPr>
        <p:txBody>
          <a:bodyPr/>
          <a:lstStyle/>
          <a:p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</a:t>
            </a:r>
            <a:r>
              <a:rPr lang="uz-Latn-U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330227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40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26690" y="1060808"/>
            <a:ext cx="755735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Tuzilmalarni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hisoblashning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o'ting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mohiyati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g'oyasi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MKENI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dizaynning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maydonini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diskretlashtirish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MKE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dizaynning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diskret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modelining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mohiyati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MKE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algoritmining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bosqichlarini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yukni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tugunga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etkazish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Element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tugunlarining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bog'liqlik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aniqlang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kvadrat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to'rtburchaklar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matritsa-vektor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6033" y="353801"/>
            <a:ext cx="3791359" cy="480131"/>
          </a:xfrm>
        </p:spPr>
        <p:txBody>
          <a:bodyPr/>
          <a:lstStyle/>
          <a:p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</a:t>
            </a:r>
            <a:r>
              <a:rPr lang="uz-Latn-U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41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26690" y="1060808"/>
            <a:ext cx="75573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qo'shiladi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ko'paytiriladi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formulalar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formulalar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formulalar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O'zingizning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shakllaringiz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parchalanish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shakllantirasizmi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Hisob-kitoblarda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funktsiyalari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element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tugunlarining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bog'liqlik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6033" y="353801"/>
            <a:ext cx="3791359" cy="480131"/>
          </a:xfrm>
        </p:spPr>
        <p:txBody>
          <a:bodyPr/>
          <a:lstStyle/>
          <a:p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</a:t>
            </a:r>
            <a:r>
              <a:rPr lang="uz-Latn-U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26690" y="1060808"/>
            <a:ext cx="75573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17.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vektorlari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                     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vektorlari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aloqasi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element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sxemasidagi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tugunlarning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tenglamalari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19.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matritsalaridan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element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sxemasining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global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matritsasini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+mj-lt"/>
              <a:buAutoNum type="arabicPeriod" startAt="9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 startAt="9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 startAt="9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 startAt="9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43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99285" y="1095769"/>
            <a:ext cx="773491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What Is FEA | Finite Element Analysis? </a:t>
            </a:r>
            <a:r>
              <a:rPr lang="en-US" sz="2000" u="sng" dirty="0">
                <a:latin typeface="Arial" pitchFamily="34" charset="0"/>
                <a:cs typeface="Arial" pitchFamily="34" charset="0"/>
                <a:hlinkClick r:id="rId2"/>
              </a:rPr>
              <a:t>https://www.simscale.com/docs/simwiki/fea-finite-element-analysis/what-is-fea-finite-element-analysis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Инженерный анализ: Пособие для студентов - Гомель :       ГГТУ им. П. О. Сухого, 2022. - 340 с.</a:t>
            </a:r>
          </a:p>
          <a:p>
            <a:pPr marL="457200" indent="-4572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Метод конечных элементов своими руками.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/>
              </a:rPr>
              <a:t>https://habr.com/ru/articles/792464/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Уланов А. М. Основы метода конечных элементов. Лекции Самара, САМГУ,  2011, 19 стр.</a:t>
            </a:r>
          </a:p>
          <a:p>
            <a:pPr marL="457200" indent="-4572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Солдаткин А.В., Баранова Е.С. Введение в метод конечных элементов. Учебное пособие. Санкт-Петербург. Балтийский государственный технический университет «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Военмех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»,                       2020. 123 стр. </a:t>
            </a:r>
          </a:p>
          <a:p>
            <a:pPr marL="457200" indent="-4572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Ю. А. Сагдеева и др. Введение в метод конечных элементов. Ижевск. Удмуртский университет, 2011. 44 стр.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44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99285" y="1095769"/>
            <a:ext cx="773491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8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Метод конечных элементов в SOLIDWORKS. </a:t>
            </a:r>
            <a:r>
              <a:rPr lang="ru-RU" sz="2000" dirty="0">
                <a:latin typeface="Arial" pitchFamily="34" charset="0"/>
                <a:cs typeface="Arial" pitchFamily="34" charset="0"/>
                <a:hlinkClick r:id="rId2"/>
              </a:rPr>
              <a:t>https://dipro.ru/vvedenie-v-metod-konechnykh-elementov/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Лаврова О.А. Метод конечных элементов.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/>
              </a:rPr>
              <a:t>https://km.mmf.bsu.by/courses/2020/fem.html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What Is FEA | Finite Element Analysis?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4"/>
              </a:rPr>
              <a:t>https://www.simscale.com/docs/simwiki/fea-finite-element-analysis/what-is-fea-finite-element-analysis/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Choudhary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Chetan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Introduction to Finite Element Analysis.              </a:t>
            </a:r>
            <a:r>
              <a:rPr lang="en-US" sz="2000" u="sng" dirty="0">
                <a:latin typeface="Arial" pitchFamily="34" charset="0"/>
                <a:cs typeface="Arial" pitchFamily="34" charset="0"/>
                <a:hlinkClick r:id="rId5"/>
              </a:rPr>
              <a:t>https://www.youtube.com/watch?v= f3N0yM_Wt7w&amp;list=PLICzjIuc4UqH3hllQc1kEF19YoBfAkEBQ </a:t>
            </a:r>
            <a:endParaRPr lang="ru-RU" sz="2000" u="sng" dirty="0">
              <a:latin typeface="Arial" pitchFamily="34" charset="0"/>
              <a:cs typeface="Arial" pitchFamily="34" charset="0"/>
              <a:hlinkClick r:id="rId5"/>
            </a:endParaRP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Prithivirajan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D. Introduction to Finite Element Method (FEM) for Beginners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u="sng" dirty="0">
                <a:latin typeface="Arial" pitchFamily="34" charset="0"/>
                <a:cs typeface="Arial" pitchFamily="34" charset="0"/>
                <a:hlinkClick r:id="rId6"/>
              </a:rPr>
              <a:t>https://www.youtube.com/watch?v=C6X9Ry02mPU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469" y="368915"/>
            <a:ext cx="3461662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45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/>
              <a:t>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3915771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46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:a16="http://schemas.microsoft.com/office/drawing/2014/main" xmlns="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260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3523</TotalTime>
  <Words>2391</Words>
  <Application>Microsoft Office PowerPoint</Application>
  <PresentationFormat>Произвольный</PresentationFormat>
  <Paragraphs>426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Office 테마</vt:lpstr>
      <vt:lpstr>Introduction to the FEM Finite Element Method</vt:lpstr>
      <vt:lpstr>Слайд 2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NAZORAT SAVOLLARI</vt:lpstr>
      <vt:lpstr>NAZORAT SAVOLLARI</vt:lpstr>
      <vt:lpstr>NAZORAT SAVOLLARI</vt:lpstr>
      <vt:lpstr>Foydalanilgan adabiyotlar</vt:lpstr>
      <vt:lpstr>Foydalanilgan adabiyotlar</vt:lpstr>
      <vt:lpstr>Qayta aloqa uchun</vt:lpstr>
      <vt:lpstr>Qayta aloqa uchun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 Windows</cp:lastModifiedBy>
  <cp:revision>196</cp:revision>
  <dcterms:created xsi:type="dcterms:W3CDTF">2021-04-29T04:21:21Z</dcterms:created>
  <dcterms:modified xsi:type="dcterms:W3CDTF">2024-05-18T19:43:28Z</dcterms:modified>
</cp:coreProperties>
</file>