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47" r:id="rId4"/>
    <p:sldMasterId id="2147483771" r:id="rId5"/>
    <p:sldMasterId id="2147483783" r:id="rId6"/>
  </p:sldMasterIdLst>
  <p:sldIdLst>
    <p:sldId id="256" r:id="rId7"/>
    <p:sldId id="328" r:id="rId8"/>
    <p:sldId id="295" r:id="rId9"/>
    <p:sldId id="297" r:id="rId10"/>
    <p:sldId id="299" r:id="rId11"/>
    <p:sldId id="314" r:id="rId12"/>
    <p:sldId id="301" r:id="rId13"/>
    <p:sldId id="334" r:id="rId14"/>
    <p:sldId id="305" r:id="rId15"/>
    <p:sldId id="324" r:id="rId16"/>
    <p:sldId id="321" r:id="rId17"/>
    <p:sldId id="335" r:id="rId18"/>
    <p:sldId id="323" r:id="rId19"/>
    <p:sldId id="279" r:id="rId20"/>
    <p:sldId id="269" r:id="rId21"/>
    <p:sldId id="267" r:id="rId22"/>
    <p:sldId id="266" r:id="rId23"/>
  </p:sldIdLst>
  <p:sldSz cx="9144000" cy="6858000" type="screen4x3"/>
  <p:notesSz cx="6858000" cy="9144000"/>
  <p:custDataLst>
    <p:tags r:id="rId2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00FF"/>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3" d="100"/>
          <a:sy n="73" d="100"/>
        </p:scale>
        <p:origin x="132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9C1363-8649-430B-8FB3-6B0187029953}" type="doc">
      <dgm:prSet loTypeId="urn:microsoft.com/office/officeart/2005/8/layout/lProcess2" loCatId="list" qsTypeId="urn:microsoft.com/office/officeart/2005/8/quickstyle/simple2" qsCatId="simple" csTypeId="urn:microsoft.com/office/officeart/2005/8/colors/colorful2" csCatId="colorful" phldr="1"/>
      <dgm:spPr/>
      <dgm:t>
        <a:bodyPr/>
        <a:lstStyle/>
        <a:p>
          <a:endParaRPr lang="ru-RU"/>
        </a:p>
      </dgm:t>
    </dgm:pt>
    <dgm:pt modelId="{693DDCA3-3B22-41D9-9876-A6DE21C91AE0}">
      <dgm:prSet phldrT="[Текст]"/>
      <dgm:spPr/>
      <dgm:t>
        <a:bodyPr/>
        <a:lstStyle/>
        <a:p>
          <a:r>
            <a:rPr lang="uz-Cyrl-UZ" dirty="0" smtClean="0"/>
            <a:t>I </a:t>
          </a:r>
          <a:r>
            <a:rPr lang="ru-RU" i="1" dirty="0" err="1" smtClean="0"/>
            <a:t>гурух</a:t>
          </a:r>
          <a:endParaRPr lang="ru-RU" dirty="0"/>
        </a:p>
      </dgm:t>
    </dgm:pt>
    <dgm:pt modelId="{008D2358-D255-4AD6-8DDE-0B62AAF69204}" type="parTrans" cxnId="{D7FE9218-DC53-4EE7-9A3C-041E19792A17}">
      <dgm:prSet/>
      <dgm:spPr/>
      <dgm:t>
        <a:bodyPr/>
        <a:lstStyle/>
        <a:p>
          <a:endParaRPr lang="ru-RU"/>
        </a:p>
      </dgm:t>
    </dgm:pt>
    <dgm:pt modelId="{818DA953-D384-41AD-B958-BA5A0FB31BFC}" type="sibTrans" cxnId="{D7FE9218-DC53-4EE7-9A3C-041E19792A17}">
      <dgm:prSet/>
      <dgm:spPr/>
      <dgm:t>
        <a:bodyPr/>
        <a:lstStyle/>
        <a:p>
          <a:endParaRPr lang="ru-RU"/>
        </a:p>
      </dgm:t>
    </dgm:pt>
    <dgm:pt modelId="{E3CDEA0C-8587-4167-8E87-2E37D781325E}">
      <dgm:prSet phldrT="[Текст]" custT="1"/>
      <dgm:spPr/>
      <dgm:t>
        <a:bodyPr/>
        <a:lstStyle/>
        <a:p>
          <a:r>
            <a:rPr lang="ru-RU" sz="1400" i="1" dirty="0" err="1" smtClean="0"/>
            <a:t>юқори</a:t>
          </a:r>
          <a:r>
            <a:rPr lang="ru-RU" sz="1400" i="1" dirty="0" smtClean="0"/>
            <a:t> </a:t>
          </a:r>
          <a:r>
            <a:rPr lang="ru-RU" sz="1400" i="1" dirty="0" err="1" smtClean="0"/>
            <a:t>даражадаги</a:t>
          </a:r>
          <a:r>
            <a:rPr lang="ru-RU" sz="1400" i="1" dirty="0" smtClean="0"/>
            <a:t> </a:t>
          </a:r>
          <a:r>
            <a:rPr lang="ru-RU" sz="1400" i="1" dirty="0" err="1" smtClean="0"/>
            <a:t>иссиқсевар</a:t>
          </a:r>
          <a:r>
            <a:rPr lang="ru-RU" sz="1400" i="1" dirty="0" smtClean="0"/>
            <a:t> </a:t>
          </a:r>
          <a:r>
            <a:rPr lang="ru-RU" sz="1400" i="1" dirty="0" err="1" smtClean="0"/>
            <a:t>турлар</a:t>
          </a:r>
          <a:r>
            <a:rPr lang="ru-RU" sz="1400" i="1" dirty="0" smtClean="0"/>
            <a:t>. эвкалипт, </a:t>
          </a:r>
          <a:r>
            <a:rPr lang="ru-RU" sz="1400" i="1" dirty="0" err="1" smtClean="0"/>
            <a:t>приморе</a:t>
          </a:r>
          <a:r>
            <a:rPr lang="ru-RU" sz="1400" i="1" dirty="0" smtClean="0"/>
            <a:t> </a:t>
          </a:r>
          <a:r>
            <a:rPr lang="ru-RU" sz="1400" i="1" dirty="0" err="1" smtClean="0"/>
            <a:t>қарагайи</a:t>
          </a:r>
          <a:r>
            <a:rPr lang="ru-RU" sz="1400" i="1" dirty="0" smtClean="0"/>
            <a:t>, </a:t>
          </a:r>
          <a:r>
            <a:rPr lang="ru-RU" sz="1400" i="1" dirty="0" err="1" smtClean="0"/>
            <a:t>элдар</a:t>
          </a:r>
          <a:r>
            <a:rPr lang="ru-RU" sz="1400" i="1" dirty="0" smtClean="0"/>
            <a:t> </a:t>
          </a:r>
          <a:r>
            <a:rPr lang="ru-RU" sz="1400" i="1" dirty="0" err="1" smtClean="0"/>
            <a:t>қарагайи</a:t>
          </a:r>
          <a:r>
            <a:rPr lang="ru-RU" sz="1400" i="1" dirty="0" smtClean="0"/>
            <a:t>, </a:t>
          </a:r>
          <a:r>
            <a:rPr lang="ru-RU" sz="1400" i="1" dirty="0" err="1" smtClean="0"/>
            <a:t>пробкали</a:t>
          </a:r>
          <a:r>
            <a:rPr lang="ru-RU" sz="1400" i="1" dirty="0" smtClean="0"/>
            <a:t>    </a:t>
          </a:r>
          <a:r>
            <a:rPr lang="ru-RU" sz="1400" i="1" dirty="0" err="1" smtClean="0"/>
            <a:t>эман</a:t>
          </a:r>
          <a:r>
            <a:rPr lang="ru-RU" sz="1400" i="1" dirty="0" smtClean="0"/>
            <a:t> , кипарис, </a:t>
          </a:r>
          <a:r>
            <a:rPr lang="ru-RU" sz="1400" i="1" dirty="0" err="1" smtClean="0"/>
            <a:t>соксовул</a:t>
          </a:r>
          <a:endParaRPr lang="ru-RU" sz="1400" dirty="0"/>
        </a:p>
      </dgm:t>
    </dgm:pt>
    <dgm:pt modelId="{D26F7FA3-7C45-4518-9B02-CBD53232C4B9}" type="parTrans" cxnId="{89E6B1E1-AF09-4182-B1CE-89CBFF72287A}">
      <dgm:prSet/>
      <dgm:spPr/>
      <dgm:t>
        <a:bodyPr/>
        <a:lstStyle/>
        <a:p>
          <a:endParaRPr lang="ru-RU"/>
        </a:p>
      </dgm:t>
    </dgm:pt>
    <dgm:pt modelId="{A61C21C7-8152-4D66-8679-B03C32D69730}" type="sibTrans" cxnId="{89E6B1E1-AF09-4182-B1CE-89CBFF72287A}">
      <dgm:prSet/>
      <dgm:spPr/>
      <dgm:t>
        <a:bodyPr/>
        <a:lstStyle/>
        <a:p>
          <a:endParaRPr lang="ru-RU"/>
        </a:p>
      </dgm:t>
    </dgm:pt>
    <dgm:pt modelId="{3D0CBF45-D74A-418C-A588-B15F027C763C}">
      <dgm:prSet phldrT="[Текст]" custT="1"/>
      <dgm:spPr/>
      <dgm:t>
        <a:bodyPr/>
        <a:lstStyle/>
        <a:p>
          <a:r>
            <a:rPr lang="uz-Cyrl-UZ" sz="2800" dirty="0" smtClean="0"/>
            <a:t>II </a:t>
          </a:r>
          <a:r>
            <a:rPr lang="ru-RU" sz="2800" i="1" dirty="0" err="1" smtClean="0"/>
            <a:t>гурух</a:t>
          </a:r>
          <a:endParaRPr lang="ru-RU" sz="2800" dirty="0"/>
        </a:p>
      </dgm:t>
    </dgm:pt>
    <dgm:pt modelId="{F2BE412D-CD51-4D40-82B7-5975372B4876}" type="parTrans" cxnId="{A18F190A-F2C6-491E-8733-F163C02134B5}">
      <dgm:prSet/>
      <dgm:spPr/>
      <dgm:t>
        <a:bodyPr/>
        <a:lstStyle/>
        <a:p>
          <a:endParaRPr lang="ru-RU"/>
        </a:p>
      </dgm:t>
    </dgm:pt>
    <dgm:pt modelId="{F87039A4-4E32-4260-81B3-CA7F2B085E5B}" type="sibTrans" cxnId="{A18F190A-F2C6-491E-8733-F163C02134B5}">
      <dgm:prSet/>
      <dgm:spPr/>
      <dgm:t>
        <a:bodyPr/>
        <a:lstStyle/>
        <a:p>
          <a:endParaRPr lang="ru-RU"/>
        </a:p>
      </dgm:t>
    </dgm:pt>
    <dgm:pt modelId="{34C5C8BB-7826-4370-8179-A855829CFB52}">
      <dgm:prSet phldrT="[Текст]"/>
      <dgm:spPr/>
      <dgm:t>
        <a:bodyPr/>
        <a:lstStyle/>
        <a:p>
          <a:r>
            <a:rPr lang="ru-RU" i="1" dirty="0" err="1" smtClean="0"/>
            <a:t>Иссиқсеварлар</a:t>
          </a:r>
          <a:r>
            <a:rPr lang="ru-RU" i="1" dirty="0" smtClean="0"/>
            <a:t>. </a:t>
          </a:r>
          <a:r>
            <a:rPr lang="ru-RU" i="1" dirty="0" err="1" smtClean="0"/>
            <a:t>қрим</a:t>
          </a:r>
          <a:r>
            <a:rPr lang="ru-RU" i="1" dirty="0" smtClean="0"/>
            <a:t> </a:t>
          </a:r>
          <a:r>
            <a:rPr lang="ru-RU" i="1" dirty="0" err="1" smtClean="0"/>
            <a:t>қарагайи</a:t>
          </a:r>
          <a:r>
            <a:rPr lang="ru-RU" i="1" dirty="0" smtClean="0"/>
            <a:t>, арча, каштан, </a:t>
          </a:r>
          <a:r>
            <a:rPr lang="ru-RU" i="1" dirty="0" err="1" smtClean="0"/>
            <a:t>чинор</a:t>
          </a:r>
          <a:r>
            <a:rPr lang="ru-RU" i="1" dirty="0" smtClean="0"/>
            <a:t>, </a:t>
          </a:r>
          <a:r>
            <a:rPr lang="ru-RU" i="1" dirty="0" err="1" smtClean="0"/>
            <a:t>ён</a:t>
          </a:r>
          <a:r>
            <a:rPr lang="el-GR" i="1" dirty="0" smtClean="0"/>
            <a:t>ғ</a:t>
          </a:r>
          <a:r>
            <a:rPr lang="ru-RU" i="1" dirty="0" err="1" smtClean="0"/>
            <a:t>оқ</a:t>
          </a:r>
          <a:r>
            <a:rPr lang="ru-RU" i="1" dirty="0" smtClean="0"/>
            <a:t>; </a:t>
          </a:r>
          <a:r>
            <a:rPr lang="ru-RU" i="1" dirty="0" err="1" smtClean="0"/>
            <a:t>оқ</a:t>
          </a:r>
          <a:r>
            <a:rPr lang="ru-RU" i="1" dirty="0" smtClean="0"/>
            <a:t> </a:t>
          </a:r>
          <a:r>
            <a:rPr lang="ru-RU" i="1" dirty="0" err="1" smtClean="0"/>
            <a:t>акасия</a:t>
          </a:r>
          <a:r>
            <a:rPr lang="ru-RU" i="1" dirty="0" smtClean="0"/>
            <a:t>, </a:t>
          </a:r>
          <a:r>
            <a:rPr lang="ru-RU" i="1" dirty="0" err="1" smtClean="0"/>
            <a:t>тикан</a:t>
          </a:r>
          <a:r>
            <a:rPr lang="ru-RU" i="1" dirty="0" smtClean="0"/>
            <a:t>    </a:t>
          </a:r>
          <a:r>
            <a:rPr lang="ru-RU" i="1" dirty="0" err="1" smtClean="0"/>
            <a:t>дарахт</a:t>
          </a:r>
          <a:r>
            <a:rPr lang="ru-RU" i="1" dirty="0" smtClean="0"/>
            <a:t>. </a:t>
          </a:r>
          <a:r>
            <a:rPr lang="ru-RU" i="1" dirty="0" err="1" smtClean="0"/>
            <a:t>Болле</a:t>
          </a:r>
          <a:r>
            <a:rPr lang="ru-RU" i="1" dirty="0" smtClean="0"/>
            <a:t> </a:t>
          </a:r>
          <a:r>
            <a:rPr lang="ru-RU" i="1" dirty="0" err="1" smtClean="0"/>
            <a:t>тераги</a:t>
          </a:r>
          <a:r>
            <a:rPr lang="ru-RU" i="1" dirty="0" smtClean="0"/>
            <a:t>, </a:t>
          </a:r>
          <a:r>
            <a:rPr lang="ru-RU" i="1" dirty="0" err="1" smtClean="0"/>
            <a:t>Бахофен</a:t>
          </a:r>
          <a:r>
            <a:rPr lang="ru-RU" i="1" dirty="0" smtClean="0"/>
            <a:t> </a:t>
          </a:r>
          <a:r>
            <a:rPr lang="ru-RU" i="1" dirty="0" err="1" smtClean="0"/>
            <a:t>тераги</a:t>
          </a:r>
          <a:r>
            <a:rPr lang="ru-RU" i="1" dirty="0" smtClean="0"/>
            <a:t>, </a:t>
          </a:r>
          <a:r>
            <a:rPr lang="ru-RU" i="1" dirty="0" err="1" smtClean="0"/>
            <a:t>яъни</a:t>
          </a:r>
          <a:r>
            <a:rPr lang="ru-RU" i="1" dirty="0" smtClean="0"/>
            <a:t> </a:t>
          </a:r>
          <a:r>
            <a:rPr lang="ru-RU" i="1" dirty="0" err="1" smtClean="0"/>
            <a:t>асосан</a:t>
          </a:r>
          <a:r>
            <a:rPr lang="ru-RU" i="1" dirty="0" smtClean="0"/>
            <a:t>  </a:t>
          </a:r>
          <a:r>
            <a:rPr lang="ru-RU" i="1" dirty="0" err="1" smtClean="0"/>
            <a:t>ўзбекистонда</a:t>
          </a:r>
          <a:r>
            <a:rPr lang="ru-RU" i="1" dirty="0" smtClean="0"/>
            <a:t> </a:t>
          </a:r>
          <a:r>
            <a:rPr lang="ru-RU" i="1" dirty="0" err="1" smtClean="0"/>
            <a:t>ўсувчи</a:t>
          </a:r>
          <a:r>
            <a:rPr lang="ru-RU" i="1" dirty="0" smtClean="0"/>
            <a:t> </a:t>
          </a:r>
          <a:r>
            <a:rPr lang="ru-RU" i="1" dirty="0" err="1" smtClean="0"/>
            <a:t>хамма</a:t>
          </a:r>
          <a:r>
            <a:rPr lang="ru-RU" i="1" dirty="0" smtClean="0"/>
            <a:t> </a:t>
          </a:r>
          <a:r>
            <a:rPr lang="ru-RU" i="1" dirty="0" err="1" smtClean="0"/>
            <a:t>турлар</a:t>
          </a:r>
          <a:endParaRPr lang="ru-RU" dirty="0"/>
        </a:p>
      </dgm:t>
    </dgm:pt>
    <dgm:pt modelId="{7E9E6E4E-D571-4898-B58A-BD8E2758C554}" type="parTrans" cxnId="{140582F1-E3F1-4A7C-9CA8-480746E8277C}">
      <dgm:prSet/>
      <dgm:spPr/>
      <dgm:t>
        <a:bodyPr/>
        <a:lstStyle/>
        <a:p>
          <a:endParaRPr lang="ru-RU"/>
        </a:p>
      </dgm:t>
    </dgm:pt>
    <dgm:pt modelId="{84DE0E8E-33A0-4666-8639-A4B5A33F2548}" type="sibTrans" cxnId="{140582F1-E3F1-4A7C-9CA8-480746E8277C}">
      <dgm:prSet/>
      <dgm:spPr/>
      <dgm:t>
        <a:bodyPr/>
        <a:lstStyle/>
        <a:p>
          <a:endParaRPr lang="ru-RU"/>
        </a:p>
      </dgm:t>
    </dgm:pt>
    <dgm:pt modelId="{B1F5C738-7A35-470A-A2FB-765076EB5A63}">
      <dgm:prSet phldrT="[Текст]"/>
      <dgm:spPr/>
      <dgm:t>
        <a:bodyPr/>
        <a:lstStyle/>
        <a:p>
          <a:r>
            <a:rPr lang="uz-Cyrl-UZ" dirty="0" smtClean="0"/>
            <a:t>III </a:t>
          </a:r>
          <a:r>
            <a:rPr lang="ru-RU" i="1" dirty="0" err="1" smtClean="0"/>
            <a:t>гурух</a:t>
          </a:r>
          <a:endParaRPr lang="ru-RU" dirty="0"/>
        </a:p>
      </dgm:t>
    </dgm:pt>
    <dgm:pt modelId="{87A94EEA-5F47-4A6E-B0F2-C841052BAEDB}" type="parTrans" cxnId="{EEAE30B6-973D-4320-9E15-7E8553FA0F8D}">
      <dgm:prSet/>
      <dgm:spPr/>
      <dgm:t>
        <a:bodyPr/>
        <a:lstStyle/>
        <a:p>
          <a:endParaRPr lang="ru-RU"/>
        </a:p>
      </dgm:t>
    </dgm:pt>
    <dgm:pt modelId="{A8121ECB-3234-438F-8E88-EC28E18BB621}" type="sibTrans" cxnId="{EEAE30B6-973D-4320-9E15-7E8553FA0F8D}">
      <dgm:prSet/>
      <dgm:spPr/>
      <dgm:t>
        <a:bodyPr/>
        <a:lstStyle/>
        <a:p>
          <a:endParaRPr lang="ru-RU"/>
        </a:p>
      </dgm:t>
    </dgm:pt>
    <dgm:pt modelId="{873F07BC-9E7D-458F-9BF3-83381BE0E7EE}">
      <dgm:prSet phldrT="[Текст]"/>
      <dgm:spPr/>
      <dgm:t>
        <a:bodyPr/>
        <a:lstStyle/>
        <a:p>
          <a:r>
            <a:rPr lang="ru-RU" i="1" dirty="0" err="1" smtClean="0"/>
            <a:t>Иссиқликка</a:t>
          </a:r>
          <a:r>
            <a:rPr lang="ru-RU" i="1" dirty="0" smtClean="0"/>
            <a:t> </a:t>
          </a:r>
          <a:r>
            <a:rPr lang="ru-RU" i="1" dirty="0" err="1" smtClean="0"/>
            <a:t>ўртача</a:t>
          </a:r>
          <a:r>
            <a:rPr lang="ru-RU" i="1" dirty="0" smtClean="0"/>
            <a:t> </a:t>
          </a:r>
          <a:r>
            <a:rPr lang="ru-RU" i="1" dirty="0" err="1" smtClean="0"/>
            <a:t>талабчанлар</a:t>
          </a:r>
          <a:r>
            <a:rPr lang="ru-RU" i="1" dirty="0" smtClean="0"/>
            <a:t>. </a:t>
          </a:r>
          <a:r>
            <a:rPr lang="ru-RU" i="1" dirty="0" err="1" smtClean="0"/>
            <a:t>Бондли</a:t>
          </a:r>
          <a:r>
            <a:rPr lang="ru-RU" i="1" dirty="0" smtClean="0"/>
            <a:t> </a:t>
          </a:r>
          <a:r>
            <a:rPr lang="ru-RU" i="1" dirty="0" err="1" smtClean="0"/>
            <a:t>эман</a:t>
          </a:r>
          <a:r>
            <a:rPr lang="ru-RU" i="1" dirty="0" smtClean="0"/>
            <a:t>, </a:t>
          </a:r>
          <a:r>
            <a:rPr lang="ru-RU" i="1" dirty="0" err="1" smtClean="0"/>
            <a:t>заранг</a:t>
          </a:r>
          <a:r>
            <a:rPr lang="ru-RU" i="1" dirty="0" smtClean="0"/>
            <a:t>, </a:t>
          </a:r>
          <a:r>
            <a:rPr lang="ru-RU" i="1" dirty="0" err="1" smtClean="0"/>
            <a:t>қайра</a:t>
          </a:r>
          <a:r>
            <a:rPr lang="el-GR" i="1" dirty="0" smtClean="0"/>
            <a:t>ғ</a:t>
          </a:r>
          <a:r>
            <a:rPr lang="ru-RU" i="1" dirty="0" err="1" smtClean="0"/>
            <a:t>оч</a:t>
          </a:r>
          <a:r>
            <a:rPr lang="ru-RU" i="1" dirty="0" smtClean="0"/>
            <a:t>, </a:t>
          </a:r>
          <a:r>
            <a:rPr lang="ru-RU" i="1" dirty="0" err="1" smtClean="0"/>
            <a:t>шумтол</a:t>
          </a:r>
          <a:r>
            <a:rPr lang="ru-RU" i="1" dirty="0" smtClean="0"/>
            <a:t>, тол.</a:t>
          </a:r>
          <a:endParaRPr lang="ru-RU" dirty="0"/>
        </a:p>
      </dgm:t>
    </dgm:pt>
    <dgm:pt modelId="{FA462D02-C381-4FB9-80F9-012F8857370E}" type="parTrans" cxnId="{0124E36C-D745-486C-9A8C-4197A20970B7}">
      <dgm:prSet/>
      <dgm:spPr/>
      <dgm:t>
        <a:bodyPr/>
        <a:lstStyle/>
        <a:p>
          <a:endParaRPr lang="ru-RU"/>
        </a:p>
      </dgm:t>
    </dgm:pt>
    <dgm:pt modelId="{55CD7C49-9DFF-44E8-9D77-6842A852BE33}" type="sibTrans" cxnId="{0124E36C-D745-486C-9A8C-4197A20970B7}">
      <dgm:prSet/>
      <dgm:spPr/>
      <dgm:t>
        <a:bodyPr/>
        <a:lstStyle/>
        <a:p>
          <a:endParaRPr lang="ru-RU"/>
        </a:p>
      </dgm:t>
    </dgm:pt>
    <dgm:pt modelId="{42E964B5-23F2-424F-A8FB-03DFEFDD7BD7}">
      <dgm:prSet phldrT="[Текст]"/>
      <dgm:spPr/>
      <dgm:t>
        <a:bodyPr/>
        <a:lstStyle/>
        <a:p>
          <a:r>
            <a:rPr lang="uz-Cyrl-UZ" dirty="0" smtClean="0"/>
            <a:t>IV </a:t>
          </a:r>
          <a:r>
            <a:rPr lang="ru-RU" i="1" dirty="0" err="1" smtClean="0"/>
            <a:t>гурух</a:t>
          </a:r>
          <a:endParaRPr lang="ru-RU" dirty="0"/>
        </a:p>
      </dgm:t>
    </dgm:pt>
    <dgm:pt modelId="{7951F132-0AC1-4E34-BE0D-369B9CA2BDC1}" type="parTrans" cxnId="{21D68132-6D38-44F8-A31F-FE3437906583}">
      <dgm:prSet/>
      <dgm:spPr/>
      <dgm:t>
        <a:bodyPr/>
        <a:lstStyle/>
        <a:p>
          <a:endParaRPr lang="ru-RU"/>
        </a:p>
      </dgm:t>
    </dgm:pt>
    <dgm:pt modelId="{C59E5B54-04A6-4C4F-AC16-5C66B7491178}" type="sibTrans" cxnId="{21D68132-6D38-44F8-A31F-FE3437906583}">
      <dgm:prSet/>
      <dgm:spPr/>
      <dgm:t>
        <a:bodyPr/>
        <a:lstStyle/>
        <a:p>
          <a:endParaRPr lang="ru-RU"/>
        </a:p>
      </dgm:t>
    </dgm:pt>
    <dgm:pt modelId="{C9300F67-68B2-403F-86C7-7D64FC713036}">
      <dgm:prSet phldrT="[Текст]"/>
      <dgm:spPr/>
      <dgm:t>
        <a:bodyPr/>
        <a:lstStyle/>
        <a:p>
          <a:r>
            <a:rPr lang="ru-RU" i="1" dirty="0" err="1" smtClean="0"/>
            <a:t>Иссиқликка</a:t>
          </a:r>
          <a:r>
            <a:rPr lang="ru-RU" i="1" dirty="0" smtClean="0"/>
            <a:t> </a:t>
          </a:r>
          <a:r>
            <a:rPr lang="ru-RU" i="1" dirty="0" err="1" smtClean="0"/>
            <a:t>оз</a:t>
          </a:r>
          <a:r>
            <a:rPr lang="ru-RU" i="1" dirty="0" smtClean="0"/>
            <a:t> </a:t>
          </a:r>
          <a:r>
            <a:rPr lang="ru-RU" i="1" dirty="0" err="1" smtClean="0"/>
            <a:t>талабчанлар</a:t>
          </a:r>
          <a:r>
            <a:rPr lang="ru-RU" i="1" dirty="0" smtClean="0"/>
            <a:t>. </a:t>
          </a:r>
          <a:r>
            <a:rPr lang="ru-RU" i="1" dirty="0" err="1" smtClean="0"/>
            <a:t>Балзамик</a:t>
          </a:r>
          <a:r>
            <a:rPr lang="ru-RU" i="1" dirty="0" smtClean="0"/>
            <a:t> </a:t>
          </a:r>
          <a:r>
            <a:rPr lang="ru-RU" i="1" dirty="0" err="1" smtClean="0"/>
            <a:t>терак</a:t>
          </a:r>
          <a:r>
            <a:rPr lang="ru-RU" i="1" dirty="0" smtClean="0"/>
            <a:t>, осина, </a:t>
          </a:r>
          <a:r>
            <a:rPr lang="ru-RU" i="1" dirty="0" err="1" smtClean="0"/>
            <a:t>қайин</a:t>
          </a:r>
          <a:r>
            <a:rPr lang="ru-RU" i="1" dirty="0" smtClean="0"/>
            <a:t>, </a:t>
          </a:r>
          <a:r>
            <a:rPr lang="ru-RU" i="1" dirty="0" err="1" smtClean="0"/>
            <a:t>қора</a:t>
          </a:r>
          <a:r>
            <a:rPr lang="ru-RU" i="1" dirty="0" smtClean="0"/>
            <a:t> </a:t>
          </a:r>
          <a:r>
            <a:rPr lang="ru-RU" i="1" dirty="0" err="1" smtClean="0"/>
            <a:t>қарагай</a:t>
          </a:r>
          <a:r>
            <a:rPr lang="ru-RU" i="1" dirty="0" smtClean="0"/>
            <a:t>, пихта, </a:t>
          </a:r>
          <a:r>
            <a:rPr lang="ru-RU" i="1" dirty="0" err="1" smtClean="0"/>
            <a:t>оддий</a:t>
          </a:r>
          <a:r>
            <a:rPr lang="ru-RU" i="1" dirty="0" smtClean="0"/>
            <a:t>   </a:t>
          </a:r>
          <a:r>
            <a:rPr lang="ru-RU" i="1" dirty="0" err="1" smtClean="0"/>
            <a:t>қарагай</a:t>
          </a:r>
          <a:r>
            <a:rPr lang="ru-RU" i="1" dirty="0" smtClean="0"/>
            <a:t> </a:t>
          </a:r>
          <a:r>
            <a:rPr lang="ru-RU" i="1" dirty="0" err="1" smtClean="0"/>
            <a:t>ва</a:t>
          </a:r>
          <a:r>
            <a:rPr lang="ru-RU" i="1" dirty="0" smtClean="0"/>
            <a:t> </a:t>
          </a:r>
          <a:r>
            <a:rPr lang="ru-RU" i="1" dirty="0" err="1" smtClean="0"/>
            <a:t>буталар</a:t>
          </a:r>
          <a:endParaRPr lang="ru-RU" dirty="0"/>
        </a:p>
      </dgm:t>
    </dgm:pt>
    <dgm:pt modelId="{53B5F7DD-D6DC-43C1-B8A0-D5189BB06269}" type="parTrans" cxnId="{1DC1D248-16B2-44EB-AA6B-C8D52A78F4B0}">
      <dgm:prSet/>
      <dgm:spPr/>
      <dgm:t>
        <a:bodyPr/>
        <a:lstStyle/>
        <a:p>
          <a:endParaRPr lang="ru-RU"/>
        </a:p>
      </dgm:t>
    </dgm:pt>
    <dgm:pt modelId="{C6858EBB-E21D-4903-A086-82266C1080CA}" type="sibTrans" cxnId="{1DC1D248-16B2-44EB-AA6B-C8D52A78F4B0}">
      <dgm:prSet/>
      <dgm:spPr/>
      <dgm:t>
        <a:bodyPr/>
        <a:lstStyle/>
        <a:p>
          <a:endParaRPr lang="ru-RU"/>
        </a:p>
      </dgm:t>
    </dgm:pt>
    <dgm:pt modelId="{D4CCD363-8949-4D04-B0A1-9E567B8216C7}" type="pres">
      <dgm:prSet presAssocID="{7C9C1363-8649-430B-8FB3-6B0187029953}" presName="theList" presStyleCnt="0">
        <dgm:presLayoutVars>
          <dgm:dir/>
          <dgm:animLvl val="lvl"/>
          <dgm:resizeHandles val="exact"/>
        </dgm:presLayoutVars>
      </dgm:prSet>
      <dgm:spPr/>
      <dgm:t>
        <a:bodyPr/>
        <a:lstStyle/>
        <a:p>
          <a:endParaRPr lang="ru-RU"/>
        </a:p>
      </dgm:t>
    </dgm:pt>
    <dgm:pt modelId="{1CDDF5DC-C391-4216-9D08-AF7D7BE99C3A}" type="pres">
      <dgm:prSet presAssocID="{693DDCA3-3B22-41D9-9876-A6DE21C91AE0}" presName="compNode" presStyleCnt="0"/>
      <dgm:spPr/>
      <dgm:t>
        <a:bodyPr/>
        <a:lstStyle/>
        <a:p>
          <a:endParaRPr lang="ru-RU"/>
        </a:p>
      </dgm:t>
    </dgm:pt>
    <dgm:pt modelId="{DF6973BE-04E0-4E44-AF2C-128605F8A3AE}" type="pres">
      <dgm:prSet presAssocID="{693DDCA3-3B22-41D9-9876-A6DE21C91AE0}" presName="aNode" presStyleLbl="bgShp" presStyleIdx="0" presStyleCnt="4"/>
      <dgm:spPr/>
      <dgm:t>
        <a:bodyPr/>
        <a:lstStyle/>
        <a:p>
          <a:endParaRPr lang="ru-RU"/>
        </a:p>
      </dgm:t>
    </dgm:pt>
    <dgm:pt modelId="{6399D7D3-5021-4093-A443-8D126FD41DEE}" type="pres">
      <dgm:prSet presAssocID="{693DDCA3-3B22-41D9-9876-A6DE21C91AE0}" presName="textNode" presStyleLbl="bgShp" presStyleIdx="0" presStyleCnt="4"/>
      <dgm:spPr/>
      <dgm:t>
        <a:bodyPr/>
        <a:lstStyle/>
        <a:p>
          <a:endParaRPr lang="ru-RU"/>
        </a:p>
      </dgm:t>
    </dgm:pt>
    <dgm:pt modelId="{DBCFC783-4379-47D7-AF07-FC0663D8C67B}" type="pres">
      <dgm:prSet presAssocID="{693DDCA3-3B22-41D9-9876-A6DE21C91AE0}" presName="compChildNode" presStyleCnt="0"/>
      <dgm:spPr/>
      <dgm:t>
        <a:bodyPr/>
        <a:lstStyle/>
        <a:p>
          <a:endParaRPr lang="ru-RU"/>
        </a:p>
      </dgm:t>
    </dgm:pt>
    <dgm:pt modelId="{965EE8F1-808E-4E8C-9969-4BBF8CFA89DC}" type="pres">
      <dgm:prSet presAssocID="{693DDCA3-3B22-41D9-9876-A6DE21C91AE0}" presName="theInnerList" presStyleCnt="0"/>
      <dgm:spPr/>
      <dgm:t>
        <a:bodyPr/>
        <a:lstStyle/>
        <a:p>
          <a:endParaRPr lang="ru-RU"/>
        </a:p>
      </dgm:t>
    </dgm:pt>
    <dgm:pt modelId="{7A5E96C5-EBF3-4D89-B998-A3F68BB4E906}" type="pres">
      <dgm:prSet presAssocID="{E3CDEA0C-8587-4167-8E87-2E37D781325E}" presName="childNode" presStyleLbl="node1" presStyleIdx="0" presStyleCnt="4">
        <dgm:presLayoutVars>
          <dgm:bulletEnabled val="1"/>
        </dgm:presLayoutVars>
      </dgm:prSet>
      <dgm:spPr/>
      <dgm:t>
        <a:bodyPr/>
        <a:lstStyle/>
        <a:p>
          <a:endParaRPr lang="ru-RU"/>
        </a:p>
      </dgm:t>
    </dgm:pt>
    <dgm:pt modelId="{CF299AB1-DE2F-41D1-9B26-55083FE4DEAB}" type="pres">
      <dgm:prSet presAssocID="{693DDCA3-3B22-41D9-9876-A6DE21C91AE0}" presName="aSpace" presStyleCnt="0"/>
      <dgm:spPr/>
      <dgm:t>
        <a:bodyPr/>
        <a:lstStyle/>
        <a:p>
          <a:endParaRPr lang="ru-RU"/>
        </a:p>
      </dgm:t>
    </dgm:pt>
    <dgm:pt modelId="{444B20F2-9B5A-48D0-9471-268E03A2E58B}" type="pres">
      <dgm:prSet presAssocID="{3D0CBF45-D74A-418C-A588-B15F027C763C}" presName="compNode" presStyleCnt="0"/>
      <dgm:spPr/>
      <dgm:t>
        <a:bodyPr/>
        <a:lstStyle/>
        <a:p>
          <a:endParaRPr lang="ru-RU"/>
        </a:p>
      </dgm:t>
    </dgm:pt>
    <dgm:pt modelId="{A814BF9A-DADD-47D0-AF91-A37BF01AF967}" type="pres">
      <dgm:prSet presAssocID="{3D0CBF45-D74A-418C-A588-B15F027C763C}" presName="aNode" presStyleLbl="bgShp" presStyleIdx="1" presStyleCnt="4"/>
      <dgm:spPr/>
      <dgm:t>
        <a:bodyPr/>
        <a:lstStyle/>
        <a:p>
          <a:endParaRPr lang="ru-RU"/>
        </a:p>
      </dgm:t>
    </dgm:pt>
    <dgm:pt modelId="{8987B03B-5ADD-421E-8437-BC9A32574E7F}" type="pres">
      <dgm:prSet presAssocID="{3D0CBF45-D74A-418C-A588-B15F027C763C}" presName="textNode" presStyleLbl="bgShp" presStyleIdx="1" presStyleCnt="4"/>
      <dgm:spPr/>
      <dgm:t>
        <a:bodyPr/>
        <a:lstStyle/>
        <a:p>
          <a:endParaRPr lang="ru-RU"/>
        </a:p>
      </dgm:t>
    </dgm:pt>
    <dgm:pt modelId="{E801ACD4-8A17-4428-9945-A89B29105363}" type="pres">
      <dgm:prSet presAssocID="{3D0CBF45-D74A-418C-A588-B15F027C763C}" presName="compChildNode" presStyleCnt="0"/>
      <dgm:spPr/>
      <dgm:t>
        <a:bodyPr/>
        <a:lstStyle/>
        <a:p>
          <a:endParaRPr lang="ru-RU"/>
        </a:p>
      </dgm:t>
    </dgm:pt>
    <dgm:pt modelId="{2156B56F-04C6-4766-B55B-030070BA5CBD}" type="pres">
      <dgm:prSet presAssocID="{3D0CBF45-D74A-418C-A588-B15F027C763C}" presName="theInnerList" presStyleCnt="0"/>
      <dgm:spPr/>
      <dgm:t>
        <a:bodyPr/>
        <a:lstStyle/>
        <a:p>
          <a:endParaRPr lang="ru-RU"/>
        </a:p>
      </dgm:t>
    </dgm:pt>
    <dgm:pt modelId="{9B84FC5F-727C-4003-8699-301E4BFE5936}" type="pres">
      <dgm:prSet presAssocID="{34C5C8BB-7826-4370-8179-A855829CFB52}" presName="childNode" presStyleLbl="node1" presStyleIdx="1" presStyleCnt="4">
        <dgm:presLayoutVars>
          <dgm:bulletEnabled val="1"/>
        </dgm:presLayoutVars>
      </dgm:prSet>
      <dgm:spPr/>
      <dgm:t>
        <a:bodyPr/>
        <a:lstStyle/>
        <a:p>
          <a:endParaRPr lang="ru-RU"/>
        </a:p>
      </dgm:t>
    </dgm:pt>
    <dgm:pt modelId="{C89DEAB8-394E-488D-A601-CA524B23D5EE}" type="pres">
      <dgm:prSet presAssocID="{3D0CBF45-D74A-418C-A588-B15F027C763C}" presName="aSpace" presStyleCnt="0"/>
      <dgm:spPr/>
      <dgm:t>
        <a:bodyPr/>
        <a:lstStyle/>
        <a:p>
          <a:endParaRPr lang="ru-RU"/>
        </a:p>
      </dgm:t>
    </dgm:pt>
    <dgm:pt modelId="{CD3F9FEF-AC0A-4FB7-87FF-0EBEEC6783C4}" type="pres">
      <dgm:prSet presAssocID="{B1F5C738-7A35-470A-A2FB-765076EB5A63}" presName="compNode" presStyleCnt="0"/>
      <dgm:spPr/>
      <dgm:t>
        <a:bodyPr/>
        <a:lstStyle/>
        <a:p>
          <a:endParaRPr lang="ru-RU"/>
        </a:p>
      </dgm:t>
    </dgm:pt>
    <dgm:pt modelId="{43FCD21B-50F8-4A6C-8471-589F7CF962DA}" type="pres">
      <dgm:prSet presAssocID="{B1F5C738-7A35-470A-A2FB-765076EB5A63}" presName="aNode" presStyleLbl="bgShp" presStyleIdx="2" presStyleCnt="4"/>
      <dgm:spPr/>
      <dgm:t>
        <a:bodyPr/>
        <a:lstStyle/>
        <a:p>
          <a:endParaRPr lang="ru-RU"/>
        </a:p>
      </dgm:t>
    </dgm:pt>
    <dgm:pt modelId="{317103D8-E831-4C9F-9018-C952C0117D66}" type="pres">
      <dgm:prSet presAssocID="{B1F5C738-7A35-470A-A2FB-765076EB5A63}" presName="textNode" presStyleLbl="bgShp" presStyleIdx="2" presStyleCnt="4"/>
      <dgm:spPr/>
      <dgm:t>
        <a:bodyPr/>
        <a:lstStyle/>
        <a:p>
          <a:endParaRPr lang="ru-RU"/>
        </a:p>
      </dgm:t>
    </dgm:pt>
    <dgm:pt modelId="{B89D38F1-3BE1-4DFD-8A32-0949A15830F8}" type="pres">
      <dgm:prSet presAssocID="{B1F5C738-7A35-470A-A2FB-765076EB5A63}" presName="compChildNode" presStyleCnt="0"/>
      <dgm:spPr/>
      <dgm:t>
        <a:bodyPr/>
        <a:lstStyle/>
        <a:p>
          <a:endParaRPr lang="ru-RU"/>
        </a:p>
      </dgm:t>
    </dgm:pt>
    <dgm:pt modelId="{8489EDEC-7922-4287-B839-BED384991C84}" type="pres">
      <dgm:prSet presAssocID="{B1F5C738-7A35-470A-A2FB-765076EB5A63}" presName="theInnerList" presStyleCnt="0"/>
      <dgm:spPr/>
      <dgm:t>
        <a:bodyPr/>
        <a:lstStyle/>
        <a:p>
          <a:endParaRPr lang="ru-RU"/>
        </a:p>
      </dgm:t>
    </dgm:pt>
    <dgm:pt modelId="{84301124-3765-4655-A9D3-F86CFC392D12}" type="pres">
      <dgm:prSet presAssocID="{873F07BC-9E7D-458F-9BF3-83381BE0E7EE}" presName="childNode" presStyleLbl="node1" presStyleIdx="2" presStyleCnt="4">
        <dgm:presLayoutVars>
          <dgm:bulletEnabled val="1"/>
        </dgm:presLayoutVars>
      </dgm:prSet>
      <dgm:spPr/>
      <dgm:t>
        <a:bodyPr/>
        <a:lstStyle/>
        <a:p>
          <a:endParaRPr lang="ru-RU"/>
        </a:p>
      </dgm:t>
    </dgm:pt>
    <dgm:pt modelId="{C45039AE-E4AE-4E8C-A3F7-1CA2FD3CCE03}" type="pres">
      <dgm:prSet presAssocID="{B1F5C738-7A35-470A-A2FB-765076EB5A63}" presName="aSpace" presStyleCnt="0"/>
      <dgm:spPr/>
      <dgm:t>
        <a:bodyPr/>
        <a:lstStyle/>
        <a:p>
          <a:endParaRPr lang="ru-RU"/>
        </a:p>
      </dgm:t>
    </dgm:pt>
    <dgm:pt modelId="{529B8191-25ED-4F3E-82DB-80F2E2632553}" type="pres">
      <dgm:prSet presAssocID="{42E964B5-23F2-424F-A8FB-03DFEFDD7BD7}" presName="compNode" presStyleCnt="0"/>
      <dgm:spPr/>
      <dgm:t>
        <a:bodyPr/>
        <a:lstStyle/>
        <a:p>
          <a:endParaRPr lang="ru-RU"/>
        </a:p>
      </dgm:t>
    </dgm:pt>
    <dgm:pt modelId="{D04C5569-7B72-4DC4-9D9F-3CAD12FEA6AE}" type="pres">
      <dgm:prSet presAssocID="{42E964B5-23F2-424F-A8FB-03DFEFDD7BD7}" presName="aNode" presStyleLbl="bgShp" presStyleIdx="3" presStyleCnt="4"/>
      <dgm:spPr/>
      <dgm:t>
        <a:bodyPr/>
        <a:lstStyle/>
        <a:p>
          <a:endParaRPr lang="ru-RU"/>
        </a:p>
      </dgm:t>
    </dgm:pt>
    <dgm:pt modelId="{56F68BA1-5FF8-416F-9DDC-B8EC40898E8F}" type="pres">
      <dgm:prSet presAssocID="{42E964B5-23F2-424F-A8FB-03DFEFDD7BD7}" presName="textNode" presStyleLbl="bgShp" presStyleIdx="3" presStyleCnt="4"/>
      <dgm:spPr/>
      <dgm:t>
        <a:bodyPr/>
        <a:lstStyle/>
        <a:p>
          <a:endParaRPr lang="ru-RU"/>
        </a:p>
      </dgm:t>
    </dgm:pt>
    <dgm:pt modelId="{E10113F5-9105-47E6-9A2C-893DA7FDF1F0}" type="pres">
      <dgm:prSet presAssocID="{42E964B5-23F2-424F-A8FB-03DFEFDD7BD7}" presName="compChildNode" presStyleCnt="0"/>
      <dgm:spPr/>
      <dgm:t>
        <a:bodyPr/>
        <a:lstStyle/>
        <a:p>
          <a:endParaRPr lang="ru-RU"/>
        </a:p>
      </dgm:t>
    </dgm:pt>
    <dgm:pt modelId="{C626454A-ACD5-4891-83FB-4124671FD606}" type="pres">
      <dgm:prSet presAssocID="{42E964B5-23F2-424F-A8FB-03DFEFDD7BD7}" presName="theInnerList" presStyleCnt="0"/>
      <dgm:spPr/>
      <dgm:t>
        <a:bodyPr/>
        <a:lstStyle/>
        <a:p>
          <a:endParaRPr lang="ru-RU"/>
        </a:p>
      </dgm:t>
    </dgm:pt>
    <dgm:pt modelId="{A2EC41A8-6454-4C25-BFC6-5377E5539D0A}" type="pres">
      <dgm:prSet presAssocID="{C9300F67-68B2-403F-86C7-7D64FC713036}" presName="childNode" presStyleLbl="node1" presStyleIdx="3" presStyleCnt="4">
        <dgm:presLayoutVars>
          <dgm:bulletEnabled val="1"/>
        </dgm:presLayoutVars>
      </dgm:prSet>
      <dgm:spPr/>
      <dgm:t>
        <a:bodyPr/>
        <a:lstStyle/>
        <a:p>
          <a:endParaRPr lang="ru-RU"/>
        </a:p>
      </dgm:t>
    </dgm:pt>
  </dgm:ptLst>
  <dgm:cxnLst>
    <dgm:cxn modelId="{D7FE9218-DC53-4EE7-9A3C-041E19792A17}" srcId="{7C9C1363-8649-430B-8FB3-6B0187029953}" destId="{693DDCA3-3B22-41D9-9876-A6DE21C91AE0}" srcOrd="0" destOrd="0" parTransId="{008D2358-D255-4AD6-8DDE-0B62AAF69204}" sibTransId="{818DA953-D384-41AD-B958-BA5A0FB31BFC}"/>
    <dgm:cxn modelId="{A18F190A-F2C6-491E-8733-F163C02134B5}" srcId="{7C9C1363-8649-430B-8FB3-6B0187029953}" destId="{3D0CBF45-D74A-418C-A588-B15F027C763C}" srcOrd="1" destOrd="0" parTransId="{F2BE412D-CD51-4D40-82B7-5975372B4876}" sibTransId="{F87039A4-4E32-4260-81B3-CA7F2B085E5B}"/>
    <dgm:cxn modelId="{CCB146D0-31AC-456D-9044-4F808C57C284}" type="presOf" srcId="{B1F5C738-7A35-470A-A2FB-765076EB5A63}" destId="{317103D8-E831-4C9F-9018-C952C0117D66}" srcOrd="1" destOrd="0" presId="urn:microsoft.com/office/officeart/2005/8/layout/lProcess2"/>
    <dgm:cxn modelId="{89E6B1E1-AF09-4182-B1CE-89CBFF72287A}" srcId="{693DDCA3-3B22-41D9-9876-A6DE21C91AE0}" destId="{E3CDEA0C-8587-4167-8E87-2E37D781325E}" srcOrd="0" destOrd="0" parTransId="{D26F7FA3-7C45-4518-9B02-CBD53232C4B9}" sibTransId="{A61C21C7-8152-4D66-8679-B03C32D69730}"/>
    <dgm:cxn modelId="{1DC1D248-16B2-44EB-AA6B-C8D52A78F4B0}" srcId="{42E964B5-23F2-424F-A8FB-03DFEFDD7BD7}" destId="{C9300F67-68B2-403F-86C7-7D64FC713036}" srcOrd="0" destOrd="0" parTransId="{53B5F7DD-D6DC-43C1-B8A0-D5189BB06269}" sibTransId="{C6858EBB-E21D-4903-A086-82266C1080CA}"/>
    <dgm:cxn modelId="{7617F291-6E8F-481D-A382-962AACC28981}" type="presOf" srcId="{693DDCA3-3B22-41D9-9876-A6DE21C91AE0}" destId="{DF6973BE-04E0-4E44-AF2C-128605F8A3AE}" srcOrd="0" destOrd="0" presId="urn:microsoft.com/office/officeart/2005/8/layout/lProcess2"/>
    <dgm:cxn modelId="{6EB1B6A9-6123-47DA-B513-0376E3CBFA39}" type="presOf" srcId="{7C9C1363-8649-430B-8FB3-6B0187029953}" destId="{D4CCD363-8949-4D04-B0A1-9E567B8216C7}" srcOrd="0" destOrd="0" presId="urn:microsoft.com/office/officeart/2005/8/layout/lProcess2"/>
    <dgm:cxn modelId="{0124E36C-D745-486C-9A8C-4197A20970B7}" srcId="{B1F5C738-7A35-470A-A2FB-765076EB5A63}" destId="{873F07BC-9E7D-458F-9BF3-83381BE0E7EE}" srcOrd="0" destOrd="0" parTransId="{FA462D02-C381-4FB9-80F9-012F8857370E}" sibTransId="{55CD7C49-9DFF-44E8-9D77-6842A852BE33}"/>
    <dgm:cxn modelId="{30C49037-7C24-4ACF-8ADE-B94C355AC7EF}" type="presOf" srcId="{B1F5C738-7A35-470A-A2FB-765076EB5A63}" destId="{43FCD21B-50F8-4A6C-8471-589F7CF962DA}" srcOrd="0" destOrd="0" presId="urn:microsoft.com/office/officeart/2005/8/layout/lProcess2"/>
    <dgm:cxn modelId="{AAF6866B-84D8-432C-A059-D9717E9BF86F}" type="presOf" srcId="{42E964B5-23F2-424F-A8FB-03DFEFDD7BD7}" destId="{56F68BA1-5FF8-416F-9DDC-B8EC40898E8F}" srcOrd="1" destOrd="0" presId="urn:microsoft.com/office/officeart/2005/8/layout/lProcess2"/>
    <dgm:cxn modelId="{140582F1-E3F1-4A7C-9CA8-480746E8277C}" srcId="{3D0CBF45-D74A-418C-A588-B15F027C763C}" destId="{34C5C8BB-7826-4370-8179-A855829CFB52}" srcOrd="0" destOrd="0" parTransId="{7E9E6E4E-D571-4898-B58A-BD8E2758C554}" sibTransId="{84DE0E8E-33A0-4666-8639-A4B5A33F2548}"/>
    <dgm:cxn modelId="{D48999BD-235C-44CD-9A82-BEA655E468AD}" type="presOf" srcId="{E3CDEA0C-8587-4167-8E87-2E37D781325E}" destId="{7A5E96C5-EBF3-4D89-B998-A3F68BB4E906}" srcOrd="0" destOrd="0" presId="urn:microsoft.com/office/officeart/2005/8/layout/lProcess2"/>
    <dgm:cxn modelId="{3DD97310-C9EF-4BEF-8307-45294DC4FD14}" type="presOf" srcId="{42E964B5-23F2-424F-A8FB-03DFEFDD7BD7}" destId="{D04C5569-7B72-4DC4-9D9F-3CAD12FEA6AE}" srcOrd="0" destOrd="0" presId="urn:microsoft.com/office/officeart/2005/8/layout/lProcess2"/>
    <dgm:cxn modelId="{08952341-E6BC-4B7F-9BB8-B56D09D58D80}" type="presOf" srcId="{34C5C8BB-7826-4370-8179-A855829CFB52}" destId="{9B84FC5F-727C-4003-8699-301E4BFE5936}" srcOrd="0" destOrd="0" presId="urn:microsoft.com/office/officeart/2005/8/layout/lProcess2"/>
    <dgm:cxn modelId="{7682235B-5B41-40CD-9B27-B390DB0FA9A0}" type="presOf" srcId="{3D0CBF45-D74A-418C-A588-B15F027C763C}" destId="{A814BF9A-DADD-47D0-AF91-A37BF01AF967}" srcOrd="0" destOrd="0" presId="urn:microsoft.com/office/officeart/2005/8/layout/lProcess2"/>
    <dgm:cxn modelId="{21D68132-6D38-44F8-A31F-FE3437906583}" srcId="{7C9C1363-8649-430B-8FB3-6B0187029953}" destId="{42E964B5-23F2-424F-A8FB-03DFEFDD7BD7}" srcOrd="3" destOrd="0" parTransId="{7951F132-0AC1-4E34-BE0D-369B9CA2BDC1}" sibTransId="{C59E5B54-04A6-4C4F-AC16-5C66B7491178}"/>
    <dgm:cxn modelId="{60EB0DDC-7B13-43AB-B030-34E4C90BCB58}" type="presOf" srcId="{873F07BC-9E7D-458F-9BF3-83381BE0E7EE}" destId="{84301124-3765-4655-A9D3-F86CFC392D12}" srcOrd="0" destOrd="0" presId="urn:microsoft.com/office/officeart/2005/8/layout/lProcess2"/>
    <dgm:cxn modelId="{EEAE30B6-973D-4320-9E15-7E8553FA0F8D}" srcId="{7C9C1363-8649-430B-8FB3-6B0187029953}" destId="{B1F5C738-7A35-470A-A2FB-765076EB5A63}" srcOrd="2" destOrd="0" parTransId="{87A94EEA-5F47-4A6E-B0F2-C841052BAEDB}" sibTransId="{A8121ECB-3234-438F-8E88-EC28E18BB621}"/>
    <dgm:cxn modelId="{FE88F888-9221-482A-B6DD-8E582BBA1C98}" type="presOf" srcId="{C9300F67-68B2-403F-86C7-7D64FC713036}" destId="{A2EC41A8-6454-4C25-BFC6-5377E5539D0A}" srcOrd="0" destOrd="0" presId="urn:microsoft.com/office/officeart/2005/8/layout/lProcess2"/>
    <dgm:cxn modelId="{37684B1B-E13F-4011-8310-1E029F0EAA2B}" type="presOf" srcId="{693DDCA3-3B22-41D9-9876-A6DE21C91AE0}" destId="{6399D7D3-5021-4093-A443-8D126FD41DEE}" srcOrd="1" destOrd="0" presId="urn:microsoft.com/office/officeart/2005/8/layout/lProcess2"/>
    <dgm:cxn modelId="{8AAF0124-F91A-4820-9462-CAEA9FF341D9}" type="presOf" srcId="{3D0CBF45-D74A-418C-A588-B15F027C763C}" destId="{8987B03B-5ADD-421E-8437-BC9A32574E7F}" srcOrd="1" destOrd="0" presId="urn:microsoft.com/office/officeart/2005/8/layout/lProcess2"/>
    <dgm:cxn modelId="{90AF5DD0-DB0F-4C74-992E-63B075DA9A97}" type="presParOf" srcId="{D4CCD363-8949-4D04-B0A1-9E567B8216C7}" destId="{1CDDF5DC-C391-4216-9D08-AF7D7BE99C3A}" srcOrd="0" destOrd="0" presId="urn:microsoft.com/office/officeart/2005/8/layout/lProcess2"/>
    <dgm:cxn modelId="{5BF9B2DB-AFFF-4D49-A319-8CF146BA5D22}" type="presParOf" srcId="{1CDDF5DC-C391-4216-9D08-AF7D7BE99C3A}" destId="{DF6973BE-04E0-4E44-AF2C-128605F8A3AE}" srcOrd="0" destOrd="0" presId="urn:microsoft.com/office/officeart/2005/8/layout/lProcess2"/>
    <dgm:cxn modelId="{FF1035E1-93C6-4B1E-A219-5982C68A3CE6}" type="presParOf" srcId="{1CDDF5DC-C391-4216-9D08-AF7D7BE99C3A}" destId="{6399D7D3-5021-4093-A443-8D126FD41DEE}" srcOrd="1" destOrd="0" presId="urn:microsoft.com/office/officeart/2005/8/layout/lProcess2"/>
    <dgm:cxn modelId="{77CDFB17-6A53-4C85-A415-1EDB2C718551}" type="presParOf" srcId="{1CDDF5DC-C391-4216-9D08-AF7D7BE99C3A}" destId="{DBCFC783-4379-47D7-AF07-FC0663D8C67B}" srcOrd="2" destOrd="0" presId="urn:microsoft.com/office/officeart/2005/8/layout/lProcess2"/>
    <dgm:cxn modelId="{684B801E-2E81-4BCF-B50F-62B5E80E405D}" type="presParOf" srcId="{DBCFC783-4379-47D7-AF07-FC0663D8C67B}" destId="{965EE8F1-808E-4E8C-9969-4BBF8CFA89DC}" srcOrd="0" destOrd="0" presId="urn:microsoft.com/office/officeart/2005/8/layout/lProcess2"/>
    <dgm:cxn modelId="{8F206CE3-7BD1-4708-90EE-E1E832F5D681}" type="presParOf" srcId="{965EE8F1-808E-4E8C-9969-4BBF8CFA89DC}" destId="{7A5E96C5-EBF3-4D89-B998-A3F68BB4E906}" srcOrd="0" destOrd="0" presId="urn:microsoft.com/office/officeart/2005/8/layout/lProcess2"/>
    <dgm:cxn modelId="{DE3C2363-59EC-4769-8325-5E85D275F29D}" type="presParOf" srcId="{D4CCD363-8949-4D04-B0A1-9E567B8216C7}" destId="{CF299AB1-DE2F-41D1-9B26-55083FE4DEAB}" srcOrd="1" destOrd="0" presId="urn:microsoft.com/office/officeart/2005/8/layout/lProcess2"/>
    <dgm:cxn modelId="{68488BF7-3E76-4CDB-A526-02804BE22619}" type="presParOf" srcId="{D4CCD363-8949-4D04-B0A1-9E567B8216C7}" destId="{444B20F2-9B5A-48D0-9471-268E03A2E58B}" srcOrd="2" destOrd="0" presId="urn:microsoft.com/office/officeart/2005/8/layout/lProcess2"/>
    <dgm:cxn modelId="{A2B3445C-92D6-438C-9333-6CD1F2C89005}" type="presParOf" srcId="{444B20F2-9B5A-48D0-9471-268E03A2E58B}" destId="{A814BF9A-DADD-47D0-AF91-A37BF01AF967}" srcOrd="0" destOrd="0" presId="urn:microsoft.com/office/officeart/2005/8/layout/lProcess2"/>
    <dgm:cxn modelId="{F0987E46-DEAB-47F7-8028-774A921CA2E8}" type="presParOf" srcId="{444B20F2-9B5A-48D0-9471-268E03A2E58B}" destId="{8987B03B-5ADD-421E-8437-BC9A32574E7F}" srcOrd="1" destOrd="0" presId="urn:microsoft.com/office/officeart/2005/8/layout/lProcess2"/>
    <dgm:cxn modelId="{C015434E-FE8D-4211-94F0-CDAD4285EE1D}" type="presParOf" srcId="{444B20F2-9B5A-48D0-9471-268E03A2E58B}" destId="{E801ACD4-8A17-4428-9945-A89B29105363}" srcOrd="2" destOrd="0" presId="urn:microsoft.com/office/officeart/2005/8/layout/lProcess2"/>
    <dgm:cxn modelId="{041F153E-07CC-4098-9AA4-DAF3D9656AEB}" type="presParOf" srcId="{E801ACD4-8A17-4428-9945-A89B29105363}" destId="{2156B56F-04C6-4766-B55B-030070BA5CBD}" srcOrd="0" destOrd="0" presId="urn:microsoft.com/office/officeart/2005/8/layout/lProcess2"/>
    <dgm:cxn modelId="{73F786CE-B23D-47F7-9B7A-4F510F380C7D}" type="presParOf" srcId="{2156B56F-04C6-4766-B55B-030070BA5CBD}" destId="{9B84FC5F-727C-4003-8699-301E4BFE5936}" srcOrd="0" destOrd="0" presId="urn:microsoft.com/office/officeart/2005/8/layout/lProcess2"/>
    <dgm:cxn modelId="{B40FAAF8-3D9D-4B43-93D1-2A4051B86837}" type="presParOf" srcId="{D4CCD363-8949-4D04-B0A1-9E567B8216C7}" destId="{C89DEAB8-394E-488D-A601-CA524B23D5EE}" srcOrd="3" destOrd="0" presId="urn:microsoft.com/office/officeart/2005/8/layout/lProcess2"/>
    <dgm:cxn modelId="{518E4459-3F72-4F6A-9FF2-7074C942F70E}" type="presParOf" srcId="{D4CCD363-8949-4D04-B0A1-9E567B8216C7}" destId="{CD3F9FEF-AC0A-4FB7-87FF-0EBEEC6783C4}" srcOrd="4" destOrd="0" presId="urn:microsoft.com/office/officeart/2005/8/layout/lProcess2"/>
    <dgm:cxn modelId="{6DED62FC-86CD-42B5-A6FC-D46D4BA14526}" type="presParOf" srcId="{CD3F9FEF-AC0A-4FB7-87FF-0EBEEC6783C4}" destId="{43FCD21B-50F8-4A6C-8471-589F7CF962DA}" srcOrd="0" destOrd="0" presId="urn:microsoft.com/office/officeart/2005/8/layout/lProcess2"/>
    <dgm:cxn modelId="{2E87A0EE-ECA6-40D8-8060-8E25313E4A88}" type="presParOf" srcId="{CD3F9FEF-AC0A-4FB7-87FF-0EBEEC6783C4}" destId="{317103D8-E831-4C9F-9018-C952C0117D66}" srcOrd="1" destOrd="0" presId="urn:microsoft.com/office/officeart/2005/8/layout/lProcess2"/>
    <dgm:cxn modelId="{F8FBF1B4-BA7F-499E-A56B-A8F23935B0AF}" type="presParOf" srcId="{CD3F9FEF-AC0A-4FB7-87FF-0EBEEC6783C4}" destId="{B89D38F1-3BE1-4DFD-8A32-0949A15830F8}" srcOrd="2" destOrd="0" presId="urn:microsoft.com/office/officeart/2005/8/layout/lProcess2"/>
    <dgm:cxn modelId="{34C57F13-099C-422D-8467-4DDA6C754684}" type="presParOf" srcId="{B89D38F1-3BE1-4DFD-8A32-0949A15830F8}" destId="{8489EDEC-7922-4287-B839-BED384991C84}" srcOrd="0" destOrd="0" presId="urn:microsoft.com/office/officeart/2005/8/layout/lProcess2"/>
    <dgm:cxn modelId="{CFE79975-4203-42A8-A33C-8E18C798EC8F}" type="presParOf" srcId="{8489EDEC-7922-4287-B839-BED384991C84}" destId="{84301124-3765-4655-A9D3-F86CFC392D12}" srcOrd="0" destOrd="0" presId="urn:microsoft.com/office/officeart/2005/8/layout/lProcess2"/>
    <dgm:cxn modelId="{4B11D9C3-74A7-48B3-ABEF-F2AFD706194F}" type="presParOf" srcId="{D4CCD363-8949-4D04-B0A1-9E567B8216C7}" destId="{C45039AE-E4AE-4E8C-A3F7-1CA2FD3CCE03}" srcOrd="5" destOrd="0" presId="urn:microsoft.com/office/officeart/2005/8/layout/lProcess2"/>
    <dgm:cxn modelId="{F3BB2AC5-329E-4EFE-87D0-49EF8714C84E}" type="presParOf" srcId="{D4CCD363-8949-4D04-B0A1-9E567B8216C7}" destId="{529B8191-25ED-4F3E-82DB-80F2E2632553}" srcOrd="6" destOrd="0" presId="urn:microsoft.com/office/officeart/2005/8/layout/lProcess2"/>
    <dgm:cxn modelId="{03B45A2E-012D-455D-AFDB-4C29CAA769FF}" type="presParOf" srcId="{529B8191-25ED-4F3E-82DB-80F2E2632553}" destId="{D04C5569-7B72-4DC4-9D9F-3CAD12FEA6AE}" srcOrd="0" destOrd="0" presId="urn:microsoft.com/office/officeart/2005/8/layout/lProcess2"/>
    <dgm:cxn modelId="{0D4B266A-F676-42B8-AAFC-3217D6AB38FF}" type="presParOf" srcId="{529B8191-25ED-4F3E-82DB-80F2E2632553}" destId="{56F68BA1-5FF8-416F-9DDC-B8EC40898E8F}" srcOrd="1" destOrd="0" presId="urn:microsoft.com/office/officeart/2005/8/layout/lProcess2"/>
    <dgm:cxn modelId="{5B0349A9-214C-452E-BBEB-DB6C10534129}" type="presParOf" srcId="{529B8191-25ED-4F3E-82DB-80F2E2632553}" destId="{E10113F5-9105-47E6-9A2C-893DA7FDF1F0}" srcOrd="2" destOrd="0" presId="urn:microsoft.com/office/officeart/2005/8/layout/lProcess2"/>
    <dgm:cxn modelId="{446EF414-9149-4DC5-9818-A695C4C4DB72}" type="presParOf" srcId="{E10113F5-9105-47E6-9A2C-893DA7FDF1F0}" destId="{C626454A-ACD5-4891-83FB-4124671FD606}" srcOrd="0" destOrd="0" presId="urn:microsoft.com/office/officeart/2005/8/layout/lProcess2"/>
    <dgm:cxn modelId="{5FF6C753-8AE7-4C40-9146-CC507D759B3D}" type="presParOf" srcId="{C626454A-ACD5-4891-83FB-4124671FD606}" destId="{A2EC41A8-6454-4C25-BFC6-5377E5539D0A}"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973BE-04E0-4E44-AF2C-128605F8A3AE}">
      <dsp:nvSpPr>
        <dsp:cNvPr id="0" name=""/>
        <dsp:cNvSpPr/>
      </dsp:nvSpPr>
      <dsp:spPr>
        <a:xfrm>
          <a:off x="1909" y="0"/>
          <a:ext cx="1873860" cy="41922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uz-Cyrl-UZ" sz="3600" kern="1200" dirty="0" smtClean="0"/>
            <a:t>I </a:t>
          </a:r>
          <a:r>
            <a:rPr lang="ru-RU" sz="3600" i="1" kern="1200" dirty="0" err="1" smtClean="0"/>
            <a:t>гурух</a:t>
          </a:r>
          <a:endParaRPr lang="ru-RU" sz="3600" kern="1200" dirty="0"/>
        </a:p>
      </dsp:txBody>
      <dsp:txXfrm>
        <a:off x="1909" y="0"/>
        <a:ext cx="1873860" cy="1257672"/>
      </dsp:txXfrm>
    </dsp:sp>
    <dsp:sp modelId="{7A5E96C5-EBF3-4D89-B998-A3F68BB4E906}">
      <dsp:nvSpPr>
        <dsp:cNvPr id="0" name=""/>
        <dsp:cNvSpPr/>
      </dsp:nvSpPr>
      <dsp:spPr>
        <a:xfrm>
          <a:off x="189295" y="1257672"/>
          <a:ext cx="1499088" cy="2724956"/>
        </a:xfrm>
        <a:prstGeom prst="roundRect">
          <a:avLst>
            <a:gd name="adj" fmla="val 10000"/>
          </a:avLst>
        </a:prstGeom>
        <a:solidFill>
          <a:schemeClr val="accent2">
            <a:hueOff val="0"/>
            <a:satOff val="0"/>
            <a:lumOff val="0"/>
            <a:alphaOff val="0"/>
          </a:schemeClr>
        </a:solidFill>
        <a:ln w="31800" cap="flat" cmpd="sng" algn="ctr">
          <a:solidFill>
            <a:schemeClr val="lt1">
              <a:hueOff val="0"/>
              <a:satOff val="0"/>
              <a:lumOff val="0"/>
              <a:alphaOff val="0"/>
            </a:schemeClr>
          </a:solidFill>
          <a:prstDash val="solid"/>
        </a:ln>
        <a:effectLst>
          <a:outerShdw blurRad="50800" dist="25000" dir="5400000" rotWithShape="0">
            <a:schemeClr val="accent2">
              <a:hueOff val="0"/>
              <a:satOff val="0"/>
              <a:lumOff val="0"/>
              <a:alphaOff val="0"/>
              <a:shade val="30000"/>
              <a:satMod val="150000"/>
              <a:alpha val="3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ru-RU" sz="1400" i="1" kern="1200" dirty="0" err="1" smtClean="0"/>
            <a:t>юқори</a:t>
          </a:r>
          <a:r>
            <a:rPr lang="ru-RU" sz="1400" i="1" kern="1200" dirty="0" smtClean="0"/>
            <a:t> </a:t>
          </a:r>
          <a:r>
            <a:rPr lang="ru-RU" sz="1400" i="1" kern="1200" dirty="0" err="1" smtClean="0"/>
            <a:t>даражадаги</a:t>
          </a:r>
          <a:r>
            <a:rPr lang="ru-RU" sz="1400" i="1" kern="1200" dirty="0" smtClean="0"/>
            <a:t> </a:t>
          </a:r>
          <a:r>
            <a:rPr lang="ru-RU" sz="1400" i="1" kern="1200" dirty="0" err="1" smtClean="0"/>
            <a:t>иссиқсевар</a:t>
          </a:r>
          <a:r>
            <a:rPr lang="ru-RU" sz="1400" i="1" kern="1200" dirty="0" smtClean="0"/>
            <a:t> </a:t>
          </a:r>
          <a:r>
            <a:rPr lang="ru-RU" sz="1400" i="1" kern="1200" dirty="0" err="1" smtClean="0"/>
            <a:t>турлар</a:t>
          </a:r>
          <a:r>
            <a:rPr lang="ru-RU" sz="1400" i="1" kern="1200" dirty="0" smtClean="0"/>
            <a:t>. эвкалипт, </a:t>
          </a:r>
          <a:r>
            <a:rPr lang="ru-RU" sz="1400" i="1" kern="1200" dirty="0" err="1" smtClean="0"/>
            <a:t>приморе</a:t>
          </a:r>
          <a:r>
            <a:rPr lang="ru-RU" sz="1400" i="1" kern="1200" dirty="0" smtClean="0"/>
            <a:t> </a:t>
          </a:r>
          <a:r>
            <a:rPr lang="ru-RU" sz="1400" i="1" kern="1200" dirty="0" err="1" smtClean="0"/>
            <a:t>қарагайи</a:t>
          </a:r>
          <a:r>
            <a:rPr lang="ru-RU" sz="1400" i="1" kern="1200" dirty="0" smtClean="0"/>
            <a:t>, </a:t>
          </a:r>
          <a:r>
            <a:rPr lang="ru-RU" sz="1400" i="1" kern="1200" dirty="0" err="1" smtClean="0"/>
            <a:t>элдар</a:t>
          </a:r>
          <a:r>
            <a:rPr lang="ru-RU" sz="1400" i="1" kern="1200" dirty="0" smtClean="0"/>
            <a:t> </a:t>
          </a:r>
          <a:r>
            <a:rPr lang="ru-RU" sz="1400" i="1" kern="1200" dirty="0" err="1" smtClean="0"/>
            <a:t>қарагайи</a:t>
          </a:r>
          <a:r>
            <a:rPr lang="ru-RU" sz="1400" i="1" kern="1200" dirty="0" smtClean="0"/>
            <a:t>, </a:t>
          </a:r>
          <a:r>
            <a:rPr lang="ru-RU" sz="1400" i="1" kern="1200" dirty="0" err="1" smtClean="0"/>
            <a:t>пробкали</a:t>
          </a:r>
          <a:r>
            <a:rPr lang="ru-RU" sz="1400" i="1" kern="1200" dirty="0" smtClean="0"/>
            <a:t>    </a:t>
          </a:r>
          <a:r>
            <a:rPr lang="ru-RU" sz="1400" i="1" kern="1200" dirty="0" err="1" smtClean="0"/>
            <a:t>эман</a:t>
          </a:r>
          <a:r>
            <a:rPr lang="ru-RU" sz="1400" i="1" kern="1200" dirty="0" smtClean="0"/>
            <a:t> , кипарис, </a:t>
          </a:r>
          <a:r>
            <a:rPr lang="ru-RU" sz="1400" i="1" kern="1200" dirty="0" err="1" smtClean="0"/>
            <a:t>соксовул</a:t>
          </a:r>
          <a:endParaRPr lang="ru-RU" sz="1400" kern="1200" dirty="0"/>
        </a:p>
      </dsp:txBody>
      <dsp:txXfrm>
        <a:off x="233202" y="1301579"/>
        <a:ext cx="1411274" cy="2637142"/>
      </dsp:txXfrm>
    </dsp:sp>
    <dsp:sp modelId="{A814BF9A-DADD-47D0-AF91-A37BF01AF967}">
      <dsp:nvSpPr>
        <dsp:cNvPr id="0" name=""/>
        <dsp:cNvSpPr/>
      </dsp:nvSpPr>
      <dsp:spPr>
        <a:xfrm>
          <a:off x="2016309" y="0"/>
          <a:ext cx="1873860" cy="41922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uz-Cyrl-UZ" sz="2800" kern="1200" dirty="0" smtClean="0"/>
            <a:t>II </a:t>
          </a:r>
          <a:r>
            <a:rPr lang="ru-RU" sz="2800" i="1" kern="1200" dirty="0" err="1" smtClean="0"/>
            <a:t>гурух</a:t>
          </a:r>
          <a:endParaRPr lang="ru-RU" sz="2800" kern="1200" dirty="0"/>
        </a:p>
      </dsp:txBody>
      <dsp:txXfrm>
        <a:off x="2016309" y="0"/>
        <a:ext cx="1873860" cy="1257672"/>
      </dsp:txXfrm>
    </dsp:sp>
    <dsp:sp modelId="{9B84FC5F-727C-4003-8699-301E4BFE5936}">
      <dsp:nvSpPr>
        <dsp:cNvPr id="0" name=""/>
        <dsp:cNvSpPr/>
      </dsp:nvSpPr>
      <dsp:spPr>
        <a:xfrm>
          <a:off x="2203695" y="1257672"/>
          <a:ext cx="1499088" cy="2724956"/>
        </a:xfrm>
        <a:prstGeom prst="roundRect">
          <a:avLst>
            <a:gd name="adj" fmla="val 10000"/>
          </a:avLst>
        </a:prstGeom>
        <a:solidFill>
          <a:schemeClr val="accent2">
            <a:hueOff val="-5402520"/>
            <a:satOff val="11111"/>
            <a:lumOff val="-850"/>
            <a:alphaOff val="0"/>
          </a:schemeClr>
        </a:solidFill>
        <a:ln w="31800" cap="flat" cmpd="sng" algn="ctr">
          <a:solidFill>
            <a:schemeClr val="lt1">
              <a:hueOff val="0"/>
              <a:satOff val="0"/>
              <a:lumOff val="0"/>
              <a:alphaOff val="0"/>
            </a:schemeClr>
          </a:solidFill>
          <a:prstDash val="solid"/>
        </a:ln>
        <a:effectLst>
          <a:outerShdw blurRad="50800" dist="25000" dir="5400000" rotWithShape="0">
            <a:schemeClr val="accent2">
              <a:hueOff val="-5402520"/>
              <a:satOff val="11111"/>
              <a:lumOff val="-850"/>
              <a:alphaOff val="0"/>
              <a:shade val="30000"/>
              <a:satMod val="150000"/>
              <a:alpha val="3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24765" rIns="33020" bIns="24765" numCol="1" spcCol="1270" anchor="ctr" anchorCtr="0">
          <a:noAutofit/>
        </a:bodyPr>
        <a:lstStyle/>
        <a:p>
          <a:pPr lvl="0" algn="ctr" defTabSz="577850">
            <a:lnSpc>
              <a:spcPct val="90000"/>
            </a:lnSpc>
            <a:spcBef>
              <a:spcPct val="0"/>
            </a:spcBef>
            <a:spcAft>
              <a:spcPct val="35000"/>
            </a:spcAft>
          </a:pPr>
          <a:r>
            <a:rPr lang="ru-RU" sz="1300" i="1" kern="1200" dirty="0" err="1" smtClean="0"/>
            <a:t>Иссиқсеварлар</a:t>
          </a:r>
          <a:r>
            <a:rPr lang="ru-RU" sz="1300" i="1" kern="1200" dirty="0" smtClean="0"/>
            <a:t>. </a:t>
          </a:r>
          <a:r>
            <a:rPr lang="ru-RU" sz="1300" i="1" kern="1200" dirty="0" err="1" smtClean="0"/>
            <a:t>қрим</a:t>
          </a:r>
          <a:r>
            <a:rPr lang="ru-RU" sz="1300" i="1" kern="1200" dirty="0" smtClean="0"/>
            <a:t> </a:t>
          </a:r>
          <a:r>
            <a:rPr lang="ru-RU" sz="1300" i="1" kern="1200" dirty="0" err="1" smtClean="0"/>
            <a:t>қарагайи</a:t>
          </a:r>
          <a:r>
            <a:rPr lang="ru-RU" sz="1300" i="1" kern="1200" dirty="0" smtClean="0"/>
            <a:t>, арча, каштан, </a:t>
          </a:r>
          <a:r>
            <a:rPr lang="ru-RU" sz="1300" i="1" kern="1200" dirty="0" err="1" smtClean="0"/>
            <a:t>чинор</a:t>
          </a:r>
          <a:r>
            <a:rPr lang="ru-RU" sz="1300" i="1" kern="1200" dirty="0" smtClean="0"/>
            <a:t>, </a:t>
          </a:r>
          <a:r>
            <a:rPr lang="ru-RU" sz="1300" i="1" kern="1200" dirty="0" err="1" smtClean="0"/>
            <a:t>ён</a:t>
          </a:r>
          <a:r>
            <a:rPr lang="el-GR" sz="1300" i="1" kern="1200" dirty="0" smtClean="0"/>
            <a:t>ғ</a:t>
          </a:r>
          <a:r>
            <a:rPr lang="ru-RU" sz="1300" i="1" kern="1200" dirty="0" err="1" smtClean="0"/>
            <a:t>оқ</a:t>
          </a:r>
          <a:r>
            <a:rPr lang="ru-RU" sz="1300" i="1" kern="1200" dirty="0" smtClean="0"/>
            <a:t>; </a:t>
          </a:r>
          <a:r>
            <a:rPr lang="ru-RU" sz="1300" i="1" kern="1200" dirty="0" err="1" smtClean="0"/>
            <a:t>оқ</a:t>
          </a:r>
          <a:r>
            <a:rPr lang="ru-RU" sz="1300" i="1" kern="1200" dirty="0" smtClean="0"/>
            <a:t> </a:t>
          </a:r>
          <a:r>
            <a:rPr lang="ru-RU" sz="1300" i="1" kern="1200" dirty="0" err="1" smtClean="0"/>
            <a:t>акасия</a:t>
          </a:r>
          <a:r>
            <a:rPr lang="ru-RU" sz="1300" i="1" kern="1200" dirty="0" smtClean="0"/>
            <a:t>, </a:t>
          </a:r>
          <a:r>
            <a:rPr lang="ru-RU" sz="1300" i="1" kern="1200" dirty="0" err="1" smtClean="0"/>
            <a:t>тикан</a:t>
          </a:r>
          <a:r>
            <a:rPr lang="ru-RU" sz="1300" i="1" kern="1200" dirty="0" smtClean="0"/>
            <a:t>    </a:t>
          </a:r>
          <a:r>
            <a:rPr lang="ru-RU" sz="1300" i="1" kern="1200" dirty="0" err="1" smtClean="0"/>
            <a:t>дарахт</a:t>
          </a:r>
          <a:r>
            <a:rPr lang="ru-RU" sz="1300" i="1" kern="1200" dirty="0" smtClean="0"/>
            <a:t>. </a:t>
          </a:r>
          <a:r>
            <a:rPr lang="ru-RU" sz="1300" i="1" kern="1200" dirty="0" err="1" smtClean="0"/>
            <a:t>Болле</a:t>
          </a:r>
          <a:r>
            <a:rPr lang="ru-RU" sz="1300" i="1" kern="1200" dirty="0" smtClean="0"/>
            <a:t> </a:t>
          </a:r>
          <a:r>
            <a:rPr lang="ru-RU" sz="1300" i="1" kern="1200" dirty="0" err="1" smtClean="0"/>
            <a:t>тераги</a:t>
          </a:r>
          <a:r>
            <a:rPr lang="ru-RU" sz="1300" i="1" kern="1200" dirty="0" smtClean="0"/>
            <a:t>, </a:t>
          </a:r>
          <a:r>
            <a:rPr lang="ru-RU" sz="1300" i="1" kern="1200" dirty="0" err="1" smtClean="0"/>
            <a:t>Бахофен</a:t>
          </a:r>
          <a:r>
            <a:rPr lang="ru-RU" sz="1300" i="1" kern="1200" dirty="0" smtClean="0"/>
            <a:t> </a:t>
          </a:r>
          <a:r>
            <a:rPr lang="ru-RU" sz="1300" i="1" kern="1200" dirty="0" err="1" smtClean="0"/>
            <a:t>тераги</a:t>
          </a:r>
          <a:r>
            <a:rPr lang="ru-RU" sz="1300" i="1" kern="1200" dirty="0" smtClean="0"/>
            <a:t>, </a:t>
          </a:r>
          <a:r>
            <a:rPr lang="ru-RU" sz="1300" i="1" kern="1200" dirty="0" err="1" smtClean="0"/>
            <a:t>яъни</a:t>
          </a:r>
          <a:r>
            <a:rPr lang="ru-RU" sz="1300" i="1" kern="1200" dirty="0" smtClean="0"/>
            <a:t> </a:t>
          </a:r>
          <a:r>
            <a:rPr lang="ru-RU" sz="1300" i="1" kern="1200" dirty="0" err="1" smtClean="0"/>
            <a:t>асосан</a:t>
          </a:r>
          <a:r>
            <a:rPr lang="ru-RU" sz="1300" i="1" kern="1200" dirty="0" smtClean="0"/>
            <a:t>  </a:t>
          </a:r>
          <a:r>
            <a:rPr lang="ru-RU" sz="1300" i="1" kern="1200" dirty="0" err="1" smtClean="0"/>
            <a:t>ўзбекистонда</a:t>
          </a:r>
          <a:r>
            <a:rPr lang="ru-RU" sz="1300" i="1" kern="1200" dirty="0" smtClean="0"/>
            <a:t> </a:t>
          </a:r>
          <a:r>
            <a:rPr lang="ru-RU" sz="1300" i="1" kern="1200" dirty="0" err="1" smtClean="0"/>
            <a:t>ўсувчи</a:t>
          </a:r>
          <a:r>
            <a:rPr lang="ru-RU" sz="1300" i="1" kern="1200" dirty="0" smtClean="0"/>
            <a:t> </a:t>
          </a:r>
          <a:r>
            <a:rPr lang="ru-RU" sz="1300" i="1" kern="1200" dirty="0" err="1" smtClean="0"/>
            <a:t>хамма</a:t>
          </a:r>
          <a:r>
            <a:rPr lang="ru-RU" sz="1300" i="1" kern="1200" dirty="0" smtClean="0"/>
            <a:t> </a:t>
          </a:r>
          <a:r>
            <a:rPr lang="ru-RU" sz="1300" i="1" kern="1200" dirty="0" err="1" smtClean="0"/>
            <a:t>турлар</a:t>
          </a:r>
          <a:endParaRPr lang="ru-RU" sz="1300" kern="1200" dirty="0"/>
        </a:p>
      </dsp:txBody>
      <dsp:txXfrm>
        <a:off x="2247602" y="1301579"/>
        <a:ext cx="1411274" cy="2637142"/>
      </dsp:txXfrm>
    </dsp:sp>
    <dsp:sp modelId="{43FCD21B-50F8-4A6C-8471-589F7CF962DA}">
      <dsp:nvSpPr>
        <dsp:cNvPr id="0" name=""/>
        <dsp:cNvSpPr/>
      </dsp:nvSpPr>
      <dsp:spPr>
        <a:xfrm>
          <a:off x="4030709" y="0"/>
          <a:ext cx="1873860" cy="41922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uz-Cyrl-UZ" sz="3600" kern="1200" dirty="0" smtClean="0"/>
            <a:t>III </a:t>
          </a:r>
          <a:r>
            <a:rPr lang="ru-RU" sz="3600" i="1" kern="1200" dirty="0" err="1" smtClean="0"/>
            <a:t>гурух</a:t>
          </a:r>
          <a:endParaRPr lang="ru-RU" sz="3600" kern="1200" dirty="0"/>
        </a:p>
      </dsp:txBody>
      <dsp:txXfrm>
        <a:off x="4030709" y="0"/>
        <a:ext cx="1873860" cy="1257672"/>
      </dsp:txXfrm>
    </dsp:sp>
    <dsp:sp modelId="{84301124-3765-4655-A9D3-F86CFC392D12}">
      <dsp:nvSpPr>
        <dsp:cNvPr id="0" name=""/>
        <dsp:cNvSpPr/>
      </dsp:nvSpPr>
      <dsp:spPr>
        <a:xfrm>
          <a:off x="4218095" y="1257672"/>
          <a:ext cx="1499088" cy="2724956"/>
        </a:xfrm>
        <a:prstGeom prst="roundRect">
          <a:avLst>
            <a:gd name="adj" fmla="val 10000"/>
          </a:avLst>
        </a:prstGeom>
        <a:solidFill>
          <a:schemeClr val="accent2">
            <a:hueOff val="-10805041"/>
            <a:satOff val="22223"/>
            <a:lumOff val="-1699"/>
            <a:alphaOff val="0"/>
          </a:schemeClr>
        </a:solidFill>
        <a:ln w="31800" cap="flat" cmpd="sng" algn="ctr">
          <a:solidFill>
            <a:schemeClr val="lt1">
              <a:hueOff val="0"/>
              <a:satOff val="0"/>
              <a:lumOff val="0"/>
              <a:alphaOff val="0"/>
            </a:schemeClr>
          </a:solidFill>
          <a:prstDash val="solid"/>
        </a:ln>
        <a:effectLst>
          <a:outerShdw blurRad="50800" dist="25000" dir="5400000" rotWithShape="0">
            <a:schemeClr val="accent2">
              <a:hueOff val="-10805041"/>
              <a:satOff val="22223"/>
              <a:lumOff val="-1699"/>
              <a:alphaOff val="0"/>
              <a:shade val="30000"/>
              <a:satMod val="150000"/>
              <a:alpha val="3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24765" rIns="33020" bIns="24765" numCol="1" spcCol="1270" anchor="ctr" anchorCtr="0">
          <a:noAutofit/>
        </a:bodyPr>
        <a:lstStyle/>
        <a:p>
          <a:pPr lvl="0" algn="ctr" defTabSz="577850">
            <a:lnSpc>
              <a:spcPct val="90000"/>
            </a:lnSpc>
            <a:spcBef>
              <a:spcPct val="0"/>
            </a:spcBef>
            <a:spcAft>
              <a:spcPct val="35000"/>
            </a:spcAft>
          </a:pPr>
          <a:r>
            <a:rPr lang="ru-RU" sz="1300" i="1" kern="1200" dirty="0" err="1" smtClean="0"/>
            <a:t>Иссиқликка</a:t>
          </a:r>
          <a:r>
            <a:rPr lang="ru-RU" sz="1300" i="1" kern="1200" dirty="0" smtClean="0"/>
            <a:t> </a:t>
          </a:r>
          <a:r>
            <a:rPr lang="ru-RU" sz="1300" i="1" kern="1200" dirty="0" err="1" smtClean="0"/>
            <a:t>ўртача</a:t>
          </a:r>
          <a:r>
            <a:rPr lang="ru-RU" sz="1300" i="1" kern="1200" dirty="0" smtClean="0"/>
            <a:t> </a:t>
          </a:r>
          <a:r>
            <a:rPr lang="ru-RU" sz="1300" i="1" kern="1200" dirty="0" err="1" smtClean="0"/>
            <a:t>талабчанлар</a:t>
          </a:r>
          <a:r>
            <a:rPr lang="ru-RU" sz="1300" i="1" kern="1200" dirty="0" smtClean="0"/>
            <a:t>. </a:t>
          </a:r>
          <a:r>
            <a:rPr lang="ru-RU" sz="1300" i="1" kern="1200" dirty="0" err="1" smtClean="0"/>
            <a:t>Бондли</a:t>
          </a:r>
          <a:r>
            <a:rPr lang="ru-RU" sz="1300" i="1" kern="1200" dirty="0" smtClean="0"/>
            <a:t> </a:t>
          </a:r>
          <a:r>
            <a:rPr lang="ru-RU" sz="1300" i="1" kern="1200" dirty="0" err="1" smtClean="0"/>
            <a:t>эман</a:t>
          </a:r>
          <a:r>
            <a:rPr lang="ru-RU" sz="1300" i="1" kern="1200" dirty="0" smtClean="0"/>
            <a:t>, </a:t>
          </a:r>
          <a:r>
            <a:rPr lang="ru-RU" sz="1300" i="1" kern="1200" dirty="0" err="1" smtClean="0"/>
            <a:t>заранг</a:t>
          </a:r>
          <a:r>
            <a:rPr lang="ru-RU" sz="1300" i="1" kern="1200" dirty="0" smtClean="0"/>
            <a:t>, </a:t>
          </a:r>
          <a:r>
            <a:rPr lang="ru-RU" sz="1300" i="1" kern="1200" dirty="0" err="1" smtClean="0"/>
            <a:t>қайра</a:t>
          </a:r>
          <a:r>
            <a:rPr lang="el-GR" sz="1300" i="1" kern="1200" dirty="0" smtClean="0"/>
            <a:t>ғ</a:t>
          </a:r>
          <a:r>
            <a:rPr lang="ru-RU" sz="1300" i="1" kern="1200" dirty="0" err="1" smtClean="0"/>
            <a:t>оч</a:t>
          </a:r>
          <a:r>
            <a:rPr lang="ru-RU" sz="1300" i="1" kern="1200" dirty="0" smtClean="0"/>
            <a:t>, </a:t>
          </a:r>
          <a:r>
            <a:rPr lang="ru-RU" sz="1300" i="1" kern="1200" dirty="0" err="1" smtClean="0"/>
            <a:t>шумтол</a:t>
          </a:r>
          <a:r>
            <a:rPr lang="ru-RU" sz="1300" i="1" kern="1200" dirty="0" smtClean="0"/>
            <a:t>, тол.</a:t>
          </a:r>
          <a:endParaRPr lang="ru-RU" sz="1300" kern="1200" dirty="0"/>
        </a:p>
      </dsp:txBody>
      <dsp:txXfrm>
        <a:off x="4262002" y="1301579"/>
        <a:ext cx="1411274" cy="2637142"/>
      </dsp:txXfrm>
    </dsp:sp>
    <dsp:sp modelId="{D04C5569-7B72-4DC4-9D9F-3CAD12FEA6AE}">
      <dsp:nvSpPr>
        <dsp:cNvPr id="0" name=""/>
        <dsp:cNvSpPr/>
      </dsp:nvSpPr>
      <dsp:spPr>
        <a:xfrm>
          <a:off x="6045109" y="0"/>
          <a:ext cx="1873860" cy="41922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uz-Cyrl-UZ" sz="3600" kern="1200" dirty="0" smtClean="0"/>
            <a:t>IV </a:t>
          </a:r>
          <a:r>
            <a:rPr lang="ru-RU" sz="3600" i="1" kern="1200" dirty="0" err="1" smtClean="0"/>
            <a:t>гурух</a:t>
          </a:r>
          <a:endParaRPr lang="ru-RU" sz="3600" kern="1200" dirty="0"/>
        </a:p>
      </dsp:txBody>
      <dsp:txXfrm>
        <a:off x="6045109" y="0"/>
        <a:ext cx="1873860" cy="1257672"/>
      </dsp:txXfrm>
    </dsp:sp>
    <dsp:sp modelId="{A2EC41A8-6454-4C25-BFC6-5377E5539D0A}">
      <dsp:nvSpPr>
        <dsp:cNvPr id="0" name=""/>
        <dsp:cNvSpPr/>
      </dsp:nvSpPr>
      <dsp:spPr>
        <a:xfrm>
          <a:off x="6232495" y="1257672"/>
          <a:ext cx="1499088" cy="2724956"/>
        </a:xfrm>
        <a:prstGeom prst="roundRect">
          <a:avLst>
            <a:gd name="adj" fmla="val 10000"/>
          </a:avLst>
        </a:prstGeom>
        <a:solidFill>
          <a:schemeClr val="accent2">
            <a:hueOff val="-16207560"/>
            <a:satOff val="33334"/>
            <a:lumOff val="-2549"/>
            <a:alphaOff val="0"/>
          </a:schemeClr>
        </a:solidFill>
        <a:ln w="31800" cap="flat" cmpd="sng" algn="ctr">
          <a:solidFill>
            <a:schemeClr val="lt1">
              <a:hueOff val="0"/>
              <a:satOff val="0"/>
              <a:lumOff val="0"/>
              <a:alphaOff val="0"/>
            </a:schemeClr>
          </a:solidFill>
          <a:prstDash val="solid"/>
        </a:ln>
        <a:effectLst>
          <a:outerShdw blurRad="50800" dist="25000" dir="5400000" rotWithShape="0">
            <a:schemeClr val="accent2">
              <a:hueOff val="-16207560"/>
              <a:satOff val="33334"/>
              <a:lumOff val="-2549"/>
              <a:alphaOff val="0"/>
              <a:shade val="30000"/>
              <a:satMod val="150000"/>
              <a:alpha val="3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24765" rIns="33020" bIns="24765" numCol="1" spcCol="1270" anchor="ctr" anchorCtr="0">
          <a:noAutofit/>
        </a:bodyPr>
        <a:lstStyle/>
        <a:p>
          <a:pPr lvl="0" algn="ctr" defTabSz="577850">
            <a:lnSpc>
              <a:spcPct val="90000"/>
            </a:lnSpc>
            <a:spcBef>
              <a:spcPct val="0"/>
            </a:spcBef>
            <a:spcAft>
              <a:spcPct val="35000"/>
            </a:spcAft>
          </a:pPr>
          <a:r>
            <a:rPr lang="ru-RU" sz="1300" i="1" kern="1200" dirty="0" err="1" smtClean="0"/>
            <a:t>Иссиқликка</a:t>
          </a:r>
          <a:r>
            <a:rPr lang="ru-RU" sz="1300" i="1" kern="1200" dirty="0" smtClean="0"/>
            <a:t> </a:t>
          </a:r>
          <a:r>
            <a:rPr lang="ru-RU" sz="1300" i="1" kern="1200" dirty="0" err="1" smtClean="0"/>
            <a:t>оз</a:t>
          </a:r>
          <a:r>
            <a:rPr lang="ru-RU" sz="1300" i="1" kern="1200" dirty="0" smtClean="0"/>
            <a:t> </a:t>
          </a:r>
          <a:r>
            <a:rPr lang="ru-RU" sz="1300" i="1" kern="1200" dirty="0" err="1" smtClean="0"/>
            <a:t>талабчанлар</a:t>
          </a:r>
          <a:r>
            <a:rPr lang="ru-RU" sz="1300" i="1" kern="1200" dirty="0" smtClean="0"/>
            <a:t>. </a:t>
          </a:r>
          <a:r>
            <a:rPr lang="ru-RU" sz="1300" i="1" kern="1200" dirty="0" err="1" smtClean="0"/>
            <a:t>Балзамик</a:t>
          </a:r>
          <a:r>
            <a:rPr lang="ru-RU" sz="1300" i="1" kern="1200" dirty="0" smtClean="0"/>
            <a:t> </a:t>
          </a:r>
          <a:r>
            <a:rPr lang="ru-RU" sz="1300" i="1" kern="1200" dirty="0" err="1" smtClean="0"/>
            <a:t>терак</a:t>
          </a:r>
          <a:r>
            <a:rPr lang="ru-RU" sz="1300" i="1" kern="1200" dirty="0" smtClean="0"/>
            <a:t>, осина, </a:t>
          </a:r>
          <a:r>
            <a:rPr lang="ru-RU" sz="1300" i="1" kern="1200" dirty="0" err="1" smtClean="0"/>
            <a:t>қайин</a:t>
          </a:r>
          <a:r>
            <a:rPr lang="ru-RU" sz="1300" i="1" kern="1200" dirty="0" smtClean="0"/>
            <a:t>, </a:t>
          </a:r>
          <a:r>
            <a:rPr lang="ru-RU" sz="1300" i="1" kern="1200" dirty="0" err="1" smtClean="0"/>
            <a:t>қора</a:t>
          </a:r>
          <a:r>
            <a:rPr lang="ru-RU" sz="1300" i="1" kern="1200" dirty="0" smtClean="0"/>
            <a:t> </a:t>
          </a:r>
          <a:r>
            <a:rPr lang="ru-RU" sz="1300" i="1" kern="1200" dirty="0" err="1" smtClean="0"/>
            <a:t>қарагай</a:t>
          </a:r>
          <a:r>
            <a:rPr lang="ru-RU" sz="1300" i="1" kern="1200" dirty="0" smtClean="0"/>
            <a:t>, пихта, </a:t>
          </a:r>
          <a:r>
            <a:rPr lang="ru-RU" sz="1300" i="1" kern="1200" dirty="0" err="1" smtClean="0"/>
            <a:t>оддий</a:t>
          </a:r>
          <a:r>
            <a:rPr lang="ru-RU" sz="1300" i="1" kern="1200" dirty="0" smtClean="0"/>
            <a:t>   </a:t>
          </a:r>
          <a:r>
            <a:rPr lang="ru-RU" sz="1300" i="1" kern="1200" dirty="0" err="1" smtClean="0"/>
            <a:t>қарагай</a:t>
          </a:r>
          <a:r>
            <a:rPr lang="ru-RU" sz="1300" i="1" kern="1200" dirty="0" smtClean="0"/>
            <a:t> </a:t>
          </a:r>
          <a:r>
            <a:rPr lang="ru-RU" sz="1300" i="1" kern="1200" dirty="0" err="1" smtClean="0"/>
            <a:t>ва</a:t>
          </a:r>
          <a:r>
            <a:rPr lang="ru-RU" sz="1300" i="1" kern="1200" dirty="0" smtClean="0"/>
            <a:t> </a:t>
          </a:r>
          <a:r>
            <a:rPr lang="ru-RU" sz="1300" i="1" kern="1200" dirty="0" err="1" smtClean="0"/>
            <a:t>буталар</a:t>
          </a:r>
          <a:endParaRPr lang="ru-RU" sz="1300" kern="1200" dirty="0"/>
        </a:p>
      </dsp:txBody>
      <dsp:txXfrm>
        <a:off x="6276402" y="1301579"/>
        <a:ext cx="1411274" cy="2637142"/>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650402335"/>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extLst>
      <p:ext uri="{BB962C8B-B14F-4D97-AF65-F5344CB8AC3E}">
        <p14:creationId xmlns:p14="http://schemas.microsoft.com/office/powerpoint/2010/main" val="353049574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149630743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5299015A-1F74-4B3B-9999-77010A0C031A}" type="slidenum">
              <a:rPr lang="ru-RU" smtClean="0"/>
              <a:pPr>
                <a:defRPr/>
              </a:pPr>
              <a:t>‹#›</a:t>
            </a:fld>
            <a:endParaRPr lang="ru-RU"/>
          </a:p>
        </p:txBody>
      </p:sp>
    </p:spTree>
    <p:extLst>
      <p:ext uri="{BB962C8B-B14F-4D97-AF65-F5344CB8AC3E}">
        <p14:creationId xmlns:p14="http://schemas.microsoft.com/office/powerpoint/2010/main" val="277788584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DAE17B94-FB63-44A6-9A9F-09B0174965C1}" type="slidenum">
              <a:rPr lang="ru-RU" smtClean="0"/>
              <a:pPr>
                <a:defRPr/>
              </a:pPr>
              <a:t>‹#›</a:t>
            </a:fld>
            <a:endParaRPr lang="ru-RU"/>
          </a:p>
        </p:txBody>
      </p:sp>
    </p:spTree>
    <p:extLst>
      <p:ext uri="{BB962C8B-B14F-4D97-AF65-F5344CB8AC3E}">
        <p14:creationId xmlns:p14="http://schemas.microsoft.com/office/powerpoint/2010/main" val="66000193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9148053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164336477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extLst>
      <p:ext uri="{BB962C8B-B14F-4D97-AF65-F5344CB8AC3E}">
        <p14:creationId xmlns:p14="http://schemas.microsoft.com/office/powerpoint/2010/main" val="84213588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5D04E318-4586-431A-BBE8-279FC23AAE1E}" type="slidenum">
              <a:rPr lang="ru-RU" smtClean="0"/>
              <a:pPr>
                <a:defRPr/>
              </a:pPr>
              <a:t>‹#›</a:t>
            </a:fld>
            <a:endParaRPr lang="ru-RU"/>
          </a:p>
        </p:txBody>
      </p:sp>
    </p:spTree>
    <p:extLst>
      <p:ext uri="{BB962C8B-B14F-4D97-AF65-F5344CB8AC3E}">
        <p14:creationId xmlns:p14="http://schemas.microsoft.com/office/powerpoint/2010/main" val="20375425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98659200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F480C78-A690-4F33-BB67-905DEF5FEB97}" type="slidenum">
              <a:rPr lang="ru-RU" smtClean="0"/>
              <a:pPr>
                <a:defRPr/>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3433364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34999616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5446326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90665943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209292840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417330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theme" Target="../theme/theme6.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548579253"/>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png"/><Relationship Id="rId2" Type="http://schemas.openxmlformats.org/officeDocument/2006/relationships/image" Target="../media/image20.png"/><Relationship Id="rId16" Type="http://schemas.openxmlformats.org/officeDocument/2006/relationships/image" Target="../media/image34.png"/><Relationship Id="rId1" Type="http://schemas.openxmlformats.org/officeDocument/2006/relationships/slideLayout" Target="../slideLayouts/slideLayout35.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5" Type="http://schemas.openxmlformats.org/officeDocument/2006/relationships/image" Target="../media/image3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 Id="rId1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algn="ctr">
              <a:defRPr/>
            </a:pPr>
            <a:r>
              <a:rPr lang="uz-Cyrl-UZ" sz="5400" dirty="0" smtClean="0">
                <a:solidFill>
                  <a:srgbClr val="9933FF"/>
                </a:solidFill>
                <a:latin typeface="Times New Roman" pitchFamily="18" charset="0"/>
              </a:rPr>
              <a:t>2-Мавзу</a:t>
            </a:r>
            <a:r>
              <a:rPr lang="ru-RU" sz="6000" dirty="0" smtClean="0">
                <a:solidFill>
                  <a:srgbClr val="9933FF"/>
                </a:solidFill>
                <a:latin typeface="Times New Roman" pitchFamily="18" charset="0"/>
              </a:rPr>
              <a:t>:</a:t>
            </a:r>
            <a:r>
              <a:rPr lang="uz-Cyrl-UZ" sz="6000" dirty="0" smtClean="0">
                <a:solidFill>
                  <a:srgbClr val="9933FF"/>
                </a:solidFill>
                <a:latin typeface="Times New Roman" pitchFamily="18" charset="0"/>
              </a:rPr>
              <a:t> </a:t>
            </a:r>
            <a:r>
              <a:rPr lang="uz-Cyrl-UZ" sz="5400" dirty="0" smtClean="0">
                <a:solidFill>
                  <a:srgbClr val="9933FF"/>
                </a:solidFill>
                <a:latin typeface="Times New Roman" pitchFamily="18" charset="0"/>
              </a:rPr>
              <a:t>КЎКАЛАМЗОР МАЙДОНЛАРНИНГ ЎРНИ ВА АҲАМИЯТИ</a:t>
            </a:r>
            <a:endParaRPr lang="uz-Cyrl-UZ" sz="5400" dirty="0">
              <a:solidFill>
                <a:srgbClr val="9933FF"/>
              </a:solidFill>
              <a:latin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052" y="404664"/>
            <a:ext cx="8243887" cy="589508"/>
          </a:xfrm>
        </p:spPr>
        <p:txBody>
          <a:bodyPr/>
          <a:lstStyle/>
          <a:p>
            <a:r>
              <a:rPr lang="uz-Cyrl-UZ" b="1" dirty="0">
                <a:effectLst/>
              </a:rPr>
              <a:t>Режа</a:t>
            </a:r>
            <a:r>
              <a:rPr lang="uz-Cyrl-UZ" b="1" dirty="0" smtClean="0">
                <a:effectLst/>
              </a:rPr>
              <a:t>:</a:t>
            </a:r>
            <a:endParaRPr lang="ru-RU" dirty="0"/>
          </a:p>
        </p:txBody>
      </p:sp>
      <p:sp>
        <p:nvSpPr>
          <p:cNvPr id="3" name="Объект 2"/>
          <p:cNvSpPr>
            <a:spLocks noGrp="1"/>
          </p:cNvSpPr>
          <p:nvPr>
            <p:ph idx="1"/>
          </p:nvPr>
        </p:nvSpPr>
        <p:spPr>
          <a:xfrm>
            <a:off x="179512" y="980728"/>
            <a:ext cx="8712968" cy="4456113"/>
          </a:xfrm>
        </p:spPr>
        <p:txBody>
          <a:bodyPr/>
          <a:lstStyle/>
          <a:p>
            <a:r>
              <a:rPr lang="ru-RU" b="1" dirty="0">
                <a:effectLst>
                  <a:outerShdw blurRad="38100" dist="38100" dir="2700000" algn="tl">
                    <a:srgbClr val="000000">
                      <a:alpha val="43137"/>
                    </a:srgbClr>
                  </a:outerShdw>
                </a:effectLst>
              </a:rPr>
              <a:t>1.	</a:t>
            </a:r>
            <a:r>
              <a:rPr lang="ru-RU" b="1" dirty="0" err="1">
                <a:effectLst>
                  <a:outerShdw blurRad="38100" dist="38100" dir="2700000" algn="tl">
                    <a:srgbClr val="000000">
                      <a:alpha val="43137"/>
                    </a:srgbClr>
                  </a:outerShdw>
                </a:effectLst>
              </a:rPr>
              <a:t>Кўкаламзорлаштиришга</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таъсир</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этувчи</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омил</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табиий</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шароитлар</a:t>
            </a:r>
            <a:endParaRPr lang="ru-RU" b="1" dirty="0">
              <a:effectLst>
                <a:outerShdw blurRad="38100" dist="38100" dir="2700000" algn="tl">
                  <a:srgbClr val="000000">
                    <a:alpha val="43137"/>
                  </a:srgbClr>
                </a:outerShdw>
              </a:effectLst>
            </a:endParaRPr>
          </a:p>
          <a:p>
            <a:r>
              <a:rPr lang="ru-RU" b="1" dirty="0">
                <a:effectLst>
                  <a:outerShdw blurRad="38100" dist="38100" dir="2700000" algn="tl">
                    <a:srgbClr val="000000">
                      <a:alpha val="43137"/>
                    </a:srgbClr>
                  </a:outerShdw>
                </a:effectLst>
              </a:rPr>
              <a:t>2.	</a:t>
            </a:r>
            <a:r>
              <a:rPr lang="ru-RU" b="1" dirty="0" err="1">
                <a:effectLst>
                  <a:outerShdw blurRad="38100" dist="38100" dir="2700000" algn="tl">
                    <a:srgbClr val="000000">
                      <a:alpha val="43137"/>
                    </a:srgbClr>
                  </a:outerShdw>
                </a:effectLst>
              </a:rPr>
              <a:t>Ўрмон</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дарахтларини</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микроиқлимга</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таъсири</a:t>
            </a:r>
            <a:r>
              <a:rPr lang="ru-RU" b="1" dirty="0">
                <a:effectLst>
                  <a:outerShdw blurRad="38100" dist="38100" dir="2700000" algn="tl">
                    <a:srgbClr val="000000">
                      <a:alpha val="43137"/>
                    </a:srgbClr>
                  </a:outerShdw>
                </a:effectLst>
              </a:rPr>
              <a:t>.</a:t>
            </a:r>
          </a:p>
          <a:p>
            <a:r>
              <a:rPr lang="ru-RU" b="1" dirty="0">
                <a:effectLst>
                  <a:outerShdw blurRad="38100" dist="38100" dir="2700000" algn="tl">
                    <a:srgbClr val="000000">
                      <a:alpha val="43137"/>
                    </a:srgbClr>
                  </a:outerShdw>
                </a:effectLst>
              </a:rPr>
              <a:t>3.	</a:t>
            </a:r>
            <a:r>
              <a:rPr lang="ru-RU" b="1" dirty="0" err="1">
                <a:effectLst>
                  <a:outerShdw blurRad="38100" dist="38100" dir="2700000" algn="tl">
                    <a:srgbClr val="000000">
                      <a:alpha val="43137"/>
                    </a:srgbClr>
                  </a:outerShdw>
                </a:effectLst>
              </a:rPr>
              <a:t>Дарахтзорларни</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ҳавонинг</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таркиби</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ва</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тозалигига</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таъсири</a:t>
            </a:r>
            <a:r>
              <a:rPr lang="ru-RU" b="1" dirty="0">
                <a:effectLst>
                  <a:outerShdw blurRad="38100" dist="38100" dir="2700000" algn="tl">
                    <a:srgbClr val="000000">
                      <a:alpha val="43137"/>
                    </a:srgbClr>
                  </a:outerShdw>
                </a:effectLst>
              </a:rPr>
              <a:t>.</a:t>
            </a:r>
          </a:p>
          <a:p>
            <a:r>
              <a:rPr lang="ru-RU" b="1" dirty="0">
                <a:effectLst>
                  <a:outerShdw blurRad="38100" dist="38100" dir="2700000" algn="tl">
                    <a:srgbClr val="000000">
                      <a:alpha val="43137"/>
                    </a:srgbClr>
                  </a:outerShdw>
                </a:effectLst>
              </a:rPr>
              <a:t>4.	</a:t>
            </a:r>
            <a:r>
              <a:rPr lang="ru-RU" b="1" dirty="0" err="1">
                <a:effectLst>
                  <a:outerShdw blurRad="38100" dist="38100" dir="2700000" algn="tl">
                    <a:srgbClr val="000000">
                      <a:alpha val="43137"/>
                    </a:srgbClr>
                  </a:outerShdw>
                </a:effectLst>
              </a:rPr>
              <a:t>Дарахтзорларнинг</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шовқинга</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қарши</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курашдаги</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аҳамияти</a:t>
            </a:r>
            <a:r>
              <a:rPr lang="ru-RU" b="1" dirty="0">
                <a:effectLst>
                  <a:outerShdw blurRad="38100" dist="38100" dir="2700000" algn="tl">
                    <a:srgbClr val="000000">
                      <a:alpha val="43137"/>
                    </a:srgbClr>
                  </a:outerShdw>
                </a:effectLst>
              </a:rPr>
              <a:t>.</a:t>
            </a:r>
          </a:p>
          <a:p>
            <a:r>
              <a:rPr lang="ru-RU" b="1" dirty="0">
                <a:effectLst>
                  <a:outerShdw blurRad="38100" dist="38100" dir="2700000" algn="tl">
                    <a:srgbClr val="000000">
                      <a:alpha val="43137"/>
                    </a:srgbClr>
                  </a:outerShdw>
                </a:effectLst>
              </a:rPr>
              <a:t>5.	</a:t>
            </a:r>
            <a:r>
              <a:rPr lang="ru-RU" b="1" dirty="0" err="1">
                <a:effectLst>
                  <a:outerShdw blurRad="38100" dist="38100" dir="2700000" algn="tl">
                    <a:srgbClr val="000000">
                      <a:alpha val="43137"/>
                    </a:srgbClr>
                  </a:outerShdw>
                </a:effectLst>
              </a:rPr>
              <a:t>Дарахтларнинг</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фитонцидлик</a:t>
            </a:r>
            <a:r>
              <a:rPr lang="ru-RU" b="1" dirty="0">
                <a:effectLst>
                  <a:outerShdw blurRad="38100" dist="38100" dir="2700000" algn="tl">
                    <a:srgbClr val="000000">
                      <a:alpha val="43137"/>
                    </a:srgbClr>
                  </a:outerShdw>
                </a:effectLst>
              </a:rPr>
              <a:t> </a:t>
            </a:r>
            <a:r>
              <a:rPr lang="ru-RU" b="1" dirty="0" err="1">
                <a:effectLst>
                  <a:outerShdw blurRad="38100" dist="38100" dir="2700000" algn="tl">
                    <a:srgbClr val="000000">
                      <a:alpha val="43137"/>
                    </a:srgbClr>
                  </a:outerShdw>
                </a:effectLst>
              </a:rPr>
              <a:t>хусусиятлари</a:t>
            </a:r>
            <a:endParaRPr lang="ru-RU" b="1" dirty="0">
              <a:effectLst>
                <a:outerShdw blurRad="38100" dist="38100" dir="2700000" algn="tl">
                  <a:srgbClr val="000000">
                    <a:alpha val="43137"/>
                  </a:srgbClr>
                </a:outerShdw>
              </a:effectLst>
            </a:endParaRPr>
          </a:p>
          <a:p>
            <a:pPr marL="0" indent="0">
              <a:buNone/>
            </a:pPr>
            <a:endParaRPr lang="ru-RU" dirty="0"/>
          </a:p>
        </p:txBody>
      </p:sp>
    </p:spTree>
    <p:extLst>
      <p:ext uri="{BB962C8B-B14F-4D97-AF65-F5344CB8AC3E}">
        <p14:creationId xmlns:p14="http://schemas.microsoft.com/office/powerpoint/2010/main" val="2173205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noAutofit/>
          </a:bodyPr>
          <a:lstStyle/>
          <a:p>
            <a:pPr>
              <a:defRPr/>
            </a:pPr>
            <a:r>
              <a:rPr lang="ru-RU" sz="1800" b="1" dirty="0" err="1">
                <a:effectLst>
                  <a:outerShdw blurRad="38100" dist="38100" dir="2700000" algn="tl">
                    <a:srgbClr val="000000">
                      <a:alpha val="43137"/>
                    </a:srgbClr>
                  </a:outerShdw>
                </a:effectLst>
              </a:rPr>
              <a:t>Кўкаламзорлаштиришга</a:t>
            </a:r>
            <a:r>
              <a:rPr lang="ru-RU" sz="1800" b="1" dirty="0">
                <a:effectLst>
                  <a:outerShdw blurRad="38100" dist="38100" dir="2700000" algn="tl">
                    <a:srgbClr val="000000">
                      <a:alpha val="43137"/>
                    </a:srgbClr>
                  </a:outerShdw>
                </a:effectLst>
              </a:rPr>
              <a:t> </a:t>
            </a:r>
            <a:r>
              <a:rPr lang="ru-RU" sz="1800" b="1" dirty="0" err="1">
                <a:effectLst>
                  <a:outerShdw blurRad="38100" dist="38100" dir="2700000" algn="tl">
                    <a:srgbClr val="000000">
                      <a:alpha val="43137"/>
                    </a:srgbClr>
                  </a:outerShdw>
                </a:effectLst>
              </a:rPr>
              <a:t>таъсир</a:t>
            </a:r>
            <a:r>
              <a:rPr lang="ru-RU" sz="1800" b="1" dirty="0">
                <a:effectLst>
                  <a:outerShdw blurRad="38100" dist="38100" dir="2700000" algn="tl">
                    <a:srgbClr val="000000">
                      <a:alpha val="43137"/>
                    </a:srgbClr>
                  </a:outerShdw>
                </a:effectLst>
              </a:rPr>
              <a:t> </a:t>
            </a:r>
            <a:r>
              <a:rPr lang="ru-RU" sz="1800" b="1" dirty="0" err="1">
                <a:effectLst>
                  <a:outerShdw blurRad="38100" dist="38100" dir="2700000" algn="tl">
                    <a:srgbClr val="000000">
                      <a:alpha val="43137"/>
                    </a:srgbClr>
                  </a:outerShdw>
                </a:effectLst>
              </a:rPr>
              <a:t>этувчи</a:t>
            </a:r>
            <a:r>
              <a:rPr lang="ru-RU" sz="1800" b="1" dirty="0">
                <a:effectLst>
                  <a:outerShdw blurRad="38100" dist="38100" dir="2700000" algn="tl">
                    <a:srgbClr val="000000">
                      <a:alpha val="43137"/>
                    </a:srgbClr>
                  </a:outerShdw>
                </a:effectLst>
              </a:rPr>
              <a:t> </a:t>
            </a:r>
            <a:r>
              <a:rPr lang="ru-RU" sz="1800" b="1" dirty="0" err="1">
                <a:effectLst>
                  <a:outerShdw blurRad="38100" dist="38100" dir="2700000" algn="tl">
                    <a:srgbClr val="000000">
                      <a:alpha val="43137"/>
                    </a:srgbClr>
                  </a:outerShdw>
                </a:effectLst>
              </a:rPr>
              <a:t>омил</a:t>
            </a:r>
            <a:r>
              <a:rPr lang="ru-RU" sz="1800" b="1" dirty="0">
                <a:effectLst>
                  <a:outerShdw blurRad="38100" dist="38100" dir="2700000" algn="tl">
                    <a:srgbClr val="000000">
                      <a:alpha val="43137"/>
                    </a:srgbClr>
                  </a:outerShdw>
                </a:effectLst>
              </a:rPr>
              <a:t> –</a:t>
            </a:r>
            <a:r>
              <a:rPr lang="ru-RU" sz="1800" b="1" dirty="0" err="1">
                <a:effectLst>
                  <a:outerShdw blurRad="38100" dist="38100" dir="2700000" algn="tl">
                    <a:srgbClr val="000000">
                      <a:alpha val="43137"/>
                    </a:srgbClr>
                  </a:outerShdw>
                </a:effectLst>
              </a:rPr>
              <a:t>табиий</a:t>
            </a:r>
            <a:r>
              <a:rPr lang="ru-RU" sz="1800" b="1" dirty="0">
                <a:effectLst>
                  <a:outerShdw blurRad="38100" dist="38100" dir="2700000" algn="tl">
                    <a:srgbClr val="000000">
                      <a:alpha val="43137"/>
                    </a:srgbClr>
                  </a:outerShdw>
                </a:effectLst>
              </a:rPr>
              <a:t> </a:t>
            </a:r>
            <a:r>
              <a:rPr lang="ru-RU" sz="1800" b="1" dirty="0" err="1">
                <a:effectLst>
                  <a:outerShdw blurRad="38100" dist="38100" dir="2700000" algn="tl">
                    <a:srgbClr val="000000">
                      <a:alpha val="43137"/>
                    </a:srgbClr>
                  </a:outerShdw>
                </a:effectLst>
              </a:rPr>
              <a:t>шароитлар</a:t>
            </a:r>
            <a:endParaRPr lang="ru-RU" sz="1800" b="1" dirty="0"/>
          </a:p>
        </p:txBody>
      </p:sp>
      <p:sp>
        <p:nvSpPr>
          <p:cNvPr id="7171" name="Rectangle 3"/>
          <p:cNvSpPr>
            <a:spLocks noGrp="1" noChangeArrowheads="1"/>
          </p:cNvSpPr>
          <p:nvPr>
            <p:ph type="body" idx="1"/>
          </p:nvPr>
        </p:nvSpPr>
        <p:spPr>
          <a:xfrm>
            <a:off x="222270" y="908720"/>
            <a:ext cx="8515321" cy="3240360"/>
          </a:xfrm>
        </p:spPr>
        <p:style>
          <a:lnRef idx="1">
            <a:schemeClr val="accent1"/>
          </a:lnRef>
          <a:fillRef idx="2">
            <a:schemeClr val="accent1"/>
          </a:fillRef>
          <a:effectRef idx="1">
            <a:schemeClr val="accent1"/>
          </a:effectRef>
          <a:fontRef idx="minor">
            <a:schemeClr val="dk1"/>
          </a:fontRef>
        </p:style>
        <p:txBody>
          <a:bodyPr>
            <a:normAutofit fontScale="55000" lnSpcReduction="20000"/>
          </a:bodyPr>
          <a:lstStyle/>
          <a:p>
            <a:r>
              <a:rPr lang="ru-RU" dirty="0" err="1"/>
              <a:t>Ўзбекистон</a:t>
            </a:r>
            <a:r>
              <a:rPr lang="ru-RU" dirty="0"/>
              <a:t> </a:t>
            </a:r>
            <a:r>
              <a:rPr lang="ru-RU" dirty="0" err="1"/>
              <a:t>ҳудудининг</a:t>
            </a:r>
            <a:r>
              <a:rPr lang="ru-RU" dirty="0"/>
              <a:t> </a:t>
            </a:r>
            <a:r>
              <a:rPr lang="ru-RU" dirty="0" err="1"/>
              <a:t>шимоли</a:t>
            </a:r>
            <a:r>
              <a:rPr lang="en-US" dirty="0"/>
              <a:t>-</a:t>
            </a:r>
            <a:r>
              <a:rPr lang="ru-RU" dirty="0" err="1"/>
              <a:t>ғарбидан</a:t>
            </a:r>
            <a:r>
              <a:rPr lang="ru-RU" dirty="0"/>
              <a:t> то </a:t>
            </a:r>
            <a:r>
              <a:rPr lang="ru-RU" dirty="0" err="1"/>
              <a:t>жануби</a:t>
            </a:r>
            <a:r>
              <a:rPr lang="ru-RU" dirty="0"/>
              <a:t> </a:t>
            </a:r>
            <a:r>
              <a:rPr lang="ru-RU" dirty="0" err="1"/>
              <a:t>шарқигача</a:t>
            </a:r>
            <a:r>
              <a:rPr lang="ru-RU" dirty="0"/>
              <a:t> </a:t>
            </a:r>
            <a:r>
              <a:rPr lang="ru-RU" dirty="0" err="1"/>
              <a:t>чўзилганлиги</a:t>
            </a:r>
            <a:r>
              <a:rPr lang="en-US" dirty="0"/>
              <a:t>, </a:t>
            </a:r>
            <a:r>
              <a:rPr lang="ru-RU" dirty="0" err="1"/>
              <a:t>ундаги</a:t>
            </a:r>
            <a:r>
              <a:rPr lang="ru-RU" dirty="0"/>
              <a:t> </a:t>
            </a:r>
            <a:r>
              <a:rPr lang="ru-RU" dirty="0" err="1"/>
              <a:t>табиий</a:t>
            </a:r>
            <a:r>
              <a:rPr lang="ru-RU" dirty="0"/>
              <a:t> </a:t>
            </a:r>
            <a:r>
              <a:rPr lang="ru-RU" dirty="0" err="1"/>
              <a:t>шароитларнинг</a:t>
            </a:r>
            <a:r>
              <a:rPr lang="ru-RU" dirty="0"/>
              <a:t> </a:t>
            </a:r>
            <a:r>
              <a:rPr lang="ru-RU" dirty="0" err="1"/>
              <a:t>ўзгарувчан</a:t>
            </a:r>
            <a:r>
              <a:rPr lang="ru-RU" dirty="0"/>
              <a:t> </a:t>
            </a:r>
            <a:r>
              <a:rPr lang="ru-RU" dirty="0" err="1"/>
              <a:t>бўлишини</a:t>
            </a:r>
            <a:r>
              <a:rPr lang="ru-RU" dirty="0"/>
              <a:t> </a:t>
            </a:r>
            <a:r>
              <a:rPr lang="ru-RU" dirty="0" err="1"/>
              <a:t>таъминлайди</a:t>
            </a:r>
            <a:r>
              <a:rPr lang="en-US" dirty="0"/>
              <a:t>. </a:t>
            </a:r>
            <a:endParaRPr lang="ru-RU" dirty="0"/>
          </a:p>
          <a:p>
            <a:r>
              <a:rPr lang="ru-RU" dirty="0" err="1"/>
              <a:t>Мамлакат</a:t>
            </a:r>
            <a:r>
              <a:rPr lang="ru-RU" dirty="0"/>
              <a:t> </a:t>
            </a:r>
            <a:r>
              <a:rPr lang="ru-RU" dirty="0" err="1"/>
              <a:t>ҳудудида</a:t>
            </a:r>
            <a:r>
              <a:rPr lang="ru-RU" dirty="0"/>
              <a:t> </a:t>
            </a:r>
            <a:r>
              <a:rPr lang="ru-RU" dirty="0" err="1"/>
              <a:t>кескин</a:t>
            </a:r>
            <a:r>
              <a:rPr lang="ru-RU" dirty="0"/>
              <a:t> </a:t>
            </a:r>
            <a:r>
              <a:rPr lang="ru-RU" dirty="0" err="1"/>
              <a:t>континентал</a:t>
            </a:r>
            <a:r>
              <a:rPr lang="ru-RU" dirty="0"/>
              <a:t> </a:t>
            </a:r>
            <a:r>
              <a:rPr lang="ru-RU" dirty="0" err="1"/>
              <a:t>иқлим</a:t>
            </a:r>
            <a:r>
              <a:rPr lang="en-US" dirty="0"/>
              <a:t>, </a:t>
            </a:r>
            <a:r>
              <a:rPr lang="ru-RU" dirty="0" err="1"/>
              <a:t>жазирама</a:t>
            </a:r>
            <a:r>
              <a:rPr lang="ru-RU" dirty="0"/>
              <a:t> </a:t>
            </a:r>
            <a:r>
              <a:rPr lang="ru-RU" dirty="0" err="1"/>
              <a:t>ёз</a:t>
            </a:r>
            <a:r>
              <a:rPr lang="ru-RU" dirty="0"/>
              <a:t> </a:t>
            </a:r>
            <a:r>
              <a:rPr lang="ru-RU" dirty="0" err="1"/>
              <a:t>ва</a:t>
            </a:r>
            <a:r>
              <a:rPr lang="ru-RU" dirty="0"/>
              <a:t> </a:t>
            </a:r>
            <a:r>
              <a:rPr lang="ru-RU" dirty="0" err="1"/>
              <a:t>қишнинг</a:t>
            </a:r>
            <a:r>
              <a:rPr lang="ru-RU" dirty="0"/>
              <a:t> </a:t>
            </a:r>
            <a:r>
              <a:rPr lang="ru-RU" dirty="0" err="1"/>
              <a:t>совуқ</a:t>
            </a:r>
            <a:r>
              <a:rPr lang="ru-RU" dirty="0"/>
              <a:t> </a:t>
            </a:r>
            <a:r>
              <a:rPr lang="ru-RU" dirty="0" err="1"/>
              <a:t>бўлиши</a:t>
            </a:r>
            <a:r>
              <a:rPr lang="en-US" dirty="0"/>
              <a:t>, </a:t>
            </a:r>
            <a:r>
              <a:rPr lang="ru-RU" dirty="0" err="1"/>
              <a:t>ҳавонинг</a:t>
            </a:r>
            <a:r>
              <a:rPr lang="ru-RU" dirty="0"/>
              <a:t> </a:t>
            </a:r>
            <a:r>
              <a:rPr lang="ru-RU" dirty="0" err="1"/>
              <a:t>қуруқлиги</a:t>
            </a:r>
            <a:r>
              <a:rPr lang="en-US" dirty="0"/>
              <a:t>, </a:t>
            </a:r>
            <a:r>
              <a:rPr lang="ru-RU" dirty="0" err="1"/>
              <a:t>суткалик</a:t>
            </a:r>
            <a:r>
              <a:rPr lang="ru-RU" dirty="0"/>
              <a:t> </a:t>
            </a:r>
            <a:r>
              <a:rPr lang="ru-RU" dirty="0" err="1"/>
              <a:t>ҳароратнинг</a:t>
            </a:r>
            <a:r>
              <a:rPr lang="ru-RU" dirty="0"/>
              <a:t> </a:t>
            </a:r>
            <a:r>
              <a:rPr lang="ru-RU" dirty="0" err="1"/>
              <a:t>кескин</a:t>
            </a:r>
            <a:r>
              <a:rPr lang="ru-RU" dirty="0"/>
              <a:t> </a:t>
            </a:r>
            <a:r>
              <a:rPr lang="ru-RU" dirty="0" err="1"/>
              <a:t>тебранишлари</a:t>
            </a:r>
            <a:r>
              <a:rPr lang="en-US" dirty="0"/>
              <a:t>, </a:t>
            </a:r>
            <a:r>
              <a:rPr lang="ru-RU" dirty="0" err="1"/>
              <a:t>иссиқ</a:t>
            </a:r>
            <a:r>
              <a:rPr lang="ru-RU" dirty="0"/>
              <a:t> </a:t>
            </a:r>
            <a:r>
              <a:rPr lang="ru-RU" dirty="0" err="1"/>
              <a:t>ҳароратларнинг</a:t>
            </a:r>
            <a:r>
              <a:rPr lang="ru-RU" dirty="0"/>
              <a:t> </a:t>
            </a:r>
            <a:r>
              <a:rPr lang="ru-RU" dirty="0" err="1"/>
              <a:t>йиллик</a:t>
            </a:r>
            <a:r>
              <a:rPr lang="ru-RU" dirty="0"/>
              <a:t> </a:t>
            </a:r>
            <a:r>
              <a:rPr lang="ru-RU" dirty="0" err="1"/>
              <a:t>йиғиндиси</a:t>
            </a:r>
            <a:r>
              <a:rPr lang="ru-RU" dirty="0"/>
              <a:t> </a:t>
            </a:r>
            <a:r>
              <a:rPr lang="ru-RU" dirty="0" err="1"/>
              <a:t>юқори</a:t>
            </a:r>
            <a:r>
              <a:rPr lang="ru-RU" dirty="0"/>
              <a:t> </a:t>
            </a:r>
            <a:r>
              <a:rPr lang="ru-RU" dirty="0" err="1"/>
              <a:t>бўлиши</a:t>
            </a:r>
            <a:r>
              <a:rPr lang="en-US" dirty="0"/>
              <a:t> (4000-6000</a:t>
            </a:r>
            <a:r>
              <a:rPr lang="ru-RU" baseline="30000" dirty="0"/>
              <a:t>о</a:t>
            </a:r>
            <a:r>
              <a:rPr lang="en-US" dirty="0"/>
              <a:t>), </a:t>
            </a:r>
            <a:r>
              <a:rPr lang="ru-RU" dirty="0" err="1"/>
              <a:t>ўсув</a:t>
            </a:r>
            <a:r>
              <a:rPr lang="ru-RU" dirty="0"/>
              <a:t> </a:t>
            </a:r>
            <a:r>
              <a:rPr lang="ru-RU" dirty="0" err="1"/>
              <a:t>даврида</a:t>
            </a:r>
            <a:r>
              <a:rPr lang="ru-RU" dirty="0"/>
              <a:t> </a:t>
            </a:r>
            <a:r>
              <a:rPr lang="ru-RU" dirty="0" err="1"/>
              <a:t>ёғингарчиликлар</a:t>
            </a:r>
            <a:r>
              <a:rPr lang="ru-RU" dirty="0"/>
              <a:t> </a:t>
            </a:r>
            <a:r>
              <a:rPr lang="ru-RU" dirty="0" err="1"/>
              <a:t>миқдори</a:t>
            </a:r>
            <a:r>
              <a:rPr lang="ru-RU" dirty="0"/>
              <a:t> </a:t>
            </a:r>
            <a:r>
              <a:rPr lang="ru-RU" dirty="0" err="1"/>
              <a:t>камлиги</a:t>
            </a:r>
            <a:r>
              <a:rPr lang="en-US" dirty="0"/>
              <a:t> (20-130 </a:t>
            </a:r>
            <a:r>
              <a:rPr lang="ru-RU" dirty="0"/>
              <a:t>мм</a:t>
            </a:r>
            <a:r>
              <a:rPr lang="en-US" dirty="0"/>
              <a:t>) </a:t>
            </a:r>
            <a:r>
              <a:rPr lang="ru-RU" dirty="0" err="1"/>
              <a:t>ҳамда</a:t>
            </a:r>
            <a:r>
              <a:rPr lang="ru-RU" dirty="0"/>
              <a:t> </a:t>
            </a:r>
            <a:r>
              <a:rPr lang="ru-RU" dirty="0" err="1"/>
              <a:t>намнинг</a:t>
            </a:r>
            <a:r>
              <a:rPr lang="ru-RU" dirty="0"/>
              <a:t> </a:t>
            </a:r>
            <a:r>
              <a:rPr lang="ru-RU" dirty="0" err="1"/>
              <a:t>катта</a:t>
            </a:r>
            <a:r>
              <a:rPr lang="ru-RU" dirty="0"/>
              <a:t> </a:t>
            </a:r>
            <a:r>
              <a:rPr lang="ru-RU" dirty="0" err="1"/>
              <a:t>ҳажмда</a:t>
            </a:r>
            <a:r>
              <a:rPr lang="ru-RU" dirty="0"/>
              <a:t> </a:t>
            </a:r>
            <a:r>
              <a:rPr lang="ru-RU" dirty="0" err="1"/>
              <a:t>буғланишга</a:t>
            </a:r>
            <a:r>
              <a:rPr lang="ru-RU" dirty="0"/>
              <a:t> </a:t>
            </a:r>
            <a:r>
              <a:rPr lang="ru-RU" dirty="0" err="1"/>
              <a:t>хосдир</a:t>
            </a:r>
            <a:r>
              <a:rPr lang="en-US" dirty="0"/>
              <a:t>. </a:t>
            </a:r>
            <a:r>
              <a:rPr lang="ru-RU" dirty="0" err="1"/>
              <a:t>Ўзбекистоннинг</a:t>
            </a:r>
            <a:r>
              <a:rPr lang="ru-RU" dirty="0"/>
              <a:t> </a:t>
            </a:r>
            <a:r>
              <a:rPr lang="ru-RU" dirty="0" err="1"/>
              <a:t>кўп</a:t>
            </a:r>
            <a:r>
              <a:rPr lang="ru-RU" dirty="0"/>
              <a:t> </a:t>
            </a:r>
            <a:r>
              <a:rPr lang="ru-RU" dirty="0" err="1"/>
              <a:t>худудларида</a:t>
            </a:r>
            <a:r>
              <a:rPr lang="ru-RU" dirty="0"/>
              <a:t> </a:t>
            </a:r>
            <a:r>
              <a:rPr lang="ru-RU" dirty="0" err="1"/>
              <a:t>ёз</a:t>
            </a:r>
            <a:r>
              <a:rPr lang="ru-RU" dirty="0"/>
              <a:t> </a:t>
            </a:r>
            <a:r>
              <a:rPr lang="ru-RU" dirty="0" err="1"/>
              <a:t>мавсумида</a:t>
            </a:r>
            <a:r>
              <a:rPr lang="ru-RU" dirty="0"/>
              <a:t> </a:t>
            </a:r>
            <a:r>
              <a:rPr lang="ru-RU" dirty="0" err="1"/>
              <a:t>жазирама</a:t>
            </a:r>
            <a:r>
              <a:rPr lang="en-US" dirty="0"/>
              <a:t> “</a:t>
            </a:r>
            <a:r>
              <a:rPr lang="ru-RU" dirty="0" err="1"/>
              <a:t>афғон</a:t>
            </a:r>
            <a:r>
              <a:rPr lang="en-US" dirty="0"/>
              <a:t>”, “</a:t>
            </a:r>
            <a:r>
              <a:rPr lang="ru-RU" dirty="0" err="1"/>
              <a:t>гармсел</a:t>
            </a:r>
            <a:r>
              <a:rPr lang="en-US" dirty="0"/>
              <a:t>” </a:t>
            </a:r>
            <a:r>
              <a:rPr lang="ru-RU" dirty="0" err="1"/>
              <a:t>шамоллари</a:t>
            </a:r>
            <a:r>
              <a:rPr lang="ru-RU" dirty="0"/>
              <a:t> </a:t>
            </a:r>
            <a:r>
              <a:rPr lang="ru-RU" dirty="0" err="1"/>
              <a:t>эсиб</a:t>
            </a:r>
            <a:r>
              <a:rPr lang="ru-RU" dirty="0"/>
              <a:t> </a:t>
            </a:r>
            <a:r>
              <a:rPr lang="ru-RU" dirty="0" err="1"/>
              <a:t>туради</a:t>
            </a:r>
            <a:r>
              <a:rPr lang="en-US" dirty="0"/>
              <a:t>, </a:t>
            </a:r>
            <a:r>
              <a:rPr lang="ru-RU" dirty="0" err="1"/>
              <a:t>қишда</a:t>
            </a:r>
            <a:r>
              <a:rPr lang="ru-RU" dirty="0"/>
              <a:t> </a:t>
            </a:r>
            <a:r>
              <a:rPr lang="ru-RU" dirty="0" err="1"/>
              <a:t>эса</a:t>
            </a:r>
            <a:r>
              <a:rPr lang="en-US" dirty="0"/>
              <a:t> – </a:t>
            </a:r>
            <a:r>
              <a:rPr lang="ru-RU" dirty="0" err="1"/>
              <a:t>совуқ</a:t>
            </a:r>
            <a:r>
              <a:rPr lang="ru-RU" dirty="0"/>
              <a:t> </a:t>
            </a:r>
            <a:r>
              <a:rPr lang="ru-RU" dirty="0" err="1"/>
              <a:t>шамоллар</a:t>
            </a:r>
            <a:r>
              <a:rPr lang="ru-RU" dirty="0"/>
              <a:t> </a:t>
            </a:r>
            <a:r>
              <a:rPr lang="ru-RU" dirty="0" err="1"/>
              <a:t>ҳукмронлик</a:t>
            </a:r>
            <a:r>
              <a:rPr lang="ru-RU" dirty="0"/>
              <a:t> </a:t>
            </a:r>
            <a:r>
              <a:rPr lang="ru-RU" dirty="0" err="1"/>
              <a:t>қилади</a:t>
            </a:r>
            <a:r>
              <a:rPr lang="en-US" dirty="0"/>
              <a:t>. </a:t>
            </a:r>
            <a:r>
              <a:rPr lang="ru-RU" dirty="0" err="1"/>
              <a:t>Юқорида</a:t>
            </a:r>
            <a:r>
              <a:rPr lang="ru-RU" dirty="0"/>
              <a:t> </a:t>
            </a:r>
            <a:r>
              <a:rPr lang="ru-RU" dirty="0" err="1"/>
              <a:t>қайд</a:t>
            </a:r>
            <a:r>
              <a:rPr lang="ru-RU" dirty="0"/>
              <a:t> </a:t>
            </a:r>
            <a:r>
              <a:rPr lang="ru-RU" dirty="0" err="1"/>
              <a:t>этилган</a:t>
            </a:r>
            <a:r>
              <a:rPr lang="ru-RU" dirty="0"/>
              <a:t> </a:t>
            </a:r>
            <a:r>
              <a:rPr lang="ru-RU" dirty="0" err="1"/>
              <a:t>барча</a:t>
            </a:r>
            <a:r>
              <a:rPr lang="ru-RU" dirty="0"/>
              <a:t> </a:t>
            </a:r>
            <a:r>
              <a:rPr lang="ru-RU" dirty="0" err="1"/>
              <a:t>омиллар</a:t>
            </a:r>
            <a:r>
              <a:rPr lang="ru-RU" dirty="0"/>
              <a:t> </a:t>
            </a:r>
            <a:r>
              <a:rPr lang="ru-RU" dirty="0" err="1"/>
              <a:t>яшил</a:t>
            </a:r>
            <a:r>
              <a:rPr lang="ru-RU" dirty="0"/>
              <a:t> </a:t>
            </a:r>
            <a:r>
              <a:rPr lang="ru-RU" dirty="0" err="1"/>
              <a:t>қурилиш</a:t>
            </a:r>
            <a:r>
              <a:rPr lang="ru-RU" dirty="0"/>
              <a:t> </a:t>
            </a:r>
            <a:r>
              <a:rPr lang="ru-RU" dirty="0" err="1"/>
              <a:t>учун</a:t>
            </a:r>
            <a:r>
              <a:rPr lang="ru-RU" dirty="0"/>
              <a:t> </a:t>
            </a:r>
            <a:r>
              <a:rPr lang="ru-RU" dirty="0" err="1"/>
              <a:t>ниҳоятда</a:t>
            </a:r>
            <a:r>
              <a:rPr lang="ru-RU" dirty="0"/>
              <a:t> </a:t>
            </a:r>
            <a:r>
              <a:rPr lang="ru-RU" dirty="0" err="1"/>
              <a:t>ноқулай</a:t>
            </a:r>
            <a:r>
              <a:rPr lang="ru-RU" dirty="0"/>
              <a:t> </a:t>
            </a:r>
            <a:r>
              <a:rPr lang="ru-RU" dirty="0" err="1"/>
              <a:t>бўлиб</a:t>
            </a:r>
            <a:r>
              <a:rPr lang="en-US" dirty="0"/>
              <a:t>, </a:t>
            </a:r>
            <a:r>
              <a:rPr lang="ru-RU" dirty="0" err="1"/>
              <a:t>дарахтлар</a:t>
            </a:r>
            <a:r>
              <a:rPr lang="en-US" dirty="0"/>
              <a:t>, </a:t>
            </a:r>
            <a:r>
              <a:rPr lang="ru-RU" dirty="0" err="1"/>
              <a:t>буталар</a:t>
            </a:r>
            <a:r>
              <a:rPr lang="ru-RU" dirty="0"/>
              <a:t> </a:t>
            </a:r>
            <a:r>
              <a:rPr lang="ru-RU" dirty="0" err="1"/>
              <a:t>ва</a:t>
            </a:r>
            <a:r>
              <a:rPr lang="ru-RU" dirty="0"/>
              <a:t> </a:t>
            </a:r>
            <a:r>
              <a:rPr lang="ru-RU" dirty="0" err="1"/>
              <a:t>манзарали</a:t>
            </a:r>
            <a:r>
              <a:rPr lang="ru-RU" dirty="0"/>
              <a:t> </a:t>
            </a:r>
            <a:r>
              <a:rPr lang="ru-RU" dirty="0" err="1"/>
              <a:t>ўсимликларнинг</a:t>
            </a:r>
            <a:r>
              <a:rPr lang="ru-RU" dirty="0"/>
              <a:t> </a:t>
            </a:r>
            <a:r>
              <a:rPr lang="ru-RU" dirty="0" err="1"/>
              <a:t>ўсиб</a:t>
            </a:r>
            <a:r>
              <a:rPr lang="en-US" dirty="0"/>
              <a:t>-</a:t>
            </a:r>
            <a:r>
              <a:rPr lang="ru-RU" dirty="0" err="1"/>
              <a:t>ривожланишига</a:t>
            </a:r>
            <a:r>
              <a:rPr lang="ru-RU" dirty="0"/>
              <a:t> </a:t>
            </a:r>
            <a:r>
              <a:rPr lang="ru-RU" dirty="0" err="1"/>
              <a:t>салбий</a:t>
            </a:r>
            <a:r>
              <a:rPr lang="ru-RU" dirty="0"/>
              <a:t> </a:t>
            </a:r>
            <a:r>
              <a:rPr lang="ru-RU" dirty="0" err="1"/>
              <a:t>таъсир</a:t>
            </a:r>
            <a:r>
              <a:rPr lang="ru-RU" dirty="0"/>
              <a:t> </a:t>
            </a:r>
            <a:r>
              <a:rPr lang="ru-RU" dirty="0" err="1"/>
              <a:t>кўрсатади</a:t>
            </a:r>
            <a:r>
              <a:rPr lang="en-US" dirty="0"/>
              <a:t>. </a:t>
            </a:r>
            <a:endParaRPr lang="ru-RU" sz="1800" dirty="0" smtClean="0"/>
          </a:p>
        </p:txBody>
      </p:sp>
      <p:pic>
        <p:nvPicPr>
          <p:cNvPr id="1030" name="Picture 6" descr="Картинки по запросу ветвь дере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7702" y="4730218"/>
            <a:ext cx="2924459" cy="194769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Картинки по запросу ландшафтная композиц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293096"/>
            <a:ext cx="2394891" cy="234559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89827" y="4149080"/>
            <a:ext cx="2597405" cy="24388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71406" y="785794"/>
            <a:ext cx="5106993" cy="6022974"/>
          </a:xfrm>
        </p:spPr>
        <p:txBody>
          <a:bodyPr>
            <a:normAutofit fontScale="77500" lnSpcReduction="20000"/>
          </a:bodyPr>
          <a:lstStyle/>
          <a:p>
            <a:pPr algn="just" fontAlgn="base" hangingPunct="0"/>
            <a:r>
              <a:rPr lang="ru-RU" dirty="0" err="1"/>
              <a:t>Шаҳар</a:t>
            </a:r>
            <a:r>
              <a:rPr lang="ru-RU" dirty="0"/>
              <a:t> </a:t>
            </a:r>
            <a:r>
              <a:rPr lang="ru-RU" dirty="0" err="1"/>
              <a:t>ва</a:t>
            </a:r>
            <a:r>
              <a:rPr lang="ru-RU" dirty="0"/>
              <a:t> </a:t>
            </a:r>
            <a:r>
              <a:rPr lang="ru-RU" dirty="0" err="1"/>
              <a:t>қишлоқлардаги</a:t>
            </a:r>
            <a:r>
              <a:rPr lang="ru-RU" dirty="0"/>
              <a:t> </a:t>
            </a:r>
            <a:r>
              <a:rPr lang="ru-RU" dirty="0" err="1"/>
              <a:t>кўкаламзорлаштирилган</a:t>
            </a:r>
            <a:r>
              <a:rPr lang="ru-RU" dirty="0"/>
              <a:t> </a:t>
            </a:r>
            <a:r>
              <a:rPr lang="ru-RU" dirty="0" err="1"/>
              <a:t>майдонларни</a:t>
            </a:r>
            <a:r>
              <a:rPr lang="ru-RU" dirty="0"/>
              <a:t> </a:t>
            </a:r>
            <a:r>
              <a:rPr lang="ru-RU" dirty="0" err="1"/>
              <a:t>яратиш</a:t>
            </a:r>
            <a:r>
              <a:rPr lang="ru-RU" dirty="0"/>
              <a:t> </a:t>
            </a:r>
            <a:r>
              <a:rPr lang="ru-RU" dirty="0" err="1"/>
              <a:t>ва</a:t>
            </a:r>
            <a:r>
              <a:rPr lang="ru-RU" dirty="0"/>
              <a:t> </a:t>
            </a:r>
            <a:r>
              <a:rPr lang="ru-RU" dirty="0" err="1"/>
              <a:t>фойдаланишдаги</a:t>
            </a:r>
            <a:r>
              <a:rPr lang="ru-RU" dirty="0"/>
              <a:t> агротехник </a:t>
            </a:r>
            <a:r>
              <a:rPr lang="ru-RU" dirty="0" err="1"/>
              <a:t>талаблар</a:t>
            </a:r>
            <a:r>
              <a:rPr lang="ru-RU" dirty="0"/>
              <a:t> </a:t>
            </a:r>
            <a:r>
              <a:rPr lang="ru-RU" dirty="0" err="1"/>
              <a:t>ва</a:t>
            </a:r>
            <a:r>
              <a:rPr lang="ru-RU" dirty="0"/>
              <a:t> </a:t>
            </a:r>
            <a:r>
              <a:rPr lang="ru-RU" dirty="0" err="1"/>
              <a:t>парвариш</a:t>
            </a:r>
            <a:r>
              <a:rPr lang="ru-RU" dirty="0"/>
              <a:t> </a:t>
            </a:r>
            <a:r>
              <a:rPr lang="ru-RU" dirty="0" err="1"/>
              <a:t>қилиш</a:t>
            </a:r>
            <a:r>
              <a:rPr lang="ru-RU" dirty="0"/>
              <a:t> </a:t>
            </a:r>
            <a:r>
              <a:rPr lang="ru-RU" dirty="0" err="1"/>
              <a:t>ишлари</a:t>
            </a:r>
            <a:r>
              <a:rPr lang="ru-RU" dirty="0"/>
              <a:t> </a:t>
            </a:r>
            <a:r>
              <a:rPr lang="ru-RU" dirty="0" err="1"/>
              <a:t>Ўзбекистоннинг</a:t>
            </a:r>
            <a:r>
              <a:rPr lang="ru-RU" dirty="0"/>
              <a:t> </a:t>
            </a:r>
            <a:r>
              <a:rPr lang="ru-RU" dirty="0" err="1"/>
              <a:t>турли</a:t>
            </a:r>
            <a:r>
              <a:rPr lang="ru-RU" dirty="0"/>
              <a:t> </a:t>
            </a:r>
            <a:r>
              <a:rPr lang="ru-RU" dirty="0" err="1"/>
              <a:t>табиий</a:t>
            </a:r>
            <a:r>
              <a:rPr lang="en-US" dirty="0"/>
              <a:t>-</a:t>
            </a:r>
            <a:r>
              <a:rPr lang="ru-RU" dirty="0" err="1"/>
              <a:t>иқлим</a:t>
            </a:r>
            <a:r>
              <a:rPr lang="ru-RU" dirty="0"/>
              <a:t> </a:t>
            </a:r>
            <a:r>
              <a:rPr lang="ru-RU" dirty="0" err="1"/>
              <a:t>шароитларини</a:t>
            </a:r>
            <a:r>
              <a:rPr lang="ru-RU" dirty="0"/>
              <a:t> </a:t>
            </a:r>
            <a:r>
              <a:rPr lang="ru-RU" dirty="0" err="1"/>
              <a:t>ҳисобга</a:t>
            </a:r>
            <a:r>
              <a:rPr lang="ru-RU" dirty="0"/>
              <a:t> </a:t>
            </a:r>
            <a:r>
              <a:rPr lang="ru-RU" dirty="0" err="1"/>
              <a:t>олган</a:t>
            </a:r>
            <a:r>
              <a:rPr lang="ru-RU" dirty="0"/>
              <a:t> </a:t>
            </a:r>
            <a:r>
              <a:rPr lang="ru-RU" dirty="0" err="1"/>
              <a:t>ҳолда</a:t>
            </a:r>
            <a:r>
              <a:rPr lang="ru-RU" dirty="0"/>
              <a:t> </a:t>
            </a:r>
            <a:r>
              <a:rPr lang="ru-RU" dirty="0" err="1"/>
              <a:t>бажаришни</a:t>
            </a:r>
            <a:r>
              <a:rPr lang="ru-RU" dirty="0"/>
              <a:t> </a:t>
            </a:r>
            <a:r>
              <a:rPr lang="ru-RU" dirty="0" err="1"/>
              <a:t>тақозо</a:t>
            </a:r>
            <a:r>
              <a:rPr lang="ru-RU" dirty="0"/>
              <a:t> </a:t>
            </a:r>
            <a:r>
              <a:rPr lang="ru-RU" dirty="0" err="1"/>
              <a:t>этади</a:t>
            </a:r>
            <a:r>
              <a:rPr lang="en-US" dirty="0"/>
              <a:t>. </a:t>
            </a:r>
            <a:r>
              <a:rPr lang="ru-RU" dirty="0" err="1"/>
              <a:t>Айниқса</a:t>
            </a:r>
            <a:r>
              <a:rPr lang="en-US" dirty="0"/>
              <a:t>, </a:t>
            </a:r>
            <a:r>
              <a:rPr lang="ru-RU" dirty="0" err="1"/>
              <a:t>дарахт</a:t>
            </a:r>
            <a:r>
              <a:rPr lang="ru-RU" dirty="0"/>
              <a:t> </a:t>
            </a:r>
            <a:r>
              <a:rPr lang="ru-RU" dirty="0" err="1"/>
              <a:t>ва</a:t>
            </a:r>
            <a:r>
              <a:rPr lang="ru-RU" dirty="0"/>
              <a:t> бута </a:t>
            </a:r>
            <a:r>
              <a:rPr lang="ru-RU" dirty="0" err="1"/>
              <a:t>турларини</a:t>
            </a:r>
            <a:r>
              <a:rPr lang="ru-RU" dirty="0"/>
              <a:t> </a:t>
            </a:r>
            <a:r>
              <a:rPr lang="ru-RU" dirty="0" err="1"/>
              <a:t>тўғри</a:t>
            </a:r>
            <a:r>
              <a:rPr lang="ru-RU" dirty="0"/>
              <a:t> </a:t>
            </a:r>
            <a:r>
              <a:rPr lang="ru-RU" dirty="0" err="1"/>
              <a:t>танлаш</a:t>
            </a:r>
            <a:r>
              <a:rPr lang="ru-RU" dirty="0"/>
              <a:t> </a:t>
            </a:r>
            <a:r>
              <a:rPr lang="ru-RU" dirty="0" err="1"/>
              <a:t>муҳим</a:t>
            </a:r>
            <a:r>
              <a:rPr lang="ru-RU" dirty="0"/>
              <a:t> </a:t>
            </a:r>
            <a:r>
              <a:rPr lang="ru-RU" dirty="0" err="1"/>
              <a:t>аҳамиятга</a:t>
            </a:r>
            <a:r>
              <a:rPr lang="ru-RU" dirty="0"/>
              <a:t> </a:t>
            </a:r>
            <a:r>
              <a:rPr lang="ru-RU" dirty="0" err="1"/>
              <a:t>эга</a:t>
            </a:r>
            <a:r>
              <a:rPr lang="en-US" dirty="0"/>
              <a:t>. </a:t>
            </a:r>
            <a:r>
              <a:rPr lang="ru-RU" dirty="0" err="1"/>
              <a:t>Кўкаламзорлаштиришда</a:t>
            </a:r>
            <a:r>
              <a:rPr lang="ru-RU" dirty="0"/>
              <a:t> </a:t>
            </a:r>
            <a:r>
              <a:rPr lang="ru-RU" dirty="0" err="1"/>
              <a:t>шарқий</a:t>
            </a:r>
            <a:r>
              <a:rPr lang="ru-RU" dirty="0"/>
              <a:t> </a:t>
            </a:r>
            <a:r>
              <a:rPr lang="ru-RU" dirty="0" err="1"/>
              <a:t>ҳудудлар</a:t>
            </a:r>
            <a:r>
              <a:rPr lang="ru-RU" dirty="0"/>
              <a:t> </a:t>
            </a:r>
            <a:r>
              <a:rPr lang="ru-RU" dirty="0" err="1"/>
              <a:t>Тошкент</a:t>
            </a:r>
            <a:r>
              <a:rPr lang="ru-RU" dirty="0"/>
              <a:t> </a:t>
            </a:r>
            <a:r>
              <a:rPr lang="ru-RU" dirty="0" err="1"/>
              <a:t>вилояти</a:t>
            </a:r>
            <a:r>
              <a:rPr lang="en-US" dirty="0"/>
              <a:t> (</a:t>
            </a:r>
            <a:r>
              <a:rPr lang="ru-RU" dirty="0" err="1"/>
              <a:t>Бекободдан</a:t>
            </a:r>
            <a:r>
              <a:rPr lang="ru-RU" dirty="0"/>
              <a:t> </a:t>
            </a:r>
            <a:r>
              <a:rPr lang="ru-RU" dirty="0" err="1"/>
              <a:t>ташқари</a:t>
            </a:r>
            <a:r>
              <a:rPr lang="en-US" dirty="0"/>
              <a:t>); </a:t>
            </a:r>
            <a:r>
              <a:rPr lang="ru-RU" dirty="0" err="1"/>
              <a:t>Фарғона</a:t>
            </a:r>
            <a:r>
              <a:rPr lang="ru-RU" dirty="0"/>
              <a:t> </a:t>
            </a:r>
            <a:r>
              <a:rPr lang="ru-RU" dirty="0" err="1"/>
              <a:t>водийси</a:t>
            </a:r>
            <a:r>
              <a:rPr lang="en-US" dirty="0"/>
              <a:t>, </a:t>
            </a:r>
            <a:r>
              <a:rPr lang="ru-RU" dirty="0" err="1"/>
              <a:t>Самарқанд</a:t>
            </a:r>
            <a:r>
              <a:rPr lang="ru-RU" dirty="0"/>
              <a:t> </a:t>
            </a:r>
            <a:r>
              <a:rPr lang="ru-RU" dirty="0" err="1"/>
              <a:t>ва</a:t>
            </a:r>
            <a:r>
              <a:rPr lang="ru-RU" dirty="0"/>
              <a:t> Ургут </a:t>
            </a:r>
            <a:r>
              <a:rPr lang="ru-RU" dirty="0" err="1"/>
              <a:t>туманлари</a:t>
            </a:r>
            <a:r>
              <a:rPr lang="ru-RU" dirty="0"/>
              <a:t> </a:t>
            </a:r>
            <a:r>
              <a:rPr lang="ru-RU" dirty="0" err="1"/>
              <a:t>тоғ</a:t>
            </a:r>
            <a:r>
              <a:rPr lang="ru-RU" dirty="0"/>
              <a:t> </a:t>
            </a:r>
            <a:r>
              <a:rPr lang="ru-RU" dirty="0" err="1"/>
              <a:t>олди</a:t>
            </a:r>
            <a:r>
              <a:rPr lang="ru-RU" dirty="0"/>
              <a:t> </a:t>
            </a:r>
            <a:r>
              <a:rPr lang="ru-RU" dirty="0" err="1"/>
              <a:t>минтақаларида</a:t>
            </a:r>
            <a:r>
              <a:rPr lang="ru-RU" dirty="0"/>
              <a:t> </a:t>
            </a:r>
            <a:r>
              <a:rPr lang="ru-RU" dirty="0" err="1"/>
              <a:t>энг</a:t>
            </a:r>
            <a:r>
              <a:rPr lang="ru-RU" dirty="0"/>
              <a:t> </a:t>
            </a:r>
            <a:r>
              <a:rPr lang="ru-RU" dirty="0" err="1"/>
              <a:t>кўп</a:t>
            </a:r>
            <a:r>
              <a:rPr lang="ru-RU" dirty="0"/>
              <a:t> </a:t>
            </a:r>
            <a:r>
              <a:rPr lang="ru-RU" dirty="0" err="1"/>
              <a:t>дарахт</a:t>
            </a:r>
            <a:r>
              <a:rPr lang="ru-RU" dirty="0"/>
              <a:t> </a:t>
            </a:r>
            <a:r>
              <a:rPr lang="ru-RU" dirty="0" err="1"/>
              <a:t>турларидан</a:t>
            </a:r>
            <a:r>
              <a:rPr lang="ru-RU" dirty="0"/>
              <a:t> </a:t>
            </a:r>
            <a:r>
              <a:rPr lang="ru-RU" dirty="0" err="1"/>
              <a:t>фойдаланиш</a:t>
            </a:r>
            <a:r>
              <a:rPr lang="ru-RU" dirty="0"/>
              <a:t> </a:t>
            </a:r>
            <a:r>
              <a:rPr lang="ru-RU" dirty="0" err="1"/>
              <a:t>мумкин</a:t>
            </a:r>
            <a:r>
              <a:rPr lang="en-US" dirty="0"/>
              <a:t>. </a:t>
            </a:r>
            <a:r>
              <a:rPr lang="ru-RU" dirty="0" err="1"/>
              <a:t>Қолган</a:t>
            </a:r>
            <a:r>
              <a:rPr lang="ru-RU" dirty="0"/>
              <a:t> </a:t>
            </a:r>
            <a:r>
              <a:rPr lang="ru-RU" dirty="0" err="1"/>
              <a:t>ҳудудлар</a:t>
            </a:r>
            <a:r>
              <a:rPr lang="ru-RU" dirty="0"/>
              <a:t> </a:t>
            </a:r>
            <a:r>
              <a:rPr lang="ru-RU" dirty="0" err="1"/>
              <a:t>учун</a:t>
            </a:r>
            <a:r>
              <a:rPr lang="ru-RU" dirty="0"/>
              <a:t> </a:t>
            </a:r>
            <a:r>
              <a:rPr lang="ru-RU" dirty="0" err="1"/>
              <a:t>ўсимлик</a:t>
            </a:r>
            <a:r>
              <a:rPr lang="ru-RU" dirty="0"/>
              <a:t> </a:t>
            </a:r>
            <a:r>
              <a:rPr lang="ru-RU" dirty="0" err="1"/>
              <a:t>турларини</a:t>
            </a:r>
            <a:r>
              <a:rPr lang="ru-RU" dirty="0"/>
              <a:t> </a:t>
            </a:r>
            <a:r>
              <a:rPr lang="ru-RU" dirty="0" err="1"/>
              <a:t>танлашда</a:t>
            </a:r>
            <a:r>
              <a:rPr lang="ru-RU" dirty="0"/>
              <a:t> </a:t>
            </a:r>
            <a:r>
              <a:rPr lang="ru-RU" dirty="0" err="1"/>
              <a:t>уларнинг</a:t>
            </a:r>
            <a:r>
              <a:rPr lang="ru-RU" dirty="0"/>
              <a:t> </a:t>
            </a:r>
            <a:r>
              <a:rPr lang="ru-RU" dirty="0" err="1"/>
              <a:t>шўрга</a:t>
            </a:r>
            <a:r>
              <a:rPr lang="ru-RU" dirty="0"/>
              <a:t> </a:t>
            </a:r>
            <a:r>
              <a:rPr lang="ru-RU" dirty="0" err="1"/>
              <a:t>чидамлилиги</a:t>
            </a:r>
            <a:r>
              <a:rPr lang="en-US" dirty="0"/>
              <a:t>, </a:t>
            </a:r>
            <a:r>
              <a:rPr lang="ru-RU" dirty="0" err="1"/>
              <a:t>иссиқ</a:t>
            </a:r>
            <a:r>
              <a:rPr lang="ru-RU" dirty="0"/>
              <a:t> </a:t>
            </a:r>
            <a:r>
              <a:rPr lang="ru-RU" dirty="0" err="1"/>
              <a:t>ва</a:t>
            </a:r>
            <a:r>
              <a:rPr lang="ru-RU" dirty="0"/>
              <a:t> </a:t>
            </a:r>
            <a:r>
              <a:rPr lang="ru-RU" dirty="0" err="1"/>
              <a:t>совуққа</a:t>
            </a:r>
            <a:r>
              <a:rPr lang="ru-RU" dirty="0"/>
              <a:t> </a:t>
            </a:r>
            <a:r>
              <a:rPr lang="ru-RU" dirty="0" err="1"/>
              <a:t>чидамлилиги</a:t>
            </a:r>
            <a:r>
              <a:rPr lang="ru-RU" dirty="0"/>
              <a:t> </a:t>
            </a:r>
            <a:r>
              <a:rPr lang="ru-RU" dirty="0" err="1"/>
              <a:t>ҳамда</a:t>
            </a:r>
            <a:r>
              <a:rPr lang="ru-RU" dirty="0"/>
              <a:t> </a:t>
            </a:r>
            <a:r>
              <a:rPr lang="ru-RU" dirty="0" err="1"/>
              <a:t>сизот</a:t>
            </a:r>
            <a:r>
              <a:rPr lang="ru-RU" dirty="0"/>
              <a:t> </a:t>
            </a:r>
            <a:r>
              <a:rPr lang="ru-RU" dirty="0" err="1"/>
              <a:t>сувлари</a:t>
            </a:r>
            <a:r>
              <a:rPr lang="ru-RU" dirty="0"/>
              <a:t> </a:t>
            </a:r>
            <a:r>
              <a:rPr lang="ru-RU" dirty="0" err="1"/>
              <a:t>яқин</a:t>
            </a:r>
            <a:r>
              <a:rPr lang="ru-RU" dirty="0"/>
              <a:t> </a:t>
            </a:r>
            <a:r>
              <a:rPr lang="ru-RU" dirty="0" err="1"/>
              <a:t>жойлашганлиги</a:t>
            </a:r>
            <a:r>
              <a:rPr lang="ru-RU" dirty="0"/>
              <a:t> </a:t>
            </a:r>
            <a:r>
              <a:rPr lang="ru-RU" dirty="0" err="1"/>
              <a:t>ва</a:t>
            </a:r>
            <a:r>
              <a:rPr lang="ru-RU" dirty="0"/>
              <a:t> </a:t>
            </a:r>
            <a:r>
              <a:rPr lang="ru-RU" dirty="0" err="1"/>
              <a:t>қурғоқчиликка</a:t>
            </a:r>
            <a:r>
              <a:rPr lang="ru-RU" dirty="0"/>
              <a:t> </a:t>
            </a:r>
            <a:r>
              <a:rPr lang="ru-RU" dirty="0" err="1"/>
              <a:t>чидамлилигини</a:t>
            </a:r>
            <a:r>
              <a:rPr lang="ru-RU" dirty="0"/>
              <a:t> </a:t>
            </a:r>
            <a:r>
              <a:rPr lang="ru-RU" dirty="0" err="1"/>
              <a:t>инобатга</a:t>
            </a:r>
            <a:r>
              <a:rPr lang="ru-RU" dirty="0"/>
              <a:t> </a:t>
            </a:r>
            <a:r>
              <a:rPr lang="ru-RU" dirty="0" err="1"/>
              <a:t>олиш</a:t>
            </a:r>
            <a:r>
              <a:rPr lang="ru-RU" dirty="0"/>
              <a:t> </a:t>
            </a:r>
            <a:r>
              <a:rPr lang="ru-RU" dirty="0" err="1"/>
              <a:t>лозим</a:t>
            </a:r>
            <a:r>
              <a:rPr lang="ru-RU" dirty="0"/>
              <a:t> </a:t>
            </a:r>
            <a:r>
              <a:rPr lang="ru-RU" dirty="0" err="1"/>
              <a:t>бўлади</a:t>
            </a:r>
            <a:r>
              <a:rPr lang="en-US" dirty="0"/>
              <a:t>. </a:t>
            </a:r>
            <a:r>
              <a:rPr lang="uz-Cyrl-UZ" sz="2400" dirty="0" smtClean="0"/>
              <a:t> </a:t>
            </a:r>
            <a:endParaRPr lang="ru-RU" sz="2400" dirty="0"/>
          </a:p>
        </p:txBody>
      </p:sp>
      <p:pic>
        <p:nvPicPr>
          <p:cNvPr id="2052"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861048"/>
            <a:ext cx="3463726" cy="21602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5406" y="769323"/>
            <a:ext cx="3373138" cy="23500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2"/>
          <p:cNvSpPr txBox="1">
            <a:spLocks noChangeArrowheads="1"/>
          </p:cNvSpPr>
          <p:nvPr/>
        </p:nvSpPr>
        <p:spPr>
          <a:xfrm>
            <a:off x="171898" y="260648"/>
            <a:ext cx="8753519" cy="811213"/>
          </a:xfrm>
          <a:prstGeom prst="rect">
            <a:avLst/>
          </a:prstGeom>
          <a:solidFill>
            <a:srgbClr val="00B050"/>
          </a:solidFill>
        </p:spPr>
        <p:txBody>
          <a:bodyPr vert="horz" anchor="ctr">
            <a:normAutofit fontScale="77500" lnSpcReduction="20000"/>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fontAlgn="auto">
              <a:spcAft>
                <a:spcPts val="0"/>
              </a:spcAft>
              <a:defRPr/>
            </a:pPr>
            <a:r>
              <a:rPr lang="ru-RU" b="1" dirty="0" err="1">
                <a:effectLst/>
              </a:rPr>
              <a:t>Ўрмон</a:t>
            </a:r>
            <a:r>
              <a:rPr lang="ru-RU" b="1" dirty="0">
                <a:effectLst/>
              </a:rPr>
              <a:t> </a:t>
            </a:r>
            <a:r>
              <a:rPr lang="ru-RU" b="1" dirty="0" err="1">
                <a:effectLst/>
              </a:rPr>
              <a:t>дарахтларини</a:t>
            </a:r>
            <a:r>
              <a:rPr lang="ru-RU" b="1" dirty="0">
                <a:effectLst/>
              </a:rPr>
              <a:t> </a:t>
            </a:r>
            <a:r>
              <a:rPr lang="ru-RU" b="1" dirty="0" err="1">
                <a:effectLst/>
              </a:rPr>
              <a:t>микроиқлимга</a:t>
            </a:r>
            <a:r>
              <a:rPr lang="ru-RU" b="1" dirty="0">
                <a:effectLst/>
              </a:rPr>
              <a:t> </a:t>
            </a:r>
            <a:r>
              <a:rPr lang="ru-RU" b="1" dirty="0" err="1">
                <a:effectLst/>
              </a:rPr>
              <a:t>таъсири</a:t>
            </a:r>
            <a:endParaRPr lang="ru-RU" cap="none" dirty="0">
              <a:ln w="18415" cmpd="sng">
                <a:solidFill>
                  <a:srgbClr val="0000FF"/>
                </a:solidFill>
                <a:prstDash val="solid"/>
              </a:ln>
              <a:solidFill>
                <a:srgbClr val="FFFF00"/>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3" name="Прямоугольник 2"/>
          <p:cNvSpPr/>
          <p:nvPr/>
        </p:nvSpPr>
        <p:spPr>
          <a:xfrm>
            <a:off x="171897" y="1191283"/>
            <a:ext cx="8724465" cy="1846659"/>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just"/>
            <a:r>
              <a:rPr lang="ru-RU" dirty="0" err="1"/>
              <a:t>Инсон</a:t>
            </a:r>
            <a:r>
              <a:rPr lang="ru-RU" dirty="0"/>
              <a:t> </a:t>
            </a:r>
            <a:r>
              <a:rPr lang="ru-RU" dirty="0" err="1"/>
              <a:t>саломатлиги</a:t>
            </a:r>
            <a:r>
              <a:rPr lang="ru-RU" dirty="0"/>
              <a:t> </a:t>
            </a:r>
            <a:r>
              <a:rPr lang="ru-RU" dirty="0" err="1"/>
              <a:t>учун</a:t>
            </a:r>
            <a:r>
              <a:rPr lang="ru-RU" dirty="0"/>
              <a:t> </a:t>
            </a:r>
            <a:r>
              <a:rPr lang="ru-RU" dirty="0" err="1"/>
              <a:t>энг</a:t>
            </a:r>
            <a:r>
              <a:rPr lang="ru-RU" dirty="0"/>
              <a:t> </a:t>
            </a:r>
            <a:r>
              <a:rPr lang="ru-RU" dirty="0" err="1"/>
              <a:t>мўътадил</a:t>
            </a:r>
            <a:r>
              <a:rPr lang="ru-RU" dirty="0"/>
              <a:t> </a:t>
            </a:r>
            <a:r>
              <a:rPr lang="ru-RU" dirty="0" err="1"/>
              <a:t>бўлган</a:t>
            </a:r>
            <a:r>
              <a:rPr lang="ru-RU" dirty="0"/>
              <a:t> об-</a:t>
            </a:r>
            <a:r>
              <a:rPr lang="ru-RU" dirty="0" err="1"/>
              <a:t>ҳаво</a:t>
            </a:r>
            <a:r>
              <a:rPr lang="ru-RU" dirty="0"/>
              <a:t> </a:t>
            </a:r>
            <a:r>
              <a:rPr lang="ru-RU" dirty="0" err="1"/>
              <a:t>муҳити</a:t>
            </a:r>
            <a:r>
              <a:rPr lang="ru-RU" dirty="0"/>
              <a:t> – </a:t>
            </a:r>
            <a:r>
              <a:rPr lang="ru-RU" dirty="0" err="1"/>
              <a:t>ҳарорат</a:t>
            </a:r>
            <a:r>
              <a:rPr lang="ru-RU" dirty="0"/>
              <a:t> +20 +</a:t>
            </a:r>
            <a:r>
              <a:rPr lang="ru-RU" dirty="0" err="1"/>
              <a:t>22</a:t>
            </a:r>
            <a:r>
              <a:rPr lang="ru-RU" baseline="30000" dirty="0" err="1"/>
              <a:t>о</a:t>
            </a:r>
            <a:r>
              <a:rPr lang="ru-RU" dirty="0" err="1"/>
              <a:t>С</a:t>
            </a:r>
            <a:r>
              <a:rPr lang="ru-RU" dirty="0"/>
              <a:t> </a:t>
            </a:r>
            <a:r>
              <a:rPr lang="ru-RU" dirty="0" err="1"/>
              <a:t>ва</a:t>
            </a:r>
            <a:r>
              <a:rPr lang="ru-RU" dirty="0"/>
              <a:t> </a:t>
            </a:r>
            <a:r>
              <a:rPr lang="ru-RU" dirty="0" err="1"/>
              <a:t>ҳавонинг</a:t>
            </a:r>
            <a:r>
              <a:rPr lang="ru-RU" dirty="0"/>
              <a:t> </a:t>
            </a:r>
            <a:r>
              <a:rPr lang="ru-RU" dirty="0" err="1"/>
              <a:t>нисбий</a:t>
            </a:r>
            <a:r>
              <a:rPr lang="ru-RU" dirty="0"/>
              <a:t> </a:t>
            </a:r>
            <a:r>
              <a:rPr lang="ru-RU" dirty="0" err="1"/>
              <a:t>намлиги</a:t>
            </a:r>
            <a:r>
              <a:rPr lang="ru-RU" dirty="0"/>
              <a:t> 40-60% </a:t>
            </a:r>
            <a:r>
              <a:rPr lang="ru-RU" dirty="0" err="1"/>
              <a:t>бўлган</a:t>
            </a:r>
            <a:r>
              <a:rPr lang="ru-RU" dirty="0"/>
              <a:t> </a:t>
            </a:r>
            <a:r>
              <a:rPr lang="ru-RU" dirty="0" err="1"/>
              <a:t>ҳолда</a:t>
            </a:r>
            <a:r>
              <a:rPr lang="ru-RU" dirty="0"/>
              <a:t>, </a:t>
            </a:r>
            <a:r>
              <a:rPr lang="ru-RU" dirty="0" err="1"/>
              <a:t>ҳаво</a:t>
            </a:r>
            <a:r>
              <a:rPr lang="ru-RU" dirty="0"/>
              <a:t> </a:t>
            </a:r>
            <a:r>
              <a:rPr lang="ru-RU" dirty="0" err="1"/>
              <a:t>тоза</a:t>
            </a:r>
            <a:r>
              <a:rPr lang="ru-RU" dirty="0"/>
              <a:t> </a:t>
            </a:r>
            <a:r>
              <a:rPr lang="ru-RU" dirty="0" err="1"/>
              <a:t>ва</a:t>
            </a:r>
            <a:r>
              <a:rPr lang="ru-RU" dirty="0"/>
              <a:t> </a:t>
            </a:r>
            <a:r>
              <a:rPr lang="ru-RU" dirty="0" err="1"/>
              <a:t>азон</a:t>
            </a:r>
            <a:r>
              <a:rPr lang="ru-RU" dirty="0"/>
              <a:t> </a:t>
            </a:r>
            <a:r>
              <a:rPr lang="ru-RU" dirty="0" err="1"/>
              <a:t>билан</a:t>
            </a:r>
            <a:r>
              <a:rPr lang="ru-RU" dirty="0"/>
              <a:t> </a:t>
            </a:r>
            <a:r>
              <a:rPr lang="ru-RU" dirty="0" err="1"/>
              <a:t>бойиган</a:t>
            </a:r>
            <a:r>
              <a:rPr lang="ru-RU" dirty="0"/>
              <a:t> </a:t>
            </a:r>
            <a:r>
              <a:rPr lang="ru-RU" dirty="0" err="1"/>
              <a:t>бўлишидир</a:t>
            </a:r>
            <a:r>
              <a:rPr lang="ru-RU" dirty="0"/>
              <a:t>. </a:t>
            </a:r>
            <a:r>
              <a:rPr lang="ru-RU" dirty="0" err="1"/>
              <a:t>Шаҳарлардаги</a:t>
            </a:r>
            <a:r>
              <a:rPr lang="ru-RU" dirty="0"/>
              <a:t> </a:t>
            </a:r>
            <a:r>
              <a:rPr lang="ru-RU" dirty="0" err="1"/>
              <a:t>ҳаво</a:t>
            </a:r>
            <a:r>
              <a:rPr lang="ru-RU" dirty="0"/>
              <a:t> автотранспорт </a:t>
            </a:r>
            <a:r>
              <a:rPr lang="ru-RU" dirty="0" err="1"/>
              <a:t>ва</a:t>
            </a:r>
            <a:r>
              <a:rPr lang="ru-RU" dirty="0"/>
              <a:t> </a:t>
            </a:r>
            <a:r>
              <a:rPr lang="ru-RU" dirty="0" err="1"/>
              <a:t>саноат</a:t>
            </a:r>
            <a:r>
              <a:rPr lang="ru-RU" dirty="0"/>
              <a:t> </a:t>
            </a:r>
            <a:r>
              <a:rPr lang="ru-RU" dirty="0" err="1"/>
              <a:t>чиқиндиларининг</a:t>
            </a:r>
            <a:r>
              <a:rPr lang="ru-RU" dirty="0"/>
              <a:t> </a:t>
            </a:r>
            <a:r>
              <a:rPr lang="ru-RU" dirty="0" err="1"/>
              <a:t>атмосферага</a:t>
            </a:r>
            <a:r>
              <a:rPr lang="ru-RU" dirty="0"/>
              <a:t> </a:t>
            </a:r>
            <a:r>
              <a:rPr lang="ru-RU" dirty="0" err="1"/>
              <a:t>тарқалиши</a:t>
            </a:r>
            <a:r>
              <a:rPr lang="ru-RU" dirty="0"/>
              <a:t>, </a:t>
            </a:r>
            <a:r>
              <a:rPr lang="ru-RU" dirty="0" err="1"/>
              <a:t>оқибатида</a:t>
            </a:r>
            <a:r>
              <a:rPr lang="ru-RU" dirty="0"/>
              <a:t> </a:t>
            </a:r>
            <a:r>
              <a:rPr lang="ru-RU" dirty="0" err="1"/>
              <a:t>ифлосланади</a:t>
            </a:r>
            <a:r>
              <a:rPr lang="ru-RU" dirty="0"/>
              <a:t>. </a:t>
            </a:r>
          </a:p>
          <a:p>
            <a:pPr algn="just"/>
            <a:r>
              <a:rPr lang="ru-RU" dirty="0" err="1"/>
              <a:t>Шаҳарлардаги</a:t>
            </a:r>
            <a:r>
              <a:rPr lang="ru-RU" dirty="0"/>
              <a:t> </a:t>
            </a:r>
            <a:r>
              <a:rPr lang="ru-RU" dirty="0" err="1"/>
              <a:t>саноат</a:t>
            </a:r>
            <a:r>
              <a:rPr lang="ru-RU" dirty="0"/>
              <a:t> </a:t>
            </a:r>
            <a:r>
              <a:rPr lang="ru-RU" dirty="0" err="1"/>
              <a:t>ва</a:t>
            </a:r>
            <a:r>
              <a:rPr lang="ru-RU" dirty="0"/>
              <a:t> </a:t>
            </a:r>
            <a:r>
              <a:rPr lang="ru-RU" dirty="0" err="1"/>
              <a:t>транспортнинг</a:t>
            </a:r>
            <a:r>
              <a:rPr lang="ru-RU" dirty="0"/>
              <a:t> </a:t>
            </a:r>
            <a:r>
              <a:rPr lang="ru-RU" dirty="0" err="1"/>
              <a:t>кислородни</a:t>
            </a:r>
            <a:r>
              <a:rPr lang="ru-RU" dirty="0"/>
              <a:t> </a:t>
            </a:r>
            <a:r>
              <a:rPr lang="ru-RU" dirty="0" err="1"/>
              <a:t>емириши</a:t>
            </a:r>
            <a:r>
              <a:rPr lang="ru-RU" dirty="0"/>
              <a:t> </a:t>
            </a:r>
            <a:r>
              <a:rPr lang="ru-RU" dirty="0" err="1"/>
              <a:t>ҳавонинг</a:t>
            </a:r>
            <a:r>
              <a:rPr lang="ru-RU" dirty="0"/>
              <a:t> </a:t>
            </a:r>
            <a:r>
              <a:rPr lang="ru-RU" dirty="0" err="1"/>
              <a:t>меъёрий</a:t>
            </a:r>
            <a:r>
              <a:rPr lang="ru-RU" dirty="0"/>
              <a:t> </a:t>
            </a:r>
            <a:r>
              <a:rPr lang="ru-RU" dirty="0" err="1"/>
              <a:t>таркибини</a:t>
            </a:r>
            <a:r>
              <a:rPr lang="ru-RU" dirty="0"/>
              <a:t> </a:t>
            </a:r>
            <a:r>
              <a:rPr lang="ru-RU" dirty="0" err="1"/>
              <a:t>ўзгартириши</a:t>
            </a:r>
            <a:r>
              <a:rPr lang="ru-RU" dirty="0"/>
              <a:t> </a:t>
            </a:r>
            <a:r>
              <a:rPr lang="ru-RU" dirty="0" err="1"/>
              <a:t>ҳароратнинг</a:t>
            </a:r>
            <a:r>
              <a:rPr lang="ru-RU" dirty="0"/>
              <a:t> </a:t>
            </a:r>
            <a:r>
              <a:rPr lang="ru-RU" dirty="0" err="1"/>
              <a:t>ошишига</a:t>
            </a:r>
            <a:r>
              <a:rPr lang="ru-RU" dirty="0"/>
              <a:t> </a:t>
            </a:r>
            <a:r>
              <a:rPr lang="ru-RU" dirty="0" err="1"/>
              <a:t>олиб</a:t>
            </a:r>
            <a:r>
              <a:rPr lang="ru-RU" dirty="0"/>
              <a:t> </a:t>
            </a:r>
            <a:r>
              <a:rPr lang="ru-RU" dirty="0" err="1" smtClean="0"/>
              <a:t>келади</a:t>
            </a:r>
            <a:endParaRPr lang="ru-RU" sz="2400" dirty="0"/>
          </a:p>
        </p:txBody>
      </p:sp>
      <p:pic>
        <p:nvPicPr>
          <p:cNvPr id="5" name="Picture 2" descr="Картинки по запросу ветвь дере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3573016"/>
            <a:ext cx="4376791" cy="315307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3932262"/>
            <a:ext cx="3645818" cy="24345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323528" y="188640"/>
            <a:ext cx="8460079" cy="3240360"/>
          </a:xfrm>
          <a:solidFill>
            <a:srgbClr val="008080"/>
          </a:solidFill>
        </p:spPr>
        <p:txBody>
          <a:bodyPr>
            <a:normAutofit fontScale="62500" lnSpcReduction="20000"/>
          </a:bodyPr>
          <a:lstStyle/>
          <a:p>
            <a:pPr algn="just"/>
            <a:r>
              <a:rPr lang="ru-RU" dirty="0" err="1">
                <a:solidFill>
                  <a:schemeClr val="bg1"/>
                </a:solidFill>
              </a:rPr>
              <a:t>Дарахт</a:t>
            </a:r>
            <a:r>
              <a:rPr lang="ru-RU" dirty="0">
                <a:solidFill>
                  <a:schemeClr val="bg1"/>
                </a:solidFill>
              </a:rPr>
              <a:t> </a:t>
            </a:r>
            <a:r>
              <a:rPr lang="ru-RU" dirty="0" err="1">
                <a:solidFill>
                  <a:schemeClr val="bg1"/>
                </a:solidFill>
              </a:rPr>
              <a:t>ва</a:t>
            </a:r>
            <a:r>
              <a:rPr lang="ru-RU" dirty="0">
                <a:solidFill>
                  <a:schemeClr val="bg1"/>
                </a:solidFill>
              </a:rPr>
              <a:t> </a:t>
            </a:r>
            <a:r>
              <a:rPr lang="ru-RU" dirty="0" err="1">
                <a:solidFill>
                  <a:schemeClr val="bg1"/>
                </a:solidFill>
              </a:rPr>
              <a:t>буталар</a:t>
            </a:r>
            <a:r>
              <a:rPr lang="ru-RU" dirty="0">
                <a:solidFill>
                  <a:schemeClr val="bg1"/>
                </a:solidFill>
              </a:rPr>
              <a:t> </a:t>
            </a:r>
            <a:r>
              <a:rPr lang="ru-RU" dirty="0" err="1">
                <a:solidFill>
                  <a:schemeClr val="bg1"/>
                </a:solidFill>
              </a:rPr>
              <a:t>ҳавонинг</a:t>
            </a:r>
            <a:r>
              <a:rPr lang="ru-RU" dirty="0">
                <a:solidFill>
                  <a:schemeClr val="bg1"/>
                </a:solidFill>
              </a:rPr>
              <a:t> </a:t>
            </a:r>
            <a:r>
              <a:rPr lang="ru-RU" dirty="0" err="1">
                <a:solidFill>
                  <a:schemeClr val="bg1"/>
                </a:solidFill>
              </a:rPr>
              <a:t>намлик</a:t>
            </a:r>
            <a:r>
              <a:rPr lang="ru-RU" dirty="0">
                <a:solidFill>
                  <a:schemeClr val="bg1"/>
                </a:solidFill>
              </a:rPr>
              <a:t> </a:t>
            </a:r>
            <a:r>
              <a:rPr lang="ru-RU" dirty="0" err="1">
                <a:solidFill>
                  <a:schemeClr val="bg1"/>
                </a:solidFill>
              </a:rPr>
              <a:t>даражасини</a:t>
            </a:r>
            <a:r>
              <a:rPr lang="ru-RU" dirty="0">
                <a:solidFill>
                  <a:schemeClr val="bg1"/>
                </a:solidFill>
              </a:rPr>
              <a:t> </a:t>
            </a:r>
            <a:r>
              <a:rPr lang="ru-RU" dirty="0" err="1">
                <a:solidFill>
                  <a:schemeClr val="bg1"/>
                </a:solidFill>
              </a:rPr>
              <a:t>ошириб</a:t>
            </a:r>
            <a:r>
              <a:rPr lang="ru-RU" dirty="0">
                <a:solidFill>
                  <a:schemeClr val="bg1"/>
                </a:solidFill>
              </a:rPr>
              <a:t>, </a:t>
            </a:r>
            <a:r>
              <a:rPr lang="ru-RU" dirty="0" err="1">
                <a:solidFill>
                  <a:schemeClr val="bg1"/>
                </a:solidFill>
              </a:rPr>
              <a:t>инсон</a:t>
            </a:r>
            <a:r>
              <a:rPr lang="ru-RU" dirty="0">
                <a:solidFill>
                  <a:schemeClr val="bg1"/>
                </a:solidFill>
              </a:rPr>
              <a:t> </a:t>
            </a:r>
            <a:r>
              <a:rPr lang="ru-RU" dirty="0" err="1">
                <a:solidFill>
                  <a:schemeClr val="bg1"/>
                </a:solidFill>
              </a:rPr>
              <a:t>саломатлигига</a:t>
            </a:r>
            <a:r>
              <a:rPr lang="ru-RU" dirty="0">
                <a:solidFill>
                  <a:schemeClr val="bg1"/>
                </a:solidFill>
              </a:rPr>
              <a:t> </a:t>
            </a:r>
            <a:r>
              <a:rPr lang="ru-RU" dirty="0" err="1">
                <a:solidFill>
                  <a:schemeClr val="bg1"/>
                </a:solidFill>
              </a:rPr>
              <a:t>ижобий</a:t>
            </a:r>
            <a:r>
              <a:rPr lang="ru-RU" dirty="0">
                <a:solidFill>
                  <a:schemeClr val="bg1"/>
                </a:solidFill>
              </a:rPr>
              <a:t> </a:t>
            </a:r>
            <a:r>
              <a:rPr lang="ru-RU" dirty="0" err="1">
                <a:solidFill>
                  <a:schemeClr val="bg1"/>
                </a:solidFill>
              </a:rPr>
              <a:t>таъсир</a:t>
            </a:r>
            <a:r>
              <a:rPr lang="ru-RU" dirty="0">
                <a:solidFill>
                  <a:schemeClr val="bg1"/>
                </a:solidFill>
              </a:rPr>
              <a:t> </a:t>
            </a:r>
            <a:r>
              <a:rPr lang="ru-RU" dirty="0" err="1">
                <a:solidFill>
                  <a:schemeClr val="bg1"/>
                </a:solidFill>
              </a:rPr>
              <a:t>кўрсатади</a:t>
            </a:r>
            <a:r>
              <a:rPr lang="ru-RU" dirty="0">
                <a:solidFill>
                  <a:schemeClr val="bg1"/>
                </a:solidFill>
              </a:rPr>
              <a:t>. </a:t>
            </a:r>
            <a:r>
              <a:rPr lang="ru-RU" dirty="0" err="1">
                <a:solidFill>
                  <a:schemeClr val="bg1"/>
                </a:solidFill>
              </a:rPr>
              <a:t>Ҳаво</a:t>
            </a:r>
            <a:r>
              <a:rPr lang="ru-RU" dirty="0">
                <a:solidFill>
                  <a:schemeClr val="bg1"/>
                </a:solidFill>
              </a:rPr>
              <a:t> </a:t>
            </a:r>
            <a:r>
              <a:rPr lang="ru-RU" dirty="0" err="1">
                <a:solidFill>
                  <a:schemeClr val="bg1"/>
                </a:solidFill>
              </a:rPr>
              <a:t>намлигининг</a:t>
            </a:r>
            <a:r>
              <a:rPr lang="ru-RU" dirty="0">
                <a:solidFill>
                  <a:schemeClr val="bg1"/>
                </a:solidFill>
              </a:rPr>
              <a:t> 15% га </a:t>
            </a:r>
            <a:r>
              <a:rPr lang="ru-RU" dirty="0" err="1">
                <a:solidFill>
                  <a:schemeClr val="bg1"/>
                </a:solidFill>
              </a:rPr>
              <a:t>ошиши</a:t>
            </a:r>
            <a:r>
              <a:rPr lang="ru-RU" dirty="0">
                <a:solidFill>
                  <a:schemeClr val="bg1"/>
                </a:solidFill>
              </a:rPr>
              <a:t>, </a:t>
            </a:r>
            <a:r>
              <a:rPr lang="ru-RU" dirty="0" err="1">
                <a:solidFill>
                  <a:schemeClr val="bg1"/>
                </a:solidFill>
              </a:rPr>
              <a:t>ҳароратнинг</a:t>
            </a:r>
            <a:r>
              <a:rPr lang="ru-RU" dirty="0">
                <a:solidFill>
                  <a:schemeClr val="bg1"/>
                </a:solidFill>
              </a:rPr>
              <a:t> 3,5</a:t>
            </a:r>
            <a:r>
              <a:rPr lang="ru-RU" baseline="30000" dirty="0">
                <a:solidFill>
                  <a:schemeClr val="bg1"/>
                </a:solidFill>
              </a:rPr>
              <a:t>0</a:t>
            </a:r>
            <a:r>
              <a:rPr lang="ru-RU" dirty="0">
                <a:solidFill>
                  <a:schemeClr val="bg1"/>
                </a:solidFill>
              </a:rPr>
              <a:t> С </a:t>
            </a:r>
            <a:r>
              <a:rPr lang="ru-RU" dirty="0" err="1">
                <a:solidFill>
                  <a:schemeClr val="bg1"/>
                </a:solidFill>
              </a:rPr>
              <a:t>гача</a:t>
            </a:r>
            <a:r>
              <a:rPr lang="ru-RU" dirty="0">
                <a:solidFill>
                  <a:schemeClr val="bg1"/>
                </a:solidFill>
              </a:rPr>
              <a:t> </a:t>
            </a:r>
            <a:r>
              <a:rPr lang="ru-RU" dirty="0" err="1">
                <a:solidFill>
                  <a:schemeClr val="bg1"/>
                </a:solidFill>
              </a:rPr>
              <a:t>пасайишини</a:t>
            </a:r>
            <a:r>
              <a:rPr lang="ru-RU" dirty="0">
                <a:solidFill>
                  <a:schemeClr val="bg1"/>
                </a:solidFill>
              </a:rPr>
              <a:t> </a:t>
            </a:r>
            <a:r>
              <a:rPr lang="ru-RU" dirty="0" err="1">
                <a:solidFill>
                  <a:schemeClr val="bg1"/>
                </a:solidFill>
              </a:rPr>
              <a:t>таъминлайди</a:t>
            </a:r>
            <a:r>
              <a:rPr lang="ru-RU" dirty="0">
                <a:solidFill>
                  <a:schemeClr val="bg1"/>
                </a:solidFill>
              </a:rPr>
              <a:t>. </a:t>
            </a:r>
            <a:r>
              <a:rPr lang="ru-RU" dirty="0" err="1">
                <a:solidFill>
                  <a:schemeClr val="bg1"/>
                </a:solidFill>
              </a:rPr>
              <a:t>Дарахтларнинг</a:t>
            </a:r>
            <a:r>
              <a:rPr lang="ru-RU" dirty="0">
                <a:solidFill>
                  <a:schemeClr val="bg1"/>
                </a:solidFill>
              </a:rPr>
              <a:t> </a:t>
            </a:r>
            <a:r>
              <a:rPr lang="ru-RU" dirty="0" err="1">
                <a:solidFill>
                  <a:schemeClr val="bg1"/>
                </a:solidFill>
              </a:rPr>
              <a:t>буғлантириш</a:t>
            </a:r>
            <a:r>
              <a:rPr lang="ru-RU" dirty="0">
                <a:solidFill>
                  <a:schemeClr val="bg1"/>
                </a:solidFill>
              </a:rPr>
              <a:t> </a:t>
            </a:r>
            <a:r>
              <a:rPr lang="ru-RU" dirty="0" err="1">
                <a:solidFill>
                  <a:schemeClr val="bg1"/>
                </a:solidFill>
              </a:rPr>
              <a:t>сатҳининг</a:t>
            </a:r>
            <a:r>
              <a:rPr lang="ru-RU" dirty="0">
                <a:solidFill>
                  <a:schemeClr val="bg1"/>
                </a:solidFill>
              </a:rPr>
              <a:t> </a:t>
            </a:r>
            <a:r>
              <a:rPr lang="ru-RU" dirty="0" err="1">
                <a:solidFill>
                  <a:schemeClr val="bg1"/>
                </a:solidFill>
              </a:rPr>
              <a:t>ҳажми</a:t>
            </a:r>
            <a:r>
              <a:rPr lang="ru-RU" dirty="0">
                <a:solidFill>
                  <a:schemeClr val="bg1"/>
                </a:solidFill>
              </a:rPr>
              <a:t>, улар </a:t>
            </a:r>
            <a:r>
              <a:rPr lang="ru-RU" dirty="0" err="1">
                <a:solidFill>
                  <a:schemeClr val="bg1"/>
                </a:solidFill>
              </a:rPr>
              <a:t>эгаллаган</a:t>
            </a:r>
            <a:r>
              <a:rPr lang="ru-RU" dirty="0">
                <a:solidFill>
                  <a:schemeClr val="bg1"/>
                </a:solidFill>
              </a:rPr>
              <a:t> </a:t>
            </a:r>
            <a:r>
              <a:rPr lang="ru-RU" dirty="0" err="1">
                <a:solidFill>
                  <a:schemeClr val="bg1"/>
                </a:solidFill>
              </a:rPr>
              <a:t>майдон</a:t>
            </a:r>
            <a:r>
              <a:rPr lang="ru-RU" dirty="0">
                <a:solidFill>
                  <a:schemeClr val="bg1"/>
                </a:solidFill>
              </a:rPr>
              <a:t> </a:t>
            </a:r>
            <a:r>
              <a:rPr lang="ru-RU" dirty="0" err="1">
                <a:solidFill>
                  <a:schemeClr val="bg1"/>
                </a:solidFill>
              </a:rPr>
              <a:t>юзасидан</a:t>
            </a:r>
            <a:r>
              <a:rPr lang="ru-RU" dirty="0">
                <a:solidFill>
                  <a:schemeClr val="bg1"/>
                </a:solidFill>
              </a:rPr>
              <a:t> 20 </a:t>
            </a:r>
            <a:r>
              <a:rPr lang="ru-RU" dirty="0" err="1">
                <a:solidFill>
                  <a:schemeClr val="bg1"/>
                </a:solidFill>
              </a:rPr>
              <a:t>баравар</a:t>
            </a:r>
            <a:r>
              <a:rPr lang="ru-RU" dirty="0">
                <a:solidFill>
                  <a:schemeClr val="bg1"/>
                </a:solidFill>
              </a:rPr>
              <a:t> </a:t>
            </a:r>
            <a:r>
              <a:rPr lang="ru-RU" dirty="0" err="1">
                <a:solidFill>
                  <a:schemeClr val="bg1"/>
                </a:solidFill>
              </a:rPr>
              <a:t>ортиқ</a:t>
            </a:r>
            <a:r>
              <a:rPr lang="ru-RU" dirty="0">
                <a:solidFill>
                  <a:schemeClr val="bg1"/>
                </a:solidFill>
              </a:rPr>
              <a:t> </a:t>
            </a:r>
            <a:r>
              <a:rPr lang="ru-RU" dirty="0" err="1">
                <a:solidFill>
                  <a:schemeClr val="bg1"/>
                </a:solidFill>
              </a:rPr>
              <a:t>бўлади</a:t>
            </a:r>
            <a:r>
              <a:rPr lang="ru-RU" dirty="0">
                <a:solidFill>
                  <a:schemeClr val="bg1"/>
                </a:solidFill>
              </a:rPr>
              <a:t>. 1 гектар </a:t>
            </a:r>
            <a:r>
              <a:rPr lang="ru-RU" dirty="0" err="1">
                <a:solidFill>
                  <a:schemeClr val="bg1"/>
                </a:solidFill>
              </a:rPr>
              <a:t>майдондаги</a:t>
            </a:r>
            <a:r>
              <a:rPr lang="ru-RU" dirty="0">
                <a:solidFill>
                  <a:schemeClr val="bg1"/>
                </a:solidFill>
              </a:rPr>
              <a:t> </a:t>
            </a:r>
            <a:r>
              <a:rPr lang="ru-RU" dirty="0" err="1">
                <a:solidFill>
                  <a:schemeClr val="bg1"/>
                </a:solidFill>
              </a:rPr>
              <a:t>ўрмондан</a:t>
            </a:r>
            <a:r>
              <a:rPr lang="ru-RU" dirty="0">
                <a:solidFill>
                  <a:schemeClr val="bg1"/>
                </a:solidFill>
              </a:rPr>
              <a:t> </a:t>
            </a:r>
            <a:r>
              <a:rPr lang="ru-RU" dirty="0" err="1">
                <a:solidFill>
                  <a:schemeClr val="bg1"/>
                </a:solidFill>
              </a:rPr>
              <a:t>ўсув</a:t>
            </a:r>
            <a:r>
              <a:rPr lang="ru-RU" dirty="0">
                <a:solidFill>
                  <a:schemeClr val="bg1"/>
                </a:solidFill>
              </a:rPr>
              <a:t> </a:t>
            </a:r>
            <a:r>
              <a:rPr lang="ru-RU" dirty="0" err="1">
                <a:solidFill>
                  <a:schemeClr val="bg1"/>
                </a:solidFill>
              </a:rPr>
              <a:t>даври</a:t>
            </a:r>
            <a:r>
              <a:rPr lang="ru-RU" dirty="0">
                <a:solidFill>
                  <a:schemeClr val="bg1"/>
                </a:solidFill>
              </a:rPr>
              <a:t> </a:t>
            </a:r>
            <a:r>
              <a:rPr lang="ru-RU" dirty="0" err="1">
                <a:solidFill>
                  <a:schemeClr val="bg1"/>
                </a:solidFill>
              </a:rPr>
              <a:t>давомида</a:t>
            </a:r>
            <a:r>
              <a:rPr lang="ru-RU" dirty="0">
                <a:solidFill>
                  <a:schemeClr val="bg1"/>
                </a:solidFill>
              </a:rPr>
              <a:t> 3 млн кг </a:t>
            </a:r>
            <a:r>
              <a:rPr lang="ru-RU" dirty="0" err="1">
                <a:solidFill>
                  <a:schemeClr val="bg1"/>
                </a:solidFill>
              </a:rPr>
              <a:t>гача</a:t>
            </a:r>
            <a:r>
              <a:rPr lang="ru-RU" dirty="0">
                <a:solidFill>
                  <a:schemeClr val="bg1"/>
                </a:solidFill>
              </a:rPr>
              <a:t> </a:t>
            </a:r>
            <a:r>
              <a:rPr lang="ru-RU" dirty="0" err="1">
                <a:solidFill>
                  <a:schemeClr val="bg1"/>
                </a:solidFill>
              </a:rPr>
              <a:t>намлик</a:t>
            </a:r>
            <a:r>
              <a:rPr lang="ru-RU" dirty="0">
                <a:solidFill>
                  <a:schemeClr val="bg1"/>
                </a:solidFill>
              </a:rPr>
              <a:t> </a:t>
            </a:r>
            <a:r>
              <a:rPr lang="ru-RU" dirty="0" err="1">
                <a:solidFill>
                  <a:schemeClr val="bg1"/>
                </a:solidFill>
              </a:rPr>
              <a:t>буғланади</a:t>
            </a:r>
            <a:r>
              <a:rPr lang="ru-RU" dirty="0">
                <a:solidFill>
                  <a:schemeClr val="bg1"/>
                </a:solidFill>
              </a:rPr>
              <a:t>. </a:t>
            </a:r>
            <a:r>
              <a:rPr lang="ru-RU" dirty="0" err="1">
                <a:solidFill>
                  <a:schemeClr val="bg1"/>
                </a:solidFill>
              </a:rPr>
              <a:t>Йилнинг</a:t>
            </a:r>
            <a:r>
              <a:rPr lang="ru-RU" dirty="0">
                <a:solidFill>
                  <a:schemeClr val="bg1"/>
                </a:solidFill>
              </a:rPr>
              <a:t> </a:t>
            </a:r>
            <a:r>
              <a:rPr lang="ru-RU" dirty="0" err="1">
                <a:solidFill>
                  <a:schemeClr val="bg1"/>
                </a:solidFill>
              </a:rPr>
              <a:t>қуруқ</a:t>
            </a:r>
            <a:r>
              <a:rPr lang="ru-RU" dirty="0">
                <a:solidFill>
                  <a:schemeClr val="bg1"/>
                </a:solidFill>
              </a:rPr>
              <a:t> </a:t>
            </a:r>
            <a:r>
              <a:rPr lang="ru-RU" dirty="0" err="1">
                <a:solidFill>
                  <a:schemeClr val="bg1"/>
                </a:solidFill>
              </a:rPr>
              <a:t>мавсумида</a:t>
            </a:r>
            <a:r>
              <a:rPr lang="ru-RU" dirty="0">
                <a:solidFill>
                  <a:schemeClr val="bg1"/>
                </a:solidFill>
              </a:rPr>
              <a:t> </a:t>
            </a:r>
            <a:r>
              <a:rPr lang="ru-RU" dirty="0" err="1">
                <a:solidFill>
                  <a:schemeClr val="bg1"/>
                </a:solidFill>
              </a:rPr>
              <a:t>яшил</a:t>
            </a:r>
            <a:r>
              <a:rPr lang="ru-RU" dirty="0">
                <a:solidFill>
                  <a:schemeClr val="bg1"/>
                </a:solidFill>
              </a:rPr>
              <a:t> </a:t>
            </a:r>
            <a:r>
              <a:rPr lang="ru-RU" dirty="0" err="1">
                <a:solidFill>
                  <a:schemeClr val="bg1"/>
                </a:solidFill>
              </a:rPr>
              <a:t>экинзорлар</a:t>
            </a:r>
            <a:r>
              <a:rPr lang="ru-RU" dirty="0">
                <a:solidFill>
                  <a:schemeClr val="bg1"/>
                </a:solidFill>
              </a:rPr>
              <a:t> </a:t>
            </a:r>
            <a:r>
              <a:rPr lang="ru-RU" dirty="0" err="1">
                <a:solidFill>
                  <a:schemeClr val="bg1"/>
                </a:solidFill>
              </a:rPr>
              <a:t>орасида</a:t>
            </a:r>
            <a:r>
              <a:rPr lang="ru-RU" dirty="0">
                <a:solidFill>
                  <a:schemeClr val="bg1"/>
                </a:solidFill>
              </a:rPr>
              <a:t> </a:t>
            </a:r>
            <a:r>
              <a:rPr lang="ru-RU" dirty="0" err="1">
                <a:solidFill>
                  <a:schemeClr val="bg1"/>
                </a:solidFill>
              </a:rPr>
              <a:t>ҳавонинг</a:t>
            </a:r>
            <a:r>
              <a:rPr lang="ru-RU" dirty="0">
                <a:solidFill>
                  <a:schemeClr val="bg1"/>
                </a:solidFill>
              </a:rPr>
              <a:t> </a:t>
            </a:r>
            <a:r>
              <a:rPr lang="ru-RU" dirty="0" err="1">
                <a:solidFill>
                  <a:schemeClr val="bg1"/>
                </a:solidFill>
              </a:rPr>
              <a:t>намлиги</a:t>
            </a:r>
            <a:r>
              <a:rPr lang="ru-RU" dirty="0">
                <a:solidFill>
                  <a:schemeClr val="bg1"/>
                </a:solidFill>
              </a:rPr>
              <a:t> </a:t>
            </a:r>
            <a:r>
              <a:rPr lang="ru-RU" dirty="0" err="1">
                <a:solidFill>
                  <a:schemeClr val="bg1"/>
                </a:solidFill>
              </a:rPr>
              <a:t>очиқ</a:t>
            </a:r>
            <a:r>
              <a:rPr lang="ru-RU" dirty="0">
                <a:solidFill>
                  <a:schemeClr val="bg1"/>
                </a:solidFill>
              </a:rPr>
              <a:t> </a:t>
            </a:r>
            <a:r>
              <a:rPr lang="ru-RU" dirty="0" err="1">
                <a:solidFill>
                  <a:schemeClr val="bg1"/>
                </a:solidFill>
              </a:rPr>
              <a:t>майдондагига</a:t>
            </a:r>
            <a:r>
              <a:rPr lang="ru-RU" dirty="0">
                <a:solidFill>
                  <a:schemeClr val="bg1"/>
                </a:solidFill>
              </a:rPr>
              <a:t> </a:t>
            </a:r>
            <a:r>
              <a:rPr lang="ru-RU" dirty="0" err="1">
                <a:solidFill>
                  <a:schemeClr val="bg1"/>
                </a:solidFill>
              </a:rPr>
              <a:t>нисбатан</a:t>
            </a:r>
            <a:r>
              <a:rPr lang="ru-RU" dirty="0">
                <a:solidFill>
                  <a:schemeClr val="bg1"/>
                </a:solidFill>
              </a:rPr>
              <a:t> 4-7% </a:t>
            </a:r>
            <a:r>
              <a:rPr lang="ru-RU" dirty="0" err="1">
                <a:solidFill>
                  <a:schemeClr val="bg1"/>
                </a:solidFill>
              </a:rPr>
              <a:t>юқори</a:t>
            </a:r>
            <a:r>
              <a:rPr lang="ru-RU" dirty="0">
                <a:solidFill>
                  <a:schemeClr val="bg1"/>
                </a:solidFill>
              </a:rPr>
              <a:t> </a:t>
            </a:r>
            <a:r>
              <a:rPr lang="ru-RU" dirty="0" err="1">
                <a:solidFill>
                  <a:schemeClr val="bg1"/>
                </a:solidFill>
              </a:rPr>
              <a:t>бўлади</a:t>
            </a:r>
            <a:r>
              <a:rPr lang="ru-RU" dirty="0">
                <a:solidFill>
                  <a:schemeClr val="bg1"/>
                </a:solidFill>
              </a:rPr>
              <a:t>; </a:t>
            </a:r>
            <a:r>
              <a:rPr lang="ru-RU" dirty="0" err="1">
                <a:solidFill>
                  <a:schemeClr val="bg1"/>
                </a:solidFill>
              </a:rPr>
              <a:t>намгарчилик</a:t>
            </a:r>
            <a:r>
              <a:rPr lang="ru-RU" dirty="0">
                <a:solidFill>
                  <a:schemeClr val="bg1"/>
                </a:solidFill>
              </a:rPr>
              <a:t> </a:t>
            </a:r>
            <a:r>
              <a:rPr lang="ru-RU" dirty="0" err="1">
                <a:solidFill>
                  <a:schemeClr val="bg1"/>
                </a:solidFill>
              </a:rPr>
              <a:t>мавсумида</a:t>
            </a:r>
            <a:r>
              <a:rPr lang="ru-RU" dirty="0">
                <a:solidFill>
                  <a:schemeClr val="bg1"/>
                </a:solidFill>
              </a:rPr>
              <a:t> </a:t>
            </a:r>
            <a:r>
              <a:rPr lang="ru-RU" dirty="0" err="1">
                <a:solidFill>
                  <a:schemeClr val="bg1"/>
                </a:solidFill>
              </a:rPr>
              <a:t>эса</a:t>
            </a:r>
            <a:r>
              <a:rPr lang="ru-RU" dirty="0">
                <a:solidFill>
                  <a:schemeClr val="bg1"/>
                </a:solidFill>
              </a:rPr>
              <a:t> – </a:t>
            </a:r>
            <a:r>
              <a:rPr lang="ru-RU" dirty="0" err="1">
                <a:solidFill>
                  <a:schemeClr val="bg1"/>
                </a:solidFill>
              </a:rPr>
              <a:t>намлик</a:t>
            </a:r>
            <a:r>
              <a:rPr lang="ru-RU" dirty="0">
                <a:solidFill>
                  <a:schemeClr val="bg1"/>
                </a:solidFill>
              </a:rPr>
              <a:t> </a:t>
            </a:r>
            <a:r>
              <a:rPr lang="ru-RU" dirty="0" err="1">
                <a:solidFill>
                  <a:schemeClr val="bg1"/>
                </a:solidFill>
              </a:rPr>
              <a:t>даражаси</a:t>
            </a:r>
            <a:r>
              <a:rPr lang="ru-RU" dirty="0">
                <a:solidFill>
                  <a:schemeClr val="bg1"/>
                </a:solidFill>
              </a:rPr>
              <a:t> </a:t>
            </a:r>
            <a:r>
              <a:rPr lang="ru-RU" dirty="0" err="1">
                <a:solidFill>
                  <a:schemeClr val="bg1"/>
                </a:solidFill>
              </a:rPr>
              <a:t>пасаяди</a:t>
            </a:r>
            <a:r>
              <a:rPr lang="ru-RU" dirty="0">
                <a:solidFill>
                  <a:schemeClr val="bg1"/>
                </a:solidFill>
              </a:rPr>
              <a:t>, </a:t>
            </a:r>
            <a:r>
              <a:rPr lang="ru-RU" dirty="0" err="1">
                <a:solidFill>
                  <a:schemeClr val="bg1"/>
                </a:solidFill>
              </a:rPr>
              <a:t>чунки</a:t>
            </a:r>
            <a:r>
              <a:rPr lang="ru-RU" dirty="0">
                <a:solidFill>
                  <a:schemeClr val="bg1"/>
                </a:solidFill>
              </a:rPr>
              <a:t> </a:t>
            </a:r>
            <a:r>
              <a:rPr lang="ru-RU" dirty="0" err="1">
                <a:solidFill>
                  <a:schemeClr val="bg1"/>
                </a:solidFill>
              </a:rPr>
              <a:t>ҳаво</a:t>
            </a:r>
            <a:r>
              <a:rPr lang="ru-RU" dirty="0">
                <a:solidFill>
                  <a:schemeClr val="bg1"/>
                </a:solidFill>
              </a:rPr>
              <a:t> </a:t>
            </a:r>
            <a:r>
              <a:rPr lang="ru-RU" dirty="0" err="1">
                <a:solidFill>
                  <a:schemeClr val="bg1"/>
                </a:solidFill>
              </a:rPr>
              <a:t>қуруқлашганида</a:t>
            </a:r>
            <a:r>
              <a:rPr lang="ru-RU" dirty="0">
                <a:solidFill>
                  <a:schemeClr val="bg1"/>
                </a:solidFill>
              </a:rPr>
              <a:t> </a:t>
            </a:r>
            <a:r>
              <a:rPr lang="ru-RU" dirty="0" err="1">
                <a:solidFill>
                  <a:schemeClr val="bg1"/>
                </a:solidFill>
              </a:rPr>
              <a:t>баргларда</a:t>
            </a:r>
            <a:r>
              <a:rPr lang="ru-RU" dirty="0">
                <a:solidFill>
                  <a:schemeClr val="bg1"/>
                </a:solidFill>
              </a:rPr>
              <a:t> </a:t>
            </a:r>
            <a:r>
              <a:rPr lang="ru-RU" dirty="0" err="1">
                <a:solidFill>
                  <a:schemeClr val="bg1"/>
                </a:solidFill>
              </a:rPr>
              <a:t>буғлатиш</a:t>
            </a:r>
            <a:r>
              <a:rPr lang="ru-RU" dirty="0">
                <a:solidFill>
                  <a:schemeClr val="bg1"/>
                </a:solidFill>
              </a:rPr>
              <a:t> </a:t>
            </a:r>
            <a:r>
              <a:rPr lang="ru-RU" dirty="0" err="1">
                <a:solidFill>
                  <a:schemeClr val="bg1"/>
                </a:solidFill>
              </a:rPr>
              <a:t>кучаяди</a:t>
            </a:r>
            <a:r>
              <a:rPr lang="ru-RU" dirty="0">
                <a:solidFill>
                  <a:schemeClr val="bg1"/>
                </a:solidFill>
              </a:rPr>
              <a:t>, </a:t>
            </a:r>
            <a:r>
              <a:rPr lang="ru-RU" dirty="0" err="1">
                <a:solidFill>
                  <a:schemeClr val="bg1"/>
                </a:solidFill>
              </a:rPr>
              <a:t>ва</a:t>
            </a:r>
            <a:r>
              <a:rPr lang="ru-RU" dirty="0">
                <a:solidFill>
                  <a:schemeClr val="bg1"/>
                </a:solidFill>
              </a:rPr>
              <a:t> </a:t>
            </a:r>
            <a:r>
              <a:rPr lang="ru-RU" dirty="0" err="1">
                <a:solidFill>
                  <a:schemeClr val="bg1"/>
                </a:solidFill>
              </a:rPr>
              <a:t>аксинча</a:t>
            </a:r>
            <a:r>
              <a:rPr lang="ru-RU" dirty="0">
                <a:solidFill>
                  <a:schemeClr val="bg1"/>
                </a:solidFill>
              </a:rPr>
              <a:t>, нам </a:t>
            </a:r>
            <a:r>
              <a:rPr lang="ru-RU" dirty="0" err="1">
                <a:solidFill>
                  <a:schemeClr val="bg1"/>
                </a:solidFill>
              </a:rPr>
              <a:t>ҳавода</a:t>
            </a:r>
            <a:r>
              <a:rPr lang="ru-RU" dirty="0">
                <a:solidFill>
                  <a:schemeClr val="bg1"/>
                </a:solidFill>
              </a:rPr>
              <a:t> </a:t>
            </a:r>
            <a:r>
              <a:rPr lang="ru-RU" dirty="0" err="1">
                <a:solidFill>
                  <a:schemeClr val="bg1"/>
                </a:solidFill>
              </a:rPr>
              <a:t>барглар</a:t>
            </a:r>
            <a:r>
              <a:rPr lang="ru-RU" dirty="0">
                <a:solidFill>
                  <a:schemeClr val="bg1"/>
                </a:solidFill>
              </a:rPr>
              <a:t> </a:t>
            </a:r>
            <a:r>
              <a:rPr lang="ru-RU" dirty="0" err="1">
                <a:solidFill>
                  <a:schemeClr val="bg1"/>
                </a:solidFill>
              </a:rPr>
              <a:t>сувни</a:t>
            </a:r>
            <a:r>
              <a:rPr lang="ru-RU" dirty="0">
                <a:solidFill>
                  <a:schemeClr val="bg1"/>
                </a:solidFill>
              </a:rPr>
              <a:t> </a:t>
            </a:r>
            <a:r>
              <a:rPr lang="ru-RU" dirty="0" err="1">
                <a:solidFill>
                  <a:schemeClr val="bg1"/>
                </a:solidFill>
              </a:rPr>
              <a:t>ўзига</a:t>
            </a:r>
            <a:r>
              <a:rPr lang="ru-RU" dirty="0">
                <a:solidFill>
                  <a:schemeClr val="bg1"/>
                </a:solidFill>
              </a:rPr>
              <a:t> </a:t>
            </a:r>
            <a:r>
              <a:rPr lang="ru-RU" dirty="0" err="1">
                <a:solidFill>
                  <a:schemeClr val="bg1"/>
                </a:solidFill>
              </a:rPr>
              <a:t>тортиб</a:t>
            </a:r>
            <a:r>
              <a:rPr lang="ru-RU" dirty="0">
                <a:solidFill>
                  <a:schemeClr val="bg1"/>
                </a:solidFill>
              </a:rPr>
              <a:t> </a:t>
            </a:r>
            <a:r>
              <a:rPr lang="ru-RU" dirty="0" err="1">
                <a:solidFill>
                  <a:schemeClr val="bg1"/>
                </a:solidFill>
              </a:rPr>
              <a:t>олади</a:t>
            </a:r>
            <a:r>
              <a:rPr lang="ru-RU" dirty="0">
                <a:solidFill>
                  <a:schemeClr val="bg1"/>
                </a:solidFill>
              </a:rPr>
              <a:t>. </a:t>
            </a:r>
          </a:p>
        </p:txBody>
      </p:sp>
      <p:pic>
        <p:nvPicPr>
          <p:cNvPr id="409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429000"/>
            <a:ext cx="4762500" cy="31718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165991" y="943798"/>
            <a:ext cx="8606760" cy="2773233"/>
          </a:xfrm>
        </p:spPr>
        <p:style>
          <a:lnRef idx="0">
            <a:schemeClr val="accent4"/>
          </a:lnRef>
          <a:fillRef idx="3">
            <a:schemeClr val="accent4"/>
          </a:fillRef>
          <a:effectRef idx="3">
            <a:schemeClr val="accent4"/>
          </a:effectRef>
          <a:fontRef idx="minor">
            <a:schemeClr val="lt1"/>
          </a:fontRef>
        </p:style>
        <p:txBody>
          <a:bodyPr>
            <a:noAutofit/>
          </a:bodyPr>
          <a:lstStyle/>
          <a:p>
            <a:r>
              <a:rPr lang="ru-RU" sz="1600" dirty="0" err="1"/>
              <a:t>Дарахтларнинг</a:t>
            </a:r>
            <a:r>
              <a:rPr lang="ru-RU" sz="1600" dirty="0"/>
              <a:t> </a:t>
            </a:r>
            <a:r>
              <a:rPr lang="ru-RU" sz="1600" dirty="0" err="1"/>
              <a:t>барглари</a:t>
            </a:r>
            <a:r>
              <a:rPr lang="ru-RU" sz="1600" dirty="0"/>
              <a:t> </a:t>
            </a:r>
            <a:r>
              <a:rPr lang="ru-RU" sz="1600" dirty="0" err="1"/>
              <a:t>ўзига</a:t>
            </a:r>
            <a:r>
              <a:rPr lang="ru-RU" sz="1600" dirty="0"/>
              <a:t> </a:t>
            </a:r>
            <a:r>
              <a:rPr lang="ru-RU" sz="1600" dirty="0" err="1"/>
              <a:t>хос</a:t>
            </a:r>
            <a:r>
              <a:rPr lang="ru-RU" sz="1600" dirty="0"/>
              <a:t> </a:t>
            </a:r>
            <a:r>
              <a:rPr lang="ru-RU" sz="1600" dirty="0" err="1"/>
              <a:t>иссиқлиқ</a:t>
            </a:r>
            <a:r>
              <a:rPr lang="ru-RU" sz="1600" dirty="0"/>
              <a:t> </a:t>
            </a:r>
            <a:r>
              <a:rPr lang="ru-RU" sz="1600" dirty="0" err="1"/>
              <a:t>хусусиятига</a:t>
            </a:r>
            <a:r>
              <a:rPr lang="ru-RU" sz="1600" dirty="0"/>
              <a:t> </a:t>
            </a:r>
            <a:r>
              <a:rPr lang="ru-RU" sz="1600" dirty="0" err="1"/>
              <a:t>эга</a:t>
            </a:r>
            <a:r>
              <a:rPr lang="ru-RU" sz="1600" dirty="0"/>
              <a:t>. Улар </a:t>
            </a:r>
            <a:r>
              <a:rPr lang="ru-RU" sz="1600" dirty="0" err="1"/>
              <a:t>ҳар</a:t>
            </a:r>
            <a:r>
              <a:rPr lang="ru-RU" sz="1600" dirty="0"/>
              <a:t> </a:t>
            </a:r>
            <a:r>
              <a:rPr lang="ru-RU" sz="1600" dirty="0" err="1"/>
              <a:t>ҳил</a:t>
            </a:r>
            <a:r>
              <a:rPr lang="ru-RU" sz="1600" dirty="0"/>
              <a:t> </a:t>
            </a:r>
            <a:r>
              <a:rPr lang="ru-RU" sz="1600" dirty="0" err="1"/>
              <a:t>турларда</a:t>
            </a:r>
            <a:r>
              <a:rPr lang="ru-RU" sz="1600" dirty="0"/>
              <a:t> </a:t>
            </a:r>
            <a:r>
              <a:rPr lang="ru-RU" sz="1600" dirty="0" err="1"/>
              <a:t>хар</a:t>
            </a:r>
            <a:r>
              <a:rPr lang="ru-RU" sz="1600" dirty="0"/>
              <a:t> </a:t>
            </a:r>
            <a:r>
              <a:rPr lang="ru-RU" sz="1600" dirty="0" err="1"/>
              <a:t>ҳил</a:t>
            </a:r>
            <a:r>
              <a:rPr lang="ru-RU" sz="1600" dirty="0"/>
              <a:t> </a:t>
            </a:r>
            <a:r>
              <a:rPr lang="ru-RU" sz="1600" dirty="0" err="1"/>
              <a:t>даражада</a:t>
            </a:r>
            <a:r>
              <a:rPr lang="ru-RU" sz="1600" dirty="0"/>
              <a:t> </a:t>
            </a:r>
            <a:r>
              <a:rPr lang="ru-RU" sz="1600" dirty="0" err="1"/>
              <a:t>иссиқликни</a:t>
            </a:r>
            <a:r>
              <a:rPr lang="ru-RU" sz="1600" dirty="0"/>
              <a:t>  </a:t>
            </a:r>
            <a:r>
              <a:rPr lang="ru-RU" sz="1600" dirty="0" err="1"/>
              <a:t>қайтариш</a:t>
            </a:r>
            <a:r>
              <a:rPr lang="ru-RU" sz="1600" dirty="0"/>
              <a:t> </a:t>
            </a:r>
            <a:r>
              <a:rPr lang="ru-RU" sz="1600" dirty="0" err="1"/>
              <a:t>ўзига</a:t>
            </a:r>
            <a:r>
              <a:rPr lang="ru-RU" sz="1600" dirty="0"/>
              <a:t> </a:t>
            </a:r>
            <a:r>
              <a:rPr lang="ru-RU" sz="1600" dirty="0" err="1"/>
              <a:t>қабул</a:t>
            </a:r>
            <a:r>
              <a:rPr lang="ru-RU" sz="1600" dirty="0"/>
              <a:t> </a:t>
            </a:r>
            <a:r>
              <a:rPr lang="ru-RU" sz="1600" dirty="0" err="1"/>
              <a:t>қилишга</a:t>
            </a:r>
            <a:r>
              <a:rPr lang="ru-RU" sz="1600" dirty="0"/>
              <a:t> </a:t>
            </a:r>
            <a:r>
              <a:rPr lang="ru-RU" sz="1600" dirty="0" err="1"/>
              <a:t>қодирдир</a:t>
            </a:r>
            <a:r>
              <a:rPr lang="ru-RU" sz="1600" dirty="0"/>
              <a:t>. </a:t>
            </a:r>
            <a:r>
              <a:rPr lang="ru-RU" sz="1600" dirty="0" err="1"/>
              <a:t>Ёш</a:t>
            </a:r>
            <a:r>
              <a:rPr lang="ru-RU" sz="1600" dirty="0"/>
              <a:t> </a:t>
            </a:r>
            <a:r>
              <a:rPr lang="ru-RU" sz="1600" dirty="0" err="1"/>
              <a:t>эман</a:t>
            </a:r>
            <a:r>
              <a:rPr lang="ru-RU" sz="1600" dirty="0"/>
              <a:t> </a:t>
            </a:r>
            <a:r>
              <a:rPr lang="ru-RU" sz="1600" dirty="0" err="1"/>
              <a:t>дарахтзори</a:t>
            </a:r>
            <a:r>
              <a:rPr lang="ru-RU" sz="1600" dirty="0"/>
              <a:t> </a:t>
            </a:r>
            <a:r>
              <a:rPr lang="ru-RU" sz="1600" dirty="0" err="1"/>
              <a:t>қуёш</a:t>
            </a:r>
            <a:r>
              <a:rPr lang="ru-RU" sz="1600" dirty="0"/>
              <a:t> </a:t>
            </a:r>
            <a:r>
              <a:rPr lang="ru-RU" sz="1600" dirty="0" err="1"/>
              <a:t>радиациясининг</a:t>
            </a:r>
            <a:r>
              <a:rPr lang="ru-RU" sz="1600" dirty="0"/>
              <a:t> 96,8% ни </a:t>
            </a:r>
            <a:r>
              <a:rPr lang="ru-RU" sz="1600" dirty="0" err="1"/>
              <a:t>ушлаб</a:t>
            </a:r>
            <a:r>
              <a:rPr lang="ru-RU" sz="1600" dirty="0"/>
              <a:t> </a:t>
            </a:r>
            <a:r>
              <a:rPr lang="ru-RU" sz="1600" dirty="0" err="1"/>
              <a:t>қолади</a:t>
            </a:r>
            <a:r>
              <a:rPr lang="ru-RU" sz="1600" dirty="0"/>
              <a:t>, </a:t>
            </a:r>
            <a:r>
              <a:rPr lang="ru-RU" sz="1600" dirty="0" err="1"/>
              <a:t>қарагайзор</a:t>
            </a:r>
            <a:r>
              <a:rPr lang="ru-RU" sz="1600" dirty="0"/>
              <a:t> - 96, </a:t>
            </a:r>
            <a:r>
              <a:rPr lang="ru-RU" sz="1600" dirty="0" err="1"/>
              <a:t>қорақарагай</a:t>
            </a:r>
            <a:r>
              <a:rPr lang="ru-RU" sz="1600" dirty="0"/>
              <a:t>, </a:t>
            </a:r>
            <a:r>
              <a:rPr lang="ru-RU" sz="1600" dirty="0" err="1"/>
              <a:t>терак</a:t>
            </a:r>
            <a:r>
              <a:rPr lang="ru-RU" sz="1600" dirty="0"/>
              <a:t>, </a:t>
            </a:r>
            <a:r>
              <a:rPr lang="ru-RU" sz="1600" dirty="0" err="1"/>
              <a:t>эман</a:t>
            </a:r>
            <a:r>
              <a:rPr lang="ru-RU" sz="1600" dirty="0"/>
              <a:t> </a:t>
            </a:r>
            <a:r>
              <a:rPr lang="ru-RU" sz="1600" dirty="0" err="1"/>
              <a:t>турларидан</a:t>
            </a:r>
            <a:r>
              <a:rPr lang="ru-RU" sz="1600" dirty="0"/>
              <a:t> </a:t>
            </a:r>
            <a:r>
              <a:rPr lang="ru-RU" sz="1600" dirty="0" err="1"/>
              <a:t>иборат</a:t>
            </a:r>
            <a:r>
              <a:rPr lang="ru-RU" sz="1600" dirty="0"/>
              <a:t> </a:t>
            </a:r>
            <a:r>
              <a:rPr lang="ru-RU" sz="1600" dirty="0" err="1"/>
              <a:t>бўлган</a:t>
            </a:r>
            <a:r>
              <a:rPr lang="ru-RU" sz="1600" dirty="0"/>
              <a:t> </a:t>
            </a:r>
            <a:r>
              <a:rPr lang="ru-RU" sz="1600" dirty="0" err="1"/>
              <a:t>аралаш</a:t>
            </a:r>
            <a:r>
              <a:rPr lang="ru-RU" sz="1600" dirty="0"/>
              <a:t> </a:t>
            </a:r>
            <a:r>
              <a:rPr lang="ru-RU" sz="1600" dirty="0" err="1"/>
              <a:t>ўрмон</a:t>
            </a:r>
            <a:r>
              <a:rPr lang="ru-RU" sz="1600" dirty="0"/>
              <a:t> 97-98%. </a:t>
            </a:r>
            <a:r>
              <a:rPr lang="ru-RU" sz="1600" dirty="0" err="1"/>
              <a:t>Дарахтларнинг</a:t>
            </a:r>
            <a:r>
              <a:rPr lang="ru-RU" sz="1600" dirty="0"/>
              <a:t> </a:t>
            </a:r>
            <a:r>
              <a:rPr lang="ru-RU" sz="1600" dirty="0" err="1"/>
              <a:t>ҳароратдан</a:t>
            </a:r>
            <a:r>
              <a:rPr lang="ru-RU" sz="1600" dirty="0"/>
              <a:t> </a:t>
            </a:r>
            <a:r>
              <a:rPr lang="ru-RU" sz="1600" dirty="0" err="1"/>
              <a:t>ҳимоя</a:t>
            </a:r>
            <a:r>
              <a:rPr lang="ru-RU" sz="1600" dirty="0"/>
              <a:t> </a:t>
            </a:r>
            <a:r>
              <a:rPr lang="ru-RU" sz="1600" dirty="0" err="1"/>
              <a:t>қилиш</a:t>
            </a:r>
            <a:r>
              <a:rPr lang="ru-RU" sz="1600" dirty="0"/>
              <a:t> </a:t>
            </a:r>
            <a:r>
              <a:rPr lang="ru-RU" sz="1600" dirty="0" err="1"/>
              <a:t>функсияси</a:t>
            </a:r>
            <a:r>
              <a:rPr lang="ru-RU" sz="1600" dirty="0"/>
              <a:t> </a:t>
            </a:r>
            <a:r>
              <a:rPr lang="ru-RU" sz="1600" dirty="0" err="1"/>
              <a:t>бундан</a:t>
            </a:r>
            <a:r>
              <a:rPr lang="ru-RU" sz="1600" dirty="0"/>
              <a:t> </a:t>
            </a:r>
            <a:r>
              <a:rPr lang="ru-RU" sz="1600" dirty="0" err="1"/>
              <a:t>яққол</a:t>
            </a:r>
            <a:r>
              <a:rPr lang="ru-RU" sz="1600" dirty="0"/>
              <a:t> </a:t>
            </a:r>
            <a:r>
              <a:rPr lang="ru-RU" sz="1600" dirty="0" err="1"/>
              <a:t>кўриниб</a:t>
            </a:r>
            <a:r>
              <a:rPr lang="ru-RU" sz="1600" dirty="0"/>
              <a:t> </a:t>
            </a:r>
            <a:r>
              <a:rPr lang="ru-RU" sz="1600" dirty="0" err="1"/>
              <a:t>турибди</a:t>
            </a:r>
            <a:r>
              <a:rPr lang="ru-RU" sz="1600" dirty="0"/>
              <a:t>.</a:t>
            </a:r>
          </a:p>
          <a:p>
            <a:r>
              <a:rPr lang="uz-Cyrl-UZ" sz="1600" dirty="0"/>
              <a:t>Дарахтлар танаси уруғ униб чиқиши ва ундан ҳосил бўлган ниҳолнинг асосий новдасини ўсиб ривожланиши натижасида шаклланади ва тупроқдаги сувда эриган минерал моддалами илдиз орқали баргларга, баргларда фотосинтез жараёни натижасида ҳосил бўлган органик моддаларни бутун ўсимлик танаси бўйлаб ҳаракатланишини таъминлайди. </a:t>
            </a:r>
            <a:endParaRPr lang="ru-RU" sz="1600" dirty="0"/>
          </a:p>
        </p:txBody>
      </p:sp>
      <p:sp>
        <p:nvSpPr>
          <p:cNvPr id="2" name="AutoShape 4" descr="Картинки по запросу листья деревьев"/>
          <p:cNvSpPr>
            <a:spLocks noChangeAspect="1" noChangeArrowheads="1"/>
          </p:cNvSpPr>
          <p:nvPr/>
        </p:nvSpPr>
        <p:spPr bwMode="auto">
          <a:xfrm>
            <a:off x="155575" y="-1608138"/>
            <a:ext cx="538162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126" name="Picture 6" descr="Картинки по запросу листья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83513"/>
            <a:ext cx="2668549" cy="1136249"/>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Картинки по запросу листья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942088"/>
            <a:ext cx="3971312" cy="2757654"/>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2595" y="3942088"/>
            <a:ext cx="3986207" cy="26552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389457" y="12454"/>
            <a:ext cx="7500990" cy="611168"/>
          </a:xfrm>
        </p:spPr>
        <p:style>
          <a:lnRef idx="2">
            <a:schemeClr val="accent1"/>
          </a:lnRef>
          <a:fillRef idx="1">
            <a:schemeClr val="lt1"/>
          </a:fillRef>
          <a:effectRef idx="0">
            <a:schemeClr val="accent1"/>
          </a:effectRef>
          <a:fontRef idx="minor">
            <a:schemeClr val="dk1"/>
          </a:fontRef>
        </p:style>
        <p:txBody>
          <a:bodyPr>
            <a:noAutofit/>
          </a:bodyPr>
          <a:lstStyle/>
          <a:p>
            <a:pPr algn="ctr"/>
            <a:r>
              <a:rPr lang="ru-RU" sz="2000" dirty="0" err="1"/>
              <a:t>дарахт</a:t>
            </a:r>
            <a:r>
              <a:rPr lang="ru-RU" sz="2000" dirty="0"/>
              <a:t> </a:t>
            </a:r>
            <a:r>
              <a:rPr lang="ru-RU" sz="2000" dirty="0" err="1"/>
              <a:t>турлари</a:t>
            </a:r>
            <a:r>
              <a:rPr lang="ru-RU" sz="2000" dirty="0"/>
              <a:t> </a:t>
            </a:r>
            <a:r>
              <a:rPr lang="ru-RU" sz="2000" dirty="0" err="1"/>
              <a:t>иссиқга</a:t>
            </a:r>
            <a:r>
              <a:rPr lang="ru-RU" sz="2000" dirty="0"/>
              <a:t> </a:t>
            </a:r>
            <a:r>
              <a:rPr lang="ru-RU" sz="2000" dirty="0" err="1"/>
              <a:t>маносабатига</a:t>
            </a:r>
            <a:r>
              <a:rPr lang="ru-RU" sz="2000" dirty="0"/>
              <a:t> </a:t>
            </a:r>
            <a:r>
              <a:rPr lang="ru-RU" sz="2000" dirty="0" err="1"/>
              <a:t>қараб</a:t>
            </a:r>
            <a:r>
              <a:rPr lang="ru-RU" sz="2000" dirty="0"/>
              <a:t> </a:t>
            </a:r>
            <a:r>
              <a:rPr lang="en-US" sz="2000" dirty="0"/>
              <a:t>VI</a:t>
            </a:r>
            <a:r>
              <a:rPr lang="ru-RU" sz="2000" dirty="0"/>
              <a:t> </a:t>
            </a:r>
            <a:r>
              <a:rPr lang="ru-RU" sz="2000" dirty="0" err="1"/>
              <a:t>гурухга</a:t>
            </a:r>
            <a:r>
              <a:rPr lang="ru-RU" sz="2000" dirty="0"/>
              <a:t>  </a:t>
            </a:r>
            <a:r>
              <a:rPr lang="ru-RU" sz="2000" dirty="0" err="1"/>
              <a:t>бўлинади</a:t>
            </a:r>
            <a:r>
              <a:rPr lang="ru-RU" sz="2000" dirty="0"/>
              <a:t>.</a:t>
            </a:r>
          </a:p>
        </p:txBody>
      </p:sp>
      <p:graphicFrame>
        <p:nvGraphicFramePr>
          <p:cNvPr id="4" name="Схема 3"/>
          <p:cNvGraphicFramePr/>
          <p:nvPr>
            <p:extLst>
              <p:ext uri="{D42A27DB-BD31-4B8C-83A1-F6EECF244321}">
                <p14:modId xmlns:p14="http://schemas.microsoft.com/office/powerpoint/2010/main" val="3063156222"/>
              </p:ext>
            </p:extLst>
          </p:nvPr>
        </p:nvGraphicFramePr>
        <p:xfrm>
          <a:off x="179512" y="836712"/>
          <a:ext cx="7920880" cy="4192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44491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1">
            <a:schemeClr val="dk1"/>
          </a:lnRef>
          <a:fillRef idx="3">
            <a:schemeClr val="dk1"/>
          </a:fillRef>
          <a:effectRef idx="2">
            <a:schemeClr val="dk1"/>
          </a:effectRef>
          <a:fontRef idx="minor">
            <a:schemeClr val="lt1"/>
          </a:fontRef>
        </p:style>
        <p:txBody>
          <a:bodyPr/>
          <a:lstStyle/>
          <a:p>
            <a:pPr>
              <a:defRPr/>
            </a:pP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128068" y="908720"/>
            <a:ext cx="4786314" cy="5400600"/>
          </a:xfrm>
        </p:spPr>
        <p:style>
          <a:lnRef idx="0">
            <a:schemeClr val="dk1"/>
          </a:lnRef>
          <a:fillRef idx="3">
            <a:schemeClr val="dk1"/>
          </a:fillRef>
          <a:effectRef idx="3">
            <a:schemeClr val="dk1"/>
          </a:effectRef>
          <a:fontRef idx="minor">
            <a:schemeClr val="lt1"/>
          </a:fontRef>
        </p:style>
        <p:txBody>
          <a:bodyPr>
            <a:normAutofit fontScale="55000" lnSpcReduction="20000"/>
          </a:bodyPr>
          <a:lstStyle/>
          <a:p>
            <a:r>
              <a:rPr lang="ru-RU" dirty="0" err="1"/>
              <a:t>Ҳар</a:t>
            </a:r>
            <a:r>
              <a:rPr lang="ru-RU" dirty="0"/>
              <a:t> </a:t>
            </a:r>
            <a:r>
              <a:rPr lang="ru-RU" dirty="0" err="1"/>
              <a:t>бир</a:t>
            </a:r>
            <a:r>
              <a:rPr lang="ru-RU" dirty="0"/>
              <a:t> </a:t>
            </a:r>
            <a:r>
              <a:rPr lang="ru-RU" dirty="0" err="1"/>
              <a:t>дарахт</a:t>
            </a:r>
            <a:r>
              <a:rPr lang="ru-RU" dirty="0"/>
              <a:t>-бута тури </a:t>
            </a:r>
            <a:r>
              <a:rPr lang="ru-RU" dirty="0" err="1"/>
              <a:t>учун</a:t>
            </a:r>
            <a:r>
              <a:rPr lang="ru-RU" dirty="0"/>
              <a:t> </a:t>
            </a:r>
            <a:r>
              <a:rPr lang="ru-RU" dirty="0" err="1"/>
              <a:t>учта</a:t>
            </a:r>
            <a:r>
              <a:rPr lang="ru-RU" dirty="0"/>
              <a:t>: </a:t>
            </a:r>
            <a:r>
              <a:rPr lang="ru-RU" dirty="0" err="1"/>
              <a:t>оптимал</a:t>
            </a:r>
            <a:r>
              <a:rPr lang="ru-RU" dirty="0"/>
              <a:t>, </a:t>
            </a:r>
            <a:r>
              <a:rPr lang="ru-RU" dirty="0" err="1"/>
              <a:t>қуйи</a:t>
            </a:r>
            <a:r>
              <a:rPr lang="ru-RU" dirty="0"/>
              <a:t> </a:t>
            </a:r>
            <a:r>
              <a:rPr lang="ru-RU" dirty="0" err="1"/>
              <a:t>ва</a:t>
            </a:r>
            <a:r>
              <a:rPr lang="ru-RU" dirty="0"/>
              <a:t> </a:t>
            </a:r>
            <a:r>
              <a:rPr lang="ru-RU" dirty="0" err="1"/>
              <a:t>юқори</a:t>
            </a:r>
            <a:r>
              <a:rPr lang="ru-RU" dirty="0"/>
              <a:t> </a:t>
            </a:r>
            <a:r>
              <a:rPr lang="ru-RU" dirty="0" err="1"/>
              <a:t>ҳарорат</a:t>
            </a:r>
            <a:r>
              <a:rPr lang="ru-RU" dirty="0"/>
              <a:t> </a:t>
            </a:r>
            <a:r>
              <a:rPr lang="ru-RU" dirty="0" err="1"/>
              <a:t>чегарасини</a:t>
            </a:r>
            <a:r>
              <a:rPr lang="ru-RU" dirty="0"/>
              <a:t> </a:t>
            </a:r>
            <a:r>
              <a:rPr lang="ru-RU" dirty="0" err="1"/>
              <a:t>белгилаш</a:t>
            </a:r>
            <a:r>
              <a:rPr lang="ru-RU" dirty="0"/>
              <a:t> </a:t>
            </a:r>
            <a:r>
              <a:rPr lang="ru-RU" dirty="0" err="1"/>
              <a:t>мумкин</a:t>
            </a:r>
            <a:r>
              <a:rPr lang="ru-RU" dirty="0"/>
              <a:t>. </a:t>
            </a:r>
            <a:r>
              <a:rPr lang="ru-RU" dirty="0" err="1"/>
              <a:t>Оптимал</a:t>
            </a:r>
            <a:r>
              <a:rPr lang="ru-RU" dirty="0"/>
              <a:t> </a:t>
            </a:r>
            <a:r>
              <a:rPr lang="ru-RU" dirty="0" err="1"/>
              <a:t>ҳарорат</a:t>
            </a:r>
            <a:r>
              <a:rPr lang="ru-RU" dirty="0"/>
              <a:t> </a:t>
            </a:r>
            <a:r>
              <a:rPr lang="ru-RU" dirty="0" err="1"/>
              <a:t>ўсимликларнинг</a:t>
            </a:r>
            <a:r>
              <a:rPr lang="ru-RU" dirty="0"/>
              <a:t> </a:t>
            </a:r>
            <a:r>
              <a:rPr lang="ru-RU" dirty="0" err="1"/>
              <a:t>талабига</a:t>
            </a:r>
            <a:r>
              <a:rPr lang="ru-RU" dirty="0"/>
              <a:t> </a:t>
            </a:r>
            <a:r>
              <a:rPr lang="ru-RU" dirty="0" err="1"/>
              <a:t>тўғри</a:t>
            </a:r>
            <a:r>
              <a:rPr lang="ru-RU" dirty="0"/>
              <a:t> </a:t>
            </a:r>
            <a:r>
              <a:rPr lang="ru-RU" dirty="0" err="1"/>
              <a:t>келадиган</a:t>
            </a:r>
            <a:r>
              <a:rPr lang="ru-RU" dirty="0"/>
              <a:t> </a:t>
            </a:r>
            <a:r>
              <a:rPr lang="ru-RU" dirty="0" err="1"/>
              <a:t>бўлиб</a:t>
            </a:r>
            <a:r>
              <a:rPr lang="ru-RU" dirty="0"/>
              <a:t>, </a:t>
            </a:r>
            <a:r>
              <a:rPr lang="ru-RU" dirty="0" err="1"/>
              <a:t>уларнинг</a:t>
            </a:r>
            <a:r>
              <a:rPr lang="ru-RU" dirty="0"/>
              <a:t> </a:t>
            </a:r>
            <a:r>
              <a:rPr lang="ru-RU" dirty="0" err="1"/>
              <a:t>яхши</a:t>
            </a:r>
            <a:r>
              <a:rPr lang="ru-RU" dirty="0"/>
              <a:t> </a:t>
            </a:r>
            <a:r>
              <a:rPr lang="ru-RU" dirty="0" err="1"/>
              <a:t>ўсиши</a:t>
            </a:r>
            <a:r>
              <a:rPr lang="ru-RU" dirty="0"/>
              <a:t> </a:t>
            </a:r>
            <a:r>
              <a:rPr lang="ru-RU" dirty="0" err="1"/>
              <a:t>ва</a:t>
            </a:r>
            <a:r>
              <a:rPr lang="ru-RU" dirty="0"/>
              <a:t> </a:t>
            </a:r>
            <a:r>
              <a:rPr lang="ru-RU" dirty="0" err="1"/>
              <a:t>ривожланиши</a:t>
            </a:r>
            <a:r>
              <a:rPr lang="ru-RU" dirty="0"/>
              <a:t>, </a:t>
            </a:r>
            <a:r>
              <a:rPr lang="ru-RU" dirty="0" err="1"/>
              <a:t>турли</a:t>
            </a:r>
            <a:r>
              <a:rPr lang="ru-RU" dirty="0"/>
              <a:t> </a:t>
            </a:r>
            <a:r>
              <a:rPr lang="ru-RU" dirty="0" err="1"/>
              <a:t>физиологик</a:t>
            </a:r>
            <a:r>
              <a:rPr lang="ru-RU" dirty="0"/>
              <a:t> </a:t>
            </a:r>
            <a:r>
              <a:rPr lang="ru-RU" dirty="0" err="1"/>
              <a:t>жараёнларнинг</a:t>
            </a:r>
            <a:r>
              <a:rPr lang="ru-RU" dirty="0"/>
              <a:t> </a:t>
            </a:r>
            <a:r>
              <a:rPr lang="ru-RU" dirty="0" err="1"/>
              <a:t>яхши</a:t>
            </a:r>
            <a:r>
              <a:rPr lang="ru-RU" dirty="0"/>
              <a:t> </a:t>
            </a:r>
            <a:r>
              <a:rPr lang="ru-RU" dirty="0" err="1"/>
              <a:t>бориши</a:t>
            </a:r>
            <a:r>
              <a:rPr lang="ru-RU" dirty="0"/>
              <a:t> </a:t>
            </a:r>
            <a:r>
              <a:rPr lang="ru-RU" dirty="0" err="1"/>
              <a:t>учун</a:t>
            </a:r>
            <a:r>
              <a:rPr lang="ru-RU" dirty="0"/>
              <a:t> </a:t>
            </a:r>
            <a:r>
              <a:rPr lang="ru-RU" dirty="0" err="1"/>
              <a:t>қулайлик</a:t>
            </a:r>
            <a:r>
              <a:rPr lang="ru-RU" dirty="0"/>
              <a:t> </a:t>
            </a:r>
            <a:r>
              <a:rPr lang="ru-RU" dirty="0" err="1"/>
              <a:t>туғдиради</a:t>
            </a:r>
            <a:r>
              <a:rPr lang="ru-RU" dirty="0"/>
              <a:t>. </a:t>
            </a:r>
            <a:r>
              <a:rPr lang="ru-RU" dirty="0" err="1"/>
              <a:t>Маълум</a:t>
            </a:r>
            <a:r>
              <a:rPr lang="ru-RU" dirty="0"/>
              <a:t> </a:t>
            </a:r>
            <a:r>
              <a:rPr lang="ru-RU" dirty="0" err="1"/>
              <a:t>бир</a:t>
            </a:r>
            <a:r>
              <a:rPr lang="ru-RU" dirty="0"/>
              <a:t> тур </a:t>
            </a:r>
            <a:r>
              <a:rPr lang="ru-RU" dirty="0" err="1"/>
              <a:t>учун</a:t>
            </a:r>
            <a:r>
              <a:rPr lang="ru-RU" dirty="0"/>
              <a:t> </a:t>
            </a:r>
            <a:r>
              <a:rPr lang="ru-RU" dirty="0" err="1"/>
              <a:t>хос</a:t>
            </a:r>
            <a:r>
              <a:rPr lang="ru-RU" dirty="0"/>
              <a:t> </a:t>
            </a:r>
            <a:r>
              <a:rPr lang="ru-RU" dirty="0" err="1"/>
              <a:t>бўлган</a:t>
            </a:r>
            <a:r>
              <a:rPr lang="ru-RU" dirty="0"/>
              <a:t> </a:t>
            </a:r>
            <a:r>
              <a:rPr lang="ru-RU" dirty="0" err="1"/>
              <a:t>турли</a:t>
            </a:r>
            <a:r>
              <a:rPr lang="ru-RU" dirty="0"/>
              <a:t> </a:t>
            </a:r>
            <a:r>
              <a:rPr lang="ru-RU" dirty="0" err="1"/>
              <a:t>физиологик</a:t>
            </a:r>
            <a:r>
              <a:rPr lang="ru-RU" dirty="0"/>
              <a:t> </a:t>
            </a:r>
            <a:r>
              <a:rPr lang="ru-RU" dirty="0" err="1"/>
              <a:t>жараёнлар</a:t>
            </a:r>
            <a:r>
              <a:rPr lang="ru-RU" dirty="0"/>
              <a:t> </a:t>
            </a:r>
            <a:r>
              <a:rPr lang="ru-RU" dirty="0" err="1"/>
              <a:t>учун</a:t>
            </a:r>
            <a:r>
              <a:rPr lang="ru-RU" dirty="0"/>
              <a:t> </a:t>
            </a:r>
            <a:r>
              <a:rPr lang="ru-RU" dirty="0" err="1"/>
              <a:t>ҳарорат</a:t>
            </a:r>
            <a:r>
              <a:rPr lang="ru-RU" dirty="0"/>
              <a:t> </a:t>
            </a:r>
            <a:r>
              <a:rPr lang="ru-RU" dirty="0" err="1"/>
              <a:t>чегараси</a:t>
            </a:r>
            <a:r>
              <a:rPr lang="ru-RU" dirty="0"/>
              <a:t> </a:t>
            </a:r>
            <a:r>
              <a:rPr lang="ru-RU" dirty="0" err="1"/>
              <a:t>ҳар</a:t>
            </a:r>
            <a:r>
              <a:rPr lang="ru-RU" dirty="0"/>
              <a:t> хил </a:t>
            </a:r>
            <a:r>
              <a:rPr lang="ru-RU" dirty="0" err="1"/>
              <a:t>бўлиши</a:t>
            </a:r>
            <a:r>
              <a:rPr lang="ru-RU" dirty="0"/>
              <a:t> </a:t>
            </a:r>
            <a:r>
              <a:rPr lang="ru-RU" dirty="0" err="1"/>
              <a:t>мумкин</a:t>
            </a:r>
            <a:r>
              <a:rPr lang="ru-RU" dirty="0"/>
              <a:t>. </a:t>
            </a:r>
            <a:r>
              <a:rPr lang="ru-RU" dirty="0" err="1"/>
              <a:t>Масалан</a:t>
            </a:r>
            <a:r>
              <a:rPr lang="ru-RU" dirty="0"/>
              <a:t>, </a:t>
            </a:r>
            <a:r>
              <a:rPr lang="ru-RU" dirty="0" err="1"/>
              <a:t>қорақарағай</a:t>
            </a:r>
            <a:r>
              <a:rPr lang="ru-RU" dirty="0"/>
              <a:t> </a:t>
            </a:r>
            <a:r>
              <a:rPr lang="ru-RU" dirty="0" err="1"/>
              <a:t>ва</a:t>
            </a:r>
            <a:r>
              <a:rPr lang="ru-RU" dirty="0"/>
              <a:t> </a:t>
            </a:r>
            <a:r>
              <a:rPr lang="ru-RU" dirty="0" err="1"/>
              <a:t>оққарағай</a:t>
            </a:r>
            <a:r>
              <a:rPr lang="ru-RU" dirty="0"/>
              <a:t> +</a:t>
            </a:r>
            <a:r>
              <a:rPr lang="ru-RU" dirty="0" err="1"/>
              <a:t>4+10оС</a:t>
            </a:r>
            <a:r>
              <a:rPr lang="ru-RU" dirty="0"/>
              <a:t> </a:t>
            </a:r>
            <a:r>
              <a:rPr lang="ru-RU" dirty="0" err="1"/>
              <a:t>ҳароратда</a:t>
            </a:r>
            <a:r>
              <a:rPr lang="ru-RU" dirty="0"/>
              <a:t> </a:t>
            </a:r>
            <a:r>
              <a:rPr lang="ru-RU" dirty="0" err="1"/>
              <a:t>яхши</a:t>
            </a:r>
            <a:r>
              <a:rPr lang="ru-RU" dirty="0"/>
              <a:t> </a:t>
            </a:r>
            <a:r>
              <a:rPr lang="ru-RU" dirty="0" err="1"/>
              <a:t>ўсади</a:t>
            </a:r>
            <a:r>
              <a:rPr lang="ru-RU" dirty="0"/>
              <a:t>, +</a:t>
            </a:r>
            <a:r>
              <a:rPr lang="ru-RU" dirty="0" err="1"/>
              <a:t>10оС</a:t>
            </a:r>
            <a:r>
              <a:rPr lang="ru-RU" dirty="0"/>
              <a:t> дан </a:t>
            </a:r>
            <a:r>
              <a:rPr lang="ru-RU" dirty="0" err="1"/>
              <a:t>юқорида</a:t>
            </a:r>
            <a:r>
              <a:rPr lang="ru-RU" dirty="0"/>
              <a:t> </a:t>
            </a:r>
            <a:r>
              <a:rPr lang="ru-RU" dirty="0" err="1"/>
              <a:t>гуллайди</a:t>
            </a:r>
            <a:r>
              <a:rPr lang="ru-RU" dirty="0"/>
              <a:t>. </a:t>
            </a:r>
            <a:r>
              <a:rPr lang="ru-RU" dirty="0" err="1"/>
              <a:t>Қандағоч</a:t>
            </a:r>
            <a:r>
              <a:rPr lang="ru-RU" dirty="0"/>
              <a:t>, </a:t>
            </a:r>
            <a:r>
              <a:rPr lang="ru-RU" dirty="0" err="1"/>
              <a:t>тоғтерак</a:t>
            </a:r>
            <a:r>
              <a:rPr lang="ru-RU" dirty="0"/>
              <a:t>, </a:t>
            </a:r>
            <a:r>
              <a:rPr lang="ru-RU" dirty="0" err="1"/>
              <a:t>ўрмон</a:t>
            </a:r>
            <a:r>
              <a:rPr lang="ru-RU" dirty="0"/>
              <a:t> </a:t>
            </a:r>
            <a:r>
              <a:rPr lang="ru-RU" dirty="0" err="1"/>
              <a:t>ёнғоғи</a:t>
            </a:r>
            <a:r>
              <a:rPr lang="ru-RU" dirty="0"/>
              <a:t>, тол </a:t>
            </a:r>
            <a:r>
              <a:rPr lang="ru-RU" dirty="0" err="1"/>
              <a:t>пастроқ</a:t>
            </a:r>
            <a:r>
              <a:rPr lang="ru-RU" dirty="0"/>
              <a:t> </a:t>
            </a:r>
            <a:r>
              <a:rPr lang="ru-RU" dirty="0" err="1"/>
              <a:t>ҳароратда</a:t>
            </a:r>
            <a:r>
              <a:rPr lang="ru-RU" dirty="0"/>
              <a:t> </a:t>
            </a:r>
            <a:r>
              <a:rPr lang="ru-RU" dirty="0" err="1"/>
              <a:t>гуллайди</a:t>
            </a:r>
            <a:r>
              <a:rPr lang="ru-RU" dirty="0"/>
              <a:t>, </a:t>
            </a:r>
            <a:r>
              <a:rPr lang="ru-RU" dirty="0" err="1"/>
              <a:t>ўсиши</a:t>
            </a:r>
            <a:r>
              <a:rPr lang="ru-RU" dirty="0"/>
              <a:t> </a:t>
            </a:r>
            <a:r>
              <a:rPr lang="ru-RU" dirty="0" err="1"/>
              <a:t>учун</a:t>
            </a:r>
            <a:r>
              <a:rPr lang="ru-RU" dirty="0"/>
              <a:t> </a:t>
            </a:r>
            <a:r>
              <a:rPr lang="ru-RU" dirty="0" err="1"/>
              <a:t>бўлса</a:t>
            </a:r>
            <a:r>
              <a:rPr lang="ru-RU" dirty="0"/>
              <a:t> </a:t>
            </a:r>
            <a:r>
              <a:rPr lang="ru-RU" dirty="0" err="1"/>
              <a:t>юқорироқ</a:t>
            </a:r>
            <a:r>
              <a:rPr lang="ru-RU" dirty="0"/>
              <a:t> </a:t>
            </a:r>
            <a:r>
              <a:rPr lang="ru-RU" dirty="0" err="1"/>
              <a:t>ҳарорат</a:t>
            </a:r>
            <a:r>
              <a:rPr lang="ru-RU" dirty="0"/>
              <a:t> </a:t>
            </a:r>
            <a:r>
              <a:rPr lang="ru-RU" dirty="0" err="1"/>
              <a:t>талаб</a:t>
            </a:r>
            <a:r>
              <a:rPr lang="ru-RU" dirty="0"/>
              <a:t> </a:t>
            </a:r>
            <a:r>
              <a:rPr lang="ru-RU" dirty="0" err="1"/>
              <a:t>этади</a:t>
            </a:r>
            <a:r>
              <a:rPr lang="ru-RU" dirty="0"/>
              <a:t>.</a:t>
            </a:r>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9273" y="1693871"/>
            <a:ext cx="4000488" cy="38302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71414"/>
            <a:ext cx="7500990" cy="611168"/>
          </a:xfrm>
          <a:prstGeom prst="roundRect">
            <a:avLst>
              <a:gd name="adj" fmla="val 50000"/>
            </a:avLst>
          </a:prstGeo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ru-RU" sz="1800" dirty="0" err="1"/>
              <a:t>Дарахтзорларни</a:t>
            </a:r>
            <a:r>
              <a:rPr lang="ru-RU" sz="1800" dirty="0"/>
              <a:t> </a:t>
            </a:r>
            <a:r>
              <a:rPr lang="ru-RU" sz="1800" dirty="0" err="1"/>
              <a:t>ҳавонинг</a:t>
            </a:r>
            <a:r>
              <a:rPr lang="ru-RU" sz="1800" dirty="0"/>
              <a:t> </a:t>
            </a:r>
            <a:r>
              <a:rPr lang="ru-RU" sz="1800" dirty="0" err="1"/>
              <a:t>таркиби</a:t>
            </a:r>
            <a:r>
              <a:rPr lang="ru-RU" sz="1800" dirty="0"/>
              <a:t> </a:t>
            </a:r>
            <a:r>
              <a:rPr lang="ru-RU" sz="1800" dirty="0" err="1"/>
              <a:t>ва</a:t>
            </a:r>
            <a:r>
              <a:rPr lang="ru-RU" sz="1800" dirty="0"/>
              <a:t> </a:t>
            </a:r>
            <a:r>
              <a:rPr lang="ru-RU" sz="1800" dirty="0" err="1"/>
              <a:t>тозалигига</a:t>
            </a:r>
            <a:r>
              <a:rPr lang="ru-RU" sz="1800" dirty="0"/>
              <a:t> </a:t>
            </a:r>
            <a:r>
              <a:rPr lang="ru-RU" sz="1800" dirty="0" err="1"/>
              <a:t>таъсири</a:t>
            </a:r>
            <a:endParaRPr lang="ru-RU" sz="1800" b="0" cap="none" dirty="0">
              <a:ln w="18415" cmpd="sng">
                <a:solidFill>
                  <a:srgbClr val="FFFFFF"/>
                </a:solidFill>
                <a:prstDash val="solid"/>
              </a:ln>
              <a:solidFill>
                <a:srgbClr val="FFFFFF"/>
              </a:solidFill>
              <a:effectLst>
                <a:outerShdw blurRad="63500" dir="3600000" algn="tl" rotWithShape="0">
                  <a:srgbClr val="000000">
                    <a:alpha val="70000"/>
                  </a:srgbClr>
                </a:outerShdw>
              </a:effectLst>
              <a:cs typeface="Aharoni" panose="02010803020104030203" pitchFamily="2" charset="-79"/>
            </a:endParaRPr>
          </a:p>
        </p:txBody>
      </p:sp>
      <p:sp>
        <p:nvSpPr>
          <p:cNvPr id="17411" name="Rectangle 3"/>
          <p:cNvSpPr>
            <a:spLocks noGrp="1" noChangeArrowheads="1"/>
          </p:cNvSpPr>
          <p:nvPr>
            <p:ph idx="1"/>
          </p:nvPr>
        </p:nvSpPr>
        <p:spPr>
          <a:xfrm>
            <a:off x="-32" y="857232"/>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fontScale="62500" lnSpcReduction="20000"/>
          </a:bodyPr>
          <a:lstStyle/>
          <a:p>
            <a:r>
              <a:rPr lang="ru-RU" dirty="0" err="1">
                <a:solidFill>
                  <a:srgbClr val="006600"/>
                </a:solidFill>
              </a:rPr>
              <a:t>Ўрмоннинг</a:t>
            </a:r>
            <a:r>
              <a:rPr lang="ru-RU" dirty="0">
                <a:solidFill>
                  <a:srgbClr val="006600"/>
                </a:solidFill>
              </a:rPr>
              <a:t> </a:t>
            </a:r>
            <a:r>
              <a:rPr lang="ru-RU" dirty="0" err="1">
                <a:solidFill>
                  <a:srgbClr val="006600"/>
                </a:solidFill>
              </a:rPr>
              <a:t>хаётида</a:t>
            </a:r>
            <a:r>
              <a:rPr lang="ru-RU" dirty="0">
                <a:solidFill>
                  <a:srgbClr val="006600"/>
                </a:solidFill>
              </a:rPr>
              <a:t> </a:t>
            </a:r>
            <a:r>
              <a:rPr lang="ru-RU" dirty="0" err="1">
                <a:solidFill>
                  <a:srgbClr val="006600"/>
                </a:solidFill>
              </a:rPr>
              <a:t>хаво</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унинг</a:t>
            </a:r>
            <a:r>
              <a:rPr lang="ru-RU" dirty="0">
                <a:solidFill>
                  <a:srgbClr val="006600"/>
                </a:solidFill>
              </a:rPr>
              <a:t> </a:t>
            </a:r>
            <a:r>
              <a:rPr lang="ru-RU" dirty="0" err="1">
                <a:solidFill>
                  <a:srgbClr val="006600"/>
                </a:solidFill>
              </a:rPr>
              <a:t>таркиби</a:t>
            </a:r>
            <a:r>
              <a:rPr lang="ru-RU" dirty="0">
                <a:solidFill>
                  <a:srgbClr val="006600"/>
                </a:solidFill>
              </a:rPr>
              <a:t> </a:t>
            </a:r>
            <a:r>
              <a:rPr lang="ru-RU" dirty="0" err="1">
                <a:solidFill>
                  <a:srgbClr val="006600"/>
                </a:solidFill>
              </a:rPr>
              <a:t>асосий</a:t>
            </a:r>
            <a:r>
              <a:rPr lang="ru-RU" dirty="0">
                <a:solidFill>
                  <a:srgbClr val="006600"/>
                </a:solidFill>
              </a:rPr>
              <a:t> </a:t>
            </a:r>
            <a:r>
              <a:rPr lang="ru-RU" dirty="0" err="1">
                <a:solidFill>
                  <a:srgbClr val="006600"/>
                </a:solidFill>
              </a:rPr>
              <a:t>факторлардан</a:t>
            </a:r>
            <a:r>
              <a:rPr lang="ru-RU" dirty="0">
                <a:solidFill>
                  <a:srgbClr val="006600"/>
                </a:solidFill>
              </a:rPr>
              <a:t> </a:t>
            </a:r>
            <a:r>
              <a:rPr lang="ru-RU" dirty="0" err="1">
                <a:solidFill>
                  <a:srgbClr val="006600"/>
                </a:solidFill>
              </a:rPr>
              <a:t>биридир</a:t>
            </a:r>
            <a:r>
              <a:rPr lang="ru-RU" dirty="0">
                <a:solidFill>
                  <a:srgbClr val="006600"/>
                </a:solidFill>
              </a:rPr>
              <a:t>. </a:t>
            </a:r>
            <a:r>
              <a:rPr lang="ru-RU" dirty="0" err="1">
                <a:solidFill>
                  <a:srgbClr val="006600"/>
                </a:solidFill>
              </a:rPr>
              <a:t>Агар</a:t>
            </a:r>
            <a:r>
              <a:rPr lang="ru-RU" dirty="0">
                <a:solidFill>
                  <a:srgbClr val="006600"/>
                </a:solidFill>
              </a:rPr>
              <a:t> </a:t>
            </a:r>
            <a:r>
              <a:rPr lang="ru-RU" dirty="0" err="1">
                <a:solidFill>
                  <a:srgbClr val="006600"/>
                </a:solidFill>
              </a:rPr>
              <a:t>ўсимликни</a:t>
            </a:r>
            <a:r>
              <a:rPr lang="ru-RU" dirty="0">
                <a:solidFill>
                  <a:srgbClr val="006600"/>
                </a:solidFill>
              </a:rPr>
              <a:t> </a:t>
            </a:r>
            <a:r>
              <a:rPr lang="ru-RU" dirty="0" err="1">
                <a:solidFill>
                  <a:srgbClr val="006600"/>
                </a:solidFill>
              </a:rPr>
              <a:t>атмосферадан</a:t>
            </a:r>
            <a:r>
              <a:rPr lang="ru-RU" dirty="0">
                <a:solidFill>
                  <a:srgbClr val="006600"/>
                </a:solidFill>
              </a:rPr>
              <a:t> </a:t>
            </a:r>
            <a:r>
              <a:rPr lang="ru-RU" dirty="0" err="1">
                <a:solidFill>
                  <a:srgbClr val="006600"/>
                </a:solidFill>
              </a:rPr>
              <a:t>ажратиб</a:t>
            </a:r>
            <a:r>
              <a:rPr lang="ru-RU" dirty="0">
                <a:solidFill>
                  <a:srgbClr val="006600"/>
                </a:solidFill>
              </a:rPr>
              <a:t> </a:t>
            </a:r>
            <a:r>
              <a:rPr lang="ru-RU" dirty="0" err="1">
                <a:solidFill>
                  <a:srgbClr val="006600"/>
                </a:solidFill>
              </a:rPr>
              <a:t>қўйилса</a:t>
            </a:r>
            <a:r>
              <a:rPr lang="ru-RU" dirty="0">
                <a:solidFill>
                  <a:srgbClr val="006600"/>
                </a:solidFill>
              </a:rPr>
              <a:t> у </a:t>
            </a:r>
            <a:r>
              <a:rPr lang="ru-RU" dirty="0" err="1">
                <a:solidFill>
                  <a:srgbClr val="006600"/>
                </a:solidFill>
              </a:rPr>
              <a:t>қуриб</a:t>
            </a:r>
            <a:r>
              <a:rPr lang="ru-RU" dirty="0">
                <a:solidFill>
                  <a:srgbClr val="006600"/>
                </a:solidFill>
              </a:rPr>
              <a:t> </a:t>
            </a:r>
            <a:r>
              <a:rPr lang="ru-RU" dirty="0" err="1">
                <a:solidFill>
                  <a:srgbClr val="006600"/>
                </a:solidFill>
              </a:rPr>
              <a:t>қолади</a:t>
            </a:r>
            <a:r>
              <a:rPr lang="ru-RU" dirty="0">
                <a:solidFill>
                  <a:srgbClr val="006600"/>
                </a:solidFill>
              </a:rPr>
              <a:t>. </a:t>
            </a:r>
            <a:r>
              <a:rPr lang="ru-RU" dirty="0" err="1">
                <a:solidFill>
                  <a:srgbClr val="006600"/>
                </a:solidFill>
              </a:rPr>
              <a:t>хавонинг</a:t>
            </a:r>
            <a:r>
              <a:rPr lang="ru-RU" dirty="0">
                <a:solidFill>
                  <a:srgbClr val="006600"/>
                </a:solidFill>
              </a:rPr>
              <a:t> </a:t>
            </a:r>
            <a:r>
              <a:rPr lang="ru-RU" dirty="0" err="1">
                <a:solidFill>
                  <a:srgbClr val="006600"/>
                </a:solidFill>
              </a:rPr>
              <a:t>оптимал</a:t>
            </a:r>
            <a:r>
              <a:rPr lang="ru-RU" dirty="0">
                <a:solidFill>
                  <a:srgbClr val="006600"/>
                </a:solidFill>
              </a:rPr>
              <a:t> </a:t>
            </a:r>
            <a:r>
              <a:rPr lang="ru-RU" dirty="0" err="1">
                <a:solidFill>
                  <a:srgbClr val="006600"/>
                </a:solidFill>
              </a:rPr>
              <a:t>таркиби</a:t>
            </a:r>
            <a:r>
              <a:rPr lang="ru-RU" dirty="0">
                <a:solidFill>
                  <a:srgbClr val="006600"/>
                </a:solidFill>
              </a:rPr>
              <a:t> </a:t>
            </a:r>
            <a:r>
              <a:rPr lang="ru-RU" dirty="0" err="1">
                <a:solidFill>
                  <a:srgbClr val="006600"/>
                </a:solidFill>
              </a:rPr>
              <a:t>қуъйидагича</a:t>
            </a:r>
            <a:r>
              <a:rPr lang="ru-RU" dirty="0">
                <a:solidFill>
                  <a:srgbClr val="006600"/>
                </a:solidFill>
              </a:rPr>
              <a:t>.</a:t>
            </a:r>
          </a:p>
          <a:p>
            <a:r>
              <a:rPr lang="ru-RU" i="1" dirty="0">
                <a:solidFill>
                  <a:srgbClr val="006600"/>
                </a:solidFill>
              </a:rPr>
              <a:t>Азот - 75%; кислород - 23%; аргон - 1%; Карбонат ангидрид гази 0,5% (СО</a:t>
            </a:r>
            <a:r>
              <a:rPr lang="ru-RU" i="1" baseline="-25000" dirty="0">
                <a:solidFill>
                  <a:srgbClr val="006600"/>
                </a:solidFill>
              </a:rPr>
              <a:t>2</a:t>
            </a:r>
            <a:r>
              <a:rPr lang="ru-RU" i="1" dirty="0" smtClean="0">
                <a:solidFill>
                  <a:srgbClr val="006600"/>
                </a:solidFill>
              </a:rPr>
              <a:t>).</a:t>
            </a:r>
            <a:r>
              <a:rPr lang="en-US" dirty="0">
                <a:solidFill>
                  <a:srgbClr val="006600"/>
                </a:solidFill>
              </a:rPr>
              <a:t> </a:t>
            </a:r>
            <a:r>
              <a:rPr lang="ru-RU" dirty="0" err="1" smtClean="0">
                <a:solidFill>
                  <a:srgbClr val="006600"/>
                </a:solidFill>
              </a:rPr>
              <a:t>Қолган</a:t>
            </a:r>
            <a:r>
              <a:rPr lang="ru-RU" dirty="0" smtClean="0">
                <a:solidFill>
                  <a:srgbClr val="006600"/>
                </a:solidFill>
              </a:rPr>
              <a:t> </a:t>
            </a:r>
            <a:r>
              <a:rPr lang="ru-RU" dirty="0">
                <a:solidFill>
                  <a:srgbClr val="006600"/>
                </a:solidFill>
              </a:rPr>
              <a:t>0,5%, </a:t>
            </a:r>
            <a:r>
              <a:rPr lang="ru-RU" dirty="0" err="1">
                <a:solidFill>
                  <a:srgbClr val="006600"/>
                </a:solidFill>
              </a:rPr>
              <a:t>сув</a:t>
            </a:r>
            <a:r>
              <a:rPr lang="ru-RU" dirty="0">
                <a:solidFill>
                  <a:srgbClr val="006600"/>
                </a:solidFill>
              </a:rPr>
              <a:t> </a:t>
            </a:r>
            <a:r>
              <a:rPr lang="ru-RU" dirty="0" err="1">
                <a:solidFill>
                  <a:srgbClr val="006600"/>
                </a:solidFill>
              </a:rPr>
              <a:t>бу</a:t>
            </a:r>
            <a:r>
              <a:rPr lang="el-GR" dirty="0">
                <a:solidFill>
                  <a:srgbClr val="006600"/>
                </a:solidFill>
              </a:rPr>
              <a:t>ғ</a:t>
            </a:r>
            <a:r>
              <a:rPr lang="ru-RU" dirty="0">
                <a:solidFill>
                  <a:srgbClr val="006600"/>
                </a:solidFill>
              </a:rPr>
              <a:t>и, гелий, метан </a:t>
            </a:r>
            <a:r>
              <a:rPr lang="ru-RU" dirty="0" err="1">
                <a:solidFill>
                  <a:srgbClr val="006600"/>
                </a:solidFill>
              </a:rPr>
              <a:t>ва</a:t>
            </a:r>
            <a:r>
              <a:rPr lang="ru-RU" dirty="0">
                <a:solidFill>
                  <a:srgbClr val="006600"/>
                </a:solidFill>
              </a:rPr>
              <a:t> </a:t>
            </a:r>
            <a:r>
              <a:rPr lang="ru-RU" dirty="0" err="1">
                <a:solidFill>
                  <a:srgbClr val="006600"/>
                </a:solidFill>
              </a:rPr>
              <a:t>бошқа</a:t>
            </a:r>
            <a:r>
              <a:rPr lang="ru-RU" dirty="0">
                <a:solidFill>
                  <a:srgbClr val="006600"/>
                </a:solidFill>
              </a:rPr>
              <a:t> </a:t>
            </a:r>
            <a:r>
              <a:rPr lang="ru-RU" dirty="0" err="1">
                <a:solidFill>
                  <a:srgbClr val="006600"/>
                </a:solidFill>
              </a:rPr>
              <a:t>тутун</a:t>
            </a:r>
            <a:r>
              <a:rPr lang="ru-RU" dirty="0">
                <a:solidFill>
                  <a:srgbClr val="006600"/>
                </a:solidFill>
              </a:rPr>
              <a:t> </a:t>
            </a:r>
            <a:r>
              <a:rPr lang="ru-RU" dirty="0" err="1">
                <a:solidFill>
                  <a:srgbClr val="006600"/>
                </a:solidFill>
              </a:rPr>
              <a:t>газлар</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чанглардан</a:t>
            </a:r>
            <a:r>
              <a:rPr lang="ru-RU" dirty="0">
                <a:solidFill>
                  <a:srgbClr val="006600"/>
                </a:solidFill>
              </a:rPr>
              <a:t> </a:t>
            </a:r>
            <a:r>
              <a:rPr lang="ru-RU" dirty="0" err="1">
                <a:solidFill>
                  <a:srgbClr val="006600"/>
                </a:solidFill>
              </a:rPr>
              <a:t>иборат</a:t>
            </a:r>
            <a:r>
              <a:rPr lang="ru-RU" dirty="0">
                <a:solidFill>
                  <a:srgbClr val="006600"/>
                </a:solidFill>
              </a:rPr>
              <a:t>.</a:t>
            </a:r>
          </a:p>
          <a:p>
            <a:r>
              <a:rPr lang="ru-RU" dirty="0" err="1">
                <a:solidFill>
                  <a:srgbClr val="006600"/>
                </a:solidFill>
              </a:rPr>
              <a:t>Маълумки</a:t>
            </a:r>
            <a:r>
              <a:rPr lang="ru-RU" dirty="0">
                <a:solidFill>
                  <a:srgbClr val="006600"/>
                </a:solidFill>
              </a:rPr>
              <a:t>, </a:t>
            </a:r>
            <a:r>
              <a:rPr lang="ru-RU" dirty="0" err="1">
                <a:solidFill>
                  <a:srgbClr val="006600"/>
                </a:solidFill>
              </a:rPr>
              <a:t>дарахт</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буталар</a:t>
            </a:r>
            <a:r>
              <a:rPr lang="ru-RU" dirty="0">
                <a:solidFill>
                  <a:srgbClr val="006600"/>
                </a:solidFill>
              </a:rPr>
              <a:t> </a:t>
            </a:r>
            <a:r>
              <a:rPr lang="ru-RU" dirty="0" err="1">
                <a:solidFill>
                  <a:srgbClr val="006600"/>
                </a:solidFill>
              </a:rPr>
              <a:t>ҳаводаги</a:t>
            </a:r>
            <a:r>
              <a:rPr lang="ru-RU" dirty="0">
                <a:solidFill>
                  <a:srgbClr val="006600"/>
                </a:solidFill>
              </a:rPr>
              <a:t> карбонат </a:t>
            </a:r>
            <a:r>
              <a:rPr lang="ru-RU" dirty="0" err="1">
                <a:solidFill>
                  <a:srgbClr val="006600"/>
                </a:solidFill>
              </a:rPr>
              <a:t>ангидридини</a:t>
            </a:r>
            <a:r>
              <a:rPr lang="ru-RU" dirty="0">
                <a:solidFill>
                  <a:srgbClr val="006600"/>
                </a:solidFill>
              </a:rPr>
              <a:t> </a:t>
            </a:r>
            <a:r>
              <a:rPr lang="ru-RU" dirty="0" err="1">
                <a:solidFill>
                  <a:srgbClr val="006600"/>
                </a:solidFill>
              </a:rPr>
              <a:t>олади</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ҳавони</a:t>
            </a:r>
            <a:r>
              <a:rPr lang="ru-RU" dirty="0">
                <a:solidFill>
                  <a:srgbClr val="006600"/>
                </a:solidFill>
              </a:rPr>
              <a:t> кислород </a:t>
            </a:r>
            <a:r>
              <a:rPr lang="ru-RU" dirty="0" err="1">
                <a:solidFill>
                  <a:srgbClr val="006600"/>
                </a:solidFill>
              </a:rPr>
              <a:t>билан</a:t>
            </a:r>
            <a:r>
              <a:rPr lang="ru-RU" dirty="0">
                <a:solidFill>
                  <a:srgbClr val="006600"/>
                </a:solidFill>
              </a:rPr>
              <a:t> </a:t>
            </a:r>
            <a:r>
              <a:rPr lang="ru-RU" dirty="0" err="1">
                <a:solidFill>
                  <a:srgbClr val="006600"/>
                </a:solidFill>
              </a:rPr>
              <a:t>бойитади</a:t>
            </a:r>
            <a:r>
              <a:rPr lang="ru-RU" dirty="0">
                <a:solidFill>
                  <a:srgbClr val="006600"/>
                </a:solidFill>
              </a:rPr>
              <a:t>. 1 гектар </a:t>
            </a:r>
            <a:r>
              <a:rPr lang="ru-RU" dirty="0" err="1">
                <a:solidFill>
                  <a:srgbClr val="006600"/>
                </a:solidFill>
              </a:rPr>
              <a:t>яшил</a:t>
            </a:r>
            <a:r>
              <a:rPr lang="ru-RU" dirty="0">
                <a:solidFill>
                  <a:srgbClr val="006600"/>
                </a:solidFill>
              </a:rPr>
              <a:t> </a:t>
            </a:r>
            <a:r>
              <a:rPr lang="ru-RU" dirty="0" err="1">
                <a:solidFill>
                  <a:srgbClr val="006600"/>
                </a:solidFill>
              </a:rPr>
              <a:t>экинзор</a:t>
            </a:r>
            <a:r>
              <a:rPr lang="ru-RU" dirty="0">
                <a:solidFill>
                  <a:srgbClr val="006600"/>
                </a:solidFill>
              </a:rPr>
              <a:t> </a:t>
            </a:r>
            <a:r>
              <a:rPr lang="ru-RU" dirty="0" err="1">
                <a:solidFill>
                  <a:srgbClr val="006600"/>
                </a:solidFill>
              </a:rPr>
              <a:t>майдони</a:t>
            </a:r>
            <a:r>
              <a:rPr lang="ru-RU" dirty="0">
                <a:solidFill>
                  <a:srgbClr val="006600"/>
                </a:solidFill>
              </a:rPr>
              <a:t> </a:t>
            </a:r>
            <a:r>
              <a:rPr lang="ru-RU" dirty="0" err="1">
                <a:solidFill>
                  <a:srgbClr val="006600"/>
                </a:solidFill>
              </a:rPr>
              <a:t>бир</a:t>
            </a:r>
            <a:r>
              <a:rPr lang="ru-RU" dirty="0">
                <a:solidFill>
                  <a:srgbClr val="006600"/>
                </a:solidFill>
              </a:rPr>
              <a:t> </a:t>
            </a:r>
            <a:r>
              <a:rPr lang="ru-RU" dirty="0" err="1">
                <a:solidFill>
                  <a:srgbClr val="006600"/>
                </a:solidFill>
              </a:rPr>
              <a:t>соат</a:t>
            </a:r>
            <a:r>
              <a:rPr lang="ru-RU" dirty="0">
                <a:solidFill>
                  <a:srgbClr val="006600"/>
                </a:solidFill>
              </a:rPr>
              <a:t> </a:t>
            </a:r>
            <a:r>
              <a:rPr lang="ru-RU" dirty="0" err="1">
                <a:solidFill>
                  <a:srgbClr val="006600"/>
                </a:solidFill>
              </a:rPr>
              <a:t>мобайнида</a:t>
            </a:r>
            <a:r>
              <a:rPr lang="ru-RU" dirty="0">
                <a:solidFill>
                  <a:srgbClr val="006600"/>
                </a:solidFill>
              </a:rPr>
              <a:t> </a:t>
            </a:r>
            <a:r>
              <a:rPr lang="ru-RU" dirty="0" err="1">
                <a:solidFill>
                  <a:srgbClr val="006600"/>
                </a:solidFill>
              </a:rPr>
              <a:t>ҳаводан</a:t>
            </a:r>
            <a:r>
              <a:rPr lang="ru-RU" dirty="0">
                <a:solidFill>
                  <a:srgbClr val="006600"/>
                </a:solidFill>
              </a:rPr>
              <a:t> 8 кг карбонат </a:t>
            </a:r>
            <a:r>
              <a:rPr lang="ru-RU" dirty="0" err="1">
                <a:solidFill>
                  <a:srgbClr val="006600"/>
                </a:solidFill>
              </a:rPr>
              <a:t>ангидридни</a:t>
            </a:r>
            <a:r>
              <a:rPr lang="ru-RU" dirty="0">
                <a:solidFill>
                  <a:srgbClr val="006600"/>
                </a:solidFill>
              </a:rPr>
              <a:t> </a:t>
            </a:r>
            <a:r>
              <a:rPr lang="ru-RU" dirty="0" err="1">
                <a:solidFill>
                  <a:srgbClr val="006600"/>
                </a:solidFill>
              </a:rPr>
              <a:t>ўзлаштиради</a:t>
            </a:r>
            <a:r>
              <a:rPr lang="ru-RU" dirty="0">
                <a:solidFill>
                  <a:srgbClr val="006600"/>
                </a:solidFill>
              </a:rPr>
              <a:t>. </a:t>
            </a:r>
            <a:r>
              <a:rPr lang="ru-RU" dirty="0" err="1">
                <a:solidFill>
                  <a:srgbClr val="006600"/>
                </a:solidFill>
              </a:rPr>
              <a:t>Худди</a:t>
            </a:r>
            <a:r>
              <a:rPr lang="ru-RU" dirty="0">
                <a:solidFill>
                  <a:srgbClr val="006600"/>
                </a:solidFill>
              </a:rPr>
              <a:t> шу </a:t>
            </a:r>
            <a:r>
              <a:rPr lang="ru-RU" dirty="0" err="1">
                <a:solidFill>
                  <a:srgbClr val="006600"/>
                </a:solidFill>
              </a:rPr>
              <a:t>ҳажмдаги</a:t>
            </a:r>
            <a:r>
              <a:rPr lang="ru-RU" dirty="0">
                <a:solidFill>
                  <a:srgbClr val="006600"/>
                </a:solidFill>
              </a:rPr>
              <a:t> карбонат ангидрид </a:t>
            </a:r>
            <a:r>
              <a:rPr lang="ru-RU" dirty="0" err="1">
                <a:solidFill>
                  <a:srgbClr val="006600"/>
                </a:solidFill>
              </a:rPr>
              <a:t>газини</a:t>
            </a:r>
            <a:r>
              <a:rPr lang="ru-RU" dirty="0">
                <a:solidFill>
                  <a:srgbClr val="006600"/>
                </a:solidFill>
              </a:rPr>
              <a:t> 200 та одам </a:t>
            </a:r>
            <a:r>
              <a:rPr lang="ru-RU" dirty="0" err="1">
                <a:solidFill>
                  <a:srgbClr val="006600"/>
                </a:solidFill>
              </a:rPr>
              <a:t>ўпкаси</a:t>
            </a:r>
            <a:r>
              <a:rPr lang="ru-RU" dirty="0">
                <a:solidFill>
                  <a:srgbClr val="006600"/>
                </a:solidFill>
              </a:rPr>
              <a:t> </a:t>
            </a:r>
            <a:r>
              <a:rPr lang="ru-RU" dirty="0" err="1">
                <a:solidFill>
                  <a:srgbClr val="006600"/>
                </a:solidFill>
              </a:rPr>
              <a:t>нафас</a:t>
            </a:r>
            <a:r>
              <a:rPr lang="ru-RU" dirty="0">
                <a:solidFill>
                  <a:srgbClr val="006600"/>
                </a:solidFill>
              </a:rPr>
              <a:t> </a:t>
            </a:r>
            <a:r>
              <a:rPr lang="ru-RU" dirty="0" err="1">
                <a:solidFill>
                  <a:srgbClr val="006600"/>
                </a:solidFill>
              </a:rPr>
              <a:t>олиш</a:t>
            </a:r>
            <a:r>
              <a:rPr lang="ru-RU" dirty="0">
                <a:solidFill>
                  <a:srgbClr val="006600"/>
                </a:solidFill>
              </a:rPr>
              <a:t> </a:t>
            </a:r>
            <a:r>
              <a:rPr lang="ru-RU" dirty="0" err="1">
                <a:solidFill>
                  <a:srgbClr val="006600"/>
                </a:solidFill>
              </a:rPr>
              <a:t>жараёнида</a:t>
            </a:r>
            <a:r>
              <a:rPr lang="ru-RU" dirty="0">
                <a:solidFill>
                  <a:srgbClr val="006600"/>
                </a:solidFill>
              </a:rPr>
              <a:t> </a:t>
            </a:r>
            <a:r>
              <a:rPr lang="ru-RU" dirty="0" err="1">
                <a:solidFill>
                  <a:srgbClr val="006600"/>
                </a:solidFill>
              </a:rPr>
              <a:t>ажратиб</a:t>
            </a:r>
            <a:r>
              <a:rPr lang="ru-RU" dirty="0">
                <a:solidFill>
                  <a:srgbClr val="006600"/>
                </a:solidFill>
              </a:rPr>
              <a:t> </a:t>
            </a:r>
            <a:r>
              <a:rPr lang="ru-RU" dirty="0" err="1">
                <a:solidFill>
                  <a:srgbClr val="006600"/>
                </a:solidFill>
              </a:rPr>
              <a:t>чиқаради</a:t>
            </a:r>
            <a:r>
              <a:rPr lang="ru-RU" dirty="0">
                <a:solidFill>
                  <a:srgbClr val="006600"/>
                </a:solidFill>
              </a:rPr>
              <a:t>. </a:t>
            </a:r>
            <a:r>
              <a:rPr lang="ru-RU" dirty="0" err="1">
                <a:solidFill>
                  <a:srgbClr val="006600"/>
                </a:solidFill>
              </a:rPr>
              <a:t>Бошқача</a:t>
            </a:r>
            <a:r>
              <a:rPr lang="ru-RU" dirty="0">
                <a:solidFill>
                  <a:srgbClr val="006600"/>
                </a:solidFill>
              </a:rPr>
              <a:t> </a:t>
            </a:r>
            <a:r>
              <a:rPr lang="ru-RU" dirty="0" err="1">
                <a:solidFill>
                  <a:srgbClr val="006600"/>
                </a:solidFill>
              </a:rPr>
              <a:t>айтганда</a:t>
            </a:r>
            <a:r>
              <a:rPr lang="ru-RU" dirty="0">
                <a:solidFill>
                  <a:srgbClr val="006600"/>
                </a:solidFill>
              </a:rPr>
              <a:t>, </a:t>
            </a:r>
            <a:r>
              <a:rPr lang="ru-RU" dirty="0" err="1">
                <a:solidFill>
                  <a:srgbClr val="006600"/>
                </a:solidFill>
              </a:rPr>
              <a:t>шаҳарда</a:t>
            </a:r>
            <a:r>
              <a:rPr lang="ru-RU" dirty="0">
                <a:solidFill>
                  <a:srgbClr val="006600"/>
                </a:solidFill>
              </a:rPr>
              <a:t> 1 та </a:t>
            </a:r>
            <a:r>
              <a:rPr lang="ru-RU" dirty="0" err="1">
                <a:solidFill>
                  <a:srgbClr val="006600"/>
                </a:solidFill>
              </a:rPr>
              <a:t>инсон</a:t>
            </a:r>
            <a:r>
              <a:rPr lang="ru-RU" dirty="0">
                <a:solidFill>
                  <a:srgbClr val="006600"/>
                </a:solidFill>
              </a:rPr>
              <a:t> </a:t>
            </a:r>
            <a:r>
              <a:rPr lang="ru-RU" dirty="0" err="1">
                <a:solidFill>
                  <a:srgbClr val="006600"/>
                </a:solidFill>
              </a:rPr>
              <a:t>нафас</a:t>
            </a:r>
            <a:r>
              <a:rPr lang="ru-RU" dirty="0">
                <a:solidFill>
                  <a:srgbClr val="006600"/>
                </a:solidFill>
              </a:rPr>
              <a:t> </a:t>
            </a:r>
            <a:r>
              <a:rPr lang="ru-RU" dirty="0" err="1">
                <a:solidFill>
                  <a:srgbClr val="006600"/>
                </a:solidFill>
              </a:rPr>
              <a:t>олиши</a:t>
            </a:r>
            <a:r>
              <a:rPr lang="ru-RU" dirty="0">
                <a:solidFill>
                  <a:srgbClr val="006600"/>
                </a:solidFill>
              </a:rPr>
              <a:t> </a:t>
            </a:r>
            <a:r>
              <a:rPr lang="ru-RU" dirty="0" err="1">
                <a:solidFill>
                  <a:srgbClr val="006600"/>
                </a:solidFill>
              </a:rPr>
              <a:t>учун</a:t>
            </a:r>
            <a:r>
              <a:rPr lang="ru-RU" dirty="0">
                <a:solidFill>
                  <a:srgbClr val="006600"/>
                </a:solidFill>
              </a:rPr>
              <a:t> </a:t>
            </a:r>
            <a:r>
              <a:rPr lang="ru-RU" dirty="0" err="1">
                <a:solidFill>
                  <a:srgbClr val="006600"/>
                </a:solidFill>
              </a:rPr>
              <a:t>зарур</a:t>
            </a:r>
            <a:r>
              <a:rPr lang="ru-RU" dirty="0">
                <a:solidFill>
                  <a:srgbClr val="006600"/>
                </a:solidFill>
              </a:rPr>
              <a:t> </a:t>
            </a:r>
            <a:r>
              <a:rPr lang="ru-RU" dirty="0" err="1">
                <a:solidFill>
                  <a:srgbClr val="006600"/>
                </a:solidFill>
              </a:rPr>
              <a:t>бўлган</a:t>
            </a:r>
            <a:r>
              <a:rPr lang="ru-RU" dirty="0">
                <a:solidFill>
                  <a:srgbClr val="006600"/>
                </a:solidFill>
              </a:rPr>
              <a:t> </a:t>
            </a:r>
            <a:r>
              <a:rPr lang="ru-RU" dirty="0" err="1">
                <a:solidFill>
                  <a:srgbClr val="006600"/>
                </a:solidFill>
              </a:rPr>
              <a:t>мўътадил</a:t>
            </a:r>
            <a:r>
              <a:rPr lang="ru-RU" dirty="0">
                <a:solidFill>
                  <a:srgbClr val="006600"/>
                </a:solidFill>
              </a:rPr>
              <a:t> </a:t>
            </a:r>
            <a:r>
              <a:rPr lang="ru-RU" dirty="0" err="1">
                <a:solidFill>
                  <a:srgbClr val="006600"/>
                </a:solidFill>
              </a:rPr>
              <a:t>ҳаво</a:t>
            </a:r>
            <a:r>
              <a:rPr lang="ru-RU" dirty="0">
                <a:solidFill>
                  <a:srgbClr val="006600"/>
                </a:solidFill>
              </a:rPr>
              <a:t> </a:t>
            </a:r>
            <a:r>
              <a:rPr lang="ru-RU" dirty="0" err="1">
                <a:solidFill>
                  <a:srgbClr val="006600"/>
                </a:solidFill>
              </a:rPr>
              <a:t>таркибини</a:t>
            </a:r>
            <a:r>
              <a:rPr lang="ru-RU" dirty="0">
                <a:solidFill>
                  <a:srgbClr val="006600"/>
                </a:solidFill>
              </a:rPr>
              <a:t> 50 </a:t>
            </a:r>
            <a:r>
              <a:rPr lang="ru-RU" dirty="0" err="1">
                <a:solidFill>
                  <a:srgbClr val="006600"/>
                </a:solidFill>
              </a:rPr>
              <a:t>м</a:t>
            </a:r>
            <a:r>
              <a:rPr lang="ru-RU" baseline="30000" dirty="0" err="1">
                <a:solidFill>
                  <a:srgbClr val="006600"/>
                </a:solidFill>
              </a:rPr>
              <a:t>2</a:t>
            </a:r>
            <a:r>
              <a:rPr lang="ru-RU" dirty="0">
                <a:solidFill>
                  <a:srgbClr val="006600"/>
                </a:solidFill>
              </a:rPr>
              <a:t> </a:t>
            </a:r>
            <a:r>
              <a:rPr lang="ru-RU" dirty="0" err="1">
                <a:solidFill>
                  <a:srgbClr val="006600"/>
                </a:solidFill>
              </a:rPr>
              <a:t>майдондаги</a:t>
            </a:r>
            <a:r>
              <a:rPr lang="ru-RU" dirty="0">
                <a:solidFill>
                  <a:srgbClr val="006600"/>
                </a:solidFill>
              </a:rPr>
              <a:t> </a:t>
            </a:r>
            <a:r>
              <a:rPr lang="ru-RU" dirty="0" err="1">
                <a:solidFill>
                  <a:srgbClr val="006600"/>
                </a:solidFill>
              </a:rPr>
              <a:t>яшил</a:t>
            </a:r>
            <a:r>
              <a:rPr lang="ru-RU" dirty="0">
                <a:solidFill>
                  <a:srgbClr val="006600"/>
                </a:solidFill>
              </a:rPr>
              <a:t> </a:t>
            </a:r>
            <a:r>
              <a:rPr lang="ru-RU" dirty="0" err="1">
                <a:solidFill>
                  <a:srgbClr val="006600"/>
                </a:solidFill>
              </a:rPr>
              <a:t>экинзорлар</a:t>
            </a:r>
            <a:r>
              <a:rPr lang="ru-RU" dirty="0">
                <a:solidFill>
                  <a:srgbClr val="006600"/>
                </a:solidFill>
              </a:rPr>
              <a:t> </a:t>
            </a:r>
            <a:r>
              <a:rPr lang="ru-RU" dirty="0" err="1">
                <a:solidFill>
                  <a:srgbClr val="006600"/>
                </a:solidFill>
              </a:rPr>
              <a:t>таъминлаб</a:t>
            </a:r>
            <a:r>
              <a:rPr lang="ru-RU" dirty="0">
                <a:solidFill>
                  <a:srgbClr val="006600"/>
                </a:solidFill>
              </a:rPr>
              <a:t> </a:t>
            </a:r>
            <a:r>
              <a:rPr lang="ru-RU" dirty="0" err="1">
                <a:solidFill>
                  <a:srgbClr val="006600"/>
                </a:solidFill>
              </a:rPr>
              <a:t>беради</a:t>
            </a:r>
            <a:r>
              <a:rPr lang="ru-RU" dirty="0">
                <a:solidFill>
                  <a:srgbClr val="006600"/>
                </a:solidFill>
              </a:rPr>
              <a:t>. </a:t>
            </a:r>
            <a:r>
              <a:rPr lang="ru-RU" dirty="0" err="1">
                <a:solidFill>
                  <a:srgbClr val="006600"/>
                </a:solidFill>
              </a:rPr>
              <a:t>Лекин</a:t>
            </a:r>
            <a:r>
              <a:rPr lang="ru-RU" dirty="0">
                <a:solidFill>
                  <a:srgbClr val="006600"/>
                </a:solidFill>
              </a:rPr>
              <a:t>, </a:t>
            </a:r>
            <a:r>
              <a:rPr lang="ru-RU" dirty="0" err="1">
                <a:solidFill>
                  <a:srgbClr val="006600"/>
                </a:solidFill>
              </a:rPr>
              <a:t>атмосферада</a:t>
            </a:r>
            <a:r>
              <a:rPr lang="ru-RU" dirty="0">
                <a:solidFill>
                  <a:srgbClr val="006600"/>
                </a:solidFill>
              </a:rPr>
              <a:t> карбонат </a:t>
            </a:r>
            <a:r>
              <a:rPr lang="ru-RU" dirty="0" err="1">
                <a:solidFill>
                  <a:srgbClr val="006600"/>
                </a:solidFill>
              </a:rPr>
              <a:t>ангидридининг</a:t>
            </a:r>
            <a:r>
              <a:rPr lang="ru-RU" dirty="0">
                <a:solidFill>
                  <a:srgbClr val="006600"/>
                </a:solidFill>
              </a:rPr>
              <a:t> </a:t>
            </a:r>
            <a:r>
              <a:rPr lang="ru-RU" dirty="0" err="1">
                <a:solidFill>
                  <a:srgbClr val="006600"/>
                </a:solidFill>
              </a:rPr>
              <a:t>аксарият</a:t>
            </a:r>
            <a:r>
              <a:rPr lang="ru-RU" dirty="0">
                <a:solidFill>
                  <a:srgbClr val="006600"/>
                </a:solidFill>
              </a:rPr>
              <a:t> </a:t>
            </a:r>
            <a:r>
              <a:rPr lang="ru-RU" dirty="0" err="1">
                <a:solidFill>
                  <a:srgbClr val="006600"/>
                </a:solidFill>
              </a:rPr>
              <a:t>қисми</a:t>
            </a:r>
            <a:r>
              <a:rPr lang="ru-RU" dirty="0">
                <a:solidFill>
                  <a:srgbClr val="006600"/>
                </a:solidFill>
              </a:rPr>
              <a:t> </a:t>
            </a:r>
            <a:r>
              <a:rPr lang="ru-RU" dirty="0" err="1">
                <a:solidFill>
                  <a:srgbClr val="006600"/>
                </a:solidFill>
              </a:rPr>
              <a:t>тарқалиб</a:t>
            </a:r>
            <a:r>
              <a:rPr lang="ru-RU" dirty="0">
                <a:solidFill>
                  <a:srgbClr val="006600"/>
                </a:solidFill>
              </a:rPr>
              <a:t> </a:t>
            </a:r>
            <a:r>
              <a:rPr lang="ru-RU" dirty="0" err="1">
                <a:solidFill>
                  <a:srgbClr val="006600"/>
                </a:solidFill>
              </a:rPr>
              <a:t>кетади</a:t>
            </a:r>
            <a:r>
              <a:rPr lang="ru-RU" dirty="0">
                <a:solidFill>
                  <a:srgbClr val="006600"/>
                </a:solidFill>
              </a:rPr>
              <a:t> </a:t>
            </a:r>
            <a:r>
              <a:rPr lang="ru-RU" dirty="0" err="1">
                <a:solidFill>
                  <a:srgbClr val="006600"/>
                </a:solidFill>
              </a:rPr>
              <a:t>ва</a:t>
            </a:r>
            <a:r>
              <a:rPr lang="ru-RU" dirty="0">
                <a:solidFill>
                  <a:srgbClr val="006600"/>
                </a:solidFill>
              </a:rPr>
              <a:t> </a:t>
            </a:r>
            <a:r>
              <a:rPr lang="ru-RU" dirty="0" err="1">
                <a:solidFill>
                  <a:srgbClr val="006600"/>
                </a:solidFill>
              </a:rPr>
              <a:t>кўп</a:t>
            </a:r>
            <a:r>
              <a:rPr lang="ru-RU" dirty="0">
                <a:solidFill>
                  <a:srgbClr val="006600"/>
                </a:solidFill>
              </a:rPr>
              <a:t> </a:t>
            </a:r>
            <a:r>
              <a:rPr lang="ru-RU" dirty="0" err="1">
                <a:solidFill>
                  <a:srgbClr val="006600"/>
                </a:solidFill>
              </a:rPr>
              <a:t>бўлмаган</a:t>
            </a:r>
            <a:r>
              <a:rPr lang="ru-RU" dirty="0">
                <a:solidFill>
                  <a:srgbClr val="006600"/>
                </a:solidFill>
              </a:rPr>
              <a:t> </a:t>
            </a:r>
            <a:r>
              <a:rPr lang="ru-RU" dirty="0" err="1">
                <a:solidFill>
                  <a:srgbClr val="006600"/>
                </a:solidFill>
              </a:rPr>
              <a:t>қисмигина</a:t>
            </a:r>
            <a:r>
              <a:rPr lang="ru-RU" dirty="0">
                <a:solidFill>
                  <a:srgbClr val="006600"/>
                </a:solidFill>
              </a:rPr>
              <a:t> </a:t>
            </a:r>
            <a:r>
              <a:rPr lang="ru-RU" dirty="0" err="1">
                <a:solidFill>
                  <a:srgbClr val="006600"/>
                </a:solidFill>
              </a:rPr>
              <a:t>яшил</a:t>
            </a:r>
            <a:r>
              <a:rPr lang="ru-RU" dirty="0">
                <a:solidFill>
                  <a:srgbClr val="006600"/>
                </a:solidFill>
              </a:rPr>
              <a:t> </a:t>
            </a:r>
            <a:r>
              <a:rPr lang="ru-RU" dirty="0" err="1">
                <a:solidFill>
                  <a:srgbClr val="006600"/>
                </a:solidFill>
              </a:rPr>
              <a:t>экинзорлар</a:t>
            </a:r>
            <a:r>
              <a:rPr lang="ru-RU" dirty="0">
                <a:solidFill>
                  <a:srgbClr val="006600"/>
                </a:solidFill>
              </a:rPr>
              <a:t> </a:t>
            </a:r>
            <a:r>
              <a:rPr lang="ru-RU" dirty="0" err="1">
                <a:solidFill>
                  <a:srgbClr val="006600"/>
                </a:solidFill>
              </a:rPr>
              <a:t>томонидан</a:t>
            </a:r>
            <a:r>
              <a:rPr lang="ru-RU" dirty="0">
                <a:solidFill>
                  <a:srgbClr val="006600"/>
                </a:solidFill>
              </a:rPr>
              <a:t> </a:t>
            </a:r>
            <a:r>
              <a:rPr lang="ru-RU" dirty="0" err="1">
                <a:solidFill>
                  <a:srgbClr val="006600"/>
                </a:solidFill>
              </a:rPr>
              <a:t>ўзлаштирилади</a:t>
            </a:r>
            <a:r>
              <a:rPr lang="ru-RU" dirty="0">
                <a:solidFill>
                  <a:srgbClr val="006600"/>
                </a:solidFill>
              </a:rPr>
              <a:t>. </a:t>
            </a:r>
            <a:r>
              <a:rPr lang="ru-RU" dirty="0" err="1">
                <a:solidFill>
                  <a:srgbClr val="006600"/>
                </a:solidFill>
              </a:rPr>
              <a:t>Дарахт</a:t>
            </a:r>
            <a:r>
              <a:rPr lang="ru-RU" dirty="0">
                <a:solidFill>
                  <a:srgbClr val="006600"/>
                </a:solidFill>
              </a:rPr>
              <a:t> </a:t>
            </a:r>
            <a:r>
              <a:rPr lang="ru-RU" dirty="0" err="1">
                <a:solidFill>
                  <a:srgbClr val="006600"/>
                </a:solidFill>
              </a:rPr>
              <a:t>ва</a:t>
            </a:r>
            <a:r>
              <a:rPr lang="ru-RU" dirty="0">
                <a:solidFill>
                  <a:srgbClr val="006600"/>
                </a:solidFill>
              </a:rPr>
              <a:t> бута </a:t>
            </a:r>
            <a:r>
              <a:rPr lang="ru-RU" dirty="0" err="1">
                <a:solidFill>
                  <a:srgbClr val="006600"/>
                </a:solidFill>
              </a:rPr>
              <a:t>турларининг</a:t>
            </a:r>
            <a:r>
              <a:rPr lang="ru-RU" dirty="0">
                <a:solidFill>
                  <a:srgbClr val="006600"/>
                </a:solidFill>
              </a:rPr>
              <a:t> газ-</a:t>
            </a:r>
            <a:r>
              <a:rPr lang="ru-RU" dirty="0" err="1">
                <a:solidFill>
                  <a:srgbClr val="006600"/>
                </a:solidFill>
              </a:rPr>
              <a:t>ҳаво</a:t>
            </a:r>
            <a:r>
              <a:rPr lang="ru-RU" dirty="0">
                <a:solidFill>
                  <a:srgbClr val="006600"/>
                </a:solidFill>
              </a:rPr>
              <a:t> </a:t>
            </a:r>
            <a:r>
              <a:rPr lang="ru-RU" dirty="0" err="1">
                <a:solidFill>
                  <a:srgbClr val="006600"/>
                </a:solidFill>
              </a:rPr>
              <a:t>алмашинувидаги</a:t>
            </a:r>
            <a:r>
              <a:rPr lang="ru-RU" dirty="0">
                <a:solidFill>
                  <a:srgbClr val="006600"/>
                </a:solidFill>
              </a:rPr>
              <a:t> роли </a:t>
            </a:r>
            <a:r>
              <a:rPr lang="ru-RU" dirty="0" err="1">
                <a:solidFill>
                  <a:srgbClr val="006600"/>
                </a:solidFill>
              </a:rPr>
              <a:t>бир</a:t>
            </a:r>
            <a:r>
              <a:rPr lang="ru-RU" dirty="0">
                <a:solidFill>
                  <a:srgbClr val="006600"/>
                </a:solidFill>
              </a:rPr>
              <a:t> хил </a:t>
            </a:r>
            <a:r>
              <a:rPr lang="ru-RU" dirty="0" err="1">
                <a:solidFill>
                  <a:srgbClr val="006600"/>
                </a:solidFill>
              </a:rPr>
              <a:t>эмас</a:t>
            </a:r>
            <a:r>
              <a:rPr lang="ru-RU" dirty="0">
                <a:solidFill>
                  <a:srgbClr val="006600"/>
                </a:solidFill>
              </a:rPr>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a:bodyPr>
          <a:lstStyle/>
          <a:p>
            <a:pPr algn="just">
              <a:lnSpc>
                <a:spcPct val="90000"/>
              </a:lnSpc>
            </a:pPr>
            <a:r>
              <a:rPr lang="ru-RU" dirty="0" err="1"/>
              <a:t>Ўзбекистоннинг</a:t>
            </a:r>
            <a:r>
              <a:rPr lang="ru-RU" dirty="0"/>
              <a:t> </a:t>
            </a:r>
            <a:r>
              <a:rPr lang="ru-RU" dirty="0" err="1"/>
              <a:t>аҳоли</a:t>
            </a:r>
            <a:r>
              <a:rPr lang="ru-RU" dirty="0"/>
              <a:t> </a:t>
            </a:r>
            <a:r>
              <a:rPr lang="ru-RU" dirty="0" err="1"/>
              <a:t>яшаш</a:t>
            </a:r>
            <a:r>
              <a:rPr lang="ru-RU" dirty="0"/>
              <a:t> </a:t>
            </a:r>
            <a:r>
              <a:rPr lang="ru-RU" dirty="0" err="1"/>
              <a:t>жойларида</a:t>
            </a:r>
            <a:r>
              <a:rPr lang="ru-RU" dirty="0"/>
              <a:t> </a:t>
            </a:r>
            <a:r>
              <a:rPr lang="ru-RU" dirty="0" err="1"/>
              <a:t>ёз</a:t>
            </a:r>
            <a:r>
              <a:rPr lang="ru-RU" dirty="0"/>
              <a:t> </a:t>
            </a:r>
            <a:r>
              <a:rPr lang="ru-RU" dirty="0" err="1"/>
              <a:t>мавсумида</a:t>
            </a:r>
            <a:r>
              <a:rPr lang="ru-RU" dirty="0"/>
              <a:t> </a:t>
            </a:r>
            <a:r>
              <a:rPr lang="ru-RU" dirty="0" err="1"/>
              <a:t>ҳавонинг</a:t>
            </a:r>
            <a:r>
              <a:rPr lang="ru-RU" dirty="0"/>
              <a:t> </a:t>
            </a:r>
            <a:r>
              <a:rPr lang="ru-RU" dirty="0" err="1"/>
              <a:t>юқори</a:t>
            </a:r>
            <a:r>
              <a:rPr lang="ru-RU" dirty="0"/>
              <a:t> </a:t>
            </a:r>
            <a:r>
              <a:rPr lang="ru-RU" dirty="0" err="1"/>
              <a:t>даражада</a:t>
            </a:r>
            <a:r>
              <a:rPr lang="ru-RU" dirty="0"/>
              <a:t> </a:t>
            </a:r>
            <a:r>
              <a:rPr lang="ru-RU" dirty="0" err="1"/>
              <a:t>чангланиши</a:t>
            </a:r>
            <a:r>
              <a:rPr lang="ru-RU" dirty="0"/>
              <a:t> </a:t>
            </a:r>
            <a:r>
              <a:rPr lang="ru-RU" dirty="0" err="1"/>
              <a:t>кузатилади</a:t>
            </a:r>
            <a:r>
              <a:rPr lang="ru-RU" dirty="0"/>
              <a:t>. </a:t>
            </a:r>
            <a:r>
              <a:rPr lang="ru-RU" dirty="0" err="1"/>
              <a:t>Бунга</a:t>
            </a:r>
            <a:r>
              <a:rPr lang="ru-RU" dirty="0"/>
              <a:t> </a:t>
            </a:r>
            <a:r>
              <a:rPr lang="ru-RU" dirty="0" err="1"/>
              <a:t>сабаб</a:t>
            </a:r>
            <a:r>
              <a:rPr lang="ru-RU" dirty="0"/>
              <a:t> – </a:t>
            </a:r>
            <a:r>
              <a:rPr lang="ru-RU" dirty="0" err="1"/>
              <a:t>сариқ</a:t>
            </a:r>
            <a:r>
              <a:rPr lang="ru-RU" dirty="0"/>
              <a:t>, </a:t>
            </a:r>
            <a:r>
              <a:rPr lang="ru-RU" dirty="0" err="1"/>
              <a:t>қумоқ</a:t>
            </a:r>
            <a:r>
              <a:rPr lang="ru-RU" dirty="0"/>
              <a:t> </a:t>
            </a:r>
            <a:r>
              <a:rPr lang="ru-RU" dirty="0" err="1"/>
              <a:t>тупроқларнинг</a:t>
            </a:r>
            <a:r>
              <a:rPr lang="ru-RU" dirty="0"/>
              <a:t> </a:t>
            </a:r>
            <a:r>
              <a:rPr lang="ru-RU" dirty="0" err="1"/>
              <a:t>ўзига</a:t>
            </a:r>
            <a:r>
              <a:rPr lang="ru-RU" dirty="0"/>
              <a:t> </a:t>
            </a:r>
            <a:r>
              <a:rPr lang="ru-RU" dirty="0" err="1"/>
              <a:t>хос</a:t>
            </a:r>
            <a:r>
              <a:rPr lang="ru-RU" dirty="0"/>
              <a:t> физик </a:t>
            </a:r>
            <a:r>
              <a:rPr lang="ru-RU" dirty="0" err="1"/>
              <a:t>хоссалари</a:t>
            </a:r>
            <a:r>
              <a:rPr lang="ru-RU" dirty="0"/>
              <a:t> </a:t>
            </a:r>
            <a:r>
              <a:rPr lang="ru-RU" dirty="0" err="1"/>
              <a:t>ҳамда</a:t>
            </a:r>
            <a:r>
              <a:rPr lang="ru-RU" dirty="0"/>
              <a:t> </a:t>
            </a:r>
            <a:r>
              <a:rPr lang="ru-RU" dirty="0" err="1"/>
              <a:t>воҳаларни</a:t>
            </a:r>
            <a:r>
              <a:rPr lang="ru-RU" dirty="0"/>
              <a:t> </a:t>
            </a:r>
            <a:r>
              <a:rPr lang="ru-RU" dirty="0" err="1"/>
              <a:t>қамраб</a:t>
            </a:r>
            <a:r>
              <a:rPr lang="ru-RU" dirty="0"/>
              <a:t> </a:t>
            </a:r>
            <a:r>
              <a:rPr lang="ru-RU" dirty="0" err="1"/>
              <a:t>турувчи</a:t>
            </a:r>
            <a:r>
              <a:rPr lang="ru-RU" dirty="0"/>
              <a:t> </a:t>
            </a:r>
            <a:r>
              <a:rPr lang="ru-RU" dirty="0" err="1"/>
              <a:t>қумликларда</a:t>
            </a:r>
            <a:r>
              <a:rPr lang="ru-RU" dirty="0"/>
              <a:t> </a:t>
            </a:r>
            <a:r>
              <a:rPr lang="ru-RU" dirty="0" err="1"/>
              <a:t>эсадиган</a:t>
            </a:r>
            <a:r>
              <a:rPr lang="ru-RU" dirty="0"/>
              <a:t> </a:t>
            </a:r>
            <a:r>
              <a:rPr lang="ru-RU" dirty="0" err="1"/>
              <a:t>гармсел</a:t>
            </a:r>
            <a:r>
              <a:rPr lang="ru-RU" dirty="0"/>
              <a:t> </a:t>
            </a:r>
            <a:r>
              <a:rPr lang="ru-RU" dirty="0" err="1"/>
              <a:t>шамолларининг</a:t>
            </a:r>
            <a:r>
              <a:rPr lang="ru-RU" dirty="0"/>
              <a:t> </a:t>
            </a:r>
            <a:r>
              <a:rPr lang="ru-RU" dirty="0" err="1"/>
              <a:t>таъсиридир</a:t>
            </a:r>
            <a:r>
              <a:rPr lang="ru-RU" dirty="0"/>
              <a:t>. </a:t>
            </a:r>
            <a:r>
              <a:rPr lang="ru-RU" dirty="0" err="1"/>
              <a:t>Яшил</a:t>
            </a:r>
            <a:r>
              <a:rPr lang="ru-RU" dirty="0"/>
              <a:t> </a:t>
            </a:r>
            <a:r>
              <a:rPr lang="ru-RU" dirty="0" err="1"/>
              <a:t>экинзорлар</a:t>
            </a:r>
            <a:r>
              <a:rPr lang="ru-RU" dirty="0"/>
              <a:t> </a:t>
            </a:r>
            <a:r>
              <a:rPr lang="ru-RU" dirty="0" err="1"/>
              <a:t>шаҳар</a:t>
            </a:r>
            <a:r>
              <a:rPr lang="ru-RU" dirty="0"/>
              <a:t> </a:t>
            </a:r>
            <a:r>
              <a:rPr lang="ru-RU" dirty="0" err="1"/>
              <a:t>кўчаларининг</a:t>
            </a:r>
            <a:r>
              <a:rPr lang="ru-RU" dirty="0"/>
              <a:t> </a:t>
            </a:r>
            <a:r>
              <a:rPr lang="ru-RU" dirty="0" err="1"/>
              <a:t>ҳаво</a:t>
            </a:r>
            <a:r>
              <a:rPr lang="ru-RU" dirty="0"/>
              <a:t> </a:t>
            </a:r>
            <a:r>
              <a:rPr lang="ru-RU" dirty="0" err="1"/>
              <a:t>алмашинувини</a:t>
            </a:r>
            <a:r>
              <a:rPr lang="ru-RU" dirty="0"/>
              <a:t> </a:t>
            </a:r>
            <a:r>
              <a:rPr lang="ru-RU" dirty="0" err="1"/>
              <a:t>яхшилайди</a:t>
            </a:r>
            <a:r>
              <a:rPr lang="ru-RU" dirty="0"/>
              <a:t> </a:t>
            </a:r>
            <a:r>
              <a:rPr lang="ru-RU" dirty="0" err="1"/>
              <a:t>ва</a:t>
            </a:r>
            <a:r>
              <a:rPr lang="ru-RU" dirty="0"/>
              <a:t> </a:t>
            </a:r>
            <a:r>
              <a:rPr lang="ru-RU" dirty="0" err="1"/>
              <a:t>уни</a:t>
            </a:r>
            <a:r>
              <a:rPr lang="ru-RU" dirty="0"/>
              <a:t> </a:t>
            </a:r>
            <a:r>
              <a:rPr lang="ru-RU" dirty="0" err="1"/>
              <a:t>тозалашга</a:t>
            </a:r>
            <a:r>
              <a:rPr lang="ru-RU" dirty="0"/>
              <a:t> </a:t>
            </a:r>
            <a:r>
              <a:rPr lang="ru-RU" dirty="0" err="1"/>
              <a:t>имкон</a:t>
            </a:r>
            <a:r>
              <a:rPr lang="ru-RU" dirty="0"/>
              <a:t> </a:t>
            </a:r>
            <a:r>
              <a:rPr lang="ru-RU" dirty="0" err="1"/>
              <a:t>яратади</a:t>
            </a:r>
            <a:r>
              <a:rPr lang="ru-RU" dirty="0"/>
              <a:t>. </a:t>
            </a:r>
            <a:endParaRPr lang="ru-RU" sz="2800" dirty="0" smtClean="0"/>
          </a:p>
        </p:txBody>
      </p:sp>
      <p:pic>
        <p:nvPicPr>
          <p:cNvPr id="7170" name="Picture 2" descr="Картинки по запросу корень деревьев"/>
          <p:cNvPicPr>
            <a:picLocks noChangeAspect="1" noChangeArrowheads="1"/>
          </p:cNvPicPr>
          <p:nvPr/>
        </p:nvPicPr>
        <p:blipFill rotWithShape="1">
          <a:blip r:embed="rId2">
            <a:extLst>
              <a:ext uri="{28A0092B-C50C-407E-A947-70E740481C1C}">
                <a14:useLocalDpi xmlns:a14="http://schemas.microsoft.com/office/drawing/2010/main" val="0"/>
              </a:ext>
            </a:extLst>
          </a:blip>
          <a:srcRect t="16076"/>
          <a:stretch/>
        </p:blipFill>
        <p:spPr bwMode="auto">
          <a:xfrm>
            <a:off x="-19554" y="4437112"/>
            <a:ext cx="2952328" cy="3312368"/>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792001"/>
            <a:ext cx="3571868" cy="36724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err="1"/>
              <a:t>Дарахтларнинг</a:t>
            </a:r>
            <a:r>
              <a:rPr lang="ru-RU" dirty="0"/>
              <a:t> </a:t>
            </a:r>
            <a:r>
              <a:rPr lang="ru-RU" dirty="0" err="1"/>
              <a:t>чангни</a:t>
            </a:r>
            <a:r>
              <a:rPr lang="ru-RU" dirty="0"/>
              <a:t> </a:t>
            </a:r>
            <a:r>
              <a:rPr lang="ru-RU" dirty="0" err="1"/>
              <a:t>ушлаб</a:t>
            </a:r>
            <a:r>
              <a:rPr lang="ru-RU" dirty="0"/>
              <a:t> </a:t>
            </a:r>
            <a:r>
              <a:rPr lang="ru-RU" dirty="0" err="1"/>
              <a:t>қолиш</a:t>
            </a:r>
            <a:r>
              <a:rPr lang="ru-RU" dirty="0"/>
              <a:t> </a:t>
            </a:r>
            <a:r>
              <a:rPr lang="ru-RU" dirty="0" err="1"/>
              <a:t>кўрсаткичлари</a:t>
            </a:r>
            <a:r>
              <a:rPr lang="ru-RU" dirty="0"/>
              <a:t>, кг.</a:t>
            </a:r>
            <a:endParaRPr lang="ru-RU" dirty="0"/>
          </a:p>
        </p:txBody>
      </p:sp>
      <p:grpSp>
        <p:nvGrpSpPr>
          <p:cNvPr id="4" name="Group 267285"/>
          <p:cNvGrpSpPr/>
          <p:nvPr/>
        </p:nvGrpSpPr>
        <p:grpSpPr>
          <a:xfrm>
            <a:off x="179512" y="1674495"/>
            <a:ext cx="8136904" cy="4994865"/>
            <a:chOff x="0" y="0"/>
            <a:chExt cx="5255138" cy="3555088"/>
          </a:xfrm>
        </p:grpSpPr>
        <p:sp>
          <p:nvSpPr>
            <p:cNvPr id="5" name="Shape 288542"/>
            <p:cNvSpPr/>
            <p:nvPr/>
          </p:nvSpPr>
          <p:spPr>
            <a:xfrm>
              <a:off x="726190" y="1123322"/>
              <a:ext cx="25908" cy="2125218"/>
            </a:xfrm>
            <a:custGeom>
              <a:avLst/>
              <a:gdLst/>
              <a:ahLst/>
              <a:cxnLst/>
              <a:rect l="0" t="0" r="0" b="0"/>
              <a:pathLst>
                <a:path w="25908" h="2125218">
                  <a:moveTo>
                    <a:pt x="0" y="0"/>
                  </a:moveTo>
                  <a:lnTo>
                    <a:pt x="25908" y="0"/>
                  </a:lnTo>
                  <a:lnTo>
                    <a:pt x="25908" y="2125218"/>
                  </a:lnTo>
                  <a:lnTo>
                    <a:pt x="0" y="2125218"/>
                  </a:lnTo>
                  <a:lnTo>
                    <a:pt x="0" y="0"/>
                  </a:lnTo>
                </a:path>
              </a:pathLst>
            </a:custGeom>
            <a:solidFill>
              <a:srgbClr val="000000"/>
            </a:solidFill>
            <a:ln w="0" cap="flat">
              <a:noFill/>
              <a:miter lim="127000"/>
            </a:ln>
            <a:effectLst/>
          </p:spPr>
          <p:txBody>
            <a:bodyPr/>
            <a:lstStyle/>
            <a:p>
              <a:endParaRPr lang="ru-RU"/>
            </a:p>
          </p:txBody>
        </p:sp>
        <p:sp>
          <p:nvSpPr>
            <p:cNvPr id="6" name="Shape 288543"/>
            <p:cNvSpPr/>
            <p:nvPr/>
          </p:nvSpPr>
          <p:spPr>
            <a:xfrm>
              <a:off x="462538"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7" name="Shape 288544"/>
            <p:cNvSpPr/>
            <p:nvPr/>
          </p:nvSpPr>
          <p:spPr>
            <a:xfrm>
              <a:off x="1014226" y="1505846"/>
              <a:ext cx="25908" cy="1742694"/>
            </a:xfrm>
            <a:custGeom>
              <a:avLst/>
              <a:gdLst/>
              <a:ahLst/>
              <a:cxnLst/>
              <a:rect l="0" t="0" r="0" b="0"/>
              <a:pathLst>
                <a:path w="25908" h="1742694">
                  <a:moveTo>
                    <a:pt x="0" y="0"/>
                  </a:moveTo>
                  <a:lnTo>
                    <a:pt x="25908" y="0"/>
                  </a:lnTo>
                  <a:lnTo>
                    <a:pt x="25908" y="1742694"/>
                  </a:lnTo>
                  <a:lnTo>
                    <a:pt x="0" y="1742694"/>
                  </a:lnTo>
                  <a:lnTo>
                    <a:pt x="0" y="0"/>
                  </a:lnTo>
                </a:path>
              </a:pathLst>
            </a:custGeom>
            <a:solidFill>
              <a:srgbClr val="000000"/>
            </a:solidFill>
            <a:ln w="0" cap="flat">
              <a:noFill/>
              <a:miter lim="127000"/>
            </a:ln>
            <a:effectLst/>
          </p:spPr>
          <p:txBody>
            <a:bodyPr/>
            <a:lstStyle/>
            <a:p>
              <a:endParaRPr lang="ru-RU"/>
            </a:p>
          </p:txBody>
        </p:sp>
        <p:sp>
          <p:nvSpPr>
            <p:cNvPr id="8" name="Shape 288545"/>
            <p:cNvSpPr/>
            <p:nvPr/>
          </p:nvSpPr>
          <p:spPr>
            <a:xfrm>
              <a:off x="750574"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9" name="Shape 288546"/>
            <p:cNvSpPr/>
            <p:nvPr/>
          </p:nvSpPr>
          <p:spPr>
            <a:xfrm>
              <a:off x="1302262" y="353702"/>
              <a:ext cx="25908" cy="2894838"/>
            </a:xfrm>
            <a:custGeom>
              <a:avLst/>
              <a:gdLst/>
              <a:ahLst/>
              <a:cxnLst/>
              <a:rect l="0" t="0" r="0" b="0"/>
              <a:pathLst>
                <a:path w="25908" h="2894838">
                  <a:moveTo>
                    <a:pt x="0" y="0"/>
                  </a:moveTo>
                  <a:lnTo>
                    <a:pt x="25908" y="0"/>
                  </a:lnTo>
                  <a:lnTo>
                    <a:pt x="25908" y="2894838"/>
                  </a:lnTo>
                  <a:lnTo>
                    <a:pt x="0" y="2894838"/>
                  </a:lnTo>
                  <a:lnTo>
                    <a:pt x="0" y="0"/>
                  </a:lnTo>
                </a:path>
              </a:pathLst>
            </a:custGeom>
            <a:solidFill>
              <a:srgbClr val="000000"/>
            </a:solidFill>
            <a:ln w="0" cap="flat">
              <a:noFill/>
              <a:miter lim="127000"/>
            </a:ln>
            <a:effectLst/>
          </p:spPr>
          <p:txBody>
            <a:bodyPr/>
            <a:lstStyle/>
            <a:p>
              <a:endParaRPr lang="ru-RU"/>
            </a:p>
          </p:txBody>
        </p:sp>
        <p:sp>
          <p:nvSpPr>
            <p:cNvPr id="10" name="Shape 288547"/>
            <p:cNvSpPr/>
            <p:nvPr/>
          </p:nvSpPr>
          <p:spPr>
            <a:xfrm>
              <a:off x="1038610"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11" name="Shape 288548"/>
            <p:cNvSpPr/>
            <p:nvPr/>
          </p:nvSpPr>
          <p:spPr>
            <a:xfrm>
              <a:off x="1588774" y="2043818"/>
              <a:ext cx="25908" cy="1204722"/>
            </a:xfrm>
            <a:custGeom>
              <a:avLst/>
              <a:gdLst/>
              <a:ahLst/>
              <a:cxnLst/>
              <a:rect l="0" t="0" r="0" b="0"/>
              <a:pathLst>
                <a:path w="25908" h="1204722">
                  <a:moveTo>
                    <a:pt x="0" y="0"/>
                  </a:moveTo>
                  <a:lnTo>
                    <a:pt x="25908" y="0"/>
                  </a:lnTo>
                  <a:lnTo>
                    <a:pt x="25908" y="1204722"/>
                  </a:lnTo>
                  <a:lnTo>
                    <a:pt x="0" y="1204722"/>
                  </a:lnTo>
                  <a:lnTo>
                    <a:pt x="0" y="0"/>
                  </a:lnTo>
                </a:path>
              </a:pathLst>
            </a:custGeom>
            <a:solidFill>
              <a:srgbClr val="000000"/>
            </a:solidFill>
            <a:ln w="0" cap="flat">
              <a:noFill/>
              <a:miter lim="127000"/>
            </a:ln>
            <a:effectLst/>
          </p:spPr>
          <p:txBody>
            <a:bodyPr/>
            <a:lstStyle/>
            <a:p>
              <a:endParaRPr lang="ru-RU"/>
            </a:p>
          </p:txBody>
        </p:sp>
        <p:sp>
          <p:nvSpPr>
            <p:cNvPr id="12" name="Shape 288549"/>
            <p:cNvSpPr/>
            <p:nvPr/>
          </p:nvSpPr>
          <p:spPr>
            <a:xfrm>
              <a:off x="1326646" y="3247778"/>
              <a:ext cx="288036" cy="9144"/>
            </a:xfrm>
            <a:custGeom>
              <a:avLst/>
              <a:gdLst/>
              <a:ahLst/>
              <a:cxnLst/>
              <a:rect l="0" t="0" r="0" b="0"/>
              <a:pathLst>
                <a:path w="288036" h="9144">
                  <a:moveTo>
                    <a:pt x="0" y="0"/>
                  </a:moveTo>
                  <a:lnTo>
                    <a:pt x="288036" y="0"/>
                  </a:lnTo>
                  <a:lnTo>
                    <a:pt x="288036" y="9144"/>
                  </a:lnTo>
                  <a:lnTo>
                    <a:pt x="0" y="9144"/>
                  </a:lnTo>
                  <a:lnTo>
                    <a:pt x="0" y="0"/>
                  </a:lnTo>
                </a:path>
              </a:pathLst>
            </a:custGeom>
            <a:solidFill>
              <a:srgbClr val="000000"/>
            </a:solidFill>
            <a:ln w="0" cap="flat">
              <a:noFill/>
              <a:miter lim="127000"/>
            </a:ln>
            <a:effectLst/>
          </p:spPr>
          <p:txBody>
            <a:bodyPr/>
            <a:lstStyle/>
            <a:p>
              <a:endParaRPr lang="ru-RU"/>
            </a:p>
          </p:txBody>
        </p:sp>
        <p:sp>
          <p:nvSpPr>
            <p:cNvPr id="13" name="Shape 288550"/>
            <p:cNvSpPr/>
            <p:nvPr/>
          </p:nvSpPr>
          <p:spPr>
            <a:xfrm>
              <a:off x="1876810" y="2275465"/>
              <a:ext cx="25908" cy="973074"/>
            </a:xfrm>
            <a:custGeom>
              <a:avLst/>
              <a:gdLst/>
              <a:ahLst/>
              <a:cxnLst/>
              <a:rect l="0" t="0" r="0" b="0"/>
              <a:pathLst>
                <a:path w="25908" h="973074">
                  <a:moveTo>
                    <a:pt x="0" y="0"/>
                  </a:moveTo>
                  <a:lnTo>
                    <a:pt x="25908" y="0"/>
                  </a:lnTo>
                  <a:lnTo>
                    <a:pt x="25908" y="973074"/>
                  </a:lnTo>
                  <a:lnTo>
                    <a:pt x="0" y="973074"/>
                  </a:lnTo>
                  <a:lnTo>
                    <a:pt x="0" y="0"/>
                  </a:lnTo>
                </a:path>
              </a:pathLst>
            </a:custGeom>
            <a:solidFill>
              <a:srgbClr val="000000"/>
            </a:solidFill>
            <a:ln w="0" cap="flat">
              <a:noFill/>
              <a:miter lim="127000"/>
            </a:ln>
            <a:effectLst/>
          </p:spPr>
          <p:txBody>
            <a:bodyPr/>
            <a:lstStyle/>
            <a:p>
              <a:endParaRPr lang="ru-RU"/>
            </a:p>
          </p:txBody>
        </p:sp>
        <p:sp>
          <p:nvSpPr>
            <p:cNvPr id="14" name="Shape 288551"/>
            <p:cNvSpPr/>
            <p:nvPr/>
          </p:nvSpPr>
          <p:spPr>
            <a:xfrm>
              <a:off x="1613158"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15" name="Shape 288552"/>
            <p:cNvSpPr/>
            <p:nvPr/>
          </p:nvSpPr>
          <p:spPr>
            <a:xfrm>
              <a:off x="2164846" y="2350904"/>
              <a:ext cx="25908" cy="897635"/>
            </a:xfrm>
            <a:custGeom>
              <a:avLst/>
              <a:gdLst/>
              <a:ahLst/>
              <a:cxnLst/>
              <a:rect l="0" t="0" r="0" b="0"/>
              <a:pathLst>
                <a:path w="25908" h="897635">
                  <a:moveTo>
                    <a:pt x="0" y="0"/>
                  </a:moveTo>
                  <a:lnTo>
                    <a:pt x="25908" y="0"/>
                  </a:lnTo>
                  <a:lnTo>
                    <a:pt x="25908" y="897635"/>
                  </a:lnTo>
                  <a:lnTo>
                    <a:pt x="0" y="897635"/>
                  </a:lnTo>
                  <a:lnTo>
                    <a:pt x="0" y="0"/>
                  </a:lnTo>
                </a:path>
              </a:pathLst>
            </a:custGeom>
            <a:solidFill>
              <a:srgbClr val="000000"/>
            </a:solidFill>
            <a:ln w="0" cap="flat">
              <a:noFill/>
              <a:miter lim="127000"/>
            </a:ln>
            <a:effectLst/>
          </p:spPr>
          <p:txBody>
            <a:bodyPr/>
            <a:lstStyle/>
            <a:p>
              <a:endParaRPr lang="ru-RU"/>
            </a:p>
          </p:txBody>
        </p:sp>
        <p:sp>
          <p:nvSpPr>
            <p:cNvPr id="16" name="Shape 288553"/>
            <p:cNvSpPr/>
            <p:nvPr/>
          </p:nvSpPr>
          <p:spPr>
            <a:xfrm>
              <a:off x="1901194"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17" name="Shape 288554"/>
            <p:cNvSpPr/>
            <p:nvPr/>
          </p:nvSpPr>
          <p:spPr>
            <a:xfrm>
              <a:off x="2452882" y="1736732"/>
              <a:ext cx="25908" cy="1511808"/>
            </a:xfrm>
            <a:custGeom>
              <a:avLst/>
              <a:gdLst/>
              <a:ahLst/>
              <a:cxnLst/>
              <a:rect l="0" t="0" r="0" b="0"/>
              <a:pathLst>
                <a:path w="25908" h="1511808">
                  <a:moveTo>
                    <a:pt x="0" y="0"/>
                  </a:moveTo>
                  <a:lnTo>
                    <a:pt x="25908" y="0"/>
                  </a:lnTo>
                  <a:lnTo>
                    <a:pt x="25908" y="1511808"/>
                  </a:lnTo>
                  <a:lnTo>
                    <a:pt x="0" y="1511808"/>
                  </a:lnTo>
                  <a:lnTo>
                    <a:pt x="0" y="0"/>
                  </a:lnTo>
                </a:path>
              </a:pathLst>
            </a:custGeom>
            <a:solidFill>
              <a:srgbClr val="000000"/>
            </a:solidFill>
            <a:ln w="0" cap="flat">
              <a:noFill/>
              <a:miter lim="127000"/>
            </a:ln>
            <a:effectLst/>
          </p:spPr>
          <p:txBody>
            <a:bodyPr/>
            <a:lstStyle/>
            <a:p>
              <a:endParaRPr lang="ru-RU"/>
            </a:p>
          </p:txBody>
        </p:sp>
        <p:sp>
          <p:nvSpPr>
            <p:cNvPr id="18" name="Shape 288555"/>
            <p:cNvSpPr/>
            <p:nvPr/>
          </p:nvSpPr>
          <p:spPr>
            <a:xfrm>
              <a:off x="2189230"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19" name="Shape 288556"/>
            <p:cNvSpPr/>
            <p:nvPr/>
          </p:nvSpPr>
          <p:spPr>
            <a:xfrm>
              <a:off x="2740918" y="1123322"/>
              <a:ext cx="25908" cy="2125218"/>
            </a:xfrm>
            <a:custGeom>
              <a:avLst/>
              <a:gdLst/>
              <a:ahLst/>
              <a:cxnLst/>
              <a:rect l="0" t="0" r="0" b="0"/>
              <a:pathLst>
                <a:path w="25908" h="2125218">
                  <a:moveTo>
                    <a:pt x="0" y="0"/>
                  </a:moveTo>
                  <a:lnTo>
                    <a:pt x="25908" y="0"/>
                  </a:lnTo>
                  <a:lnTo>
                    <a:pt x="25908" y="2125218"/>
                  </a:lnTo>
                  <a:lnTo>
                    <a:pt x="0" y="2125218"/>
                  </a:lnTo>
                  <a:lnTo>
                    <a:pt x="0" y="0"/>
                  </a:lnTo>
                </a:path>
              </a:pathLst>
            </a:custGeom>
            <a:solidFill>
              <a:srgbClr val="000000"/>
            </a:solidFill>
            <a:ln w="0" cap="flat">
              <a:noFill/>
              <a:miter lim="127000"/>
            </a:ln>
            <a:effectLst/>
          </p:spPr>
          <p:txBody>
            <a:bodyPr/>
            <a:lstStyle/>
            <a:p>
              <a:endParaRPr lang="ru-RU"/>
            </a:p>
          </p:txBody>
        </p:sp>
        <p:sp>
          <p:nvSpPr>
            <p:cNvPr id="20" name="Shape 288557"/>
            <p:cNvSpPr/>
            <p:nvPr/>
          </p:nvSpPr>
          <p:spPr>
            <a:xfrm>
              <a:off x="2477266"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21" name="Shape 288558"/>
            <p:cNvSpPr/>
            <p:nvPr/>
          </p:nvSpPr>
          <p:spPr>
            <a:xfrm>
              <a:off x="3028954" y="738512"/>
              <a:ext cx="25908" cy="2510028"/>
            </a:xfrm>
            <a:custGeom>
              <a:avLst/>
              <a:gdLst/>
              <a:ahLst/>
              <a:cxnLst/>
              <a:rect l="0" t="0" r="0" b="0"/>
              <a:pathLst>
                <a:path w="25908" h="2510028">
                  <a:moveTo>
                    <a:pt x="0" y="0"/>
                  </a:moveTo>
                  <a:lnTo>
                    <a:pt x="25908" y="0"/>
                  </a:lnTo>
                  <a:lnTo>
                    <a:pt x="25908" y="2510028"/>
                  </a:lnTo>
                  <a:lnTo>
                    <a:pt x="0" y="2510028"/>
                  </a:lnTo>
                  <a:lnTo>
                    <a:pt x="0" y="0"/>
                  </a:lnTo>
                </a:path>
              </a:pathLst>
            </a:custGeom>
            <a:solidFill>
              <a:srgbClr val="000000"/>
            </a:solidFill>
            <a:ln w="0" cap="flat">
              <a:noFill/>
              <a:miter lim="127000"/>
            </a:ln>
            <a:effectLst/>
          </p:spPr>
          <p:txBody>
            <a:bodyPr/>
            <a:lstStyle/>
            <a:p>
              <a:endParaRPr lang="ru-RU"/>
            </a:p>
          </p:txBody>
        </p:sp>
        <p:sp>
          <p:nvSpPr>
            <p:cNvPr id="22" name="Shape 288559"/>
            <p:cNvSpPr/>
            <p:nvPr/>
          </p:nvSpPr>
          <p:spPr>
            <a:xfrm>
              <a:off x="2765302"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23" name="Shape 288560"/>
            <p:cNvSpPr/>
            <p:nvPr/>
          </p:nvSpPr>
          <p:spPr>
            <a:xfrm>
              <a:off x="3316990" y="660788"/>
              <a:ext cx="25908" cy="2587751"/>
            </a:xfrm>
            <a:custGeom>
              <a:avLst/>
              <a:gdLst/>
              <a:ahLst/>
              <a:cxnLst/>
              <a:rect l="0" t="0" r="0" b="0"/>
              <a:pathLst>
                <a:path w="25908" h="2587751">
                  <a:moveTo>
                    <a:pt x="0" y="0"/>
                  </a:moveTo>
                  <a:lnTo>
                    <a:pt x="25908" y="0"/>
                  </a:lnTo>
                  <a:lnTo>
                    <a:pt x="25908" y="2587751"/>
                  </a:lnTo>
                  <a:lnTo>
                    <a:pt x="0" y="2587751"/>
                  </a:lnTo>
                  <a:lnTo>
                    <a:pt x="0" y="0"/>
                  </a:lnTo>
                </a:path>
              </a:pathLst>
            </a:custGeom>
            <a:solidFill>
              <a:srgbClr val="000000"/>
            </a:solidFill>
            <a:ln w="0" cap="flat">
              <a:noFill/>
              <a:miter lim="127000"/>
            </a:ln>
            <a:effectLst/>
          </p:spPr>
          <p:txBody>
            <a:bodyPr/>
            <a:lstStyle/>
            <a:p>
              <a:endParaRPr lang="ru-RU"/>
            </a:p>
          </p:txBody>
        </p:sp>
        <p:sp>
          <p:nvSpPr>
            <p:cNvPr id="24" name="Shape 288561"/>
            <p:cNvSpPr/>
            <p:nvPr/>
          </p:nvSpPr>
          <p:spPr>
            <a:xfrm>
              <a:off x="3053338"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25" name="Shape 288562"/>
            <p:cNvSpPr/>
            <p:nvPr/>
          </p:nvSpPr>
          <p:spPr>
            <a:xfrm>
              <a:off x="3605026" y="2275465"/>
              <a:ext cx="25908" cy="973074"/>
            </a:xfrm>
            <a:custGeom>
              <a:avLst/>
              <a:gdLst/>
              <a:ahLst/>
              <a:cxnLst/>
              <a:rect l="0" t="0" r="0" b="0"/>
              <a:pathLst>
                <a:path w="25908" h="973074">
                  <a:moveTo>
                    <a:pt x="0" y="0"/>
                  </a:moveTo>
                  <a:lnTo>
                    <a:pt x="25908" y="0"/>
                  </a:lnTo>
                  <a:lnTo>
                    <a:pt x="25908" y="973074"/>
                  </a:lnTo>
                  <a:lnTo>
                    <a:pt x="0" y="973074"/>
                  </a:lnTo>
                  <a:lnTo>
                    <a:pt x="0" y="0"/>
                  </a:lnTo>
                </a:path>
              </a:pathLst>
            </a:custGeom>
            <a:solidFill>
              <a:srgbClr val="000000"/>
            </a:solidFill>
            <a:ln w="0" cap="flat">
              <a:noFill/>
              <a:miter lim="127000"/>
            </a:ln>
            <a:effectLst/>
          </p:spPr>
          <p:txBody>
            <a:bodyPr/>
            <a:lstStyle/>
            <a:p>
              <a:endParaRPr lang="ru-RU"/>
            </a:p>
          </p:txBody>
        </p:sp>
        <p:sp>
          <p:nvSpPr>
            <p:cNvPr id="26" name="Shape 288563"/>
            <p:cNvSpPr/>
            <p:nvPr/>
          </p:nvSpPr>
          <p:spPr>
            <a:xfrm>
              <a:off x="3341374"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27" name="Shape 288564"/>
            <p:cNvSpPr/>
            <p:nvPr/>
          </p:nvSpPr>
          <p:spPr>
            <a:xfrm>
              <a:off x="3891538" y="1890656"/>
              <a:ext cx="25908" cy="1357884"/>
            </a:xfrm>
            <a:custGeom>
              <a:avLst/>
              <a:gdLst/>
              <a:ahLst/>
              <a:cxnLst/>
              <a:rect l="0" t="0" r="0" b="0"/>
              <a:pathLst>
                <a:path w="25908" h="1357884">
                  <a:moveTo>
                    <a:pt x="0" y="0"/>
                  </a:moveTo>
                  <a:lnTo>
                    <a:pt x="25908" y="0"/>
                  </a:lnTo>
                  <a:lnTo>
                    <a:pt x="25908" y="1357884"/>
                  </a:lnTo>
                  <a:lnTo>
                    <a:pt x="0" y="1357884"/>
                  </a:lnTo>
                  <a:lnTo>
                    <a:pt x="0" y="0"/>
                  </a:lnTo>
                </a:path>
              </a:pathLst>
            </a:custGeom>
            <a:solidFill>
              <a:srgbClr val="000000"/>
            </a:solidFill>
            <a:ln w="0" cap="flat">
              <a:noFill/>
              <a:miter lim="127000"/>
            </a:ln>
            <a:effectLst/>
          </p:spPr>
          <p:txBody>
            <a:bodyPr/>
            <a:lstStyle/>
            <a:p>
              <a:endParaRPr lang="ru-RU"/>
            </a:p>
          </p:txBody>
        </p:sp>
        <p:sp>
          <p:nvSpPr>
            <p:cNvPr id="28" name="Shape 288565"/>
            <p:cNvSpPr/>
            <p:nvPr/>
          </p:nvSpPr>
          <p:spPr>
            <a:xfrm>
              <a:off x="3629410" y="3247778"/>
              <a:ext cx="288036" cy="9144"/>
            </a:xfrm>
            <a:custGeom>
              <a:avLst/>
              <a:gdLst/>
              <a:ahLst/>
              <a:cxnLst/>
              <a:rect l="0" t="0" r="0" b="0"/>
              <a:pathLst>
                <a:path w="288036" h="9144">
                  <a:moveTo>
                    <a:pt x="0" y="0"/>
                  </a:moveTo>
                  <a:lnTo>
                    <a:pt x="288036" y="0"/>
                  </a:lnTo>
                  <a:lnTo>
                    <a:pt x="288036" y="9144"/>
                  </a:lnTo>
                  <a:lnTo>
                    <a:pt x="0" y="9144"/>
                  </a:lnTo>
                  <a:lnTo>
                    <a:pt x="0" y="0"/>
                  </a:lnTo>
                </a:path>
              </a:pathLst>
            </a:custGeom>
            <a:solidFill>
              <a:srgbClr val="000000"/>
            </a:solidFill>
            <a:ln w="0" cap="flat">
              <a:noFill/>
              <a:miter lim="127000"/>
            </a:ln>
            <a:effectLst/>
          </p:spPr>
          <p:txBody>
            <a:bodyPr/>
            <a:lstStyle/>
            <a:p>
              <a:endParaRPr lang="ru-RU"/>
            </a:p>
          </p:txBody>
        </p:sp>
        <p:sp>
          <p:nvSpPr>
            <p:cNvPr id="29" name="Shape 288566"/>
            <p:cNvSpPr/>
            <p:nvPr/>
          </p:nvSpPr>
          <p:spPr>
            <a:xfrm>
              <a:off x="4179574" y="891674"/>
              <a:ext cx="25908" cy="2356866"/>
            </a:xfrm>
            <a:custGeom>
              <a:avLst/>
              <a:gdLst/>
              <a:ahLst/>
              <a:cxnLst/>
              <a:rect l="0" t="0" r="0" b="0"/>
              <a:pathLst>
                <a:path w="25908" h="2356866">
                  <a:moveTo>
                    <a:pt x="0" y="0"/>
                  </a:moveTo>
                  <a:lnTo>
                    <a:pt x="25908" y="0"/>
                  </a:lnTo>
                  <a:lnTo>
                    <a:pt x="25908" y="2356866"/>
                  </a:lnTo>
                  <a:lnTo>
                    <a:pt x="0" y="2356866"/>
                  </a:lnTo>
                  <a:lnTo>
                    <a:pt x="0" y="0"/>
                  </a:lnTo>
                </a:path>
              </a:pathLst>
            </a:custGeom>
            <a:solidFill>
              <a:srgbClr val="000000"/>
            </a:solidFill>
            <a:ln w="0" cap="flat">
              <a:noFill/>
              <a:miter lim="127000"/>
            </a:ln>
            <a:effectLst/>
          </p:spPr>
          <p:txBody>
            <a:bodyPr/>
            <a:lstStyle/>
            <a:p>
              <a:endParaRPr lang="ru-RU"/>
            </a:p>
          </p:txBody>
        </p:sp>
        <p:sp>
          <p:nvSpPr>
            <p:cNvPr id="30" name="Shape 288567"/>
            <p:cNvSpPr/>
            <p:nvPr/>
          </p:nvSpPr>
          <p:spPr>
            <a:xfrm>
              <a:off x="3915922"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sp>
          <p:nvSpPr>
            <p:cNvPr id="31" name="Shape 288568"/>
            <p:cNvSpPr/>
            <p:nvPr/>
          </p:nvSpPr>
          <p:spPr>
            <a:xfrm>
              <a:off x="4467610" y="969398"/>
              <a:ext cx="25146" cy="2279142"/>
            </a:xfrm>
            <a:custGeom>
              <a:avLst/>
              <a:gdLst/>
              <a:ahLst/>
              <a:cxnLst/>
              <a:rect l="0" t="0" r="0" b="0"/>
              <a:pathLst>
                <a:path w="25146" h="2279142">
                  <a:moveTo>
                    <a:pt x="0" y="0"/>
                  </a:moveTo>
                  <a:lnTo>
                    <a:pt x="25146" y="0"/>
                  </a:lnTo>
                  <a:lnTo>
                    <a:pt x="25146" y="2279142"/>
                  </a:lnTo>
                  <a:lnTo>
                    <a:pt x="0" y="2279142"/>
                  </a:lnTo>
                  <a:lnTo>
                    <a:pt x="0" y="0"/>
                  </a:lnTo>
                </a:path>
              </a:pathLst>
            </a:custGeom>
            <a:solidFill>
              <a:srgbClr val="000000"/>
            </a:solidFill>
            <a:ln w="0" cap="flat">
              <a:noFill/>
              <a:miter lim="127000"/>
            </a:ln>
            <a:effectLst/>
          </p:spPr>
          <p:txBody>
            <a:bodyPr/>
            <a:lstStyle/>
            <a:p>
              <a:endParaRPr lang="ru-RU"/>
            </a:p>
          </p:txBody>
        </p:sp>
        <p:sp>
          <p:nvSpPr>
            <p:cNvPr id="32" name="Shape 288569"/>
            <p:cNvSpPr/>
            <p:nvPr/>
          </p:nvSpPr>
          <p:spPr>
            <a:xfrm>
              <a:off x="4203958" y="3247778"/>
              <a:ext cx="288798" cy="9144"/>
            </a:xfrm>
            <a:custGeom>
              <a:avLst/>
              <a:gdLst/>
              <a:ahLst/>
              <a:cxnLst/>
              <a:rect l="0" t="0" r="0" b="0"/>
              <a:pathLst>
                <a:path w="288798" h="9144">
                  <a:moveTo>
                    <a:pt x="0" y="0"/>
                  </a:moveTo>
                  <a:lnTo>
                    <a:pt x="288798" y="0"/>
                  </a:lnTo>
                  <a:lnTo>
                    <a:pt x="288798" y="9144"/>
                  </a:lnTo>
                  <a:lnTo>
                    <a:pt x="0" y="9144"/>
                  </a:lnTo>
                  <a:lnTo>
                    <a:pt x="0" y="0"/>
                  </a:lnTo>
                </a:path>
              </a:pathLst>
            </a:custGeom>
            <a:solidFill>
              <a:srgbClr val="000000"/>
            </a:solidFill>
            <a:ln w="0" cap="flat">
              <a:noFill/>
              <a:miter lim="127000"/>
            </a:ln>
            <a:effectLst/>
          </p:spPr>
          <p:txBody>
            <a:bodyPr/>
            <a:lstStyle/>
            <a:p>
              <a:endParaRPr lang="ru-RU"/>
            </a:p>
          </p:txBody>
        </p:sp>
        <p:sp>
          <p:nvSpPr>
            <p:cNvPr id="33" name="Shape 288570"/>
            <p:cNvSpPr/>
            <p:nvPr/>
          </p:nvSpPr>
          <p:spPr>
            <a:xfrm>
              <a:off x="4754884" y="1198760"/>
              <a:ext cx="25908" cy="2049780"/>
            </a:xfrm>
            <a:custGeom>
              <a:avLst/>
              <a:gdLst/>
              <a:ahLst/>
              <a:cxnLst/>
              <a:rect l="0" t="0" r="0" b="0"/>
              <a:pathLst>
                <a:path w="25908" h="2049780">
                  <a:moveTo>
                    <a:pt x="0" y="0"/>
                  </a:moveTo>
                  <a:lnTo>
                    <a:pt x="25908" y="0"/>
                  </a:lnTo>
                  <a:lnTo>
                    <a:pt x="25908" y="2049780"/>
                  </a:lnTo>
                  <a:lnTo>
                    <a:pt x="0" y="2049780"/>
                  </a:lnTo>
                  <a:lnTo>
                    <a:pt x="0" y="0"/>
                  </a:lnTo>
                </a:path>
              </a:pathLst>
            </a:custGeom>
            <a:solidFill>
              <a:srgbClr val="000000"/>
            </a:solidFill>
            <a:ln w="0" cap="flat">
              <a:noFill/>
              <a:miter lim="127000"/>
            </a:ln>
            <a:effectLst/>
          </p:spPr>
          <p:txBody>
            <a:bodyPr/>
            <a:lstStyle/>
            <a:p>
              <a:endParaRPr lang="ru-RU"/>
            </a:p>
          </p:txBody>
        </p:sp>
        <p:sp>
          <p:nvSpPr>
            <p:cNvPr id="34" name="Shape 288571"/>
            <p:cNvSpPr/>
            <p:nvPr/>
          </p:nvSpPr>
          <p:spPr>
            <a:xfrm>
              <a:off x="4491232" y="3247778"/>
              <a:ext cx="289560" cy="9144"/>
            </a:xfrm>
            <a:custGeom>
              <a:avLst/>
              <a:gdLst/>
              <a:ahLst/>
              <a:cxnLst/>
              <a:rect l="0" t="0" r="0" b="0"/>
              <a:pathLst>
                <a:path w="289560" h="9144">
                  <a:moveTo>
                    <a:pt x="0" y="0"/>
                  </a:moveTo>
                  <a:lnTo>
                    <a:pt x="289560" y="0"/>
                  </a:lnTo>
                  <a:lnTo>
                    <a:pt x="289560" y="9144"/>
                  </a:lnTo>
                  <a:lnTo>
                    <a:pt x="0" y="9144"/>
                  </a:lnTo>
                  <a:lnTo>
                    <a:pt x="0" y="0"/>
                  </a:lnTo>
                </a:path>
              </a:pathLst>
            </a:custGeom>
            <a:solidFill>
              <a:srgbClr val="000000"/>
            </a:solidFill>
            <a:ln w="0" cap="flat">
              <a:noFill/>
              <a:miter lim="127000"/>
            </a:ln>
            <a:effectLst/>
          </p:spPr>
          <p:txBody>
            <a:bodyPr/>
            <a:lstStyle/>
            <a:p>
              <a:endParaRPr lang="ru-RU"/>
            </a:p>
          </p:txBody>
        </p:sp>
        <p:pic>
          <p:nvPicPr>
            <p:cNvPr id="35" name="Picture 267374"/>
            <p:cNvPicPr/>
            <p:nvPr/>
          </p:nvPicPr>
          <p:blipFill>
            <a:blip r:embed="rId2"/>
            <a:stretch>
              <a:fillRect/>
            </a:stretch>
          </p:blipFill>
          <p:spPr>
            <a:xfrm>
              <a:off x="436884" y="1094747"/>
              <a:ext cx="288925" cy="2152650"/>
            </a:xfrm>
            <a:prstGeom prst="rect">
              <a:avLst/>
            </a:prstGeom>
          </p:spPr>
        </p:pic>
        <p:pic>
          <p:nvPicPr>
            <p:cNvPr id="36" name="Picture 267375"/>
            <p:cNvPicPr/>
            <p:nvPr/>
          </p:nvPicPr>
          <p:blipFill>
            <a:blip r:embed="rId3"/>
            <a:stretch>
              <a:fillRect/>
            </a:stretch>
          </p:blipFill>
          <p:spPr>
            <a:xfrm>
              <a:off x="722634" y="1478922"/>
              <a:ext cx="292100" cy="1768475"/>
            </a:xfrm>
            <a:prstGeom prst="rect">
              <a:avLst/>
            </a:prstGeom>
          </p:spPr>
        </p:pic>
        <p:pic>
          <p:nvPicPr>
            <p:cNvPr id="37" name="Picture 267376"/>
            <p:cNvPicPr/>
            <p:nvPr/>
          </p:nvPicPr>
          <p:blipFill>
            <a:blip r:embed="rId4"/>
            <a:stretch>
              <a:fillRect/>
            </a:stretch>
          </p:blipFill>
          <p:spPr>
            <a:xfrm>
              <a:off x="1011559" y="326397"/>
              <a:ext cx="292100" cy="2921000"/>
            </a:xfrm>
            <a:prstGeom prst="rect">
              <a:avLst/>
            </a:prstGeom>
          </p:spPr>
        </p:pic>
        <p:pic>
          <p:nvPicPr>
            <p:cNvPr id="38" name="Picture 267377"/>
            <p:cNvPicPr/>
            <p:nvPr/>
          </p:nvPicPr>
          <p:blipFill>
            <a:blip r:embed="rId5"/>
            <a:stretch>
              <a:fillRect/>
            </a:stretch>
          </p:blipFill>
          <p:spPr>
            <a:xfrm>
              <a:off x="1300484" y="2015497"/>
              <a:ext cx="288925" cy="1231900"/>
            </a:xfrm>
            <a:prstGeom prst="rect">
              <a:avLst/>
            </a:prstGeom>
          </p:spPr>
        </p:pic>
        <p:pic>
          <p:nvPicPr>
            <p:cNvPr id="39" name="Picture 267378"/>
            <p:cNvPicPr/>
            <p:nvPr/>
          </p:nvPicPr>
          <p:blipFill>
            <a:blip r:embed="rId6"/>
            <a:stretch>
              <a:fillRect/>
            </a:stretch>
          </p:blipFill>
          <p:spPr>
            <a:xfrm>
              <a:off x="1586234" y="2247272"/>
              <a:ext cx="292100" cy="1000125"/>
            </a:xfrm>
            <a:prstGeom prst="rect">
              <a:avLst/>
            </a:prstGeom>
          </p:spPr>
        </p:pic>
        <p:pic>
          <p:nvPicPr>
            <p:cNvPr id="40" name="Picture 267379"/>
            <p:cNvPicPr/>
            <p:nvPr/>
          </p:nvPicPr>
          <p:blipFill>
            <a:blip r:embed="rId7"/>
            <a:stretch>
              <a:fillRect/>
            </a:stretch>
          </p:blipFill>
          <p:spPr>
            <a:xfrm>
              <a:off x="1875159" y="2323472"/>
              <a:ext cx="288925" cy="923925"/>
            </a:xfrm>
            <a:prstGeom prst="rect">
              <a:avLst/>
            </a:prstGeom>
          </p:spPr>
        </p:pic>
        <p:pic>
          <p:nvPicPr>
            <p:cNvPr id="41" name="Picture 267380"/>
            <p:cNvPicPr/>
            <p:nvPr/>
          </p:nvPicPr>
          <p:blipFill>
            <a:blip r:embed="rId8"/>
            <a:stretch>
              <a:fillRect/>
            </a:stretch>
          </p:blipFill>
          <p:spPr>
            <a:xfrm>
              <a:off x="2160909" y="1707522"/>
              <a:ext cx="292100" cy="1539875"/>
            </a:xfrm>
            <a:prstGeom prst="rect">
              <a:avLst/>
            </a:prstGeom>
          </p:spPr>
        </p:pic>
        <p:pic>
          <p:nvPicPr>
            <p:cNvPr id="42" name="Picture 267381"/>
            <p:cNvPicPr/>
            <p:nvPr/>
          </p:nvPicPr>
          <p:blipFill>
            <a:blip r:embed="rId9"/>
            <a:stretch>
              <a:fillRect/>
            </a:stretch>
          </p:blipFill>
          <p:spPr>
            <a:xfrm>
              <a:off x="2449834" y="1094747"/>
              <a:ext cx="292100" cy="2152650"/>
            </a:xfrm>
            <a:prstGeom prst="rect">
              <a:avLst/>
            </a:prstGeom>
          </p:spPr>
        </p:pic>
        <p:pic>
          <p:nvPicPr>
            <p:cNvPr id="43" name="Picture 267382"/>
            <p:cNvPicPr/>
            <p:nvPr/>
          </p:nvPicPr>
          <p:blipFill>
            <a:blip r:embed="rId10"/>
            <a:stretch>
              <a:fillRect/>
            </a:stretch>
          </p:blipFill>
          <p:spPr>
            <a:xfrm>
              <a:off x="2738759" y="710572"/>
              <a:ext cx="292100" cy="2536825"/>
            </a:xfrm>
            <a:prstGeom prst="rect">
              <a:avLst/>
            </a:prstGeom>
          </p:spPr>
        </p:pic>
        <p:pic>
          <p:nvPicPr>
            <p:cNvPr id="44" name="Picture 267383"/>
            <p:cNvPicPr/>
            <p:nvPr/>
          </p:nvPicPr>
          <p:blipFill>
            <a:blip r:embed="rId11"/>
            <a:stretch>
              <a:fillRect/>
            </a:stretch>
          </p:blipFill>
          <p:spPr>
            <a:xfrm>
              <a:off x="3027684" y="631197"/>
              <a:ext cx="288925" cy="2616200"/>
            </a:xfrm>
            <a:prstGeom prst="rect">
              <a:avLst/>
            </a:prstGeom>
          </p:spPr>
        </p:pic>
        <p:pic>
          <p:nvPicPr>
            <p:cNvPr id="45" name="Picture 267384"/>
            <p:cNvPicPr/>
            <p:nvPr/>
          </p:nvPicPr>
          <p:blipFill>
            <a:blip r:embed="rId12"/>
            <a:stretch>
              <a:fillRect/>
            </a:stretch>
          </p:blipFill>
          <p:spPr>
            <a:xfrm>
              <a:off x="3313434" y="2247272"/>
              <a:ext cx="292100" cy="1000125"/>
            </a:xfrm>
            <a:prstGeom prst="rect">
              <a:avLst/>
            </a:prstGeom>
          </p:spPr>
        </p:pic>
        <p:pic>
          <p:nvPicPr>
            <p:cNvPr id="46" name="Picture 267385"/>
            <p:cNvPicPr/>
            <p:nvPr/>
          </p:nvPicPr>
          <p:blipFill>
            <a:blip r:embed="rId13"/>
            <a:stretch>
              <a:fillRect/>
            </a:stretch>
          </p:blipFill>
          <p:spPr>
            <a:xfrm>
              <a:off x="3602359" y="1863097"/>
              <a:ext cx="288925" cy="1384300"/>
            </a:xfrm>
            <a:prstGeom prst="rect">
              <a:avLst/>
            </a:prstGeom>
          </p:spPr>
        </p:pic>
        <p:pic>
          <p:nvPicPr>
            <p:cNvPr id="47" name="Picture 267386"/>
            <p:cNvPicPr/>
            <p:nvPr/>
          </p:nvPicPr>
          <p:blipFill>
            <a:blip r:embed="rId14"/>
            <a:stretch>
              <a:fillRect/>
            </a:stretch>
          </p:blipFill>
          <p:spPr>
            <a:xfrm>
              <a:off x="3888109" y="862972"/>
              <a:ext cx="292100" cy="2384425"/>
            </a:xfrm>
            <a:prstGeom prst="rect">
              <a:avLst/>
            </a:prstGeom>
          </p:spPr>
        </p:pic>
        <p:pic>
          <p:nvPicPr>
            <p:cNvPr id="48" name="Picture 267387"/>
            <p:cNvPicPr/>
            <p:nvPr/>
          </p:nvPicPr>
          <p:blipFill>
            <a:blip r:embed="rId15"/>
            <a:stretch>
              <a:fillRect/>
            </a:stretch>
          </p:blipFill>
          <p:spPr>
            <a:xfrm>
              <a:off x="4177034" y="942347"/>
              <a:ext cx="292100" cy="2305050"/>
            </a:xfrm>
            <a:prstGeom prst="rect">
              <a:avLst/>
            </a:prstGeom>
          </p:spPr>
        </p:pic>
        <p:pic>
          <p:nvPicPr>
            <p:cNvPr id="49" name="Picture 267388"/>
            <p:cNvPicPr/>
            <p:nvPr/>
          </p:nvPicPr>
          <p:blipFill>
            <a:blip r:embed="rId16"/>
            <a:stretch>
              <a:fillRect/>
            </a:stretch>
          </p:blipFill>
          <p:spPr>
            <a:xfrm>
              <a:off x="4465959" y="1170947"/>
              <a:ext cx="288925" cy="2076450"/>
            </a:xfrm>
            <a:prstGeom prst="rect">
              <a:avLst/>
            </a:prstGeom>
          </p:spPr>
        </p:pic>
        <p:sp>
          <p:nvSpPr>
            <p:cNvPr id="50" name="Shape 10762"/>
            <p:cNvSpPr/>
            <p:nvPr/>
          </p:nvSpPr>
          <p:spPr>
            <a:xfrm>
              <a:off x="223270" y="174632"/>
              <a:ext cx="0" cy="3073147"/>
            </a:xfrm>
            <a:custGeom>
              <a:avLst/>
              <a:gdLst/>
              <a:ahLst/>
              <a:cxnLst/>
              <a:rect l="0" t="0" r="0" b="0"/>
              <a:pathLst>
                <a:path h="3073147">
                  <a:moveTo>
                    <a:pt x="0" y="0"/>
                  </a:moveTo>
                  <a:lnTo>
                    <a:pt x="0" y="3073147"/>
                  </a:lnTo>
                </a:path>
              </a:pathLst>
            </a:custGeom>
            <a:noFill/>
            <a:ln w="762" cap="flat" cmpd="sng" algn="ctr">
              <a:solidFill>
                <a:srgbClr val="808080"/>
              </a:solidFill>
              <a:prstDash val="solid"/>
              <a:miter lim="127000"/>
            </a:ln>
            <a:effectLst/>
          </p:spPr>
          <p:txBody>
            <a:bodyPr/>
            <a:lstStyle/>
            <a:p>
              <a:endParaRPr lang="ru-RU"/>
            </a:p>
          </p:txBody>
        </p:sp>
        <p:sp>
          <p:nvSpPr>
            <p:cNvPr id="51" name="Shape 10763"/>
            <p:cNvSpPr/>
            <p:nvPr/>
          </p:nvSpPr>
          <p:spPr>
            <a:xfrm>
              <a:off x="183646" y="3247778"/>
              <a:ext cx="39624" cy="0"/>
            </a:xfrm>
            <a:custGeom>
              <a:avLst/>
              <a:gdLst/>
              <a:ahLst/>
              <a:cxnLst/>
              <a:rect l="0" t="0" r="0" b="0"/>
              <a:pathLst>
                <a:path w="39624">
                  <a:moveTo>
                    <a:pt x="0" y="0"/>
                  </a:moveTo>
                  <a:lnTo>
                    <a:pt x="39624" y="0"/>
                  </a:lnTo>
                </a:path>
              </a:pathLst>
            </a:custGeom>
            <a:noFill/>
            <a:ln w="762" cap="flat" cmpd="sng" algn="ctr">
              <a:solidFill>
                <a:srgbClr val="808080"/>
              </a:solidFill>
              <a:prstDash val="solid"/>
              <a:miter lim="127000"/>
            </a:ln>
            <a:effectLst/>
          </p:spPr>
          <p:txBody>
            <a:bodyPr/>
            <a:lstStyle/>
            <a:p>
              <a:endParaRPr lang="ru-RU"/>
            </a:p>
          </p:txBody>
        </p:sp>
        <p:sp>
          <p:nvSpPr>
            <p:cNvPr id="52" name="Shape 10764"/>
            <p:cNvSpPr/>
            <p:nvPr/>
          </p:nvSpPr>
          <p:spPr>
            <a:xfrm>
              <a:off x="183646" y="2863730"/>
              <a:ext cx="39624" cy="0"/>
            </a:xfrm>
            <a:custGeom>
              <a:avLst/>
              <a:gdLst/>
              <a:ahLst/>
              <a:cxnLst/>
              <a:rect l="0" t="0" r="0" b="0"/>
              <a:pathLst>
                <a:path w="39624">
                  <a:moveTo>
                    <a:pt x="0" y="0"/>
                  </a:moveTo>
                  <a:lnTo>
                    <a:pt x="39624" y="0"/>
                  </a:lnTo>
                </a:path>
              </a:pathLst>
            </a:custGeom>
            <a:noFill/>
            <a:ln w="762" cap="flat" cmpd="sng" algn="ctr">
              <a:solidFill>
                <a:srgbClr val="808080"/>
              </a:solidFill>
              <a:prstDash val="solid"/>
              <a:miter lim="127000"/>
            </a:ln>
            <a:effectLst/>
          </p:spPr>
          <p:txBody>
            <a:bodyPr/>
            <a:lstStyle/>
            <a:p>
              <a:endParaRPr lang="ru-RU"/>
            </a:p>
          </p:txBody>
        </p:sp>
        <p:sp>
          <p:nvSpPr>
            <p:cNvPr id="53" name="Shape 10765"/>
            <p:cNvSpPr/>
            <p:nvPr/>
          </p:nvSpPr>
          <p:spPr>
            <a:xfrm>
              <a:off x="183646" y="2480444"/>
              <a:ext cx="39624" cy="0"/>
            </a:xfrm>
            <a:custGeom>
              <a:avLst/>
              <a:gdLst/>
              <a:ahLst/>
              <a:cxnLst/>
              <a:rect l="0" t="0" r="0" b="0"/>
              <a:pathLst>
                <a:path w="39624">
                  <a:moveTo>
                    <a:pt x="0" y="0"/>
                  </a:moveTo>
                  <a:lnTo>
                    <a:pt x="39624" y="0"/>
                  </a:lnTo>
                </a:path>
              </a:pathLst>
            </a:custGeom>
            <a:noFill/>
            <a:ln w="762" cap="flat" cmpd="sng" algn="ctr">
              <a:solidFill>
                <a:srgbClr val="808080"/>
              </a:solidFill>
              <a:prstDash val="solid"/>
              <a:miter lim="127000"/>
            </a:ln>
            <a:effectLst/>
          </p:spPr>
          <p:txBody>
            <a:bodyPr/>
            <a:lstStyle/>
            <a:p>
              <a:endParaRPr lang="ru-RU"/>
            </a:p>
          </p:txBody>
        </p:sp>
        <p:sp>
          <p:nvSpPr>
            <p:cNvPr id="54" name="Shape 10766"/>
            <p:cNvSpPr/>
            <p:nvPr/>
          </p:nvSpPr>
          <p:spPr>
            <a:xfrm>
              <a:off x="183646" y="2095634"/>
              <a:ext cx="39624" cy="0"/>
            </a:xfrm>
            <a:custGeom>
              <a:avLst/>
              <a:gdLst/>
              <a:ahLst/>
              <a:cxnLst/>
              <a:rect l="0" t="0" r="0" b="0"/>
              <a:pathLst>
                <a:path w="39624">
                  <a:moveTo>
                    <a:pt x="0" y="0"/>
                  </a:moveTo>
                  <a:lnTo>
                    <a:pt x="39624" y="0"/>
                  </a:lnTo>
                </a:path>
              </a:pathLst>
            </a:custGeom>
            <a:noFill/>
            <a:ln w="762" cap="flat" cmpd="sng" algn="ctr">
              <a:solidFill>
                <a:srgbClr val="808080"/>
              </a:solidFill>
              <a:prstDash val="solid"/>
              <a:miter lim="127000"/>
            </a:ln>
            <a:effectLst/>
          </p:spPr>
          <p:txBody>
            <a:bodyPr/>
            <a:lstStyle/>
            <a:p>
              <a:endParaRPr lang="ru-RU"/>
            </a:p>
          </p:txBody>
        </p:sp>
        <p:sp>
          <p:nvSpPr>
            <p:cNvPr id="55" name="Shape 10767"/>
            <p:cNvSpPr/>
            <p:nvPr/>
          </p:nvSpPr>
          <p:spPr>
            <a:xfrm>
              <a:off x="183646" y="1711586"/>
              <a:ext cx="39624" cy="0"/>
            </a:xfrm>
            <a:custGeom>
              <a:avLst/>
              <a:gdLst/>
              <a:ahLst/>
              <a:cxnLst/>
              <a:rect l="0" t="0" r="0" b="0"/>
              <a:pathLst>
                <a:path w="39624">
                  <a:moveTo>
                    <a:pt x="0" y="0"/>
                  </a:moveTo>
                  <a:lnTo>
                    <a:pt x="39624" y="0"/>
                  </a:lnTo>
                </a:path>
              </a:pathLst>
            </a:custGeom>
            <a:noFill/>
            <a:ln w="762" cap="flat" cmpd="sng" algn="ctr">
              <a:solidFill>
                <a:srgbClr val="808080"/>
              </a:solidFill>
              <a:prstDash val="solid"/>
              <a:miter lim="127000"/>
            </a:ln>
            <a:effectLst/>
          </p:spPr>
          <p:txBody>
            <a:bodyPr/>
            <a:lstStyle/>
            <a:p>
              <a:endParaRPr lang="ru-RU"/>
            </a:p>
          </p:txBody>
        </p:sp>
        <p:sp>
          <p:nvSpPr>
            <p:cNvPr id="56" name="Shape 10768"/>
            <p:cNvSpPr/>
            <p:nvPr/>
          </p:nvSpPr>
          <p:spPr>
            <a:xfrm>
              <a:off x="183646" y="1326776"/>
              <a:ext cx="39624" cy="0"/>
            </a:xfrm>
            <a:custGeom>
              <a:avLst/>
              <a:gdLst/>
              <a:ahLst/>
              <a:cxnLst/>
              <a:rect l="0" t="0" r="0" b="0"/>
              <a:pathLst>
                <a:path w="39624">
                  <a:moveTo>
                    <a:pt x="0" y="0"/>
                  </a:moveTo>
                  <a:lnTo>
                    <a:pt x="39624" y="0"/>
                  </a:lnTo>
                </a:path>
              </a:pathLst>
            </a:custGeom>
            <a:noFill/>
            <a:ln w="762" cap="flat" cmpd="sng" algn="ctr">
              <a:solidFill>
                <a:srgbClr val="808080"/>
              </a:solidFill>
              <a:prstDash val="solid"/>
              <a:miter lim="127000"/>
            </a:ln>
            <a:effectLst/>
          </p:spPr>
          <p:txBody>
            <a:bodyPr/>
            <a:lstStyle/>
            <a:p>
              <a:endParaRPr lang="ru-RU"/>
            </a:p>
          </p:txBody>
        </p:sp>
        <p:sp>
          <p:nvSpPr>
            <p:cNvPr id="57" name="Shape 10769"/>
            <p:cNvSpPr/>
            <p:nvPr/>
          </p:nvSpPr>
          <p:spPr>
            <a:xfrm>
              <a:off x="183646" y="943489"/>
              <a:ext cx="39624" cy="0"/>
            </a:xfrm>
            <a:custGeom>
              <a:avLst/>
              <a:gdLst/>
              <a:ahLst/>
              <a:cxnLst/>
              <a:rect l="0" t="0" r="0" b="0"/>
              <a:pathLst>
                <a:path w="39624">
                  <a:moveTo>
                    <a:pt x="0" y="0"/>
                  </a:moveTo>
                  <a:lnTo>
                    <a:pt x="39624" y="0"/>
                  </a:lnTo>
                </a:path>
              </a:pathLst>
            </a:custGeom>
            <a:noFill/>
            <a:ln w="762" cap="flat" cmpd="sng" algn="ctr">
              <a:solidFill>
                <a:srgbClr val="808080"/>
              </a:solidFill>
              <a:prstDash val="solid"/>
              <a:miter lim="127000"/>
            </a:ln>
            <a:effectLst/>
          </p:spPr>
          <p:txBody>
            <a:bodyPr/>
            <a:lstStyle/>
            <a:p>
              <a:endParaRPr lang="ru-RU"/>
            </a:p>
          </p:txBody>
        </p:sp>
        <p:sp>
          <p:nvSpPr>
            <p:cNvPr id="58" name="Shape 10770"/>
            <p:cNvSpPr/>
            <p:nvPr/>
          </p:nvSpPr>
          <p:spPr>
            <a:xfrm>
              <a:off x="183646" y="558680"/>
              <a:ext cx="39624" cy="0"/>
            </a:xfrm>
            <a:custGeom>
              <a:avLst/>
              <a:gdLst/>
              <a:ahLst/>
              <a:cxnLst/>
              <a:rect l="0" t="0" r="0" b="0"/>
              <a:pathLst>
                <a:path w="39624">
                  <a:moveTo>
                    <a:pt x="0" y="0"/>
                  </a:moveTo>
                  <a:lnTo>
                    <a:pt x="39624" y="0"/>
                  </a:lnTo>
                </a:path>
              </a:pathLst>
            </a:custGeom>
            <a:noFill/>
            <a:ln w="762" cap="flat" cmpd="sng" algn="ctr">
              <a:solidFill>
                <a:srgbClr val="808080"/>
              </a:solidFill>
              <a:prstDash val="solid"/>
              <a:miter lim="127000"/>
            </a:ln>
            <a:effectLst/>
          </p:spPr>
          <p:txBody>
            <a:bodyPr/>
            <a:lstStyle/>
            <a:p>
              <a:endParaRPr lang="ru-RU"/>
            </a:p>
          </p:txBody>
        </p:sp>
        <p:sp>
          <p:nvSpPr>
            <p:cNvPr id="59" name="Shape 10771"/>
            <p:cNvSpPr/>
            <p:nvPr/>
          </p:nvSpPr>
          <p:spPr>
            <a:xfrm>
              <a:off x="183646" y="174632"/>
              <a:ext cx="39624" cy="0"/>
            </a:xfrm>
            <a:custGeom>
              <a:avLst/>
              <a:gdLst/>
              <a:ahLst/>
              <a:cxnLst/>
              <a:rect l="0" t="0" r="0" b="0"/>
              <a:pathLst>
                <a:path w="39624">
                  <a:moveTo>
                    <a:pt x="0" y="0"/>
                  </a:moveTo>
                  <a:lnTo>
                    <a:pt x="39624" y="0"/>
                  </a:lnTo>
                </a:path>
              </a:pathLst>
            </a:custGeom>
            <a:noFill/>
            <a:ln w="762" cap="flat" cmpd="sng" algn="ctr">
              <a:solidFill>
                <a:srgbClr val="808080"/>
              </a:solidFill>
              <a:prstDash val="solid"/>
              <a:miter lim="127000"/>
            </a:ln>
            <a:effectLst/>
          </p:spPr>
          <p:txBody>
            <a:bodyPr/>
            <a:lstStyle/>
            <a:p>
              <a:endParaRPr lang="ru-RU"/>
            </a:p>
          </p:txBody>
        </p:sp>
        <p:sp>
          <p:nvSpPr>
            <p:cNvPr id="60" name="Shape 10772"/>
            <p:cNvSpPr/>
            <p:nvPr/>
          </p:nvSpPr>
          <p:spPr>
            <a:xfrm>
              <a:off x="223270" y="3247778"/>
              <a:ext cx="4748022" cy="0"/>
            </a:xfrm>
            <a:custGeom>
              <a:avLst/>
              <a:gdLst/>
              <a:ahLst/>
              <a:cxnLst/>
              <a:rect l="0" t="0" r="0" b="0"/>
              <a:pathLst>
                <a:path w="4748022">
                  <a:moveTo>
                    <a:pt x="0" y="0"/>
                  </a:moveTo>
                  <a:lnTo>
                    <a:pt x="4748022" y="0"/>
                  </a:lnTo>
                </a:path>
              </a:pathLst>
            </a:custGeom>
            <a:noFill/>
            <a:ln w="762" cap="flat" cmpd="sng" algn="ctr">
              <a:solidFill>
                <a:srgbClr val="808080"/>
              </a:solidFill>
              <a:prstDash val="solid"/>
              <a:miter lim="127000"/>
            </a:ln>
            <a:effectLst/>
          </p:spPr>
          <p:txBody>
            <a:bodyPr/>
            <a:lstStyle/>
            <a:p>
              <a:endParaRPr lang="ru-RU"/>
            </a:p>
          </p:txBody>
        </p:sp>
        <p:sp>
          <p:nvSpPr>
            <p:cNvPr id="61" name="Shape 10773"/>
            <p:cNvSpPr/>
            <p:nvPr/>
          </p:nvSpPr>
          <p:spPr>
            <a:xfrm>
              <a:off x="223270" y="3247778"/>
              <a:ext cx="0" cy="42672"/>
            </a:xfrm>
            <a:custGeom>
              <a:avLst/>
              <a:gdLst/>
              <a:ahLst/>
              <a:cxnLst/>
              <a:rect l="0" t="0" r="0" b="0"/>
              <a:pathLst>
                <a:path h="42672">
                  <a:moveTo>
                    <a:pt x="0" y="42672"/>
                  </a:moveTo>
                  <a:lnTo>
                    <a:pt x="0" y="0"/>
                  </a:lnTo>
                </a:path>
              </a:pathLst>
            </a:custGeom>
            <a:noFill/>
            <a:ln w="762" cap="flat" cmpd="sng" algn="ctr">
              <a:solidFill>
                <a:srgbClr val="808080"/>
              </a:solidFill>
              <a:prstDash val="solid"/>
              <a:miter lim="127000"/>
            </a:ln>
            <a:effectLst/>
          </p:spPr>
          <p:txBody>
            <a:bodyPr/>
            <a:lstStyle/>
            <a:p>
              <a:endParaRPr lang="ru-RU"/>
            </a:p>
          </p:txBody>
        </p:sp>
        <p:sp>
          <p:nvSpPr>
            <p:cNvPr id="62" name="Shape 10774"/>
            <p:cNvSpPr/>
            <p:nvPr/>
          </p:nvSpPr>
          <p:spPr>
            <a:xfrm>
              <a:off x="4971293" y="3247778"/>
              <a:ext cx="0" cy="42672"/>
            </a:xfrm>
            <a:custGeom>
              <a:avLst/>
              <a:gdLst/>
              <a:ahLst/>
              <a:cxnLst/>
              <a:rect l="0" t="0" r="0" b="0"/>
              <a:pathLst>
                <a:path h="42672">
                  <a:moveTo>
                    <a:pt x="0" y="42672"/>
                  </a:moveTo>
                  <a:lnTo>
                    <a:pt x="0" y="0"/>
                  </a:lnTo>
                </a:path>
              </a:pathLst>
            </a:custGeom>
            <a:noFill/>
            <a:ln w="762" cap="flat" cmpd="sng" algn="ctr">
              <a:solidFill>
                <a:srgbClr val="808080"/>
              </a:solidFill>
              <a:prstDash val="solid"/>
              <a:miter lim="127000"/>
            </a:ln>
            <a:effectLst/>
          </p:spPr>
          <p:txBody>
            <a:bodyPr/>
            <a:lstStyle/>
            <a:p>
              <a:endParaRPr lang="ru-RU"/>
            </a:p>
          </p:txBody>
        </p:sp>
        <p:sp>
          <p:nvSpPr>
            <p:cNvPr id="63" name="Rectangle 10775"/>
            <p:cNvSpPr/>
            <p:nvPr/>
          </p:nvSpPr>
          <p:spPr>
            <a:xfrm rot="-5399999">
              <a:off x="357800" y="2870304"/>
              <a:ext cx="507318" cy="162278"/>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Майда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4" name="Rectangle 10776"/>
            <p:cNvSpPr/>
            <p:nvPr/>
          </p:nvSpPr>
          <p:spPr>
            <a:xfrm rot="-5399999">
              <a:off x="590423" y="2724205"/>
              <a:ext cx="42072" cy="162278"/>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5" name="Rectangle 10777"/>
            <p:cNvSpPr/>
            <p:nvPr/>
          </p:nvSpPr>
          <p:spPr>
            <a:xfrm rot="-5399999">
              <a:off x="353711" y="2453962"/>
              <a:ext cx="515496"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баргли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6" name="Rectangle 10778"/>
            <p:cNvSpPr/>
            <p:nvPr/>
          </p:nvSpPr>
          <p:spPr>
            <a:xfrm rot="-5399999">
              <a:off x="590423" y="2302817"/>
              <a:ext cx="42072"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7" name="Rectangle 10779"/>
            <p:cNvSpPr/>
            <p:nvPr/>
          </p:nvSpPr>
          <p:spPr>
            <a:xfrm rot="-5399999">
              <a:off x="270906" y="1949009"/>
              <a:ext cx="681107" cy="162279"/>
            </a:xfrm>
            <a:prstGeom prst="rect">
              <a:avLst/>
            </a:prstGeom>
            <a:ln>
              <a:noFill/>
            </a:ln>
          </p:spPr>
          <p:txBody>
            <a:bodyPr lIns="0" tIns="0" rIns="0" bIns="0" rtlCol="0">
              <a:noAutofit/>
            </a:bodyPr>
            <a:lstStyle/>
            <a:p>
              <a:pPr>
                <a:lnSpc>
                  <a:spcPct val="115000"/>
                </a:lnSpc>
                <a:spcAft>
                  <a:spcPts val="0"/>
                </a:spcAft>
              </a:pPr>
              <a:r>
                <a:rPr lang="ru-RU" sz="1000" dirty="0" err="1">
                  <a:effectLst/>
                  <a:latin typeface="Calibri" panose="020F0502020204030204" pitchFamily="34" charset="0"/>
                  <a:ea typeface="Calibri" panose="020F0502020204030204" pitchFamily="34" charset="0"/>
                  <a:cs typeface="Times New Roman" panose="02020603050405020304" pitchFamily="18" charset="0"/>
                </a:rPr>
                <a:t>қайрағоч</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8" name="Rectangle 10780"/>
            <p:cNvSpPr/>
            <p:nvPr/>
          </p:nvSpPr>
          <p:spPr>
            <a:xfrm rot="-5399999">
              <a:off x="475686" y="1640198"/>
              <a:ext cx="271547"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28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9" name="Rectangle 10781"/>
            <p:cNvSpPr/>
            <p:nvPr/>
          </p:nvSpPr>
          <p:spPr>
            <a:xfrm rot="-5399999">
              <a:off x="541755" y="2766228"/>
              <a:ext cx="715471" cy="162278"/>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Қайрағоч</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0" name="Rectangle 10782"/>
            <p:cNvSpPr/>
            <p:nvPr/>
          </p:nvSpPr>
          <p:spPr>
            <a:xfrm rot="-5399999">
              <a:off x="786990" y="2472730"/>
              <a:ext cx="225000" cy="162278"/>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23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1" name="Rectangle 10783"/>
            <p:cNvSpPr/>
            <p:nvPr/>
          </p:nvSpPr>
          <p:spPr>
            <a:xfrm rot="-5399999">
              <a:off x="1077763" y="3014206"/>
              <a:ext cx="219513" cy="162277"/>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Оқ</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2" name="Rectangle 10784"/>
            <p:cNvSpPr/>
            <p:nvPr/>
          </p:nvSpPr>
          <p:spPr>
            <a:xfrm rot="-5399999">
              <a:off x="1166484" y="2941383"/>
              <a:ext cx="42071"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3" name="Rectangle 10785"/>
            <p:cNvSpPr/>
            <p:nvPr/>
          </p:nvSpPr>
          <p:spPr>
            <a:xfrm rot="-5399999">
              <a:off x="1060177" y="2800787"/>
              <a:ext cx="254686"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тол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4" name="Rectangle 10786"/>
            <p:cNvSpPr/>
            <p:nvPr/>
          </p:nvSpPr>
          <p:spPr>
            <a:xfrm rot="-5399999">
              <a:off x="1074515" y="2623102"/>
              <a:ext cx="226010" cy="162277"/>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38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5" name="Rectangle 10787"/>
            <p:cNvSpPr/>
            <p:nvPr/>
          </p:nvSpPr>
          <p:spPr>
            <a:xfrm rot="-5399999">
              <a:off x="1533745" y="2920413"/>
              <a:ext cx="444476" cy="130995"/>
            </a:xfrm>
            <a:prstGeom prst="rect">
              <a:avLst/>
            </a:prstGeom>
            <a:ln>
              <a:noFill/>
            </a:ln>
          </p:spPr>
          <p:txBody>
            <a:bodyPr lIns="0" tIns="0" rIns="0" bIns="0" rtlCol="0">
              <a:noAutofit/>
            </a:bodyPr>
            <a:lstStyle/>
            <a:p>
              <a:pPr>
                <a:lnSpc>
                  <a:spcPct val="115000"/>
                </a:lnSpc>
                <a:spcAft>
                  <a:spcPts val="0"/>
                </a:spcAft>
              </a:pPr>
              <a:r>
                <a:rPr lang="ru-RU" sz="800">
                  <a:effectLst/>
                  <a:latin typeface="Calibri" panose="020F0502020204030204" pitchFamily="34" charset="0"/>
                  <a:ea typeface="Calibri" panose="020F0502020204030204" pitchFamily="34" charset="0"/>
                  <a:cs typeface="Times New Roman" panose="02020603050405020304" pitchFamily="18" charset="0"/>
                </a:rPr>
                <a:t>Кумуш</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6" name="Rectangle 10788"/>
            <p:cNvSpPr/>
            <p:nvPr/>
          </p:nvSpPr>
          <p:spPr>
            <a:xfrm rot="-5399999">
              <a:off x="1739003" y="2791153"/>
              <a:ext cx="33961" cy="130994"/>
            </a:xfrm>
            <a:prstGeom prst="rect">
              <a:avLst/>
            </a:prstGeom>
            <a:ln>
              <a:noFill/>
            </a:ln>
          </p:spPr>
          <p:txBody>
            <a:bodyPr lIns="0" tIns="0" rIns="0" bIns="0" rtlCol="0">
              <a:noAutofit/>
            </a:bodyPr>
            <a:lstStyle/>
            <a:p>
              <a:pPr>
                <a:lnSpc>
                  <a:spcPct val="115000"/>
                </a:lnSpc>
                <a:spcAft>
                  <a:spcPts val="0"/>
                </a:spcAft>
              </a:pPr>
              <a:r>
                <a:rPr lang="ru-RU" sz="8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7" name="Rectangle 10789"/>
            <p:cNvSpPr/>
            <p:nvPr/>
          </p:nvSpPr>
          <p:spPr>
            <a:xfrm rot="-5399999">
              <a:off x="1547071" y="2571786"/>
              <a:ext cx="417825" cy="130995"/>
            </a:xfrm>
            <a:prstGeom prst="rect">
              <a:avLst/>
            </a:prstGeom>
            <a:ln>
              <a:noFill/>
            </a:ln>
          </p:spPr>
          <p:txBody>
            <a:bodyPr lIns="0" tIns="0" rIns="0" bIns="0" rtlCol="0">
              <a:noAutofit/>
            </a:bodyPr>
            <a:lstStyle/>
            <a:p>
              <a:pPr>
                <a:lnSpc>
                  <a:spcPct val="115000"/>
                </a:lnSpc>
                <a:spcAft>
                  <a:spcPts val="0"/>
                </a:spcAft>
              </a:pPr>
              <a:r>
                <a:rPr lang="ru-RU" sz="800">
                  <a:effectLst/>
                  <a:latin typeface="Calibri" panose="020F0502020204030204" pitchFamily="34" charset="0"/>
                  <a:ea typeface="Calibri" panose="020F0502020204030204" pitchFamily="34" charset="0"/>
                  <a:cs typeface="Times New Roman" panose="02020603050405020304" pitchFamily="18" charset="0"/>
                </a:rPr>
                <a:t>баргли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8" name="Rectangle 10790"/>
            <p:cNvSpPr/>
            <p:nvPr/>
          </p:nvSpPr>
          <p:spPr>
            <a:xfrm rot="-5399999">
              <a:off x="1739003" y="2448246"/>
              <a:ext cx="33960" cy="130995"/>
            </a:xfrm>
            <a:prstGeom prst="rect">
              <a:avLst/>
            </a:prstGeom>
            <a:ln>
              <a:noFill/>
            </a:ln>
          </p:spPr>
          <p:txBody>
            <a:bodyPr lIns="0" tIns="0" rIns="0" bIns="0" rtlCol="0">
              <a:noAutofit/>
            </a:bodyPr>
            <a:lstStyle/>
            <a:p>
              <a:pPr>
                <a:lnSpc>
                  <a:spcPct val="115000"/>
                </a:lnSpc>
                <a:spcAft>
                  <a:spcPts val="0"/>
                </a:spcAft>
              </a:pPr>
              <a:r>
                <a:rPr lang="ru-RU" sz="8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9" name="Rectangle 10791"/>
            <p:cNvSpPr/>
            <p:nvPr/>
          </p:nvSpPr>
          <p:spPr>
            <a:xfrm rot="-5399999">
              <a:off x="1559495" y="2241304"/>
              <a:ext cx="392978" cy="130995"/>
            </a:xfrm>
            <a:prstGeom prst="rect">
              <a:avLst/>
            </a:prstGeom>
            <a:ln>
              <a:noFill/>
            </a:ln>
          </p:spPr>
          <p:txBody>
            <a:bodyPr lIns="0" tIns="0" rIns="0" bIns="0" rtlCol="0">
              <a:noAutofit/>
            </a:bodyPr>
            <a:lstStyle/>
            <a:p>
              <a:pPr>
                <a:lnSpc>
                  <a:spcPct val="115000"/>
                </a:lnSpc>
                <a:spcAft>
                  <a:spcPts val="0"/>
                </a:spcAft>
              </a:pPr>
              <a:r>
                <a:rPr lang="ru-RU" sz="800">
                  <a:effectLst/>
                  <a:latin typeface="Calibri" panose="020F0502020204030204" pitchFamily="34" charset="0"/>
                  <a:ea typeface="Calibri" panose="020F0502020204030204" pitchFamily="34" charset="0"/>
                  <a:cs typeface="Times New Roman" panose="02020603050405020304" pitchFamily="18" charset="0"/>
                </a:rPr>
                <a:t>заранг</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0" name="Rectangle 10792"/>
            <p:cNvSpPr/>
            <p:nvPr/>
          </p:nvSpPr>
          <p:spPr>
            <a:xfrm rot="-5399999">
              <a:off x="1645612" y="2030242"/>
              <a:ext cx="220744" cy="130995"/>
            </a:xfrm>
            <a:prstGeom prst="rect">
              <a:avLst/>
            </a:prstGeom>
            <a:ln>
              <a:noFill/>
            </a:ln>
          </p:spPr>
          <p:txBody>
            <a:bodyPr lIns="0" tIns="0" rIns="0" bIns="0" rtlCol="0">
              <a:noAutofit/>
            </a:bodyPr>
            <a:lstStyle/>
            <a:p>
              <a:pPr>
                <a:lnSpc>
                  <a:spcPct val="115000"/>
                </a:lnSpc>
                <a:spcAft>
                  <a:spcPts val="0"/>
                </a:spcAft>
              </a:pPr>
              <a:r>
                <a:rPr lang="ru-RU" sz="800">
                  <a:effectLst/>
                  <a:latin typeface="Times New Roman" panose="02020603050405020304" pitchFamily="18" charset="0"/>
                  <a:ea typeface="Times New Roman" panose="02020603050405020304" pitchFamily="18" charset="0"/>
                  <a:cs typeface="Times New Roman" panose="02020603050405020304" pitchFamily="18" charset="0"/>
                </a:rPr>
                <a:t>; 13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1" name="Rectangle 10793"/>
            <p:cNvSpPr/>
            <p:nvPr/>
          </p:nvSpPr>
          <p:spPr>
            <a:xfrm rot="-5399999">
              <a:off x="1831114" y="2904961"/>
              <a:ext cx="438000"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Татар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2" name="Rectangle 10794"/>
            <p:cNvSpPr/>
            <p:nvPr/>
          </p:nvSpPr>
          <p:spPr>
            <a:xfrm rot="-5399999">
              <a:off x="2029079" y="2774500"/>
              <a:ext cx="42072"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3" name="Rectangle 10795"/>
            <p:cNvSpPr/>
            <p:nvPr/>
          </p:nvSpPr>
          <p:spPr>
            <a:xfrm rot="-5399999">
              <a:off x="1758811" y="2470702"/>
              <a:ext cx="582610" cy="162277"/>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заранги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4" name="Rectangle 10796"/>
            <p:cNvSpPr/>
            <p:nvPr/>
          </p:nvSpPr>
          <p:spPr>
            <a:xfrm rot="-5399999">
              <a:off x="1913836" y="2187575"/>
              <a:ext cx="272557"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12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5" name="Rectangle 10797"/>
            <p:cNvSpPr/>
            <p:nvPr/>
          </p:nvSpPr>
          <p:spPr>
            <a:xfrm rot="-5399999">
              <a:off x="2151599" y="2937415"/>
              <a:ext cx="373092"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Дала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6" name="Rectangle 10798"/>
            <p:cNvSpPr/>
            <p:nvPr/>
          </p:nvSpPr>
          <p:spPr>
            <a:xfrm rot="-5399999">
              <a:off x="2317109" y="2824796"/>
              <a:ext cx="42072"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7" name="Rectangle 10799"/>
            <p:cNvSpPr/>
            <p:nvPr/>
          </p:nvSpPr>
          <p:spPr>
            <a:xfrm rot="-5399999">
              <a:off x="2047438" y="2520837"/>
              <a:ext cx="581414" cy="162277"/>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заранги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8" name="Rectangle 10800"/>
            <p:cNvSpPr/>
            <p:nvPr/>
          </p:nvSpPr>
          <p:spPr>
            <a:xfrm rot="-5399999">
              <a:off x="2201867" y="2237871"/>
              <a:ext cx="272557"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9" name="Rectangle 10801"/>
            <p:cNvSpPr/>
            <p:nvPr/>
          </p:nvSpPr>
          <p:spPr>
            <a:xfrm rot="-5399999">
              <a:off x="2387105" y="2885643"/>
              <a:ext cx="476639" cy="162277"/>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Ўткир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0" name="Rectangle 10802"/>
            <p:cNvSpPr/>
            <p:nvPr/>
          </p:nvSpPr>
          <p:spPr>
            <a:xfrm rot="-5399999">
              <a:off x="2604388" y="2745550"/>
              <a:ext cx="42072"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1" name="Rectangle 10803"/>
            <p:cNvSpPr/>
            <p:nvPr/>
          </p:nvSpPr>
          <p:spPr>
            <a:xfrm rot="-5399999">
              <a:off x="2368181" y="2475053"/>
              <a:ext cx="514487"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баргли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2" name="Rectangle 10804"/>
            <p:cNvSpPr/>
            <p:nvPr/>
          </p:nvSpPr>
          <p:spPr>
            <a:xfrm rot="-5399999">
              <a:off x="2604389" y="2323404"/>
              <a:ext cx="42071"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3" name="Rectangle 10805"/>
            <p:cNvSpPr/>
            <p:nvPr/>
          </p:nvSpPr>
          <p:spPr>
            <a:xfrm rot="-5399999">
              <a:off x="2381669" y="2067153"/>
              <a:ext cx="487510"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заранг</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4" name="Rectangle 10806"/>
            <p:cNvSpPr/>
            <p:nvPr/>
          </p:nvSpPr>
          <p:spPr>
            <a:xfrm rot="-5399999">
              <a:off x="2490173" y="1808375"/>
              <a:ext cx="270504"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28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5" name="Rectangle 10807"/>
            <p:cNvSpPr/>
            <p:nvPr/>
          </p:nvSpPr>
          <p:spPr>
            <a:xfrm rot="-5399999">
              <a:off x="2590108" y="2800627"/>
              <a:ext cx="646692"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Шумтол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6" name="Rectangle 10808"/>
            <p:cNvSpPr/>
            <p:nvPr/>
          </p:nvSpPr>
          <p:spPr>
            <a:xfrm rot="-5399999">
              <a:off x="2892420" y="2621347"/>
              <a:ext cx="42072"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7" name="Rectangle 10809"/>
            <p:cNvSpPr/>
            <p:nvPr/>
          </p:nvSpPr>
          <p:spPr>
            <a:xfrm rot="-5399999">
              <a:off x="2655698" y="2350336"/>
              <a:ext cx="515513"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баргли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8" name="Rectangle 10810"/>
            <p:cNvSpPr/>
            <p:nvPr/>
          </p:nvSpPr>
          <p:spPr>
            <a:xfrm rot="-5399999">
              <a:off x="2892419" y="2199200"/>
              <a:ext cx="42072"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9" name="Rectangle 10811"/>
            <p:cNvSpPr/>
            <p:nvPr/>
          </p:nvSpPr>
          <p:spPr>
            <a:xfrm rot="-5399999">
              <a:off x="2668943" y="1942194"/>
              <a:ext cx="489024"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заранг</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0" name="Rectangle 10812"/>
            <p:cNvSpPr/>
            <p:nvPr/>
          </p:nvSpPr>
          <p:spPr>
            <a:xfrm rot="-5399999">
              <a:off x="2777682" y="1683650"/>
              <a:ext cx="271548"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33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1" name="Rectangle 10813"/>
            <p:cNvSpPr/>
            <p:nvPr/>
          </p:nvSpPr>
          <p:spPr>
            <a:xfrm rot="-5399999">
              <a:off x="2930283" y="2852773"/>
              <a:ext cx="542405" cy="162277"/>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Канада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2" name="Rectangle 10814"/>
            <p:cNvSpPr/>
            <p:nvPr/>
          </p:nvSpPr>
          <p:spPr>
            <a:xfrm rot="-5399999">
              <a:off x="3180450" y="2695266"/>
              <a:ext cx="42072"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3" name="Rectangle 10815"/>
            <p:cNvSpPr/>
            <p:nvPr/>
          </p:nvSpPr>
          <p:spPr>
            <a:xfrm rot="-5399999">
              <a:off x="2954482" y="2435770"/>
              <a:ext cx="494006" cy="162277"/>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тераги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4" name="Rectangle 10816"/>
            <p:cNvSpPr/>
            <p:nvPr/>
          </p:nvSpPr>
          <p:spPr>
            <a:xfrm rot="-5399999">
              <a:off x="3065711" y="2175134"/>
              <a:ext cx="271548"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34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5" name="Rectangle 10817"/>
            <p:cNvSpPr/>
            <p:nvPr/>
          </p:nvSpPr>
          <p:spPr>
            <a:xfrm rot="-5399999">
              <a:off x="3082422" y="2716867"/>
              <a:ext cx="814188"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Туркистон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6" name="Rectangle 10818"/>
            <p:cNvSpPr/>
            <p:nvPr/>
          </p:nvSpPr>
          <p:spPr>
            <a:xfrm rot="-5399999">
              <a:off x="3468481" y="2491804"/>
              <a:ext cx="42071"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7" name="Rectangle 10819"/>
            <p:cNvSpPr/>
            <p:nvPr/>
          </p:nvSpPr>
          <p:spPr>
            <a:xfrm rot="-5399999">
              <a:off x="3243136" y="2232171"/>
              <a:ext cx="492761" cy="162277"/>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тераги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8" name="Rectangle 10820"/>
            <p:cNvSpPr/>
            <p:nvPr/>
          </p:nvSpPr>
          <p:spPr>
            <a:xfrm rot="-5399999">
              <a:off x="3353237" y="1971182"/>
              <a:ext cx="272557" cy="162277"/>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13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9" name="Rectangle 10821"/>
            <p:cNvSpPr/>
            <p:nvPr/>
          </p:nvSpPr>
          <p:spPr>
            <a:xfrm rot="-5399999">
              <a:off x="3553246" y="2899672"/>
              <a:ext cx="448602"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Болле</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0" name="Rectangle 10822"/>
            <p:cNvSpPr/>
            <p:nvPr/>
          </p:nvSpPr>
          <p:spPr>
            <a:xfrm rot="-5399999">
              <a:off x="3756510" y="2764606"/>
              <a:ext cx="42072"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1" name="Rectangle 10823"/>
            <p:cNvSpPr/>
            <p:nvPr/>
          </p:nvSpPr>
          <p:spPr>
            <a:xfrm rot="-5399999">
              <a:off x="3530780" y="2505344"/>
              <a:ext cx="493534"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тераги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2" name="Rectangle 10824"/>
            <p:cNvSpPr/>
            <p:nvPr/>
          </p:nvSpPr>
          <p:spPr>
            <a:xfrm rot="-5399999">
              <a:off x="3641772" y="2244474"/>
              <a:ext cx="271548"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18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3" name="Rectangle 10825"/>
            <p:cNvSpPr/>
            <p:nvPr/>
          </p:nvSpPr>
          <p:spPr>
            <a:xfrm rot="-5399999">
              <a:off x="3954304" y="3014206"/>
              <a:ext cx="219513" cy="162277"/>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Оқ</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4" name="Rectangle 10826"/>
            <p:cNvSpPr/>
            <p:nvPr/>
          </p:nvSpPr>
          <p:spPr>
            <a:xfrm rot="-5399999">
              <a:off x="4043026" y="2941383"/>
              <a:ext cx="42071"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5" name="Rectangle 10827"/>
            <p:cNvSpPr/>
            <p:nvPr/>
          </p:nvSpPr>
          <p:spPr>
            <a:xfrm rot="-5399999">
              <a:off x="3941936" y="2806004"/>
              <a:ext cx="244251"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тут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6" name="Rectangle 10828"/>
            <p:cNvSpPr/>
            <p:nvPr/>
          </p:nvSpPr>
          <p:spPr>
            <a:xfrm rot="-5399999">
              <a:off x="3928288" y="2607948"/>
              <a:ext cx="271547"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31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7" name="Rectangle 10829"/>
            <p:cNvSpPr/>
            <p:nvPr/>
          </p:nvSpPr>
          <p:spPr>
            <a:xfrm rot="-5399999">
              <a:off x="4131712" y="2903581"/>
              <a:ext cx="440760"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Яшил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8" name="Rectangle 10830"/>
            <p:cNvSpPr/>
            <p:nvPr/>
          </p:nvSpPr>
          <p:spPr>
            <a:xfrm rot="-5399999">
              <a:off x="4331057" y="2772982"/>
              <a:ext cx="42071"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9" name="Rectangle 10831"/>
            <p:cNvSpPr/>
            <p:nvPr/>
          </p:nvSpPr>
          <p:spPr>
            <a:xfrm rot="-5399999">
              <a:off x="4051960" y="2459598"/>
              <a:ext cx="600263"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шумтол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0" name="Rectangle 10832"/>
            <p:cNvSpPr/>
            <p:nvPr/>
          </p:nvSpPr>
          <p:spPr>
            <a:xfrm rot="-5399999">
              <a:off x="4218050" y="2176868"/>
              <a:ext cx="268081"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30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1" name="Rectangle 10833"/>
            <p:cNvSpPr/>
            <p:nvPr/>
          </p:nvSpPr>
          <p:spPr>
            <a:xfrm rot="-5399999">
              <a:off x="4390864" y="2874705"/>
              <a:ext cx="498515" cy="162277"/>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Оддий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2" name="Rectangle 10834"/>
            <p:cNvSpPr/>
            <p:nvPr/>
          </p:nvSpPr>
          <p:spPr>
            <a:xfrm rot="-5399999">
              <a:off x="4619087" y="2728025"/>
              <a:ext cx="42072" cy="162279"/>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3" name="Rectangle 10835"/>
            <p:cNvSpPr/>
            <p:nvPr/>
          </p:nvSpPr>
          <p:spPr>
            <a:xfrm rot="-5399999">
              <a:off x="4339190" y="2413842"/>
              <a:ext cx="601860" cy="162279"/>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шумтол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4" name="Rectangle 10836"/>
            <p:cNvSpPr/>
            <p:nvPr/>
          </p:nvSpPr>
          <p:spPr>
            <a:xfrm rot="-5399999">
              <a:off x="4505576" y="2131408"/>
              <a:ext cx="269091" cy="162277"/>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27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5" name="Rectangle 10837"/>
            <p:cNvSpPr/>
            <p:nvPr/>
          </p:nvSpPr>
          <p:spPr>
            <a:xfrm rot="-5399999">
              <a:off x="1181306" y="2829737"/>
              <a:ext cx="588448" cy="162278"/>
            </a:xfrm>
            <a:prstGeom prst="rect">
              <a:avLst/>
            </a:prstGeom>
            <a:ln>
              <a:noFill/>
            </a:ln>
          </p:spPr>
          <p:txBody>
            <a:bodyPr lIns="0" tIns="0" rIns="0" bIns="0" rtlCol="0">
              <a:noAutofit/>
            </a:bodyPr>
            <a:lstStyle/>
            <a:p>
              <a:pPr>
                <a:lnSpc>
                  <a:spcPct val="115000"/>
                </a:lnSpc>
                <a:spcAft>
                  <a:spcPts val="0"/>
                </a:spcAft>
              </a:pPr>
              <a:r>
                <a:rPr lang="ru-RU" sz="1000">
                  <a:effectLst/>
                  <a:latin typeface="Calibri" panose="020F0502020204030204" pitchFamily="34" charset="0"/>
                  <a:ea typeface="Calibri" panose="020F0502020204030204" pitchFamily="34" charset="0"/>
                  <a:cs typeface="Times New Roman" panose="02020603050405020304" pitchFamily="18" charset="0"/>
                </a:rPr>
                <a:t>Каштан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6" name="Rectangle 10838"/>
            <p:cNvSpPr/>
            <p:nvPr/>
          </p:nvSpPr>
          <p:spPr>
            <a:xfrm rot="-5399999">
              <a:off x="1339252" y="2546481"/>
              <a:ext cx="272557" cy="162278"/>
            </a:xfrm>
            <a:prstGeom prst="rect">
              <a:avLst/>
            </a:prstGeom>
            <a:ln>
              <a:noFill/>
            </a:ln>
          </p:spPr>
          <p:txBody>
            <a:bodyPr lIns="0" tIns="0" rIns="0" bIns="0" rtlCol="0">
              <a:noAutofit/>
            </a:bodyPr>
            <a:lstStyle/>
            <a:p>
              <a:pPr>
                <a:lnSpc>
                  <a:spcPct val="115000"/>
                </a:lnSpc>
                <a:spcAft>
                  <a:spcPts val="0"/>
                </a:spcAft>
              </a:pPr>
              <a:r>
                <a:rPr lang="ru-RU" sz="1000">
                  <a:effectLst/>
                  <a:latin typeface="Times New Roman" panose="02020603050405020304" pitchFamily="18" charset="0"/>
                  <a:ea typeface="Times New Roman" panose="02020603050405020304" pitchFamily="18" charset="0"/>
                  <a:cs typeface="Times New Roman" panose="02020603050405020304" pitchFamily="18" charset="0"/>
                </a:rPr>
                <a:t>; 16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7" name="Rectangle 10839"/>
            <p:cNvSpPr/>
            <p:nvPr/>
          </p:nvSpPr>
          <p:spPr>
            <a:xfrm>
              <a:off x="64012" y="3195922"/>
              <a:ext cx="84143" cy="162278"/>
            </a:xfrm>
            <a:prstGeom prst="rect">
              <a:avLst/>
            </a:prstGeom>
            <a:ln>
              <a:noFill/>
            </a:ln>
          </p:spPr>
          <p:txBody>
            <a:bodyPr lIns="0" tIns="0" rIns="0" bIns="0" rtlCol="0">
              <a:noAutofit/>
            </a:bodyPr>
            <a:lstStyle/>
            <a:p>
              <a:pPr>
                <a:lnSpc>
                  <a:spcPct val="115000"/>
                </a:lnSpc>
                <a:spcAft>
                  <a:spcPts val="0"/>
                </a:spcAft>
              </a:pPr>
              <a:r>
                <a:rPr lang="ru-RU" sz="1050">
                  <a:effectLst/>
                  <a:latin typeface="Times New Roman" panose="02020603050405020304" pitchFamily="18" charset="0"/>
                  <a:ea typeface="Times New Roman" panose="02020603050405020304" pitchFamily="18" charset="0"/>
                  <a:cs typeface="Times New Roman" panose="02020603050405020304" pitchFamily="18" charset="0"/>
                </a:rPr>
                <a:t>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8" name="Rectangle 10841"/>
            <p:cNvSpPr/>
            <p:nvPr/>
          </p:nvSpPr>
          <p:spPr>
            <a:xfrm>
              <a:off x="0" y="2428593"/>
              <a:ext cx="169280" cy="162277"/>
            </a:xfrm>
            <a:prstGeom prst="rect">
              <a:avLst/>
            </a:prstGeom>
            <a:ln>
              <a:noFill/>
            </a:ln>
          </p:spPr>
          <p:txBody>
            <a:bodyPr lIns="0" tIns="0" rIns="0" bIns="0" rtlCol="0">
              <a:noAutofit/>
            </a:bodyPr>
            <a:lstStyle/>
            <a:p>
              <a:pPr>
                <a:lnSpc>
                  <a:spcPct val="115000"/>
                </a:lnSpc>
                <a:spcAft>
                  <a:spcPts val="0"/>
                </a:spcAft>
              </a:pPr>
              <a:r>
                <a:rPr lang="ru-RU" sz="1050">
                  <a:effectLst/>
                  <a:latin typeface="Times New Roman" panose="02020603050405020304" pitchFamily="18" charset="0"/>
                  <a:ea typeface="Times New Roman" panose="02020603050405020304" pitchFamily="18" charset="0"/>
                  <a:cs typeface="Times New Roman" panose="02020603050405020304" pitchFamily="18" charset="0"/>
                </a:rPr>
                <a:t>10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9" name="Rectangle 10842"/>
            <p:cNvSpPr/>
            <p:nvPr/>
          </p:nvSpPr>
          <p:spPr>
            <a:xfrm>
              <a:off x="0" y="2043787"/>
              <a:ext cx="169280" cy="162278"/>
            </a:xfrm>
            <a:prstGeom prst="rect">
              <a:avLst/>
            </a:prstGeom>
            <a:ln>
              <a:noFill/>
            </a:ln>
          </p:spPr>
          <p:txBody>
            <a:bodyPr lIns="0" tIns="0" rIns="0" bIns="0" rtlCol="0">
              <a:noAutofit/>
            </a:bodyPr>
            <a:lstStyle/>
            <a:p>
              <a:pPr>
                <a:lnSpc>
                  <a:spcPct val="115000"/>
                </a:lnSpc>
                <a:spcAft>
                  <a:spcPts val="0"/>
                </a:spcAft>
              </a:pPr>
              <a:r>
                <a:rPr lang="ru-RU" sz="1050">
                  <a:effectLst/>
                  <a:latin typeface="Times New Roman" panose="02020603050405020304" pitchFamily="18" charset="0"/>
                  <a:ea typeface="Times New Roman" panose="02020603050405020304" pitchFamily="18" charset="0"/>
                  <a:cs typeface="Times New Roman" panose="02020603050405020304" pitchFamily="18" charset="0"/>
                </a:rPr>
                <a:t>15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0" name="Rectangle 10843"/>
            <p:cNvSpPr/>
            <p:nvPr/>
          </p:nvSpPr>
          <p:spPr>
            <a:xfrm>
              <a:off x="0" y="1658982"/>
              <a:ext cx="169280" cy="162278"/>
            </a:xfrm>
            <a:prstGeom prst="rect">
              <a:avLst/>
            </a:prstGeom>
            <a:ln>
              <a:noFill/>
            </a:ln>
          </p:spPr>
          <p:txBody>
            <a:bodyPr lIns="0" tIns="0" rIns="0" bIns="0" rtlCol="0">
              <a:noAutofit/>
            </a:bodyPr>
            <a:lstStyle/>
            <a:p>
              <a:pPr>
                <a:lnSpc>
                  <a:spcPct val="115000"/>
                </a:lnSpc>
                <a:spcAft>
                  <a:spcPts val="0"/>
                </a:spcAft>
              </a:pPr>
              <a:r>
                <a:rPr lang="ru-RU" sz="1050">
                  <a:effectLst/>
                  <a:latin typeface="Times New Roman" panose="02020603050405020304" pitchFamily="18" charset="0"/>
                  <a:ea typeface="Times New Roman" panose="02020603050405020304" pitchFamily="18" charset="0"/>
                  <a:cs typeface="Times New Roman" panose="02020603050405020304" pitchFamily="18" charset="0"/>
                </a:rPr>
                <a:t>20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1" name="Rectangle 10844"/>
            <p:cNvSpPr/>
            <p:nvPr/>
          </p:nvSpPr>
          <p:spPr>
            <a:xfrm>
              <a:off x="0" y="1274178"/>
              <a:ext cx="169280" cy="162277"/>
            </a:xfrm>
            <a:prstGeom prst="rect">
              <a:avLst/>
            </a:prstGeom>
            <a:ln>
              <a:noFill/>
            </a:ln>
          </p:spPr>
          <p:txBody>
            <a:bodyPr lIns="0" tIns="0" rIns="0" bIns="0" rtlCol="0">
              <a:noAutofit/>
            </a:bodyPr>
            <a:lstStyle/>
            <a:p>
              <a:pPr>
                <a:lnSpc>
                  <a:spcPct val="115000"/>
                </a:lnSpc>
                <a:spcAft>
                  <a:spcPts val="0"/>
                </a:spcAft>
              </a:pPr>
              <a:r>
                <a:rPr lang="ru-RU" sz="1050">
                  <a:effectLst/>
                  <a:latin typeface="Times New Roman" panose="02020603050405020304" pitchFamily="18" charset="0"/>
                  <a:ea typeface="Times New Roman" panose="02020603050405020304" pitchFamily="18" charset="0"/>
                  <a:cs typeface="Times New Roman" panose="02020603050405020304" pitchFamily="18" charset="0"/>
                </a:rPr>
                <a:t>25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2" name="Rectangle 10845"/>
            <p:cNvSpPr/>
            <p:nvPr/>
          </p:nvSpPr>
          <p:spPr>
            <a:xfrm>
              <a:off x="0" y="891652"/>
              <a:ext cx="169280" cy="162279"/>
            </a:xfrm>
            <a:prstGeom prst="rect">
              <a:avLst/>
            </a:prstGeom>
            <a:ln>
              <a:noFill/>
            </a:ln>
          </p:spPr>
          <p:txBody>
            <a:bodyPr lIns="0" tIns="0" rIns="0" bIns="0" rtlCol="0">
              <a:noAutofit/>
            </a:bodyPr>
            <a:lstStyle/>
            <a:p>
              <a:pPr>
                <a:lnSpc>
                  <a:spcPct val="115000"/>
                </a:lnSpc>
                <a:spcAft>
                  <a:spcPts val="0"/>
                </a:spcAft>
              </a:pPr>
              <a:r>
                <a:rPr lang="ru-RU" sz="1050">
                  <a:effectLst/>
                  <a:latin typeface="Times New Roman" panose="02020603050405020304" pitchFamily="18" charset="0"/>
                  <a:ea typeface="Times New Roman" panose="02020603050405020304" pitchFamily="18" charset="0"/>
                  <a:cs typeface="Times New Roman" panose="02020603050405020304" pitchFamily="18" charset="0"/>
                </a:rPr>
                <a:t>30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3" name="Rectangle 10846"/>
            <p:cNvSpPr/>
            <p:nvPr/>
          </p:nvSpPr>
          <p:spPr>
            <a:xfrm>
              <a:off x="0" y="506848"/>
              <a:ext cx="169280" cy="162278"/>
            </a:xfrm>
            <a:prstGeom prst="rect">
              <a:avLst/>
            </a:prstGeom>
            <a:ln>
              <a:noFill/>
            </a:ln>
          </p:spPr>
          <p:txBody>
            <a:bodyPr lIns="0" tIns="0" rIns="0" bIns="0" rtlCol="0">
              <a:noAutofit/>
            </a:bodyPr>
            <a:lstStyle/>
            <a:p>
              <a:pPr>
                <a:lnSpc>
                  <a:spcPct val="115000"/>
                </a:lnSpc>
                <a:spcAft>
                  <a:spcPts val="0"/>
                </a:spcAft>
              </a:pPr>
              <a:r>
                <a:rPr lang="ru-RU" sz="1050">
                  <a:effectLst/>
                  <a:latin typeface="Times New Roman" panose="02020603050405020304" pitchFamily="18" charset="0"/>
                  <a:ea typeface="Times New Roman" panose="02020603050405020304" pitchFamily="18" charset="0"/>
                  <a:cs typeface="Times New Roman" panose="02020603050405020304" pitchFamily="18" charset="0"/>
                </a:rPr>
                <a:t>35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4" name="Rectangle 10847"/>
            <p:cNvSpPr/>
            <p:nvPr/>
          </p:nvSpPr>
          <p:spPr>
            <a:xfrm>
              <a:off x="0" y="122043"/>
              <a:ext cx="169280" cy="162278"/>
            </a:xfrm>
            <a:prstGeom prst="rect">
              <a:avLst/>
            </a:prstGeom>
            <a:ln>
              <a:noFill/>
            </a:ln>
          </p:spPr>
          <p:txBody>
            <a:bodyPr lIns="0" tIns="0" rIns="0" bIns="0" rtlCol="0">
              <a:noAutofit/>
            </a:bodyPr>
            <a:lstStyle/>
            <a:p>
              <a:pPr>
                <a:lnSpc>
                  <a:spcPct val="115000"/>
                </a:lnSpc>
                <a:spcAft>
                  <a:spcPts val="0"/>
                </a:spcAft>
              </a:pPr>
              <a:r>
                <a:rPr lang="ru-RU" sz="1050">
                  <a:effectLst/>
                  <a:latin typeface="Times New Roman" panose="02020603050405020304" pitchFamily="18" charset="0"/>
                  <a:ea typeface="Times New Roman" panose="02020603050405020304" pitchFamily="18" charset="0"/>
                  <a:cs typeface="Times New Roman" panose="02020603050405020304" pitchFamily="18" charset="0"/>
                </a:rPr>
                <a:t>40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5" name="Rectangle 10848"/>
            <p:cNvSpPr/>
            <p:nvPr/>
          </p:nvSpPr>
          <p:spPr>
            <a:xfrm>
              <a:off x="140209" y="0"/>
              <a:ext cx="173672" cy="159404"/>
            </a:xfrm>
            <a:prstGeom prst="rect">
              <a:avLst/>
            </a:prstGeom>
            <a:ln>
              <a:noFill/>
            </a:ln>
          </p:spPr>
          <p:txBody>
            <a:bodyPr lIns="0" tIns="0" rIns="0" bIns="0" rtlCol="0">
              <a:noAutofit/>
            </a:bodyPr>
            <a:lstStyle/>
            <a:p>
              <a:pPr>
                <a:lnSpc>
                  <a:spcPct val="115000"/>
                </a:lnSpc>
                <a:spcAft>
                  <a:spcPts val="0"/>
                </a:spcAft>
              </a:pPr>
              <a:r>
                <a:rPr lang="ru-RU" sz="1050" b="1">
                  <a:effectLst/>
                  <a:latin typeface="Times New Roman" panose="02020603050405020304" pitchFamily="18" charset="0"/>
                  <a:ea typeface="Times New Roman" panose="02020603050405020304" pitchFamily="18" charset="0"/>
                  <a:cs typeface="Times New Roman" panose="02020603050405020304" pitchFamily="18" charset="0"/>
                </a:rPr>
                <a:t>кг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6" name="Rectangle 10849"/>
            <p:cNvSpPr/>
            <p:nvPr/>
          </p:nvSpPr>
          <p:spPr>
            <a:xfrm>
              <a:off x="5204465" y="3230498"/>
              <a:ext cx="50673" cy="184382"/>
            </a:xfrm>
            <a:prstGeom prst="rect">
              <a:avLst/>
            </a:prstGeom>
            <a:ln>
              <a:noFill/>
            </a:ln>
          </p:spPr>
          <p:txBody>
            <a:bodyPr lIns="0" tIns="0" rIns="0" bIns="0" rtlCol="0">
              <a:noAutofit/>
            </a:bodyPr>
            <a:lstStyle/>
            <a:p>
              <a:pPr>
                <a:lnSpc>
                  <a:spcPct val="115000"/>
                </a:lnSpc>
                <a:spcAft>
                  <a:spcPts val="0"/>
                </a:spcAft>
              </a:pPr>
              <a:r>
                <a:rPr lang="ru-RU" sz="1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7" name="Rectangle 10850"/>
            <p:cNvSpPr/>
            <p:nvPr/>
          </p:nvSpPr>
          <p:spPr>
            <a:xfrm>
              <a:off x="2537465" y="3370706"/>
              <a:ext cx="50673" cy="184382"/>
            </a:xfrm>
            <a:prstGeom prst="rect">
              <a:avLst/>
            </a:prstGeom>
            <a:ln>
              <a:noFill/>
            </a:ln>
          </p:spPr>
          <p:txBody>
            <a:bodyPr lIns="0" tIns="0" rIns="0" bIns="0" rtlCol="0">
              <a:noAutofit/>
            </a:bodyPr>
            <a:lstStyle/>
            <a:p>
              <a:pPr>
                <a:lnSpc>
                  <a:spcPct val="115000"/>
                </a:lnSpc>
                <a:spcAft>
                  <a:spcPts val="0"/>
                </a:spcAft>
              </a:pPr>
              <a:r>
                <a:rPr lang="ru-RU" sz="1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435781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188640"/>
            <a:ext cx="4572032" cy="6312194"/>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1600" dirty="0" err="1"/>
              <a:t>Ўсимликлар</a:t>
            </a:r>
            <a:r>
              <a:rPr lang="ru-RU" sz="1600" dirty="0"/>
              <a:t> </a:t>
            </a:r>
            <a:r>
              <a:rPr lang="ru-RU" sz="1600" dirty="0" err="1"/>
              <a:t>барглари</a:t>
            </a:r>
            <a:r>
              <a:rPr lang="ru-RU" sz="1600" dirty="0"/>
              <a:t> </a:t>
            </a:r>
            <a:r>
              <a:rPr lang="ru-RU" sz="1600" dirty="0" err="1"/>
              <a:t>юзасида</a:t>
            </a:r>
            <a:r>
              <a:rPr lang="ru-RU" sz="1600" dirty="0"/>
              <a:t> </a:t>
            </a:r>
            <a:r>
              <a:rPr lang="ru-RU" sz="1600" dirty="0" err="1"/>
              <a:t>тўпланган</a:t>
            </a:r>
            <a:r>
              <a:rPr lang="ru-RU" sz="1600" dirty="0"/>
              <a:t> </a:t>
            </a:r>
            <a:r>
              <a:rPr lang="ru-RU" sz="1600" dirty="0" err="1"/>
              <a:t>чанг</a:t>
            </a:r>
            <a:r>
              <a:rPr lang="ru-RU" sz="1600" dirty="0"/>
              <a:t> </a:t>
            </a:r>
            <a:r>
              <a:rPr lang="ru-RU" sz="1600" dirty="0" err="1"/>
              <a:t>таркибида</a:t>
            </a:r>
            <a:r>
              <a:rPr lang="ru-RU" sz="1600" dirty="0"/>
              <a:t> </a:t>
            </a:r>
            <a:r>
              <a:rPr lang="ru-RU" sz="1600" dirty="0" err="1"/>
              <a:t>қуйидаги</a:t>
            </a:r>
            <a:r>
              <a:rPr lang="ru-RU" sz="1600" dirty="0"/>
              <a:t> </a:t>
            </a:r>
            <a:r>
              <a:rPr lang="ru-RU" sz="1600" dirty="0" err="1"/>
              <a:t>оғир</a:t>
            </a:r>
            <a:r>
              <a:rPr lang="ru-RU" sz="1600" dirty="0"/>
              <a:t> </a:t>
            </a:r>
            <a:r>
              <a:rPr lang="ru-RU" sz="1600" dirty="0" err="1"/>
              <a:t>металлар</a:t>
            </a:r>
            <a:r>
              <a:rPr lang="ru-RU" sz="1600" dirty="0"/>
              <a:t> </a:t>
            </a:r>
            <a:r>
              <a:rPr lang="ru-RU" sz="1600" dirty="0" err="1"/>
              <a:t>ва</a:t>
            </a:r>
            <a:r>
              <a:rPr lang="ru-RU" sz="1600" dirty="0"/>
              <a:t> </a:t>
            </a:r>
            <a:r>
              <a:rPr lang="ru-RU" sz="1600" dirty="0" err="1"/>
              <a:t>микроэлементларнинг</a:t>
            </a:r>
            <a:r>
              <a:rPr lang="ru-RU" sz="1600" dirty="0"/>
              <a:t> </a:t>
            </a:r>
            <a:r>
              <a:rPr lang="ru-RU" sz="1600" dirty="0" err="1"/>
              <a:t>заррачалари</a:t>
            </a:r>
            <a:r>
              <a:rPr lang="ru-RU" sz="1600" dirty="0"/>
              <a:t> </a:t>
            </a:r>
            <a:r>
              <a:rPr lang="ru-RU" sz="1600" dirty="0" err="1"/>
              <a:t>бўлади</a:t>
            </a:r>
            <a:r>
              <a:rPr lang="ru-RU" sz="1600" dirty="0"/>
              <a:t>: </a:t>
            </a:r>
            <a:r>
              <a:rPr lang="ru-RU" sz="1600" dirty="0" err="1"/>
              <a:t>қўрғошин</a:t>
            </a:r>
            <a:r>
              <a:rPr lang="ru-RU" sz="1600" dirty="0"/>
              <a:t>, </a:t>
            </a:r>
            <a:r>
              <a:rPr lang="ru-RU" sz="1600" dirty="0" err="1"/>
              <a:t>темир</a:t>
            </a:r>
            <a:r>
              <a:rPr lang="ru-RU" sz="1600" dirty="0"/>
              <a:t>, титан, </a:t>
            </a:r>
            <a:r>
              <a:rPr lang="ru-RU" sz="1600" dirty="0" err="1"/>
              <a:t>мис</a:t>
            </a:r>
            <a:r>
              <a:rPr lang="ru-RU" sz="1600" dirty="0"/>
              <a:t>, </a:t>
            </a:r>
            <a:r>
              <a:rPr lang="ru-RU" sz="1600" dirty="0" err="1"/>
              <a:t>рух</a:t>
            </a:r>
            <a:r>
              <a:rPr lang="ru-RU" sz="1600" dirty="0"/>
              <a:t>, </a:t>
            </a:r>
            <a:r>
              <a:rPr lang="ru-RU" sz="1600" dirty="0" err="1"/>
              <a:t>никел</a:t>
            </a:r>
            <a:r>
              <a:rPr lang="ru-RU" sz="1600" dirty="0"/>
              <a:t>, </a:t>
            </a:r>
            <a:r>
              <a:rPr lang="ru-RU" sz="1600" dirty="0" err="1"/>
              <a:t>кобалт</a:t>
            </a:r>
            <a:r>
              <a:rPr lang="ru-RU" sz="1600" dirty="0"/>
              <a:t>, марганец </a:t>
            </a:r>
            <a:r>
              <a:rPr lang="ru-RU" sz="1600" dirty="0" err="1"/>
              <a:t>ва</a:t>
            </a:r>
            <a:r>
              <a:rPr lang="ru-RU" sz="1600" dirty="0"/>
              <a:t> </a:t>
            </a:r>
            <a:r>
              <a:rPr lang="ru-RU" sz="1600" dirty="0" err="1"/>
              <a:t>бошқалар</a:t>
            </a:r>
            <a:r>
              <a:rPr lang="ru-RU" sz="1600" dirty="0"/>
              <a:t>. </a:t>
            </a:r>
            <a:r>
              <a:rPr lang="ru-RU" sz="1600" dirty="0" err="1"/>
              <a:t>Йирик</a:t>
            </a:r>
            <a:r>
              <a:rPr lang="ru-RU" sz="1600" dirty="0"/>
              <a:t> </a:t>
            </a:r>
            <a:r>
              <a:rPr lang="ru-RU" sz="1600" dirty="0" err="1"/>
              <a:t>корхоналар</a:t>
            </a:r>
            <a:r>
              <a:rPr lang="ru-RU" sz="1600" dirty="0"/>
              <a:t> </a:t>
            </a:r>
            <a:r>
              <a:rPr lang="ru-RU" sz="1600" dirty="0" err="1"/>
              <a:t>атрофида</a:t>
            </a:r>
            <a:r>
              <a:rPr lang="ru-RU" sz="1600" dirty="0"/>
              <a:t> </a:t>
            </a:r>
            <a:r>
              <a:rPr lang="ru-RU" sz="1600" dirty="0" err="1"/>
              <a:t>тарқалган</a:t>
            </a:r>
            <a:r>
              <a:rPr lang="ru-RU" sz="1600" dirty="0"/>
              <a:t> </a:t>
            </a:r>
            <a:r>
              <a:rPr lang="ru-RU" sz="1600" dirty="0" err="1"/>
              <a:t>чанглар</a:t>
            </a:r>
            <a:r>
              <a:rPr lang="ru-RU" sz="1600" dirty="0"/>
              <a:t> </a:t>
            </a:r>
            <a:r>
              <a:rPr lang="ru-RU" sz="1600" dirty="0" err="1"/>
              <a:t>таркибида</a:t>
            </a:r>
            <a:r>
              <a:rPr lang="ru-RU" sz="1600" dirty="0"/>
              <a:t> (</a:t>
            </a:r>
            <a:r>
              <a:rPr lang="ru-RU" sz="1600" dirty="0" err="1"/>
              <a:t>кул</a:t>
            </a:r>
            <a:r>
              <a:rPr lang="ru-RU" sz="1600" dirty="0"/>
              <a:t> </a:t>
            </a:r>
            <a:r>
              <a:rPr lang="ru-RU" sz="1600" dirty="0" err="1"/>
              <a:t>хажмидан</a:t>
            </a:r>
            <a:r>
              <a:rPr lang="ru-RU" sz="1600" dirty="0"/>
              <a:t>) 37,9% </a:t>
            </a:r>
            <a:r>
              <a:rPr lang="ru-RU" sz="1600" dirty="0" err="1"/>
              <a:t>темир</a:t>
            </a:r>
            <a:r>
              <a:rPr lang="ru-RU" sz="1600" dirty="0"/>
              <a:t>, 15,3% </a:t>
            </a:r>
            <a:r>
              <a:rPr lang="ru-RU" sz="1600" dirty="0" err="1"/>
              <a:t>алюмин</a:t>
            </a:r>
            <a:r>
              <a:rPr lang="ru-RU" sz="1600" dirty="0"/>
              <a:t>, 2,7 % </a:t>
            </a:r>
            <a:r>
              <a:rPr lang="ru-RU" sz="1600" dirty="0" err="1"/>
              <a:t>мис</a:t>
            </a:r>
            <a:r>
              <a:rPr lang="ru-RU" sz="1600" dirty="0"/>
              <a:t>, 0,9% титан, 0,8% марганец </a:t>
            </a:r>
            <a:r>
              <a:rPr lang="ru-RU" sz="1600" dirty="0" err="1"/>
              <a:t>ва</a:t>
            </a:r>
            <a:r>
              <a:rPr lang="ru-RU" sz="1600" dirty="0"/>
              <a:t> 0,2% </a:t>
            </a:r>
            <a:r>
              <a:rPr lang="ru-RU" sz="1600" dirty="0" err="1"/>
              <a:t>қўрғошин</a:t>
            </a:r>
            <a:r>
              <a:rPr lang="ru-RU" sz="1600" dirty="0"/>
              <a:t> </a:t>
            </a:r>
            <a:r>
              <a:rPr lang="ru-RU" sz="1600" dirty="0" err="1"/>
              <a:t>моддалари</a:t>
            </a:r>
            <a:r>
              <a:rPr lang="ru-RU" sz="1600" dirty="0"/>
              <a:t> </a:t>
            </a:r>
            <a:r>
              <a:rPr lang="ru-RU" sz="1600" dirty="0" err="1"/>
              <a:t>мавжуд</a:t>
            </a:r>
            <a:r>
              <a:rPr lang="ru-RU" sz="1600" dirty="0"/>
              <a:t>. </a:t>
            </a:r>
            <a:endParaRPr lang="en-US" sz="1600" dirty="0" smtClean="0"/>
          </a:p>
          <a:p>
            <a:pPr algn="just">
              <a:lnSpc>
                <a:spcPct val="90000"/>
              </a:lnSpc>
            </a:pPr>
            <a:r>
              <a:rPr lang="ru-RU" sz="1600" dirty="0" smtClean="0"/>
              <a:t>Атмосфера </a:t>
            </a:r>
            <a:r>
              <a:rPr lang="ru-RU" sz="1600" dirty="0" err="1"/>
              <a:t>ва</a:t>
            </a:r>
            <a:r>
              <a:rPr lang="ru-RU" sz="1600" dirty="0"/>
              <a:t> </a:t>
            </a:r>
            <a:r>
              <a:rPr lang="ru-RU" sz="1600" dirty="0" err="1"/>
              <a:t>тупроқнинг</a:t>
            </a:r>
            <a:r>
              <a:rPr lang="ru-RU" sz="1600" dirty="0"/>
              <a:t> </a:t>
            </a:r>
            <a:r>
              <a:rPr lang="ru-RU" sz="1600" dirty="0" err="1"/>
              <a:t>оғир</a:t>
            </a:r>
            <a:r>
              <a:rPr lang="ru-RU" sz="1600" dirty="0"/>
              <a:t> </a:t>
            </a:r>
            <a:r>
              <a:rPr lang="ru-RU" sz="1600" dirty="0" err="1"/>
              <a:t>металлар</a:t>
            </a:r>
            <a:r>
              <a:rPr lang="ru-RU" sz="1600" dirty="0"/>
              <a:t> </a:t>
            </a:r>
            <a:r>
              <a:rPr lang="ru-RU" sz="1600" dirty="0" err="1"/>
              <a:t>қолдиқлари</a:t>
            </a:r>
            <a:r>
              <a:rPr lang="ru-RU" sz="1600" dirty="0"/>
              <a:t> </a:t>
            </a:r>
            <a:r>
              <a:rPr lang="ru-RU" sz="1600" dirty="0" err="1"/>
              <a:t>билан</a:t>
            </a:r>
            <a:r>
              <a:rPr lang="ru-RU" sz="1600" dirty="0"/>
              <a:t> </a:t>
            </a:r>
            <a:r>
              <a:rPr lang="ru-RU" sz="1600" dirty="0" err="1"/>
              <a:t>зарарланиши</a:t>
            </a:r>
            <a:r>
              <a:rPr lang="ru-RU" sz="1600" dirty="0"/>
              <a:t> </a:t>
            </a:r>
            <a:r>
              <a:rPr lang="ru-RU" sz="1600" dirty="0" err="1"/>
              <a:t>оқибатида</a:t>
            </a:r>
            <a:r>
              <a:rPr lang="ru-RU" sz="1600" dirty="0"/>
              <a:t>, </a:t>
            </a:r>
            <a:r>
              <a:rPr lang="ru-RU" sz="1600" dirty="0" err="1"/>
              <a:t>уларнинг</a:t>
            </a:r>
            <a:r>
              <a:rPr lang="ru-RU" sz="1600" dirty="0"/>
              <a:t> </a:t>
            </a:r>
            <a:r>
              <a:rPr lang="ru-RU" sz="1600" dirty="0" err="1"/>
              <a:t>ўсимликларда</a:t>
            </a:r>
            <a:r>
              <a:rPr lang="ru-RU" sz="1600" dirty="0"/>
              <a:t> </a:t>
            </a:r>
            <a:r>
              <a:rPr lang="ru-RU" sz="1600" dirty="0" err="1"/>
              <a:t>тўпланиши</a:t>
            </a:r>
            <a:r>
              <a:rPr lang="ru-RU" sz="1600" dirty="0"/>
              <a:t> </a:t>
            </a:r>
            <a:r>
              <a:rPr lang="ru-RU" sz="1600" dirty="0" err="1"/>
              <a:t>кузатилади</a:t>
            </a:r>
            <a:r>
              <a:rPr lang="ru-RU" sz="1600" dirty="0"/>
              <a:t>, </a:t>
            </a:r>
            <a:r>
              <a:rPr lang="ru-RU" sz="1600" dirty="0" err="1"/>
              <a:t>чунки</a:t>
            </a:r>
            <a:r>
              <a:rPr lang="ru-RU" sz="1600" dirty="0"/>
              <a:t> </a:t>
            </a:r>
            <a:r>
              <a:rPr lang="ru-RU" sz="1600" dirty="0" err="1"/>
              <a:t>ўсимлик</a:t>
            </a:r>
            <a:r>
              <a:rPr lang="ru-RU" sz="1600" dirty="0"/>
              <a:t> </a:t>
            </a:r>
            <a:r>
              <a:rPr lang="ru-RU" sz="1600" dirty="0" err="1"/>
              <a:t>барглари</a:t>
            </a:r>
            <a:r>
              <a:rPr lang="ru-RU" sz="1600" dirty="0"/>
              <a:t>, </a:t>
            </a:r>
            <a:r>
              <a:rPr lang="ru-RU" sz="1600" dirty="0" err="1"/>
              <a:t>поялари</a:t>
            </a:r>
            <a:r>
              <a:rPr lang="ru-RU" sz="1600" dirty="0"/>
              <a:t> </a:t>
            </a:r>
            <a:r>
              <a:rPr lang="ru-RU" sz="1600" dirty="0" err="1"/>
              <a:t>ва</a:t>
            </a:r>
            <a:r>
              <a:rPr lang="ru-RU" sz="1600" dirty="0"/>
              <a:t> </a:t>
            </a:r>
            <a:r>
              <a:rPr lang="ru-RU" sz="1600" dirty="0" err="1"/>
              <a:t>илдизлари</a:t>
            </a:r>
            <a:r>
              <a:rPr lang="ru-RU" sz="1600" dirty="0"/>
              <a:t> </a:t>
            </a:r>
            <a:r>
              <a:rPr lang="ru-RU" sz="1600" dirty="0" err="1"/>
              <a:t>ушбу</a:t>
            </a:r>
            <a:r>
              <a:rPr lang="ru-RU" sz="1600" dirty="0"/>
              <a:t> </a:t>
            </a:r>
            <a:r>
              <a:rPr lang="ru-RU" sz="1600" dirty="0" err="1"/>
              <a:t>моддаларни</a:t>
            </a:r>
            <a:r>
              <a:rPr lang="ru-RU" sz="1600" dirty="0"/>
              <a:t> </a:t>
            </a:r>
            <a:r>
              <a:rPr lang="ru-RU" sz="1600" dirty="0" err="1"/>
              <a:t>ўзида</a:t>
            </a:r>
            <a:r>
              <a:rPr lang="ru-RU" sz="1600" dirty="0"/>
              <a:t> </a:t>
            </a:r>
            <a:r>
              <a:rPr lang="ru-RU" sz="1600" dirty="0" err="1"/>
              <a:t>жамлаш</a:t>
            </a:r>
            <a:r>
              <a:rPr lang="ru-RU" sz="1600" dirty="0"/>
              <a:t> </a:t>
            </a:r>
            <a:r>
              <a:rPr lang="ru-RU" sz="1600" dirty="0" err="1"/>
              <a:t>хусусиятига</a:t>
            </a:r>
            <a:r>
              <a:rPr lang="ru-RU" sz="1600" dirty="0"/>
              <a:t> </a:t>
            </a:r>
            <a:r>
              <a:rPr lang="ru-RU" sz="1600" dirty="0" err="1"/>
              <a:t>эга</a:t>
            </a:r>
            <a:r>
              <a:rPr lang="ru-RU" sz="1600" dirty="0"/>
              <a:t>. </a:t>
            </a:r>
            <a:r>
              <a:rPr lang="ru-RU" sz="1600" dirty="0" err="1"/>
              <a:t>Айниқса</a:t>
            </a:r>
            <a:r>
              <a:rPr lang="ru-RU" sz="1600" dirty="0"/>
              <a:t>, </a:t>
            </a:r>
            <a:r>
              <a:rPr lang="ru-RU" sz="1600" dirty="0" err="1"/>
              <a:t>қумли</a:t>
            </a:r>
            <a:r>
              <a:rPr lang="ru-RU" sz="1600" dirty="0"/>
              <a:t> </a:t>
            </a:r>
            <a:r>
              <a:rPr lang="ru-RU" sz="1600" dirty="0" err="1"/>
              <a:t>тупроқларда</a:t>
            </a:r>
            <a:r>
              <a:rPr lang="ru-RU" sz="1600" dirty="0"/>
              <a:t> </a:t>
            </a:r>
            <a:r>
              <a:rPr lang="ru-RU" sz="1600" dirty="0" err="1"/>
              <a:t>ўсадиган</a:t>
            </a:r>
            <a:r>
              <a:rPr lang="ru-RU" sz="1600" dirty="0"/>
              <a:t> </a:t>
            </a:r>
            <a:r>
              <a:rPr lang="ru-RU" sz="1600" dirty="0" err="1"/>
              <a:t>ўсимликлар</a:t>
            </a:r>
            <a:r>
              <a:rPr lang="ru-RU" sz="1600" dirty="0"/>
              <a:t> </a:t>
            </a:r>
            <a:r>
              <a:rPr lang="ru-RU" sz="1600" dirty="0" err="1"/>
              <a:t>илдиз</a:t>
            </a:r>
            <a:r>
              <a:rPr lang="ru-RU" sz="1600" dirty="0"/>
              <a:t> </a:t>
            </a:r>
            <a:r>
              <a:rPr lang="ru-RU" sz="1600" dirty="0" err="1"/>
              <a:t>тизими</a:t>
            </a:r>
            <a:r>
              <a:rPr lang="ru-RU" sz="1600" dirty="0"/>
              <a:t> </a:t>
            </a:r>
            <a:r>
              <a:rPr lang="ru-RU" sz="1600" dirty="0" err="1"/>
              <a:t>орқали</a:t>
            </a:r>
            <a:r>
              <a:rPr lang="ru-RU" sz="1600" dirty="0"/>
              <a:t> </a:t>
            </a:r>
            <a:r>
              <a:rPr lang="ru-RU" sz="1600" dirty="0" err="1"/>
              <a:t>металлар</a:t>
            </a:r>
            <a:r>
              <a:rPr lang="ru-RU" sz="1600" dirty="0"/>
              <a:t> </a:t>
            </a:r>
            <a:r>
              <a:rPr lang="ru-RU" sz="1600" dirty="0" err="1"/>
              <a:t>қолдиқларни</a:t>
            </a:r>
            <a:r>
              <a:rPr lang="ru-RU" sz="1600" dirty="0"/>
              <a:t> </a:t>
            </a:r>
            <a:r>
              <a:rPr lang="ru-RU" sz="1600" dirty="0" err="1"/>
              <a:t>ниҳоятда</a:t>
            </a:r>
            <a:r>
              <a:rPr lang="ru-RU" sz="1600" dirty="0"/>
              <a:t> </a:t>
            </a:r>
            <a:r>
              <a:rPr lang="ru-RU" sz="1600" dirty="0" err="1"/>
              <a:t>юқори</a:t>
            </a:r>
            <a:r>
              <a:rPr lang="ru-RU" sz="1600" dirty="0"/>
              <a:t> </a:t>
            </a:r>
            <a:r>
              <a:rPr lang="ru-RU" sz="1600" dirty="0" err="1"/>
              <a:t>даражада</a:t>
            </a:r>
            <a:r>
              <a:rPr lang="ru-RU" sz="1600" dirty="0"/>
              <a:t> </a:t>
            </a:r>
            <a:r>
              <a:rPr lang="ru-RU" sz="1600" dirty="0" err="1"/>
              <a:t>ўзлаштириб</a:t>
            </a:r>
            <a:r>
              <a:rPr lang="ru-RU" sz="1600" dirty="0"/>
              <a:t>, </a:t>
            </a:r>
            <a:r>
              <a:rPr lang="ru-RU" sz="1600" dirty="0" err="1"/>
              <a:t>ўзида</a:t>
            </a:r>
            <a:r>
              <a:rPr lang="ru-RU" sz="1600" dirty="0"/>
              <a:t> </a:t>
            </a:r>
            <a:r>
              <a:rPr lang="ru-RU" sz="1600" dirty="0" err="1"/>
              <a:t>тўплаб</a:t>
            </a:r>
            <a:r>
              <a:rPr lang="ru-RU" sz="1600" dirty="0"/>
              <a:t> </a:t>
            </a:r>
            <a:r>
              <a:rPr lang="ru-RU" sz="1600" dirty="0" err="1"/>
              <a:t>олади</a:t>
            </a:r>
            <a:r>
              <a:rPr lang="ru-RU" sz="1600" dirty="0"/>
              <a:t>. </a:t>
            </a:r>
            <a:endParaRPr lang="en-US" sz="1600" dirty="0" smtClean="0"/>
          </a:p>
          <a:p>
            <a:pPr algn="just">
              <a:lnSpc>
                <a:spcPct val="90000"/>
              </a:lnSpc>
            </a:pPr>
            <a:r>
              <a:rPr lang="ru-RU" sz="1600" dirty="0" err="1" smtClean="0"/>
              <a:t>Бундай</a:t>
            </a:r>
            <a:r>
              <a:rPr lang="ru-RU" sz="1600" dirty="0" smtClean="0"/>
              <a:t> </a:t>
            </a:r>
            <a:r>
              <a:rPr lang="ru-RU" sz="1600" dirty="0" err="1"/>
              <a:t>ерлардаги</a:t>
            </a:r>
            <a:r>
              <a:rPr lang="ru-RU" sz="1600" dirty="0"/>
              <a:t> </a:t>
            </a:r>
            <a:r>
              <a:rPr lang="ru-RU" sz="1600" dirty="0" err="1"/>
              <a:t>ўсимликлар</a:t>
            </a:r>
            <a:r>
              <a:rPr lang="ru-RU" sz="1600" dirty="0"/>
              <a:t> </a:t>
            </a:r>
            <a:r>
              <a:rPr lang="ru-RU" sz="1600" dirty="0" err="1"/>
              <a:t>баргларида</a:t>
            </a:r>
            <a:r>
              <a:rPr lang="ru-RU" sz="1600" dirty="0"/>
              <a:t> </a:t>
            </a:r>
            <a:r>
              <a:rPr lang="ru-RU" sz="1600" dirty="0" err="1"/>
              <a:t>кулнинг</a:t>
            </a:r>
            <a:r>
              <a:rPr lang="ru-RU" sz="1600" dirty="0"/>
              <a:t> </a:t>
            </a:r>
            <a:r>
              <a:rPr lang="ru-RU" sz="1600" dirty="0" err="1"/>
              <a:t>хажми</a:t>
            </a:r>
            <a:r>
              <a:rPr lang="ru-RU" sz="1600" dirty="0"/>
              <a:t> </a:t>
            </a:r>
            <a:r>
              <a:rPr lang="ru-RU" sz="1600" dirty="0" err="1"/>
              <a:t>бир</a:t>
            </a:r>
            <a:r>
              <a:rPr lang="ru-RU" sz="1600" dirty="0"/>
              <a:t> ярим – </a:t>
            </a:r>
            <a:r>
              <a:rPr lang="ru-RU" sz="1600" dirty="0" err="1"/>
              <a:t>икки</a:t>
            </a:r>
            <a:r>
              <a:rPr lang="ru-RU" sz="1600" dirty="0"/>
              <a:t> </a:t>
            </a:r>
            <a:r>
              <a:rPr lang="ru-RU" sz="1600" dirty="0" err="1"/>
              <a:t>бараварга</a:t>
            </a:r>
            <a:r>
              <a:rPr lang="ru-RU" sz="1600" dirty="0"/>
              <a:t> </a:t>
            </a:r>
            <a:r>
              <a:rPr lang="ru-RU" sz="1600" dirty="0" err="1"/>
              <a:t>ошиб</a:t>
            </a:r>
            <a:r>
              <a:rPr lang="ru-RU" sz="1600" dirty="0"/>
              <a:t>, 1317% ни </a:t>
            </a:r>
            <a:r>
              <a:rPr lang="ru-RU" sz="1600" dirty="0" err="1"/>
              <a:t>ташкил</a:t>
            </a:r>
            <a:r>
              <a:rPr lang="ru-RU" sz="1600" dirty="0"/>
              <a:t> </a:t>
            </a:r>
            <a:r>
              <a:rPr lang="ru-RU" sz="1600" dirty="0" err="1"/>
              <a:t>этади</a:t>
            </a:r>
            <a:r>
              <a:rPr lang="ru-RU" sz="1600" dirty="0"/>
              <a:t>. Шу </a:t>
            </a:r>
            <a:r>
              <a:rPr lang="ru-RU" sz="1600" dirty="0" err="1"/>
              <a:t>сабабдан</a:t>
            </a:r>
            <a:r>
              <a:rPr lang="ru-RU" sz="1600" dirty="0"/>
              <a:t>, </a:t>
            </a:r>
            <a:r>
              <a:rPr lang="ru-RU" sz="1600" dirty="0" err="1"/>
              <a:t>йирик</a:t>
            </a:r>
            <a:r>
              <a:rPr lang="ru-RU" sz="1600" dirty="0"/>
              <a:t> </a:t>
            </a:r>
            <a:r>
              <a:rPr lang="ru-RU" sz="1600" dirty="0" err="1"/>
              <a:t>саноат</a:t>
            </a:r>
            <a:r>
              <a:rPr lang="ru-RU" sz="1600" dirty="0"/>
              <a:t> </a:t>
            </a:r>
            <a:r>
              <a:rPr lang="ru-RU" sz="1600" dirty="0" err="1"/>
              <a:t>корхоналари</a:t>
            </a:r>
            <a:r>
              <a:rPr lang="ru-RU" sz="1600" dirty="0"/>
              <a:t> </a:t>
            </a:r>
            <a:r>
              <a:rPr lang="ru-RU" sz="1600" dirty="0" err="1"/>
              <a:t>ва</a:t>
            </a:r>
            <a:r>
              <a:rPr lang="ru-RU" sz="1600" dirty="0"/>
              <a:t> </a:t>
            </a:r>
            <a:r>
              <a:rPr lang="ru-RU" sz="1600" dirty="0" err="1"/>
              <a:t>автомобил</a:t>
            </a:r>
            <a:r>
              <a:rPr lang="ru-RU" sz="1600" dirty="0"/>
              <a:t> </a:t>
            </a:r>
            <a:r>
              <a:rPr lang="ru-RU" sz="1600" dirty="0" err="1"/>
              <a:t>йўллари</a:t>
            </a:r>
            <a:r>
              <a:rPr lang="ru-RU" sz="1600" dirty="0"/>
              <a:t> </a:t>
            </a:r>
            <a:r>
              <a:rPr lang="ru-RU" sz="1600" dirty="0" err="1"/>
              <a:t>атрофида</a:t>
            </a:r>
            <a:r>
              <a:rPr lang="ru-RU" sz="1600" dirty="0"/>
              <a:t> </a:t>
            </a:r>
            <a:r>
              <a:rPr lang="ru-RU" sz="1600" dirty="0" err="1"/>
              <a:t>ва</a:t>
            </a:r>
            <a:r>
              <a:rPr lang="ru-RU" sz="1600" dirty="0"/>
              <a:t> </a:t>
            </a:r>
            <a:r>
              <a:rPr lang="ru-RU" sz="1600" dirty="0" err="1"/>
              <a:t>ёнида</a:t>
            </a:r>
            <a:r>
              <a:rPr lang="ru-RU" sz="1600" dirty="0"/>
              <a:t> </a:t>
            </a:r>
            <a:r>
              <a:rPr lang="ru-RU" sz="1600" dirty="0" err="1"/>
              <a:t>ўрмон</a:t>
            </a:r>
            <a:r>
              <a:rPr lang="ru-RU" sz="1600" dirty="0"/>
              <a:t> </a:t>
            </a:r>
            <a:r>
              <a:rPr lang="ru-RU" sz="1600" dirty="0" err="1"/>
              <a:t>иҳотазорлари</a:t>
            </a:r>
            <a:r>
              <a:rPr lang="ru-RU" sz="1600" dirty="0"/>
              <a:t> </a:t>
            </a:r>
            <a:r>
              <a:rPr lang="ru-RU" sz="1600" dirty="0" err="1"/>
              <a:t>барпо</a:t>
            </a:r>
            <a:r>
              <a:rPr lang="ru-RU" sz="1600" dirty="0"/>
              <a:t> </a:t>
            </a:r>
            <a:r>
              <a:rPr lang="ru-RU" sz="1600" dirty="0" err="1"/>
              <a:t>этиш</a:t>
            </a:r>
            <a:r>
              <a:rPr lang="ru-RU" sz="1600" dirty="0"/>
              <a:t> </a:t>
            </a:r>
            <a:r>
              <a:rPr lang="ru-RU" sz="1600" dirty="0" err="1"/>
              <a:t>тавсия</a:t>
            </a:r>
            <a:r>
              <a:rPr lang="ru-RU" sz="1600" dirty="0"/>
              <a:t> </a:t>
            </a:r>
            <a:r>
              <a:rPr lang="ru-RU" sz="1600" dirty="0" err="1"/>
              <a:t>этилади</a:t>
            </a:r>
            <a:r>
              <a:rPr lang="ru-RU" sz="1600" dirty="0"/>
              <a:t>. </a:t>
            </a:r>
            <a:endParaRPr lang="ru-RU" sz="1600" dirty="0" smtClean="0">
              <a:solidFill>
                <a:srgbClr val="0000FF"/>
              </a:solidFill>
            </a:endParaRPr>
          </a:p>
        </p:txBody>
      </p:sp>
      <p:pic>
        <p:nvPicPr>
          <p:cNvPr id="921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738" y="332656"/>
            <a:ext cx="4186386" cy="317314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38" y="3710826"/>
            <a:ext cx="3969221" cy="27900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2553902" y="188640"/>
            <a:ext cx="6572296" cy="5541964"/>
          </a:xfrm>
        </p:spPr>
        <p:txBody>
          <a:bodyPr>
            <a:normAutofit fontScale="77500" lnSpcReduction="20000"/>
          </a:bodyPr>
          <a:lstStyle/>
          <a:p>
            <a:pPr algn="just"/>
            <a:r>
              <a:rPr lang="ru-RU" dirty="0" err="1"/>
              <a:t>Ўсимликлар</a:t>
            </a:r>
            <a:r>
              <a:rPr lang="ru-RU" dirty="0"/>
              <a:t> </a:t>
            </a:r>
            <a:r>
              <a:rPr lang="ru-RU" dirty="0" err="1"/>
              <a:t>ва</a:t>
            </a:r>
            <a:r>
              <a:rPr lang="ru-RU" dirty="0"/>
              <a:t> </a:t>
            </a:r>
            <a:r>
              <a:rPr lang="ru-RU" dirty="0" err="1"/>
              <a:t>ҳавонинг</a:t>
            </a:r>
            <a:r>
              <a:rPr lang="ru-RU" dirty="0"/>
              <a:t> </a:t>
            </a:r>
            <a:r>
              <a:rPr lang="ru-RU" dirty="0" err="1"/>
              <a:t>ифлосланиши</a:t>
            </a:r>
            <a:r>
              <a:rPr lang="ru-RU" dirty="0"/>
              <a:t>. </a:t>
            </a:r>
            <a:r>
              <a:rPr lang="ru-RU" dirty="0" err="1"/>
              <a:t>Мамлакатимизда</a:t>
            </a:r>
            <a:r>
              <a:rPr lang="ru-RU" dirty="0"/>
              <a:t> </a:t>
            </a:r>
            <a:r>
              <a:rPr lang="ru-RU" dirty="0" err="1"/>
              <a:t>ва</a:t>
            </a:r>
            <a:r>
              <a:rPr lang="ru-RU" dirty="0"/>
              <a:t> </a:t>
            </a:r>
            <a:r>
              <a:rPr lang="ru-RU" dirty="0" err="1"/>
              <a:t>хорижда</a:t>
            </a:r>
            <a:r>
              <a:rPr lang="ru-RU" dirty="0"/>
              <a:t> </a:t>
            </a:r>
            <a:r>
              <a:rPr lang="ru-RU" dirty="0" err="1"/>
              <a:t>олиб</a:t>
            </a:r>
            <a:r>
              <a:rPr lang="ru-RU" dirty="0"/>
              <a:t> </a:t>
            </a:r>
            <a:r>
              <a:rPr lang="ru-RU" dirty="0" err="1"/>
              <a:t>борилган</a:t>
            </a:r>
            <a:r>
              <a:rPr lang="ru-RU" dirty="0"/>
              <a:t> </a:t>
            </a:r>
            <a:r>
              <a:rPr lang="ru-RU" dirty="0" err="1"/>
              <a:t>илмий</a:t>
            </a:r>
            <a:r>
              <a:rPr lang="ru-RU" dirty="0"/>
              <a:t> </a:t>
            </a:r>
            <a:r>
              <a:rPr lang="ru-RU" dirty="0" err="1"/>
              <a:t>тадқиқотларга</a:t>
            </a:r>
            <a:r>
              <a:rPr lang="ru-RU" dirty="0"/>
              <a:t> </a:t>
            </a:r>
            <a:r>
              <a:rPr lang="ru-RU" dirty="0" err="1"/>
              <a:t>асосан</a:t>
            </a:r>
            <a:r>
              <a:rPr lang="ru-RU" dirty="0"/>
              <a:t>, </a:t>
            </a:r>
            <a:r>
              <a:rPr lang="ru-RU" dirty="0" err="1"/>
              <a:t>ҳавонинг</a:t>
            </a:r>
            <a:r>
              <a:rPr lang="ru-RU" dirty="0"/>
              <a:t> </a:t>
            </a:r>
            <a:r>
              <a:rPr lang="ru-RU" dirty="0" err="1"/>
              <a:t>электр</a:t>
            </a:r>
            <a:r>
              <a:rPr lang="ru-RU" dirty="0"/>
              <a:t> </a:t>
            </a:r>
            <a:r>
              <a:rPr lang="ru-RU" dirty="0" err="1"/>
              <a:t>ҳолати</a:t>
            </a:r>
            <a:r>
              <a:rPr lang="ru-RU" u="sng" dirty="0"/>
              <a:t> </a:t>
            </a:r>
            <a:r>
              <a:rPr lang="ru-RU" dirty="0" err="1"/>
              <a:t>алоҳида</a:t>
            </a:r>
            <a:r>
              <a:rPr lang="ru-RU" dirty="0"/>
              <a:t> </a:t>
            </a:r>
            <a:r>
              <a:rPr lang="ru-RU" dirty="0" err="1"/>
              <a:t>гигиеник</a:t>
            </a:r>
            <a:r>
              <a:rPr lang="ru-RU" dirty="0"/>
              <a:t> </a:t>
            </a:r>
            <a:r>
              <a:rPr lang="ru-RU" dirty="0" err="1"/>
              <a:t>аҳамият</a:t>
            </a:r>
            <a:r>
              <a:rPr lang="ru-RU" dirty="0"/>
              <a:t> </a:t>
            </a:r>
            <a:r>
              <a:rPr lang="ru-RU" dirty="0" err="1"/>
              <a:t>касб</a:t>
            </a:r>
            <a:r>
              <a:rPr lang="ru-RU" dirty="0"/>
              <a:t> </a:t>
            </a:r>
            <a:r>
              <a:rPr lang="ru-RU" dirty="0" err="1"/>
              <a:t>этади</a:t>
            </a:r>
            <a:r>
              <a:rPr lang="ru-RU" dirty="0"/>
              <a:t>. </a:t>
            </a:r>
            <a:r>
              <a:rPr lang="ru-RU" dirty="0" err="1"/>
              <a:t>Ўсимликлардан</a:t>
            </a:r>
            <a:r>
              <a:rPr lang="ru-RU" dirty="0"/>
              <a:t> </a:t>
            </a:r>
            <a:r>
              <a:rPr lang="ru-RU" dirty="0" err="1"/>
              <a:t>тарқаладиган</a:t>
            </a:r>
            <a:r>
              <a:rPr lang="ru-RU" dirty="0"/>
              <a:t> органик </a:t>
            </a:r>
            <a:r>
              <a:rPr lang="ru-RU" dirty="0" err="1"/>
              <a:t>моддалар</a:t>
            </a:r>
            <a:r>
              <a:rPr lang="ru-RU" dirty="0"/>
              <a:t> </a:t>
            </a:r>
            <a:r>
              <a:rPr lang="ru-RU" dirty="0" err="1"/>
              <a:t>ҳавонинг</a:t>
            </a:r>
            <a:r>
              <a:rPr lang="ru-RU" dirty="0"/>
              <a:t> </a:t>
            </a:r>
            <a:r>
              <a:rPr lang="ru-RU" dirty="0" err="1"/>
              <a:t>ионлашувига</a:t>
            </a:r>
            <a:r>
              <a:rPr lang="ru-RU" dirty="0"/>
              <a:t> </a:t>
            </a:r>
            <a:r>
              <a:rPr lang="ru-RU" dirty="0" err="1"/>
              <a:t>катта</a:t>
            </a:r>
            <a:r>
              <a:rPr lang="ru-RU" dirty="0"/>
              <a:t> </a:t>
            </a:r>
            <a:r>
              <a:rPr lang="ru-RU" dirty="0" err="1"/>
              <a:t>таъсир</a:t>
            </a:r>
            <a:r>
              <a:rPr lang="ru-RU" dirty="0"/>
              <a:t> </a:t>
            </a:r>
            <a:r>
              <a:rPr lang="ru-RU" dirty="0" err="1"/>
              <a:t>кўрсатади</a:t>
            </a:r>
            <a:r>
              <a:rPr lang="ru-RU" dirty="0"/>
              <a:t>; </a:t>
            </a:r>
            <a:r>
              <a:rPr lang="ru-RU" dirty="0" err="1"/>
              <a:t>айнан</a:t>
            </a:r>
            <a:r>
              <a:rPr lang="ru-RU" dirty="0"/>
              <a:t> </a:t>
            </a:r>
            <a:r>
              <a:rPr lang="ru-RU" dirty="0" err="1"/>
              <a:t>инсон</a:t>
            </a:r>
            <a:r>
              <a:rPr lang="ru-RU" dirty="0"/>
              <a:t> </a:t>
            </a:r>
            <a:r>
              <a:rPr lang="ru-RU" dirty="0" err="1"/>
              <a:t>саломатлиги</a:t>
            </a:r>
            <a:r>
              <a:rPr lang="ru-RU" dirty="0"/>
              <a:t> </a:t>
            </a:r>
            <a:r>
              <a:rPr lang="ru-RU" dirty="0" err="1"/>
              <a:t>учун</a:t>
            </a:r>
            <a:r>
              <a:rPr lang="ru-RU" dirty="0"/>
              <a:t> </a:t>
            </a:r>
            <a:r>
              <a:rPr lang="ru-RU" dirty="0" err="1"/>
              <a:t>зарур</a:t>
            </a:r>
            <a:r>
              <a:rPr lang="ru-RU" dirty="0"/>
              <a:t> </a:t>
            </a:r>
            <a:r>
              <a:rPr lang="ru-RU" dirty="0" err="1"/>
              <a:t>бўлган</a:t>
            </a:r>
            <a:r>
              <a:rPr lang="ru-RU" dirty="0"/>
              <a:t> </a:t>
            </a:r>
            <a:r>
              <a:rPr lang="ru-RU" dirty="0" err="1"/>
              <a:t>манфий</a:t>
            </a:r>
            <a:r>
              <a:rPr lang="ru-RU" dirty="0"/>
              <a:t> </a:t>
            </a:r>
            <a:r>
              <a:rPr lang="ru-RU" dirty="0" err="1"/>
              <a:t>ионлар</a:t>
            </a:r>
            <a:r>
              <a:rPr lang="ru-RU" dirty="0"/>
              <a:t> </a:t>
            </a:r>
            <a:r>
              <a:rPr lang="ru-RU" dirty="0" err="1"/>
              <a:t>тўпланишини</a:t>
            </a:r>
            <a:r>
              <a:rPr lang="ru-RU" dirty="0"/>
              <a:t> </a:t>
            </a:r>
            <a:r>
              <a:rPr lang="ru-RU" dirty="0" err="1"/>
              <a:t>таъминлайди</a:t>
            </a:r>
            <a:r>
              <a:rPr lang="ru-RU" dirty="0"/>
              <a:t>. </a:t>
            </a:r>
            <a:r>
              <a:rPr lang="ru-RU" dirty="0" err="1"/>
              <a:t>Иқлимнинг</a:t>
            </a:r>
            <a:r>
              <a:rPr lang="ru-RU" dirty="0"/>
              <a:t> </a:t>
            </a:r>
            <a:r>
              <a:rPr lang="ru-RU" dirty="0" err="1"/>
              <a:t>фойдалилик</a:t>
            </a:r>
            <a:r>
              <a:rPr lang="ru-RU" dirty="0"/>
              <a:t> </a:t>
            </a:r>
            <a:r>
              <a:rPr lang="ru-RU" dirty="0" err="1"/>
              <a:t>даражаси</a:t>
            </a:r>
            <a:r>
              <a:rPr lang="ru-RU" dirty="0"/>
              <a:t> </a:t>
            </a:r>
            <a:r>
              <a:rPr lang="ru-RU" dirty="0" err="1"/>
              <a:t>ҳаводаги</a:t>
            </a:r>
            <a:r>
              <a:rPr lang="ru-RU" dirty="0"/>
              <a:t> </a:t>
            </a:r>
            <a:r>
              <a:rPr lang="ru-RU" dirty="0" err="1"/>
              <a:t>манфий</a:t>
            </a:r>
            <a:r>
              <a:rPr lang="ru-RU" dirty="0"/>
              <a:t> </a:t>
            </a:r>
            <a:r>
              <a:rPr lang="ru-RU" dirty="0" err="1"/>
              <a:t>ионлар</a:t>
            </a:r>
            <a:r>
              <a:rPr lang="ru-RU" dirty="0"/>
              <a:t> </a:t>
            </a:r>
            <a:r>
              <a:rPr lang="ru-RU" dirty="0" err="1"/>
              <a:t>жамланиши</a:t>
            </a:r>
            <a:r>
              <a:rPr lang="ru-RU" dirty="0"/>
              <a:t> </a:t>
            </a:r>
            <a:r>
              <a:rPr lang="ru-RU" dirty="0" err="1"/>
              <a:t>билан</a:t>
            </a:r>
            <a:r>
              <a:rPr lang="ru-RU" dirty="0"/>
              <a:t> </a:t>
            </a:r>
            <a:r>
              <a:rPr lang="ru-RU" dirty="0" err="1"/>
              <a:t>белгиланади</a:t>
            </a:r>
            <a:r>
              <a:rPr lang="ru-RU" dirty="0"/>
              <a:t>, улар </a:t>
            </a:r>
            <a:r>
              <a:rPr lang="ru-RU" dirty="0" err="1"/>
              <a:t>ўз</a:t>
            </a:r>
            <a:r>
              <a:rPr lang="ru-RU" dirty="0"/>
              <a:t> </a:t>
            </a:r>
            <a:r>
              <a:rPr lang="ru-RU" dirty="0" err="1"/>
              <a:t>навбатида</a:t>
            </a:r>
            <a:r>
              <a:rPr lang="ru-RU" dirty="0"/>
              <a:t> </a:t>
            </a:r>
            <a:r>
              <a:rPr lang="ru-RU" dirty="0" err="1"/>
              <a:t>инсон</a:t>
            </a:r>
            <a:r>
              <a:rPr lang="ru-RU" dirty="0"/>
              <a:t> </a:t>
            </a:r>
            <a:r>
              <a:rPr lang="ru-RU" dirty="0" err="1"/>
              <a:t>организмининг</a:t>
            </a:r>
            <a:r>
              <a:rPr lang="ru-RU" dirty="0"/>
              <a:t> </a:t>
            </a:r>
            <a:r>
              <a:rPr lang="ru-RU" dirty="0" err="1"/>
              <a:t>ҳимоя</a:t>
            </a:r>
            <a:r>
              <a:rPr lang="ru-RU" dirty="0"/>
              <a:t> </a:t>
            </a:r>
            <a:r>
              <a:rPr lang="ru-RU" dirty="0" err="1"/>
              <a:t>хусусиятини</a:t>
            </a:r>
            <a:r>
              <a:rPr lang="ru-RU" dirty="0"/>
              <a:t> </a:t>
            </a:r>
            <a:r>
              <a:rPr lang="ru-RU" dirty="0" err="1"/>
              <a:t>оширади</a:t>
            </a:r>
            <a:r>
              <a:rPr lang="ru-RU" dirty="0"/>
              <a:t>. </a:t>
            </a:r>
            <a:endParaRPr lang="ru-RU" sz="2200" b="1" dirty="0" smtClean="0"/>
          </a:p>
        </p:txBody>
      </p:sp>
      <p:pic>
        <p:nvPicPr>
          <p:cNvPr id="13314" name="Picture 2" descr="Картинки по запросу рост и развития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149080"/>
            <a:ext cx="2664296" cy="212303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14" y="486790"/>
            <a:ext cx="274320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1520" y="836712"/>
            <a:ext cx="8569325" cy="2952328"/>
          </a:xfrm>
        </p:spPr>
        <p:txBody>
          <a:bodyPr>
            <a:normAutofit fontScale="62500" lnSpcReduction="20000"/>
          </a:bodyPr>
          <a:lstStyle/>
          <a:p>
            <a:r>
              <a:rPr lang="ru-RU" dirty="0" err="1"/>
              <a:t>Шаҳарларда</a:t>
            </a:r>
            <a:r>
              <a:rPr lang="ru-RU" dirty="0"/>
              <a:t> </a:t>
            </a:r>
            <a:r>
              <a:rPr lang="ru-RU" dirty="0" err="1"/>
              <a:t>саноат</a:t>
            </a:r>
            <a:r>
              <a:rPr lang="ru-RU" dirty="0"/>
              <a:t> </a:t>
            </a:r>
            <a:r>
              <a:rPr lang="ru-RU" dirty="0" err="1"/>
              <a:t>корхоналари</a:t>
            </a:r>
            <a:r>
              <a:rPr lang="ru-RU" dirty="0"/>
              <a:t> </a:t>
            </a:r>
            <a:r>
              <a:rPr lang="ru-RU" dirty="0" err="1"/>
              <a:t>ва</a:t>
            </a:r>
            <a:r>
              <a:rPr lang="ru-RU" dirty="0"/>
              <a:t> </a:t>
            </a:r>
            <a:r>
              <a:rPr lang="ru-RU" dirty="0" err="1"/>
              <a:t>траспорт</a:t>
            </a:r>
            <a:r>
              <a:rPr lang="ru-RU" dirty="0"/>
              <a:t> </a:t>
            </a:r>
            <a:r>
              <a:rPr lang="ru-RU" dirty="0" err="1"/>
              <a:t>воситалари</a:t>
            </a:r>
            <a:r>
              <a:rPr lang="ru-RU" dirty="0"/>
              <a:t> </a:t>
            </a:r>
            <a:r>
              <a:rPr lang="ru-RU" dirty="0" err="1"/>
              <a:t>фаолияти</a:t>
            </a:r>
            <a:r>
              <a:rPr lang="ru-RU" dirty="0"/>
              <a:t> </a:t>
            </a:r>
            <a:r>
              <a:rPr lang="ru-RU" dirty="0" err="1"/>
              <a:t>натижасида</a:t>
            </a:r>
            <a:r>
              <a:rPr lang="ru-RU" dirty="0"/>
              <a:t> </a:t>
            </a:r>
            <a:r>
              <a:rPr lang="ru-RU" dirty="0" err="1"/>
              <a:t>вужудга</a:t>
            </a:r>
            <a:r>
              <a:rPr lang="ru-RU" dirty="0"/>
              <a:t> </a:t>
            </a:r>
            <a:r>
              <a:rPr lang="ru-RU" dirty="0" err="1"/>
              <a:t>келадиган</a:t>
            </a:r>
            <a:r>
              <a:rPr lang="ru-RU" dirty="0"/>
              <a:t> </a:t>
            </a:r>
            <a:r>
              <a:rPr lang="ru-RU" dirty="0" err="1"/>
              <a:t>шовқин</a:t>
            </a:r>
            <a:r>
              <a:rPr lang="ru-RU" dirty="0"/>
              <a:t> </a:t>
            </a:r>
            <a:r>
              <a:rPr lang="ru-RU" dirty="0" err="1"/>
              <a:t>аҳоли</a:t>
            </a:r>
            <a:r>
              <a:rPr lang="ru-RU" dirty="0"/>
              <a:t> </a:t>
            </a:r>
            <a:r>
              <a:rPr lang="ru-RU" dirty="0" err="1"/>
              <a:t>саломатлигига</a:t>
            </a:r>
            <a:r>
              <a:rPr lang="ru-RU" dirty="0"/>
              <a:t> </a:t>
            </a:r>
            <a:r>
              <a:rPr lang="ru-RU" dirty="0" err="1"/>
              <a:t>катта</a:t>
            </a:r>
            <a:r>
              <a:rPr lang="ru-RU" dirty="0"/>
              <a:t> </a:t>
            </a:r>
            <a:r>
              <a:rPr lang="ru-RU" dirty="0" err="1"/>
              <a:t>зарар</a:t>
            </a:r>
            <a:r>
              <a:rPr lang="ru-RU" dirty="0"/>
              <a:t> </a:t>
            </a:r>
            <a:r>
              <a:rPr lang="ru-RU" dirty="0" err="1"/>
              <a:t>етказади</a:t>
            </a:r>
            <a:r>
              <a:rPr lang="ru-RU" dirty="0"/>
              <a:t>. </a:t>
            </a:r>
            <a:r>
              <a:rPr lang="ru-RU" dirty="0" err="1"/>
              <a:t>Шаҳарлар</a:t>
            </a:r>
            <a:r>
              <a:rPr lang="ru-RU" dirty="0"/>
              <a:t> </a:t>
            </a:r>
            <a:r>
              <a:rPr lang="ru-RU" dirty="0" err="1"/>
              <a:t>шовқини</a:t>
            </a:r>
            <a:r>
              <a:rPr lang="ru-RU" dirty="0"/>
              <a:t> </a:t>
            </a:r>
            <a:r>
              <a:rPr lang="ru-RU" dirty="0" err="1"/>
              <a:t>коммунал-кундалик</a:t>
            </a:r>
            <a:r>
              <a:rPr lang="ru-RU" dirty="0"/>
              <a:t> </a:t>
            </a:r>
            <a:r>
              <a:rPr lang="ru-RU" dirty="0" err="1"/>
              <a:t>ва</a:t>
            </a:r>
            <a:r>
              <a:rPr lang="ru-RU" dirty="0"/>
              <a:t> </a:t>
            </a:r>
            <a:r>
              <a:rPr lang="ru-RU" dirty="0" err="1"/>
              <a:t>ишлаб</a:t>
            </a:r>
            <a:r>
              <a:rPr lang="ru-RU" dirty="0"/>
              <a:t> </a:t>
            </a:r>
            <a:r>
              <a:rPr lang="ru-RU" dirty="0" err="1"/>
              <a:t>чиқариш</a:t>
            </a:r>
            <a:r>
              <a:rPr lang="ru-RU" dirty="0"/>
              <a:t> </a:t>
            </a:r>
            <a:r>
              <a:rPr lang="ru-RU" dirty="0" err="1"/>
              <a:t>воситаларидан</a:t>
            </a:r>
            <a:r>
              <a:rPr lang="ru-RU" dirty="0"/>
              <a:t>, </a:t>
            </a:r>
            <a:r>
              <a:rPr lang="ru-RU" dirty="0" err="1"/>
              <a:t>шунингдек</a:t>
            </a:r>
            <a:r>
              <a:rPr lang="ru-RU" dirty="0"/>
              <a:t> </a:t>
            </a:r>
            <a:r>
              <a:rPr lang="ru-RU" dirty="0" err="1"/>
              <a:t>транспортлар</a:t>
            </a:r>
            <a:r>
              <a:rPr lang="ru-RU" dirty="0"/>
              <a:t> </a:t>
            </a:r>
            <a:r>
              <a:rPr lang="ru-RU" dirty="0" err="1"/>
              <a:t>ҳаракатланишидан</a:t>
            </a:r>
            <a:r>
              <a:rPr lang="ru-RU" dirty="0"/>
              <a:t> </a:t>
            </a:r>
            <a:r>
              <a:rPr lang="ru-RU" dirty="0" err="1"/>
              <a:t>келиб</a:t>
            </a:r>
            <a:r>
              <a:rPr lang="ru-RU" dirty="0"/>
              <a:t> </a:t>
            </a:r>
            <a:r>
              <a:rPr lang="ru-RU" dirty="0" err="1"/>
              <a:t>чиқади</a:t>
            </a:r>
            <a:r>
              <a:rPr lang="ru-RU" dirty="0"/>
              <a:t>. </a:t>
            </a:r>
            <a:r>
              <a:rPr lang="ru-RU" dirty="0" err="1"/>
              <a:t>Йил</a:t>
            </a:r>
            <a:r>
              <a:rPr lang="ru-RU" dirty="0"/>
              <a:t> </a:t>
            </a:r>
            <a:r>
              <a:rPr lang="ru-RU" dirty="0" err="1"/>
              <a:t>сайин</a:t>
            </a:r>
            <a:r>
              <a:rPr lang="ru-RU" dirty="0"/>
              <a:t> </a:t>
            </a:r>
            <a:r>
              <a:rPr lang="ru-RU" dirty="0" err="1"/>
              <a:t>шовқинлар</a:t>
            </a:r>
            <a:r>
              <a:rPr lang="ru-RU" dirty="0"/>
              <a:t> </a:t>
            </a:r>
            <a:r>
              <a:rPr lang="ru-RU" dirty="0" err="1"/>
              <a:t>таъсири</a:t>
            </a:r>
            <a:r>
              <a:rPr lang="ru-RU" dirty="0"/>
              <a:t> </a:t>
            </a:r>
            <a:r>
              <a:rPr lang="ru-RU" dirty="0" err="1"/>
              <a:t>кучайиб</a:t>
            </a:r>
            <a:r>
              <a:rPr lang="ru-RU" dirty="0"/>
              <a:t> </a:t>
            </a:r>
            <a:r>
              <a:rPr lang="ru-RU" dirty="0" err="1"/>
              <a:t>бормоқда</a:t>
            </a:r>
            <a:r>
              <a:rPr lang="ru-RU" dirty="0"/>
              <a:t>. Баланд </a:t>
            </a:r>
            <a:r>
              <a:rPr lang="ru-RU" dirty="0" err="1"/>
              <a:t>ва</a:t>
            </a:r>
            <a:r>
              <a:rPr lang="ru-RU" dirty="0"/>
              <a:t> </a:t>
            </a:r>
            <a:r>
              <a:rPr lang="ru-RU" dirty="0" err="1"/>
              <a:t>узоқ</a:t>
            </a:r>
            <a:r>
              <a:rPr lang="ru-RU" dirty="0"/>
              <a:t> </a:t>
            </a:r>
            <a:r>
              <a:rPr lang="ru-RU" dirty="0" err="1"/>
              <a:t>давомли</a:t>
            </a:r>
            <a:r>
              <a:rPr lang="ru-RU" dirty="0"/>
              <a:t> </a:t>
            </a:r>
            <a:r>
              <a:rPr lang="ru-RU" dirty="0" err="1"/>
              <a:t>шовқинлар</a:t>
            </a:r>
            <a:r>
              <a:rPr lang="ru-RU" dirty="0"/>
              <a:t> </a:t>
            </a:r>
            <a:r>
              <a:rPr lang="ru-RU" dirty="0" err="1"/>
              <a:t>инсон</a:t>
            </a:r>
            <a:r>
              <a:rPr lang="ru-RU" dirty="0"/>
              <a:t> </a:t>
            </a:r>
            <a:r>
              <a:rPr lang="ru-RU" dirty="0" err="1"/>
              <a:t>асаб</a:t>
            </a:r>
            <a:r>
              <a:rPr lang="ru-RU" dirty="0"/>
              <a:t> </a:t>
            </a:r>
            <a:r>
              <a:rPr lang="ru-RU" dirty="0" err="1"/>
              <a:t>тизимига</a:t>
            </a:r>
            <a:r>
              <a:rPr lang="ru-RU" dirty="0"/>
              <a:t> </a:t>
            </a:r>
            <a:r>
              <a:rPr lang="ru-RU" dirty="0" err="1"/>
              <a:t>таъсир</a:t>
            </a:r>
            <a:r>
              <a:rPr lang="ru-RU" dirty="0"/>
              <a:t> </a:t>
            </a:r>
            <a:r>
              <a:rPr lang="ru-RU" dirty="0" err="1"/>
              <a:t>кўрсатиб</a:t>
            </a:r>
            <a:r>
              <a:rPr lang="ru-RU" dirty="0"/>
              <a:t>, </a:t>
            </a:r>
            <a:r>
              <a:rPr lang="ru-RU" dirty="0" err="1"/>
              <a:t>уни</a:t>
            </a:r>
            <a:r>
              <a:rPr lang="ru-RU" dirty="0"/>
              <a:t> </a:t>
            </a:r>
            <a:r>
              <a:rPr lang="ru-RU" dirty="0" err="1"/>
              <a:t>асабий</a:t>
            </a:r>
            <a:r>
              <a:rPr lang="ru-RU" dirty="0"/>
              <a:t> </a:t>
            </a:r>
            <a:r>
              <a:rPr lang="ru-RU" dirty="0" err="1"/>
              <a:t>ва</a:t>
            </a:r>
            <a:r>
              <a:rPr lang="ru-RU" dirty="0"/>
              <a:t> </a:t>
            </a:r>
            <a:r>
              <a:rPr lang="ru-RU" dirty="0" err="1"/>
              <a:t>инжиқ</a:t>
            </a:r>
            <a:r>
              <a:rPr lang="ru-RU" dirty="0"/>
              <a:t> </a:t>
            </a:r>
            <a:r>
              <a:rPr lang="ru-RU" dirty="0" err="1"/>
              <a:t>қилиб</a:t>
            </a:r>
            <a:r>
              <a:rPr lang="ru-RU" dirty="0"/>
              <a:t> </a:t>
            </a:r>
            <a:r>
              <a:rPr lang="ru-RU" dirty="0" err="1"/>
              <a:t>қўяди</a:t>
            </a:r>
            <a:r>
              <a:rPr lang="ru-RU" dirty="0"/>
              <a:t>. </a:t>
            </a:r>
            <a:r>
              <a:rPr lang="ru-RU" dirty="0" err="1"/>
              <a:t>Шовқинлар</a:t>
            </a:r>
            <a:r>
              <a:rPr lang="ru-RU" dirty="0"/>
              <a:t> </a:t>
            </a:r>
            <a:r>
              <a:rPr lang="ru-RU" dirty="0" err="1"/>
              <a:t>таъсирида</a:t>
            </a:r>
            <a:r>
              <a:rPr lang="ru-RU" dirty="0"/>
              <a:t> </a:t>
            </a:r>
            <a:r>
              <a:rPr lang="ru-RU" dirty="0" err="1"/>
              <a:t>одамнинг</a:t>
            </a:r>
            <a:r>
              <a:rPr lang="ru-RU" dirty="0"/>
              <a:t> </a:t>
            </a:r>
            <a:r>
              <a:rPr lang="ru-RU" dirty="0" err="1"/>
              <a:t>нафас</a:t>
            </a:r>
            <a:r>
              <a:rPr lang="ru-RU" dirty="0"/>
              <a:t> </a:t>
            </a:r>
            <a:r>
              <a:rPr lang="ru-RU" dirty="0" err="1"/>
              <a:t>олиши</a:t>
            </a:r>
            <a:r>
              <a:rPr lang="ru-RU" dirty="0"/>
              <a:t> </a:t>
            </a:r>
            <a:r>
              <a:rPr lang="ru-RU" dirty="0" err="1"/>
              <a:t>ва</a:t>
            </a:r>
            <a:r>
              <a:rPr lang="ru-RU" dirty="0"/>
              <a:t> </a:t>
            </a:r>
            <a:r>
              <a:rPr lang="ru-RU" dirty="0" err="1"/>
              <a:t>юрак</a:t>
            </a:r>
            <a:r>
              <a:rPr lang="ru-RU" dirty="0"/>
              <a:t> </a:t>
            </a:r>
            <a:r>
              <a:rPr lang="ru-RU" dirty="0" err="1"/>
              <a:t>уриши</a:t>
            </a:r>
            <a:r>
              <a:rPr lang="ru-RU" dirty="0"/>
              <a:t> </a:t>
            </a:r>
            <a:r>
              <a:rPr lang="ru-RU" dirty="0" err="1"/>
              <a:t>жадаллашади</a:t>
            </a:r>
            <a:r>
              <a:rPr lang="ru-RU" dirty="0"/>
              <a:t>, </a:t>
            </a:r>
            <a:r>
              <a:rPr lang="ru-RU" dirty="0" err="1"/>
              <a:t>қон</a:t>
            </a:r>
            <a:r>
              <a:rPr lang="ru-RU" dirty="0"/>
              <a:t> </a:t>
            </a:r>
            <a:r>
              <a:rPr lang="ru-RU" dirty="0" err="1"/>
              <a:t>босими</a:t>
            </a:r>
            <a:r>
              <a:rPr lang="ru-RU" dirty="0"/>
              <a:t> </a:t>
            </a:r>
            <a:r>
              <a:rPr lang="ru-RU" dirty="0" err="1"/>
              <a:t>ошади</a:t>
            </a:r>
            <a:r>
              <a:rPr lang="ru-RU" dirty="0"/>
              <a:t>. </a:t>
            </a:r>
            <a:r>
              <a:rPr lang="ru-RU" dirty="0" err="1"/>
              <a:t>Катта</a:t>
            </a:r>
            <a:r>
              <a:rPr lang="ru-RU" dirty="0"/>
              <a:t> </a:t>
            </a:r>
            <a:r>
              <a:rPr lang="ru-RU" dirty="0" err="1"/>
              <a:t>шаҳарларда</a:t>
            </a:r>
            <a:r>
              <a:rPr lang="ru-RU" dirty="0"/>
              <a:t> </a:t>
            </a:r>
            <a:r>
              <a:rPr lang="ru-RU" dirty="0" err="1"/>
              <a:t>шовқин</a:t>
            </a:r>
            <a:r>
              <a:rPr lang="ru-RU" dirty="0"/>
              <a:t> </a:t>
            </a:r>
            <a:r>
              <a:rPr lang="ru-RU" dirty="0" err="1"/>
              <a:t>инсоннинг</a:t>
            </a:r>
            <a:r>
              <a:rPr lang="ru-RU" dirty="0"/>
              <a:t> </a:t>
            </a:r>
            <a:r>
              <a:rPr lang="ru-RU" dirty="0" err="1"/>
              <a:t>умрини</a:t>
            </a:r>
            <a:r>
              <a:rPr lang="ru-RU" dirty="0"/>
              <a:t> </a:t>
            </a:r>
            <a:r>
              <a:rPr lang="ru-RU" dirty="0" err="1"/>
              <a:t>бир</a:t>
            </a:r>
            <a:r>
              <a:rPr lang="ru-RU" dirty="0"/>
              <a:t> </a:t>
            </a:r>
            <a:r>
              <a:rPr lang="ru-RU" dirty="0" err="1"/>
              <a:t>неча</a:t>
            </a:r>
            <a:r>
              <a:rPr lang="ru-RU" dirty="0"/>
              <a:t> </a:t>
            </a:r>
            <a:r>
              <a:rPr lang="ru-RU" dirty="0" err="1"/>
              <a:t>йилга</a:t>
            </a:r>
            <a:r>
              <a:rPr lang="ru-RU" dirty="0"/>
              <a:t> </a:t>
            </a:r>
            <a:r>
              <a:rPr lang="ru-RU" dirty="0" err="1"/>
              <a:t>қисқартириши</a:t>
            </a:r>
            <a:r>
              <a:rPr lang="ru-RU" dirty="0"/>
              <a:t> </a:t>
            </a:r>
            <a:r>
              <a:rPr lang="ru-RU" dirty="0" err="1"/>
              <a:t>мумкин</a:t>
            </a:r>
            <a:r>
              <a:rPr lang="ru-RU" dirty="0"/>
              <a:t>. Санитария </a:t>
            </a:r>
            <a:r>
              <a:rPr lang="ru-RU" dirty="0" err="1"/>
              <a:t>талабларига</a:t>
            </a:r>
            <a:r>
              <a:rPr lang="ru-RU" dirty="0"/>
              <a:t> </a:t>
            </a:r>
            <a:r>
              <a:rPr lang="ru-RU" dirty="0" err="1"/>
              <a:t>кўра</a:t>
            </a:r>
            <a:r>
              <a:rPr lang="ru-RU" dirty="0"/>
              <a:t>, </a:t>
            </a:r>
            <a:r>
              <a:rPr lang="ru-RU" dirty="0" err="1"/>
              <a:t>йўл</a:t>
            </a:r>
            <a:r>
              <a:rPr lang="ru-RU" dirty="0"/>
              <a:t> </a:t>
            </a:r>
            <a:r>
              <a:rPr lang="ru-RU" dirty="0" err="1"/>
              <a:t>қўйиладиган</a:t>
            </a:r>
            <a:r>
              <a:rPr lang="ru-RU" dirty="0"/>
              <a:t> </a:t>
            </a:r>
            <a:r>
              <a:rPr lang="ru-RU" dirty="0" err="1"/>
              <a:t>шовқин</a:t>
            </a:r>
            <a:r>
              <a:rPr lang="ru-RU" dirty="0"/>
              <a:t> </a:t>
            </a:r>
            <a:r>
              <a:rPr lang="ru-RU" dirty="0" err="1"/>
              <a:t>йиғиндиси</a:t>
            </a:r>
            <a:r>
              <a:rPr lang="ru-RU" dirty="0"/>
              <a:t> 40 </a:t>
            </a:r>
            <a:r>
              <a:rPr lang="ru-RU" dirty="0" err="1"/>
              <a:t>децибаллга</a:t>
            </a:r>
            <a:r>
              <a:rPr lang="ru-RU" dirty="0"/>
              <a:t> </a:t>
            </a:r>
            <a:r>
              <a:rPr lang="ru-RU" dirty="0" err="1"/>
              <a:t>тенг</a:t>
            </a:r>
            <a:r>
              <a:rPr lang="ru-RU" dirty="0"/>
              <a:t>. </a:t>
            </a:r>
            <a:r>
              <a:rPr lang="ru-RU" dirty="0" err="1"/>
              <a:t>Охирги</a:t>
            </a:r>
            <a:r>
              <a:rPr lang="ru-RU" dirty="0"/>
              <a:t> 30-40 </a:t>
            </a:r>
            <a:r>
              <a:rPr lang="ru-RU" dirty="0" err="1"/>
              <a:t>йил</a:t>
            </a:r>
            <a:r>
              <a:rPr lang="ru-RU" dirty="0"/>
              <a:t> </a:t>
            </a:r>
            <a:r>
              <a:rPr lang="ru-RU" dirty="0" err="1"/>
              <a:t>ичида</a:t>
            </a:r>
            <a:r>
              <a:rPr lang="ru-RU" dirty="0"/>
              <a:t> </a:t>
            </a:r>
            <a:r>
              <a:rPr lang="ru-RU" dirty="0" err="1"/>
              <a:t>шаҳар</a:t>
            </a:r>
            <a:r>
              <a:rPr lang="ru-RU" dirty="0"/>
              <a:t> </a:t>
            </a:r>
            <a:r>
              <a:rPr lang="ru-RU" dirty="0" err="1"/>
              <a:t>шовқини</a:t>
            </a:r>
            <a:r>
              <a:rPr lang="ru-RU" dirty="0"/>
              <a:t> санитария </a:t>
            </a:r>
            <a:r>
              <a:rPr lang="ru-RU" dirty="0" err="1"/>
              <a:t>меъёридан</a:t>
            </a:r>
            <a:r>
              <a:rPr lang="ru-RU" dirty="0"/>
              <a:t> 4-5 </a:t>
            </a:r>
            <a:r>
              <a:rPr lang="ru-RU" dirty="0" err="1"/>
              <a:t>бараварга</a:t>
            </a:r>
            <a:r>
              <a:rPr lang="ru-RU" dirty="0"/>
              <a:t> </a:t>
            </a:r>
            <a:r>
              <a:rPr lang="ru-RU" dirty="0" err="1"/>
              <a:t>ошиб</a:t>
            </a:r>
            <a:r>
              <a:rPr lang="ru-RU" dirty="0"/>
              <a:t> </a:t>
            </a:r>
            <a:r>
              <a:rPr lang="ru-RU" dirty="0" err="1"/>
              <a:t>кетган</a:t>
            </a:r>
            <a:r>
              <a:rPr lang="ru-RU" dirty="0"/>
              <a:t>. </a:t>
            </a:r>
          </a:p>
        </p:txBody>
      </p:sp>
      <p:sp>
        <p:nvSpPr>
          <p:cNvPr id="118786" name="Rectangle 2"/>
          <p:cNvSpPr>
            <a:spLocks noGrp="1" noChangeArrowheads="1"/>
          </p:cNvSpPr>
          <p:nvPr>
            <p:ph type="title"/>
          </p:nvPr>
        </p:nvSpPr>
        <p:spPr>
          <a:xfrm>
            <a:off x="442913" y="188913"/>
            <a:ext cx="8377932" cy="503237"/>
          </a:xfrm>
        </p:spPr>
        <p:style>
          <a:lnRef idx="2">
            <a:schemeClr val="accent1"/>
          </a:lnRef>
          <a:fillRef idx="1">
            <a:schemeClr val="lt1"/>
          </a:fillRef>
          <a:effectRef idx="0">
            <a:schemeClr val="accent1"/>
          </a:effectRef>
          <a:fontRef idx="minor">
            <a:schemeClr val="dk1"/>
          </a:fontRef>
        </p:style>
        <p:txBody>
          <a:bodyPr>
            <a:noAutofit/>
          </a:bodyPr>
          <a:lstStyle/>
          <a:p>
            <a:pPr algn="ctr"/>
            <a:r>
              <a:rPr lang="ru-RU" sz="2000" dirty="0">
                <a:effectLst/>
              </a:rPr>
              <a:t>ДАРАХТЗОРЛАРНИНГ ШОВҚИНГА ҚАРШИ  </a:t>
            </a:r>
            <a:br>
              <a:rPr lang="ru-RU" sz="2000" dirty="0">
                <a:effectLst/>
              </a:rPr>
            </a:br>
            <a:r>
              <a:rPr lang="ru-RU" sz="2000" dirty="0">
                <a:effectLst/>
              </a:rPr>
              <a:t>КУРАШДАГИ АҲАМИЯТИ </a:t>
            </a:r>
          </a:p>
        </p:txBody>
      </p:sp>
      <p:pic>
        <p:nvPicPr>
          <p:cNvPr id="6" name="Picture 4"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637184"/>
            <a:ext cx="3672408" cy="237626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Картинки по запросу дерев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645024"/>
            <a:ext cx="4223792" cy="23296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0" y="51008"/>
            <a:ext cx="8713787" cy="2873936"/>
          </a:xfrm>
        </p:spPr>
        <p:txBody>
          <a:bodyPr>
            <a:normAutofit fontScale="62500" lnSpcReduction="20000"/>
          </a:bodyPr>
          <a:lstStyle/>
          <a:p>
            <a:r>
              <a:rPr lang="ru-RU" b="1" dirty="0"/>
              <a:t>ДАРАХТЛАРНИНГ ФИТОНЦИДЛИК ХУСУСИЯТЛАРИ </a:t>
            </a:r>
            <a:endParaRPr lang="ru-RU" dirty="0"/>
          </a:p>
          <a:p>
            <a:r>
              <a:rPr lang="ru-RU" dirty="0" err="1"/>
              <a:t>Дарахт</a:t>
            </a:r>
            <a:r>
              <a:rPr lang="ru-RU" dirty="0"/>
              <a:t> </a:t>
            </a:r>
            <a:r>
              <a:rPr lang="ru-RU" dirty="0" err="1"/>
              <a:t>ва</a:t>
            </a:r>
            <a:r>
              <a:rPr lang="ru-RU" dirty="0"/>
              <a:t> </a:t>
            </a:r>
            <a:r>
              <a:rPr lang="ru-RU" dirty="0" err="1"/>
              <a:t>буталарнинг</a:t>
            </a:r>
            <a:r>
              <a:rPr lang="ru-RU" dirty="0"/>
              <a:t> </a:t>
            </a:r>
            <a:r>
              <a:rPr lang="ru-RU" dirty="0" err="1"/>
              <a:t>фитонцидлик</a:t>
            </a:r>
            <a:r>
              <a:rPr lang="ru-RU" dirty="0"/>
              <a:t> </a:t>
            </a:r>
            <a:r>
              <a:rPr lang="ru-RU" dirty="0" err="1"/>
              <a:t>хусусиятларини</a:t>
            </a:r>
            <a:r>
              <a:rPr lang="ru-RU" dirty="0"/>
              <a:t> </a:t>
            </a:r>
            <a:r>
              <a:rPr lang="ru-RU" dirty="0" err="1"/>
              <a:t>ҳисобга</a:t>
            </a:r>
            <a:r>
              <a:rPr lang="ru-RU" dirty="0"/>
              <a:t> </a:t>
            </a:r>
            <a:r>
              <a:rPr lang="ru-RU" dirty="0" err="1"/>
              <a:t>олмасдан</a:t>
            </a:r>
            <a:r>
              <a:rPr lang="ru-RU" dirty="0"/>
              <a:t> </a:t>
            </a:r>
            <a:r>
              <a:rPr lang="ru-RU" dirty="0" err="1"/>
              <a:t>уларнинг</a:t>
            </a:r>
            <a:r>
              <a:rPr lang="ru-RU" dirty="0"/>
              <a:t> </a:t>
            </a:r>
            <a:r>
              <a:rPr lang="ru-RU" dirty="0" err="1"/>
              <a:t>соғломлаштириш</a:t>
            </a:r>
            <a:r>
              <a:rPr lang="ru-RU" dirty="0"/>
              <a:t> </a:t>
            </a:r>
            <a:r>
              <a:rPr lang="ru-RU" dirty="0" err="1"/>
              <a:t>функциясини</a:t>
            </a:r>
            <a:r>
              <a:rPr lang="ru-RU" dirty="0"/>
              <a:t> </a:t>
            </a:r>
            <a:r>
              <a:rPr lang="ru-RU" dirty="0" err="1"/>
              <a:t>тўла</a:t>
            </a:r>
            <a:r>
              <a:rPr lang="ru-RU" dirty="0"/>
              <a:t> </a:t>
            </a:r>
            <a:r>
              <a:rPr lang="ru-RU" dirty="0" err="1"/>
              <a:t>тасаввур</a:t>
            </a:r>
            <a:r>
              <a:rPr lang="ru-RU" dirty="0"/>
              <a:t> </a:t>
            </a:r>
            <a:r>
              <a:rPr lang="ru-RU" dirty="0" err="1"/>
              <a:t>этиб</a:t>
            </a:r>
            <a:r>
              <a:rPr lang="ru-RU" dirty="0"/>
              <a:t> </a:t>
            </a:r>
            <a:r>
              <a:rPr lang="ru-RU" dirty="0" err="1"/>
              <a:t>бўлмайди</a:t>
            </a:r>
            <a:r>
              <a:rPr lang="ru-RU" dirty="0"/>
              <a:t>. </a:t>
            </a:r>
            <a:r>
              <a:rPr lang="ru-RU" dirty="0" err="1"/>
              <a:t>Ўсимликлар</a:t>
            </a:r>
            <a:r>
              <a:rPr lang="ru-RU" dirty="0"/>
              <a:t> </a:t>
            </a:r>
            <a:r>
              <a:rPr lang="ru-RU" dirty="0" err="1"/>
              <a:t>ўзидан</a:t>
            </a:r>
            <a:r>
              <a:rPr lang="ru-RU" dirty="0"/>
              <a:t> органик </a:t>
            </a:r>
            <a:r>
              <a:rPr lang="ru-RU" dirty="0" err="1"/>
              <a:t>бирикмалар</a:t>
            </a:r>
            <a:r>
              <a:rPr lang="ru-RU" dirty="0"/>
              <a:t> </a:t>
            </a:r>
            <a:r>
              <a:rPr lang="ru-RU" dirty="0" err="1"/>
              <a:t>чиқаради</a:t>
            </a:r>
            <a:r>
              <a:rPr lang="ru-RU" dirty="0"/>
              <a:t>, улар </a:t>
            </a:r>
            <a:r>
              <a:rPr lang="ru-RU" dirty="0" err="1"/>
              <a:t>зарарли</a:t>
            </a:r>
            <a:r>
              <a:rPr lang="ru-RU" dirty="0"/>
              <a:t> </a:t>
            </a:r>
            <a:r>
              <a:rPr lang="ru-RU" dirty="0" err="1"/>
              <a:t>микроорганизмларни</a:t>
            </a:r>
            <a:r>
              <a:rPr lang="ru-RU" dirty="0"/>
              <a:t> </a:t>
            </a:r>
            <a:r>
              <a:rPr lang="ru-RU" dirty="0" err="1"/>
              <a:t>йўқотиб</a:t>
            </a:r>
            <a:r>
              <a:rPr lang="ru-RU" dirty="0"/>
              <a:t>, </a:t>
            </a:r>
            <a:r>
              <a:rPr lang="ru-RU" dirty="0" err="1"/>
              <a:t>атроф-муҳитга</a:t>
            </a:r>
            <a:r>
              <a:rPr lang="ru-RU" dirty="0"/>
              <a:t> </a:t>
            </a:r>
            <a:r>
              <a:rPr lang="ru-RU" dirty="0" err="1"/>
              <a:t>ва</a:t>
            </a:r>
            <a:r>
              <a:rPr lang="ru-RU" dirty="0"/>
              <a:t> </a:t>
            </a:r>
            <a:r>
              <a:rPr lang="ru-RU" dirty="0" err="1"/>
              <a:t>инсон</a:t>
            </a:r>
            <a:r>
              <a:rPr lang="ru-RU" dirty="0"/>
              <a:t> </a:t>
            </a:r>
            <a:r>
              <a:rPr lang="ru-RU" dirty="0" err="1"/>
              <a:t>организмига</a:t>
            </a:r>
            <a:r>
              <a:rPr lang="ru-RU" dirty="0"/>
              <a:t> </a:t>
            </a:r>
            <a:r>
              <a:rPr lang="ru-RU" dirty="0" err="1"/>
              <a:t>ижобий</a:t>
            </a:r>
            <a:r>
              <a:rPr lang="ru-RU" dirty="0"/>
              <a:t> </a:t>
            </a:r>
            <a:r>
              <a:rPr lang="ru-RU" dirty="0" err="1"/>
              <a:t>таъсир</a:t>
            </a:r>
            <a:r>
              <a:rPr lang="ru-RU" dirty="0"/>
              <a:t> </a:t>
            </a:r>
            <a:r>
              <a:rPr lang="ru-RU" dirty="0" err="1"/>
              <a:t>кўрсатади</a:t>
            </a:r>
            <a:r>
              <a:rPr lang="ru-RU" dirty="0"/>
              <a:t>. </a:t>
            </a:r>
            <a:r>
              <a:rPr lang="ru-RU" dirty="0" err="1"/>
              <a:t>Шаҳар</a:t>
            </a:r>
            <a:r>
              <a:rPr lang="ru-RU" dirty="0"/>
              <a:t> </a:t>
            </a:r>
            <a:r>
              <a:rPr lang="ru-RU" dirty="0" err="1"/>
              <a:t>ҳавоси</a:t>
            </a:r>
            <a:r>
              <a:rPr lang="ru-RU" dirty="0"/>
              <a:t> </a:t>
            </a:r>
            <a:r>
              <a:rPr lang="ru-RU" dirty="0" err="1"/>
              <a:t>таркибида</a:t>
            </a:r>
            <a:r>
              <a:rPr lang="ru-RU" dirty="0"/>
              <a:t> </a:t>
            </a:r>
            <a:r>
              <a:rPr lang="ru-RU" dirty="0" err="1"/>
              <a:t>очиқ</a:t>
            </a:r>
            <a:r>
              <a:rPr lang="ru-RU" dirty="0"/>
              <a:t> </a:t>
            </a:r>
            <a:r>
              <a:rPr lang="ru-RU" dirty="0" err="1"/>
              <a:t>даладагига</a:t>
            </a:r>
            <a:r>
              <a:rPr lang="ru-RU" dirty="0"/>
              <a:t> </a:t>
            </a:r>
            <a:r>
              <a:rPr lang="ru-RU" dirty="0" err="1"/>
              <a:t>нисбатан</a:t>
            </a:r>
            <a:r>
              <a:rPr lang="ru-RU" dirty="0"/>
              <a:t> </a:t>
            </a:r>
            <a:r>
              <a:rPr lang="ru-RU" dirty="0" err="1"/>
              <a:t>кўп</a:t>
            </a:r>
            <a:r>
              <a:rPr lang="ru-RU" dirty="0"/>
              <a:t> </a:t>
            </a:r>
            <a:r>
              <a:rPr lang="ru-RU" dirty="0" err="1"/>
              <a:t>миқдорда</a:t>
            </a:r>
            <a:r>
              <a:rPr lang="ru-RU" dirty="0"/>
              <a:t> </a:t>
            </a:r>
            <a:r>
              <a:rPr lang="ru-RU" dirty="0" err="1"/>
              <a:t>касаллик</a:t>
            </a:r>
            <a:r>
              <a:rPr lang="ru-RU" dirty="0"/>
              <a:t> </a:t>
            </a:r>
            <a:r>
              <a:rPr lang="ru-RU" dirty="0" err="1"/>
              <a:t>тарқатувчи</a:t>
            </a:r>
            <a:r>
              <a:rPr lang="ru-RU" dirty="0"/>
              <a:t> </a:t>
            </a:r>
            <a:r>
              <a:rPr lang="ru-RU" dirty="0" err="1"/>
              <a:t>микроблар</a:t>
            </a:r>
            <a:r>
              <a:rPr lang="ru-RU" dirty="0"/>
              <a:t> </a:t>
            </a:r>
            <a:r>
              <a:rPr lang="ru-RU" dirty="0" err="1"/>
              <a:t>мавжуд</a:t>
            </a:r>
            <a:r>
              <a:rPr lang="ru-RU" dirty="0"/>
              <a:t>. </a:t>
            </a:r>
            <a:r>
              <a:rPr lang="ru-RU" dirty="0" err="1"/>
              <a:t>Ҳиёбон</a:t>
            </a:r>
            <a:r>
              <a:rPr lang="ru-RU" dirty="0"/>
              <a:t> </a:t>
            </a:r>
            <a:r>
              <a:rPr lang="ru-RU" dirty="0" err="1"/>
              <a:t>ва</a:t>
            </a:r>
            <a:r>
              <a:rPr lang="ru-RU" dirty="0"/>
              <a:t> </a:t>
            </a:r>
            <a:r>
              <a:rPr lang="ru-RU" dirty="0" err="1"/>
              <a:t>истироҳат</a:t>
            </a:r>
            <a:r>
              <a:rPr lang="ru-RU" dirty="0"/>
              <a:t> </a:t>
            </a:r>
            <a:r>
              <a:rPr lang="ru-RU" dirty="0" err="1"/>
              <a:t>боғларида</a:t>
            </a:r>
            <a:r>
              <a:rPr lang="ru-RU" dirty="0"/>
              <a:t> </a:t>
            </a:r>
            <a:r>
              <a:rPr lang="ru-RU" dirty="0" err="1"/>
              <a:t>кўчалардагига</a:t>
            </a:r>
            <a:r>
              <a:rPr lang="ru-RU" dirty="0"/>
              <a:t> </a:t>
            </a:r>
            <a:r>
              <a:rPr lang="ru-RU" dirty="0" err="1"/>
              <a:t>нисбатан</a:t>
            </a:r>
            <a:r>
              <a:rPr lang="ru-RU" dirty="0"/>
              <a:t> </a:t>
            </a:r>
            <a:r>
              <a:rPr lang="ru-RU" dirty="0" err="1"/>
              <a:t>бактериялар</a:t>
            </a:r>
            <a:r>
              <a:rPr lang="ru-RU" dirty="0"/>
              <a:t> </a:t>
            </a:r>
            <a:r>
              <a:rPr lang="ru-RU" dirty="0" err="1"/>
              <a:t>миқдори</a:t>
            </a:r>
            <a:r>
              <a:rPr lang="ru-RU" dirty="0"/>
              <a:t> </a:t>
            </a:r>
            <a:r>
              <a:rPr lang="ru-RU" dirty="0" err="1"/>
              <a:t>кам</a:t>
            </a:r>
            <a:r>
              <a:rPr lang="ru-RU" dirty="0"/>
              <a:t> </a:t>
            </a:r>
            <a:r>
              <a:rPr lang="ru-RU" dirty="0" err="1"/>
              <a:t>бўлади</a:t>
            </a:r>
            <a:r>
              <a:rPr lang="ru-RU" dirty="0"/>
              <a:t>. </a:t>
            </a:r>
          </a:p>
        </p:txBody>
      </p:sp>
      <p:pic>
        <p:nvPicPr>
          <p:cNvPr id="10242"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068960"/>
            <a:ext cx="3600400" cy="331236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3826" y="3068960"/>
            <a:ext cx="4519961" cy="33123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66e97e2581d8aa0de628099827e642ce5c4d2c3"/>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Balloons</Template>
  <TotalTime>927</TotalTime>
  <Words>1387</Words>
  <Application>Microsoft Office PowerPoint</Application>
  <PresentationFormat>Экран (4:3)</PresentationFormat>
  <Paragraphs>121</Paragraphs>
  <Slides>17</Slides>
  <Notes>0</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6</vt:i4>
      </vt:variant>
      <vt:variant>
        <vt:lpstr>Заголовки слайдов</vt:lpstr>
      </vt:variant>
      <vt:variant>
        <vt:i4>17</vt:i4>
      </vt:variant>
    </vt:vector>
  </HeadingPairs>
  <TitlesOfParts>
    <vt:vector size="38" baseType="lpstr">
      <vt:lpstr>Aharoni</vt:lpstr>
      <vt:lpstr>Arial</vt:lpstr>
      <vt:lpstr>Calibri</vt:lpstr>
      <vt:lpstr>Cambria</vt:lpstr>
      <vt:lpstr>Century Gothic</vt:lpstr>
      <vt:lpstr>Franklin Gothic Book</vt:lpstr>
      <vt:lpstr>Franklin Gothic Medium</vt:lpstr>
      <vt:lpstr>Lucida Sans Unicode</vt:lpstr>
      <vt:lpstr>Perpetua</vt:lpstr>
      <vt:lpstr>Times New Roman</vt:lpstr>
      <vt:lpstr>Trebuchet MS</vt:lpstr>
      <vt:lpstr>Verdana</vt:lpstr>
      <vt:lpstr>Wingdings</vt:lpstr>
      <vt:lpstr>Wingdings 2</vt:lpstr>
      <vt:lpstr>Wingdings 3</vt:lpstr>
      <vt:lpstr>Balloons</vt:lpstr>
      <vt:lpstr>Справедливость</vt:lpstr>
      <vt:lpstr>Трек</vt:lpstr>
      <vt:lpstr>Изящная</vt:lpstr>
      <vt:lpstr>Открытая</vt:lpstr>
      <vt:lpstr>Легкий дым</vt:lpstr>
      <vt:lpstr>Презентация PowerPoint</vt:lpstr>
      <vt:lpstr>Режа:</vt:lpstr>
      <vt:lpstr>Кўкаламзорлаштиришга таъсир этувчи омил –табиий шароитлар</vt:lpstr>
      <vt:lpstr>Презентация PowerPoint</vt:lpstr>
      <vt:lpstr>Презентация PowerPoint</vt:lpstr>
      <vt:lpstr>Презентация PowerPoint</vt:lpstr>
      <vt:lpstr>Презентация PowerPoint</vt:lpstr>
      <vt:lpstr>дарахт турлари иссиқга маносабатига қараб VI гурухга  бўлинади.</vt:lpstr>
      <vt:lpstr>.</vt:lpstr>
      <vt:lpstr>Дарахтзорларни ҳавонинг таркиби ва тозалигига таъсири</vt:lpstr>
      <vt:lpstr>Презентация PowerPoint</vt:lpstr>
      <vt:lpstr>Дарахтларнинг чангни ушлаб қолиш кўрсаткичлари, кг.</vt:lpstr>
      <vt:lpstr>Презентация PowerPoint</vt:lpstr>
      <vt:lpstr>Презентация PowerPoint</vt:lpstr>
      <vt:lpstr>ДАРАХТЗОРЛАРНИНГ ШОВҚИНГА ҚАРШИ   КУРАШДАГИ АҲАМИЯТИ </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144</cp:revision>
  <cp:lastPrinted>1601-01-01T00:00:00Z</cp:lastPrinted>
  <dcterms:created xsi:type="dcterms:W3CDTF">2011-08-22T10:27:00Z</dcterms:created>
  <dcterms:modified xsi:type="dcterms:W3CDTF">2019-10-22T10:05:08Z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