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07" r:id="rId5"/>
    <p:sldMasterId id="2147483819" r:id="rId6"/>
    <p:sldMasterId id="2147483831" r:id="rId7"/>
    <p:sldMasterId id="2147483843" r:id="rId8"/>
    <p:sldMasterId id="2147483855" r:id="rId9"/>
    <p:sldMasterId id="2147483867" r:id="rId10"/>
  </p:sldMasterIdLst>
  <p:notesMasterIdLst>
    <p:notesMasterId r:id="rId33"/>
  </p:notesMasterIdLst>
  <p:sldIdLst>
    <p:sldId id="328" r:id="rId11"/>
    <p:sldId id="329" r:id="rId12"/>
    <p:sldId id="330" r:id="rId13"/>
    <p:sldId id="332" r:id="rId14"/>
    <p:sldId id="334" r:id="rId15"/>
    <p:sldId id="335" r:id="rId16"/>
    <p:sldId id="351" r:id="rId17"/>
    <p:sldId id="338" r:id="rId18"/>
    <p:sldId id="339" r:id="rId19"/>
    <p:sldId id="352" r:id="rId20"/>
    <p:sldId id="353" r:id="rId21"/>
    <p:sldId id="354" r:id="rId22"/>
    <p:sldId id="355" r:id="rId23"/>
    <p:sldId id="356" r:id="rId24"/>
    <p:sldId id="357" r:id="rId25"/>
    <p:sldId id="358" r:id="rId26"/>
    <p:sldId id="359" r:id="rId27"/>
    <p:sldId id="360" r:id="rId28"/>
    <p:sldId id="361" r:id="rId29"/>
    <p:sldId id="362" r:id="rId30"/>
    <p:sldId id="363" r:id="rId31"/>
    <p:sldId id="266" r:id="rId32"/>
  </p:sldIdLst>
  <p:sldSz cx="9144000" cy="6858000" type="screen4x3"/>
  <p:notesSz cx="6858000" cy="9144000"/>
  <p:custDataLst>
    <p:tags r:id="rId34"/>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9933FF"/>
    <a:srgbClr val="0000FF"/>
    <a:srgbClr val="7A0000"/>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114" d="100"/>
          <a:sy n="114" d="100"/>
        </p:scale>
        <p:origin x="8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tags" Target="tags/tag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presProps" Target="presProps.xml"/></Relationships>
</file>

<file path=ppt/diagrams/_rels/data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 Id="rId4" Type="http://schemas.openxmlformats.org/officeDocument/2006/relationships/image" Target="../media/image32.pn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49A3FB-5D31-4FCC-9448-A025B297AFF8}" type="doc">
      <dgm:prSet loTypeId="urn:microsoft.com/office/officeart/2005/8/layout/hList1" loCatId="list" qsTypeId="urn:microsoft.com/office/officeart/2005/8/quickstyle/simple5" qsCatId="simple" csTypeId="urn:microsoft.com/office/officeart/2005/8/colors/colorful4" csCatId="colorful" phldr="1"/>
      <dgm:spPr/>
      <dgm:t>
        <a:bodyPr/>
        <a:lstStyle/>
        <a:p>
          <a:endParaRPr lang="ru-RU"/>
        </a:p>
      </dgm:t>
    </dgm:pt>
    <dgm:pt modelId="{1A8F75F8-AA2A-44BE-B018-16430F5E9460}">
      <dgm:prSet phldrT="[Текст]"/>
      <dgm:spPr/>
      <dgm:t>
        <a:bodyPr/>
        <a:lstStyle/>
        <a:p>
          <a:r>
            <a:rPr lang="ru-RU" dirty="0" err="1" smtClean="0"/>
            <a:t>Тупроқ</a:t>
          </a:r>
          <a:r>
            <a:rPr lang="ru-RU" dirty="0" smtClean="0"/>
            <a:t> </a:t>
          </a:r>
          <a:r>
            <a:rPr lang="ru-RU" dirty="0" err="1" smtClean="0"/>
            <a:t>танлайдиган</a:t>
          </a:r>
          <a:r>
            <a:rPr lang="ru-RU" dirty="0" smtClean="0"/>
            <a:t> </a:t>
          </a:r>
          <a:r>
            <a:rPr lang="ru-RU" dirty="0" err="1" smtClean="0"/>
            <a:t>мегатроф</a:t>
          </a:r>
          <a:r>
            <a:rPr lang="ru-RU" dirty="0" smtClean="0"/>
            <a:t> </a:t>
          </a:r>
          <a:r>
            <a:rPr lang="ru-RU" dirty="0" err="1" smtClean="0"/>
            <a:t>ўсимликлар</a:t>
          </a:r>
          <a:endParaRPr lang="ru-RU" b="1" dirty="0"/>
        </a:p>
      </dgm:t>
    </dgm:pt>
    <dgm:pt modelId="{9F686ABA-D4CE-4871-8CAA-182253DC9E91}" type="parTrans" cxnId="{594FD5F9-5A78-4151-A571-E4E1EFA3C9B1}">
      <dgm:prSet/>
      <dgm:spPr/>
      <dgm:t>
        <a:bodyPr/>
        <a:lstStyle/>
        <a:p>
          <a:endParaRPr lang="ru-RU"/>
        </a:p>
      </dgm:t>
    </dgm:pt>
    <dgm:pt modelId="{5A62A39C-7D27-4E12-8F17-F39D6A907422}" type="sibTrans" cxnId="{594FD5F9-5A78-4151-A571-E4E1EFA3C9B1}">
      <dgm:prSet/>
      <dgm:spPr/>
      <dgm:t>
        <a:bodyPr/>
        <a:lstStyle/>
        <a:p>
          <a:endParaRPr lang="ru-RU"/>
        </a:p>
      </dgm:t>
    </dgm:pt>
    <dgm:pt modelId="{60F40080-5A7C-414E-BB9E-C83B55A19809}">
      <dgm:prSet phldrT="[Текст]"/>
      <dgm:spPr>
        <a:solidFill>
          <a:srgbClr val="9933FF"/>
        </a:solidFill>
      </dgm:spPr>
      <dgm:t>
        <a:bodyPr/>
        <a:lstStyle/>
        <a:p>
          <a:r>
            <a:rPr lang="ru-RU" dirty="0" err="1" smtClean="0"/>
            <a:t>Тупроқ</a:t>
          </a:r>
          <a:r>
            <a:rPr lang="ru-RU" dirty="0" smtClean="0"/>
            <a:t> </a:t>
          </a:r>
          <a:r>
            <a:rPr lang="ru-RU" dirty="0" err="1" smtClean="0"/>
            <a:t>танламайдиган</a:t>
          </a:r>
          <a:r>
            <a:rPr lang="ru-RU" dirty="0" smtClean="0"/>
            <a:t> олиготроф </a:t>
          </a:r>
          <a:r>
            <a:rPr lang="ru-RU" dirty="0" err="1" smtClean="0"/>
            <a:t>ўсимликлар</a:t>
          </a:r>
          <a:endParaRPr lang="ru-RU" dirty="0"/>
        </a:p>
      </dgm:t>
    </dgm:pt>
    <dgm:pt modelId="{6E0A8670-79A1-433E-B638-69388CDF4CBE}" type="parTrans" cxnId="{8769D331-45AA-4AE2-82D1-A941FFBB6388}">
      <dgm:prSet/>
      <dgm:spPr/>
      <dgm:t>
        <a:bodyPr/>
        <a:lstStyle/>
        <a:p>
          <a:endParaRPr lang="ru-RU"/>
        </a:p>
      </dgm:t>
    </dgm:pt>
    <dgm:pt modelId="{C4FFC36A-A1A2-4F67-97EA-FA5915A763AA}" type="sibTrans" cxnId="{8769D331-45AA-4AE2-82D1-A941FFBB6388}">
      <dgm:prSet/>
      <dgm:spPr/>
      <dgm:t>
        <a:bodyPr/>
        <a:lstStyle/>
        <a:p>
          <a:endParaRPr lang="ru-RU"/>
        </a:p>
      </dgm:t>
    </dgm:pt>
    <dgm:pt modelId="{4C3CEAF4-83C0-4FBA-BE88-22C2F10B9E27}">
      <dgm:prSet phldrT="[Текст]"/>
      <dgm:spPr>
        <a:solidFill>
          <a:srgbClr val="0000FF"/>
        </a:solidFill>
      </dgm:spPr>
      <dgm:t>
        <a:bodyPr/>
        <a:lstStyle/>
        <a:p>
          <a:r>
            <a:rPr lang="ru-RU" dirty="0" err="1" smtClean="0"/>
            <a:t>Ўртача</a:t>
          </a:r>
          <a:r>
            <a:rPr lang="ru-RU" dirty="0" smtClean="0"/>
            <a:t> </a:t>
          </a:r>
          <a:r>
            <a:rPr lang="ru-RU" dirty="0" err="1" smtClean="0"/>
            <a:t>унумдор</a:t>
          </a:r>
          <a:r>
            <a:rPr lang="ru-RU" dirty="0" smtClean="0"/>
            <a:t> </a:t>
          </a:r>
          <a:r>
            <a:rPr lang="ru-RU" dirty="0" err="1" smtClean="0"/>
            <a:t>тупроқда</a:t>
          </a:r>
          <a:r>
            <a:rPr lang="ru-RU" dirty="0" smtClean="0"/>
            <a:t> </a:t>
          </a:r>
          <a:r>
            <a:rPr lang="ru-RU" dirty="0" err="1" smtClean="0"/>
            <a:t>ўсадиган</a:t>
          </a:r>
          <a:r>
            <a:rPr lang="ru-RU" dirty="0" smtClean="0"/>
            <a:t> мезотроф </a:t>
          </a:r>
          <a:r>
            <a:rPr lang="ru-RU" dirty="0" err="1" smtClean="0"/>
            <a:t>ўсимликлар</a:t>
          </a:r>
          <a:endParaRPr lang="ru-RU" dirty="0"/>
        </a:p>
      </dgm:t>
    </dgm:pt>
    <dgm:pt modelId="{AE1DD8F2-EF59-4F45-B487-6A12B5C4B667}" type="parTrans" cxnId="{B5770661-312C-413C-86C1-9DD5397F4D50}">
      <dgm:prSet/>
      <dgm:spPr/>
      <dgm:t>
        <a:bodyPr/>
        <a:lstStyle/>
        <a:p>
          <a:endParaRPr lang="ru-RU"/>
        </a:p>
      </dgm:t>
    </dgm:pt>
    <dgm:pt modelId="{E73CC1BC-EDF6-47FD-8048-BC5FB1330396}" type="sibTrans" cxnId="{B5770661-312C-413C-86C1-9DD5397F4D50}">
      <dgm:prSet/>
      <dgm:spPr/>
      <dgm:t>
        <a:bodyPr/>
        <a:lstStyle/>
        <a:p>
          <a:endParaRPr lang="ru-RU"/>
        </a:p>
      </dgm:t>
    </dgm:pt>
    <dgm:pt modelId="{BB0C6CE5-3AE4-4CF3-B3BC-7A77F103351D}" type="pres">
      <dgm:prSet presAssocID="{A049A3FB-5D31-4FCC-9448-A025B297AFF8}" presName="Name0" presStyleCnt="0">
        <dgm:presLayoutVars>
          <dgm:dir/>
          <dgm:animLvl val="lvl"/>
          <dgm:resizeHandles val="exact"/>
        </dgm:presLayoutVars>
      </dgm:prSet>
      <dgm:spPr/>
      <dgm:t>
        <a:bodyPr/>
        <a:lstStyle/>
        <a:p>
          <a:endParaRPr lang="ru-RU"/>
        </a:p>
      </dgm:t>
    </dgm:pt>
    <dgm:pt modelId="{E359B9DD-8E6A-45F6-80B2-F578FC02695B}" type="pres">
      <dgm:prSet presAssocID="{1A8F75F8-AA2A-44BE-B018-16430F5E9460}" presName="composite" presStyleCnt="0"/>
      <dgm:spPr/>
    </dgm:pt>
    <dgm:pt modelId="{3BA9F9C5-0547-4610-B019-5102A5A3C377}" type="pres">
      <dgm:prSet presAssocID="{1A8F75F8-AA2A-44BE-B018-16430F5E9460}" presName="parTx" presStyleLbl="alignNode1" presStyleIdx="0" presStyleCnt="3" custLinFactNeighborX="1185" custLinFactNeighborY="12713">
        <dgm:presLayoutVars>
          <dgm:chMax val="0"/>
          <dgm:chPref val="0"/>
          <dgm:bulletEnabled val="1"/>
        </dgm:presLayoutVars>
      </dgm:prSet>
      <dgm:spPr/>
      <dgm:t>
        <a:bodyPr/>
        <a:lstStyle/>
        <a:p>
          <a:endParaRPr lang="ru-RU"/>
        </a:p>
      </dgm:t>
    </dgm:pt>
    <dgm:pt modelId="{FA5D3CA9-4ECC-40D2-BE3E-B8A1D02F7C8D}" type="pres">
      <dgm:prSet presAssocID="{1A8F75F8-AA2A-44BE-B018-16430F5E9460}" presName="desTx" presStyleLbl="alignAccFollowNode1" presStyleIdx="0" presStyleCnt="3">
        <dgm:presLayoutVars>
          <dgm:bulletEnabled val="1"/>
        </dgm:presLayoutVars>
      </dgm:prSet>
      <dgm:spPr/>
    </dgm:pt>
    <dgm:pt modelId="{1F5B762E-75CA-4441-8064-EB2C3A6E05AF}" type="pres">
      <dgm:prSet presAssocID="{5A62A39C-7D27-4E12-8F17-F39D6A907422}" presName="space" presStyleCnt="0"/>
      <dgm:spPr/>
    </dgm:pt>
    <dgm:pt modelId="{360A8ED2-B97B-4455-BA88-8166529E3236}" type="pres">
      <dgm:prSet presAssocID="{60F40080-5A7C-414E-BB9E-C83B55A19809}" presName="composite" presStyleCnt="0"/>
      <dgm:spPr/>
    </dgm:pt>
    <dgm:pt modelId="{EFF08841-9B83-4F5F-A898-699B39021BD2}" type="pres">
      <dgm:prSet presAssocID="{60F40080-5A7C-414E-BB9E-C83B55A19809}" presName="parTx" presStyleLbl="alignNode1" presStyleIdx="1" presStyleCnt="3">
        <dgm:presLayoutVars>
          <dgm:chMax val="0"/>
          <dgm:chPref val="0"/>
          <dgm:bulletEnabled val="1"/>
        </dgm:presLayoutVars>
      </dgm:prSet>
      <dgm:spPr/>
      <dgm:t>
        <a:bodyPr/>
        <a:lstStyle/>
        <a:p>
          <a:endParaRPr lang="ru-RU"/>
        </a:p>
      </dgm:t>
    </dgm:pt>
    <dgm:pt modelId="{088AB18D-3439-4A6C-A982-5C8E5AEBCD61}" type="pres">
      <dgm:prSet presAssocID="{60F40080-5A7C-414E-BB9E-C83B55A19809}" presName="desTx" presStyleLbl="alignAccFollowNode1" presStyleIdx="1" presStyleCnt="3">
        <dgm:presLayoutVars>
          <dgm:bulletEnabled val="1"/>
        </dgm:presLayoutVars>
      </dgm:prSet>
      <dgm:spPr/>
    </dgm:pt>
    <dgm:pt modelId="{C23A22B3-5192-46DA-A186-59923749FD72}" type="pres">
      <dgm:prSet presAssocID="{C4FFC36A-A1A2-4F67-97EA-FA5915A763AA}" presName="space" presStyleCnt="0"/>
      <dgm:spPr/>
    </dgm:pt>
    <dgm:pt modelId="{1DEFD111-40FC-48F5-A4DC-687E7921D296}" type="pres">
      <dgm:prSet presAssocID="{4C3CEAF4-83C0-4FBA-BE88-22C2F10B9E27}" presName="composite" presStyleCnt="0"/>
      <dgm:spPr/>
    </dgm:pt>
    <dgm:pt modelId="{4421D7DC-9A19-4314-A69A-7B7424324AF2}" type="pres">
      <dgm:prSet presAssocID="{4C3CEAF4-83C0-4FBA-BE88-22C2F10B9E27}" presName="parTx" presStyleLbl="alignNode1" presStyleIdx="2" presStyleCnt="3">
        <dgm:presLayoutVars>
          <dgm:chMax val="0"/>
          <dgm:chPref val="0"/>
          <dgm:bulletEnabled val="1"/>
        </dgm:presLayoutVars>
      </dgm:prSet>
      <dgm:spPr/>
      <dgm:t>
        <a:bodyPr/>
        <a:lstStyle/>
        <a:p>
          <a:endParaRPr lang="ru-RU"/>
        </a:p>
      </dgm:t>
    </dgm:pt>
    <dgm:pt modelId="{64FBBA84-B370-495B-83E7-F3FA164F6537}" type="pres">
      <dgm:prSet presAssocID="{4C3CEAF4-83C0-4FBA-BE88-22C2F10B9E27}" presName="desTx" presStyleLbl="alignAccFollowNode1" presStyleIdx="2" presStyleCnt="3">
        <dgm:presLayoutVars>
          <dgm:bulletEnabled val="1"/>
        </dgm:presLayoutVars>
      </dgm:prSet>
      <dgm:spPr/>
    </dgm:pt>
  </dgm:ptLst>
  <dgm:cxnLst>
    <dgm:cxn modelId="{594FD5F9-5A78-4151-A571-E4E1EFA3C9B1}" srcId="{A049A3FB-5D31-4FCC-9448-A025B297AFF8}" destId="{1A8F75F8-AA2A-44BE-B018-16430F5E9460}" srcOrd="0" destOrd="0" parTransId="{9F686ABA-D4CE-4871-8CAA-182253DC9E91}" sibTransId="{5A62A39C-7D27-4E12-8F17-F39D6A907422}"/>
    <dgm:cxn modelId="{B5770661-312C-413C-86C1-9DD5397F4D50}" srcId="{A049A3FB-5D31-4FCC-9448-A025B297AFF8}" destId="{4C3CEAF4-83C0-4FBA-BE88-22C2F10B9E27}" srcOrd="2" destOrd="0" parTransId="{AE1DD8F2-EF59-4F45-B487-6A12B5C4B667}" sibTransId="{E73CC1BC-EDF6-47FD-8048-BC5FB1330396}"/>
    <dgm:cxn modelId="{8769D331-45AA-4AE2-82D1-A941FFBB6388}" srcId="{A049A3FB-5D31-4FCC-9448-A025B297AFF8}" destId="{60F40080-5A7C-414E-BB9E-C83B55A19809}" srcOrd="1" destOrd="0" parTransId="{6E0A8670-79A1-433E-B638-69388CDF4CBE}" sibTransId="{C4FFC36A-A1A2-4F67-97EA-FA5915A763AA}"/>
    <dgm:cxn modelId="{36B75847-A120-4364-9545-8548FECC5297}" type="presOf" srcId="{60F40080-5A7C-414E-BB9E-C83B55A19809}" destId="{EFF08841-9B83-4F5F-A898-699B39021BD2}" srcOrd="0" destOrd="0" presId="urn:microsoft.com/office/officeart/2005/8/layout/hList1"/>
    <dgm:cxn modelId="{CD3D1188-F751-489A-AEDB-DBFCDA4823C7}" type="presOf" srcId="{4C3CEAF4-83C0-4FBA-BE88-22C2F10B9E27}" destId="{4421D7DC-9A19-4314-A69A-7B7424324AF2}" srcOrd="0" destOrd="0" presId="urn:microsoft.com/office/officeart/2005/8/layout/hList1"/>
    <dgm:cxn modelId="{9C5201C2-8A75-4450-B01C-0F33F416A083}" type="presOf" srcId="{A049A3FB-5D31-4FCC-9448-A025B297AFF8}" destId="{BB0C6CE5-3AE4-4CF3-B3BC-7A77F103351D}" srcOrd="0" destOrd="0" presId="urn:microsoft.com/office/officeart/2005/8/layout/hList1"/>
    <dgm:cxn modelId="{2DB4A854-5950-443C-A83C-C8DCD24CC121}" type="presOf" srcId="{1A8F75F8-AA2A-44BE-B018-16430F5E9460}" destId="{3BA9F9C5-0547-4610-B019-5102A5A3C377}" srcOrd="0" destOrd="0" presId="urn:microsoft.com/office/officeart/2005/8/layout/hList1"/>
    <dgm:cxn modelId="{AB54A170-1580-4016-A0D7-9D482ACA78ED}" type="presParOf" srcId="{BB0C6CE5-3AE4-4CF3-B3BC-7A77F103351D}" destId="{E359B9DD-8E6A-45F6-80B2-F578FC02695B}" srcOrd="0" destOrd="0" presId="urn:microsoft.com/office/officeart/2005/8/layout/hList1"/>
    <dgm:cxn modelId="{9ECCD591-B959-4676-A520-E0CE2D2CFC72}" type="presParOf" srcId="{E359B9DD-8E6A-45F6-80B2-F578FC02695B}" destId="{3BA9F9C5-0547-4610-B019-5102A5A3C377}" srcOrd="0" destOrd="0" presId="urn:microsoft.com/office/officeart/2005/8/layout/hList1"/>
    <dgm:cxn modelId="{0B91F7A7-C3F2-4CDC-A2FD-19D23D0FEEDC}" type="presParOf" srcId="{E359B9DD-8E6A-45F6-80B2-F578FC02695B}" destId="{FA5D3CA9-4ECC-40D2-BE3E-B8A1D02F7C8D}" srcOrd="1" destOrd="0" presId="urn:microsoft.com/office/officeart/2005/8/layout/hList1"/>
    <dgm:cxn modelId="{42024C74-7349-441E-B54F-D84CC590D459}" type="presParOf" srcId="{BB0C6CE5-3AE4-4CF3-B3BC-7A77F103351D}" destId="{1F5B762E-75CA-4441-8064-EB2C3A6E05AF}" srcOrd="1" destOrd="0" presId="urn:microsoft.com/office/officeart/2005/8/layout/hList1"/>
    <dgm:cxn modelId="{352BC1DC-7406-44A3-AB66-9D4D727A1323}" type="presParOf" srcId="{BB0C6CE5-3AE4-4CF3-B3BC-7A77F103351D}" destId="{360A8ED2-B97B-4455-BA88-8166529E3236}" srcOrd="2" destOrd="0" presId="urn:microsoft.com/office/officeart/2005/8/layout/hList1"/>
    <dgm:cxn modelId="{BF2FACCA-A76E-45EC-BC83-01FDEBF83EB2}" type="presParOf" srcId="{360A8ED2-B97B-4455-BA88-8166529E3236}" destId="{EFF08841-9B83-4F5F-A898-699B39021BD2}" srcOrd="0" destOrd="0" presId="urn:microsoft.com/office/officeart/2005/8/layout/hList1"/>
    <dgm:cxn modelId="{4231ECC0-8C25-497D-B25A-A2EB023E7FE7}" type="presParOf" srcId="{360A8ED2-B97B-4455-BA88-8166529E3236}" destId="{088AB18D-3439-4A6C-A982-5C8E5AEBCD61}" srcOrd="1" destOrd="0" presId="urn:microsoft.com/office/officeart/2005/8/layout/hList1"/>
    <dgm:cxn modelId="{AEE96D7A-DFC3-4BAA-A75E-CD5EB14C976C}" type="presParOf" srcId="{BB0C6CE5-3AE4-4CF3-B3BC-7A77F103351D}" destId="{C23A22B3-5192-46DA-A186-59923749FD72}" srcOrd="3" destOrd="0" presId="urn:microsoft.com/office/officeart/2005/8/layout/hList1"/>
    <dgm:cxn modelId="{6BCC7170-B648-4BF0-8715-8C9B75C760FF}" type="presParOf" srcId="{BB0C6CE5-3AE4-4CF3-B3BC-7A77F103351D}" destId="{1DEFD111-40FC-48F5-A4DC-687E7921D296}" srcOrd="4" destOrd="0" presId="urn:microsoft.com/office/officeart/2005/8/layout/hList1"/>
    <dgm:cxn modelId="{4C257609-AC93-4534-9799-38B3AFC507E8}" type="presParOf" srcId="{1DEFD111-40FC-48F5-A4DC-687E7921D296}" destId="{4421D7DC-9A19-4314-A69A-7B7424324AF2}" srcOrd="0" destOrd="0" presId="urn:microsoft.com/office/officeart/2005/8/layout/hList1"/>
    <dgm:cxn modelId="{90A43F29-90AE-4BF7-9DA8-5C75E16842BE}" type="presParOf" srcId="{1DEFD111-40FC-48F5-A4DC-687E7921D296}" destId="{64FBBA84-B370-495B-83E7-F3FA164F6537}"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E01A23-1E34-4DEB-A3DD-EC304FDECBD4}"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ru-RU"/>
        </a:p>
      </dgm:t>
    </dgm:pt>
    <dgm:pt modelId="{B84CEBFD-4DAB-41E5-BDF2-470A54C48F8A}">
      <dgm:prSet/>
      <dgm:spPr/>
      <dgm:t>
        <a:bodyPr/>
        <a:lstStyle/>
        <a:p>
          <a:pPr rtl="0"/>
          <a:r>
            <a:rPr lang="ru-RU" baseline="0" smtClean="0"/>
            <a:t>ўз вақтида суғориш;</a:t>
          </a:r>
          <a:endParaRPr lang="ru-RU"/>
        </a:p>
      </dgm:t>
    </dgm:pt>
    <dgm:pt modelId="{7CAAE25A-6490-43D0-BF0C-688DBC044E79}" type="parTrans" cxnId="{35313009-9A81-47D4-AAA2-D56B8CF437EE}">
      <dgm:prSet/>
      <dgm:spPr/>
      <dgm:t>
        <a:bodyPr/>
        <a:lstStyle/>
        <a:p>
          <a:endParaRPr lang="ru-RU"/>
        </a:p>
      </dgm:t>
    </dgm:pt>
    <dgm:pt modelId="{CE731A2C-CF2B-498C-AB1D-FC21BAAF1BCB}" type="sibTrans" cxnId="{35313009-9A81-47D4-AAA2-D56B8CF437EE}">
      <dgm:prSet/>
      <dgm:spPr/>
      <dgm:t>
        <a:bodyPr/>
        <a:lstStyle/>
        <a:p>
          <a:endParaRPr lang="ru-RU"/>
        </a:p>
      </dgm:t>
    </dgm:pt>
    <dgm:pt modelId="{C4524415-6EB1-47EE-A230-B0A990FD3B17}">
      <dgm:prSet/>
      <dgm:spPr/>
      <dgm:t>
        <a:bodyPr/>
        <a:lstStyle/>
        <a:p>
          <a:pPr rtl="0"/>
          <a:r>
            <a:rPr lang="ru-RU" baseline="0" smtClean="0"/>
            <a:t>хонани шамоллатиб туриш;</a:t>
          </a:r>
          <a:endParaRPr lang="ru-RU"/>
        </a:p>
      </dgm:t>
    </dgm:pt>
    <dgm:pt modelId="{6DEDF642-B7D1-4996-B3B6-D0FD60363588}" type="parTrans" cxnId="{4B4A9E2A-C9C8-4031-9008-F629D96E8273}">
      <dgm:prSet/>
      <dgm:spPr/>
      <dgm:t>
        <a:bodyPr/>
        <a:lstStyle/>
        <a:p>
          <a:endParaRPr lang="ru-RU"/>
        </a:p>
      </dgm:t>
    </dgm:pt>
    <dgm:pt modelId="{8BD89358-FB16-4805-AEBD-D1F1A945D4D3}" type="sibTrans" cxnId="{4B4A9E2A-C9C8-4031-9008-F629D96E8273}">
      <dgm:prSet/>
      <dgm:spPr/>
      <dgm:t>
        <a:bodyPr/>
        <a:lstStyle/>
        <a:p>
          <a:endParaRPr lang="ru-RU"/>
        </a:p>
      </dgm:t>
    </dgm:pt>
    <dgm:pt modelId="{E5B9020E-C5DB-4720-B4C6-4C4E2BDE713B}">
      <dgm:prSet/>
      <dgm:spPr/>
      <dgm:t>
        <a:bodyPr/>
        <a:lstStyle/>
        <a:p>
          <a:pPr rtl="0"/>
          <a:r>
            <a:rPr lang="ru-RU" baseline="0" smtClean="0">
              <a:solidFill>
                <a:srgbClr val="0000FF"/>
              </a:solidFill>
            </a:rPr>
            <a:t>кўчатларни етарли даражада ёруғлик ва иссиқлик билан таъминлаш;</a:t>
          </a:r>
          <a:endParaRPr lang="ru-RU">
            <a:solidFill>
              <a:srgbClr val="0000FF"/>
            </a:solidFill>
          </a:endParaRPr>
        </a:p>
      </dgm:t>
    </dgm:pt>
    <dgm:pt modelId="{68721143-710B-40AD-A2AC-E979888A75CC}" type="parTrans" cxnId="{092411B1-8177-4107-ACD1-9D01399AA302}">
      <dgm:prSet/>
      <dgm:spPr/>
      <dgm:t>
        <a:bodyPr/>
        <a:lstStyle/>
        <a:p>
          <a:endParaRPr lang="ru-RU"/>
        </a:p>
      </dgm:t>
    </dgm:pt>
    <dgm:pt modelId="{9C86784B-78FD-4E59-B6E6-B3F7903041B3}" type="sibTrans" cxnId="{092411B1-8177-4107-ACD1-9D01399AA302}">
      <dgm:prSet/>
      <dgm:spPr/>
      <dgm:t>
        <a:bodyPr/>
        <a:lstStyle/>
        <a:p>
          <a:endParaRPr lang="ru-RU"/>
        </a:p>
      </dgm:t>
    </dgm:pt>
    <dgm:pt modelId="{3173BE2B-164D-4AB6-8412-E1A246291187}">
      <dgm:prSet/>
      <dgm:spPr/>
      <dgm:t>
        <a:bodyPr/>
        <a:lstStyle/>
        <a:p>
          <a:pPr rtl="0"/>
          <a:r>
            <a:rPr lang="ru-RU" baseline="0" smtClean="0"/>
            <a:t>иккинчи расоад қилиш кўзда тутилган бўлса, уни ўз вақтида амалга ошириш</a:t>
          </a:r>
          <a:endParaRPr lang="ru-RU"/>
        </a:p>
      </dgm:t>
    </dgm:pt>
    <dgm:pt modelId="{DFAE8CA6-8E1F-4C17-9B0F-F6B5BCD2C2C4}" type="parTrans" cxnId="{67F7384C-A9F8-438E-A261-227DECE6E272}">
      <dgm:prSet/>
      <dgm:spPr/>
      <dgm:t>
        <a:bodyPr/>
        <a:lstStyle/>
        <a:p>
          <a:endParaRPr lang="ru-RU"/>
        </a:p>
      </dgm:t>
    </dgm:pt>
    <dgm:pt modelId="{B9C318DA-C95B-4A63-AF7C-E6487E96D9D3}" type="sibTrans" cxnId="{67F7384C-A9F8-438E-A261-227DECE6E272}">
      <dgm:prSet/>
      <dgm:spPr/>
      <dgm:t>
        <a:bodyPr/>
        <a:lstStyle/>
        <a:p>
          <a:endParaRPr lang="ru-RU"/>
        </a:p>
      </dgm:t>
    </dgm:pt>
    <dgm:pt modelId="{70AD392D-D138-4D04-80DE-4F2DD75366EC}" type="pres">
      <dgm:prSet presAssocID="{66E01A23-1E34-4DEB-A3DD-EC304FDECBD4}" presName="Name0" presStyleCnt="0">
        <dgm:presLayoutVars>
          <dgm:dir/>
          <dgm:animLvl val="lvl"/>
          <dgm:resizeHandles val="exact"/>
        </dgm:presLayoutVars>
      </dgm:prSet>
      <dgm:spPr/>
      <dgm:t>
        <a:bodyPr/>
        <a:lstStyle/>
        <a:p>
          <a:endParaRPr lang="ru-RU"/>
        </a:p>
      </dgm:t>
    </dgm:pt>
    <dgm:pt modelId="{F9AB24BB-AFDC-4CC4-947D-DB6096E93501}" type="pres">
      <dgm:prSet presAssocID="{B84CEBFD-4DAB-41E5-BDF2-470A54C48F8A}" presName="linNode" presStyleCnt="0"/>
      <dgm:spPr/>
    </dgm:pt>
    <dgm:pt modelId="{2F0ADB9E-A2A1-4BEA-A633-7A107E66D1BF}" type="pres">
      <dgm:prSet presAssocID="{B84CEBFD-4DAB-41E5-BDF2-470A54C48F8A}" presName="parentText" presStyleLbl="node1" presStyleIdx="0" presStyleCnt="4" custScaleX="240159">
        <dgm:presLayoutVars>
          <dgm:chMax val="1"/>
          <dgm:bulletEnabled val="1"/>
        </dgm:presLayoutVars>
      </dgm:prSet>
      <dgm:spPr/>
      <dgm:t>
        <a:bodyPr/>
        <a:lstStyle/>
        <a:p>
          <a:endParaRPr lang="ru-RU"/>
        </a:p>
      </dgm:t>
    </dgm:pt>
    <dgm:pt modelId="{67588FA0-E80C-47B5-9A94-03306BF5414E}" type="pres">
      <dgm:prSet presAssocID="{CE731A2C-CF2B-498C-AB1D-FC21BAAF1BCB}" presName="sp" presStyleCnt="0"/>
      <dgm:spPr/>
    </dgm:pt>
    <dgm:pt modelId="{491BC4C1-2544-418D-96F5-F64107A4A275}" type="pres">
      <dgm:prSet presAssocID="{C4524415-6EB1-47EE-A230-B0A990FD3B17}" presName="linNode" presStyleCnt="0"/>
      <dgm:spPr/>
    </dgm:pt>
    <dgm:pt modelId="{D1642286-37F2-46F5-98E7-2801B9DAFD85}" type="pres">
      <dgm:prSet presAssocID="{C4524415-6EB1-47EE-A230-B0A990FD3B17}" presName="parentText" presStyleLbl="node1" presStyleIdx="1" presStyleCnt="4" custScaleX="244861">
        <dgm:presLayoutVars>
          <dgm:chMax val="1"/>
          <dgm:bulletEnabled val="1"/>
        </dgm:presLayoutVars>
      </dgm:prSet>
      <dgm:spPr/>
      <dgm:t>
        <a:bodyPr/>
        <a:lstStyle/>
        <a:p>
          <a:endParaRPr lang="ru-RU"/>
        </a:p>
      </dgm:t>
    </dgm:pt>
    <dgm:pt modelId="{2C9658D7-BEFC-4429-B1A1-68B7F359DED3}" type="pres">
      <dgm:prSet presAssocID="{8BD89358-FB16-4805-AEBD-D1F1A945D4D3}" presName="sp" presStyleCnt="0"/>
      <dgm:spPr/>
    </dgm:pt>
    <dgm:pt modelId="{FABF02BB-705F-4AB5-9D4F-716DC8D65EA4}" type="pres">
      <dgm:prSet presAssocID="{E5B9020E-C5DB-4720-B4C6-4C4E2BDE713B}" presName="linNode" presStyleCnt="0"/>
      <dgm:spPr/>
    </dgm:pt>
    <dgm:pt modelId="{41DBFE64-48F1-4E75-A22E-F1676E996126}" type="pres">
      <dgm:prSet presAssocID="{E5B9020E-C5DB-4720-B4C6-4C4E2BDE713B}" presName="parentText" presStyleLbl="node1" presStyleIdx="2" presStyleCnt="4" custScaleX="244861">
        <dgm:presLayoutVars>
          <dgm:chMax val="1"/>
          <dgm:bulletEnabled val="1"/>
        </dgm:presLayoutVars>
      </dgm:prSet>
      <dgm:spPr/>
      <dgm:t>
        <a:bodyPr/>
        <a:lstStyle/>
        <a:p>
          <a:endParaRPr lang="ru-RU"/>
        </a:p>
      </dgm:t>
    </dgm:pt>
    <dgm:pt modelId="{9EBBD209-C07E-488F-85F1-4A2457D0AA1B}" type="pres">
      <dgm:prSet presAssocID="{9C86784B-78FD-4E59-B6E6-B3F7903041B3}" presName="sp" presStyleCnt="0"/>
      <dgm:spPr/>
    </dgm:pt>
    <dgm:pt modelId="{F3151484-FA1F-47C5-B8B3-2C97A4914662}" type="pres">
      <dgm:prSet presAssocID="{3173BE2B-164D-4AB6-8412-E1A246291187}" presName="linNode" presStyleCnt="0"/>
      <dgm:spPr/>
    </dgm:pt>
    <dgm:pt modelId="{D783718A-0B32-40AA-A7CE-EBFD744550D1}" type="pres">
      <dgm:prSet presAssocID="{3173BE2B-164D-4AB6-8412-E1A246291187}" presName="parentText" presStyleLbl="node1" presStyleIdx="3" presStyleCnt="4" custScaleX="244861">
        <dgm:presLayoutVars>
          <dgm:chMax val="1"/>
          <dgm:bulletEnabled val="1"/>
        </dgm:presLayoutVars>
      </dgm:prSet>
      <dgm:spPr/>
      <dgm:t>
        <a:bodyPr/>
        <a:lstStyle/>
        <a:p>
          <a:endParaRPr lang="ru-RU"/>
        </a:p>
      </dgm:t>
    </dgm:pt>
  </dgm:ptLst>
  <dgm:cxnLst>
    <dgm:cxn modelId="{092411B1-8177-4107-ACD1-9D01399AA302}" srcId="{66E01A23-1E34-4DEB-A3DD-EC304FDECBD4}" destId="{E5B9020E-C5DB-4720-B4C6-4C4E2BDE713B}" srcOrd="2" destOrd="0" parTransId="{68721143-710B-40AD-A2AC-E979888A75CC}" sibTransId="{9C86784B-78FD-4E59-B6E6-B3F7903041B3}"/>
    <dgm:cxn modelId="{846FD869-1DB8-4E4F-9F03-71E4CB4937B4}" type="presOf" srcId="{B84CEBFD-4DAB-41E5-BDF2-470A54C48F8A}" destId="{2F0ADB9E-A2A1-4BEA-A633-7A107E66D1BF}" srcOrd="0" destOrd="0" presId="urn:microsoft.com/office/officeart/2005/8/layout/vList5"/>
    <dgm:cxn modelId="{9D24E74D-EF70-4998-A72C-6E61806857E9}" type="presOf" srcId="{E5B9020E-C5DB-4720-B4C6-4C4E2BDE713B}" destId="{41DBFE64-48F1-4E75-A22E-F1676E996126}" srcOrd="0" destOrd="0" presId="urn:microsoft.com/office/officeart/2005/8/layout/vList5"/>
    <dgm:cxn modelId="{B9DF1D62-F618-48F4-A9B3-4EED14DDCD43}" type="presOf" srcId="{C4524415-6EB1-47EE-A230-B0A990FD3B17}" destId="{D1642286-37F2-46F5-98E7-2801B9DAFD85}" srcOrd="0" destOrd="0" presId="urn:microsoft.com/office/officeart/2005/8/layout/vList5"/>
    <dgm:cxn modelId="{4B4A9E2A-C9C8-4031-9008-F629D96E8273}" srcId="{66E01A23-1E34-4DEB-A3DD-EC304FDECBD4}" destId="{C4524415-6EB1-47EE-A230-B0A990FD3B17}" srcOrd="1" destOrd="0" parTransId="{6DEDF642-B7D1-4996-B3B6-D0FD60363588}" sibTransId="{8BD89358-FB16-4805-AEBD-D1F1A945D4D3}"/>
    <dgm:cxn modelId="{C8AF8B2C-FDC9-4878-BC26-0F1A11C3E918}" type="presOf" srcId="{66E01A23-1E34-4DEB-A3DD-EC304FDECBD4}" destId="{70AD392D-D138-4D04-80DE-4F2DD75366EC}" srcOrd="0" destOrd="0" presId="urn:microsoft.com/office/officeart/2005/8/layout/vList5"/>
    <dgm:cxn modelId="{35313009-9A81-47D4-AAA2-D56B8CF437EE}" srcId="{66E01A23-1E34-4DEB-A3DD-EC304FDECBD4}" destId="{B84CEBFD-4DAB-41E5-BDF2-470A54C48F8A}" srcOrd="0" destOrd="0" parTransId="{7CAAE25A-6490-43D0-BF0C-688DBC044E79}" sibTransId="{CE731A2C-CF2B-498C-AB1D-FC21BAAF1BCB}"/>
    <dgm:cxn modelId="{1C092BB7-8E7C-45B9-A2DF-DCB077843DAC}" type="presOf" srcId="{3173BE2B-164D-4AB6-8412-E1A246291187}" destId="{D783718A-0B32-40AA-A7CE-EBFD744550D1}" srcOrd="0" destOrd="0" presId="urn:microsoft.com/office/officeart/2005/8/layout/vList5"/>
    <dgm:cxn modelId="{67F7384C-A9F8-438E-A261-227DECE6E272}" srcId="{66E01A23-1E34-4DEB-A3DD-EC304FDECBD4}" destId="{3173BE2B-164D-4AB6-8412-E1A246291187}" srcOrd="3" destOrd="0" parTransId="{DFAE8CA6-8E1F-4C17-9B0F-F6B5BCD2C2C4}" sibTransId="{B9C318DA-C95B-4A63-AF7C-E6487E96D9D3}"/>
    <dgm:cxn modelId="{5E459A59-8627-4E27-9B39-2EE9C2C4B8AA}" type="presParOf" srcId="{70AD392D-D138-4D04-80DE-4F2DD75366EC}" destId="{F9AB24BB-AFDC-4CC4-947D-DB6096E93501}" srcOrd="0" destOrd="0" presId="urn:microsoft.com/office/officeart/2005/8/layout/vList5"/>
    <dgm:cxn modelId="{0127707B-58D9-4E96-8E49-21AA24EA55BE}" type="presParOf" srcId="{F9AB24BB-AFDC-4CC4-947D-DB6096E93501}" destId="{2F0ADB9E-A2A1-4BEA-A633-7A107E66D1BF}" srcOrd="0" destOrd="0" presId="urn:microsoft.com/office/officeart/2005/8/layout/vList5"/>
    <dgm:cxn modelId="{5EA28BA9-9C7F-4972-AC87-DB33A9C86269}" type="presParOf" srcId="{70AD392D-D138-4D04-80DE-4F2DD75366EC}" destId="{67588FA0-E80C-47B5-9A94-03306BF5414E}" srcOrd="1" destOrd="0" presId="urn:microsoft.com/office/officeart/2005/8/layout/vList5"/>
    <dgm:cxn modelId="{55F9DFB7-3832-48F5-96B7-90172F7566B4}" type="presParOf" srcId="{70AD392D-D138-4D04-80DE-4F2DD75366EC}" destId="{491BC4C1-2544-418D-96F5-F64107A4A275}" srcOrd="2" destOrd="0" presId="urn:microsoft.com/office/officeart/2005/8/layout/vList5"/>
    <dgm:cxn modelId="{08246CB9-F792-43CE-BD96-15BD8A395A84}" type="presParOf" srcId="{491BC4C1-2544-418D-96F5-F64107A4A275}" destId="{D1642286-37F2-46F5-98E7-2801B9DAFD85}" srcOrd="0" destOrd="0" presId="urn:microsoft.com/office/officeart/2005/8/layout/vList5"/>
    <dgm:cxn modelId="{36093CD5-D07C-4DAB-8841-BC06427024C2}" type="presParOf" srcId="{70AD392D-D138-4D04-80DE-4F2DD75366EC}" destId="{2C9658D7-BEFC-4429-B1A1-68B7F359DED3}" srcOrd="3" destOrd="0" presId="urn:microsoft.com/office/officeart/2005/8/layout/vList5"/>
    <dgm:cxn modelId="{8F31D48E-3FAD-4510-8628-0893FFFD84E3}" type="presParOf" srcId="{70AD392D-D138-4D04-80DE-4F2DD75366EC}" destId="{FABF02BB-705F-4AB5-9D4F-716DC8D65EA4}" srcOrd="4" destOrd="0" presId="urn:microsoft.com/office/officeart/2005/8/layout/vList5"/>
    <dgm:cxn modelId="{834A2AA7-DF2B-4B5B-BDD5-7B701C646472}" type="presParOf" srcId="{FABF02BB-705F-4AB5-9D4F-716DC8D65EA4}" destId="{41DBFE64-48F1-4E75-A22E-F1676E996126}" srcOrd="0" destOrd="0" presId="urn:microsoft.com/office/officeart/2005/8/layout/vList5"/>
    <dgm:cxn modelId="{A990E590-89C1-4C8F-9CD2-C426B06039FD}" type="presParOf" srcId="{70AD392D-D138-4D04-80DE-4F2DD75366EC}" destId="{9EBBD209-C07E-488F-85F1-4A2457D0AA1B}" srcOrd="5" destOrd="0" presId="urn:microsoft.com/office/officeart/2005/8/layout/vList5"/>
    <dgm:cxn modelId="{766CDAC1-4C7B-4B82-8A3B-93CA1E7A7B49}" type="presParOf" srcId="{70AD392D-D138-4D04-80DE-4F2DD75366EC}" destId="{F3151484-FA1F-47C5-B8B3-2C97A4914662}" srcOrd="6" destOrd="0" presId="urn:microsoft.com/office/officeart/2005/8/layout/vList5"/>
    <dgm:cxn modelId="{F387A797-3A67-42AF-A7CE-F729FA5DEB0E}" type="presParOf" srcId="{F3151484-FA1F-47C5-B8B3-2C97A4914662}" destId="{D783718A-0B32-40AA-A7CE-EBFD744550D1}"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EB57AD-26D8-4BCA-B2A7-DC03210DDA11}" type="doc">
      <dgm:prSet loTypeId="urn:microsoft.com/office/officeart/2005/8/layout/process1" loCatId="process" qsTypeId="urn:microsoft.com/office/officeart/2005/8/quickstyle/3d3" qsCatId="3D" csTypeId="urn:microsoft.com/office/officeart/2005/8/colors/colorful5" csCatId="colorful" phldr="1"/>
      <dgm:spPr/>
      <dgm:t>
        <a:bodyPr/>
        <a:lstStyle/>
        <a:p>
          <a:endParaRPr lang="ru-RU"/>
        </a:p>
      </dgm:t>
    </dgm:pt>
    <dgm:pt modelId="{FF161AE2-2BD1-4134-AD75-0E7591DD566D}">
      <dgm:prSet custT="1"/>
      <dgm:spPr/>
      <dgm:t>
        <a:bodyPr/>
        <a:lstStyle/>
        <a:p>
          <a:pPr rtl="0"/>
          <a:r>
            <a:rPr lang="ru-RU" sz="2400" smtClean="0"/>
            <a:t>1. Усимлнкка сувнипг илдиз тизнми ва барглардан келиши.</a:t>
          </a:r>
          <a:endParaRPr lang="ru-RU" sz="2400"/>
        </a:p>
      </dgm:t>
    </dgm:pt>
    <dgm:pt modelId="{4E778C89-3F90-41D3-903E-AF18EC177635}" type="parTrans" cxnId="{7BF58701-3F71-4101-92FB-1D37A0CA2BFE}">
      <dgm:prSet/>
      <dgm:spPr/>
      <dgm:t>
        <a:bodyPr/>
        <a:lstStyle/>
        <a:p>
          <a:endParaRPr lang="ru-RU" sz="2400"/>
        </a:p>
      </dgm:t>
    </dgm:pt>
    <dgm:pt modelId="{DC293DC0-2F46-4DB4-80BF-A7D15B3AD347}" type="sibTrans" cxnId="{7BF58701-3F71-4101-92FB-1D37A0CA2BFE}">
      <dgm:prSet custT="1"/>
      <dgm:spPr/>
      <dgm:t>
        <a:bodyPr/>
        <a:lstStyle/>
        <a:p>
          <a:endParaRPr lang="ru-RU" sz="1800"/>
        </a:p>
      </dgm:t>
    </dgm:pt>
    <dgm:pt modelId="{E4081679-87C7-46A8-A183-3A3CE2DC4A28}">
      <dgm:prSet custT="1"/>
      <dgm:spPr/>
      <dgm:t>
        <a:bodyPr/>
        <a:lstStyle/>
        <a:p>
          <a:pPr rtl="0"/>
          <a:r>
            <a:rPr lang="ru-RU" sz="2400" smtClean="0"/>
            <a:t>2. Ўсимликда сувнииг илдиздан баргларгача ва аксннча ҳаракати.</a:t>
          </a:r>
          <a:endParaRPr lang="ru-RU" sz="2400"/>
        </a:p>
      </dgm:t>
    </dgm:pt>
    <dgm:pt modelId="{55FCC7F6-D097-4571-817A-8FAF4555FE29}" type="parTrans" cxnId="{DC473430-5D24-4C1F-A14E-14521364F1CB}">
      <dgm:prSet/>
      <dgm:spPr/>
      <dgm:t>
        <a:bodyPr/>
        <a:lstStyle/>
        <a:p>
          <a:endParaRPr lang="ru-RU" sz="2400"/>
        </a:p>
      </dgm:t>
    </dgm:pt>
    <dgm:pt modelId="{E386FBFA-AD98-43BF-B9D7-3B7B7F1062AF}" type="sibTrans" cxnId="{DC473430-5D24-4C1F-A14E-14521364F1CB}">
      <dgm:prSet custT="1"/>
      <dgm:spPr/>
      <dgm:t>
        <a:bodyPr/>
        <a:lstStyle/>
        <a:p>
          <a:endParaRPr lang="ru-RU" sz="1800"/>
        </a:p>
      </dgm:t>
    </dgm:pt>
    <dgm:pt modelId="{BB1FB2B7-512D-431F-B235-A92645F912A7}">
      <dgm:prSet custT="1"/>
      <dgm:spPr/>
      <dgm:t>
        <a:bodyPr/>
        <a:lstStyle/>
        <a:p>
          <a:pPr rtl="0"/>
          <a:r>
            <a:rPr lang="ru-RU" sz="2400" smtClean="0"/>
            <a:t>3</a:t>
          </a:r>
          <a:r>
            <a:rPr lang="ru-RU" sz="2000" smtClean="0"/>
            <a:t>. Барглардан сувнинг буғланиши </a:t>
          </a:r>
          <a:r>
            <a:rPr lang="ru-RU" sz="2000" b="1" smtClean="0"/>
            <a:t>транспирация</a:t>
          </a:r>
          <a:r>
            <a:rPr lang="ru-RU" sz="2000" smtClean="0"/>
            <a:t> бу тупроқдан илдиз орқали баргга борувчи озиқ моддали сувнинг узлукснз о</a:t>
          </a:r>
          <a:r>
            <a:rPr lang="uz-Cyrl-UZ" sz="2000" smtClean="0"/>
            <a:t>қ</a:t>
          </a:r>
          <a:r>
            <a:rPr lang="ru-RU" sz="2000" smtClean="0"/>
            <a:t>иминн юзага келтиради. </a:t>
          </a:r>
          <a:endParaRPr lang="ru-RU" sz="2400"/>
        </a:p>
      </dgm:t>
    </dgm:pt>
    <dgm:pt modelId="{A3FFD650-F717-4B24-9AC4-795FFCE4F274}" type="parTrans" cxnId="{AC75716A-3672-4E44-AA18-89855E2A43A5}">
      <dgm:prSet/>
      <dgm:spPr/>
      <dgm:t>
        <a:bodyPr/>
        <a:lstStyle/>
        <a:p>
          <a:endParaRPr lang="ru-RU" sz="2400"/>
        </a:p>
      </dgm:t>
    </dgm:pt>
    <dgm:pt modelId="{BDDBABA9-FA95-4DB5-AA4A-18A6FF718243}" type="sibTrans" cxnId="{AC75716A-3672-4E44-AA18-89855E2A43A5}">
      <dgm:prSet/>
      <dgm:spPr/>
      <dgm:t>
        <a:bodyPr/>
        <a:lstStyle/>
        <a:p>
          <a:endParaRPr lang="ru-RU" sz="2400"/>
        </a:p>
      </dgm:t>
    </dgm:pt>
    <dgm:pt modelId="{CEB22250-193E-4B49-BB7D-68E221D78748}" type="pres">
      <dgm:prSet presAssocID="{67EB57AD-26D8-4BCA-B2A7-DC03210DDA11}" presName="Name0" presStyleCnt="0">
        <dgm:presLayoutVars>
          <dgm:dir/>
          <dgm:resizeHandles val="exact"/>
        </dgm:presLayoutVars>
      </dgm:prSet>
      <dgm:spPr/>
      <dgm:t>
        <a:bodyPr/>
        <a:lstStyle/>
        <a:p>
          <a:endParaRPr lang="ru-RU"/>
        </a:p>
      </dgm:t>
    </dgm:pt>
    <dgm:pt modelId="{CEDC4E71-34A4-4393-BD1E-26ECE908D3E9}" type="pres">
      <dgm:prSet presAssocID="{FF161AE2-2BD1-4134-AD75-0E7591DD566D}" presName="node" presStyleLbl="node1" presStyleIdx="0" presStyleCnt="3">
        <dgm:presLayoutVars>
          <dgm:bulletEnabled val="1"/>
        </dgm:presLayoutVars>
      </dgm:prSet>
      <dgm:spPr/>
      <dgm:t>
        <a:bodyPr/>
        <a:lstStyle/>
        <a:p>
          <a:endParaRPr lang="ru-RU"/>
        </a:p>
      </dgm:t>
    </dgm:pt>
    <dgm:pt modelId="{E8F7FE67-3501-4C61-BF39-2A77A0B3FE67}" type="pres">
      <dgm:prSet presAssocID="{DC293DC0-2F46-4DB4-80BF-A7D15B3AD347}" presName="sibTrans" presStyleLbl="sibTrans2D1" presStyleIdx="0" presStyleCnt="2"/>
      <dgm:spPr/>
      <dgm:t>
        <a:bodyPr/>
        <a:lstStyle/>
        <a:p>
          <a:endParaRPr lang="ru-RU"/>
        </a:p>
      </dgm:t>
    </dgm:pt>
    <dgm:pt modelId="{CEC25D24-2FB2-471D-AF85-8E02754CBFE1}" type="pres">
      <dgm:prSet presAssocID="{DC293DC0-2F46-4DB4-80BF-A7D15B3AD347}" presName="connectorText" presStyleLbl="sibTrans2D1" presStyleIdx="0" presStyleCnt="2"/>
      <dgm:spPr/>
      <dgm:t>
        <a:bodyPr/>
        <a:lstStyle/>
        <a:p>
          <a:endParaRPr lang="ru-RU"/>
        </a:p>
      </dgm:t>
    </dgm:pt>
    <dgm:pt modelId="{525B75CB-41B5-4BDF-B05F-F6436938D781}" type="pres">
      <dgm:prSet presAssocID="{E4081679-87C7-46A8-A183-3A3CE2DC4A28}" presName="node" presStyleLbl="node1" presStyleIdx="1" presStyleCnt="3">
        <dgm:presLayoutVars>
          <dgm:bulletEnabled val="1"/>
        </dgm:presLayoutVars>
      </dgm:prSet>
      <dgm:spPr/>
      <dgm:t>
        <a:bodyPr/>
        <a:lstStyle/>
        <a:p>
          <a:endParaRPr lang="ru-RU"/>
        </a:p>
      </dgm:t>
    </dgm:pt>
    <dgm:pt modelId="{8CD06D0D-A1E9-4B78-B659-4B38E1F40094}" type="pres">
      <dgm:prSet presAssocID="{E386FBFA-AD98-43BF-B9D7-3B7B7F1062AF}" presName="sibTrans" presStyleLbl="sibTrans2D1" presStyleIdx="1" presStyleCnt="2"/>
      <dgm:spPr/>
      <dgm:t>
        <a:bodyPr/>
        <a:lstStyle/>
        <a:p>
          <a:endParaRPr lang="ru-RU"/>
        </a:p>
      </dgm:t>
    </dgm:pt>
    <dgm:pt modelId="{3EA429AA-9ACE-4D23-B5A3-E95A0DC9BE40}" type="pres">
      <dgm:prSet presAssocID="{E386FBFA-AD98-43BF-B9D7-3B7B7F1062AF}" presName="connectorText" presStyleLbl="sibTrans2D1" presStyleIdx="1" presStyleCnt="2"/>
      <dgm:spPr/>
      <dgm:t>
        <a:bodyPr/>
        <a:lstStyle/>
        <a:p>
          <a:endParaRPr lang="ru-RU"/>
        </a:p>
      </dgm:t>
    </dgm:pt>
    <dgm:pt modelId="{6BEF6FBC-256D-483E-B328-CFA028FE6FA1}" type="pres">
      <dgm:prSet presAssocID="{BB1FB2B7-512D-431F-B235-A92645F912A7}" presName="node" presStyleLbl="node1" presStyleIdx="2" presStyleCnt="3">
        <dgm:presLayoutVars>
          <dgm:bulletEnabled val="1"/>
        </dgm:presLayoutVars>
      </dgm:prSet>
      <dgm:spPr/>
      <dgm:t>
        <a:bodyPr/>
        <a:lstStyle/>
        <a:p>
          <a:endParaRPr lang="ru-RU"/>
        </a:p>
      </dgm:t>
    </dgm:pt>
  </dgm:ptLst>
  <dgm:cxnLst>
    <dgm:cxn modelId="{D844BE0B-8963-4B18-A2C7-CB095EBE6460}" type="presOf" srcId="{BB1FB2B7-512D-431F-B235-A92645F912A7}" destId="{6BEF6FBC-256D-483E-B328-CFA028FE6FA1}" srcOrd="0" destOrd="0" presId="urn:microsoft.com/office/officeart/2005/8/layout/process1"/>
    <dgm:cxn modelId="{957C11FA-8BAF-43F7-AEE0-13CFD7D8D36C}" type="presOf" srcId="{DC293DC0-2F46-4DB4-80BF-A7D15B3AD347}" destId="{CEC25D24-2FB2-471D-AF85-8E02754CBFE1}" srcOrd="1" destOrd="0" presId="urn:microsoft.com/office/officeart/2005/8/layout/process1"/>
    <dgm:cxn modelId="{5D9B0F40-00E2-44D9-BC35-D616E1D11858}" type="presOf" srcId="{FF161AE2-2BD1-4134-AD75-0E7591DD566D}" destId="{CEDC4E71-34A4-4393-BD1E-26ECE908D3E9}" srcOrd="0" destOrd="0" presId="urn:microsoft.com/office/officeart/2005/8/layout/process1"/>
    <dgm:cxn modelId="{1463CAB1-16CF-4AFB-86DE-D4929A236D50}" type="presOf" srcId="{67EB57AD-26D8-4BCA-B2A7-DC03210DDA11}" destId="{CEB22250-193E-4B49-BB7D-68E221D78748}" srcOrd="0" destOrd="0" presId="urn:microsoft.com/office/officeart/2005/8/layout/process1"/>
    <dgm:cxn modelId="{FC977F9D-0A65-4ECA-9BFD-70E444F2323E}" type="presOf" srcId="{E386FBFA-AD98-43BF-B9D7-3B7B7F1062AF}" destId="{8CD06D0D-A1E9-4B78-B659-4B38E1F40094}" srcOrd="0" destOrd="0" presId="urn:microsoft.com/office/officeart/2005/8/layout/process1"/>
    <dgm:cxn modelId="{DC473430-5D24-4C1F-A14E-14521364F1CB}" srcId="{67EB57AD-26D8-4BCA-B2A7-DC03210DDA11}" destId="{E4081679-87C7-46A8-A183-3A3CE2DC4A28}" srcOrd="1" destOrd="0" parTransId="{55FCC7F6-D097-4571-817A-8FAF4555FE29}" sibTransId="{E386FBFA-AD98-43BF-B9D7-3B7B7F1062AF}"/>
    <dgm:cxn modelId="{3D9A8DB1-B52D-49ED-9D64-A4CB0AC98C51}" type="presOf" srcId="{E386FBFA-AD98-43BF-B9D7-3B7B7F1062AF}" destId="{3EA429AA-9ACE-4D23-B5A3-E95A0DC9BE40}" srcOrd="1" destOrd="0" presId="urn:microsoft.com/office/officeart/2005/8/layout/process1"/>
    <dgm:cxn modelId="{6B04F481-8CDD-4654-A6A0-82A7066D8C8F}" type="presOf" srcId="{DC293DC0-2F46-4DB4-80BF-A7D15B3AD347}" destId="{E8F7FE67-3501-4C61-BF39-2A77A0B3FE67}" srcOrd="0" destOrd="0" presId="urn:microsoft.com/office/officeart/2005/8/layout/process1"/>
    <dgm:cxn modelId="{AC75716A-3672-4E44-AA18-89855E2A43A5}" srcId="{67EB57AD-26D8-4BCA-B2A7-DC03210DDA11}" destId="{BB1FB2B7-512D-431F-B235-A92645F912A7}" srcOrd="2" destOrd="0" parTransId="{A3FFD650-F717-4B24-9AC4-795FFCE4F274}" sibTransId="{BDDBABA9-FA95-4DB5-AA4A-18A6FF718243}"/>
    <dgm:cxn modelId="{AC1F69A0-B10F-438E-8DC3-790C25DC47D0}" type="presOf" srcId="{E4081679-87C7-46A8-A183-3A3CE2DC4A28}" destId="{525B75CB-41B5-4BDF-B05F-F6436938D781}" srcOrd="0" destOrd="0" presId="urn:microsoft.com/office/officeart/2005/8/layout/process1"/>
    <dgm:cxn modelId="{7BF58701-3F71-4101-92FB-1D37A0CA2BFE}" srcId="{67EB57AD-26D8-4BCA-B2A7-DC03210DDA11}" destId="{FF161AE2-2BD1-4134-AD75-0E7591DD566D}" srcOrd="0" destOrd="0" parTransId="{4E778C89-3F90-41D3-903E-AF18EC177635}" sibTransId="{DC293DC0-2F46-4DB4-80BF-A7D15B3AD347}"/>
    <dgm:cxn modelId="{6EE3302C-4D30-4ED3-AF3C-643F89018721}" type="presParOf" srcId="{CEB22250-193E-4B49-BB7D-68E221D78748}" destId="{CEDC4E71-34A4-4393-BD1E-26ECE908D3E9}" srcOrd="0" destOrd="0" presId="urn:microsoft.com/office/officeart/2005/8/layout/process1"/>
    <dgm:cxn modelId="{0A961189-63D8-44D8-B6DF-84185737A0F2}" type="presParOf" srcId="{CEB22250-193E-4B49-BB7D-68E221D78748}" destId="{E8F7FE67-3501-4C61-BF39-2A77A0B3FE67}" srcOrd="1" destOrd="0" presId="urn:microsoft.com/office/officeart/2005/8/layout/process1"/>
    <dgm:cxn modelId="{8B4AF5D0-2577-4E83-9C89-6A9835E6C898}" type="presParOf" srcId="{E8F7FE67-3501-4C61-BF39-2A77A0B3FE67}" destId="{CEC25D24-2FB2-471D-AF85-8E02754CBFE1}" srcOrd="0" destOrd="0" presId="urn:microsoft.com/office/officeart/2005/8/layout/process1"/>
    <dgm:cxn modelId="{AC33E884-3961-4A1B-94EC-75D2B9E8D988}" type="presParOf" srcId="{CEB22250-193E-4B49-BB7D-68E221D78748}" destId="{525B75CB-41B5-4BDF-B05F-F6436938D781}" srcOrd="2" destOrd="0" presId="urn:microsoft.com/office/officeart/2005/8/layout/process1"/>
    <dgm:cxn modelId="{C2BA76C3-CCDD-448C-A94F-24A9CD110912}" type="presParOf" srcId="{CEB22250-193E-4B49-BB7D-68E221D78748}" destId="{8CD06D0D-A1E9-4B78-B659-4B38E1F40094}" srcOrd="3" destOrd="0" presId="urn:microsoft.com/office/officeart/2005/8/layout/process1"/>
    <dgm:cxn modelId="{AB6A1756-9F27-41E1-93DE-46D0002ACCEC}" type="presParOf" srcId="{8CD06D0D-A1E9-4B78-B659-4B38E1F40094}" destId="{3EA429AA-9ACE-4D23-B5A3-E95A0DC9BE40}" srcOrd="0" destOrd="0" presId="urn:microsoft.com/office/officeart/2005/8/layout/process1"/>
    <dgm:cxn modelId="{76B08D94-B9D6-44D2-B5BE-D642CAA16DBE}" type="presParOf" srcId="{CEB22250-193E-4B49-BB7D-68E221D78748}" destId="{6BEF6FBC-256D-483E-B328-CFA028FE6FA1}"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074DBC3-F4EB-4BAB-B752-793B7721B178}" type="doc">
      <dgm:prSet loTypeId="urn:microsoft.com/office/officeart/2005/8/layout/vList4#2" loCatId="list" qsTypeId="urn:microsoft.com/office/officeart/2005/8/quickstyle/simple1" qsCatId="simple" csTypeId="urn:microsoft.com/office/officeart/2005/8/colors/colorful4" csCatId="colorful" phldr="1"/>
      <dgm:spPr/>
      <dgm:t>
        <a:bodyPr/>
        <a:lstStyle/>
        <a:p>
          <a:endParaRPr lang="ru-RU"/>
        </a:p>
      </dgm:t>
    </dgm:pt>
    <dgm:pt modelId="{B216E80F-14BC-49BE-874F-5CB052A44CBA}">
      <dgm:prSet phldrT="[Текст]"/>
      <dgm:spPr/>
      <dgm:t>
        <a:bodyPr/>
        <a:lstStyle/>
        <a:p>
          <a:r>
            <a:rPr lang="ru-RU" smtClean="0"/>
            <a:t>Ксерофитлар</a:t>
          </a:r>
          <a:endParaRPr lang="ru-RU"/>
        </a:p>
      </dgm:t>
    </dgm:pt>
    <dgm:pt modelId="{656ECB9F-AC61-41DC-B094-E175597C08D0}" type="parTrans" cxnId="{E2DBEEFB-56D0-46F8-98C5-2D7B437BFEF3}">
      <dgm:prSet/>
      <dgm:spPr/>
      <dgm:t>
        <a:bodyPr/>
        <a:lstStyle/>
        <a:p>
          <a:endParaRPr lang="ru-RU"/>
        </a:p>
      </dgm:t>
    </dgm:pt>
    <dgm:pt modelId="{2AF23310-01FF-479D-B14B-DE51D2447143}" type="sibTrans" cxnId="{E2DBEEFB-56D0-46F8-98C5-2D7B437BFEF3}">
      <dgm:prSet/>
      <dgm:spPr/>
      <dgm:t>
        <a:bodyPr/>
        <a:lstStyle/>
        <a:p>
          <a:endParaRPr lang="ru-RU"/>
        </a:p>
      </dgm:t>
    </dgm:pt>
    <dgm:pt modelId="{FA5C9A0D-BACB-41C3-80F2-993A6B606614}">
      <dgm:prSet phldrT="[Текст]"/>
      <dgm:spPr/>
      <dgm:t>
        <a:bodyPr/>
        <a:lstStyle/>
        <a:p>
          <a:r>
            <a:rPr lang="ru-RU" b="1" i="1" smtClean="0"/>
            <a:t>суккулентлар</a:t>
          </a:r>
          <a:endParaRPr lang="ru-RU"/>
        </a:p>
      </dgm:t>
    </dgm:pt>
    <dgm:pt modelId="{3FAC8FD0-BF33-481C-8486-AEC649CE1EC4}" type="parTrans" cxnId="{E2FA4DAA-425E-4C7A-A492-98AB2A2A1098}">
      <dgm:prSet/>
      <dgm:spPr/>
      <dgm:t>
        <a:bodyPr/>
        <a:lstStyle/>
        <a:p>
          <a:endParaRPr lang="ru-RU"/>
        </a:p>
      </dgm:t>
    </dgm:pt>
    <dgm:pt modelId="{531EF1B3-65B3-4528-990D-4FFF9B748B58}" type="sibTrans" cxnId="{E2FA4DAA-425E-4C7A-A492-98AB2A2A1098}">
      <dgm:prSet/>
      <dgm:spPr/>
      <dgm:t>
        <a:bodyPr/>
        <a:lstStyle/>
        <a:p>
          <a:endParaRPr lang="ru-RU"/>
        </a:p>
      </dgm:t>
    </dgm:pt>
    <dgm:pt modelId="{2139C32D-F721-4346-A7DC-4DE52C952D28}">
      <dgm:prSet phldrT="[Текст]" custT="1"/>
      <dgm:spPr/>
      <dgm:t>
        <a:bodyPr/>
        <a:lstStyle/>
        <a:p>
          <a:r>
            <a:rPr lang="ru-RU" sz="2400" smtClean="0"/>
            <a:t>Мезофитлар</a:t>
          </a:r>
          <a:endParaRPr lang="ru-RU" sz="2400"/>
        </a:p>
      </dgm:t>
    </dgm:pt>
    <dgm:pt modelId="{A65F2A8B-C863-4B56-889C-2AE54FC030F6}" type="parTrans" cxnId="{A2B0056D-EE27-4C1D-B3F2-6282D3A60DBC}">
      <dgm:prSet/>
      <dgm:spPr/>
      <dgm:t>
        <a:bodyPr/>
        <a:lstStyle/>
        <a:p>
          <a:endParaRPr lang="ru-RU"/>
        </a:p>
      </dgm:t>
    </dgm:pt>
    <dgm:pt modelId="{5E6D18BA-5080-4707-BE16-3B4999FA5E5C}" type="sibTrans" cxnId="{A2B0056D-EE27-4C1D-B3F2-6282D3A60DBC}">
      <dgm:prSet/>
      <dgm:spPr/>
      <dgm:t>
        <a:bodyPr/>
        <a:lstStyle/>
        <a:p>
          <a:endParaRPr lang="ru-RU"/>
        </a:p>
      </dgm:t>
    </dgm:pt>
    <dgm:pt modelId="{288E335D-E78A-4BB4-9820-BDBB9DDC64EE}">
      <dgm:prSet phldrT="[Текст]"/>
      <dgm:spPr/>
      <dgm:t>
        <a:bodyPr/>
        <a:lstStyle/>
        <a:p>
          <a:r>
            <a:rPr lang="ru-RU" b="1" i="1" smtClean="0"/>
            <a:t>склерофитлар</a:t>
          </a:r>
          <a:endParaRPr lang="ru-RU"/>
        </a:p>
      </dgm:t>
    </dgm:pt>
    <dgm:pt modelId="{28E9141D-C031-49ED-89E7-AADEC3FFFB97}" type="sibTrans" cxnId="{8CC8299D-B77B-4B22-8B55-6C3263C53160}">
      <dgm:prSet/>
      <dgm:spPr/>
      <dgm:t>
        <a:bodyPr/>
        <a:lstStyle/>
        <a:p>
          <a:endParaRPr lang="ru-RU"/>
        </a:p>
      </dgm:t>
    </dgm:pt>
    <dgm:pt modelId="{2672CF89-2DC8-4B67-B7AC-E3A3DA994AC6}" type="parTrans" cxnId="{8CC8299D-B77B-4B22-8B55-6C3263C53160}">
      <dgm:prSet/>
      <dgm:spPr/>
      <dgm:t>
        <a:bodyPr/>
        <a:lstStyle/>
        <a:p>
          <a:endParaRPr lang="ru-RU"/>
        </a:p>
      </dgm:t>
    </dgm:pt>
    <dgm:pt modelId="{1823609C-D8D7-477F-A391-64EA4FF986AB}">
      <dgm:prSet custT="1"/>
      <dgm:spPr/>
      <dgm:t>
        <a:bodyPr/>
        <a:lstStyle/>
        <a:p>
          <a:r>
            <a:rPr lang="ru-RU" sz="1200" b="1" i="1" smtClean="0"/>
            <a:t>(мезос -</a:t>
          </a:r>
          <a:r>
            <a:rPr lang="ru-RU" sz="1200" smtClean="0"/>
            <a:t> ўрта, </a:t>
          </a:r>
          <a:r>
            <a:rPr lang="ru-RU" sz="1200" b="1" i="1" smtClean="0"/>
            <a:t>фитон -</a:t>
          </a:r>
          <a:r>
            <a:rPr lang="ru-RU" sz="1200" smtClean="0"/>
            <a:t> ўсимлик) муътадил намланган муҳитда ўсувчан ўсимликларга мезофитлар дейилади</a:t>
          </a:r>
          <a:endParaRPr lang="ru-RU" sz="1200"/>
        </a:p>
      </dgm:t>
    </dgm:pt>
    <dgm:pt modelId="{016EBDC5-870F-40EC-80E7-BA3818567A4D}" type="parTrans" cxnId="{FD7CD2C6-85F1-455C-8681-5916955D48EA}">
      <dgm:prSet/>
      <dgm:spPr/>
      <dgm:t>
        <a:bodyPr/>
        <a:lstStyle/>
        <a:p>
          <a:endParaRPr lang="ru-RU"/>
        </a:p>
      </dgm:t>
    </dgm:pt>
    <dgm:pt modelId="{717577ED-B547-4EBF-81AC-331DA7AAB53A}" type="sibTrans" cxnId="{FD7CD2C6-85F1-455C-8681-5916955D48EA}">
      <dgm:prSet/>
      <dgm:spPr/>
      <dgm:t>
        <a:bodyPr/>
        <a:lstStyle/>
        <a:p>
          <a:endParaRPr lang="ru-RU"/>
        </a:p>
      </dgm:t>
    </dgm:pt>
    <dgm:pt modelId="{1D9D44B9-57D3-467E-AC9E-615C5FC8EED9}">
      <dgm:prSet/>
      <dgm:spPr>
        <a:solidFill>
          <a:srgbClr val="FFFF00"/>
        </a:solidFill>
      </dgm:spPr>
      <dgm:t>
        <a:bodyPr/>
        <a:lstStyle/>
        <a:p>
          <a:r>
            <a:rPr lang="ru-RU" smtClean="0">
              <a:solidFill>
                <a:srgbClr val="0000FF"/>
              </a:solidFill>
            </a:rPr>
            <a:t>Гигрофитлар </a:t>
          </a:r>
          <a:endParaRPr lang="ru-RU">
            <a:solidFill>
              <a:srgbClr val="0000FF"/>
            </a:solidFill>
          </a:endParaRPr>
        </a:p>
      </dgm:t>
    </dgm:pt>
    <dgm:pt modelId="{D7B84EFE-7B16-4CE0-84D8-E8A58ACC2A19}" type="parTrans" cxnId="{09B4EDAC-3C3A-4922-AFE8-1DF7CDA06BB2}">
      <dgm:prSet/>
      <dgm:spPr/>
      <dgm:t>
        <a:bodyPr/>
        <a:lstStyle/>
        <a:p>
          <a:endParaRPr lang="ru-RU"/>
        </a:p>
      </dgm:t>
    </dgm:pt>
    <dgm:pt modelId="{543218D2-3F7B-45DE-B156-4B458DC26755}" type="sibTrans" cxnId="{09B4EDAC-3C3A-4922-AFE8-1DF7CDA06BB2}">
      <dgm:prSet/>
      <dgm:spPr/>
      <dgm:t>
        <a:bodyPr/>
        <a:lstStyle/>
        <a:p>
          <a:endParaRPr lang="ru-RU"/>
        </a:p>
      </dgm:t>
    </dgm:pt>
    <dgm:pt modelId="{78F347EA-E497-4F8D-81E5-D8FB6847DBA8}">
      <dgm:prSet phldrT="[Текст]"/>
      <dgm:spPr/>
      <dgm:t>
        <a:bodyPr/>
        <a:lstStyle/>
        <a:p>
          <a:r>
            <a:rPr lang="ru-RU" smtClean="0"/>
            <a:t>(ксерос-қуруқ, фитон-ўсимлик)-қурғоқчил иқлим шароитида ўсишга мослашган ўсимликлардир</a:t>
          </a:r>
          <a:endParaRPr lang="ru-RU"/>
        </a:p>
      </dgm:t>
    </dgm:pt>
    <dgm:pt modelId="{83D3E808-90B0-4EE2-8C74-5927E0DC4A3D}" type="parTrans" cxnId="{DCE68C77-9912-4073-9A3B-C6E2057663DB}">
      <dgm:prSet/>
      <dgm:spPr/>
      <dgm:t>
        <a:bodyPr/>
        <a:lstStyle/>
        <a:p>
          <a:endParaRPr lang="ru-RU"/>
        </a:p>
      </dgm:t>
    </dgm:pt>
    <dgm:pt modelId="{19D0D47C-58F9-431C-A52B-3B0CAE7F7AC8}" type="sibTrans" cxnId="{DCE68C77-9912-4073-9A3B-C6E2057663DB}">
      <dgm:prSet/>
      <dgm:spPr/>
      <dgm:t>
        <a:bodyPr/>
        <a:lstStyle/>
        <a:p>
          <a:endParaRPr lang="ru-RU"/>
        </a:p>
      </dgm:t>
    </dgm:pt>
    <dgm:pt modelId="{9AAC0AA2-4181-4758-B695-DAB1FA960C25}">
      <dgm:prSet phldrT="[Текст]"/>
      <dgm:spPr>
        <a:solidFill>
          <a:srgbClr val="7A0000"/>
        </a:solidFill>
      </dgm:spPr>
      <dgm:t>
        <a:bodyPr/>
        <a:lstStyle/>
        <a:p>
          <a:r>
            <a:rPr lang="ru-RU" b="1" i="1" smtClean="0"/>
            <a:t>Гидрофитлар</a:t>
          </a:r>
          <a:endParaRPr lang="ru-RU" smtClean="0"/>
        </a:p>
        <a:p>
          <a:r>
            <a:rPr lang="ru-RU" b="1" i="1" smtClean="0"/>
            <a:t>Гидрофитлар. (гидрос-сув, фитон</a:t>
          </a:r>
          <a:r>
            <a:rPr lang="ru-RU" smtClean="0"/>
            <a:t> -ўсимлик) сувда ботиб яшовчи ўсимликлар</a:t>
          </a:r>
          <a:endParaRPr lang="ru-RU"/>
        </a:p>
      </dgm:t>
    </dgm:pt>
    <dgm:pt modelId="{6894EC7A-4540-4C5E-A1F1-FFC41B57473D}" type="sibTrans" cxnId="{B45CEAB8-6C86-447D-A2DE-DF8C6060BA96}">
      <dgm:prSet/>
      <dgm:spPr/>
      <dgm:t>
        <a:bodyPr/>
        <a:lstStyle/>
        <a:p>
          <a:endParaRPr lang="ru-RU"/>
        </a:p>
      </dgm:t>
    </dgm:pt>
    <dgm:pt modelId="{D6176233-6004-4B1C-B3B1-6CBD415872A9}" type="parTrans" cxnId="{B45CEAB8-6C86-447D-A2DE-DF8C6060BA96}">
      <dgm:prSet/>
      <dgm:spPr/>
      <dgm:t>
        <a:bodyPr/>
        <a:lstStyle/>
        <a:p>
          <a:endParaRPr lang="ru-RU"/>
        </a:p>
      </dgm:t>
    </dgm:pt>
    <dgm:pt modelId="{5BE6FE6F-23DD-4D59-8ED3-92A579DFDC63}">
      <dgm:prSet/>
      <dgm:spPr>
        <a:solidFill>
          <a:srgbClr val="FFFF00"/>
        </a:solidFill>
      </dgm:spPr>
      <dgm:t>
        <a:bodyPr/>
        <a:lstStyle/>
        <a:p>
          <a:r>
            <a:rPr lang="ru-RU" b="1" i="1" smtClean="0">
              <a:solidFill>
                <a:srgbClr val="0000FF"/>
              </a:solidFill>
            </a:rPr>
            <a:t>Гигрофитлар (гигрос -</a:t>
          </a:r>
          <a:r>
            <a:rPr lang="ru-RU" smtClean="0">
              <a:solidFill>
                <a:srgbClr val="0000FF"/>
              </a:solidFill>
            </a:rPr>
            <a:t> нам, </a:t>
          </a:r>
          <a:r>
            <a:rPr lang="ru-RU" b="1" i="1" smtClean="0">
              <a:solidFill>
                <a:srgbClr val="0000FF"/>
              </a:solidFill>
            </a:rPr>
            <a:t>фитон -</a:t>
          </a:r>
          <a:r>
            <a:rPr lang="ru-RU" smtClean="0">
              <a:solidFill>
                <a:srgbClr val="0000FF"/>
              </a:solidFill>
            </a:rPr>
            <a:t> ўсимлик) намли шароитда ўсишга мослашган ўсимликлар гуруҳи.</a:t>
          </a:r>
          <a:endParaRPr lang="ru-RU">
            <a:solidFill>
              <a:srgbClr val="0000FF"/>
            </a:solidFill>
          </a:endParaRPr>
        </a:p>
      </dgm:t>
    </dgm:pt>
    <dgm:pt modelId="{C7983A7A-D54F-48DD-A9D7-5A0ABB4138F5}" type="parTrans" cxnId="{38912A4C-E2D3-44B1-BD5F-0CF9191D8543}">
      <dgm:prSet/>
      <dgm:spPr/>
      <dgm:t>
        <a:bodyPr/>
        <a:lstStyle/>
        <a:p>
          <a:endParaRPr lang="ru-RU"/>
        </a:p>
      </dgm:t>
    </dgm:pt>
    <dgm:pt modelId="{56482F03-BCD7-4190-B718-8D287695B675}" type="sibTrans" cxnId="{38912A4C-E2D3-44B1-BD5F-0CF9191D8543}">
      <dgm:prSet/>
      <dgm:spPr/>
      <dgm:t>
        <a:bodyPr/>
        <a:lstStyle/>
        <a:p>
          <a:endParaRPr lang="ru-RU"/>
        </a:p>
      </dgm:t>
    </dgm:pt>
    <dgm:pt modelId="{E61B8EC3-0693-4121-A3A4-70E95CC71893}" type="pres">
      <dgm:prSet presAssocID="{D074DBC3-F4EB-4BAB-B752-793B7721B178}" presName="linear" presStyleCnt="0">
        <dgm:presLayoutVars>
          <dgm:dir/>
          <dgm:resizeHandles val="exact"/>
        </dgm:presLayoutVars>
      </dgm:prSet>
      <dgm:spPr/>
      <dgm:t>
        <a:bodyPr/>
        <a:lstStyle/>
        <a:p>
          <a:endParaRPr lang="ru-RU"/>
        </a:p>
      </dgm:t>
    </dgm:pt>
    <dgm:pt modelId="{EFC1891D-DA81-4940-A36F-16A0451F1555}" type="pres">
      <dgm:prSet presAssocID="{9AAC0AA2-4181-4758-B695-DAB1FA960C25}" presName="comp" presStyleCnt="0"/>
      <dgm:spPr/>
    </dgm:pt>
    <dgm:pt modelId="{83AC5A0A-F48C-4EEF-9FA5-C2D54C8F4CBA}" type="pres">
      <dgm:prSet presAssocID="{9AAC0AA2-4181-4758-B695-DAB1FA960C25}" presName="box" presStyleLbl="node1" presStyleIdx="0" presStyleCnt="4"/>
      <dgm:spPr/>
      <dgm:t>
        <a:bodyPr/>
        <a:lstStyle/>
        <a:p>
          <a:endParaRPr lang="ru-RU"/>
        </a:p>
      </dgm:t>
    </dgm:pt>
    <dgm:pt modelId="{B4388009-E346-490B-B1DD-E16FD3117B70}" type="pres">
      <dgm:prSet presAssocID="{9AAC0AA2-4181-4758-B695-DAB1FA960C25}" presName="img" presStyleLbl="fgImgPlace1" presStyleIdx="0" presStyleCnt="4"/>
      <dgm:spPr>
        <a:blipFill rotWithShape="0">
          <a:blip xmlns:r="http://schemas.openxmlformats.org/officeDocument/2006/relationships" r:embed="rId1"/>
          <a:stretch>
            <a:fillRect/>
          </a:stretch>
        </a:blipFill>
      </dgm:spPr>
      <dgm:t>
        <a:bodyPr/>
        <a:lstStyle/>
        <a:p>
          <a:endParaRPr lang="ru-RU"/>
        </a:p>
      </dgm:t>
    </dgm:pt>
    <dgm:pt modelId="{BD62E8BC-09BC-41DA-8DE1-662C68536EB9}" type="pres">
      <dgm:prSet presAssocID="{9AAC0AA2-4181-4758-B695-DAB1FA960C25}" presName="text" presStyleLbl="node1" presStyleIdx="0" presStyleCnt="4">
        <dgm:presLayoutVars>
          <dgm:bulletEnabled val="1"/>
        </dgm:presLayoutVars>
      </dgm:prSet>
      <dgm:spPr/>
      <dgm:t>
        <a:bodyPr/>
        <a:lstStyle/>
        <a:p>
          <a:endParaRPr lang="ru-RU"/>
        </a:p>
      </dgm:t>
    </dgm:pt>
    <dgm:pt modelId="{5FB45D6D-F1EB-422E-A83E-EF8083813F8E}" type="pres">
      <dgm:prSet presAssocID="{6894EC7A-4540-4C5E-A1F1-FFC41B57473D}" presName="spacer" presStyleCnt="0"/>
      <dgm:spPr/>
    </dgm:pt>
    <dgm:pt modelId="{4FA0A2DE-67FB-4C1C-A93C-93D2B164633F}" type="pres">
      <dgm:prSet presAssocID="{1D9D44B9-57D3-467E-AC9E-615C5FC8EED9}" presName="comp" presStyleCnt="0"/>
      <dgm:spPr/>
    </dgm:pt>
    <dgm:pt modelId="{37A72145-FF19-46AB-9C39-5BF05BF230DA}" type="pres">
      <dgm:prSet presAssocID="{1D9D44B9-57D3-467E-AC9E-615C5FC8EED9}" presName="box" presStyleLbl="node1" presStyleIdx="1" presStyleCnt="4"/>
      <dgm:spPr/>
      <dgm:t>
        <a:bodyPr/>
        <a:lstStyle/>
        <a:p>
          <a:endParaRPr lang="ru-RU"/>
        </a:p>
      </dgm:t>
    </dgm:pt>
    <dgm:pt modelId="{F6B0A45A-EAC3-4187-A3FF-E5E7F5B68625}" type="pres">
      <dgm:prSet presAssocID="{1D9D44B9-57D3-467E-AC9E-615C5FC8EED9}" presName="img" presStyleLbl="fgImgPlace1" presStyleIdx="1" presStyleCnt="4"/>
      <dgm:spPr>
        <a:blipFill rotWithShape="0">
          <a:blip xmlns:r="http://schemas.openxmlformats.org/officeDocument/2006/relationships" r:embed="rId2"/>
          <a:stretch>
            <a:fillRect/>
          </a:stretch>
        </a:blipFill>
      </dgm:spPr>
      <dgm:t>
        <a:bodyPr/>
        <a:lstStyle/>
        <a:p>
          <a:endParaRPr lang="ru-RU"/>
        </a:p>
      </dgm:t>
    </dgm:pt>
    <dgm:pt modelId="{E0A90D1B-351A-4DF1-9AF4-89F42B458768}" type="pres">
      <dgm:prSet presAssocID="{1D9D44B9-57D3-467E-AC9E-615C5FC8EED9}" presName="text" presStyleLbl="node1" presStyleIdx="1" presStyleCnt="4">
        <dgm:presLayoutVars>
          <dgm:bulletEnabled val="1"/>
        </dgm:presLayoutVars>
      </dgm:prSet>
      <dgm:spPr/>
      <dgm:t>
        <a:bodyPr/>
        <a:lstStyle/>
        <a:p>
          <a:endParaRPr lang="ru-RU"/>
        </a:p>
      </dgm:t>
    </dgm:pt>
    <dgm:pt modelId="{A69D205E-49BC-432A-840B-3E64FE2A18D4}" type="pres">
      <dgm:prSet presAssocID="{543218D2-3F7B-45DE-B156-4B458DC26755}" presName="spacer" presStyleCnt="0"/>
      <dgm:spPr/>
    </dgm:pt>
    <dgm:pt modelId="{C1C897F2-DA75-4D6E-9C6A-C6083F10BB3B}" type="pres">
      <dgm:prSet presAssocID="{2139C32D-F721-4346-A7DC-4DE52C952D28}" presName="comp" presStyleCnt="0"/>
      <dgm:spPr/>
    </dgm:pt>
    <dgm:pt modelId="{B656BF04-6DE3-41F6-AF7A-6E5AADDBF47F}" type="pres">
      <dgm:prSet presAssocID="{2139C32D-F721-4346-A7DC-4DE52C952D28}" presName="box" presStyleLbl="node1" presStyleIdx="2" presStyleCnt="4"/>
      <dgm:spPr/>
      <dgm:t>
        <a:bodyPr/>
        <a:lstStyle/>
        <a:p>
          <a:endParaRPr lang="ru-RU"/>
        </a:p>
      </dgm:t>
    </dgm:pt>
    <dgm:pt modelId="{9FBEEEA2-62CA-4168-8043-3A8F874AB3D5}" type="pres">
      <dgm:prSet presAssocID="{2139C32D-F721-4346-A7DC-4DE52C952D28}" presName="img" presStyleLbl="fgImgPlace1" presStyleIdx="2" presStyleCnt="4"/>
      <dgm:spPr>
        <a:blipFill rotWithShape="0">
          <a:blip xmlns:r="http://schemas.openxmlformats.org/officeDocument/2006/relationships" r:embed="rId3"/>
          <a:stretch>
            <a:fillRect/>
          </a:stretch>
        </a:blipFill>
      </dgm:spPr>
      <dgm:t>
        <a:bodyPr/>
        <a:lstStyle/>
        <a:p>
          <a:endParaRPr lang="ru-RU"/>
        </a:p>
      </dgm:t>
    </dgm:pt>
    <dgm:pt modelId="{3661697B-94F8-488B-98B3-09123C0C1567}" type="pres">
      <dgm:prSet presAssocID="{2139C32D-F721-4346-A7DC-4DE52C952D28}" presName="text" presStyleLbl="node1" presStyleIdx="2" presStyleCnt="4">
        <dgm:presLayoutVars>
          <dgm:bulletEnabled val="1"/>
        </dgm:presLayoutVars>
      </dgm:prSet>
      <dgm:spPr/>
      <dgm:t>
        <a:bodyPr/>
        <a:lstStyle/>
        <a:p>
          <a:endParaRPr lang="ru-RU"/>
        </a:p>
      </dgm:t>
    </dgm:pt>
    <dgm:pt modelId="{4AC9ED68-0058-4553-9AB6-9C0DE3D61F14}" type="pres">
      <dgm:prSet presAssocID="{5E6D18BA-5080-4707-BE16-3B4999FA5E5C}" presName="spacer" presStyleCnt="0"/>
      <dgm:spPr/>
    </dgm:pt>
    <dgm:pt modelId="{8718AD78-1D74-41CF-8C00-EB2060ADB747}" type="pres">
      <dgm:prSet presAssocID="{B216E80F-14BC-49BE-874F-5CB052A44CBA}" presName="comp" presStyleCnt="0"/>
      <dgm:spPr/>
    </dgm:pt>
    <dgm:pt modelId="{E9B8E546-E80C-4A7B-A0F8-41E5C4DC7540}" type="pres">
      <dgm:prSet presAssocID="{B216E80F-14BC-49BE-874F-5CB052A44CBA}" presName="box" presStyleLbl="node1" presStyleIdx="3" presStyleCnt="4"/>
      <dgm:spPr/>
      <dgm:t>
        <a:bodyPr/>
        <a:lstStyle/>
        <a:p>
          <a:endParaRPr lang="ru-RU"/>
        </a:p>
      </dgm:t>
    </dgm:pt>
    <dgm:pt modelId="{80DE60EC-EDD1-4D98-85EC-227328DBD1BD}" type="pres">
      <dgm:prSet presAssocID="{B216E80F-14BC-49BE-874F-5CB052A44CBA}" presName="img" presStyleLbl="fgImgPlace1" presStyleIdx="3" presStyleCnt="4"/>
      <dgm:spPr>
        <a:blipFill rotWithShape="0">
          <a:blip xmlns:r="http://schemas.openxmlformats.org/officeDocument/2006/relationships" r:embed="rId4"/>
          <a:stretch>
            <a:fillRect/>
          </a:stretch>
        </a:blipFill>
      </dgm:spPr>
      <dgm:t>
        <a:bodyPr/>
        <a:lstStyle/>
        <a:p>
          <a:endParaRPr lang="ru-RU"/>
        </a:p>
      </dgm:t>
    </dgm:pt>
    <dgm:pt modelId="{84513634-0C71-4707-879C-6C7E61C96E7B}" type="pres">
      <dgm:prSet presAssocID="{B216E80F-14BC-49BE-874F-5CB052A44CBA}" presName="text" presStyleLbl="node1" presStyleIdx="3" presStyleCnt="4">
        <dgm:presLayoutVars>
          <dgm:bulletEnabled val="1"/>
        </dgm:presLayoutVars>
      </dgm:prSet>
      <dgm:spPr/>
      <dgm:t>
        <a:bodyPr/>
        <a:lstStyle/>
        <a:p>
          <a:endParaRPr lang="ru-RU"/>
        </a:p>
      </dgm:t>
    </dgm:pt>
  </dgm:ptLst>
  <dgm:cxnLst>
    <dgm:cxn modelId="{E2FA4DAA-425E-4C7A-A492-98AB2A2A1098}" srcId="{B216E80F-14BC-49BE-874F-5CB052A44CBA}" destId="{FA5C9A0D-BACB-41C3-80F2-993A6B606614}" srcOrd="1" destOrd="0" parTransId="{3FAC8FD0-BF33-481C-8486-AEC649CE1EC4}" sibTransId="{531EF1B3-65B3-4528-990D-4FFF9B748B58}"/>
    <dgm:cxn modelId="{7DEF6805-DD8A-42C5-9289-E627E4AF8143}" type="presOf" srcId="{78F347EA-E497-4F8D-81E5-D8FB6847DBA8}" destId="{E9B8E546-E80C-4A7B-A0F8-41E5C4DC7540}" srcOrd="0" destOrd="1" presId="urn:microsoft.com/office/officeart/2005/8/layout/vList4#2"/>
    <dgm:cxn modelId="{09B4EDAC-3C3A-4922-AFE8-1DF7CDA06BB2}" srcId="{D074DBC3-F4EB-4BAB-B752-793B7721B178}" destId="{1D9D44B9-57D3-467E-AC9E-615C5FC8EED9}" srcOrd="1" destOrd="0" parTransId="{D7B84EFE-7B16-4CE0-84D8-E8A58ACC2A19}" sibTransId="{543218D2-3F7B-45DE-B156-4B458DC26755}"/>
    <dgm:cxn modelId="{B45CEAB8-6C86-447D-A2DE-DF8C6060BA96}" srcId="{D074DBC3-F4EB-4BAB-B752-793B7721B178}" destId="{9AAC0AA2-4181-4758-B695-DAB1FA960C25}" srcOrd="0" destOrd="0" parTransId="{D6176233-6004-4B1C-B3B1-6CBD415872A9}" sibTransId="{6894EC7A-4540-4C5E-A1F1-FFC41B57473D}"/>
    <dgm:cxn modelId="{E2DBEEFB-56D0-46F8-98C5-2D7B437BFEF3}" srcId="{D074DBC3-F4EB-4BAB-B752-793B7721B178}" destId="{B216E80F-14BC-49BE-874F-5CB052A44CBA}" srcOrd="3" destOrd="0" parTransId="{656ECB9F-AC61-41DC-B094-E175597C08D0}" sibTransId="{2AF23310-01FF-479D-B14B-DE51D2447143}"/>
    <dgm:cxn modelId="{A2B0056D-EE27-4C1D-B3F2-6282D3A60DBC}" srcId="{D074DBC3-F4EB-4BAB-B752-793B7721B178}" destId="{2139C32D-F721-4346-A7DC-4DE52C952D28}" srcOrd="2" destOrd="0" parTransId="{A65F2A8B-C863-4B56-889C-2AE54FC030F6}" sibTransId="{5E6D18BA-5080-4707-BE16-3B4999FA5E5C}"/>
    <dgm:cxn modelId="{7EC75EC6-4447-455E-800E-16B241A477CF}" type="presOf" srcId="{2139C32D-F721-4346-A7DC-4DE52C952D28}" destId="{3661697B-94F8-488B-98B3-09123C0C1567}" srcOrd="1" destOrd="0" presId="urn:microsoft.com/office/officeart/2005/8/layout/vList4#2"/>
    <dgm:cxn modelId="{94CC28CD-78AD-49EA-A59B-6C503299163F}" type="presOf" srcId="{1823609C-D8D7-477F-A391-64EA4FF986AB}" destId="{3661697B-94F8-488B-98B3-09123C0C1567}" srcOrd="1" destOrd="1" presId="urn:microsoft.com/office/officeart/2005/8/layout/vList4#2"/>
    <dgm:cxn modelId="{DCE68C77-9912-4073-9A3B-C6E2057663DB}" srcId="{B216E80F-14BC-49BE-874F-5CB052A44CBA}" destId="{78F347EA-E497-4F8D-81E5-D8FB6847DBA8}" srcOrd="0" destOrd="0" parTransId="{83D3E808-90B0-4EE2-8C74-5927E0DC4A3D}" sibTransId="{19D0D47C-58F9-431C-A52B-3B0CAE7F7AC8}"/>
    <dgm:cxn modelId="{138622A7-E73E-4521-8506-CD40D46314BF}" type="presOf" srcId="{FA5C9A0D-BACB-41C3-80F2-993A6B606614}" destId="{E9B8E546-E80C-4A7B-A0F8-41E5C4DC7540}" srcOrd="0" destOrd="2" presId="urn:microsoft.com/office/officeart/2005/8/layout/vList4#2"/>
    <dgm:cxn modelId="{E9974A90-7096-4048-BF66-070DD521DB42}" type="presOf" srcId="{1823609C-D8D7-477F-A391-64EA4FF986AB}" destId="{B656BF04-6DE3-41F6-AF7A-6E5AADDBF47F}" srcOrd="0" destOrd="1" presId="urn:microsoft.com/office/officeart/2005/8/layout/vList4#2"/>
    <dgm:cxn modelId="{F7045258-3635-4BE3-8519-57C3A45EF3CA}" type="presOf" srcId="{288E335D-E78A-4BB4-9820-BDBB9DDC64EE}" destId="{E9B8E546-E80C-4A7B-A0F8-41E5C4DC7540}" srcOrd="0" destOrd="3" presId="urn:microsoft.com/office/officeart/2005/8/layout/vList4#2"/>
    <dgm:cxn modelId="{ADCD0F34-7059-4A38-ABC7-9FE3A892B4BB}" type="presOf" srcId="{FA5C9A0D-BACB-41C3-80F2-993A6B606614}" destId="{84513634-0C71-4707-879C-6C7E61C96E7B}" srcOrd="1" destOrd="2" presId="urn:microsoft.com/office/officeart/2005/8/layout/vList4#2"/>
    <dgm:cxn modelId="{B663D28A-C9B7-4659-81DF-E8482B9123C4}" type="presOf" srcId="{5BE6FE6F-23DD-4D59-8ED3-92A579DFDC63}" destId="{E0A90D1B-351A-4DF1-9AF4-89F42B458768}" srcOrd="1" destOrd="1" presId="urn:microsoft.com/office/officeart/2005/8/layout/vList4#2"/>
    <dgm:cxn modelId="{C1EED09F-59F5-4EB0-AC6B-4BA64C6BB7EC}" type="presOf" srcId="{9AAC0AA2-4181-4758-B695-DAB1FA960C25}" destId="{83AC5A0A-F48C-4EEF-9FA5-C2D54C8F4CBA}" srcOrd="0" destOrd="0" presId="urn:microsoft.com/office/officeart/2005/8/layout/vList4#2"/>
    <dgm:cxn modelId="{1D1FFDF1-9EBD-4873-A2AA-33DFE09DB8DB}" type="presOf" srcId="{D074DBC3-F4EB-4BAB-B752-793B7721B178}" destId="{E61B8EC3-0693-4121-A3A4-70E95CC71893}" srcOrd="0" destOrd="0" presId="urn:microsoft.com/office/officeart/2005/8/layout/vList4#2"/>
    <dgm:cxn modelId="{E27D3705-20AC-4905-A783-7583E1F7FE90}" type="presOf" srcId="{288E335D-E78A-4BB4-9820-BDBB9DDC64EE}" destId="{84513634-0C71-4707-879C-6C7E61C96E7B}" srcOrd="1" destOrd="3" presId="urn:microsoft.com/office/officeart/2005/8/layout/vList4#2"/>
    <dgm:cxn modelId="{69BCD3B5-FFDB-4D65-BC2F-0550E435CA9E}" type="presOf" srcId="{B216E80F-14BC-49BE-874F-5CB052A44CBA}" destId="{E9B8E546-E80C-4A7B-A0F8-41E5C4DC7540}" srcOrd="0" destOrd="0" presId="urn:microsoft.com/office/officeart/2005/8/layout/vList4#2"/>
    <dgm:cxn modelId="{0EFE0E00-B4F5-488D-87A0-B0A9981781CB}" type="presOf" srcId="{1D9D44B9-57D3-467E-AC9E-615C5FC8EED9}" destId="{E0A90D1B-351A-4DF1-9AF4-89F42B458768}" srcOrd="1" destOrd="0" presId="urn:microsoft.com/office/officeart/2005/8/layout/vList4#2"/>
    <dgm:cxn modelId="{AEE370B5-195C-4379-A672-BEE9DE441C82}" type="presOf" srcId="{2139C32D-F721-4346-A7DC-4DE52C952D28}" destId="{B656BF04-6DE3-41F6-AF7A-6E5AADDBF47F}" srcOrd="0" destOrd="0" presId="urn:microsoft.com/office/officeart/2005/8/layout/vList4#2"/>
    <dgm:cxn modelId="{0F14AB44-4DED-496F-8F9E-056D409C4E32}" type="presOf" srcId="{9AAC0AA2-4181-4758-B695-DAB1FA960C25}" destId="{BD62E8BC-09BC-41DA-8DE1-662C68536EB9}" srcOrd="1" destOrd="0" presId="urn:microsoft.com/office/officeart/2005/8/layout/vList4#2"/>
    <dgm:cxn modelId="{199A6DFE-07D8-4946-8E4F-D36B21057F50}" type="presOf" srcId="{B216E80F-14BC-49BE-874F-5CB052A44CBA}" destId="{84513634-0C71-4707-879C-6C7E61C96E7B}" srcOrd="1" destOrd="0" presId="urn:microsoft.com/office/officeart/2005/8/layout/vList4#2"/>
    <dgm:cxn modelId="{38912A4C-E2D3-44B1-BD5F-0CF9191D8543}" srcId="{1D9D44B9-57D3-467E-AC9E-615C5FC8EED9}" destId="{5BE6FE6F-23DD-4D59-8ED3-92A579DFDC63}" srcOrd="0" destOrd="0" parTransId="{C7983A7A-D54F-48DD-A9D7-5A0ABB4138F5}" sibTransId="{56482F03-BCD7-4190-B718-8D287695B675}"/>
    <dgm:cxn modelId="{8112C8B2-07AB-40FD-BD8E-5A99A2692594}" type="presOf" srcId="{5BE6FE6F-23DD-4D59-8ED3-92A579DFDC63}" destId="{37A72145-FF19-46AB-9C39-5BF05BF230DA}" srcOrd="0" destOrd="1" presId="urn:microsoft.com/office/officeart/2005/8/layout/vList4#2"/>
    <dgm:cxn modelId="{617F5960-DEFE-4BB6-B8AA-420C9EDACAB6}" type="presOf" srcId="{1D9D44B9-57D3-467E-AC9E-615C5FC8EED9}" destId="{37A72145-FF19-46AB-9C39-5BF05BF230DA}" srcOrd="0" destOrd="0" presId="urn:microsoft.com/office/officeart/2005/8/layout/vList4#2"/>
    <dgm:cxn modelId="{FD7CD2C6-85F1-455C-8681-5916955D48EA}" srcId="{2139C32D-F721-4346-A7DC-4DE52C952D28}" destId="{1823609C-D8D7-477F-A391-64EA4FF986AB}" srcOrd="0" destOrd="0" parTransId="{016EBDC5-870F-40EC-80E7-BA3818567A4D}" sibTransId="{717577ED-B547-4EBF-81AC-331DA7AAB53A}"/>
    <dgm:cxn modelId="{66333069-8783-4A18-AA88-14B3A5A689AD}" type="presOf" srcId="{78F347EA-E497-4F8D-81E5-D8FB6847DBA8}" destId="{84513634-0C71-4707-879C-6C7E61C96E7B}" srcOrd="1" destOrd="1" presId="urn:microsoft.com/office/officeart/2005/8/layout/vList4#2"/>
    <dgm:cxn modelId="{8CC8299D-B77B-4B22-8B55-6C3263C53160}" srcId="{B216E80F-14BC-49BE-874F-5CB052A44CBA}" destId="{288E335D-E78A-4BB4-9820-BDBB9DDC64EE}" srcOrd="2" destOrd="0" parTransId="{2672CF89-2DC8-4B67-B7AC-E3A3DA994AC6}" sibTransId="{28E9141D-C031-49ED-89E7-AADEC3FFFB97}"/>
    <dgm:cxn modelId="{FEBC614E-D89D-45B8-992E-B31FD5642171}" type="presParOf" srcId="{E61B8EC3-0693-4121-A3A4-70E95CC71893}" destId="{EFC1891D-DA81-4940-A36F-16A0451F1555}" srcOrd="0" destOrd="0" presId="urn:microsoft.com/office/officeart/2005/8/layout/vList4#2"/>
    <dgm:cxn modelId="{E06967C3-1BD2-4CB1-B9B3-B39784416CCF}" type="presParOf" srcId="{EFC1891D-DA81-4940-A36F-16A0451F1555}" destId="{83AC5A0A-F48C-4EEF-9FA5-C2D54C8F4CBA}" srcOrd="0" destOrd="0" presId="urn:microsoft.com/office/officeart/2005/8/layout/vList4#2"/>
    <dgm:cxn modelId="{DA819873-49A9-4F6A-9A16-76A9402508AD}" type="presParOf" srcId="{EFC1891D-DA81-4940-A36F-16A0451F1555}" destId="{B4388009-E346-490B-B1DD-E16FD3117B70}" srcOrd="1" destOrd="0" presId="urn:microsoft.com/office/officeart/2005/8/layout/vList4#2"/>
    <dgm:cxn modelId="{FBCC7EE2-6BBA-4944-B92D-D0267D42880B}" type="presParOf" srcId="{EFC1891D-DA81-4940-A36F-16A0451F1555}" destId="{BD62E8BC-09BC-41DA-8DE1-662C68536EB9}" srcOrd="2" destOrd="0" presId="urn:microsoft.com/office/officeart/2005/8/layout/vList4#2"/>
    <dgm:cxn modelId="{89B7A8B8-9021-46EB-BC03-912A4F5A04D6}" type="presParOf" srcId="{E61B8EC3-0693-4121-A3A4-70E95CC71893}" destId="{5FB45D6D-F1EB-422E-A83E-EF8083813F8E}" srcOrd="1" destOrd="0" presId="urn:microsoft.com/office/officeart/2005/8/layout/vList4#2"/>
    <dgm:cxn modelId="{20870F3E-1535-4857-BCA7-23319BAAE13C}" type="presParOf" srcId="{E61B8EC3-0693-4121-A3A4-70E95CC71893}" destId="{4FA0A2DE-67FB-4C1C-A93C-93D2B164633F}" srcOrd="2" destOrd="0" presId="urn:microsoft.com/office/officeart/2005/8/layout/vList4#2"/>
    <dgm:cxn modelId="{1EB0701F-0998-4456-8422-A3AEFEFD36F6}" type="presParOf" srcId="{4FA0A2DE-67FB-4C1C-A93C-93D2B164633F}" destId="{37A72145-FF19-46AB-9C39-5BF05BF230DA}" srcOrd="0" destOrd="0" presId="urn:microsoft.com/office/officeart/2005/8/layout/vList4#2"/>
    <dgm:cxn modelId="{21239A89-63C4-48E7-848F-2413E96885C5}" type="presParOf" srcId="{4FA0A2DE-67FB-4C1C-A93C-93D2B164633F}" destId="{F6B0A45A-EAC3-4187-A3FF-E5E7F5B68625}" srcOrd="1" destOrd="0" presId="urn:microsoft.com/office/officeart/2005/8/layout/vList4#2"/>
    <dgm:cxn modelId="{3BD7AC90-EFC3-4D0C-BE9D-54DACE7C6277}" type="presParOf" srcId="{4FA0A2DE-67FB-4C1C-A93C-93D2B164633F}" destId="{E0A90D1B-351A-4DF1-9AF4-89F42B458768}" srcOrd="2" destOrd="0" presId="urn:microsoft.com/office/officeart/2005/8/layout/vList4#2"/>
    <dgm:cxn modelId="{0FA43705-D032-4DA7-AA6C-395353B75793}" type="presParOf" srcId="{E61B8EC3-0693-4121-A3A4-70E95CC71893}" destId="{A69D205E-49BC-432A-840B-3E64FE2A18D4}" srcOrd="3" destOrd="0" presId="urn:microsoft.com/office/officeart/2005/8/layout/vList4#2"/>
    <dgm:cxn modelId="{874AF870-3BDE-4FE2-9E12-C28E27C625FE}" type="presParOf" srcId="{E61B8EC3-0693-4121-A3A4-70E95CC71893}" destId="{C1C897F2-DA75-4D6E-9C6A-C6083F10BB3B}" srcOrd="4" destOrd="0" presId="urn:microsoft.com/office/officeart/2005/8/layout/vList4#2"/>
    <dgm:cxn modelId="{80512C3D-E24A-495F-B4DB-65FF13B20930}" type="presParOf" srcId="{C1C897F2-DA75-4D6E-9C6A-C6083F10BB3B}" destId="{B656BF04-6DE3-41F6-AF7A-6E5AADDBF47F}" srcOrd="0" destOrd="0" presId="urn:microsoft.com/office/officeart/2005/8/layout/vList4#2"/>
    <dgm:cxn modelId="{18AF8AE9-28A7-43D6-A037-EFCA8ADC80CE}" type="presParOf" srcId="{C1C897F2-DA75-4D6E-9C6A-C6083F10BB3B}" destId="{9FBEEEA2-62CA-4168-8043-3A8F874AB3D5}" srcOrd="1" destOrd="0" presId="urn:microsoft.com/office/officeart/2005/8/layout/vList4#2"/>
    <dgm:cxn modelId="{DB763F0F-1118-45FE-817B-9CD23339D36C}" type="presParOf" srcId="{C1C897F2-DA75-4D6E-9C6A-C6083F10BB3B}" destId="{3661697B-94F8-488B-98B3-09123C0C1567}" srcOrd="2" destOrd="0" presId="urn:microsoft.com/office/officeart/2005/8/layout/vList4#2"/>
    <dgm:cxn modelId="{D0A62A48-3874-4C08-A360-A77DEAB1E562}" type="presParOf" srcId="{E61B8EC3-0693-4121-A3A4-70E95CC71893}" destId="{4AC9ED68-0058-4553-9AB6-9C0DE3D61F14}" srcOrd="5" destOrd="0" presId="urn:microsoft.com/office/officeart/2005/8/layout/vList4#2"/>
    <dgm:cxn modelId="{94750FFC-B310-4FC6-8100-1A00CE709327}" type="presParOf" srcId="{E61B8EC3-0693-4121-A3A4-70E95CC71893}" destId="{8718AD78-1D74-41CF-8C00-EB2060ADB747}" srcOrd="6" destOrd="0" presId="urn:microsoft.com/office/officeart/2005/8/layout/vList4#2"/>
    <dgm:cxn modelId="{EAF369CE-9729-45EB-9BAA-E7F3099D75EF}" type="presParOf" srcId="{8718AD78-1D74-41CF-8C00-EB2060ADB747}" destId="{E9B8E546-E80C-4A7B-A0F8-41E5C4DC7540}" srcOrd="0" destOrd="0" presId="urn:microsoft.com/office/officeart/2005/8/layout/vList4#2"/>
    <dgm:cxn modelId="{8686B1BB-261B-4C69-8880-AC7F1DF7B428}" type="presParOf" srcId="{8718AD78-1D74-41CF-8C00-EB2060ADB747}" destId="{80DE60EC-EDD1-4D98-85EC-227328DBD1BD}" srcOrd="1" destOrd="0" presId="urn:microsoft.com/office/officeart/2005/8/layout/vList4#2"/>
    <dgm:cxn modelId="{EBA043F9-71D1-4090-B2F6-2AD5BDECCBBA}" type="presParOf" srcId="{8718AD78-1D74-41CF-8C00-EB2060ADB747}" destId="{84513634-0C71-4707-879C-6C7E61C96E7B}" srcOrd="2" destOrd="0" presId="urn:microsoft.com/office/officeart/2005/8/layout/vList4#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837DA4D-E637-4F5E-8F10-12908D50C8D4}" type="doc">
      <dgm:prSet loTypeId="urn:microsoft.com/office/officeart/2005/8/layout/hList1" loCatId="list" qsTypeId="urn:microsoft.com/office/officeart/2005/8/quickstyle/3d3" qsCatId="3D" csTypeId="urn:microsoft.com/office/officeart/2005/8/colors/colorful3" csCatId="colorful" phldr="1"/>
      <dgm:spPr/>
      <dgm:t>
        <a:bodyPr/>
        <a:lstStyle/>
        <a:p>
          <a:endParaRPr lang="ru-RU"/>
        </a:p>
      </dgm:t>
    </dgm:pt>
    <dgm:pt modelId="{E438D0EF-A79C-43A8-AE84-6DDD647587B7}">
      <dgm:prSet phldrT="[Текст]"/>
      <dgm:spPr/>
      <dgm:t>
        <a:bodyPr/>
        <a:lstStyle/>
        <a:p>
          <a:r>
            <a:rPr lang="ru-RU" i="1" smtClean="0">
              <a:solidFill>
                <a:srgbClr val="0000FF"/>
              </a:solidFill>
            </a:rPr>
            <a:t>Ёруғсевар ўсимликлар</a:t>
          </a:r>
          <a:endParaRPr lang="ru-RU">
            <a:solidFill>
              <a:srgbClr val="0000FF"/>
            </a:solidFill>
          </a:endParaRPr>
        </a:p>
      </dgm:t>
    </dgm:pt>
    <dgm:pt modelId="{5901C4F7-11C7-4E2A-B889-DBAE3E255394}" type="parTrans" cxnId="{867B922E-77D2-4860-BAEA-C0707CE9E335}">
      <dgm:prSet/>
      <dgm:spPr/>
      <dgm:t>
        <a:bodyPr/>
        <a:lstStyle/>
        <a:p>
          <a:endParaRPr lang="ru-RU"/>
        </a:p>
      </dgm:t>
    </dgm:pt>
    <dgm:pt modelId="{8154D322-8BFA-4298-8C0A-4F1E3357FFE2}" type="sibTrans" cxnId="{867B922E-77D2-4860-BAEA-C0707CE9E335}">
      <dgm:prSet/>
      <dgm:spPr/>
      <dgm:t>
        <a:bodyPr/>
        <a:lstStyle/>
        <a:p>
          <a:endParaRPr lang="ru-RU"/>
        </a:p>
      </dgm:t>
    </dgm:pt>
    <dgm:pt modelId="{05CC9091-B4C8-4F32-AC68-8DDA738AE499}">
      <dgm:prSet phldrT="[Текст]"/>
      <dgm:spPr/>
      <dgm:t>
        <a:bodyPr/>
        <a:lstStyle/>
        <a:p>
          <a:r>
            <a:rPr lang="ru-RU" smtClean="0"/>
            <a:t>ёруғликнинг юқори интенсивлигида яхши ўсиб, ривожланади.</a:t>
          </a:r>
          <a:endParaRPr lang="ru-RU"/>
        </a:p>
      </dgm:t>
    </dgm:pt>
    <dgm:pt modelId="{BEBEC0A9-7AF1-4B2D-8220-8844B60E754E}" type="parTrans" cxnId="{3265013F-605D-4163-8B29-F47AE03AA07E}">
      <dgm:prSet/>
      <dgm:spPr/>
      <dgm:t>
        <a:bodyPr/>
        <a:lstStyle/>
        <a:p>
          <a:endParaRPr lang="ru-RU"/>
        </a:p>
      </dgm:t>
    </dgm:pt>
    <dgm:pt modelId="{B5206814-3764-42AC-9DEB-B6DE63F7BB2C}" type="sibTrans" cxnId="{3265013F-605D-4163-8B29-F47AE03AA07E}">
      <dgm:prSet/>
      <dgm:spPr/>
      <dgm:t>
        <a:bodyPr/>
        <a:lstStyle/>
        <a:p>
          <a:endParaRPr lang="ru-RU"/>
        </a:p>
      </dgm:t>
    </dgm:pt>
    <dgm:pt modelId="{85A8102B-126E-4092-8188-1EEA37A1965C}">
      <dgm:prSet phldrT="[Текст]"/>
      <dgm:spPr/>
      <dgm:t>
        <a:bodyPr/>
        <a:lstStyle/>
        <a:p>
          <a:r>
            <a:rPr lang="ru-RU" i="1" smtClean="0">
              <a:solidFill>
                <a:srgbClr val="0000FF"/>
              </a:solidFill>
            </a:rPr>
            <a:t>Соясевар ўсимликлар</a:t>
          </a:r>
          <a:endParaRPr lang="ru-RU">
            <a:solidFill>
              <a:srgbClr val="0000FF"/>
            </a:solidFill>
          </a:endParaRPr>
        </a:p>
      </dgm:t>
    </dgm:pt>
    <dgm:pt modelId="{E7593628-C1DA-42FA-8905-49AB0C5F1263}" type="parTrans" cxnId="{69EAD436-4BEB-4161-9EEF-C80B70C81483}">
      <dgm:prSet/>
      <dgm:spPr/>
      <dgm:t>
        <a:bodyPr/>
        <a:lstStyle/>
        <a:p>
          <a:endParaRPr lang="ru-RU"/>
        </a:p>
      </dgm:t>
    </dgm:pt>
    <dgm:pt modelId="{055412B2-B907-4D03-A6E9-A7D339C5A307}" type="sibTrans" cxnId="{69EAD436-4BEB-4161-9EEF-C80B70C81483}">
      <dgm:prSet/>
      <dgm:spPr/>
      <dgm:t>
        <a:bodyPr/>
        <a:lstStyle/>
        <a:p>
          <a:endParaRPr lang="ru-RU"/>
        </a:p>
      </dgm:t>
    </dgm:pt>
    <dgm:pt modelId="{775FCEBF-1A7C-47BA-BA17-4B609CB4B5DC}">
      <dgm:prSet phldrT="[Текст]"/>
      <dgm:spPr/>
      <dgm:t>
        <a:bodyPr/>
        <a:lstStyle/>
        <a:p>
          <a:r>
            <a:rPr lang="ru-RU" smtClean="0"/>
            <a:t>қорақарағай, жўка дарахти, ольха, наврўзгулнинг айрим турларн ва бошқалар тўлиқ бўлмаган ёруғликда, сояда яхши ўсади. </a:t>
          </a:r>
          <a:endParaRPr lang="ru-RU"/>
        </a:p>
      </dgm:t>
    </dgm:pt>
    <dgm:pt modelId="{420AD4B9-21B0-4B0D-9542-AD968D0187C0}" type="parTrans" cxnId="{0E02F6F4-EBAD-4A0C-8EB6-358A934700AF}">
      <dgm:prSet/>
      <dgm:spPr/>
      <dgm:t>
        <a:bodyPr/>
        <a:lstStyle/>
        <a:p>
          <a:endParaRPr lang="ru-RU"/>
        </a:p>
      </dgm:t>
    </dgm:pt>
    <dgm:pt modelId="{2F435A68-9797-4951-8837-CC112BBE3F37}" type="sibTrans" cxnId="{0E02F6F4-EBAD-4A0C-8EB6-358A934700AF}">
      <dgm:prSet/>
      <dgm:spPr/>
      <dgm:t>
        <a:bodyPr/>
        <a:lstStyle/>
        <a:p>
          <a:endParaRPr lang="ru-RU"/>
        </a:p>
      </dgm:t>
    </dgm:pt>
    <dgm:pt modelId="{178AA1FB-CB91-4E24-B450-9FBD34C8613C}">
      <dgm:prSet phldrT="[Текст]"/>
      <dgm:spPr/>
      <dgm:t>
        <a:bodyPr/>
        <a:lstStyle/>
        <a:p>
          <a:r>
            <a:rPr lang="ru-RU" i="1" smtClean="0"/>
            <a:t>Сояга чидамли ўсимликлар</a:t>
          </a:r>
          <a:r>
            <a:rPr lang="ru-RU" smtClean="0"/>
            <a:t> </a:t>
          </a:r>
          <a:endParaRPr lang="ru-RU"/>
        </a:p>
      </dgm:t>
    </dgm:pt>
    <dgm:pt modelId="{5F9B5680-944E-458E-8468-ADCB25FB8A02}" type="parTrans" cxnId="{CB64D90E-9C36-44F3-A1EB-67AAA36093E5}">
      <dgm:prSet/>
      <dgm:spPr/>
      <dgm:t>
        <a:bodyPr/>
        <a:lstStyle/>
        <a:p>
          <a:endParaRPr lang="ru-RU"/>
        </a:p>
      </dgm:t>
    </dgm:pt>
    <dgm:pt modelId="{6E0EEEEE-20D5-46EC-960C-95796BBCE80A}" type="sibTrans" cxnId="{CB64D90E-9C36-44F3-A1EB-67AAA36093E5}">
      <dgm:prSet/>
      <dgm:spPr/>
      <dgm:t>
        <a:bodyPr/>
        <a:lstStyle/>
        <a:p>
          <a:endParaRPr lang="ru-RU"/>
        </a:p>
      </dgm:t>
    </dgm:pt>
    <dgm:pt modelId="{E8EEB794-DE64-45CB-AFC3-4600A71D7B78}">
      <dgm:prSet phldrT="[Текст]"/>
      <dgm:spPr/>
      <dgm:t>
        <a:bodyPr/>
        <a:lstStyle/>
        <a:p>
          <a:r>
            <a:rPr lang="ru-RU" smtClean="0"/>
            <a:t>тўлиқ ёритилган жойда ҳам, ярим сояда ҳам яхши ўсиб ривожланаверади. Ёритилган жойларда манзаравий кўринишга тезроқ киради, сояда эса бетиним гуллайди ва ўз манзаравий сифатларини сақлайди. </a:t>
          </a:r>
          <a:endParaRPr lang="ru-RU"/>
        </a:p>
      </dgm:t>
    </dgm:pt>
    <dgm:pt modelId="{67D51958-F5DD-4C59-9C81-0A8CCD692BAD}" type="parTrans" cxnId="{B05F74ED-198C-4AC5-8DD1-33B1DA391AF6}">
      <dgm:prSet/>
      <dgm:spPr/>
      <dgm:t>
        <a:bodyPr/>
        <a:lstStyle/>
        <a:p>
          <a:endParaRPr lang="ru-RU"/>
        </a:p>
      </dgm:t>
    </dgm:pt>
    <dgm:pt modelId="{C4EC4496-3D49-4C47-8B3E-761E115799DD}" type="sibTrans" cxnId="{B05F74ED-198C-4AC5-8DD1-33B1DA391AF6}">
      <dgm:prSet/>
      <dgm:spPr/>
      <dgm:t>
        <a:bodyPr/>
        <a:lstStyle/>
        <a:p>
          <a:endParaRPr lang="ru-RU"/>
        </a:p>
      </dgm:t>
    </dgm:pt>
    <dgm:pt modelId="{502ABC8C-CE19-41C2-8556-9767DE1494B3}">
      <dgm:prSet phldrT="[Текст]"/>
      <dgm:spPr/>
      <dgm:t>
        <a:bodyPr/>
        <a:lstStyle/>
        <a:p>
          <a:r>
            <a:rPr lang="ru-RU" smtClean="0"/>
            <a:t> Бу гуруҳга картошкагул, цинния, қўқонгул, настурция, гулидовуд ва бошқа 'кўпгина гул ўсимликлари киради</a:t>
          </a:r>
          <a:endParaRPr lang="ru-RU"/>
        </a:p>
      </dgm:t>
    </dgm:pt>
    <dgm:pt modelId="{D59EF747-3261-4DD4-BE8A-B982DC772A52}" type="parTrans" cxnId="{7ADB9AC9-CEC4-4C96-B418-43D8F20B3F61}">
      <dgm:prSet/>
      <dgm:spPr/>
      <dgm:t>
        <a:bodyPr/>
        <a:lstStyle/>
        <a:p>
          <a:endParaRPr lang="ru-RU"/>
        </a:p>
      </dgm:t>
    </dgm:pt>
    <dgm:pt modelId="{0B547D8A-D631-4B4E-9341-4AE07D66CB93}" type="sibTrans" cxnId="{7ADB9AC9-CEC4-4C96-B418-43D8F20B3F61}">
      <dgm:prSet/>
      <dgm:spPr/>
      <dgm:t>
        <a:bodyPr/>
        <a:lstStyle/>
        <a:p>
          <a:endParaRPr lang="ru-RU"/>
        </a:p>
      </dgm:t>
    </dgm:pt>
    <dgm:pt modelId="{87FC439B-D748-49B2-B1FA-A64A09F591EB}">
      <dgm:prSet phldrT="[Текст]"/>
      <dgm:spPr/>
      <dgm:t>
        <a:bodyPr/>
        <a:lstStyle/>
        <a:p>
          <a:r>
            <a:rPr lang="ru-RU" smtClean="0"/>
            <a:t>Бу гуруҳ ўсимликларга аквилегия, гулсапсар, бўтакўз, астильба, печак ва бошқалар киради</a:t>
          </a:r>
          <a:endParaRPr lang="ru-RU"/>
        </a:p>
      </dgm:t>
    </dgm:pt>
    <dgm:pt modelId="{568BCFA8-F36C-4F07-990E-45CE7C283419}" type="parTrans" cxnId="{BF6C48DB-8F21-45EB-9884-6E68B6E948E1}">
      <dgm:prSet/>
      <dgm:spPr/>
      <dgm:t>
        <a:bodyPr/>
        <a:lstStyle/>
        <a:p>
          <a:endParaRPr lang="ru-RU"/>
        </a:p>
      </dgm:t>
    </dgm:pt>
    <dgm:pt modelId="{737A4D9B-8E78-4B81-B71A-BF74A2648881}" type="sibTrans" cxnId="{BF6C48DB-8F21-45EB-9884-6E68B6E948E1}">
      <dgm:prSet/>
      <dgm:spPr/>
      <dgm:t>
        <a:bodyPr/>
        <a:lstStyle/>
        <a:p>
          <a:endParaRPr lang="ru-RU"/>
        </a:p>
      </dgm:t>
    </dgm:pt>
    <dgm:pt modelId="{A303333D-98A5-4F24-8840-44312EE4AC24}">
      <dgm:prSet phldrT="[Текст]"/>
      <dgm:spPr/>
      <dgm:t>
        <a:bodyPr/>
        <a:lstStyle/>
        <a:p>
          <a:r>
            <a:rPr lang="ru-RU" smtClean="0"/>
            <a:t>Бу ўсимликларнинг кўпчилиги кучли ёруғда азоблацади ва дарахт, буталар соясида жуда яхшп ривожланади. Соясевар ўсимликлар хоналарда ўстириш учун яроқли ҳисобланади, чунки бу ерда ўснмлик кўпинча ёритиш тақчиллигини бошидан кечиради</a:t>
          </a:r>
          <a:endParaRPr lang="ru-RU"/>
        </a:p>
      </dgm:t>
    </dgm:pt>
    <dgm:pt modelId="{5F6D6F62-A79F-40C8-920B-39A31E679616}" type="parTrans" cxnId="{2696B531-80C0-48C6-B013-5C42F6257659}">
      <dgm:prSet/>
      <dgm:spPr/>
      <dgm:t>
        <a:bodyPr/>
        <a:lstStyle/>
        <a:p>
          <a:endParaRPr lang="ru-RU"/>
        </a:p>
      </dgm:t>
    </dgm:pt>
    <dgm:pt modelId="{F5D717AE-23D8-4178-83DF-91AB46304F4A}" type="sibTrans" cxnId="{2696B531-80C0-48C6-B013-5C42F6257659}">
      <dgm:prSet/>
      <dgm:spPr/>
      <dgm:t>
        <a:bodyPr/>
        <a:lstStyle/>
        <a:p>
          <a:endParaRPr lang="ru-RU"/>
        </a:p>
      </dgm:t>
    </dgm:pt>
    <dgm:pt modelId="{7B3F1533-93D0-41AF-A910-241910DE8736}" type="pres">
      <dgm:prSet presAssocID="{D837DA4D-E637-4F5E-8F10-12908D50C8D4}" presName="Name0" presStyleCnt="0">
        <dgm:presLayoutVars>
          <dgm:dir/>
          <dgm:animLvl val="lvl"/>
          <dgm:resizeHandles val="exact"/>
        </dgm:presLayoutVars>
      </dgm:prSet>
      <dgm:spPr/>
      <dgm:t>
        <a:bodyPr/>
        <a:lstStyle/>
        <a:p>
          <a:endParaRPr lang="ru-RU"/>
        </a:p>
      </dgm:t>
    </dgm:pt>
    <dgm:pt modelId="{1D8ABA07-AA18-478F-A28A-D5DCC9481F26}" type="pres">
      <dgm:prSet presAssocID="{E438D0EF-A79C-43A8-AE84-6DDD647587B7}" presName="composite" presStyleCnt="0"/>
      <dgm:spPr/>
    </dgm:pt>
    <dgm:pt modelId="{3CC14DF8-AC0F-42A4-9C65-5BD7D7293B2C}" type="pres">
      <dgm:prSet presAssocID="{E438D0EF-A79C-43A8-AE84-6DDD647587B7}" presName="parTx" presStyleLbl="alignNode1" presStyleIdx="0" presStyleCnt="3">
        <dgm:presLayoutVars>
          <dgm:chMax val="0"/>
          <dgm:chPref val="0"/>
          <dgm:bulletEnabled val="1"/>
        </dgm:presLayoutVars>
      </dgm:prSet>
      <dgm:spPr/>
      <dgm:t>
        <a:bodyPr/>
        <a:lstStyle/>
        <a:p>
          <a:endParaRPr lang="ru-RU"/>
        </a:p>
      </dgm:t>
    </dgm:pt>
    <dgm:pt modelId="{F5DAD9C4-2876-4413-B983-FAECAA78DCE9}" type="pres">
      <dgm:prSet presAssocID="{E438D0EF-A79C-43A8-AE84-6DDD647587B7}" presName="desTx" presStyleLbl="alignAccFollowNode1" presStyleIdx="0" presStyleCnt="3">
        <dgm:presLayoutVars>
          <dgm:bulletEnabled val="1"/>
        </dgm:presLayoutVars>
      </dgm:prSet>
      <dgm:spPr/>
      <dgm:t>
        <a:bodyPr/>
        <a:lstStyle/>
        <a:p>
          <a:endParaRPr lang="ru-RU"/>
        </a:p>
      </dgm:t>
    </dgm:pt>
    <dgm:pt modelId="{476822A1-D90B-4790-AD02-3A36D2B7DF8E}" type="pres">
      <dgm:prSet presAssocID="{8154D322-8BFA-4298-8C0A-4F1E3357FFE2}" presName="space" presStyleCnt="0"/>
      <dgm:spPr/>
    </dgm:pt>
    <dgm:pt modelId="{EC88D101-8157-4CA4-8377-2C7E9347B03A}" type="pres">
      <dgm:prSet presAssocID="{85A8102B-126E-4092-8188-1EEA37A1965C}" presName="composite" presStyleCnt="0"/>
      <dgm:spPr/>
    </dgm:pt>
    <dgm:pt modelId="{8D5EC92D-332F-4008-A3C5-B7F930D43BAE}" type="pres">
      <dgm:prSet presAssocID="{85A8102B-126E-4092-8188-1EEA37A1965C}" presName="parTx" presStyleLbl="alignNode1" presStyleIdx="1" presStyleCnt="3">
        <dgm:presLayoutVars>
          <dgm:chMax val="0"/>
          <dgm:chPref val="0"/>
          <dgm:bulletEnabled val="1"/>
        </dgm:presLayoutVars>
      </dgm:prSet>
      <dgm:spPr/>
      <dgm:t>
        <a:bodyPr/>
        <a:lstStyle/>
        <a:p>
          <a:endParaRPr lang="ru-RU"/>
        </a:p>
      </dgm:t>
    </dgm:pt>
    <dgm:pt modelId="{012E0885-DBA4-43D2-AEEF-62219AF955A0}" type="pres">
      <dgm:prSet presAssocID="{85A8102B-126E-4092-8188-1EEA37A1965C}" presName="desTx" presStyleLbl="alignAccFollowNode1" presStyleIdx="1" presStyleCnt="3">
        <dgm:presLayoutVars>
          <dgm:bulletEnabled val="1"/>
        </dgm:presLayoutVars>
      </dgm:prSet>
      <dgm:spPr/>
      <dgm:t>
        <a:bodyPr/>
        <a:lstStyle/>
        <a:p>
          <a:endParaRPr lang="ru-RU"/>
        </a:p>
      </dgm:t>
    </dgm:pt>
    <dgm:pt modelId="{2988AC5D-112D-47D7-9688-CEB752F4E6A8}" type="pres">
      <dgm:prSet presAssocID="{055412B2-B907-4D03-A6E9-A7D339C5A307}" presName="space" presStyleCnt="0"/>
      <dgm:spPr/>
    </dgm:pt>
    <dgm:pt modelId="{89553235-88D3-4EB1-AD8A-6409E730FBA3}" type="pres">
      <dgm:prSet presAssocID="{178AA1FB-CB91-4E24-B450-9FBD34C8613C}" presName="composite" presStyleCnt="0"/>
      <dgm:spPr/>
    </dgm:pt>
    <dgm:pt modelId="{8F01726C-318C-4BBB-86A1-EDF0997DDC1E}" type="pres">
      <dgm:prSet presAssocID="{178AA1FB-CB91-4E24-B450-9FBD34C8613C}" presName="parTx" presStyleLbl="alignNode1" presStyleIdx="2" presStyleCnt="3">
        <dgm:presLayoutVars>
          <dgm:chMax val="0"/>
          <dgm:chPref val="0"/>
          <dgm:bulletEnabled val="1"/>
        </dgm:presLayoutVars>
      </dgm:prSet>
      <dgm:spPr/>
      <dgm:t>
        <a:bodyPr/>
        <a:lstStyle/>
        <a:p>
          <a:endParaRPr lang="ru-RU"/>
        </a:p>
      </dgm:t>
    </dgm:pt>
    <dgm:pt modelId="{18AB9645-E463-48AC-8155-428B085191F7}" type="pres">
      <dgm:prSet presAssocID="{178AA1FB-CB91-4E24-B450-9FBD34C8613C}" presName="desTx" presStyleLbl="alignAccFollowNode1" presStyleIdx="2" presStyleCnt="3">
        <dgm:presLayoutVars>
          <dgm:bulletEnabled val="1"/>
        </dgm:presLayoutVars>
      </dgm:prSet>
      <dgm:spPr/>
      <dgm:t>
        <a:bodyPr/>
        <a:lstStyle/>
        <a:p>
          <a:endParaRPr lang="ru-RU"/>
        </a:p>
      </dgm:t>
    </dgm:pt>
  </dgm:ptLst>
  <dgm:cxnLst>
    <dgm:cxn modelId="{AF150BB4-A98D-4037-B3A1-92920E72D394}" type="presOf" srcId="{E438D0EF-A79C-43A8-AE84-6DDD647587B7}" destId="{3CC14DF8-AC0F-42A4-9C65-5BD7D7293B2C}" srcOrd="0" destOrd="0" presId="urn:microsoft.com/office/officeart/2005/8/layout/hList1"/>
    <dgm:cxn modelId="{73064CEE-7D07-4468-8B0B-9E1909EEA322}" type="presOf" srcId="{A303333D-98A5-4F24-8840-44312EE4AC24}" destId="{012E0885-DBA4-43D2-AEEF-62219AF955A0}" srcOrd="0" destOrd="1" presId="urn:microsoft.com/office/officeart/2005/8/layout/hList1"/>
    <dgm:cxn modelId="{7ADB9AC9-CEC4-4C96-B418-43D8F20B3F61}" srcId="{E438D0EF-A79C-43A8-AE84-6DDD647587B7}" destId="{502ABC8C-CE19-41C2-8556-9767DE1494B3}" srcOrd="1" destOrd="0" parTransId="{D59EF747-3261-4DD4-BE8A-B982DC772A52}" sibTransId="{0B547D8A-D631-4B4E-9341-4AE07D66CB93}"/>
    <dgm:cxn modelId="{B05F74ED-198C-4AC5-8DD1-33B1DA391AF6}" srcId="{178AA1FB-CB91-4E24-B450-9FBD34C8613C}" destId="{E8EEB794-DE64-45CB-AFC3-4600A71D7B78}" srcOrd="0" destOrd="0" parTransId="{67D51958-F5DD-4C59-9C81-0A8CCD692BAD}" sibTransId="{C4EC4496-3D49-4C47-8B3E-761E115799DD}"/>
    <dgm:cxn modelId="{BF6C48DB-8F21-45EB-9884-6E68B6E948E1}" srcId="{178AA1FB-CB91-4E24-B450-9FBD34C8613C}" destId="{87FC439B-D748-49B2-B1FA-A64A09F591EB}" srcOrd="1" destOrd="0" parTransId="{568BCFA8-F36C-4F07-990E-45CE7C283419}" sibTransId="{737A4D9B-8E78-4B81-B71A-BF74A2648881}"/>
    <dgm:cxn modelId="{ADA39CF4-65AF-40C6-84E5-3381FCC18DD5}" type="presOf" srcId="{502ABC8C-CE19-41C2-8556-9767DE1494B3}" destId="{F5DAD9C4-2876-4413-B983-FAECAA78DCE9}" srcOrd="0" destOrd="1" presId="urn:microsoft.com/office/officeart/2005/8/layout/hList1"/>
    <dgm:cxn modelId="{3265013F-605D-4163-8B29-F47AE03AA07E}" srcId="{E438D0EF-A79C-43A8-AE84-6DDD647587B7}" destId="{05CC9091-B4C8-4F32-AC68-8DDA738AE499}" srcOrd="0" destOrd="0" parTransId="{BEBEC0A9-7AF1-4B2D-8220-8844B60E754E}" sibTransId="{B5206814-3764-42AC-9DEB-B6DE63F7BB2C}"/>
    <dgm:cxn modelId="{5CDAB478-953D-4E8D-86F3-1872565B534A}" type="presOf" srcId="{87FC439B-D748-49B2-B1FA-A64A09F591EB}" destId="{18AB9645-E463-48AC-8155-428B085191F7}" srcOrd="0" destOrd="1" presId="urn:microsoft.com/office/officeart/2005/8/layout/hList1"/>
    <dgm:cxn modelId="{2696B531-80C0-48C6-B013-5C42F6257659}" srcId="{85A8102B-126E-4092-8188-1EEA37A1965C}" destId="{A303333D-98A5-4F24-8840-44312EE4AC24}" srcOrd="1" destOrd="0" parTransId="{5F6D6F62-A79F-40C8-920B-39A31E679616}" sibTransId="{F5D717AE-23D8-4178-83DF-91AB46304F4A}"/>
    <dgm:cxn modelId="{69EAD436-4BEB-4161-9EEF-C80B70C81483}" srcId="{D837DA4D-E637-4F5E-8F10-12908D50C8D4}" destId="{85A8102B-126E-4092-8188-1EEA37A1965C}" srcOrd="1" destOrd="0" parTransId="{E7593628-C1DA-42FA-8905-49AB0C5F1263}" sibTransId="{055412B2-B907-4D03-A6E9-A7D339C5A307}"/>
    <dgm:cxn modelId="{F2DCD98E-9D47-48B8-8FF5-D373F068BC35}" type="presOf" srcId="{178AA1FB-CB91-4E24-B450-9FBD34C8613C}" destId="{8F01726C-318C-4BBB-86A1-EDF0997DDC1E}" srcOrd="0" destOrd="0" presId="urn:microsoft.com/office/officeart/2005/8/layout/hList1"/>
    <dgm:cxn modelId="{78B655DA-7F6D-429A-902D-81F511138187}" type="presOf" srcId="{D837DA4D-E637-4F5E-8F10-12908D50C8D4}" destId="{7B3F1533-93D0-41AF-A910-241910DE8736}" srcOrd="0" destOrd="0" presId="urn:microsoft.com/office/officeart/2005/8/layout/hList1"/>
    <dgm:cxn modelId="{CB64D90E-9C36-44F3-A1EB-67AAA36093E5}" srcId="{D837DA4D-E637-4F5E-8F10-12908D50C8D4}" destId="{178AA1FB-CB91-4E24-B450-9FBD34C8613C}" srcOrd="2" destOrd="0" parTransId="{5F9B5680-944E-458E-8468-ADCB25FB8A02}" sibTransId="{6E0EEEEE-20D5-46EC-960C-95796BBCE80A}"/>
    <dgm:cxn modelId="{867B922E-77D2-4860-BAEA-C0707CE9E335}" srcId="{D837DA4D-E637-4F5E-8F10-12908D50C8D4}" destId="{E438D0EF-A79C-43A8-AE84-6DDD647587B7}" srcOrd="0" destOrd="0" parTransId="{5901C4F7-11C7-4E2A-B889-DBAE3E255394}" sibTransId="{8154D322-8BFA-4298-8C0A-4F1E3357FFE2}"/>
    <dgm:cxn modelId="{0E02F6F4-EBAD-4A0C-8EB6-358A934700AF}" srcId="{85A8102B-126E-4092-8188-1EEA37A1965C}" destId="{775FCEBF-1A7C-47BA-BA17-4B609CB4B5DC}" srcOrd="0" destOrd="0" parTransId="{420AD4B9-21B0-4B0D-9542-AD968D0187C0}" sibTransId="{2F435A68-9797-4951-8837-CC112BBE3F37}"/>
    <dgm:cxn modelId="{7EF36EA4-7141-4152-95B8-4EAD3150BCF1}" type="presOf" srcId="{85A8102B-126E-4092-8188-1EEA37A1965C}" destId="{8D5EC92D-332F-4008-A3C5-B7F930D43BAE}" srcOrd="0" destOrd="0" presId="urn:microsoft.com/office/officeart/2005/8/layout/hList1"/>
    <dgm:cxn modelId="{98CD5A0C-4688-4CEA-8917-017E69941B37}" type="presOf" srcId="{05CC9091-B4C8-4F32-AC68-8DDA738AE499}" destId="{F5DAD9C4-2876-4413-B983-FAECAA78DCE9}" srcOrd="0" destOrd="0" presId="urn:microsoft.com/office/officeart/2005/8/layout/hList1"/>
    <dgm:cxn modelId="{C9259E8A-9CD6-44D0-94AD-3AA550950661}" type="presOf" srcId="{E8EEB794-DE64-45CB-AFC3-4600A71D7B78}" destId="{18AB9645-E463-48AC-8155-428B085191F7}" srcOrd="0" destOrd="0" presId="urn:microsoft.com/office/officeart/2005/8/layout/hList1"/>
    <dgm:cxn modelId="{ED4685F6-A861-45B1-B189-F4AEB1ECAA81}" type="presOf" srcId="{775FCEBF-1A7C-47BA-BA17-4B609CB4B5DC}" destId="{012E0885-DBA4-43D2-AEEF-62219AF955A0}" srcOrd="0" destOrd="0" presId="urn:microsoft.com/office/officeart/2005/8/layout/hList1"/>
    <dgm:cxn modelId="{4B9E899C-927E-4ADC-9BCB-3F17B04AC50D}" type="presParOf" srcId="{7B3F1533-93D0-41AF-A910-241910DE8736}" destId="{1D8ABA07-AA18-478F-A28A-D5DCC9481F26}" srcOrd="0" destOrd="0" presId="urn:microsoft.com/office/officeart/2005/8/layout/hList1"/>
    <dgm:cxn modelId="{E3AC13AA-BEAF-439D-9D6B-613C6642529B}" type="presParOf" srcId="{1D8ABA07-AA18-478F-A28A-D5DCC9481F26}" destId="{3CC14DF8-AC0F-42A4-9C65-5BD7D7293B2C}" srcOrd="0" destOrd="0" presId="urn:microsoft.com/office/officeart/2005/8/layout/hList1"/>
    <dgm:cxn modelId="{339098C4-49B9-4BB3-A1DD-F93125D7204D}" type="presParOf" srcId="{1D8ABA07-AA18-478F-A28A-D5DCC9481F26}" destId="{F5DAD9C4-2876-4413-B983-FAECAA78DCE9}" srcOrd="1" destOrd="0" presId="urn:microsoft.com/office/officeart/2005/8/layout/hList1"/>
    <dgm:cxn modelId="{77D7BDDD-3545-4F0B-AD55-B4F12E442E10}" type="presParOf" srcId="{7B3F1533-93D0-41AF-A910-241910DE8736}" destId="{476822A1-D90B-4790-AD02-3A36D2B7DF8E}" srcOrd="1" destOrd="0" presId="urn:microsoft.com/office/officeart/2005/8/layout/hList1"/>
    <dgm:cxn modelId="{9F70E0D4-8E66-4A06-9680-EB412A71954C}" type="presParOf" srcId="{7B3F1533-93D0-41AF-A910-241910DE8736}" destId="{EC88D101-8157-4CA4-8377-2C7E9347B03A}" srcOrd="2" destOrd="0" presId="urn:microsoft.com/office/officeart/2005/8/layout/hList1"/>
    <dgm:cxn modelId="{F67D23E4-32F2-4D2E-8CF8-142063EAC601}" type="presParOf" srcId="{EC88D101-8157-4CA4-8377-2C7E9347B03A}" destId="{8D5EC92D-332F-4008-A3C5-B7F930D43BAE}" srcOrd="0" destOrd="0" presId="urn:microsoft.com/office/officeart/2005/8/layout/hList1"/>
    <dgm:cxn modelId="{CF10AC0B-E462-44C5-8851-55B08F7D5642}" type="presParOf" srcId="{EC88D101-8157-4CA4-8377-2C7E9347B03A}" destId="{012E0885-DBA4-43D2-AEEF-62219AF955A0}" srcOrd="1" destOrd="0" presId="urn:microsoft.com/office/officeart/2005/8/layout/hList1"/>
    <dgm:cxn modelId="{AFE23C2E-8215-4721-81F6-280497B140C5}" type="presParOf" srcId="{7B3F1533-93D0-41AF-A910-241910DE8736}" destId="{2988AC5D-112D-47D7-9688-CEB752F4E6A8}" srcOrd="3" destOrd="0" presId="urn:microsoft.com/office/officeart/2005/8/layout/hList1"/>
    <dgm:cxn modelId="{D60E03E8-32DF-44C3-ACCA-70F9538B1106}" type="presParOf" srcId="{7B3F1533-93D0-41AF-A910-241910DE8736}" destId="{89553235-88D3-4EB1-AD8A-6409E730FBA3}" srcOrd="4" destOrd="0" presId="urn:microsoft.com/office/officeart/2005/8/layout/hList1"/>
    <dgm:cxn modelId="{65E89D3A-CD37-4534-824D-5DE25ABAD0AA}" type="presParOf" srcId="{89553235-88D3-4EB1-AD8A-6409E730FBA3}" destId="{8F01726C-318C-4BBB-86A1-EDF0997DDC1E}" srcOrd="0" destOrd="0" presId="urn:microsoft.com/office/officeart/2005/8/layout/hList1"/>
    <dgm:cxn modelId="{C4ACA74B-DC20-4978-B191-D6CEFFEFDE28}" type="presParOf" srcId="{89553235-88D3-4EB1-AD8A-6409E730FBA3}" destId="{18AB9645-E463-48AC-8155-428B085191F7}"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A9F9C5-0547-4610-B019-5102A5A3C377}">
      <dsp:nvSpPr>
        <dsp:cNvPr id="0" name=""/>
        <dsp:cNvSpPr/>
      </dsp:nvSpPr>
      <dsp:spPr>
        <a:xfrm>
          <a:off x="33350" y="160530"/>
          <a:ext cx="2590185" cy="1022029"/>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ru-RU" sz="1600" kern="1200" dirty="0" err="1" smtClean="0"/>
            <a:t>Тупроқ</a:t>
          </a:r>
          <a:r>
            <a:rPr lang="ru-RU" sz="1600" kern="1200" dirty="0" smtClean="0"/>
            <a:t> </a:t>
          </a:r>
          <a:r>
            <a:rPr lang="ru-RU" sz="1600" kern="1200" dirty="0" err="1" smtClean="0"/>
            <a:t>танлайдиган</a:t>
          </a:r>
          <a:r>
            <a:rPr lang="ru-RU" sz="1600" kern="1200" dirty="0" smtClean="0"/>
            <a:t> </a:t>
          </a:r>
          <a:r>
            <a:rPr lang="ru-RU" sz="1600" kern="1200" dirty="0" err="1" smtClean="0"/>
            <a:t>мегатроф</a:t>
          </a:r>
          <a:r>
            <a:rPr lang="ru-RU" sz="1600" kern="1200" dirty="0" smtClean="0"/>
            <a:t> </a:t>
          </a:r>
          <a:r>
            <a:rPr lang="ru-RU" sz="1600" kern="1200" dirty="0" err="1" smtClean="0"/>
            <a:t>ўсимликлар</a:t>
          </a:r>
          <a:endParaRPr lang="ru-RU" sz="1600" b="1" kern="1200" dirty="0"/>
        </a:p>
      </dsp:txBody>
      <dsp:txXfrm>
        <a:off x="33350" y="160530"/>
        <a:ext cx="2590185" cy="1022029"/>
      </dsp:txXfrm>
    </dsp:sp>
    <dsp:sp modelId="{FA5D3CA9-4ECC-40D2-BE3E-B8A1D02F7C8D}">
      <dsp:nvSpPr>
        <dsp:cNvPr id="0" name=""/>
        <dsp:cNvSpPr/>
      </dsp:nvSpPr>
      <dsp:spPr>
        <a:xfrm>
          <a:off x="2656" y="1052629"/>
          <a:ext cx="2590185" cy="702720"/>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EFF08841-9B83-4F5F-A898-699B39021BD2}">
      <dsp:nvSpPr>
        <dsp:cNvPr id="0" name=""/>
        <dsp:cNvSpPr/>
      </dsp:nvSpPr>
      <dsp:spPr>
        <a:xfrm>
          <a:off x="2955468" y="30600"/>
          <a:ext cx="2590185" cy="1022029"/>
        </a:xfrm>
        <a:prstGeom prst="rect">
          <a:avLst/>
        </a:prstGeom>
        <a:solidFill>
          <a:srgbClr val="9933FF"/>
        </a:solidFill>
        <a:ln w="9525" cap="flat" cmpd="sng" algn="ctr">
          <a:solidFill>
            <a:schemeClr val="accent4">
              <a:hueOff val="-3583096"/>
              <a:satOff val="-10344"/>
              <a:lumOff val="34412"/>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ru-RU" sz="1600" kern="1200" dirty="0" err="1" smtClean="0"/>
            <a:t>Тупроқ</a:t>
          </a:r>
          <a:r>
            <a:rPr lang="ru-RU" sz="1600" kern="1200" dirty="0" smtClean="0"/>
            <a:t> </a:t>
          </a:r>
          <a:r>
            <a:rPr lang="ru-RU" sz="1600" kern="1200" dirty="0" err="1" smtClean="0"/>
            <a:t>танламайдиган</a:t>
          </a:r>
          <a:r>
            <a:rPr lang="ru-RU" sz="1600" kern="1200" dirty="0" smtClean="0"/>
            <a:t> олиготроф </a:t>
          </a:r>
          <a:r>
            <a:rPr lang="ru-RU" sz="1600" kern="1200" dirty="0" err="1" smtClean="0"/>
            <a:t>ўсимликлар</a:t>
          </a:r>
          <a:endParaRPr lang="ru-RU" sz="1600" kern="1200" dirty="0"/>
        </a:p>
      </dsp:txBody>
      <dsp:txXfrm>
        <a:off x="2955468" y="30600"/>
        <a:ext cx="2590185" cy="1022029"/>
      </dsp:txXfrm>
    </dsp:sp>
    <dsp:sp modelId="{088AB18D-3439-4A6C-A982-5C8E5AEBCD61}">
      <dsp:nvSpPr>
        <dsp:cNvPr id="0" name=""/>
        <dsp:cNvSpPr/>
      </dsp:nvSpPr>
      <dsp:spPr>
        <a:xfrm>
          <a:off x="2955468" y="1052629"/>
          <a:ext cx="2590185" cy="702720"/>
        </a:xfrm>
        <a:prstGeom prst="rect">
          <a:avLst/>
        </a:prstGeom>
        <a:solidFill>
          <a:schemeClr val="accent4">
            <a:tint val="40000"/>
            <a:alpha val="90000"/>
            <a:hueOff val="-3989376"/>
            <a:satOff val="32124"/>
            <a:lumOff val="7751"/>
            <a:alphaOff val="0"/>
          </a:schemeClr>
        </a:solidFill>
        <a:ln w="9525" cap="flat" cmpd="sng" algn="ctr">
          <a:solidFill>
            <a:schemeClr val="accent4">
              <a:tint val="40000"/>
              <a:alpha val="90000"/>
              <a:hueOff val="-3989376"/>
              <a:satOff val="32124"/>
              <a:lumOff val="7751"/>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4421D7DC-9A19-4314-A69A-7B7424324AF2}">
      <dsp:nvSpPr>
        <dsp:cNvPr id="0" name=""/>
        <dsp:cNvSpPr/>
      </dsp:nvSpPr>
      <dsp:spPr>
        <a:xfrm>
          <a:off x="5908279" y="30600"/>
          <a:ext cx="2590185" cy="1022029"/>
        </a:xfrm>
        <a:prstGeom prst="rect">
          <a:avLst/>
        </a:prstGeom>
        <a:solidFill>
          <a:srgbClr val="0000FF"/>
        </a:solidFill>
        <a:ln w="9525" cap="flat" cmpd="sng" algn="ctr">
          <a:solidFill>
            <a:schemeClr val="accent4">
              <a:hueOff val="-7166193"/>
              <a:satOff val="-20687"/>
              <a:lumOff val="68824"/>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ru-RU" sz="1600" kern="1200" dirty="0" err="1" smtClean="0"/>
            <a:t>Ўртача</a:t>
          </a:r>
          <a:r>
            <a:rPr lang="ru-RU" sz="1600" kern="1200" dirty="0" smtClean="0"/>
            <a:t> </a:t>
          </a:r>
          <a:r>
            <a:rPr lang="ru-RU" sz="1600" kern="1200" dirty="0" err="1" smtClean="0"/>
            <a:t>унумдор</a:t>
          </a:r>
          <a:r>
            <a:rPr lang="ru-RU" sz="1600" kern="1200" dirty="0" smtClean="0"/>
            <a:t> </a:t>
          </a:r>
          <a:r>
            <a:rPr lang="ru-RU" sz="1600" kern="1200" dirty="0" err="1" smtClean="0"/>
            <a:t>тупроқда</a:t>
          </a:r>
          <a:r>
            <a:rPr lang="ru-RU" sz="1600" kern="1200" dirty="0" smtClean="0"/>
            <a:t> </a:t>
          </a:r>
          <a:r>
            <a:rPr lang="ru-RU" sz="1600" kern="1200" dirty="0" err="1" smtClean="0"/>
            <a:t>ўсадиган</a:t>
          </a:r>
          <a:r>
            <a:rPr lang="ru-RU" sz="1600" kern="1200" dirty="0" smtClean="0"/>
            <a:t> мезотроф </a:t>
          </a:r>
          <a:r>
            <a:rPr lang="ru-RU" sz="1600" kern="1200" dirty="0" err="1" smtClean="0"/>
            <a:t>ўсимликлар</a:t>
          </a:r>
          <a:endParaRPr lang="ru-RU" sz="1600" kern="1200" dirty="0"/>
        </a:p>
      </dsp:txBody>
      <dsp:txXfrm>
        <a:off x="5908279" y="30600"/>
        <a:ext cx="2590185" cy="1022029"/>
      </dsp:txXfrm>
    </dsp:sp>
    <dsp:sp modelId="{64FBBA84-B370-495B-83E7-F3FA164F6537}">
      <dsp:nvSpPr>
        <dsp:cNvPr id="0" name=""/>
        <dsp:cNvSpPr/>
      </dsp:nvSpPr>
      <dsp:spPr>
        <a:xfrm>
          <a:off x="5908279" y="1052629"/>
          <a:ext cx="2590185" cy="702720"/>
        </a:xfrm>
        <a:prstGeom prst="rect">
          <a:avLst/>
        </a:prstGeom>
        <a:solidFill>
          <a:schemeClr val="accent4">
            <a:tint val="40000"/>
            <a:alpha val="90000"/>
            <a:hueOff val="-7978752"/>
            <a:satOff val="64248"/>
            <a:lumOff val="15502"/>
            <a:alphaOff val="0"/>
          </a:schemeClr>
        </a:solidFill>
        <a:ln w="9525" cap="flat" cmpd="sng" algn="ctr">
          <a:solidFill>
            <a:schemeClr val="accent4">
              <a:tint val="40000"/>
              <a:alpha val="90000"/>
              <a:hueOff val="-7978752"/>
              <a:satOff val="64248"/>
              <a:lumOff val="15502"/>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2947A4-B8CB-4EB9-A4DB-AB71C16E53A9}" type="datetimeFigureOut">
              <a:rPr lang="ru-RU" smtClean="0"/>
              <a:pPr/>
              <a:t>22.10.2019</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F43BEE-9360-440F-AA93-6B245EB58975}" type="slidenum">
              <a:rPr lang="ru-RU" smtClean="0"/>
              <a:pPr/>
              <a:t>‹#›</a:t>
            </a:fld>
            <a:endParaRPr lang="ru-RU"/>
          </a:p>
        </p:txBody>
      </p:sp>
    </p:spTree>
    <p:extLst>
      <p:ext uri="{BB962C8B-B14F-4D97-AF65-F5344CB8AC3E}">
        <p14:creationId xmlns:p14="http://schemas.microsoft.com/office/powerpoint/2010/main" val="352238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7</a:t>
            </a:fld>
            <a:endParaRPr lang="ru-RU" altLang="ru-RU" sz="1200" smtClean="0"/>
          </a:p>
        </p:txBody>
      </p:sp>
    </p:spTree>
    <p:extLst>
      <p:ext uri="{BB962C8B-B14F-4D97-AF65-F5344CB8AC3E}">
        <p14:creationId xmlns:p14="http://schemas.microsoft.com/office/powerpoint/2010/main" val="673111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0081898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055273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20688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1882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728118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51944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0235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3696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19397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82527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63382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49"/>
          <p:cNvGrpSpPr>
            <a:grpSpLocks/>
          </p:cNvGrpSpPr>
          <p:nvPr/>
        </p:nvGrpSpPr>
        <p:grpSpPr bwMode="auto">
          <a:xfrm>
            <a:off x="0" y="0"/>
            <a:ext cx="8805863" cy="6858000"/>
            <a:chOff x="0" y="0"/>
            <a:chExt cx="5547" cy="4320"/>
          </a:xfrm>
        </p:grpSpPr>
        <p:grpSp>
          <p:nvGrpSpPr>
            <p:cNvPr id="3"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endParaRPr>
            </a:p>
          </p:txBody>
        </p:sp>
        <p:grpSp>
          <p:nvGrpSpPr>
            <p:cNvPr id="4"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5"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2"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3"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4"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061554565"/>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009750185"/>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24617880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112197684"/>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84714645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88357491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3410132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98865432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43514109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02458523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8809624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solidFill>
                <a:srgbClr val="3891A7">
                  <a:shade val="75000"/>
                </a:srgbClr>
              </a:solidFill>
            </a:endParaRPr>
          </a:p>
        </p:txBody>
      </p:sp>
      <p:sp>
        <p:nvSpPr>
          <p:cNvPr id="2" name="Нижний колонтитул 1"/>
          <p:cNvSpPr>
            <a:spLocks noGrp="1"/>
          </p:cNvSpPr>
          <p:nvPr>
            <p:ph type="ftr" sz="quarter" idx="11"/>
          </p:nvPr>
        </p:nvSpPr>
        <p:spPr/>
        <p:txBody>
          <a:bodyPr/>
          <a:lstStyle/>
          <a:p>
            <a:pPr>
              <a:defRPr/>
            </a:pPr>
            <a:endParaRPr lang="ru-RU">
              <a:solidFill>
                <a:srgbClr val="3891A7">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15769870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292586755"/>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solidFill>
                <a:srgbClr val="3891A7">
                  <a:shade val="75000"/>
                </a:srgbClr>
              </a:solidFill>
            </a:endParaRPr>
          </a:p>
        </p:txBody>
      </p:sp>
      <p:sp>
        <p:nvSpPr>
          <p:cNvPr id="11" name="Нижний колонтитул 10"/>
          <p:cNvSpPr>
            <a:spLocks noGrp="1"/>
          </p:cNvSpPr>
          <p:nvPr>
            <p:ph type="ftr" sz="quarter" idx="11"/>
          </p:nvPr>
        </p:nvSpPr>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solidFill>
                  <a:srgbClr val="3891A7">
                    <a:shade val="75000"/>
                  </a:srgbClr>
                </a:solidFill>
              </a:rPr>
              <a:pPr>
                <a:defRPr/>
              </a:pPr>
              <a:t>‹#›</a:t>
            </a:fld>
            <a:endParaRPr lang="ru-RU">
              <a:solidFill>
                <a:srgbClr val="3891A7">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1188798858"/>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solidFill>
                <a:srgbClr val="3891A7">
                  <a:shade val="75000"/>
                </a:srgbClr>
              </a:solidFill>
            </a:endParaRPr>
          </a:p>
        </p:txBody>
      </p:sp>
      <p:sp>
        <p:nvSpPr>
          <p:cNvPr id="10" name="Нижний колонтитул 9"/>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61642546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solidFill>
                <a:srgbClr val="3891A7">
                  <a:shade val="75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solidFill>
                  <a:srgbClr val="3891A7">
                    <a:shade val="75000"/>
                  </a:srgbClr>
                </a:solidFill>
              </a:rPr>
              <a:pPr>
                <a:defRPr/>
              </a:pPr>
              <a:t>‹#›</a:t>
            </a:fld>
            <a:endParaRPr lang="ru-RU">
              <a:solidFill>
                <a:srgbClr val="3891A7">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27626151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solidFill>
                <a:srgbClr val="3891A7">
                  <a:shade val="75000"/>
                </a:srgbClr>
              </a:solidFill>
            </a:endParaRPr>
          </a:p>
        </p:txBody>
      </p:sp>
      <p:sp>
        <p:nvSpPr>
          <p:cNvPr id="21" name="Нижний колонтитул 20"/>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59909281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solidFill>
                <a:srgbClr val="3891A7">
                  <a:shade val="75000"/>
                </a:srgbClr>
              </a:solidFill>
            </a:endParaRPr>
          </a:p>
        </p:txBody>
      </p:sp>
      <p:sp>
        <p:nvSpPr>
          <p:cNvPr id="24" name="Нижний колонтитул 23"/>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9553391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29" name="Нижний колонтитул 28"/>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75200808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solidFill>
                  <a:srgbClr val="3891A7">
                    <a:shade val="75000"/>
                  </a:srgbClr>
                </a:solidFill>
              </a:rPr>
              <a:pPr>
                <a:defRPr/>
              </a:pPr>
              <a:t>‹#›</a:t>
            </a:fld>
            <a:endParaRPr lang="ru-RU">
              <a:solidFill>
                <a:srgbClr val="3891A7">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val="1284478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176428683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417067760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solidFill>
                <a:srgbClr val="EEECE1">
                  <a:shade val="90000"/>
                </a:srgbClr>
              </a:solidFill>
            </a:endParaRPr>
          </a:p>
        </p:txBody>
      </p:sp>
      <p:sp>
        <p:nvSpPr>
          <p:cNvPr id="19" name="Нижний колонтитул 18"/>
          <p:cNvSpPr>
            <a:spLocks noGrp="1"/>
          </p:cNvSpPr>
          <p:nvPr>
            <p:ph type="ftr" sz="quarter" idx="11"/>
          </p:nvPr>
        </p:nvSpPr>
        <p:spPr/>
        <p:txBody>
          <a:bodyPr/>
          <a:lstStyle/>
          <a:p>
            <a:pPr>
              <a:defRPr/>
            </a:pPr>
            <a:endParaRPr lang="ru-RU">
              <a:solidFill>
                <a:srgbClr val="EEECE1">
                  <a:shade val="90000"/>
                </a:srgbClr>
              </a:solidFill>
            </a:endParaRPr>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val="323862664"/>
      </p:ext>
    </p:extLst>
  </p:cSld>
  <p:clrMapOvr>
    <a:overrideClrMapping bg1="dk1" tx1="lt1" bg2="dk2" tx2="lt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731413573"/>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EEECE1">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EECE1">
                  <a:shade val="90000"/>
                </a:srgbClr>
              </a:solidFill>
            </a:endParaRPr>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val="1628323951"/>
      </p:ext>
    </p:extLst>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293805380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srgbClr val="1F497D">
                  <a:shade val="90000"/>
                </a:srgbClr>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1F497D">
                  <a:shade val="90000"/>
                </a:srgbClr>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213251127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1F497D">
                  <a:shade val="90000"/>
                </a:srgbClr>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1F497D">
                  <a:shade val="90000"/>
                </a:srgbClr>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247038801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1F497D">
                  <a:shade val="90000"/>
                </a:srgbClr>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1F497D">
                  <a:shade val="90000"/>
                </a:srgbClr>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297507024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69231984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solidFill>
                  <a:srgbClr val="1F497D">
                    <a:shade val="90000"/>
                  </a:srgbClr>
                </a:solidFill>
              </a:rPr>
              <a:pPr>
                <a:defRPr/>
              </a:pPr>
              <a:t>‹#›</a:t>
            </a:fld>
            <a:endParaRPr lang="ru-RU">
              <a:solidFill>
                <a:srgbClr val="1F497D">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val="341921391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404489304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204849202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prstClr val="black"/>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prstClr val="black"/>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prstClr val="black"/>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prstClr val="black"/>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prstClr val="black"/>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902149978"/>
      </p:ext>
    </p:extLst>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532545458"/>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23253886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424945497"/>
      </p:ext>
    </p:extLst>
  </p:cSld>
  <p:clrMapOvr>
    <a:masterClrMapping/>
  </p:clrMapOvr>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04822715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403218890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24775410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297138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74122032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86398209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00865481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1966222469"/>
      </p:ext>
    </p:extLst>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1557835721"/>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solidFill>
                  <a:prstClr val="black">
                    <a:tint val="75000"/>
                  </a:prstClr>
                </a:solidFill>
              </a:rPr>
              <a:pPr/>
              <a:t>22.10.2019</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FCCE5311-8A7C-4B0F-B1FF-3C9533AEBE2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82911999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solidFill>
                  <a:prstClr val="black">
                    <a:tint val="75000"/>
                  </a:prstClr>
                </a:solidFill>
              </a:rPr>
              <a:pPr/>
              <a:t>22.10.2019</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FCCE5311-8A7C-4B0F-B1FF-3C9533AEBE2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32624271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solidFill>
                  <a:prstClr val="black">
                    <a:tint val="75000"/>
                  </a:prstClr>
                </a:solidFill>
              </a:rPr>
              <a:pPr/>
              <a:t>22.10.2019</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FCCE5311-8A7C-4B0F-B1FF-3C9533AEBE2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3399672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solidFill>
                  <a:prstClr val="black">
                    <a:tint val="75000"/>
                  </a:prstClr>
                </a:solidFill>
              </a:rPr>
              <a:pPr/>
              <a:t>22.10.2019</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FCCE5311-8A7C-4B0F-B1FF-3C9533AEBE2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6968848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solidFill>
                  <a:prstClr val="black">
                    <a:tint val="75000"/>
                  </a:prstClr>
                </a:solidFill>
              </a:rPr>
              <a:pPr/>
              <a:t>22.10.2019</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FCCE5311-8A7C-4B0F-B1FF-3C9533AEBE2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72793519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solidFill>
                  <a:prstClr val="black">
                    <a:tint val="75000"/>
                  </a:prstClr>
                </a:solidFill>
              </a:rPr>
              <a:pPr/>
              <a:t>22.10.2019</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FCCE5311-8A7C-4B0F-B1FF-3C9533AEBE2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56376479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solidFill>
                  <a:prstClr val="black">
                    <a:tint val="75000"/>
                  </a:prstClr>
                </a:solidFill>
              </a:rPr>
              <a:pPr/>
              <a:t>22.10.2019</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FCCE5311-8A7C-4B0F-B1FF-3C9533AEBE2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11173574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solidFill>
                  <a:prstClr val="black">
                    <a:tint val="75000"/>
                  </a:prstClr>
                </a:solidFill>
              </a:rPr>
              <a:pPr/>
              <a:t>22.10.2019</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FCCE5311-8A7C-4B0F-B1FF-3C9533AEBE2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83935543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solidFill>
                  <a:prstClr val="black">
                    <a:tint val="75000"/>
                  </a:prstClr>
                </a:solidFill>
              </a:rPr>
              <a:pPr/>
              <a:t>22.10.2019</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FCCE5311-8A7C-4B0F-B1FF-3C9533AEBE2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74724238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86116048"/>
      </p:ext>
    </p:extLst>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22437824"/>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01621760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952865691"/>
      </p:ext>
    </p:extLst>
  </p:cSld>
  <p:clrMapOvr>
    <a:masterClrMapping/>
  </p:clrMapOvr>
  <p:timing>
    <p:tnLst>
      <p:par>
        <p:cTn id="1" dur="indefinite" restart="never" nodeType="tmRoot"/>
      </p:par>
    </p:tn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99252244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97845038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81111006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12668516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65353877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23050312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780797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7" name="Picture 3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1DBD9794-A4CC-42D0-9A65-24C6B9EF4076}" type="datetimeFigureOut">
              <a:rPr lang="en-US" smtClean="0">
                <a:solidFill>
                  <a:prstClr val="black">
                    <a:tint val="75000"/>
                  </a:prstClr>
                </a:solidFill>
                <a:latin typeface="Calibri"/>
              </a:rPr>
              <a:pPr fontAlgn="auto">
                <a:spcBef>
                  <a:spcPts val="0"/>
                </a:spcBef>
                <a:spcAft>
                  <a:spcPts val="0"/>
                </a:spcAft>
              </a:pPr>
              <a:t>10/22/2019</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FE8DF1E-33BB-4377-9A26-35481BA06C7C}"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256527970"/>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endParaRPr>
            </a:p>
          </p:txBody>
        </p:sp>
        <p:grpSp>
          <p:nvGrpSpPr>
            <p:cNvPr id="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endParaRPr>
            </a:p>
          </p:txBody>
        </p:sp>
        <p:grpSp>
          <p:nvGrpSpPr>
            <p:cNvPr id="4"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nvGrpSpPr>
              <p:cNvPr id="5"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grpSp>
        <p:grpSp>
          <p:nvGrpSpPr>
            <p:cNvPr id="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796379855"/>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solidFill>
                  <a:srgbClr val="3891A7">
                    <a:shade val="75000"/>
                  </a:srgbClr>
                </a:solidFill>
              </a:rPr>
              <a:pPr>
                <a:defRPr/>
              </a:pPr>
              <a:t>‹#›</a:t>
            </a:fld>
            <a:endParaRPr lang="ru-RU">
              <a:solidFill>
                <a:srgbClr val="3891A7">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611229126"/>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solidFill>
                  <a:srgbClr val="1F497D">
                    <a:shade val="90000"/>
                  </a:srgbClr>
                </a:solidFill>
              </a:rPr>
              <a:pPr>
                <a:defRPr/>
              </a:pPr>
              <a:t>‹#›</a:t>
            </a:fld>
            <a:endParaRPr lang="ru-RU">
              <a:solidFill>
                <a:srgbClr val="1F497D">
                  <a:shade val="90000"/>
                </a:srgbClr>
              </a:solidFill>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extLst>
      <p:ext uri="{BB962C8B-B14F-4D97-AF65-F5344CB8AC3E}">
        <p14:creationId xmlns:p14="http://schemas.microsoft.com/office/powerpoint/2010/main" val="3650786451"/>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prstClr val="black"/>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prstClr val="black"/>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prstClr val="black"/>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prstClr val="black"/>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prstClr val="black"/>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prstClr val="black"/>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prstClr val="black"/>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prstClr val="black"/>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537566218"/>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solidFill>
                  <a:prstClr val="black">
                    <a:tint val="75000"/>
                  </a:prstClr>
                </a:solidFill>
              </a:rPr>
              <a:pPr/>
              <a:t>22.10.2019</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solidFill>
                <a:prstClr val="black">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168784386"/>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147272358"/>
      </p:ext>
    </p:extLst>
  </p:cSld>
  <p:clrMap bg1="lt1" tx1="dk1" bg2="lt2" tx2="dk2" accent1="accent1" accent2="accent2" accent3="accent3" accent4="accent4" accent5="accent5" accent6="accent6" hlink="hlink" folHlink="folHlink"/>
  <p:sldLayoutIdLst>
    <p:sldLayoutId id="2147483868" r:id="rId1"/>
    <p:sldLayoutId id="2147483869" r:id="rId2"/>
    <p:sldLayoutId id="2147483870" r:id="rId3"/>
    <p:sldLayoutId id="2147483871" r:id="rId4"/>
    <p:sldLayoutId id="2147483872" r:id="rId5"/>
    <p:sldLayoutId id="2147483873" r:id="rId6"/>
    <p:sldLayoutId id="2147483874" r:id="rId7"/>
    <p:sldLayoutId id="2147483875" r:id="rId8"/>
    <p:sldLayoutId id="2147483876" r:id="rId9"/>
    <p:sldLayoutId id="2147483877" r:id="rId10"/>
    <p:sldLayoutId id="2147483878"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9.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9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01.xml"/></Relationships>
</file>

<file path=ppt/slides/_rels/slide2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6" name="Title 1"/>
          <p:cNvSpPr txBox="1">
            <a:spLocks/>
          </p:cNvSpPr>
          <p:nvPr/>
        </p:nvSpPr>
        <p:spPr>
          <a:xfrm>
            <a:off x="755576" y="1268760"/>
            <a:ext cx="8136904" cy="139134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3200" b="1" dirty="0">
                <a:ln/>
                <a:solidFill>
                  <a:srgbClr val="C00000"/>
                </a:solidFill>
                <a:effectLst>
                  <a:outerShdw blurRad="38100" dist="19050" dir="2700000" algn="tl" rotWithShape="0">
                    <a:schemeClr val="dk1">
                      <a:lumMod val="50000"/>
                      <a:alpha val="40000"/>
                    </a:schemeClr>
                  </a:outerShdw>
                </a:effectLst>
                <a:latin typeface="+mn-lt"/>
              </a:rPr>
              <a:t>3-МАВЗУ </a:t>
            </a:r>
            <a:r>
              <a:rPr lang="ru-RU" sz="3200" b="1" dirty="0" err="1">
                <a:ln/>
                <a:solidFill>
                  <a:srgbClr val="C00000"/>
                </a:solidFill>
                <a:effectLst>
                  <a:outerShdw blurRad="38100" dist="19050" dir="2700000" algn="tl" rotWithShape="0">
                    <a:schemeClr val="dk1">
                      <a:lumMod val="50000"/>
                      <a:alpha val="40000"/>
                    </a:schemeClr>
                  </a:outerShdw>
                </a:effectLst>
                <a:latin typeface="+mn-lt"/>
              </a:rPr>
              <a:t>Дарахт</a:t>
            </a:r>
            <a:r>
              <a:rPr lang="ru-RU" sz="3200" b="1" dirty="0">
                <a:ln/>
                <a:solidFill>
                  <a:srgbClr val="C00000"/>
                </a:solidFill>
                <a:effectLst>
                  <a:outerShdw blurRad="38100" dist="19050" dir="2700000" algn="tl" rotWithShape="0">
                    <a:schemeClr val="dk1">
                      <a:lumMod val="50000"/>
                      <a:alpha val="40000"/>
                    </a:schemeClr>
                  </a:outerShdw>
                </a:effectLst>
                <a:latin typeface="+mn-lt"/>
              </a:rPr>
              <a:t> </a:t>
            </a:r>
            <a:r>
              <a:rPr lang="ru-RU" sz="3200" b="1" dirty="0" err="1">
                <a:ln/>
                <a:solidFill>
                  <a:srgbClr val="C00000"/>
                </a:solidFill>
                <a:effectLst>
                  <a:outerShdw blurRad="38100" dist="19050" dir="2700000" algn="tl" rotWithShape="0">
                    <a:schemeClr val="dk1">
                      <a:lumMod val="50000"/>
                      <a:alpha val="40000"/>
                    </a:schemeClr>
                  </a:outerShdw>
                </a:effectLst>
                <a:latin typeface="+mn-lt"/>
              </a:rPr>
              <a:t>ўсимликларининг</a:t>
            </a:r>
            <a:r>
              <a:rPr lang="ru-RU" sz="3200" b="1" dirty="0">
                <a:ln/>
                <a:solidFill>
                  <a:srgbClr val="C00000"/>
                </a:solidFill>
                <a:effectLst>
                  <a:outerShdw blurRad="38100" dist="19050" dir="2700000" algn="tl" rotWithShape="0">
                    <a:schemeClr val="dk1">
                      <a:lumMod val="50000"/>
                      <a:alpha val="40000"/>
                    </a:schemeClr>
                  </a:outerShdw>
                </a:effectLst>
                <a:latin typeface="+mn-lt"/>
              </a:rPr>
              <a:t> </a:t>
            </a:r>
            <a:r>
              <a:rPr lang="ru-RU" sz="3200" b="1" dirty="0" err="1">
                <a:ln/>
                <a:solidFill>
                  <a:srgbClr val="C00000"/>
                </a:solidFill>
                <a:effectLst>
                  <a:outerShdw blurRad="38100" dist="19050" dir="2700000" algn="tl" rotWithShape="0">
                    <a:schemeClr val="dk1">
                      <a:lumMod val="50000"/>
                      <a:alpha val="40000"/>
                    </a:schemeClr>
                  </a:outerShdw>
                </a:effectLst>
                <a:latin typeface="+mn-lt"/>
              </a:rPr>
              <a:t>биологик</a:t>
            </a:r>
            <a:r>
              <a:rPr lang="ru-RU" sz="3200" b="1" dirty="0">
                <a:ln/>
                <a:solidFill>
                  <a:srgbClr val="C00000"/>
                </a:solidFill>
                <a:effectLst>
                  <a:outerShdw blurRad="38100" dist="19050" dir="2700000" algn="tl" rotWithShape="0">
                    <a:schemeClr val="dk1">
                      <a:lumMod val="50000"/>
                      <a:alpha val="40000"/>
                    </a:schemeClr>
                  </a:outerShdw>
                </a:effectLst>
                <a:latin typeface="+mn-lt"/>
              </a:rPr>
              <a:t> </a:t>
            </a:r>
            <a:r>
              <a:rPr lang="ru-RU" sz="3200" b="1" dirty="0" err="1">
                <a:ln/>
                <a:solidFill>
                  <a:srgbClr val="C00000"/>
                </a:solidFill>
                <a:effectLst>
                  <a:outerShdw blurRad="38100" dist="19050" dir="2700000" algn="tl" rotWithShape="0">
                    <a:schemeClr val="dk1">
                      <a:lumMod val="50000"/>
                      <a:alpha val="40000"/>
                    </a:schemeClr>
                  </a:outerShdw>
                </a:effectLst>
                <a:latin typeface="+mn-lt"/>
              </a:rPr>
              <a:t>ва</a:t>
            </a:r>
            <a:r>
              <a:rPr lang="ru-RU" sz="3200" b="1" dirty="0">
                <a:ln/>
                <a:solidFill>
                  <a:srgbClr val="C00000"/>
                </a:solidFill>
                <a:effectLst>
                  <a:outerShdw blurRad="38100" dist="19050" dir="2700000" algn="tl" rotWithShape="0">
                    <a:schemeClr val="dk1">
                      <a:lumMod val="50000"/>
                      <a:alpha val="40000"/>
                    </a:schemeClr>
                  </a:outerShdw>
                </a:effectLst>
                <a:latin typeface="+mn-lt"/>
              </a:rPr>
              <a:t> </a:t>
            </a:r>
            <a:r>
              <a:rPr lang="ru-RU" sz="3200" b="1" dirty="0" err="1">
                <a:ln/>
                <a:solidFill>
                  <a:srgbClr val="C00000"/>
                </a:solidFill>
                <a:effectLst>
                  <a:outerShdw blurRad="38100" dist="19050" dir="2700000" algn="tl" rotWithShape="0">
                    <a:schemeClr val="dk1">
                      <a:lumMod val="50000"/>
                      <a:alpha val="40000"/>
                    </a:schemeClr>
                  </a:outerShdw>
                </a:effectLst>
                <a:latin typeface="+mn-lt"/>
              </a:rPr>
              <a:t>манзаравийлик</a:t>
            </a:r>
            <a:r>
              <a:rPr lang="ru-RU" sz="3200" b="1" dirty="0">
                <a:ln/>
                <a:solidFill>
                  <a:srgbClr val="C00000"/>
                </a:solidFill>
                <a:effectLst>
                  <a:outerShdw blurRad="38100" dist="19050" dir="2700000" algn="tl" rotWithShape="0">
                    <a:schemeClr val="dk1">
                      <a:lumMod val="50000"/>
                      <a:alpha val="40000"/>
                    </a:schemeClr>
                  </a:outerShdw>
                </a:effectLst>
                <a:latin typeface="+mn-lt"/>
              </a:rPr>
              <a:t> </a:t>
            </a:r>
            <a:r>
              <a:rPr lang="ru-RU" sz="3200" b="1" dirty="0" err="1">
                <a:ln/>
                <a:solidFill>
                  <a:srgbClr val="C00000"/>
                </a:solidFill>
                <a:effectLst>
                  <a:outerShdw blurRad="38100" dist="19050" dir="2700000" algn="tl" rotWithShape="0">
                    <a:schemeClr val="dk1">
                      <a:lumMod val="50000"/>
                      <a:alpha val="40000"/>
                    </a:schemeClr>
                  </a:outerShdw>
                </a:effectLst>
                <a:latin typeface="+mn-lt"/>
              </a:rPr>
              <a:t>хусусиятлари</a:t>
            </a:r>
            <a:endParaRPr lang="en-US" sz="3200" b="1" dirty="0">
              <a:ln/>
              <a:solidFill>
                <a:srgbClr val="C00000"/>
              </a:solidFill>
              <a:effectLst>
                <a:outerShdw blurRad="38100" dist="19050" dir="2700000" algn="tl" rotWithShape="0">
                  <a:schemeClr val="dk1">
                    <a:lumMod val="50000"/>
                    <a:alpha val="40000"/>
                  </a:schemeClr>
                </a:outerShdw>
              </a:effectLst>
              <a:latin typeface="+mn-lt"/>
            </a:endParaRPr>
          </a:p>
        </p:txBody>
      </p:sp>
    </p:spTree>
    <p:extLst>
      <p:ext uri="{BB962C8B-B14F-4D97-AF65-F5344CB8AC3E}">
        <p14:creationId xmlns:p14="http://schemas.microsoft.com/office/powerpoint/2010/main" val="3622316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uz-Cyrl-UZ" dirty="0" smtClean="0"/>
              <a:t>Режа</a:t>
            </a:r>
            <a:endParaRPr lang="en-US" dirty="0"/>
          </a:p>
        </p:txBody>
      </p:sp>
      <p:grpSp>
        <p:nvGrpSpPr>
          <p:cNvPr id="9" name="Group 7"/>
          <p:cNvGrpSpPr>
            <a:grpSpLocks/>
          </p:cNvGrpSpPr>
          <p:nvPr/>
        </p:nvGrpSpPr>
        <p:grpSpPr bwMode="auto">
          <a:xfrm>
            <a:off x="395536" y="1750019"/>
            <a:ext cx="6261288" cy="730250"/>
            <a:chOff x="1248" y="2030"/>
            <a:chExt cx="3216" cy="460"/>
          </a:xfrm>
        </p:grpSpPr>
        <p:sp>
          <p:nvSpPr>
            <p:cNvPr id="10" name="Line 8"/>
            <p:cNvSpPr>
              <a:spLocks noChangeShapeType="1"/>
            </p:cNvSpPr>
            <p:nvPr/>
          </p:nvSpPr>
          <p:spPr bwMode="gray">
            <a:xfrm>
              <a:off x="1440" y="238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11" name="Rectangle 9"/>
            <p:cNvSpPr>
              <a:spLocks noChangeArrowheads="1"/>
            </p:cNvSpPr>
            <p:nvPr/>
          </p:nvSpPr>
          <p:spPr bwMode="gray">
            <a:xfrm rot="3419336">
              <a:off x="1261" y="2017"/>
              <a:ext cx="302" cy="328"/>
            </a:xfrm>
            <a:prstGeom prst="rect">
              <a:avLst/>
            </a:prstGeom>
            <a:gradFill rotWithShape="1">
              <a:gsLst>
                <a:gs pos="0">
                  <a:srgbClr val="99CC00"/>
                </a:gs>
                <a:gs pos="100000">
                  <a:srgbClr val="99CC00">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CC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12" name="Text Box 10"/>
            <p:cNvSpPr txBox="1">
              <a:spLocks noChangeArrowheads="1"/>
            </p:cNvSpPr>
            <p:nvPr/>
          </p:nvSpPr>
          <p:spPr bwMode="gray">
            <a:xfrm>
              <a:off x="1729" y="2044"/>
              <a:ext cx="2692"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fontAlgn="auto">
                <a:spcBef>
                  <a:spcPts val="0"/>
                </a:spcBef>
                <a:spcAft>
                  <a:spcPts val="0"/>
                </a:spcAft>
              </a:pPr>
              <a:r>
                <a:rPr lang="uz-Cyrl-UZ" sz="2000" b="1" dirty="0"/>
                <a:t>Дарахтларнинг ҳаётий шакллари </a:t>
              </a:r>
              <a:endParaRPr lang="en-US" sz="2000" b="1" dirty="0" smtClean="0"/>
            </a:p>
            <a:p>
              <a:pPr lvl="0" fontAlgn="auto">
                <a:spcBef>
                  <a:spcPts val="0"/>
                </a:spcBef>
                <a:spcAft>
                  <a:spcPts val="0"/>
                </a:spcAft>
              </a:pPr>
              <a:r>
                <a:rPr lang="uz-Cyrl-UZ" sz="2000" b="1" dirty="0" smtClean="0"/>
                <a:t>ва </a:t>
              </a:r>
              <a:r>
                <a:rPr lang="uz-Cyrl-UZ" sz="2000" b="1" dirty="0"/>
                <a:t>ҳаётининг </a:t>
              </a:r>
              <a:r>
                <a:rPr lang="uz-Cyrl-UZ" sz="2000" b="1" dirty="0" smtClean="0"/>
                <a:t>давомийлиги</a:t>
              </a:r>
              <a:endParaRPr lang="en-US" sz="2800" dirty="0">
                <a:solidFill>
                  <a:prstClr val="black"/>
                </a:solidFill>
                <a:latin typeface="Calibri"/>
              </a:endParaRPr>
            </a:p>
          </p:txBody>
        </p:sp>
        <p:sp>
          <p:nvSpPr>
            <p:cNvPr id="13" name="Text Box 11"/>
            <p:cNvSpPr txBox="1">
              <a:spLocks noChangeArrowheads="1"/>
            </p:cNvSpPr>
            <p:nvPr/>
          </p:nvSpPr>
          <p:spPr bwMode="gray">
            <a:xfrm>
              <a:off x="1296" y="20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dirty="0">
                  <a:solidFill>
                    <a:prstClr val="black"/>
                  </a:solidFill>
                  <a:latin typeface="Calibri"/>
                </a:rPr>
                <a:t>1</a:t>
              </a:r>
            </a:p>
          </p:txBody>
        </p:sp>
      </p:grpSp>
      <p:grpSp>
        <p:nvGrpSpPr>
          <p:cNvPr id="14" name="Group 12"/>
          <p:cNvGrpSpPr>
            <a:grpSpLocks/>
          </p:cNvGrpSpPr>
          <p:nvPr/>
        </p:nvGrpSpPr>
        <p:grpSpPr bwMode="auto">
          <a:xfrm>
            <a:off x="467544" y="2636716"/>
            <a:ext cx="20522460" cy="576264"/>
            <a:chOff x="1248" y="2627"/>
            <a:chExt cx="10541" cy="363"/>
          </a:xfrm>
        </p:grpSpPr>
        <p:sp>
          <p:nvSpPr>
            <p:cNvPr id="15" name="Line 13"/>
            <p:cNvSpPr>
              <a:spLocks noChangeShapeType="1"/>
            </p:cNvSpPr>
            <p:nvPr/>
          </p:nvSpPr>
          <p:spPr bwMode="gray">
            <a:xfrm>
              <a:off x="1440" y="299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16" name="Rectangle 14"/>
            <p:cNvSpPr>
              <a:spLocks noChangeArrowheads="1"/>
            </p:cNvSpPr>
            <p:nvPr/>
          </p:nvSpPr>
          <p:spPr bwMode="gray">
            <a:xfrm rot="3419336">
              <a:off x="1261" y="2627"/>
              <a:ext cx="302" cy="328"/>
            </a:xfrm>
            <a:prstGeom prst="rect">
              <a:avLst/>
            </a:prstGeom>
            <a:gradFill rotWithShape="1">
              <a:gsLst>
                <a:gs pos="0">
                  <a:srgbClr val="006699"/>
                </a:gs>
                <a:gs pos="100000">
                  <a:srgbClr val="006699">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006699"/>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17" name="Text Box 15"/>
            <p:cNvSpPr txBox="1">
              <a:spLocks noChangeArrowheads="1"/>
            </p:cNvSpPr>
            <p:nvPr/>
          </p:nvSpPr>
          <p:spPr bwMode="gray">
            <a:xfrm>
              <a:off x="1627" y="2627"/>
              <a:ext cx="10162"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auto">
                <a:spcBef>
                  <a:spcPts val="0"/>
                </a:spcBef>
                <a:spcAft>
                  <a:spcPts val="0"/>
                </a:spcAft>
              </a:pPr>
              <a:r>
                <a:rPr lang="uz-Cyrl-UZ" sz="2000" b="1" dirty="0"/>
                <a:t>Ташқи муҳитга ўсиш вақти яшашлиги муносабати</a:t>
              </a:r>
              <a:endParaRPr lang="en-US" sz="2800" dirty="0">
                <a:solidFill>
                  <a:prstClr val="black"/>
                </a:solidFill>
                <a:latin typeface="Calibri"/>
              </a:endParaRPr>
            </a:p>
          </p:txBody>
        </p:sp>
        <p:sp>
          <p:nvSpPr>
            <p:cNvPr id="18" name="Text Box 16"/>
            <p:cNvSpPr txBox="1">
              <a:spLocks noChangeArrowheads="1"/>
            </p:cNvSpPr>
            <p:nvPr/>
          </p:nvSpPr>
          <p:spPr bwMode="gray">
            <a:xfrm>
              <a:off x="1296" y="265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a:solidFill>
                    <a:prstClr val="black"/>
                  </a:solidFill>
                  <a:latin typeface="Calibri"/>
                </a:rPr>
                <a:t>2</a:t>
              </a:r>
            </a:p>
          </p:txBody>
        </p:sp>
      </p:grpSp>
      <p:grpSp>
        <p:nvGrpSpPr>
          <p:cNvPr id="19" name="Group 17"/>
          <p:cNvGrpSpPr>
            <a:grpSpLocks/>
          </p:cNvGrpSpPr>
          <p:nvPr/>
        </p:nvGrpSpPr>
        <p:grpSpPr bwMode="auto">
          <a:xfrm>
            <a:off x="323528" y="3409120"/>
            <a:ext cx="6617890" cy="707325"/>
            <a:chOff x="1248" y="3170"/>
            <a:chExt cx="3427" cy="410"/>
          </a:xfrm>
        </p:grpSpPr>
        <p:sp>
          <p:nvSpPr>
            <p:cNvPr id="20" name="Line 18"/>
            <p:cNvSpPr>
              <a:spLocks noChangeShapeType="1"/>
            </p:cNvSpPr>
            <p:nvPr/>
          </p:nvSpPr>
          <p:spPr bwMode="gray">
            <a:xfrm>
              <a:off x="1441" y="3579"/>
              <a:ext cx="3023" cy="1"/>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21" name="Rectangle 19"/>
            <p:cNvSpPr>
              <a:spLocks noChangeArrowheads="1"/>
            </p:cNvSpPr>
            <p:nvPr/>
          </p:nvSpPr>
          <p:spPr bwMode="gray">
            <a:xfrm rot="3419336">
              <a:off x="1261" y="3217"/>
              <a:ext cx="302" cy="328"/>
            </a:xfrm>
            <a:prstGeom prst="rect">
              <a:avLst/>
            </a:prstGeom>
            <a:gradFill rotWithShape="1">
              <a:gsLst>
                <a:gs pos="0">
                  <a:srgbClr val="FF9933"/>
                </a:gs>
                <a:gs pos="100000">
                  <a:srgbClr val="FF9933">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FF9933"/>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22" name="Text Box 20"/>
            <p:cNvSpPr txBox="1">
              <a:spLocks noChangeArrowheads="1"/>
            </p:cNvSpPr>
            <p:nvPr/>
          </p:nvSpPr>
          <p:spPr bwMode="gray">
            <a:xfrm>
              <a:off x="1694" y="3170"/>
              <a:ext cx="2981" cy="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ru-RU" sz="2000" b="1" dirty="0" err="1" smtClean="0"/>
                <a:t>Шоҳ-шаббанинг</a:t>
              </a:r>
              <a:r>
                <a:rPr lang="ru-RU" sz="2000" b="1" dirty="0" smtClean="0"/>
                <a:t> </a:t>
              </a:r>
              <a:r>
                <a:rPr lang="ru-RU" sz="2000" b="1" dirty="0" err="1"/>
                <a:t>шакли</a:t>
              </a:r>
              <a:r>
                <a:rPr lang="ru-RU" sz="2000" b="1" dirty="0"/>
                <a:t> </a:t>
              </a:r>
              <a:r>
                <a:rPr lang="ru-RU" sz="2000" b="1" dirty="0" err="1"/>
                <a:t>ва</a:t>
              </a:r>
              <a:r>
                <a:rPr lang="ru-RU" sz="2000" b="1" dirty="0"/>
                <a:t> </a:t>
              </a:r>
              <a:r>
                <a:rPr lang="ru-RU" sz="2000" b="1" dirty="0" err="1"/>
                <a:t>қалинлиги</a:t>
              </a:r>
              <a:endParaRPr lang="en-US" sz="2000" dirty="0">
                <a:solidFill>
                  <a:prstClr val="black"/>
                </a:solidFill>
                <a:latin typeface="Calibri"/>
              </a:endParaRPr>
            </a:p>
          </p:txBody>
        </p:sp>
        <p:sp>
          <p:nvSpPr>
            <p:cNvPr id="23" name="Text Box 21"/>
            <p:cNvSpPr txBox="1">
              <a:spLocks noChangeArrowheads="1"/>
            </p:cNvSpPr>
            <p:nvPr/>
          </p:nvSpPr>
          <p:spPr bwMode="gray">
            <a:xfrm>
              <a:off x="1296" y="32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a:solidFill>
                    <a:prstClr val="black"/>
                  </a:solidFill>
                  <a:latin typeface="Calibri"/>
                </a:rPr>
                <a:t>3</a:t>
              </a:r>
            </a:p>
          </p:txBody>
        </p:sp>
      </p:grpSp>
      <p:sp>
        <p:nvSpPr>
          <p:cNvPr id="24" name="Rectangle 19"/>
          <p:cNvSpPr>
            <a:spLocks noChangeArrowheads="1"/>
          </p:cNvSpPr>
          <p:nvPr/>
        </p:nvSpPr>
        <p:spPr bwMode="gray">
          <a:xfrm rot="3419336">
            <a:off x="326507" y="4367383"/>
            <a:ext cx="521005" cy="633402"/>
          </a:xfrm>
          <a:prstGeom prst="rect">
            <a:avLst/>
          </a:prstGeom>
          <a:solidFill>
            <a:srgbClr val="7030A0"/>
          </a:solidFill>
          <a:ln w="9525">
            <a:solidFill>
              <a:srgbClr val="7030A0"/>
            </a:solidFill>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33FF"/>
            </a:extrusionClr>
          </a:sp3d>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25" name="Text Box 20"/>
          <p:cNvSpPr txBox="1">
            <a:spLocks noChangeArrowheads="1"/>
          </p:cNvSpPr>
          <p:nvPr/>
        </p:nvSpPr>
        <p:spPr bwMode="gray">
          <a:xfrm>
            <a:off x="1131581" y="4320070"/>
            <a:ext cx="7135287"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ru-RU" b="1" dirty="0" err="1"/>
              <a:t>Барглар</a:t>
            </a:r>
            <a:r>
              <a:rPr lang="ru-RU" b="1" dirty="0"/>
              <a:t>, </a:t>
            </a:r>
            <a:r>
              <a:rPr lang="ru-RU" b="1" dirty="0" err="1"/>
              <a:t>мевалар</a:t>
            </a:r>
            <a:r>
              <a:rPr lang="ru-RU" b="1" dirty="0"/>
              <a:t>, </a:t>
            </a:r>
            <a:r>
              <a:rPr lang="ru-RU" b="1" dirty="0" err="1"/>
              <a:t>дарахт</a:t>
            </a:r>
            <a:r>
              <a:rPr lang="ru-RU" b="1" dirty="0"/>
              <a:t> </a:t>
            </a:r>
            <a:r>
              <a:rPr lang="ru-RU" b="1" dirty="0" err="1"/>
              <a:t>танаси</a:t>
            </a:r>
            <a:r>
              <a:rPr lang="ru-RU" b="1" dirty="0"/>
              <a:t> </a:t>
            </a:r>
            <a:r>
              <a:rPr lang="ru-RU" b="1" dirty="0" err="1"/>
              <a:t>ва</a:t>
            </a:r>
            <a:r>
              <a:rPr lang="ru-RU" b="1" dirty="0"/>
              <a:t> </a:t>
            </a:r>
            <a:r>
              <a:rPr lang="ru-RU" b="1" dirty="0" err="1"/>
              <a:t>бошқаларнинг</a:t>
            </a:r>
            <a:r>
              <a:rPr lang="ru-RU" b="1" dirty="0"/>
              <a:t> </a:t>
            </a:r>
            <a:endParaRPr lang="en-US" b="1" dirty="0" smtClean="0"/>
          </a:p>
          <a:p>
            <a:pPr fontAlgn="auto">
              <a:spcBef>
                <a:spcPts val="0"/>
              </a:spcBef>
              <a:spcAft>
                <a:spcPts val="0"/>
              </a:spcAft>
            </a:pPr>
            <a:r>
              <a:rPr lang="ru-RU" b="1" dirty="0" err="1" smtClean="0"/>
              <a:t>манзарали</a:t>
            </a:r>
            <a:r>
              <a:rPr lang="ru-RU" b="1" dirty="0" smtClean="0"/>
              <a:t> </a:t>
            </a:r>
            <a:r>
              <a:rPr lang="ru-RU" b="1" dirty="0" err="1"/>
              <a:t>сифати</a:t>
            </a:r>
            <a:endParaRPr lang="en-US" sz="2400" dirty="0">
              <a:solidFill>
                <a:prstClr val="black"/>
              </a:solidFill>
              <a:latin typeface="Calibri"/>
            </a:endParaRPr>
          </a:p>
        </p:txBody>
      </p:sp>
    </p:spTree>
    <p:extLst>
      <p:ext uri="{BB962C8B-B14F-4D97-AF65-F5344CB8AC3E}">
        <p14:creationId xmlns:p14="http://schemas.microsoft.com/office/powerpoint/2010/main" val="33576370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3">
            <a:schemeClr val="lt1"/>
          </a:lnRef>
          <a:fillRef idx="1">
            <a:schemeClr val="accent4"/>
          </a:fillRef>
          <a:effectRef idx="1">
            <a:schemeClr val="accent4"/>
          </a:effectRef>
          <a:fontRef idx="minor">
            <a:schemeClr val="lt1"/>
          </a:fontRef>
        </p:style>
        <p:txBody>
          <a:bodyPr>
            <a:noAutofit/>
          </a:bodyPr>
          <a:lstStyle/>
          <a:p>
            <a:pPr>
              <a:defRPr/>
            </a:pPr>
            <a:r>
              <a:rPr lang="uz-Cyrl-UZ" sz="2000" b="1" dirty="0">
                <a:effectLst/>
              </a:rPr>
              <a:t>Дарахтларнинг ҳаётий шакллари ва ҳаётининг давомийлиги</a:t>
            </a:r>
            <a:endParaRPr lang="ru-RU" sz="1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214282" y="725226"/>
            <a:ext cx="4786314" cy="5452272"/>
          </a:xfrm>
        </p:spPr>
        <p:style>
          <a:lnRef idx="0">
            <a:schemeClr val="dk1"/>
          </a:lnRef>
          <a:fillRef idx="3">
            <a:schemeClr val="dk1"/>
          </a:fillRef>
          <a:effectRef idx="3">
            <a:schemeClr val="dk1"/>
          </a:effectRef>
          <a:fontRef idx="minor">
            <a:schemeClr val="lt1"/>
          </a:fontRef>
        </p:style>
        <p:txBody>
          <a:bodyPr>
            <a:normAutofit fontScale="47500" lnSpcReduction="20000"/>
          </a:bodyPr>
          <a:lstStyle/>
          <a:p>
            <a:r>
              <a:rPr lang="uz-Cyrl-UZ" sz="2400" i="1" dirty="0" smtClean="0">
                <a:solidFill>
                  <a:schemeClr val="bg2">
                    <a:lumMod val="75000"/>
                  </a:schemeClr>
                </a:solidFill>
              </a:rPr>
              <a:t>   </a:t>
            </a:r>
            <a:r>
              <a:rPr lang="ru-RU" dirty="0" err="1"/>
              <a:t>Дарахт</a:t>
            </a:r>
            <a:r>
              <a:rPr lang="ru-RU" dirty="0"/>
              <a:t> </a:t>
            </a:r>
            <a:r>
              <a:rPr lang="ru-RU" dirty="0" err="1"/>
              <a:t>ўсимликлари</a:t>
            </a:r>
            <a:r>
              <a:rPr lang="ru-RU" dirty="0"/>
              <a:t> </a:t>
            </a:r>
            <a:r>
              <a:rPr lang="ru-RU" dirty="0" err="1"/>
              <a:t>ўзининг</a:t>
            </a:r>
            <a:r>
              <a:rPr lang="ru-RU" dirty="0"/>
              <a:t> </a:t>
            </a:r>
            <a:r>
              <a:rPr lang="ru-RU" dirty="0" err="1"/>
              <a:t>гўзаллиги</a:t>
            </a:r>
            <a:r>
              <a:rPr lang="ru-RU" dirty="0"/>
              <a:t>, </a:t>
            </a:r>
            <a:r>
              <a:rPr lang="ru-RU" dirty="0" err="1"/>
              <a:t>шаклари</a:t>
            </a:r>
            <a:r>
              <a:rPr lang="ru-RU" dirty="0"/>
              <a:t> </a:t>
            </a:r>
            <a:r>
              <a:rPr lang="ru-RU" dirty="0" err="1"/>
              <a:t>ва</a:t>
            </a:r>
            <a:r>
              <a:rPr lang="ru-RU" dirty="0"/>
              <a:t>  </a:t>
            </a:r>
            <a:r>
              <a:rPr lang="ru-RU" dirty="0" err="1"/>
              <a:t>рангининг</a:t>
            </a:r>
            <a:r>
              <a:rPr lang="ru-RU" dirty="0"/>
              <a:t> </a:t>
            </a:r>
            <a:r>
              <a:rPr lang="ru-RU" dirty="0" err="1"/>
              <a:t>ҳар</a:t>
            </a:r>
            <a:r>
              <a:rPr lang="ru-RU" dirty="0"/>
              <a:t> </a:t>
            </a:r>
            <a:r>
              <a:rPr lang="ru-RU" dirty="0" err="1"/>
              <a:t>хиллиги</a:t>
            </a:r>
            <a:r>
              <a:rPr lang="ru-RU" dirty="0"/>
              <a:t> </a:t>
            </a:r>
            <a:r>
              <a:rPr lang="ru-RU" dirty="0" err="1"/>
              <a:t>билан</a:t>
            </a:r>
            <a:r>
              <a:rPr lang="ru-RU" dirty="0"/>
              <a:t> </a:t>
            </a:r>
            <a:r>
              <a:rPr lang="ru-RU" dirty="0" err="1"/>
              <a:t>одамларнинг</a:t>
            </a:r>
            <a:r>
              <a:rPr lang="ru-RU" dirty="0"/>
              <a:t> </a:t>
            </a:r>
            <a:r>
              <a:rPr lang="ru-RU" dirty="0" err="1"/>
              <a:t>диққат</a:t>
            </a:r>
            <a:r>
              <a:rPr lang="ru-RU" dirty="0"/>
              <a:t> - </a:t>
            </a:r>
            <a:r>
              <a:rPr lang="ru-RU" dirty="0" err="1"/>
              <a:t>эътиборини</a:t>
            </a:r>
            <a:r>
              <a:rPr lang="ru-RU" dirty="0"/>
              <a:t> </a:t>
            </a:r>
            <a:r>
              <a:rPr lang="ru-RU" dirty="0" err="1"/>
              <a:t>ўзига</a:t>
            </a:r>
            <a:r>
              <a:rPr lang="ru-RU" dirty="0"/>
              <a:t> </a:t>
            </a:r>
            <a:r>
              <a:rPr lang="ru-RU" dirty="0" err="1"/>
              <a:t>жалб</a:t>
            </a:r>
            <a:r>
              <a:rPr lang="ru-RU" dirty="0"/>
              <a:t> </a:t>
            </a:r>
            <a:r>
              <a:rPr lang="ru-RU" dirty="0" err="1"/>
              <a:t>қилади</a:t>
            </a:r>
            <a:r>
              <a:rPr lang="ru-RU" dirty="0"/>
              <a:t>. </a:t>
            </a:r>
            <a:r>
              <a:rPr lang="ru-RU" dirty="0" err="1"/>
              <a:t>Табиатнинг</a:t>
            </a:r>
            <a:r>
              <a:rPr lang="ru-RU" dirty="0"/>
              <a:t> </a:t>
            </a:r>
            <a:r>
              <a:rPr lang="ru-RU" dirty="0" err="1"/>
              <a:t>бу</a:t>
            </a:r>
            <a:r>
              <a:rPr lang="ru-RU" dirty="0"/>
              <a:t> </a:t>
            </a:r>
            <a:r>
              <a:rPr lang="ru-RU" dirty="0" err="1"/>
              <a:t>гўзал</a:t>
            </a:r>
            <a:r>
              <a:rPr lang="ru-RU" dirty="0"/>
              <a:t> </a:t>
            </a:r>
            <a:r>
              <a:rPr lang="ru-RU" dirty="0" err="1"/>
              <a:t>асари</a:t>
            </a:r>
            <a:r>
              <a:rPr lang="ru-RU" dirty="0"/>
              <a:t> </a:t>
            </a:r>
            <a:r>
              <a:rPr lang="ru-RU" dirty="0" err="1"/>
              <a:t>ҳар</a:t>
            </a:r>
            <a:r>
              <a:rPr lang="ru-RU" dirty="0"/>
              <a:t> доим </a:t>
            </a:r>
            <a:r>
              <a:rPr lang="ru-RU" dirty="0" err="1"/>
              <a:t>ўзгариб</a:t>
            </a:r>
            <a:r>
              <a:rPr lang="ru-RU" dirty="0"/>
              <a:t> </a:t>
            </a:r>
            <a:r>
              <a:rPr lang="ru-RU" dirty="0" err="1"/>
              <a:t>туради</a:t>
            </a:r>
            <a:r>
              <a:rPr lang="ru-RU" dirty="0"/>
              <a:t>. </a:t>
            </a:r>
            <a:r>
              <a:rPr lang="ru-RU" dirty="0" err="1"/>
              <a:t>Ташқи</a:t>
            </a:r>
            <a:r>
              <a:rPr lang="ru-RU" dirty="0"/>
              <a:t> </a:t>
            </a:r>
            <a:r>
              <a:rPr lang="ru-RU" dirty="0" err="1"/>
              <a:t>муҳит</a:t>
            </a:r>
            <a:r>
              <a:rPr lang="ru-RU" dirty="0"/>
              <a:t> </a:t>
            </a:r>
            <a:r>
              <a:rPr lang="ru-RU" dirty="0" err="1"/>
              <a:t>ўсимлик</a:t>
            </a:r>
            <a:r>
              <a:rPr lang="ru-RU" dirty="0"/>
              <a:t> </a:t>
            </a:r>
            <a:r>
              <a:rPr lang="ru-RU" dirty="0" err="1"/>
              <a:t>организмининг</a:t>
            </a:r>
            <a:r>
              <a:rPr lang="ru-RU" dirty="0"/>
              <a:t> </a:t>
            </a:r>
            <a:r>
              <a:rPr lang="ru-RU" dirty="0" err="1"/>
              <a:t>ривожланишига</a:t>
            </a:r>
            <a:r>
              <a:rPr lang="ru-RU" dirty="0"/>
              <a:t> </a:t>
            </a:r>
            <a:r>
              <a:rPr lang="ru-RU" dirty="0" err="1"/>
              <a:t>катта</a:t>
            </a:r>
            <a:r>
              <a:rPr lang="ru-RU" dirty="0"/>
              <a:t> </a:t>
            </a:r>
            <a:r>
              <a:rPr lang="ru-RU" dirty="0" err="1"/>
              <a:t>таъсир</a:t>
            </a:r>
            <a:r>
              <a:rPr lang="ru-RU" dirty="0"/>
              <a:t> </a:t>
            </a:r>
            <a:r>
              <a:rPr lang="ru-RU" dirty="0" err="1"/>
              <a:t>кўрсатади</a:t>
            </a:r>
            <a:r>
              <a:rPr lang="ru-RU" dirty="0"/>
              <a:t>, </a:t>
            </a:r>
            <a:r>
              <a:rPr lang="ru-RU" dirty="0" err="1"/>
              <a:t>уларнинг</a:t>
            </a:r>
            <a:r>
              <a:rPr lang="ru-RU" dirty="0"/>
              <a:t> </a:t>
            </a:r>
            <a:r>
              <a:rPr lang="ru-RU" dirty="0" err="1"/>
              <a:t>ташқи</a:t>
            </a:r>
            <a:r>
              <a:rPr lang="ru-RU" dirty="0"/>
              <a:t> </a:t>
            </a:r>
            <a:r>
              <a:rPr lang="ru-RU" dirty="0" err="1"/>
              <a:t>кўриниши</a:t>
            </a:r>
            <a:r>
              <a:rPr lang="ru-RU" dirty="0"/>
              <a:t>, </a:t>
            </a:r>
            <a:r>
              <a:rPr lang="ru-RU" dirty="0" err="1"/>
              <a:t>катта-кичиклиги</a:t>
            </a:r>
            <a:r>
              <a:rPr lang="ru-RU" dirty="0"/>
              <a:t>, </a:t>
            </a:r>
            <a:r>
              <a:rPr lang="ru-RU" dirty="0" err="1"/>
              <a:t>кўп</a:t>
            </a:r>
            <a:r>
              <a:rPr lang="ru-RU" dirty="0"/>
              <a:t> </a:t>
            </a:r>
            <a:r>
              <a:rPr lang="ru-RU" dirty="0" err="1"/>
              <a:t>вақт</a:t>
            </a:r>
            <a:r>
              <a:rPr lang="ru-RU" dirty="0"/>
              <a:t>  </a:t>
            </a:r>
            <a:r>
              <a:rPr lang="ru-RU" dirty="0" err="1"/>
              <a:t>ўсиши</a:t>
            </a:r>
            <a:r>
              <a:rPr lang="ru-RU" dirty="0"/>
              <a:t> шу </a:t>
            </a:r>
            <a:r>
              <a:rPr lang="ru-RU" dirty="0" err="1"/>
              <a:t>ташқи</a:t>
            </a:r>
            <a:r>
              <a:rPr lang="ru-RU" dirty="0"/>
              <a:t> </a:t>
            </a:r>
            <a:r>
              <a:rPr lang="ru-RU" dirty="0" err="1"/>
              <a:t>мухитга</a:t>
            </a:r>
            <a:r>
              <a:rPr lang="ru-RU" dirty="0"/>
              <a:t> </a:t>
            </a:r>
            <a:r>
              <a:rPr lang="ru-RU" dirty="0" err="1"/>
              <a:t>чамбарчас</a:t>
            </a:r>
            <a:r>
              <a:rPr lang="ru-RU" dirty="0"/>
              <a:t> </a:t>
            </a:r>
            <a:r>
              <a:rPr lang="ru-RU" dirty="0" err="1"/>
              <a:t>боғлиқдир</a:t>
            </a:r>
            <a:r>
              <a:rPr lang="ru-RU" dirty="0"/>
              <a:t>.</a:t>
            </a:r>
          </a:p>
          <a:p>
            <a:r>
              <a:rPr lang="ru-RU" dirty="0" err="1" smtClean="0"/>
              <a:t>Тариҳий</a:t>
            </a:r>
            <a:r>
              <a:rPr lang="ru-RU" dirty="0" smtClean="0"/>
              <a:t> </a:t>
            </a:r>
            <a:r>
              <a:rPr lang="ru-RU" dirty="0" err="1"/>
              <a:t>ривожланиш</a:t>
            </a:r>
            <a:r>
              <a:rPr lang="ru-RU" dirty="0"/>
              <a:t> </a:t>
            </a:r>
            <a:r>
              <a:rPr lang="ru-RU" dirty="0" err="1"/>
              <a:t>жараёнида</a:t>
            </a:r>
            <a:r>
              <a:rPr lang="ru-RU" dirty="0"/>
              <a:t> </a:t>
            </a:r>
            <a:r>
              <a:rPr lang="ru-RU" dirty="0" err="1"/>
              <a:t>дарахт</a:t>
            </a:r>
            <a:r>
              <a:rPr lang="ru-RU" dirty="0"/>
              <a:t> </a:t>
            </a:r>
            <a:r>
              <a:rPr lang="ru-RU" dirty="0" err="1"/>
              <a:t>ўсимликлари</a:t>
            </a:r>
            <a:r>
              <a:rPr lang="ru-RU" dirty="0"/>
              <a:t> </a:t>
            </a:r>
            <a:r>
              <a:rPr lang="ru-RU" dirty="0" err="1"/>
              <a:t>ҳар</a:t>
            </a:r>
            <a:r>
              <a:rPr lang="ru-RU" dirty="0"/>
              <a:t> хил </a:t>
            </a:r>
            <a:r>
              <a:rPr lang="ru-RU" dirty="0" err="1"/>
              <a:t>экологик</a:t>
            </a:r>
            <a:r>
              <a:rPr lang="ru-RU" dirty="0"/>
              <a:t> </a:t>
            </a:r>
            <a:r>
              <a:rPr lang="ru-RU" dirty="0" err="1"/>
              <a:t>шароитда</a:t>
            </a:r>
            <a:r>
              <a:rPr lang="ru-RU" dirty="0"/>
              <a:t> </a:t>
            </a:r>
            <a:r>
              <a:rPr lang="ru-RU" dirty="0" err="1"/>
              <a:t>ўсишга</a:t>
            </a:r>
            <a:r>
              <a:rPr lang="ru-RU" dirty="0"/>
              <a:t> </a:t>
            </a:r>
            <a:r>
              <a:rPr lang="ru-RU" dirty="0" err="1"/>
              <a:t>мослашиб</a:t>
            </a:r>
            <a:r>
              <a:rPr lang="ru-RU" dirty="0"/>
              <a:t> </a:t>
            </a:r>
            <a:r>
              <a:rPr lang="ru-RU" dirty="0" err="1"/>
              <a:t>қолган</a:t>
            </a:r>
            <a:r>
              <a:rPr lang="ru-RU" dirty="0"/>
              <a:t>. </a:t>
            </a:r>
            <a:r>
              <a:rPr lang="ru-RU" dirty="0" err="1"/>
              <a:t>Бир</a:t>
            </a:r>
            <a:r>
              <a:rPr lang="ru-RU" dirty="0"/>
              <a:t> </a:t>
            </a:r>
            <a:r>
              <a:rPr lang="ru-RU" dirty="0" err="1"/>
              <a:t>турлар</a:t>
            </a:r>
            <a:r>
              <a:rPr lang="ru-RU" dirty="0"/>
              <a:t> </a:t>
            </a:r>
            <a:r>
              <a:rPr lang="ru-RU" dirty="0" err="1"/>
              <a:t>қуруқ</a:t>
            </a:r>
            <a:r>
              <a:rPr lang="ru-RU" dirty="0"/>
              <a:t> </a:t>
            </a:r>
            <a:r>
              <a:rPr lang="ru-RU" dirty="0" err="1"/>
              <a:t>қумли</a:t>
            </a:r>
            <a:r>
              <a:rPr lang="ru-RU" dirty="0"/>
              <a:t> </a:t>
            </a:r>
            <a:r>
              <a:rPr lang="ru-RU" dirty="0" err="1"/>
              <a:t>тупроқларда</a:t>
            </a:r>
            <a:r>
              <a:rPr lang="ru-RU" dirty="0"/>
              <a:t> </a:t>
            </a:r>
            <a:r>
              <a:rPr lang="ru-RU" dirty="0" err="1"/>
              <a:t>яхши</a:t>
            </a:r>
            <a:r>
              <a:rPr lang="ru-RU" dirty="0"/>
              <a:t> </a:t>
            </a:r>
            <a:r>
              <a:rPr lang="ru-RU" dirty="0" err="1"/>
              <a:t>ўсади</a:t>
            </a:r>
            <a:r>
              <a:rPr lang="ru-RU" dirty="0"/>
              <a:t> (</a:t>
            </a:r>
            <a:r>
              <a:rPr lang="ru-RU" dirty="0" err="1"/>
              <a:t>қарагай</a:t>
            </a:r>
            <a:r>
              <a:rPr lang="ru-RU" dirty="0"/>
              <a:t>, арча, </a:t>
            </a:r>
            <a:r>
              <a:rPr lang="ru-RU" dirty="0" err="1"/>
              <a:t>соксовул</a:t>
            </a:r>
            <a:r>
              <a:rPr lang="ru-RU" dirty="0"/>
              <a:t> </a:t>
            </a:r>
            <a:r>
              <a:rPr lang="ru-RU" dirty="0" err="1"/>
              <a:t>ва</a:t>
            </a:r>
            <a:r>
              <a:rPr lang="ru-RU" dirty="0"/>
              <a:t> </a:t>
            </a:r>
            <a:r>
              <a:rPr lang="ru-RU" dirty="0" err="1"/>
              <a:t>бошқалар</a:t>
            </a:r>
            <a:r>
              <a:rPr lang="ru-RU" dirty="0"/>
              <a:t>), </a:t>
            </a:r>
            <a:r>
              <a:rPr lang="ru-RU" dirty="0" err="1"/>
              <a:t>бошқалари</a:t>
            </a:r>
            <a:r>
              <a:rPr lang="ru-RU" dirty="0"/>
              <a:t> </a:t>
            </a:r>
            <a:r>
              <a:rPr lang="ru-RU" dirty="0" err="1"/>
              <a:t>учун</a:t>
            </a:r>
            <a:r>
              <a:rPr lang="ru-RU" dirty="0"/>
              <a:t> </a:t>
            </a:r>
            <a:r>
              <a:rPr lang="ru-RU" dirty="0" err="1"/>
              <a:t>эса</a:t>
            </a:r>
            <a:r>
              <a:rPr lang="ru-RU" dirty="0"/>
              <a:t> </a:t>
            </a:r>
            <a:r>
              <a:rPr lang="ru-RU" dirty="0" err="1"/>
              <a:t>тупроги</a:t>
            </a:r>
            <a:r>
              <a:rPr lang="ru-RU" dirty="0"/>
              <a:t> </a:t>
            </a:r>
            <a:r>
              <a:rPr lang="ru-RU" dirty="0" err="1"/>
              <a:t>бойроқ</a:t>
            </a:r>
            <a:r>
              <a:rPr lang="ru-RU" dirty="0"/>
              <a:t> </a:t>
            </a:r>
            <a:r>
              <a:rPr lang="ru-RU" dirty="0" err="1"/>
              <a:t>ва</a:t>
            </a:r>
            <a:r>
              <a:rPr lang="ru-RU" dirty="0"/>
              <a:t> </a:t>
            </a:r>
            <a:r>
              <a:rPr lang="ru-RU" dirty="0" err="1"/>
              <a:t>намлиги</a:t>
            </a:r>
            <a:r>
              <a:rPr lang="ru-RU" dirty="0"/>
              <a:t> </a:t>
            </a:r>
            <a:r>
              <a:rPr lang="ru-RU" dirty="0" err="1"/>
              <a:t>юқорироқ</a:t>
            </a:r>
            <a:r>
              <a:rPr lang="ru-RU" dirty="0"/>
              <a:t> </a:t>
            </a:r>
            <a:r>
              <a:rPr lang="ru-RU" dirty="0" err="1"/>
              <a:t>шароит</a:t>
            </a:r>
            <a:r>
              <a:rPr lang="ru-RU" dirty="0"/>
              <a:t> </a:t>
            </a:r>
            <a:r>
              <a:rPr lang="ru-RU" dirty="0" err="1"/>
              <a:t>керакдир</a:t>
            </a:r>
            <a:r>
              <a:rPr lang="ru-RU" dirty="0"/>
              <a:t> (</a:t>
            </a:r>
            <a:r>
              <a:rPr lang="ru-RU" dirty="0" err="1"/>
              <a:t>қорақарагай</a:t>
            </a:r>
            <a:r>
              <a:rPr lang="ru-RU" dirty="0"/>
              <a:t>, </a:t>
            </a:r>
            <a:r>
              <a:rPr lang="ru-RU" dirty="0" err="1"/>
              <a:t>терак</a:t>
            </a:r>
            <a:r>
              <a:rPr lang="ru-RU" dirty="0"/>
              <a:t>, тол). </a:t>
            </a:r>
            <a:r>
              <a:rPr lang="ru-RU" dirty="0" err="1"/>
              <a:t>Ўсимликларнинг</a:t>
            </a:r>
            <a:r>
              <a:rPr lang="ru-RU" dirty="0"/>
              <a:t> </a:t>
            </a:r>
            <a:r>
              <a:rPr lang="ru-RU" dirty="0" err="1"/>
              <a:t>ҳарорат</a:t>
            </a:r>
            <a:r>
              <a:rPr lang="ru-RU" dirty="0"/>
              <a:t>, </a:t>
            </a:r>
            <a:r>
              <a:rPr lang="ru-RU" dirty="0" err="1"/>
              <a:t>ёруглиқ</a:t>
            </a:r>
            <a:r>
              <a:rPr lang="ru-RU" dirty="0"/>
              <a:t>, </a:t>
            </a:r>
            <a:r>
              <a:rPr lang="ru-RU" dirty="0" err="1"/>
              <a:t>ҳавонинг</a:t>
            </a:r>
            <a:r>
              <a:rPr lang="ru-RU" dirty="0"/>
              <a:t> </a:t>
            </a:r>
            <a:r>
              <a:rPr lang="ru-RU" dirty="0" err="1"/>
              <a:t>намлигига</a:t>
            </a:r>
            <a:r>
              <a:rPr lang="ru-RU" dirty="0"/>
              <a:t> </a:t>
            </a:r>
            <a:r>
              <a:rPr lang="ru-RU" dirty="0" err="1"/>
              <a:t>ҳам</a:t>
            </a:r>
            <a:r>
              <a:rPr lang="ru-RU" dirty="0"/>
              <a:t> </a:t>
            </a:r>
            <a:r>
              <a:rPr lang="ru-RU" dirty="0" err="1"/>
              <a:t>талабчанлиги</a:t>
            </a:r>
            <a:r>
              <a:rPr lang="ru-RU" dirty="0"/>
              <a:t> </a:t>
            </a:r>
            <a:r>
              <a:rPr lang="ru-RU" dirty="0" err="1"/>
              <a:t>ҳар</a:t>
            </a:r>
            <a:r>
              <a:rPr lang="ru-RU" dirty="0"/>
              <a:t> </a:t>
            </a:r>
            <a:r>
              <a:rPr lang="ru-RU" dirty="0" err="1"/>
              <a:t>хилдир</a:t>
            </a:r>
            <a:r>
              <a:rPr lang="ru-RU" dirty="0"/>
              <a:t>. </a:t>
            </a:r>
            <a:r>
              <a:rPr lang="ru-RU" dirty="0" err="1"/>
              <a:t>Ўсимликлар</a:t>
            </a:r>
            <a:r>
              <a:rPr lang="ru-RU" dirty="0"/>
              <a:t> </a:t>
            </a:r>
            <a:r>
              <a:rPr lang="ru-RU" dirty="0" err="1"/>
              <a:t>ўзининг</a:t>
            </a:r>
            <a:r>
              <a:rPr lang="ru-RU" dirty="0"/>
              <a:t> </a:t>
            </a:r>
            <a:r>
              <a:rPr lang="ru-RU" dirty="0" err="1"/>
              <a:t>индивидуал</a:t>
            </a:r>
            <a:r>
              <a:rPr lang="ru-RU" dirty="0"/>
              <a:t> </a:t>
            </a:r>
            <a:r>
              <a:rPr lang="ru-RU" dirty="0" err="1"/>
              <a:t>ривожланиш</a:t>
            </a:r>
            <a:r>
              <a:rPr lang="ru-RU" dirty="0"/>
              <a:t> </a:t>
            </a:r>
            <a:r>
              <a:rPr lang="ru-RU" dirty="0" err="1"/>
              <a:t>жараёнида</a:t>
            </a:r>
            <a:r>
              <a:rPr lang="ru-RU" dirty="0"/>
              <a:t> </a:t>
            </a:r>
            <a:r>
              <a:rPr lang="ru-RU" dirty="0" err="1"/>
              <a:t>бир</a:t>
            </a:r>
            <a:r>
              <a:rPr lang="ru-RU" dirty="0"/>
              <a:t> </a:t>
            </a:r>
            <a:r>
              <a:rPr lang="ru-RU" dirty="0" err="1"/>
              <a:t>қатор</a:t>
            </a:r>
            <a:r>
              <a:rPr lang="ru-RU" dirty="0"/>
              <a:t> </a:t>
            </a:r>
            <a:r>
              <a:rPr lang="ru-RU" dirty="0" err="1"/>
              <a:t>даврларни</a:t>
            </a:r>
            <a:r>
              <a:rPr lang="ru-RU" dirty="0"/>
              <a:t> </a:t>
            </a:r>
            <a:r>
              <a:rPr lang="ru-RU" dirty="0" err="1"/>
              <a:t>ўтади</a:t>
            </a:r>
            <a:r>
              <a:rPr lang="ru-RU" dirty="0"/>
              <a:t> - </a:t>
            </a:r>
            <a:r>
              <a:rPr lang="ru-RU" dirty="0" err="1"/>
              <a:t>ювенилдан</a:t>
            </a:r>
            <a:r>
              <a:rPr lang="ru-RU" dirty="0"/>
              <a:t> </a:t>
            </a:r>
            <a:r>
              <a:rPr lang="ru-RU" dirty="0" err="1"/>
              <a:t>этуклик</a:t>
            </a:r>
            <a:r>
              <a:rPr lang="ru-RU" dirty="0"/>
              <a:t> </a:t>
            </a:r>
            <a:r>
              <a:rPr lang="ru-RU" dirty="0" err="1"/>
              <a:t>давргача</a:t>
            </a:r>
            <a:r>
              <a:rPr lang="ru-RU" dirty="0"/>
              <a:t>. </a:t>
            </a:r>
            <a:r>
              <a:rPr lang="ru-RU" dirty="0" err="1"/>
              <a:t>Бу</a:t>
            </a:r>
            <a:r>
              <a:rPr lang="ru-RU" dirty="0"/>
              <a:t> </a:t>
            </a:r>
            <a:r>
              <a:rPr lang="ru-RU" dirty="0" err="1"/>
              <a:t>даврларда</a:t>
            </a:r>
            <a:r>
              <a:rPr lang="ru-RU" dirty="0"/>
              <a:t> </a:t>
            </a:r>
            <a:r>
              <a:rPr lang="ru-RU" dirty="0" err="1"/>
              <a:t>бир</a:t>
            </a:r>
            <a:r>
              <a:rPr lang="ru-RU" dirty="0"/>
              <a:t> </a:t>
            </a:r>
            <a:r>
              <a:rPr lang="ru-RU" dirty="0" err="1"/>
              <a:t>ўсимлик</a:t>
            </a:r>
            <a:r>
              <a:rPr lang="ru-RU" dirty="0"/>
              <a:t> </a:t>
            </a:r>
            <a:r>
              <a:rPr lang="ru-RU" dirty="0" err="1"/>
              <a:t>шох-шаббасининг</a:t>
            </a:r>
            <a:r>
              <a:rPr lang="ru-RU" dirty="0"/>
              <a:t> </a:t>
            </a:r>
            <a:r>
              <a:rPr lang="ru-RU" dirty="0" err="1"/>
              <a:t>ҳар</a:t>
            </a:r>
            <a:r>
              <a:rPr lang="ru-RU" dirty="0"/>
              <a:t> хил </a:t>
            </a:r>
            <a:r>
              <a:rPr lang="ru-RU" dirty="0" err="1"/>
              <a:t>катталик</a:t>
            </a:r>
            <a:r>
              <a:rPr lang="ru-RU" dirty="0"/>
              <a:t>, </a:t>
            </a:r>
            <a:r>
              <a:rPr lang="ru-RU" dirty="0" err="1"/>
              <a:t>шакли</a:t>
            </a:r>
            <a:r>
              <a:rPr lang="ru-RU" dirty="0"/>
              <a:t>, </a:t>
            </a:r>
            <a:r>
              <a:rPr lang="ru-RU" dirty="0" err="1"/>
              <a:t>ўсишнинг</a:t>
            </a:r>
            <a:r>
              <a:rPr lang="ru-RU" dirty="0"/>
              <a:t> </a:t>
            </a:r>
            <a:r>
              <a:rPr lang="ru-RU" dirty="0" err="1"/>
              <a:t>тезлиги</a:t>
            </a:r>
            <a:r>
              <a:rPr lang="ru-RU" dirty="0"/>
              <a:t> </a:t>
            </a:r>
            <a:r>
              <a:rPr lang="ru-RU" dirty="0" err="1"/>
              <a:t>билан</a:t>
            </a:r>
            <a:r>
              <a:rPr lang="ru-RU" dirty="0"/>
              <a:t> </a:t>
            </a:r>
            <a:r>
              <a:rPr lang="ru-RU" dirty="0" err="1"/>
              <a:t>характерланади</a:t>
            </a:r>
            <a:r>
              <a:rPr lang="ru-RU" dirty="0"/>
              <a:t>.</a:t>
            </a:r>
          </a:p>
          <a:p>
            <a:pPr algn="just"/>
            <a:endParaRPr lang="ru-RU" sz="2500" dirty="0"/>
          </a:p>
        </p:txBody>
      </p:sp>
      <p:pic>
        <p:nvPicPr>
          <p:cNvPr id="1027" name="Picture 3" descr="C:\ЮНЕСКО\Слайдлар\Ем хашак етиштириш\рАСМЛАР\full.jpg"/>
          <p:cNvPicPr>
            <a:picLocks noChangeAspect="1" noChangeArrowheads="1"/>
          </p:cNvPicPr>
          <p:nvPr/>
        </p:nvPicPr>
        <p:blipFill>
          <a:blip r:embed="rId2"/>
          <a:srcRect/>
          <a:stretch>
            <a:fillRect/>
          </a:stretch>
        </p:blipFill>
        <p:spPr bwMode="auto">
          <a:xfrm>
            <a:off x="5000628" y="3540418"/>
            <a:ext cx="4143372" cy="2647950"/>
          </a:xfrm>
          <a:prstGeom prst="rect">
            <a:avLst/>
          </a:prstGeom>
          <a:noFill/>
        </p:spPr>
      </p:pic>
      <p:pic>
        <p:nvPicPr>
          <p:cNvPr id="6" name="Picture 2" descr="Картинки по запросу вид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1267" y="1036140"/>
            <a:ext cx="3824102" cy="241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9935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57132" y="188640"/>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a:bodyPr>
          <a:lstStyle/>
          <a:p>
            <a:r>
              <a:rPr lang="ru-RU" dirty="0"/>
              <a:t>Тез </a:t>
            </a:r>
            <a:r>
              <a:rPr lang="ru-RU" dirty="0" err="1"/>
              <a:t>ўсиб</a:t>
            </a:r>
            <a:r>
              <a:rPr lang="ru-RU" dirty="0"/>
              <a:t> </a:t>
            </a:r>
            <a:r>
              <a:rPr lang="ru-RU" dirty="0" err="1"/>
              <a:t>ривожланиш</a:t>
            </a:r>
            <a:r>
              <a:rPr lang="ru-RU" dirty="0"/>
              <a:t> </a:t>
            </a:r>
            <a:r>
              <a:rPr lang="ru-RU" dirty="0" err="1"/>
              <a:t>дарахт</a:t>
            </a:r>
            <a:r>
              <a:rPr lang="ru-RU" dirty="0"/>
              <a:t> </a:t>
            </a:r>
            <a:r>
              <a:rPr lang="ru-RU" dirty="0" err="1"/>
              <a:t>ўсимликларининг</a:t>
            </a:r>
            <a:r>
              <a:rPr lang="ru-RU" dirty="0"/>
              <a:t> </a:t>
            </a:r>
            <a:r>
              <a:rPr lang="ru-RU" dirty="0" err="1"/>
              <a:t>муҳим</a:t>
            </a:r>
            <a:r>
              <a:rPr lang="ru-RU" dirty="0"/>
              <a:t> </a:t>
            </a:r>
            <a:r>
              <a:rPr lang="ru-RU" dirty="0" err="1"/>
              <a:t>хусусиятидир</a:t>
            </a:r>
            <a:r>
              <a:rPr lang="ru-RU" dirty="0"/>
              <a:t>. тез </a:t>
            </a:r>
            <a:r>
              <a:rPr lang="ru-RU" dirty="0" err="1"/>
              <a:t>ўсувчи</a:t>
            </a:r>
            <a:r>
              <a:rPr lang="ru-RU" dirty="0"/>
              <a:t> </a:t>
            </a:r>
            <a:r>
              <a:rPr lang="ru-RU" dirty="0" err="1"/>
              <a:t>дарахт</a:t>
            </a:r>
            <a:r>
              <a:rPr lang="ru-RU" dirty="0"/>
              <a:t> </a:t>
            </a:r>
            <a:r>
              <a:rPr lang="ru-RU" dirty="0" err="1"/>
              <a:t>ва</a:t>
            </a:r>
            <a:r>
              <a:rPr lang="ru-RU" dirty="0"/>
              <a:t> </a:t>
            </a:r>
            <a:r>
              <a:rPr lang="ru-RU" dirty="0" err="1"/>
              <a:t>буталар</a:t>
            </a:r>
            <a:r>
              <a:rPr lang="ru-RU" dirty="0"/>
              <a:t> </a:t>
            </a:r>
            <a:r>
              <a:rPr lang="ru-RU" dirty="0" err="1"/>
              <a:t>манзарали</a:t>
            </a:r>
            <a:r>
              <a:rPr lang="ru-RU" dirty="0"/>
              <a:t> </a:t>
            </a:r>
            <a:r>
              <a:rPr lang="ru-RU" dirty="0" err="1"/>
              <a:t>кўринишини</a:t>
            </a:r>
            <a:r>
              <a:rPr lang="ru-RU" dirty="0"/>
              <a:t>, </a:t>
            </a:r>
            <a:r>
              <a:rPr lang="ru-RU" dirty="0" err="1"/>
              <a:t>санитаргигиеник</a:t>
            </a:r>
            <a:r>
              <a:rPr lang="ru-RU" dirty="0"/>
              <a:t> </a:t>
            </a:r>
            <a:r>
              <a:rPr lang="ru-RU" dirty="0" err="1"/>
              <a:t>самарасини</a:t>
            </a:r>
            <a:r>
              <a:rPr lang="ru-RU" dirty="0"/>
              <a:t> </a:t>
            </a:r>
            <a:r>
              <a:rPr lang="ru-RU" dirty="0" err="1"/>
              <a:t>ва</a:t>
            </a:r>
            <a:r>
              <a:rPr lang="ru-RU" dirty="0"/>
              <a:t> </a:t>
            </a:r>
            <a:r>
              <a:rPr lang="ru-RU" dirty="0" err="1"/>
              <a:t>ҳимоя</a:t>
            </a:r>
            <a:r>
              <a:rPr lang="ru-RU" dirty="0"/>
              <a:t> (</a:t>
            </a:r>
            <a:r>
              <a:rPr lang="ru-RU" dirty="0" err="1"/>
              <a:t>ихота</a:t>
            </a:r>
            <a:r>
              <a:rPr lang="ru-RU" dirty="0"/>
              <a:t>) </a:t>
            </a:r>
            <a:r>
              <a:rPr lang="ru-RU" dirty="0" err="1"/>
              <a:t>хусусиятини</a:t>
            </a:r>
            <a:r>
              <a:rPr lang="ru-RU" dirty="0"/>
              <a:t> </a:t>
            </a:r>
            <a:r>
              <a:rPr lang="ru-RU" dirty="0" err="1"/>
              <a:t>эртароқ</a:t>
            </a:r>
            <a:r>
              <a:rPr lang="ru-RU" dirty="0"/>
              <a:t> </a:t>
            </a:r>
            <a:r>
              <a:rPr lang="ru-RU" dirty="0" err="1"/>
              <a:t>беради</a:t>
            </a:r>
            <a:r>
              <a:rPr lang="ru-RU" dirty="0"/>
              <a:t>. </a:t>
            </a:r>
            <a:r>
              <a:rPr lang="ru-RU" dirty="0" err="1"/>
              <a:t>Хиёбонлар</a:t>
            </a:r>
            <a:r>
              <a:rPr lang="ru-RU" dirty="0"/>
              <a:t> </a:t>
            </a:r>
            <a:r>
              <a:rPr lang="ru-RU" dirty="0" err="1"/>
              <a:t>барпо</a:t>
            </a:r>
            <a:r>
              <a:rPr lang="ru-RU" dirty="0"/>
              <a:t> </a:t>
            </a:r>
            <a:r>
              <a:rPr lang="ru-RU" dirty="0" err="1"/>
              <a:t>этишда</a:t>
            </a:r>
            <a:r>
              <a:rPr lang="ru-RU" dirty="0"/>
              <a:t> </a:t>
            </a:r>
            <a:r>
              <a:rPr lang="ru-RU" dirty="0" err="1"/>
              <a:t>ва</a:t>
            </a:r>
            <a:r>
              <a:rPr lang="ru-RU" dirty="0"/>
              <a:t> </a:t>
            </a:r>
            <a:r>
              <a:rPr lang="ru-RU" dirty="0" err="1"/>
              <a:t>кўкаламзорлаштиришда</a:t>
            </a:r>
            <a:r>
              <a:rPr lang="ru-RU" dirty="0"/>
              <a:t> </a:t>
            </a:r>
            <a:r>
              <a:rPr lang="ru-RU" dirty="0" err="1"/>
              <a:t>дарахтлар</a:t>
            </a:r>
            <a:r>
              <a:rPr lang="ru-RU" dirty="0"/>
              <a:t> </a:t>
            </a:r>
            <a:r>
              <a:rPr lang="ru-RU" dirty="0" err="1"/>
              <a:t>нинг</a:t>
            </a:r>
            <a:r>
              <a:rPr lang="ru-RU" dirty="0"/>
              <a:t> </a:t>
            </a:r>
            <a:r>
              <a:rPr lang="ru-RU" dirty="0" err="1"/>
              <a:t>баландлиги</a:t>
            </a:r>
            <a:r>
              <a:rPr lang="ru-RU" dirty="0"/>
              <a:t>, </a:t>
            </a:r>
            <a:r>
              <a:rPr lang="ru-RU" dirty="0" err="1"/>
              <a:t>диаметри</a:t>
            </a:r>
            <a:r>
              <a:rPr lang="ru-RU" dirty="0"/>
              <a:t> </a:t>
            </a:r>
            <a:r>
              <a:rPr lang="ru-RU" dirty="0" err="1"/>
              <a:t>ва</a:t>
            </a:r>
            <a:r>
              <a:rPr lang="ru-RU" dirty="0"/>
              <a:t> </a:t>
            </a:r>
            <a:r>
              <a:rPr lang="ru-RU" dirty="0" err="1"/>
              <a:t>шох-шаббаси</a:t>
            </a:r>
            <a:r>
              <a:rPr lang="ru-RU" dirty="0"/>
              <a:t> </a:t>
            </a:r>
            <a:r>
              <a:rPr lang="ru-RU" dirty="0" err="1"/>
              <a:t>бўйича</a:t>
            </a:r>
            <a:r>
              <a:rPr lang="ru-RU" dirty="0"/>
              <a:t> </a:t>
            </a:r>
            <a:r>
              <a:rPr lang="ru-RU" dirty="0" err="1"/>
              <a:t>ўсиб</a:t>
            </a:r>
            <a:r>
              <a:rPr lang="ru-RU" dirty="0"/>
              <a:t> </a:t>
            </a:r>
            <a:r>
              <a:rPr lang="ru-RU" dirty="0" err="1"/>
              <a:t>ривожланиши</a:t>
            </a:r>
            <a:r>
              <a:rPr lang="ru-RU" dirty="0"/>
              <a:t> </a:t>
            </a:r>
            <a:r>
              <a:rPr lang="ru-RU" dirty="0" err="1"/>
              <a:t>эътиборга</a:t>
            </a:r>
            <a:r>
              <a:rPr lang="ru-RU" dirty="0"/>
              <a:t> </a:t>
            </a:r>
            <a:r>
              <a:rPr lang="ru-RU" dirty="0" err="1"/>
              <a:t>олинади</a:t>
            </a:r>
            <a:r>
              <a:rPr lang="ru-RU" dirty="0"/>
              <a:t>. </a:t>
            </a:r>
          </a:p>
        </p:txBody>
      </p:sp>
      <p:pic>
        <p:nvPicPr>
          <p:cNvPr id="2050" name="Picture 2" descr="Картинки по запросу вид деревье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73451"/>
            <a:ext cx="3233604" cy="35433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289" y="3847308"/>
            <a:ext cx="3264363"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2291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211960" y="260648"/>
            <a:ext cx="4909501"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fontScale="85000" lnSpcReduction="20000"/>
          </a:bodyPr>
          <a:lstStyle/>
          <a:p>
            <a:r>
              <a:rPr lang="ru-RU" dirty="0" err="1"/>
              <a:t>Ўзбекистон</a:t>
            </a:r>
            <a:r>
              <a:rPr lang="ru-RU" dirty="0"/>
              <a:t> </a:t>
            </a:r>
            <a:r>
              <a:rPr lang="ru-RU" dirty="0" err="1"/>
              <a:t>иқлим</a:t>
            </a:r>
            <a:r>
              <a:rPr lang="ru-RU" dirty="0"/>
              <a:t> </a:t>
            </a:r>
            <a:r>
              <a:rPr lang="ru-RU" dirty="0" err="1"/>
              <a:t>шароити</a:t>
            </a:r>
            <a:r>
              <a:rPr lang="ru-RU" dirty="0"/>
              <a:t> </a:t>
            </a:r>
            <a:r>
              <a:rPr lang="ru-RU" dirty="0" err="1"/>
              <a:t>иссиқ</a:t>
            </a:r>
            <a:r>
              <a:rPr lang="ru-RU" dirty="0"/>
              <a:t> </a:t>
            </a:r>
            <a:r>
              <a:rPr lang="ru-RU" dirty="0" err="1"/>
              <a:t>ўлка</a:t>
            </a:r>
            <a:r>
              <a:rPr lang="ru-RU" dirty="0"/>
              <a:t> </a:t>
            </a:r>
            <a:r>
              <a:rPr lang="ru-RU" dirty="0" err="1"/>
              <a:t>эканлигидан</a:t>
            </a:r>
            <a:r>
              <a:rPr lang="ru-RU" dirty="0"/>
              <a:t> </a:t>
            </a:r>
            <a:r>
              <a:rPr lang="ru-RU" dirty="0" err="1"/>
              <a:t>яшил</a:t>
            </a:r>
            <a:r>
              <a:rPr lang="ru-RU" dirty="0"/>
              <a:t> </a:t>
            </a:r>
            <a:r>
              <a:rPr lang="ru-RU" dirty="0" err="1"/>
              <a:t>ўсимликларсиз</a:t>
            </a:r>
            <a:r>
              <a:rPr lang="ru-RU" dirty="0"/>
              <a:t> </a:t>
            </a:r>
            <a:r>
              <a:rPr lang="ru-RU" dirty="0" err="1"/>
              <a:t>аҳоли</a:t>
            </a:r>
            <a:r>
              <a:rPr lang="ru-RU" dirty="0"/>
              <a:t> </a:t>
            </a:r>
            <a:r>
              <a:rPr lang="ru-RU" dirty="0" err="1"/>
              <a:t>учун</a:t>
            </a:r>
            <a:r>
              <a:rPr lang="ru-RU" dirty="0"/>
              <a:t> </a:t>
            </a:r>
            <a:r>
              <a:rPr lang="ru-RU" dirty="0" err="1"/>
              <a:t>қулай</a:t>
            </a:r>
            <a:r>
              <a:rPr lang="ru-RU" dirty="0"/>
              <a:t> </a:t>
            </a:r>
            <a:r>
              <a:rPr lang="ru-RU" dirty="0" err="1"/>
              <a:t>шароитлар</a:t>
            </a:r>
            <a:r>
              <a:rPr lang="ru-RU" dirty="0"/>
              <a:t> </a:t>
            </a:r>
            <a:r>
              <a:rPr lang="ru-RU" dirty="0" err="1"/>
              <a:t>яратиб</a:t>
            </a:r>
            <a:r>
              <a:rPr lang="ru-RU" dirty="0"/>
              <a:t> </a:t>
            </a:r>
            <a:r>
              <a:rPr lang="ru-RU" dirty="0" err="1"/>
              <a:t>бўлмайди</a:t>
            </a:r>
            <a:r>
              <a:rPr lang="ru-RU" dirty="0"/>
              <a:t>. </a:t>
            </a:r>
            <a:r>
              <a:rPr lang="ru-RU" dirty="0" err="1"/>
              <a:t>яшил</a:t>
            </a:r>
            <a:r>
              <a:rPr lang="ru-RU" dirty="0"/>
              <a:t> </a:t>
            </a:r>
            <a:r>
              <a:rPr lang="ru-RU" dirty="0" err="1"/>
              <a:t>ўсимликлар</a:t>
            </a:r>
            <a:r>
              <a:rPr lang="ru-RU" dirty="0"/>
              <a:t> </a:t>
            </a:r>
            <a:r>
              <a:rPr lang="ru-RU" dirty="0" err="1"/>
              <a:t>атроф-муҳитнинг</a:t>
            </a:r>
            <a:r>
              <a:rPr lang="ru-RU" dirty="0"/>
              <a:t> санитар-</a:t>
            </a:r>
            <a:r>
              <a:rPr lang="ru-RU" dirty="0" err="1"/>
              <a:t>гигиеник</a:t>
            </a:r>
            <a:r>
              <a:rPr lang="ru-RU" dirty="0"/>
              <a:t> </a:t>
            </a:r>
            <a:r>
              <a:rPr lang="ru-RU" dirty="0" err="1"/>
              <a:t>ҳолатини</a:t>
            </a:r>
            <a:r>
              <a:rPr lang="ru-RU" dirty="0"/>
              <a:t> </a:t>
            </a:r>
            <a:r>
              <a:rPr lang="ru-RU" dirty="0" err="1"/>
              <a:t>яхшилайди</a:t>
            </a:r>
            <a:r>
              <a:rPr lang="ru-RU" dirty="0"/>
              <a:t>, </a:t>
            </a:r>
            <a:r>
              <a:rPr lang="ru-RU" dirty="0" err="1"/>
              <a:t>шамол</a:t>
            </a:r>
            <a:r>
              <a:rPr lang="ru-RU" dirty="0"/>
              <a:t> </a:t>
            </a:r>
            <a:r>
              <a:rPr lang="ru-RU" dirty="0" err="1"/>
              <a:t>кучини</a:t>
            </a:r>
            <a:r>
              <a:rPr lang="ru-RU" dirty="0"/>
              <a:t> </a:t>
            </a:r>
            <a:r>
              <a:rPr lang="ru-RU" dirty="0" err="1"/>
              <a:t>ва</a:t>
            </a:r>
            <a:r>
              <a:rPr lang="ru-RU" dirty="0"/>
              <a:t> </a:t>
            </a:r>
            <a:r>
              <a:rPr lang="ru-RU" dirty="0" err="1"/>
              <a:t>шовқинни</a:t>
            </a:r>
            <a:r>
              <a:rPr lang="ru-RU" dirty="0"/>
              <a:t> </a:t>
            </a:r>
            <a:r>
              <a:rPr lang="ru-RU" dirty="0" err="1"/>
              <a:t>пасайтиради</a:t>
            </a:r>
            <a:r>
              <a:rPr lang="ru-RU" dirty="0"/>
              <a:t>, </a:t>
            </a:r>
            <a:r>
              <a:rPr lang="ru-RU" dirty="0" err="1"/>
              <a:t>ҳаво</a:t>
            </a:r>
            <a:r>
              <a:rPr lang="ru-RU" dirty="0"/>
              <a:t> </a:t>
            </a:r>
            <a:r>
              <a:rPr lang="ru-RU" dirty="0" err="1"/>
              <a:t>таркибини</a:t>
            </a:r>
            <a:r>
              <a:rPr lang="ru-RU" dirty="0"/>
              <a:t> </a:t>
            </a:r>
            <a:r>
              <a:rPr lang="ru-RU" dirty="0" err="1"/>
              <a:t>тозалайди</a:t>
            </a:r>
            <a:r>
              <a:rPr lang="ru-RU" dirty="0"/>
              <a:t>, </a:t>
            </a:r>
            <a:r>
              <a:rPr lang="ru-RU" dirty="0" err="1"/>
              <a:t>ҳароратни</a:t>
            </a:r>
            <a:r>
              <a:rPr lang="ru-RU" dirty="0"/>
              <a:t> </a:t>
            </a:r>
            <a:r>
              <a:rPr lang="ru-RU" dirty="0" err="1"/>
              <a:t>мўтадиллаштиради</a:t>
            </a:r>
            <a:r>
              <a:rPr lang="ru-RU" dirty="0"/>
              <a:t>. </a:t>
            </a:r>
            <a:r>
              <a:rPr lang="ru-RU" dirty="0" err="1"/>
              <a:t>маълумотларга</a:t>
            </a:r>
            <a:r>
              <a:rPr lang="ru-RU" dirty="0"/>
              <a:t> </a:t>
            </a:r>
            <a:r>
              <a:rPr lang="ru-RU" dirty="0" err="1"/>
              <a:t>қараганда</a:t>
            </a:r>
            <a:r>
              <a:rPr lang="ru-RU" dirty="0"/>
              <a:t> </a:t>
            </a:r>
            <a:r>
              <a:rPr lang="ru-RU" dirty="0" err="1"/>
              <a:t>бир</a:t>
            </a:r>
            <a:r>
              <a:rPr lang="ru-RU" dirty="0"/>
              <a:t> туп </a:t>
            </a:r>
            <a:r>
              <a:rPr lang="ru-RU" dirty="0" err="1"/>
              <a:t>дарахт</a:t>
            </a:r>
            <a:r>
              <a:rPr lang="ru-RU" dirty="0"/>
              <a:t> </a:t>
            </a:r>
            <a:r>
              <a:rPr lang="ru-RU" dirty="0" err="1"/>
              <a:t>бир</a:t>
            </a:r>
            <a:r>
              <a:rPr lang="ru-RU" dirty="0"/>
              <a:t> кеча-</a:t>
            </a:r>
            <a:r>
              <a:rPr lang="ru-RU" dirty="0" err="1"/>
              <a:t>кундузда</a:t>
            </a:r>
            <a:r>
              <a:rPr lang="ru-RU" dirty="0"/>
              <a:t> </a:t>
            </a:r>
            <a:r>
              <a:rPr lang="ru-RU" dirty="0" err="1"/>
              <a:t>уч</a:t>
            </a:r>
            <a:r>
              <a:rPr lang="ru-RU" dirty="0"/>
              <a:t> киши </a:t>
            </a:r>
            <a:r>
              <a:rPr lang="ru-RU" dirty="0" err="1"/>
              <a:t>учун</a:t>
            </a:r>
            <a:r>
              <a:rPr lang="ru-RU" dirty="0"/>
              <a:t> </a:t>
            </a:r>
            <a:r>
              <a:rPr lang="ru-RU" dirty="0" err="1"/>
              <a:t>зарур</a:t>
            </a:r>
            <a:r>
              <a:rPr lang="ru-RU" dirty="0"/>
              <a:t> </a:t>
            </a:r>
            <a:r>
              <a:rPr lang="ru-RU" dirty="0" err="1"/>
              <a:t>бўлган</a:t>
            </a:r>
            <a:r>
              <a:rPr lang="ru-RU" dirty="0"/>
              <a:t> кислород </a:t>
            </a:r>
            <a:r>
              <a:rPr lang="ru-RU" dirty="0" err="1"/>
              <a:t>етказиб</a:t>
            </a:r>
            <a:r>
              <a:rPr lang="ru-RU" dirty="0"/>
              <a:t> </a:t>
            </a:r>
            <a:r>
              <a:rPr lang="ru-RU" dirty="0" err="1"/>
              <a:t>берар</a:t>
            </a:r>
            <a:r>
              <a:rPr lang="ru-RU" dirty="0"/>
              <a:t> </a:t>
            </a:r>
            <a:r>
              <a:rPr lang="ru-RU" dirty="0" err="1"/>
              <a:t>экан</a:t>
            </a:r>
            <a:r>
              <a:rPr lang="ru-RU" dirty="0"/>
              <a:t>. </a:t>
            </a:r>
            <a:r>
              <a:rPr lang="ru-RU" dirty="0" err="1"/>
              <a:t>ёз</a:t>
            </a:r>
            <a:r>
              <a:rPr lang="ru-RU" dirty="0"/>
              <a:t> </a:t>
            </a:r>
            <a:r>
              <a:rPr lang="ru-RU" dirty="0" err="1"/>
              <a:t>Фаслининг</a:t>
            </a:r>
            <a:r>
              <a:rPr lang="ru-RU" dirty="0"/>
              <a:t> </a:t>
            </a:r>
            <a:r>
              <a:rPr lang="ru-RU" dirty="0" err="1"/>
              <a:t>жазирама</a:t>
            </a:r>
            <a:r>
              <a:rPr lang="ru-RU" dirty="0"/>
              <a:t> </a:t>
            </a:r>
            <a:r>
              <a:rPr lang="ru-RU" dirty="0" err="1"/>
              <a:t>кунларида</a:t>
            </a:r>
            <a:r>
              <a:rPr lang="ru-RU" dirty="0"/>
              <a:t> </a:t>
            </a:r>
            <a:r>
              <a:rPr lang="ru-RU" dirty="0" err="1"/>
              <a:t>дарахтлар</a:t>
            </a:r>
            <a:r>
              <a:rPr lang="ru-RU" dirty="0"/>
              <a:t> </a:t>
            </a:r>
            <a:r>
              <a:rPr lang="ru-RU" dirty="0" err="1"/>
              <a:t>соясида</a:t>
            </a:r>
            <a:r>
              <a:rPr lang="ru-RU" dirty="0"/>
              <a:t> </a:t>
            </a:r>
            <a:r>
              <a:rPr lang="ru-RU" dirty="0" err="1"/>
              <a:t>ҳаво</a:t>
            </a:r>
            <a:r>
              <a:rPr lang="ru-RU" dirty="0"/>
              <a:t> </a:t>
            </a:r>
            <a:r>
              <a:rPr lang="ru-RU" dirty="0" err="1"/>
              <a:t>ҳаро</a:t>
            </a:r>
            <a:r>
              <a:rPr lang="ru-RU" dirty="0"/>
              <a:t>-рати </a:t>
            </a:r>
            <a:r>
              <a:rPr lang="ru-RU" dirty="0" err="1"/>
              <a:t>сезиларли</a:t>
            </a:r>
            <a:r>
              <a:rPr lang="ru-RU" dirty="0"/>
              <a:t> </a:t>
            </a:r>
            <a:r>
              <a:rPr lang="ru-RU" dirty="0" err="1"/>
              <a:t>даражада</a:t>
            </a:r>
            <a:r>
              <a:rPr lang="ru-RU" dirty="0"/>
              <a:t> паст </a:t>
            </a:r>
            <a:r>
              <a:rPr lang="ru-RU" dirty="0" err="1"/>
              <a:t>бўлади</a:t>
            </a:r>
            <a:r>
              <a:rPr lang="ru-RU" dirty="0"/>
              <a:t>. </a:t>
            </a:r>
          </a:p>
        </p:txBody>
      </p:sp>
      <p:pic>
        <p:nvPicPr>
          <p:cNvPr id="3074" name="Picture 2" descr="Картинки по запросу вид деревь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573016"/>
            <a:ext cx="3552183" cy="259690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296" y="332656"/>
            <a:ext cx="3552183" cy="2849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80878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0" y="191634"/>
            <a:ext cx="4572032" cy="6000768"/>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fontScale="77500" lnSpcReduction="20000"/>
          </a:bodyPr>
          <a:lstStyle/>
          <a:p>
            <a:r>
              <a:rPr lang="ru-RU" dirty="0" err="1">
                <a:solidFill>
                  <a:srgbClr val="006600"/>
                </a:solidFill>
              </a:rPr>
              <a:t>Ўзбекистон</a:t>
            </a:r>
            <a:r>
              <a:rPr lang="ru-RU" dirty="0">
                <a:solidFill>
                  <a:srgbClr val="006600"/>
                </a:solidFill>
              </a:rPr>
              <a:t> </a:t>
            </a:r>
            <a:r>
              <a:rPr lang="ru-RU" dirty="0" err="1">
                <a:solidFill>
                  <a:srgbClr val="006600"/>
                </a:solidFill>
              </a:rPr>
              <a:t>шароитида</a:t>
            </a:r>
            <a:r>
              <a:rPr lang="ru-RU" dirty="0">
                <a:solidFill>
                  <a:srgbClr val="006600"/>
                </a:solidFill>
              </a:rPr>
              <a:t> </a:t>
            </a:r>
            <a:r>
              <a:rPr lang="ru-RU" dirty="0" err="1">
                <a:solidFill>
                  <a:srgbClr val="006600"/>
                </a:solidFill>
              </a:rPr>
              <a:t>яшил</a:t>
            </a:r>
            <a:r>
              <a:rPr lang="ru-RU" dirty="0">
                <a:solidFill>
                  <a:srgbClr val="006600"/>
                </a:solidFill>
              </a:rPr>
              <a:t> </a:t>
            </a:r>
            <a:r>
              <a:rPr lang="ru-RU" dirty="0" err="1">
                <a:solidFill>
                  <a:srgbClr val="006600"/>
                </a:solidFill>
              </a:rPr>
              <a:t>қурилишда</a:t>
            </a:r>
            <a:r>
              <a:rPr lang="ru-RU" dirty="0">
                <a:solidFill>
                  <a:srgbClr val="006600"/>
                </a:solidFill>
              </a:rPr>
              <a:t> </a:t>
            </a:r>
            <a:r>
              <a:rPr lang="ru-RU" dirty="0" err="1">
                <a:solidFill>
                  <a:srgbClr val="006600"/>
                </a:solidFill>
              </a:rPr>
              <a:t>мухим</a:t>
            </a:r>
            <a:r>
              <a:rPr lang="ru-RU" dirty="0">
                <a:solidFill>
                  <a:srgbClr val="006600"/>
                </a:solidFill>
              </a:rPr>
              <a:t> </a:t>
            </a:r>
            <a:r>
              <a:rPr lang="ru-RU" dirty="0" err="1">
                <a:solidFill>
                  <a:srgbClr val="006600"/>
                </a:solidFill>
              </a:rPr>
              <a:t>экологик</a:t>
            </a:r>
            <a:r>
              <a:rPr lang="ru-RU" dirty="0">
                <a:solidFill>
                  <a:srgbClr val="006600"/>
                </a:solidFill>
              </a:rPr>
              <a:t> </a:t>
            </a:r>
            <a:r>
              <a:rPr lang="ru-RU" dirty="0" err="1">
                <a:solidFill>
                  <a:srgbClr val="006600"/>
                </a:solidFill>
              </a:rPr>
              <a:t>факторлардан</a:t>
            </a:r>
            <a:r>
              <a:rPr lang="ru-RU" dirty="0">
                <a:solidFill>
                  <a:srgbClr val="006600"/>
                </a:solidFill>
              </a:rPr>
              <a:t> - </a:t>
            </a:r>
            <a:r>
              <a:rPr lang="ru-RU" dirty="0" err="1">
                <a:solidFill>
                  <a:srgbClr val="006600"/>
                </a:solidFill>
              </a:rPr>
              <a:t>ҳавонинг</a:t>
            </a:r>
            <a:r>
              <a:rPr lang="ru-RU" dirty="0">
                <a:solidFill>
                  <a:srgbClr val="006600"/>
                </a:solidFill>
              </a:rPr>
              <a:t> </a:t>
            </a:r>
            <a:r>
              <a:rPr lang="ru-RU" dirty="0" err="1">
                <a:solidFill>
                  <a:srgbClr val="006600"/>
                </a:solidFill>
              </a:rPr>
              <a:t>ҳарорати</a:t>
            </a:r>
            <a:r>
              <a:rPr lang="ru-RU" dirty="0">
                <a:solidFill>
                  <a:srgbClr val="006600"/>
                </a:solidFill>
              </a:rPr>
              <a:t>, </a:t>
            </a:r>
            <a:r>
              <a:rPr lang="ru-RU" dirty="0" err="1">
                <a:solidFill>
                  <a:srgbClr val="006600"/>
                </a:solidFill>
              </a:rPr>
              <a:t>тупроқнинг</a:t>
            </a:r>
            <a:r>
              <a:rPr lang="ru-RU" dirty="0">
                <a:solidFill>
                  <a:srgbClr val="006600"/>
                </a:solidFill>
              </a:rPr>
              <a:t> </a:t>
            </a:r>
            <a:r>
              <a:rPr lang="ru-RU" dirty="0" err="1">
                <a:solidFill>
                  <a:srgbClr val="006600"/>
                </a:solidFill>
              </a:rPr>
              <a:t>ҳарорати</a:t>
            </a:r>
            <a:r>
              <a:rPr lang="ru-RU" dirty="0">
                <a:solidFill>
                  <a:srgbClr val="006600"/>
                </a:solidFill>
              </a:rPr>
              <a:t>, </a:t>
            </a:r>
            <a:r>
              <a:rPr lang="ru-RU" dirty="0" err="1">
                <a:solidFill>
                  <a:srgbClr val="006600"/>
                </a:solidFill>
              </a:rPr>
              <a:t>тупроқнинг</a:t>
            </a:r>
            <a:r>
              <a:rPr lang="ru-RU" dirty="0">
                <a:solidFill>
                  <a:srgbClr val="006600"/>
                </a:solidFill>
              </a:rPr>
              <a:t> </a:t>
            </a:r>
            <a:r>
              <a:rPr lang="ru-RU" dirty="0" err="1">
                <a:solidFill>
                  <a:srgbClr val="006600"/>
                </a:solidFill>
              </a:rPr>
              <a:t>намлик</a:t>
            </a:r>
            <a:r>
              <a:rPr lang="ru-RU" dirty="0">
                <a:solidFill>
                  <a:srgbClr val="006600"/>
                </a:solidFill>
              </a:rPr>
              <a:t> </a:t>
            </a:r>
            <a:r>
              <a:rPr lang="ru-RU" dirty="0" err="1">
                <a:solidFill>
                  <a:srgbClr val="006600"/>
                </a:solidFill>
              </a:rPr>
              <a:t>ва</a:t>
            </a:r>
            <a:r>
              <a:rPr lang="ru-RU" dirty="0">
                <a:solidFill>
                  <a:srgbClr val="006600"/>
                </a:solidFill>
              </a:rPr>
              <a:t> </a:t>
            </a:r>
            <a:r>
              <a:rPr lang="ru-RU" dirty="0" err="1">
                <a:solidFill>
                  <a:srgbClr val="006600"/>
                </a:solidFill>
              </a:rPr>
              <a:t>озуқа</a:t>
            </a:r>
            <a:r>
              <a:rPr lang="ru-RU" dirty="0">
                <a:solidFill>
                  <a:srgbClr val="006600"/>
                </a:solidFill>
              </a:rPr>
              <a:t> режим, </a:t>
            </a:r>
            <a:r>
              <a:rPr lang="ru-RU" dirty="0" err="1">
                <a:solidFill>
                  <a:srgbClr val="006600"/>
                </a:solidFill>
              </a:rPr>
              <a:t>ёруглик</a:t>
            </a:r>
            <a:r>
              <a:rPr lang="ru-RU" dirty="0">
                <a:solidFill>
                  <a:srgbClr val="006600"/>
                </a:solidFill>
              </a:rPr>
              <a:t> </a:t>
            </a:r>
            <a:r>
              <a:rPr lang="ru-RU" dirty="0" err="1">
                <a:solidFill>
                  <a:srgbClr val="006600"/>
                </a:solidFill>
              </a:rPr>
              <a:t>ва</a:t>
            </a:r>
            <a:r>
              <a:rPr lang="ru-RU" dirty="0">
                <a:solidFill>
                  <a:srgbClr val="006600"/>
                </a:solidFill>
              </a:rPr>
              <a:t> </a:t>
            </a:r>
            <a:r>
              <a:rPr lang="ru-RU" dirty="0" err="1">
                <a:solidFill>
                  <a:srgbClr val="006600"/>
                </a:solidFill>
              </a:rPr>
              <a:t>ҳавонинг</a:t>
            </a:r>
            <a:r>
              <a:rPr lang="ru-RU" dirty="0">
                <a:solidFill>
                  <a:srgbClr val="006600"/>
                </a:solidFill>
              </a:rPr>
              <a:t> </a:t>
            </a:r>
            <a:r>
              <a:rPr lang="ru-RU" dirty="0" err="1">
                <a:solidFill>
                  <a:srgbClr val="006600"/>
                </a:solidFill>
              </a:rPr>
              <a:t>таркиби</a:t>
            </a:r>
            <a:r>
              <a:rPr lang="ru-RU" dirty="0">
                <a:solidFill>
                  <a:srgbClr val="006600"/>
                </a:solidFill>
              </a:rPr>
              <a:t>. </a:t>
            </a:r>
            <a:r>
              <a:rPr lang="ru-RU" dirty="0" err="1">
                <a:solidFill>
                  <a:srgbClr val="006600"/>
                </a:solidFill>
              </a:rPr>
              <a:t>Тупроқнинг</a:t>
            </a:r>
            <a:r>
              <a:rPr lang="ru-RU" dirty="0">
                <a:solidFill>
                  <a:srgbClr val="006600"/>
                </a:solidFill>
              </a:rPr>
              <a:t> </a:t>
            </a:r>
            <a:r>
              <a:rPr lang="ru-RU" dirty="0" err="1">
                <a:solidFill>
                  <a:srgbClr val="006600"/>
                </a:solidFill>
              </a:rPr>
              <a:t>озуқа</a:t>
            </a:r>
            <a:r>
              <a:rPr lang="ru-RU" dirty="0">
                <a:solidFill>
                  <a:srgbClr val="006600"/>
                </a:solidFill>
              </a:rPr>
              <a:t> </a:t>
            </a:r>
            <a:r>
              <a:rPr lang="ru-RU" dirty="0" err="1">
                <a:solidFill>
                  <a:srgbClr val="006600"/>
                </a:solidFill>
              </a:rPr>
              <a:t>ва</a:t>
            </a:r>
            <a:r>
              <a:rPr lang="ru-RU" dirty="0">
                <a:solidFill>
                  <a:srgbClr val="006600"/>
                </a:solidFill>
              </a:rPr>
              <a:t> </a:t>
            </a:r>
            <a:r>
              <a:rPr lang="ru-RU" dirty="0" err="1">
                <a:solidFill>
                  <a:srgbClr val="006600"/>
                </a:solidFill>
              </a:rPr>
              <a:t>намлик</a:t>
            </a:r>
            <a:r>
              <a:rPr lang="ru-RU" dirty="0">
                <a:solidFill>
                  <a:srgbClr val="006600"/>
                </a:solidFill>
              </a:rPr>
              <a:t> </a:t>
            </a:r>
            <a:r>
              <a:rPr lang="ru-RU" dirty="0" err="1">
                <a:solidFill>
                  <a:srgbClr val="006600"/>
                </a:solidFill>
              </a:rPr>
              <a:t>режимини</a:t>
            </a:r>
            <a:r>
              <a:rPr lang="ru-RU" dirty="0">
                <a:solidFill>
                  <a:srgbClr val="006600"/>
                </a:solidFill>
              </a:rPr>
              <a:t> </a:t>
            </a:r>
            <a:r>
              <a:rPr lang="ru-RU" dirty="0" err="1">
                <a:solidFill>
                  <a:srgbClr val="006600"/>
                </a:solidFill>
              </a:rPr>
              <a:t>бошқариш</a:t>
            </a:r>
            <a:r>
              <a:rPr lang="ru-RU" dirty="0">
                <a:solidFill>
                  <a:srgbClr val="006600"/>
                </a:solidFill>
              </a:rPr>
              <a:t> </a:t>
            </a:r>
            <a:r>
              <a:rPr lang="ru-RU" dirty="0" err="1">
                <a:solidFill>
                  <a:srgbClr val="006600"/>
                </a:solidFill>
              </a:rPr>
              <a:t>мумкин</a:t>
            </a:r>
            <a:r>
              <a:rPr lang="ru-RU" dirty="0">
                <a:solidFill>
                  <a:srgbClr val="006600"/>
                </a:solidFill>
              </a:rPr>
              <a:t> - </a:t>
            </a:r>
            <a:r>
              <a:rPr lang="ru-RU" dirty="0" err="1">
                <a:solidFill>
                  <a:srgbClr val="006600"/>
                </a:solidFill>
              </a:rPr>
              <a:t>ўзига</a:t>
            </a:r>
            <a:r>
              <a:rPr lang="ru-RU" dirty="0">
                <a:solidFill>
                  <a:srgbClr val="006600"/>
                </a:solidFill>
              </a:rPr>
              <a:t> </a:t>
            </a:r>
            <a:r>
              <a:rPr lang="ru-RU" dirty="0" err="1">
                <a:solidFill>
                  <a:srgbClr val="006600"/>
                </a:solidFill>
              </a:rPr>
              <a:t>мос</a:t>
            </a:r>
            <a:r>
              <a:rPr lang="ru-RU" dirty="0">
                <a:solidFill>
                  <a:srgbClr val="006600"/>
                </a:solidFill>
              </a:rPr>
              <a:t> агротехника </a:t>
            </a:r>
            <a:r>
              <a:rPr lang="ru-RU" dirty="0" err="1">
                <a:solidFill>
                  <a:srgbClr val="006600"/>
                </a:solidFill>
              </a:rPr>
              <a:t>билан</a:t>
            </a:r>
            <a:r>
              <a:rPr lang="ru-RU" dirty="0">
                <a:solidFill>
                  <a:srgbClr val="006600"/>
                </a:solidFill>
              </a:rPr>
              <a:t> </a:t>
            </a:r>
            <a:r>
              <a:rPr lang="ru-RU" dirty="0" err="1">
                <a:solidFill>
                  <a:srgbClr val="006600"/>
                </a:solidFill>
              </a:rPr>
              <a:t>хавонинг</a:t>
            </a:r>
            <a:r>
              <a:rPr lang="ru-RU" dirty="0">
                <a:solidFill>
                  <a:srgbClr val="006600"/>
                </a:solidFill>
              </a:rPr>
              <a:t> </a:t>
            </a:r>
            <a:r>
              <a:rPr lang="ru-RU" dirty="0" err="1">
                <a:solidFill>
                  <a:srgbClr val="006600"/>
                </a:solidFill>
              </a:rPr>
              <a:t>харорати</a:t>
            </a:r>
            <a:r>
              <a:rPr lang="ru-RU" dirty="0">
                <a:solidFill>
                  <a:srgbClr val="006600"/>
                </a:solidFill>
              </a:rPr>
              <a:t>, </a:t>
            </a:r>
            <a:r>
              <a:rPr lang="ru-RU" dirty="0" err="1">
                <a:solidFill>
                  <a:srgbClr val="006600"/>
                </a:solidFill>
              </a:rPr>
              <a:t>тупроқнинг</a:t>
            </a:r>
            <a:r>
              <a:rPr lang="ru-RU" dirty="0">
                <a:solidFill>
                  <a:srgbClr val="006600"/>
                </a:solidFill>
              </a:rPr>
              <a:t> </a:t>
            </a:r>
            <a:r>
              <a:rPr lang="ru-RU" dirty="0" err="1">
                <a:solidFill>
                  <a:srgbClr val="006600"/>
                </a:solidFill>
              </a:rPr>
              <a:t>харорати</a:t>
            </a:r>
            <a:r>
              <a:rPr lang="ru-RU" dirty="0">
                <a:solidFill>
                  <a:srgbClr val="006600"/>
                </a:solidFill>
              </a:rPr>
              <a:t> </a:t>
            </a:r>
            <a:r>
              <a:rPr lang="ru-RU" dirty="0" err="1">
                <a:solidFill>
                  <a:srgbClr val="006600"/>
                </a:solidFill>
              </a:rPr>
              <a:t>деярли</a:t>
            </a:r>
            <a:r>
              <a:rPr lang="ru-RU" dirty="0">
                <a:solidFill>
                  <a:srgbClr val="006600"/>
                </a:solidFill>
              </a:rPr>
              <a:t> </a:t>
            </a:r>
            <a:r>
              <a:rPr lang="ru-RU" dirty="0" err="1">
                <a:solidFill>
                  <a:srgbClr val="006600"/>
                </a:solidFill>
              </a:rPr>
              <a:t>бошқариш</a:t>
            </a:r>
            <a:r>
              <a:rPr lang="ru-RU" dirty="0">
                <a:solidFill>
                  <a:srgbClr val="006600"/>
                </a:solidFill>
              </a:rPr>
              <a:t> </a:t>
            </a:r>
            <a:r>
              <a:rPr lang="ru-RU" dirty="0" err="1">
                <a:solidFill>
                  <a:srgbClr val="006600"/>
                </a:solidFill>
              </a:rPr>
              <a:t>қийин</a:t>
            </a:r>
            <a:r>
              <a:rPr lang="ru-RU" dirty="0">
                <a:solidFill>
                  <a:srgbClr val="006600"/>
                </a:solidFill>
              </a:rPr>
              <a:t>. </a:t>
            </a:r>
          </a:p>
          <a:p>
            <a:r>
              <a:rPr lang="ru-RU" dirty="0" err="1">
                <a:solidFill>
                  <a:srgbClr val="006600"/>
                </a:solidFill>
              </a:rPr>
              <a:t>Тупроқ</a:t>
            </a:r>
            <a:r>
              <a:rPr lang="ru-RU" dirty="0">
                <a:solidFill>
                  <a:srgbClr val="006600"/>
                </a:solidFill>
              </a:rPr>
              <a:t> </a:t>
            </a:r>
            <a:r>
              <a:rPr lang="ru-RU" dirty="0" err="1">
                <a:solidFill>
                  <a:srgbClr val="006600"/>
                </a:solidFill>
              </a:rPr>
              <a:t>барча</a:t>
            </a:r>
            <a:r>
              <a:rPr lang="ru-RU" dirty="0">
                <a:solidFill>
                  <a:srgbClr val="006600"/>
                </a:solidFill>
              </a:rPr>
              <a:t> </a:t>
            </a:r>
            <a:r>
              <a:rPr lang="ru-RU" dirty="0" err="1">
                <a:solidFill>
                  <a:srgbClr val="006600"/>
                </a:solidFill>
              </a:rPr>
              <a:t>яшил</a:t>
            </a:r>
            <a:r>
              <a:rPr lang="ru-RU" dirty="0">
                <a:solidFill>
                  <a:srgbClr val="006600"/>
                </a:solidFill>
              </a:rPr>
              <a:t> </a:t>
            </a:r>
            <a:r>
              <a:rPr lang="ru-RU" dirty="0" err="1">
                <a:solidFill>
                  <a:srgbClr val="006600"/>
                </a:solidFill>
              </a:rPr>
              <a:t>ўсимликлар</a:t>
            </a:r>
            <a:r>
              <a:rPr lang="ru-RU" dirty="0">
                <a:solidFill>
                  <a:srgbClr val="006600"/>
                </a:solidFill>
              </a:rPr>
              <a:t> </a:t>
            </a:r>
            <a:r>
              <a:rPr lang="ru-RU" dirty="0" err="1">
                <a:solidFill>
                  <a:srgbClr val="006600"/>
                </a:solidFill>
              </a:rPr>
              <a:t>ҳаётида</a:t>
            </a:r>
            <a:r>
              <a:rPr lang="ru-RU" dirty="0">
                <a:solidFill>
                  <a:srgbClr val="006600"/>
                </a:solidFill>
              </a:rPr>
              <a:t> </a:t>
            </a:r>
            <a:r>
              <a:rPr lang="ru-RU" dirty="0" err="1">
                <a:solidFill>
                  <a:srgbClr val="006600"/>
                </a:solidFill>
              </a:rPr>
              <a:t>муҳим</a:t>
            </a:r>
            <a:r>
              <a:rPr lang="ru-RU" dirty="0">
                <a:solidFill>
                  <a:srgbClr val="006600"/>
                </a:solidFill>
              </a:rPr>
              <a:t> рол </a:t>
            </a:r>
            <a:r>
              <a:rPr lang="ru-RU" dirty="0" err="1">
                <a:solidFill>
                  <a:srgbClr val="006600"/>
                </a:solidFill>
              </a:rPr>
              <a:t>ўйнайди</a:t>
            </a:r>
            <a:r>
              <a:rPr lang="ru-RU" dirty="0">
                <a:solidFill>
                  <a:srgbClr val="006600"/>
                </a:solidFill>
              </a:rPr>
              <a:t>, </a:t>
            </a:r>
            <a:r>
              <a:rPr lang="ru-RU" dirty="0" err="1">
                <a:solidFill>
                  <a:srgbClr val="006600"/>
                </a:solidFill>
              </a:rPr>
              <a:t>чунки</a:t>
            </a:r>
            <a:r>
              <a:rPr lang="ru-RU" dirty="0">
                <a:solidFill>
                  <a:srgbClr val="006600"/>
                </a:solidFill>
              </a:rPr>
              <a:t> </a:t>
            </a:r>
            <a:r>
              <a:rPr lang="ru-RU" dirty="0" err="1">
                <a:solidFill>
                  <a:srgbClr val="006600"/>
                </a:solidFill>
              </a:rPr>
              <a:t>тупроқ</a:t>
            </a:r>
            <a:r>
              <a:rPr lang="ru-RU" dirty="0">
                <a:solidFill>
                  <a:srgbClr val="006600"/>
                </a:solidFill>
              </a:rPr>
              <a:t> </a:t>
            </a:r>
            <a:r>
              <a:rPr lang="ru-RU" dirty="0" err="1">
                <a:solidFill>
                  <a:srgbClr val="006600"/>
                </a:solidFill>
              </a:rPr>
              <a:t>унда</a:t>
            </a:r>
            <a:r>
              <a:rPr lang="ru-RU" dirty="0">
                <a:solidFill>
                  <a:srgbClr val="006600"/>
                </a:solidFill>
              </a:rPr>
              <a:t> </a:t>
            </a:r>
            <a:r>
              <a:rPr lang="ru-RU" dirty="0" err="1">
                <a:solidFill>
                  <a:srgbClr val="006600"/>
                </a:solidFill>
              </a:rPr>
              <a:t>ўсувчи</a:t>
            </a:r>
            <a:r>
              <a:rPr lang="ru-RU" dirty="0">
                <a:solidFill>
                  <a:srgbClr val="006600"/>
                </a:solidFill>
              </a:rPr>
              <a:t> </a:t>
            </a:r>
            <a:r>
              <a:rPr lang="ru-RU" dirty="0" err="1">
                <a:solidFill>
                  <a:srgbClr val="006600"/>
                </a:solidFill>
              </a:rPr>
              <a:t>ўсимликлар</a:t>
            </a:r>
            <a:r>
              <a:rPr lang="ru-RU" dirty="0">
                <a:solidFill>
                  <a:srgbClr val="006600"/>
                </a:solidFill>
              </a:rPr>
              <a:t> </a:t>
            </a:r>
            <a:r>
              <a:rPr lang="ru-RU" dirty="0" err="1">
                <a:solidFill>
                  <a:srgbClr val="006600"/>
                </a:solidFill>
              </a:rPr>
              <a:t>учун</a:t>
            </a:r>
            <a:r>
              <a:rPr lang="ru-RU" dirty="0">
                <a:solidFill>
                  <a:srgbClr val="006600"/>
                </a:solidFill>
              </a:rPr>
              <a:t> </a:t>
            </a:r>
            <a:r>
              <a:rPr lang="ru-RU" dirty="0" err="1">
                <a:solidFill>
                  <a:srgbClr val="006600"/>
                </a:solidFill>
              </a:rPr>
              <a:t>озиқ</a:t>
            </a:r>
            <a:r>
              <a:rPr lang="ru-RU" dirty="0">
                <a:solidFill>
                  <a:srgbClr val="006600"/>
                </a:solidFill>
              </a:rPr>
              <a:t> минерал </a:t>
            </a:r>
            <a:r>
              <a:rPr lang="ru-RU" dirty="0" err="1">
                <a:solidFill>
                  <a:srgbClr val="006600"/>
                </a:solidFill>
              </a:rPr>
              <a:t>моддалар</a:t>
            </a:r>
            <a:r>
              <a:rPr lang="ru-RU" dirty="0">
                <a:solidFill>
                  <a:srgbClr val="006600"/>
                </a:solidFill>
              </a:rPr>
              <a:t> </a:t>
            </a:r>
            <a:r>
              <a:rPr lang="ru-RU" dirty="0" err="1">
                <a:solidFill>
                  <a:srgbClr val="006600"/>
                </a:solidFill>
              </a:rPr>
              <a:t>ва</a:t>
            </a:r>
            <a:r>
              <a:rPr lang="ru-RU" dirty="0">
                <a:solidFill>
                  <a:srgbClr val="006600"/>
                </a:solidFill>
              </a:rPr>
              <a:t> </a:t>
            </a:r>
            <a:r>
              <a:rPr lang="ru-RU" dirty="0" err="1">
                <a:solidFill>
                  <a:srgbClr val="006600"/>
                </a:solidFill>
              </a:rPr>
              <a:t>сув</a:t>
            </a:r>
            <a:r>
              <a:rPr lang="ru-RU" dirty="0">
                <a:solidFill>
                  <a:srgbClr val="006600"/>
                </a:solidFill>
              </a:rPr>
              <a:t> </a:t>
            </a:r>
            <a:r>
              <a:rPr lang="ru-RU" dirty="0" err="1">
                <a:solidFill>
                  <a:srgbClr val="006600"/>
                </a:solidFill>
              </a:rPr>
              <a:t>манбаидир</a:t>
            </a:r>
            <a:r>
              <a:rPr lang="ru-RU" dirty="0">
                <a:solidFill>
                  <a:srgbClr val="006600"/>
                </a:solidFill>
              </a:rPr>
              <a:t>. </a:t>
            </a:r>
            <a:r>
              <a:rPr lang="ru-RU" dirty="0" err="1">
                <a:solidFill>
                  <a:srgbClr val="006600"/>
                </a:solidFill>
              </a:rPr>
              <a:t>Тупроқлар</a:t>
            </a:r>
            <a:r>
              <a:rPr lang="ru-RU" dirty="0">
                <a:solidFill>
                  <a:srgbClr val="006600"/>
                </a:solidFill>
              </a:rPr>
              <a:t> </a:t>
            </a:r>
            <a:r>
              <a:rPr lang="ru-RU" dirty="0" err="1">
                <a:solidFill>
                  <a:srgbClr val="006600"/>
                </a:solidFill>
              </a:rPr>
              <a:t>унумдор</a:t>
            </a:r>
            <a:r>
              <a:rPr lang="ru-RU" dirty="0">
                <a:solidFill>
                  <a:srgbClr val="006600"/>
                </a:solidFill>
              </a:rPr>
              <a:t> </a:t>
            </a:r>
            <a:r>
              <a:rPr lang="ru-RU" dirty="0" err="1">
                <a:solidFill>
                  <a:srgbClr val="006600"/>
                </a:solidFill>
              </a:rPr>
              <a:t>ва</a:t>
            </a:r>
            <a:r>
              <a:rPr lang="ru-RU" dirty="0">
                <a:solidFill>
                  <a:srgbClr val="006600"/>
                </a:solidFill>
              </a:rPr>
              <a:t> </a:t>
            </a:r>
            <a:r>
              <a:rPr lang="ru-RU" dirty="0" err="1">
                <a:solidFill>
                  <a:srgbClr val="006600"/>
                </a:solidFill>
              </a:rPr>
              <a:t>унумсиз</a:t>
            </a:r>
            <a:r>
              <a:rPr lang="ru-RU" dirty="0">
                <a:solidFill>
                  <a:srgbClr val="006600"/>
                </a:solidFill>
              </a:rPr>
              <a:t> </a:t>
            </a:r>
            <a:r>
              <a:rPr lang="ru-RU" dirty="0" err="1">
                <a:solidFill>
                  <a:srgbClr val="006600"/>
                </a:solidFill>
              </a:rPr>
              <a:t>бўлиши</a:t>
            </a:r>
            <a:r>
              <a:rPr lang="ru-RU" dirty="0">
                <a:solidFill>
                  <a:srgbClr val="006600"/>
                </a:solidFill>
              </a:rPr>
              <a:t> </a:t>
            </a:r>
            <a:r>
              <a:rPr lang="ru-RU" dirty="0" err="1">
                <a:solidFill>
                  <a:srgbClr val="006600"/>
                </a:solidFill>
              </a:rPr>
              <a:t>мумкин</a:t>
            </a:r>
            <a:r>
              <a:rPr lang="ru-RU" dirty="0">
                <a:solidFill>
                  <a:srgbClr val="006600"/>
                </a:solidFill>
              </a:rPr>
              <a:t>, </a:t>
            </a:r>
            <a:r>
              <a:rPr lang="ru-RU" dirty="0" err="1">
                <a:solidFill>
                  <a:srgbClr val="006600"/>
                </a:solidFill>
              </a:rPr>
              <a:t>бу</a:t>
            </a:r>
            <a:r>
              <a:rPr lang="ru-RU" dirty="0">
                <a:solidFill>
                  <a:srgbClr val="006600"/>
                </a:solidFill>
              </a:rPr>
              <a:t> </a:t>
            </a:r>
            <a:r>
              <a:rPr lang="ru-RU" dirty="0" err="1">
                <a:solidFill>
                  <a:srgbClr val="006600"/>
                </a:solidFill>
              </a:rPr>
              <a:t>уларнинг</a:t>
            </a:r>
            <a:r>
              <a:rPr lang="ru-RU" dirty="0">
                <a:solidFill>
                  <a:srgbClr val="006600"/>
                </a:solidFill>
              </a:rPr>
              <a:t> </a:t>
            </a:r>
            <a:r>
              <a:rPr lang="ru-RU" dirty="0" err="1">
                <a:solidFill>
                  <a:srgbClr val="006600"/>
                </a:solidFill>
              </a:rPr>
              <a:t>таркибидаги</a:t>
            </a:r>
            <a:r>
              <a:rPr lang="ru-RU" dirty="0">
                <a:solidFill>
                  <a:srgbClr val="006600"/>
                </a:solidFill>
              </a:rPr>
              <a:t> гумус, азот, фосфор </a:t>
            </a:r>
            <a:r>
              <a:rPr lang="ru-RU" dirty="0" err="1">
                <a:solidFill>
                  <a:srgbClr val="006600"/>
                </a:solidFill>
              </a:rPr>
              <a:t>ва</a:t>
            </a:r>
            <a:r>
              <a:rPr lang="ru-RU" dirty="0">
                <a:solidFill>
                  <a:srgbClr val="006600"/>
                </a:solidFill>
              </a:rPr>
              <a:t> калий </a:t>
            </a:r>
            <a:r>
              <a:rPr lang="ru-RU" dirty="0" err="1">
                <a:solidFill>
                  <a:srgbClr val="006600"/>
                </a:solidFill>
              </a:rPr>
              <a:t>миқдори</a:t>
            </a:r>
            <a:r>
              <a:rPr lang="ru-RU" dirty="0">
                <a:solidFill>
                  <a:srgbClr val="006600"/>
                </a:solidFill>
              </a:rPr>
              <a:t> </a:t>
            </a:r>
            <a:r>
              <a:rPr lang="ru-RU" dirty="0" err="1">
                <a:solidFill>
                  <a:srgbClr val="006600"/>
                </a:solidFill>
              </a:rPr>
              <a:t>билан</a:t>
            </a:r>
            <a:r>
              <a:rPr lang="ru-RU" dirty="0">
                <a:solidFill>
                  <a:srgbClr val="006600"/>
                </a:solidFill>
              </a:rPr>
              <a:t> </a:t>
            </a:r>
            <a:r>
              <a:rPr lang="ru-RU" dirty="0" err="1">
                <a:solidFill>
                  <a:srgbClr val="006600"/>
                </a:solidFill>
              </a:rPr>
              <a:t>ўлчанади</a:t>
            </a:r>
            <a:endParaRPr lang="ru-RU" dirty="0">
              <a:solidFill>
                <a:srgbClr val="006600"/>
              </a:solidFill>
            </a:endParaRPr>
          </a:p>
          <a:p>
            <a:pPr algn="just">
              <a:lnSpc>
                <a:spcPct val="90000"/>
              </a:lnSpc>
            </a:pPr>
            <a:r>
              <a:rPr lang="uz-Cyrl-UZ" sz="2400" i="1" dirty="0" smtClean="0">
                <a:solidFill>
                  <a:srgbClr val="006600"/>
                </a:solidFill>
              </a:rPr>
              <a:t>. </a:t>
            </a:r>
            <a:endParaRPr lang="ru-RU" sz="2000" b="1" i="1" dirty="0" smtClean="0">
              <a:solidFill>
                <a:srgbClr val="006600"/>
              </a:solidFill>
            </a:endParaRPr>
          </a:p>
        </p:txBody>
      </p:sp>
      <p:pic>
        <p:nvPicPr>
          <p:cNvPr id="4098" name="Picture 2" descr="Картинки по запросу горный ареал деревье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53762" y="188640"/>
            <a:ext cx="4066710" cy="280831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горный ареал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6754" y="3213792"/>
            <a:ext cx="4033718" cy="2951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2174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7848872" cy="503337"/>
          </a:xfrm>
          <a:ln/>
        </p:spPr>
        <p:style>
          <a:lnRef idx="1">
            <a:schemeClr val="accent4"/>
          </a:lnRef>
          <a:fillRef idx="3">
            <a:schemeClr val="accent4"/>
          </a:fillRef>
          <a:effectRef idx="2">
            <a:schemeClr val="accent4"/>
          </a:effectRef>
          <a:fontRef idx="minor">
            <a:schemeClr val="lt1"/>
          </a:fontRef>
        </p:style>
        <p:txBody>
          <a:bodyPr/>
          <a:lstStyle/>
          <a:p>
            <a:r>
              <a:rPr lang="ru-RU" sz="1600" dirty="0" err="1">
                <a:effectLst/>
              </a:rPr>
              <a:t>Ўсимликларни</a:t>
            </a:r>
            <a:r>
              <a:rPr lang="ru-RU" sz="1600" dirty="0">
                <a:effectLst/>
              </a:rPr>
              <a:t> </a:t>
            </a:r>
            <a:r>
              <a:rPr lang="ru-RU" sz="1600" dirty="0" err="1">
                <a:effectLst/>
              </a:rPr>
              <a:t>тупроқ</a:t>
            </a:r>
            <a:r>
              <a:rPr lang="ru-RU" sz="1600" dirty="0">
                <a:effectLst/>
              </a:rPr>
              <a:t> </a:t>
            </a:r>
            <a:r>
              <a:rPr lang="ru-RU" sz="1600" dirty="0" err="1">
                <a:effectLst/>
              </a:rPr>
              <a:t>унумдорлигига</a:t>
            </a:r>
            <a:r>
              <a:rPr lang="ru-RU" sz="1600" dirty="0">
                <a:effectLst/>
              </a:rPr>
              <a:t> </a:t>
            </a:r>
            <a:r>
              <a:rPr lang="ru-RU" sz="1600" dirty="0" err="1">
                <a:effectLst/>
              </a:rPr>
              <a:t>бўлган</a:t>
            </a:r>
            <a:r>
              <a:rPr lang="ru-RU" sz="1600" dirty="0">
                <a:effectLst/>
              </a:rPr>
              <a:t> </a:t>
            </a:r>
            <a:r>
              <a:rPr lang="ru-RU" sz="1600" dirty="0" err="1">
                <a:effectLst/>
              </a:rPr>
              <a:t>талабига</a:t>
            </a:r>
            <a:r>
              <a:rPr lang="ru-RU" sz="1600" dirty="0">
                <a:effectLst/>
              </a:rPr>
              <a:t> </a:t>
            </a:r>
            <a:r>
              <a:rPr lang="ru-RU" sz="1600" dirty="0" err="1">
                <a:effectLst/>
              </a:rPr>
              <a:t>кўра</a:t>
            </a:r>
            <a:r>
              <a:rPr lang="ru-RU" sz="1600" dirty="0">
                <a:effectLst/>
              </a:rPr>
              <a:t> </a:t>
            </a:r>
            <a:r>
              <a:rPr lang="ru-RU" sz="1600" dirty="0" err="1">
                <a:effectLst/>
              </a:rPr>
              <a:t>қуйидагича</a:t>
            </a:r>
            <a:r>
              <a:rPr lang="ru-RU" sz="1600" dirty="0">
                <a:effectLst/>
              </a:rPr>
              <a:t> </a:t>
            </a:r>
            <a:r>
              <a:rPr lang="ru-RU" sz="1600" dirty="0" err="1">
                <a:effectLst/>
              </a:rPr>
              <a:t>гуруҳларга</a:t>
            </a:r>
            <a:r>
              <a:rPr lang="ru-RU" sz="1600" dirty="0">
                <a:effectLst/>
              </a:rPr>
              <a:t> </a:t>
            </a:r>
            <a:r>
              <a:rPr lang="ru-RU" sz="1600" dirty="0" err="1">
                <a:effectLst/>
              </a:rPr>
              <a:t>ажратилади</a:t>
            </a:r>
            <a:endParaRPr lang="ru-RU" altLang="ru-RU" sz="1600" b="1" dirty="0" smtClean="0">
              <a:solidFill>
                <a:srgbClr val="00FF00"/>
              </a:solidFill>
              <a:effectLst>
                <a:outerShdw blurRad="38100" dist="38100" dir="2700000" algn="tl">
                  <a:srgbClr val="000000">
                    <a:alpha val="43137"/>
                  </a:srgbClr>
                </a:outerShdw>
              </a:effectLst>
              <a:latin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1033025414"/>
              </p:ext>
            </p:extLst>
          </p:nvPr>
        </p:nvGraphicFramePr>
        <p:xfrm>
          <a:off x="285720" y="1142984"/>
          <a:ext cx="8501122" cy="1785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4" name="Picture 4"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5616" y="2924944"/>
            <a:ext cx="6315075" cy="3543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67150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214282" y="-24"/>
            <a:ext cx="7500990" cy="500066"/>
          </a:xfrm>
          <a:solidFill>
            <a:srgbClr val="00B050"/>
          </a:solidFill>
        </p:spPr>
        <p:style>
          <a:lnRef idx="0">
            <a:schemeClr val="accent4"/>
          </a:lnRef>
          <a:fillRef idx="3">
            <a:schemeClr val="accent4"/>
          </a:fillRef>
          <a:effectRef idx="3">
            <a:schemeClr val="accent4"/>
          </a:effectRef>
          <a:fontRef idx="minor">
            <a:schemeClr val="lt1"/>
          </a:fontRef>
        </p:style>
        <p:txBody>
          <a:bodyPr>
            <a:normAutofit fontScale="90000"/>
          </a:bodyPr>
          <a:lstStyle/>
          <a:p>
            <a:pPr eaLnBrk="1" hangingPunct="1">
              <a:defRPr/>
            </a:pPr>
            <a:r>
              <a:rPr lang="en-US" sz="3200" b="1" dirty="0">
                <a:effectLst/>
              </a:rPr>
              <a:t>.</a:t>
            </a:r>
            <a:endParaRPr lang="ru-RU" sz="3200" dirty="0" smtClean="0"/>
          </a:p>
        </p:txBody>
      </p:sp>
      <p:sp>
        <p:nvSpPr>
          <p:cNvPr id="28675" name="Rectangle 3"/>
          <p:cNvSpPr>
            <a:spLocks noGrp="1" noChangeArrowheads="1"/>
          </p:cNvSpPr>
          <p:nvPr>
            <p:ph type="body" idx="1"/>
          </p:nvPr>
        </p:nvSpPr>
        <p:spPr>
          <a:xfrm>
            <a:off x="214282" y="500042"/>
            <a:ext cx="8483631" cy="3288998"/>
          </a:xfrm>
        </p:spPr>
        <p:txBody>
          <a:bodyPr>
            <a:normAutofit fontScale="55000" lnSpcReduction="20000"/>
          </a:bodyPr>
          <a:lstStyle/>
          <a:p>
            <a:r>
              <a:rPr lang="ru-RU" dirty="0" err="1"/>
              <a:t>Дарахт</a:t>
            </a:r>
            <a:r>
              <a:rPr lang="ru-RU" dirty="0"/>
              <a:t> </a:t>
            </a:r>
            <a:r>
              <a:rPr lang="ru-RU" dirty="0" err="1"/>
              <a:t>ва</a:t>
            </a:r>
            <a:r>
              <a:rPr lang="ru-RU" dirty="0"/>
              <a:t> </a:t>
            </a:r>
            <a:r>
              <a:rPr lang="ru-RU" dirty="0" err="1"/>
              <a:t>буталарнинг</a:t>
            </a:r>
            <a:r>
              <a:rPr lang="ru-RU" dirty="0"/>
              <a:t> </a:t>
            </a:r>
            <a:r>
              <a:rPr lang="ru-RU" dirty="0" err="1"/>
              <a:t>шўрга</a:t>
            </a:r>
            <a:r>
              <a:rPr lang="ru-RU" dirty="0"/>
              <a:t> </a:t>
            </a:r>
            <a:r>
              <a:rPr lang="ru-RU" dirty="0" err="1"/>
              <a:t>чидамлилиги</a:t>
            </a:r>
            <a:r>
              <a:rPr lang="ru-RU" dirty="0"/>
              <a:t> </a:t>
            </a:r>
            <a:r>
              <a:rPr lang="ru-RU" dirty="0" err="1"/>
              <a:t>ҳар</a:t>
            </a:r>
            <a:r>
              <a:rPr lang="ru-RU" dirty="0"/>
              <a:t> хил </a:t>
            </a:r>
            <a:r>
              <a:rPr lang="ru-RU" dirty="0" err="1"/>
              <a:t>турларда</a:t>
            </a:r>
            <a:r>
              <a:rPr lang="ru-RU" dirty="0"/>
              <a:t> </a:t>
            </a:r>
            <a:r>
              <a:rPr lang="ru-RU" dirty="0" err="1"/>
              <a:t>бирдай</a:t>
            </a:r>
            <a:r>
              <a:rPr lang="ru-RU" dirty="0"/>
              <a:t> </a:t>
            </a:r>
            <a:r>
              <a:rPr lang="ru-RU" dirty="0" err="1"/>
              <a:t>эмас</a:t>
            </a:r>
            <a:r>
              <a:rPr lang="ru-RU" dirty="0"/>
              <a:t>. </a:t>
            </a:r>
            <a:r>
              <a:rPr lang="ru-RU" dirty="0" err="1"/>
              <a:t>Масалан</a:t>
            </a:r>
            <a:r>
              <a:rPr lang="ru-RU" dirty="0"/>
              <a:t>, </a:t>
            </a:r>
            <a:r>
              <a:rPr lang="ru-RU" dirty="0" err="1"/>
              <a:t>юлғуннинг</a:t>
            </a:r>
            <a:r>
              <a:rPr lang="ru-RU" dirty="0"/>
              <a:t> </a:t>
            </a:r>
            <a:r>
              <a:rPr lang="ru-RU" dirty="0" err="1"/>
              <a:t>айрим</a:t>
            </a:r>
            <a:r>
              <a:rPr lang="ru-RU" dirty="0"/>
              <a:t> </a:t>
            </a:r>
            <a:r>
              <a:rPr lang="ru-RU" dirty="0" err="1"/>
              <a:t>турлари</a:t>
            </a:r>
            <a:r>
              <a:rPr lang="ru-RU" dirty="0"/>
              <a:t> </a:t>
            </a:r>
            <a:r>
              <a:rPr lang="ru-RU" dirty="0" err="1"/>
              <a:t>шўрхок</a:t>
            </a:r>
            <a:r>
              <a:rPr lang="ru-RU" dirty="0"/>
              <a:t> </a:t>
            </a:r>
            <a:r>
              <a:rPr lang="ru-RU" dirty="0" err="1"/>
              <a:t>тупроқларда</a:t>
            </a:r>
            <a:r>
              <a:rPr lang="ru-RU" dirty="0"/>
              <a:t> </a:t>
            </a:r>
            <a:r>
              <a:rPr lang="ru-RU" dirty="0" err="1"/>
              <a:t>бемалол</a:t>
            </a:r>
            <a:r>
              <a:rPr lang="ru-RU" dirty="0"/>
              <a:t> </a:t>
            </a:r>
            <a:r>
              <a:rPr lang="ru-RU" dirty="0" err="1"/>
              <a:t>ўсаверади</a:t>
            </a:r>
            <a:r>
              <a:rPr lang="ru-RU" dirty="0"/>
              <a:t>, </a:t>
            </a:r>
            <a:r>
              <a:rPr lang="ru-RU" dirty="0" err="1"/>
              <a:t>чунки</a:t>
            </a:r>
            <a:r>
              <a:rPr lang="ru-RU" dirty="0"/>
              <a:t> </a:t>
            </a:r>
            <a:r>
              <a:rPr lang="ru-RU" dirty="0" err="1"/>
              <a:t>унинг</a:t>
            </a:r>
            <a:r>
              <a:rPr lang="ru-RU" dirty="0"/>
              <a:t> </a:t>
            </a:r>
            <a:r>
              <a:rPr lang="ru-RU" dirty="0" err="1"/>
              <a:t>ассимилясия</a:t>
            </a:r>
            <a:r>
              <a:rPr lang="ru-RU" dirty="0"/>
              <a:t> </a:t>
            </a:r>
            <a:r>
              <a:rPr lang="ru-RU" dirty="0" err="1"/>
              <a:t>қилувчи</a:t>
            </a:r>
            <a:r>
              <a:rPr lang="ru-RU" dirty="0"/>
              <a:t> </a:t>
            </a:r>
            <a:r>
              <a:rPr lang="ru-RU" dirty="0" err="1"/>
              <a:t>хужайралари</a:t>
            </a:r>
            <a:r>
              <a:rPr lang="ru-RU" dirty="0"/>
              <a:t> </a:t>
            </a:r>
            <a:r>
              <a:rPr lang="ru-RU" dirty="0" err="1"/>
              <a:t>ортиқча</a:t>
            </a:r>
            <a:r>
              <a:rPr lang="ru-RU" dirty="0"/>
              <a:t> </a:t>
            </a:r>
            <a:r>
              <a:rPr lang="ru-RU" dirty="0" err="1"/>
              <a:t>тузни</a:t>
            </a:r>
            <a:r>
              <a:rPr lang="ru-RU" dirty="0"/>
              <a:t> </a:t>
            </a:r>
            <a:r>
              <a:rPr lang="ru-RU" dirty="0" err="1"/>
              <a:t>ташқарига</a:t>
            </a:r>
            <a:r>
              <a:rPr lang="ru-RU" dirty="0"/>
              <a:t> </a:t>
            </a:r>
            <a:r>
              <a:rPr lang="ru-RU" dirty="0" err="1"/>
              <a:t>чиқариб</a:t>
            </a:r>
            <a:r>
              <a:rPr lang="ru-RU" dirty="0"/>
              <a:t> </a:t>
            </a:r>
            <a:r>
              <a:rPr lang="ru-RU" dirty="0" err="1"/>
              <a:t>юбориш</a:t>
            </a:r>
            <a:r>
              <a:rPr lang="ru-RU" dirty="0"/>
              <a:t> </a:t>
            </a:r>
            <a:r>
              <a:rPr lang="ru-RU" dirty="0" err="1"/>
              <a:t>хусусиятига</a:t>
            </a:r>
            <a:r>
              <a:rPr lang="ru-RU" dirty="0"/>
              <a:t> </a:t>
            </a:r>
            <a:r>
              <a:rPr lang="ru-RU" dirty="0" err="1"/>
              <a:t>эга</a:t>
            </a:r>
            <a:r>
              <a:rPr lang="ru-RU" dirty="0"/>
              <a:t>.</a:t>
            </a:r>
          </a:p>
          <a:p>
            <a:r>
              <a:rPr lang="ru-RU" dirty="0" err="1"/>
              <a:t>Қора</a:t>
            </a:r>
            <a:r>
              <a:rPr lang="ru-RU" dirty="0"/>
              <a:t> </a:t>
            </a:r>
            <a:r>
              <a:rPr lang="ru-RU" dirty="0" err="1"/>
              <a:t>саксовул</a:t>
            </a:r>
            <a:r>
              <a:rPr lang="ru-RU" dirty="0"/>
              <a:t>, </a:t>
            </a:r>
            <a:r>
              <a:rPr lang="ru-RU" dirty="0" err="1"/>
              <a:t>ингичка</a:t>
            </a:r>
            <a:r>
              <a:rPr lang="ru-RU" dirty="0"/>
              <a:t> </a:t>
            </a:r>
            <a:r>
              <a:rPr lang="ru-RU" dirty="0" err="1"/>
              <a:t>баргли</a:t>
            </a:r>
            <a:r>
              <a:rPr lang="ru-RU" dirty="0"/>
              <a:t> </a:t>
            </a:r>
            <a:r>
              <a:rPr lang="ru-RU" dirty="0" err="1"/>
              <a:t>жийда</a:t>
            </a:r>
            <a:r>
              <a:rPr lang="ru-RU" dirty="0"/>
              <a:t>, </a:t>
            </a:r>
            <a:r>
              <a:rPr lang="ru-RU" dirty="0" err="1"/>
              <a:t>туранга</a:t>
            </a:r>
            <a:r>
              <a:rPr lang="ru-RU" dirty="0"/>
              <a:t> </a:t>
            </a:r>
            <a:r>
              <a:rPr lang="ru-RU" dirty="0" err="1"/>
              <a:t>тераклари</a:t>
            </a:r>
            <a:r>
              <a:rPr lang="ru-RU" dirty="0"/>
              <a:t>, </a:t>
            </a:r>
            <a:r>
              <a:rPr lang="ru-RU" dirty="0" err="1"/>
              <a:t>зангори</a:t>
            </a:r>
            <a:r>
              <a:rPr lang="ru-RU" dirty="0"/>
              <a:t> тол </a:t>
            </a:r>
            <a:r>
              <a:rPr lang="ru-RU" dirty="0" err="1"/>
              <a:t>кучсиз</a:t>
            </a:r>
            <a:r>
              <a:rPr lang="ru-RU" dirty="0"/>
              <a:t> </a:t>
            </a:r>
            <a:r>
              <a:rPr lang="ru-RU" dirty="0" err="1"/>
              <a:t>шўрхокларда</a:t>
            </a:r>
            <a:r>
              <a:rPr lang="ru-RU" dirty="0"/>
              <a:t> </a:t>
            </a:r>
            <a:r>
              <a:rPr lang="ru-RU" dirty="0" err="1"/>
              <a:t>бемалол</a:t>
            </a:r>
            <a:r>
              <a:rPr lang="ru-RU" dirty="0"/>
              <a:t> </a:t>
            </a:r>
            <a:r>
              <a:rPr lang="ru-RU" dirty="0" err="1"/>
              <a:t>ўсади</a:t>
            </a:r>
            <a:r>
              <a:rPr lang="ru-RU" dirty="0"/>
              <a:t>. </a:t>
            </a:r>
            <a:r>
              <a:rPr lang="ru-RU" dirty="0" err="1"/>
              <a:t>Уларга</a:t>
            </a:r>
            <a:r>
              <a:rPr lang="ru-RU" dirty="0"/>
              <a:t> </a:t>
            </a:r>
            <a:r>
              <a:rPr lang="ru-RU" dirty="0" err="1"/>
              <a:t>нисбатан</a:t>
            </a:r>
            <a:r>
              <a:rPr lang="ru-RU" dirty="0"/>
              <a:t> </a:t>
            </a:r>
            <a:r>
              <a:rPr lang="ru-RU" dirty="0" err="1"/>
              <a:t>оқ</a:t>
            </a:r>
            <a:r>
              <a:rPr lang="ru-RU" dirty="0"/>
              <a:t> </a:t>
            </a:r>
            <a:r>
              <a:rPr lang="ru-RU" dirty="0" err="1"/>
              <a:t>ва</a:t>
            </a:r>
            <a:r>
              <a:rPr lang="ru-RU" dirty="0"/>
              <a:t> </a:t>
            </a:r>
            <a:r>
              <a:rPr lang="ru-RU" dirty="0" err="1"/>
              <a:t>қора</a:t>
            </a:r>
            <a:r>
              <a:rPr lang="ru-RU" dirty="0"/>
              <a:t> </a:t>
            </a:r>
            <a:r>
              <a:rPr lang="ru-RU" dirty="0" err="1"/>
              <a:t>тераклар</a:t>
            </a:r>
            <a:r>
              <a:rPr lang="ru-RU" dirty="0"/>
              <a:t> </a:t>
            </a:r>
            <a:r>
              <a:rPr lang="ru-RU" dirty="0" err="1"/>
              <a:t>шўрга</a:t>
            </a:r>
            <a:r>
              <a:rPr lang="ru-RU" dirty="0"/>
              <a:t> </a:t>
            </a:r>
            <a:r>
              <a:rPr lang="ru-RU" dirty="0" err="1"/>
              <a:t>кам</a:t>
            </a:r>
            <a:r>
              <a:rPr lang="ru-RU" dirty="0"/>
              <a:t> </a:t>
            </a:r>
            <a:r>
              <a:rPr lang="ru-RU" dirty="0" err="1"/>
              <a:t>чидамли</a:t>
            </a:r>
            <a:r>
              <a:rPr lang="ru-RU" dirty="0"/>
              <a:t>. </a:t>
            </a:r>
            <a:r>
              <a:rPr lang="ru-RU" dirty="0" err="1"/>
              <a:t>Қисман</a:t>
            </a:r>
            <a:r>
              <a:rPr lang="ru-RU" dirty="0"/>
              <a:t> </a:t>
            </a:r>
            <a:r>
              <a:rPr lang="ru-RU" dirty="0" err="1"/>
              <a:t>шўрланган</a:t>
            </a:r>
            <a:r>
              <a:rPr lang="ru-RU" dirty="0"/>
              <a:t> </a:t>
            </a:r>
            <a:r>
              <a:rPr lang="ru-RU" dirty="0" err="1"/>
              <a:t>эрларда</a:t>
            </a:r>
            <a:r>
              <a:rPr lang="ru-RU" dirty="0"/>
              <a:t> </a:t>
            </a:r>
            <a:r>
              <a:rPr lang="ru-RU" dirty="0" err="1"/>
              <a:t>кўп</a:t>
            </a:r>
            <a:r>
              <a:rPr lang="ru-RU" dirty="0"/>
              <a:t> </a:t>
            </a:r>
            <a:r>
              <a:rPr lang="ru-RU" dirty="0" err="1"/>
              <a:t>турлар</a:t>
            </a:r>
            <a:r>
              <a:rPr lang="ru-RU" dirty="0"/>
              <a:t> </a:t>
            </a:r>
            <a:r>
              <a:rPr lang="ru-RU" dirty="0" err="1"/>
              <a:t>ўса</a:t>
            </a:r>
            <a:r>
              <a:rPr lang="ru-RU" dirty="0"/>
              <a:t> </a:t>
            </a:r>
            <a:r>
              <a:rPr lang="ru-RU" dirty="0" err="1"/>
              <a:t>олади</a:t>
            </a:r>
            <a:r>
              <a:rPr lang="ru-RU" dirty="0"/>
              <a:t>, </a:t>
            </a:r>
            <a:r>
              <a:rPr lang="ru-RU" dirty="0" err="1"/>
              <a:t>уларга</a:t>
            </a:r>
            <a:r>
              <a:rPr lang="ru-RU" dirty="0"/>
              <a:t> </a:t>
            </a:r>
            <a:r>
              <a:rPr lang="ru-RU" dirty="0" err="1"/>
              <a:t>сўгалли</a:t>
            </a:r>
            <a:r>
              <a:rPr lang="ru-RU" dirty="0"/>
              <a:t> </a:t>
            </a:r>
            <a:r>
              <a:rPr lang="ru-RU" dirty="0" err="1"/>
              <a:t>ва</a:t>
            </a:r>
            <a:r>
              <a:rPr lang="ru-RU" dirty="0"/>
              <a:t> </a:t>
            </a:r>
            <a:r>
              <a:rPr lang="ru-RU" dirty="0" err="1"/>
              <a:t>тукли</a:t>
            </a:r>
            <a:r>
              <a:rPr lang="ru-RU" dirty="0"/>
              <a:t> </a:t>
            </a:r>
            <a:r>
              <a:rPr lang="ru-RU" dirty="0" err="1"/>
              <a:t>қайин</a:t>
            </a:r>
            <a:r>
              <a:rPr lang="ru-RU" dirty="0"/>
              <a:t>, </a:t>
            </a:r>
            <a:r>
              <a:rPr lang="ru-RU" dirty="0" err="1"/>
              <a:t>тоғтерак</a:t>
            </a:r>
            <a:r>
              <a:rPr lang="ru-RU" dirty="0"/>
              <a:t>, </a:t>
            </a:r>
            <a:r>
              <a:rPr lang="ru-RU" dirty="0" err="1"/>
              <a:t>элдор</a:t>
            </a:r>
            <a:r>
              <a:rPr lang="ru-RU" dirty="0"/>
              <a:t> </a:t>
            </a:r>
            <a:r>
              <a:rPr lang="ru-RU" dirty="0" err="1"/>
              <a:t>қарағайи</a:t>
            </a:r>
            <a:r>
              <a:rPr lang="ru-RU" dirty="0"/>
              <a:t>, </a:t>
            </a:r>
            <a:r>
              <a:rPr lang="ru-RU" dirty="0" err="1"/>
              <a:t>оддий</a:t>
            </a:r>
            <a:r>
              <a:rPr lang="ru-RU" dirty="0"/>
              <a:t> </a:t>
            </a:r>
            <a:r>
              <a:rPr lang="ru-RU" dirty="0" err="1"/>
              <a:t>қарағайларни</a:t>
            </a:r>
            <a:r>
              <a:rPr lang="ru-RU" dirty="0"/>
              <a:t> </a:t>
            </a:r>
            <a:r>
              <a:rPr lang="ru-RU" dirty="0" err="1"/>
              <a:t>мисол</a:t>
            </a:r>
            <a:r>
              <a:rPr lang="ru-RU" dirty="0"/>
              <a:t> </a:t>
            </a:r>
            <a:r>
              <a:rPr lang="ru-RU" dirty="0" err="1"/>
              <a:t>қилишимиз</a:t>
            </a:r>
            <a:r>
              <a:rPr lang="ru-RU" dirty="0"/>
              <a:t> </a:t>
            </a:r>
            <a:r>
              <a:rPr lang="ru-RU" dirty="0" err="1"/>
              <a:t>мумкин</a:t>
            </a:r>
            <a:r>
              <a:rPr lang="ru-RU" dirty="0"/>
              <a:t>.</a:t>
            </a:r>
          </a:p>
          <a:p>
            <a:r>
              <a:rPr lang="uz-Cyrl-UZ" dirty="0"/>
              <a:t>Ўзбекистоннинг кўпгина шаҳар ва қишлоқлари ТяньШан ҳамда Туркистон тизимлари тоғолди водийларида, Бухоро билан Термиз эса чўл текисликларида жойлашган.</a:t>
            </a:r>
            <a:endParaRPr lang="ru-RU" dirty="0"/>
          </a:p>
        </p:txBody>
      </p:sp>
      <p:pic>
        <p:nvPicPr>
          <p:cNvPr id="6147" name="Picture 3" descr="C:\ЮНЕСКО\Слайдлар\Ем хашак етиштириш\рАСМЛАР\Cattle_grazing,_Fillmore_County,_Minnesota.jpg"/>
          <p:cNvPicPr>
            <a:picLocks noChangeAspect="1" noChangeArrowheads="1"/>
          </p:cNvPicPr>
          <p:nvPr/>
        </p:nvPicPr>
        <p:blipFill>
          <a:blip r:embed="rId2" cstate="print"/>
          <a:srcRect/>
          <a:stretch>
            <a:fillRect/>
          </a:stretch>
        </p:blipFill>
        <p:spPr bwMode="auto">
          <a:xfrm>
            <a:off x="4915239" y="3936739"/>
            <a:ext cx="3800476" cy="2743200"/>
          </a:xfrm>
          <a:prstGeom prst="rect">
            <a:avLst/>
          </a:prstGeom>
          <a:noFill/>
        </p:spPr>
      </p:pic>
      <p:pic>
        <p:nvPicPr>
          <p:cNvPr id="2" name="Picture 2" descr="Картинки по запросу горный ареал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087287"/>
            <a:ext cx="3663153" cy="2592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4612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a:solidFill>
            <a:srgbClr val="FFFF00"/>
          </a:solidFill>
        </p:spPr>
        <p:style>
          <a:lnRef idx="3">
            <a:schemeClr val="lt1"/>
          </a:lnRef>
          <a:fillRef idx="1">
            <a:schemeClr val="accent4"/>
          </a:fillRef>
          <a:effectRef idx="1">
            <a:schemeClr val="accent4"/>
          </a:effectRef>
          <a:fontRef idx="minor">
            <a:schemeClr val="lt1"/>
          </a:fontRef>
        </p:style>
        <p:txBody>
          <a:bodyPr/>
          <a:lstStyle/>
          <a:p>
            <a:pPr eaLnBrk="1" hangingPunct="1">
              <a:defRPr/>
            </a:pPr>
            <a:r>
              <a:rPr lang="en-US" sz="2800" b="1" dirty="0" smtClean="0">
                <a:solidFill>
                  <a:srgbClr val="0000FF"/>
                </a:solidFill>
                <a:effectLst/>
              </a:rPr>
              <a:t>.</a:t>
            </a:r>
            <a:endParaRPr lang="ru-RU" sz="2800" dirty="0" smtClean="0">
              <a:solidFill>
                <a:srgbClr val="0000FF"/>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normAutofit fontScale="62500" lnSpcReduction="20000"/>
          </a:bodyPr>
          <a:lstStyle/>
          <a:p>
            <a:r>
              <a:rPr lang="uz-Cyrl-UZ" dirty="0"/>
              <a:t>Республикамиз шаҳарларининг анчагина қисми шўрланмаган ёки кучсиз шўрланган тупроқли тоғолди водийларида жойлашган. Аммо Қўқон, Бухоро ва бошқа жойлардаги тупроқ шўрҳок, экинларга таъсир қилувчи эрувчан тузларга бой тупроқдир. </a:t>
            </a:r>
            <a:r>
              <a:rPr lang="ru-RU" dirty="0"/>
              <a:t>Шу </a:t>
            </a:r>
            <a:r>
              <a:rPr lang="ru-RU" dirty="0" err="1"/>
              <a:t>боисдан</a:t>
            </a:r>
            <a:r>
              <a:rPr lang="ru-RU" dirty="0"/>
              <a:t> </a:t>
            </a:r>
            <a:r>
              <a:rPr lang="ru-RU" dirty="0" err="1"/>
              <a:t>шўрни</a:t>
            </a:r>
            <a:r>
              <a:rPr lang="ru-RU" dirty="0"/>
              <a:t> </a:t>
            </a:r>
            <a:r>
              <a:rPr lang="ru-RU" dirty="0" err="1"/>
              <a:t>ювиш</a:t>
            </a:r>
            <a:r>
              <a:rPr lang="ru-RU" dirty="0"/>
              <a:t> </a:t>
            </a:r>
            <a:r>
              <a:rPr lang="ru-RU" dirty="0" err="1"/>
              <a:t>учун</a:t>
            </a:r>
            <a:r>
              <a:rPr lang="ru-RU" dirty="0"/>
              <a:t> </a:t>
            </a:r>
            <a:r>
              <a:rPr lang="ru-RU" dirty="0" err="1"/>
              <a:t>мелиоратив</a:t>
            </a:r>
            <a:r>
              <a:rPr lang="ru-RU" dirty="0"/>
              <a:t> </a:t>
            </a:r>
            <a:r>
              <a:rPr lang="ru-RU" dirty="0" err="1"/>
              <a:t>ишларни</a:t>
            </a:r>
            <a:r>
              <a:rPr lang="ru-RU" dirty="0"/>
              <a:t> </a:t>
            </a:r>
            <a:r>
              <a:rPr lang="ru-RU" dirty="0" err="1"/>
              <a:t>амалга</a:t>
            </a:r>
            <a:r>
              <a:rPr lang="ru-RU" dirty="0"/>
              <a:t> </a:t>
            </a:r>
            <a:r>
              <a:rPr lang="ru-RU" dirty="0" err="1"/>
              <a:t>оширишни</a:t>
            </a:r>
            <a:r>
              <a:rPr lang="ru-RU" dirty="0"/>
              <a:t> </a:t>
            </a:r>
            <a:r>
              <a:rPr lang="ru-RU" dirty="0" err="1"/>
              <a:t>талаб</a:t>
            </a:r>
            <a:r>
              <a:rPr lang="ru-RU" dirty="0"/>
              <a:t> </a:t>
            </a:r>
            <a:r>
              <a:rPr lang="ru-RU" dirty="0" err="1"/>
              <a:t>этади</a:t>
            </a:r>
            <a:r>
              <a:rPr lang="ru-RU" dirty="0"/>
              <a:t>. </a:t>
            </a:r>
            <a:r>
              <a:rPr lang="ru-RU" dirty="0" err="1"/>
              <a:t>Фарғона</a:t>
            </a:r>
            <a:r>
              <a:rPr lang="ru-RU" dirty="0"/>
              <a:t> </a:t>
            </a:r>
            <a:r>
              <a:rPr lang="ru-RU" dirty="0" err="1"/>
              <a:t>ва</a:t>
            </a:r>
            <a:r>
              <a:rPr lang="ru-RU" dirty="0"/>
              <a:t> </a:t>
            </a:r>
            <a:r>
              <a:rPr lang="ru-RU" dirty="0" err="1"/>
              <a:t>Қўқон</a:t>
            </a:r>
            <a:r>
              <a:rPr lang="ru-RU" dirty="0"/>
              <a:t> </a:t>
            </a:r>
            <a:r>
              <a:rPr lang="ru-RU" dirty="0" err="1"/>
              <a:t>шаҳарларида</a:t>
            </a:r>
            <a:r>
              <a:rPr lang="ru-RU" dirty="0"/>
              <a:t> </a:t>
            </a:r>
            <a:r>
              <a:rPr lang="ru-RU" dirty="0" err="1"/>
              <a:t>шағал</a:t>
            </a:r>
            <a:r>
              <a:rPr lang="ru-RU" dirty="0"/>
              <a:t> </a:t>
            </a:r>
            <a:r>
              <a:rPr lang="ru-RU" dirty="0" err="1"/>
              <a:t>тупроқли</a:t>
            </a:r>
            <a:r>
              <a:rPr lang="ru-RU" dirty="0"/>
              <a:t> </a:t>
            </a:r>
            <a:r>
              <a:rPr lang="ru-RU" dirty="0" err="1"/>
              <a:t>жойлар</a:t>
            </a:r>
            <a:r>
              <a:rPr lang="ru-RU" dirty="0"/>
              <a:t> </a:t>
            </a:r>
            <a:r>
              <a:rPr lang="ru-RU" dirty="0" err="1"/>
              <a:t>ҳам</a:t>
            </a:r>
            <a:r>
              <a:rPr lang="ru-RU" dirty="0"/>
              <a:t> </a:t>
            </a:r>
            <a:r>
              <a:rPr lang="ru-RU" dirty="0" err="1"/>
              <a:t>мавжуд</a:t>
            </a:r>
            <a:r>
              <a:rPr lang="ru-RU" dirty="0"/>
              <a:t> </a:t>
            </a:r>
            <a:r>
              <a:rPr lang="ru-RU" dirty="0" err="1"/>
              <a:t>бўлиб</a:t>
            </a:r>
            <a:r>
              <a:rPr lang="ru-RU" dirty="0"/>
              <a:t>, </a:t>
            </a:r>
            <a:r>
              <a:rPr lang="ru-RU" dirty="0" err="1"/>
              <a:t>уларга</a:t>
            </a:r>
            <a:r>
              <a:rPr lang="ru-RU" dirty="0"/>
              <a:t> </a:t>
            </a:r>
            <a:r>
              <a:rPr lang="ru-RU" dirty="0" err="1"/>
              <a:t>манзаралимаданий</a:t>
            </a:r>
            <a:r>
              <a:rPr lang="ru-RU" dirty="0"/>
              <a:t> </a:t>
            </a:r>
            <a:r>
              <a:rPr lang="ru-RU" dirty="0" err="1"/>
              <a:t>ўсимликларни</a:t>
            </a:r>
            <a:r>
              <a:rPr lang="ru-RU" dirty="0"/>
              <a:t> </a:t>
            </a:r>
            <a:r>
              <a:rPr lang="ru-RU" dirty="0" err="1"/>
              <a:t>экишдан</a:t>
            </a:r>
            <a:r>
              <a:rPr lang="ru-RU" dirty="0"/>
              <a:t> </a:t>
            </a:r>
            <a:r>
              <a:rPr lang="ru-RU" dirty="0" err="1"/>
              <a:t>аввал</a:t>
            </a:r>
            <a:r>
              <a:rPr lang="ru-RU" dirty="0"/>
              <a:t> </a:t>
            </a:r>
            <a:r>
              <a:rPr lang="ru-RU" dirty="0" err="1"/>
              <a:t>чуқур</a:t>
            </a:r>
            <a:r>
              <a:rPr lang="ru-RU" dirty="0"/>
              <a:t> </a:t>
            </a:r>
            <a:r>
              <a:rPr lang="ru-RU" dirty="0" err="1"/>
              <a:t>ўзгартиришларни</a:t>
            </a:r>
            <a:r>
              <a:rPr lang="ru-RU" dirty="0"/>
              <a:t> </a:t>
            </a:r>
            <a:r>
              <a:rPr lang="ru-RU" dirty="0" err="1"/>
              <a:t>амалга</a:t>
            </a:r>
            <a:r>
              <a:rPr lang="ru-RU" dirty="0"/>
              <a:t> </a:t>
            </a:r>
            <a:r>
              <a:rPr lang="ru-RU" dirty="0" err="1"/>
              <a:t>ошириш</a:t>
            </a:r>
            <a:r>
              <a:rPr lang="ru-RU" dirty="0"/>
              <a:t> </a:t>
            </a:r>
            <a:r>
              <a:rPr lang="ru-RU" dirty="0" err="1"/>
              <a:t>зарур</a:t>
            </a:r>
            <a:r>
              <a:rPr lang="ru-RU" dirty="0"/>
              <a:t>. </a:t>
            </a:r>
            <a:r>
              <a:rPr lang="ru-RU" dirty="0" err="1"/>
              <a:t>Бу</a:t>
            </a:r>
            <a:r>
              <a:rPr lang="ru-RU" dirty="0"/>
              <a:t> </a:t>
            </a:r>
            <a:r>
              <a:rPr lang="ru-RU" dirty="0" err="1"/>
              <a:t>тупроқларни</a:t>
            </a:r>
            <a:r>
              <a:rPr lang="ru-RU" dirty="0"/>
              <a:t> </a:t>
            </a:r>
            <a:r>
              <a:rPr lang="ru-RU" dirty="0" err="1"/>
              <a:t>шағал</a:t>
            </a:r>
            <a:r>
              <a:rPr lang="ru-RU" dirty="0"/>
              <a:t> </a:t>
            </a:r>
            <a:r>
              <a:rPr lang="ru-RU" dirty="0" err="1"/>
              <a:t>ва</a:t>
            </a:r>
            <a:r>
              <a:rPr lang="ru-RU" dirty="0"/>
              <a:t> </a:t>
            </a:r>
            <a:r>
              <a:rPr lang="ru-RU" dirty="0" err="1"/>
              <a:t>тошлардан</a:t>
            </a:r>
            <a:r>
              <a:rPr lang="ru-RU" dirty="0"/>
              <a:t> </a:t>
            </a:r>
            <a:r>
              <a:rPr lang="ru-RU" dirty="0" err="1"/>
              <a:t>тозалаш</a:t>
            </a:r>
            <a:r>
              <a:rPr lang="ru-RU" dirty="0"/>
              <a:t> </a:t>
            </a:r>
            <a:r>
              <a:rPr lang="ru-RU" dirty="0" err="1"/>
              <a:t>ҳамда</a:t>
            </a:r>
            <a:r>
              <a:rPr lang="ru-RU" dirty="0"/>
              <a:t> </a:t>
            </a:r>
            <a:r>
              <a:rPr lang="ru-RU" dirty="0" err="1"/>
              <a:t>бойитиш</a:t>
            </a:r>
            <a:r>
              <a:rPr lang="ru-RU" dirty="0"/>
              <a:t> </a:t>
            </a:r>
            <a:r>
              <a:rPr lang="ru-RU" dirty="0" err="1"/>
              <a:t>лезим</a:t>
            </a:r>
            <a:r>
              <a:rPr lang="ru-RU" dirty="0"/>
              <a:t>.</a:t>
            </a:r>
          </a:p>
          <a:p>
            <a:r>
              <a:rPr lang="ru-RU" dirty="0" err="1"/>
              <a:t>Мўътадил</a:t>
            </a:r>
            <a:r>
              <a:rPr lang="ru-RU" dirty="0"/>
              <a:t> </a:t>
            </a:r>
            <a:r>
              <a:rPr lang="ru-RU" dirty="0" err="1"/>
              <a:t>иқлим</a:t>
            </a:r>
            <a:r>
              <a:rPr lang="ru-RU" dirty="0"/>
              <a:t> </a:t>
            </a:r>
            <a:r>
              <a:rPr lang="ru-RU" dirty="0" err="1"/>
              <a:t>тупроғига</a:t>
            </a:r>
            <a:r>
              <a:rPr lang="ru-RU" dirty="0"/>
              <a:t> </a:t>
            </a:r>
            <a:r>
              <a:rPr lang="ru-RU" dirty="0" err="1"/>
              <a:t>кўра</a:t>
            </a:r>
            <a:r>
              <a:rPr lang="ru-RU" dirty="0"/>
              <a:t>, </a:t>
            </a:r>
            <a:r>
              <a:rPr lang="ru-RU" dirty="0" err="1"/>
              <a:t>хусусан</a:t>
            </a:r>
            <a:r>
              <a:rPr lang="ru-RU" dirty="0"/>
              <a:t>, </a:t>
            </a:r>
            <a:r>
              <a:rPr lang="ru-RU" dirty="0" err="1"/>
              <a:t>қора</a:t>
            </a:r>
            <a:r>
              <a:rPr lang="ru-RU" dirty="0"/>
              <a:t> </a:t>
            </a:r>
            <a:r>
              <a:rPr lang="ru-RU" dirty="0" err="1"/>
              <a:t>тупроққа</a:t>
            </a:r>
            <a:r>
              <a:rPr lang="ru-RU" dirty="0"/>
              <a:t> </a:t>
            </a:r>
            <a:r>
              <a:rPr lang="ru-RU" dirty="0" err="1"/>
              <a:t>кўра</a:t>
            </a:r>
            <a:r>
              <a:rPr lang="ru-RU" dirty="0"/>
              <a:t>, </a:t>
            </a:r>
            <a:r>
              <a:rPr lang="ru-RU" dirty="0" err="1"/>
              <a:t>маданий-суғориладиган</a:t>
            </a:r>
            <a:r>
              <a:rPr lang="ru-RU" dirty="0"/>
              <a:t> </a:t>
            </a:r>
            <a:r>
              <a:rPr lang="ru-RU" dirty="0" err="1"/>
              <a:t>тупроқ</a:t>
            </a:r>
            <a:r>
              <a:rPr lang="ru-RU" dirty="0"/>
              <a:t> </a:t>
            </a:r>
            <a:r>
              <a:rPr lang="ru-RU" dirty="0" err="1"/>
              <a:t>гулчи</a:t>
            </a:r>
            <a:r>
              <a:rPr lang="ru-RU" dirty="0"/>
              <a:t> </a:t>
            </a:r>
            <a:r>
              <a:rPr lang="ru-RU" dirty="0" err="1"/>
              <a:t>ҳи'собланиши</a:t>
            </a:r>
            <a:r>
              <a:rPr lang="ru-RU" dirty="0"/>
              <a:t> </a:t>
            </a:r>
            <a:r>
              <a:rPr lang="ru-RU" dirty="0" err="1"/>
              <a:t>шарт</a:t>
            </a:r>
            <a:r>
              <a:rPr lang="ru-RU" dirty="0"/>
              <a:t> </a:t>
            </a:r>
            <a:r>
              <a:rPr lang="ru-RU" dirty="0" err="1"/>
              <a:t>бўлган</a:t>
            </a:r>
            <a:r>
              <a:rPr lang="ru-RU" dirty="0"/>
              <a:t> </a:t>
            </a:r>
            <a:r>
              <a:rPr lang="ru-RU" dirty="0" err="1"/>
              <a:t>бир</a:t>
            </a:r>
            <a:r>
              <a:rPr lang="ru-RU" dirty="0"/>
              <a:t> </a:t>
            </a:r>
            <a:r>
              <a:rPr lang="ru-RU" dirty="0" err="1"/>
              <a:t>қатор</a:t>
            </a:r>
            <a:r>
              <a:rPr lang="ru-RU" dirty="0"/>
              <a:t> </a:t>
            </a:r>
            <a:r>
              <a:rPr lang="ru-RU" dirty="0" err="1"/>
              <a:t>ўзига</a:t>
            </a:r>
            <a:r>
              <a:rPr lang="ru-RU" dirty="0"/>
              <a:t> </a:t>
            </a:r>
            <a:r>
              <a:rPr lang="ru-RU" dirty="0" err="1"/>
              <a:t>хос</a:t>
            </a:r>
            <a:r>
              <a:rPr lang="ru-RU" dirty="0"/>
              <a:t> </a:t>
            </a:r>
            <a:r>
              <a:rPr lang="ru-RU" dirty="0" err="1"/>
              <a:t>хусусиятларга</a:t>
            </a:r>
            <a:r>
              <a:rPr lang="ru-RU" dirty="0"/>
              <a:t> </a:t>
            </a:r>
            <a:r>
              <a:rPr lang="ru-RU" dirty="0" err="1"/>
              <a:t>эгадир</a:t>
            </a:r>
            <a:r>
              <a:rPr lang="ru-RU" dirty="0"/>
              <a:t>. </a:t>
            </a:r>
            <a:r>
              <a:rPr lang="ru-RU" dirty="0" err="1"/>
              <a:t>Бу</a:t>
            </a:r>
            <a:r>
              <a:rPr lang="ru-RU" dirty="0"/>
              <a:t> </a:t>
            </a:r>
            <a:r>
              <a:rPr lang="ru-RU" dirty="0" err="1"/>
              <a:t>тупроқларнинг</a:t>
            </a:r>
            <a:r>
              <a:rPr lang="ru-RU" dirty="0"/>
              <a:t> </a:t>
            </a:r>
            <a:r>
              <a:rPr lang="ru-RU" dirty="0" err="1"/>
              <a:t>кўпчилиги</a:t>
            </a:r>
            <a:r>
              <a:rPr lang="ru-RU" dirty="0"/>
              <a:t> механик </a:t>
            </a:r>
            <a:r>
              <a:rPr lang="ru-RU" dirty="0" err="1"/>
              <a:t>таркиби</a:t>
            </a:r>
            <a:r>
              <a:rPr lang="ru-RU" dirty="0"/>
              <a:t> </a:t>
            </a:r>
            <a:r>
              <a:rPr lang="ru-RU" dirty="0" err="1"/>
              <a:t>бўйича</a:t>
            </a:r>
            <a:r>
              <a:rPr lang="ru-RU" dirty="0"/>
              <a:t> </a:t>
            </a:r>
            <a:r>
              <a:rPr lang="ru-RU" dirty="0" err="1"/>
              <a:t>оғир</a:t>
            </a:r>
            <a:r>
              <a:rPr lang="ru-RU" dirty="0"/>
              <a:t> </a:t>
            </a:r>
            <a:r>
              <a:rPr lang="ru-RU" dirty="0" err="1"/>
              <a:t>сертупроқ</a:t>
            </a:r>
            <a:r>
              <a:rPr lang="ru-RU" dirty="0"/>
              <a:t> ер </a:t>
            </a:r>
            <a:r>
              <a:rPr lang="ru-RU" dirty="0" err="1"/>
              <a:t>ва</a:t>
            </a:r>
            <a:r>
              <a:rPr lang="ru-RU" dirty="0"/>
              <a:t> </a:t>
            </a:r>
            <a:r>
              <a:rPr lang="ru-RU" dirty="0" err="1"/>
              <a:t>енгилроқ</a:t>
            </a:r>
            <a:r>
              <a:rPr lang="ru-RU" dirty="0"/>
              <a:t> </a:t>
            </a:r>
            <a:r>
              <a:rPr lang="ru-RU" dirty="0" err="1"/>
              <a:t>лой</a:t>
            </a:r>
            <a:r>
              <a:rPr lang="ru-RU" dirty="0"/>
              <a:t> </a:t>
            </a:r>
            <a:r>
              <a:rPr lang="ru-RU" dirty="0" err="1"/>
              <a:t>тупроққа</a:t>
            </a:r>
            <a:r>
              <a:rPr lang="ru-RU" dirty="0"/>
              <a:t> </a:t>
            </a:r>
            <a:r>
              <a:rPr lang="ru-RU" dirty="0" err="1"/>
              <a:t>бўлинади</a:t>
            </a:r>
            <a:r>
              <a:rPr lang="ru-RU" dirty="0"/>
              <a:t>. </a:t>
            </a:r>
            <a:r>
              <a:rPr lang="ru-RU" dirty="0" err="1"/>
              <a:t>Айрим</a:t>
            </a:r>
            <a:r>
              <a:rPr lang="ru-RU" dirty="0"/>
              <a:t> </a:t>
            </a:r>
            <a:r>
              <a:rPr lang="ru-RU" dirty="0" err="1"/>
              <a:t>жойларда</a:t>
            </a:r>
            <a:r>
              <a:rPr lang="ru-RU" dirty="0"/>
              <a:t>, </a:t>
            </a:r>
            <a:r>
              <a:rPr lang="ru-RU" dirty="0" err="1"/>
              <a:t>аксинча</a:t>
            </a:r>
            <a:r>
              <a:rPr lang="ru-RU" dirty="0"/>
              <a:t>, </a:t>
            </a:r>
            <a:r>
              <a:rPr lang="ru-RU" dirty="0" err="1"/>
              <a:t>тупроқ</a:t>
            </a:r>
            <a:r>
              <a:rPr lang="ru-RU" dirty="0"/>
              <a:t> </a:t>
            </a:r>
            <a:r>
              <a:rPr lang="ru-RU" dirty="0" err="1"/>
              <a:t>енгил</a:t>
            </a:r>
            <a:r>
              <a:rPr lang="ru-RU" dirty="0"/>
              <a:t> </a:t>
            </a:r>
            <a:r>
              <a:rPr lang="ru-RU" dirty="0" err="1"/>
              <a:t>қумли</a:t>
            </a:r>
            <a:r>
              <a:rPr lang="ru-RU" dirty="0"/>
              <a:t> </a:t>
            </a:r>
            <a:r>
              <a:rPr lang="ru-RU" dirty="0" err="1"/>
              <a:t>бўлади</a:t>
            </a:r>
            <a:endParaRPr lang="ru-RU" dirty="0"/>
          </a:p>
        </p:txBody>
      </p:sp>
      <p:pic>
        <p:nvPicPr>
          <p:cNvPr id="7172" name="Picture 4" descr="C:\ЮНЕСКО\Слайдлар\Ем хашак етиштириш\рАСМЛАР\images (12).jpg"/>
          <p:cNvPicPr>
            <a:picLocks noChangeAspect="1" noChangeArrowheads="1"/>
          </p:cNvPicPr>
          <p:nvPr/>
        </p:nvPicPr>
        <p:blipFill>
          <a:blip r:embed="rId2"/>
          <a:srcRect/>
          <a:stretch>
            <a:fillRect/>
          </a:stretch>
        </p:blipFill>
        <p:spPr bwMode="auto">
          <a:xfrm>
            <a:off x="187696" y="1128227"/>
            <a:ext cx="2628900" cy="2028827"/>
          </a:xfrm>
          <a:prstGeom prst="rect">
            <a:avLst/>
          </a:prstGeom>
          <a:noFill/>
        </p:spPr>
      </p:pic>
      <p:pic>
        <p:nvPicPr>
          <p:cNvPr id="7170"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573016"/>
            <a:ext cx="2633268" cy="2676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5824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defRPr/>
            </a:pPr>
            <a:r>
              <a:rPr lang="ru-RU" sz="2000" b="1" i="1">
                <a:solidFill>
                  <a:srgbClr val="0033CC"/>
                </a:solidFill>
              </a:rPr>
              <a:t>Гулли ўсимликларни ўсиши ва ривожланишига ташқи муҳитнинг таъсири.</a:t>
            </a:r>
            <a:endParaRPr lang="ru-RU" sz="20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0" y="785794"/>
            <a:ext cx="9144000" cy="3147261"/>
          </a:xfrm>
        </p:spPr>
        <p:style>
          <a:lnRef idx="0">
            <a:schemeClr val="dk1"/>
          </a:lnRef>
          <a:fillRef idx="3">
            <a:schemeClr val="dk1"/>
          </a:fillRef>
          <a:effectRef idx="3">
            <a:schemeClr val="dk1"/>
          </a:effectRef>
          <a:fontRef idx="minor">
            <a:schemeClr val="lt1"/>
          </a:fontRef>
        </p:style>
        <p:txBody>
          <a:bodyPr>
            <a:noAutofit/>
          </a:bodyPr>
          <a:lstStyle/>
          <a:p>
            <a:r>
              <a:rPr lang="uz-Cyrl-UZ" sz="1800" i="1" smtClean="0">
                <a:solidFill>
                  <a:schemeClr val="bg2">
                    <a:lumMod val="75000"/>
                  </a:schemeClr>
                </a:solidFill>
              </a:rPr>
              <a:t>   </a:t>
            </a:r>
            <a:r>
              <a:rPr lang="uz-Cyrl-UZ" sz="1600"/>
              <a:t>Гулчиликни тўғри ташкил қилиш учун берилган жойнинг иқлим хусусиятларини ҳисобга олиш зарур, чунки шунга кўра манзарали ўсимликлар навларини танлаш осон бўлади. Иқлим маълумотларига кўра қуйидагилар анйқланади: вегетация ва гуллаш вақтлари, ўсимлик уруғларини баҳорда сепиш ва кўчатларини ўтқазиш, кузда эса йиғиш муддатлари, шунингдек, кўп йиллик гулларнинг қишлаш имкониятлари. Қишки энг паст ҳарорат қишловчи кўп йиллик гулларни танлаш учун ҳал қилувчи омилдир.</a:t>
            </a:r>
            <a:endParaRPr lang="ru-RU" sz="1600"/>
          </a:p>
          <a:p>
            <a:r>
              <a:rPr lang="uz-Cyrl-UZ" sz="1600"/>
              <a:t>Ўзбекистон шароитида намликнинг камлиги ёки ҳавонинг сув буғлари билан тўйинмаганлиги асосий хусусиятдир. Ҳавонинг сув буғлари билан энг тўйинмаганлиги Ўзбекистоннинг саҳро минтақаси иссиқ бўлувчи ва қуруқ келувчи шаҳарлари Бухоро ва Термизда учрайди. Шунинг учун бу жойларга, шу омилларга кўпроқ мослашган ўсимликларни танлаш керак.</a:t>
            </a:r>
            <a:endParaRPr lang="ru-RU" sz="1800" smtClean="0"/>
          </a:p>
        </p:txBody>
      </p:sp>
      <p:pic>
        <p:nvPicPr>
          <p:cNvPr id="12290"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4004493"/>
            <a:ext cx="5048250" cy="2642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4788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92500" lnSpcReduction="10000"/>
          </a:bodyPr>
          <a:lstStyle/>
          <a:p>
            <a:pPr algn="just">
              <a:lnSpc>
                <a:spcPct val="90000"/>
              </a:lnSpc>
            </a:pPr>
            <a:r>
              <a:rPr lang="ru-RU" sz="2800"/>
              <a:t>Уруғдан кўкариб чиққан кўчатлар қуёшли кунларда тўлиқ ёруғлик ва иссиқлик олишлари, ҳамда мўътадил суғориб турилиши шарт. Қўчатли яшикларни ёруғлик яхши тушадиган дераза ва дарчаларга яқинроқ қўйган маъқул. Булутли ва серёғин кунларда кўчат турган хона ҳароратини пасайтириш керак. Пасайтирилган ҳарорат /8-10°/ кўчатлар ўсишини тўхтатади. Кўчатлар кучга кириб, баргчалар чиҳарганда, кўчатни серўғит ерга ўтқазиш (яъни рассад қилиш) керак. </a:t>
            </a:r>
            <a:endParaRPr lang="ru-RU" sz="2800" smtClean="0"/>
          </a:p>
        </p:txBody>
      </p:sp>
      <p:pic>
        <p:nvPicPr>
          <p:cNvPr id="13314"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785794"/>
            <a:ext cx="3650988" cy="2736304"/>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цветоводст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89" y="4293096"/>
            <a:ext cx="3483018" cy="2275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1093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a:t>Рассад қилинган кўчатлар парвариши қуйидагиларни ўз ичига олади:</a:t>
            </a:r>
          </a:p>
        </p:txBody>
      </p:sp>
      <p:graphicFrame>
        <p:nvGraphicFramePr>
          <p:cNvPr id="4" name="Объект 3"/>
          <p:cNvGraphicFramePr>
            <a:graphicFrameLocks noGrp="1"/>
          </p:cNvGraphicFramePr>
          <p:nvPr>
            <p:ph idx="1"/>
            <p:extLst/>
          </p:nvPr>
        </p:nvGraphicFramePr>
        <p:xfrm>
          <a:off x="0" y="1700808"/>
          <a:ext cx="8507288"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41401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sz="3200" i="1"/>
              <a:t>Иссиқлик режими.</a:t>
            </a:r>
            <a:r>
              <a:rPr lang="ru-RU" sz="3200" b="0" i="1" cap="none"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ru-RU" sz="3200" b="0" cap="none">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fontScale="77500" lnSpcReduction="20000"/>
          </a:bodyPr>
          <a:lstStyle/>
          <a:p>
            <a:r>
              <a:rPr lang="ru-RU" sz="2000"/>
              <a:t>Ҳаво ва тупроқ ҳарорати ўсимлик-лар яшаш фаолиятини белгнловчи асосин омиллардан биридир.</a:t>
            </a:r>
          </a:p>
          <a:p>
            <a:r>
              <a:rPr lang="ru-RU" sz="2000"/>
              <a:t>Очиҳ ер шароитида иссиҳликнннг аниқ белгнланган тартиби ноҳиянннг инсоляциясн, географик жойлашиши ва ўсимликни етиштириш шароитига (ҳимоя чизиқлари, мўлжал олиш, нишаб тиклиги ва бошқалар) бог-лиқднр. ёпиқ ерда иссиқликнннг аниқ белгплангаи тартиби иситиш, ҳаво ҳарорати ва памлик бир хилда сақлаш, соя ҳоснл қилиш, шамоллатнш на бошқалар ёрдамида нўлга қўйилади.</a:t>
            </a:r>
          </a:p>
          <a:p>
            <a:r>
              <a:rPr lang="ru-RU" sz="2000"/>
              <a:t>Иссиқлик ўсимлик ҳаёти учун зарурий шартлардан биридир. Фотосинтез, транспирация, нафас олиш ва ҳоказолар каби физиологик жараёнларнинг кечиши унга боғлиқдир. Кўпгина ўсимликларнинг ўсиши ҳарорат 15° дан 35° гача кўтарилганда тезлашади, 15° дан 0° гача пасайганда-секинлашади. 35-38° дан юқори ҳароратда ўсиш жараёни интснсивлиги тез пасаяди. Иссиқликнинг узоқ вақт кўп бўлиши ёки етишмаслиги ўсимликнинг ҳалок бўлишига олиб келадн</a:t>
            </a:r>
            <a:endParaRPr lang="ru-RU" sz="1900" smtClean="0">
              <a:solidFill>
                <a:srgbClr val="0000FF"/>
              </a:solidFill>
            </a:endParaRPr>
          </a:p>
        </p:txBody>
      </p:sp>
      <p:pic>
        <p:nvPicPr>
          <p:cNvPr id="14338"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55" y="2924944"/>
            <a:ext cx="4048154" cy="336232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климат-в-Серби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4719" y="714356"/>
            <a:ext cx="2305825" cy="2271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57165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defRPr/>
            </a:pPr>
            <a:r>
              <a:rPr lang="ru-RU" sz="2400" b="1" i="1" smtClean="0">
                <a:solidFill>
                  <a:srgbClr val="0033CC"/>
                </a:solidFill>
              </a:rPr>
              <a:t>Сув режими.</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1">
            <a:schemeClr val="accent1"/>
          </a:lnRef>
          <a:fillRef idx="2">
            <a:schemeClr val="accent1"/>
          </a:fillRef>
          <a:effectRef idx="1">
            <a:schemeClr val="accent1"/>
          </a:effectRef>
          <a:fontRef idx="minor">
            <a:schemeClr val="dk1"/>
          </a:fontRef>
        </p:style>
        <p:txBody>
          <a:bodyPr>
            <a:normAutofit fontScale="85000" lnSpcReduction="20000"/>
          </a:bodyPr>
          <a:lstStyle/>
          <a:p>
            <a:r>
              <a:rPr lang="ru-RU" sz="2400"/>
              <a:t>Ўсимликларнинг тупроқ ва ҳаво намлигига эҳтиёжи жуда катта бўладн. Сув ўсимлик ҳаёти учун зарурий манбадир яъни:</a:t>
            </a:r>
          </a:p>
          <a:p>
            <a:r>
              <a:rPr lang="ru-RU" sz="2400"/>
              <a:t>а)	сув ўсимликнинг асосий ташкилий қисмидир. У ҳужайра миқдорининг 50-80 фоизини ташкил этади. Сув ўсимликларнинг бугланиш жараёнида катта миқдорда сарф қилинади ва бир вақтнинг ўзида уларга тупроқ орқали етказилади.</a:t>
            </a:r>
          </a:p>
          <a:p>
            <a:r>
              <a:rPr lang="ru-RU" sz="2400"/>
              <a:t>б)	карбонат ангидрид гази ва минерал бирикмалар билан бир қаторда сув ўсимликнииг органик моддалари синтези учун зарурдир. Унинг иштирокида ўсимликдаги барча асосий бнокимёвий жараёнлар амалга ошади.</a:t>
            </a:r>
          </a:p>
          <a:p>
            <a:r>
              <a:rPr lang="ru-RU" sz="2400"/>
              <a:t>в)	тупроқдагн озиқ моддалар ўсимликка фақатгина сувда эриган ҳолда етказилади.</a:t>
            </a:r>
          </a:p>
          <a:p>
            <a:r>
              <a:rPr lang="ru-RU" sz="2400"/>
              <a:t>г)	сув ўсимликда озиқ моддалар ҳаракати узлуксизлигини таъминлайди.</a:t>
            </a:r>
          </a:p>
          <a:p>
            <a:r>
              <a:rPr lang="ru-RU" sz="2400"/>
              <a:t>д)	ўсимликнннг мувофиқ даражада ўсиши ва яшаш фаолняти тупроқ ҳамда ҳаво намлигига боғлиқдир, чунки ўсимликларнинг яхши ривожланиши сув билан тўлиқ тўйингандагина меъёрий кечади</a:t>
            </a:r>
            <a:endParaRPr lang="ru-RU" sz="2400" smtClean="0">
              <a:latin typeface="Times New Roman" pitchFamily="18" charset="0"/>
              <a:cs typeface="Times New Roman" pitchFamily="18" charset="0"/>
            </a:endParaRPr>
          </a:p>
        </p:txBody>
      </p:sp>
      <p:pic>
        <p:nvPicPr>
          <p:cNvPr id="4" name="Picture 3" descr="028571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0826" y="980728"/>
            <a:ext cx="2506575" cy="188023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1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4206" y="3643302"/>
            <a:ext cx="2706767" cy="2125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77411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a:xfrm>
            <a:off x="457200" y="642918"/>
            <a:ext cx="8003232" cy="769858"/>
          </a:xfrm>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algn="ctr">
              <a:defRPr/>
            </a:pPr>
            <a:r>
              <a:rPr lang="ru-RU" sz="2400" b="1" dirty="0" err="1"/>
              <a:t>Ўсимликларнинг</a:t>
            </a:r>
            <a:r>
              <a:rPr lang="ru-RU" sz="2400" b="1"/>
              <a:t> сув режими учта жараёндан ташкил топган:</a:t>
            </a:r>
          </a:p>
        </p:txBody>
      </p:sp>
      <p:graphicFrame>
        <p:nvGraphicFramePr>
          <p:cNvPr id="5" name="Схема 4"/>
          <p:cNvGraphicFramePr/>
          <p:nvPr>
            <p:extLst/>
          </p:nvPr>
        </p:nvGraphicFramePr>
        <p:xfrm>
          <a:off x="107504" y="1700809"/>
          <a:ext cx="8928992" cy="489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33889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extLst/>
          </p:nvPr>
        </p:nvGraphicFramePr>
        <p:xfrm>
          <a:off x="285720" y="1397000"/>
          <a:ext cx="8358246" cy="5175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Прямоугольник 8"/>
          <p:cNvSpPr/>
          <p:nvPr/>
        </p:nvSpPr>
        <p:spPr>
          <a:xfrm>
            <a:off x="539552" y="764704"/>
            <a:ext cx="7858180" cy="36933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b="1">
                <a:solidFill>
                  <a:prstClr val="black"/>
                </a:solidFill>
              </a:rPr>
              <a:t>Сувга эҳтиёжи бўйича ўсимликлар тўртта гуруҳга бўлинадилар</a:t>
            </a:r>
            <a:endParaRPr lang="ru-RU"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7555148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i="1" smtClean="0">
                <a:solidFill>
                  <a:srgbClr val="0033CC"/>
                </a:solidFill>
              </a:rPr>
              <a:t>Ёруғликка талаби</a:t>
            </a:r>
            <a:endParaRPr lang="ru-RU" sz="24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28596" y="714356"/>
            <a:ext cx="8143932" cy="2500330"/>
          </a:xfrm>
          <a:solidFill>
            <a:srgbClr val="FFFF00"/>
          </a:solidFill>
        </p:spPr>
        <p:style>
          <a:lnRef idx="0">
            <a:schemeClr val="accent4"/>
          </a:lnRef>
          <a:fillRef idx="3">
            <a:schemeClr val="accent4"/>
          </a:fillRef>
          <a:effectRef idx="3">
            <a:schemeClr val="accent4"/>
          </a:effectRef>
          <a:fontRef idx="minor">
            <a:schemeClr val="lt1"/>
          </a:fontRef>
        </p:style>
        <p:txBody>
          <a:bodyPr>
            <a:normAutofit/>
          </a:bodyPr>
          <a:lstStyle/>
          <a:p>
            <a:r>
              <a:rPr lang="ru-RU" sz="1600">
                <a:solidFill>
                  <a:srgbClr val="0000FF"/>
                </a:solidFill>
              </a:rPr>
              <a:t>Ёруглик Ерда ҳаётнинг зарурий шартларидан биридир. Ўсимликлар маълум бир интенсивли, кучли, спектр таркиблн ва давомий ёруғликдагина меъёрий равишда ўсиши ва ривожланиши мумкин.</a:t>
            </a:r>
          </a:p>
          <a:p>
            <a:r>
              <a:rPr lang="ru-RU" sz="1600">
                <a:solidFill>
                  <a:srgbClr val="0000FF"/>
                </a:solidFill>
              </a:rPr>
              <a:t>Очиқ ерда ёруғлик режими ўсимлик ўстириш жойнн.нг жуғрофик ҳолатига кўра аниқланадн. Еритиш интенсивлигини камайтирнш учун ўсимликларнн бақувват ўсган дарахтлар тагига экиш айрнм ҳолларла эса у ски 6у енгил панажойларни барно этиш ҳам мумкин. </a:t>
            </a:r>
            <a:r>
              <a:rPr lang="ru-RU" sz="1600" smtClean="0">
                <a:solidFill>
                  <a:srgbClr val="0000FF"/>
                </a:solidFill>
              </a:rPr>
              <a:t>ёпиқ </a:t>
            </a:r>
            <a:r>
              <a:rPr lang="ru-RU" sz="1600">
                <a:solidFill>
                  <a:srgbClr val="0000FF"/>
                </a:solidFill>
              </a:rPr>
              <a:t>ерда ёруғлик интенсивлиги қопламалар, турли ёруглик манбалари, соя ташкил қилиш ва бошқа усуллар билан </a:t>
            </a:r>
            <a:r>
              <a:rPr lang="ru-RU" sz="1600" smtClean="0">
                <a:solidFill>
                  <a:srgbClr val="0000FF"/>
                </a:solidFill>
              </a:rPr>
              <a:t>назорат </a:t>
            </a:r>
            <a:r>
              <a:rPr lang="ru-RU" sz="1600">
                <a:solidFill>
                  <a:srgbClr val="0000FF"/>
                </a:solidFill>
              </a:rPr>
              <a:t>қилинади</a:t>
            </a:r>
            <a:r>
              <a:rPr lang="ru-RU" sz="1600" smtClean="0">
                <a:solidFill>
                  <a:srgbClr val="0000FF"/>
                </a:solidFill>
              </a:rPr>
              <a:t>.</a:t>
            </a:r>
            <a:endParaRPr lang="ru-RU" sz="1600">
              <a:solidFill>
                <a:srgbClr val="0000FF"/>
              </a:solidFill>
            </a:endParaRPr>
          </a:p>
        </p:txBody>
      </p:sp>
      <p:pic>
        <p:nvPicPr>
          <p:cNvPr id="4" name="Picture 3" descr="C:\ЮНЕСКО\Слайдлар\Ем хашак етиштириш\рАСМЛАР\images (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3716320"/>
            <a:ext cx="3553023" cy="2888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C:\ЮНЕСКО\Слайдлар\Ем хашак етиштириш\рАСМЛАР\AAEAAQAAAAAAAAqwAAAAJGJiOWQ4ODk3LTM1NDUtNDg1MC1iNmYwLWY2NzQ2NjgwMWQ4ZQ.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3730633"/>
            <a:ext cx="3424464" cy="2652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33977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a:solidFill>
                  <a:srgbClr val="0000FF"/>
                </a:solidFill>
              </a:rPr>
              <a:t>Манзарали ўсимликлар ёруғлик интенсивлигига муносабати бўйича ёруғсевар, соясевар ва сояга чидамли ўсимликларга бўлинади</a:t>
            </a:r>
          </a:p>
        </p:txBody>
      </p:sp>
      <p:graphicFrame>
        <p:nvGraphicFramePr>
          <p:cNvPr id="4" name="Схема 3"/>
          <p:cNvGraphicFramePr/>
          <p:nvPr>
            <p:extLst/>
          </p:nvPr>
        </p:nvGraphicFramePr>
        <p:xfrm>
          <a:off x="323528" y="1477963"/>
          <a:ext cx="8640960" cy="5200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36429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a:solidFill>
            <a:srgbClr val="00B050"/>
          </a:solidFill>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i="1">
                <a:effectLst/>
              </a:rPr>
              <a:t>Ҳаво режими</a:t>
            </a:r>
            <a:endParaRPr lang="ru-RU" sz="3200" dirty="0" smtClean="0"/>
          </a:p>
        </p:txBody>
      </p:sp>
      <p:sp>
        <p:nvSpPr>
          <p:cNvPr id="28675" name="Rectangle 3"/>
          <p:cNvSpPr>
            <a:spLocks noGrp="1" noChangeArrowheads="1"/>
          </p:cNvSpPr>
          <p:nvPr>
            <p:ph type="body" idx="1"/>
          </p:nvPr>
        </p:nvSpPr>
        <p:spPr>
          <a:xfrm>
            <a:off x="214282" y="500042"/>
            <a:ext cx="8483631" cy="3288998"/>
          </a:xfrm>
        </p:spPr>
        <p:txBody>
          <a:bodyPr/>
          <a:lstStyle/>
          <a:p>
            <a:pPr algn="just"/>
            <a:r>
              <a:rPr lang="ru-RU" sz="1800"/>
              <a:t>Барча ўсимликларга ҳаёт фаолияти учун ҳаво зарур, яъни очиқ жойнинг рельефи, ҳимоячизиғи турлари, тупроқ хусусиятлари ва ҳоказоларга кўра ўзгарувчи маълум газ муҳити зарур. Епиқ ерда газ муҳитини шамоллатиш, карбонат аигидрид гази билан тўиинтириш орқали назорат қилиш мумкин.</a:t>
            </a:r>
          </a:p>
          <a:p>
            <a:pPr algn="just"/>
            <a:r>
              <a:rPr lang="ru-RU" sz="1800"/>
              <a:t>Ўсимликлар ассимиляция (ўзлаштириш) ва нафас олиш жараёнларида ҳаводан карбонат </a:t>
            </a:r>
            <a:r>
              <a:rPr lang="ru-RU" sz="1800" smtClean="0"/>
              <a:t>ангидрид </a:t>
            </a:r>
            <a:r>
              <a:rPr lang="ru-RU" sz="1800"/>
              <a:t>ва кислородни ютадилар, бунинг интенсивлиги </a:t>
            </a:r>
            <a:r>
              <a:rPr lang="ru-RU" sz="1800" smtClean="0"/>
              <a:t>намлик</a:t>
            </a:r>
            <a:r>
              <a:rPr lang="ru-RU" sz="1800"/>
              <a:t>, ҳарорат ва ўсимликларни озиқ моддалар билан таъминлашга боғлиқдир.</a:t>
            </a:r>
            <a:endParaRPr lang="ru-RU" sz="1800" b="1" dirty="0" smtClean="0">
              <a:solidFill>
                <a:srgbClr val="0000FF"/>
              </a:solidFill>
              <a:latin typeface="Times New Roman" pitchFamily="18" charset="0"/>
            </a:endParaRPr>
          </a:p>
        </p:txBody>
      </p:sp>
      <p:pic>
        <p:nvPicPr>
          <p:cNvPr id="4" name="Picture 5" descr="15481203-schema-of-the-water-cycle-in-nature-Stock-Vector-evapor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697" y="3573016"/>
            <a:ext cx="3962400" cy="2560638"/>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625" y="3658325"/>
            <a:ext cx="4252703" cy="2390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3092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14321" y="217489"/>
            <a:ext cx="8243887" cy="396854"/>
          </a:xfrm>
          <a:solidFill>
            <a:srgbClr val="92D050"/>
          </a:solidFill>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uz-Cyrl-UZ" sz="2400" i="1">
                <a:solidFill>
                  <a:srgbClr val="000000"/>
                </a:solidFill>
                <a:effectLst/>
                <a:latin typeface="Times New Roman" panose="02020603050405020304" pitchFamily="18" charset="0"/>
                <a:ea typeface="Times New Roman" panose="02020603050405020304" pitchFamily="18" charset="0"/>
              </a:rPr>
              <a:t>Ў</a:t>
            </a:r>
            <a:r>
              <a:rPr lang="ru-RU" sz="2400" i="1">
                <a:solidFill>
                  <a:srgbClr val="000000"/>
                </a:solidFill>
                <a:effectLst/>
                <a:latin typeface="Times New Roman" panose="02020603050405020304" pitchFamily="18" charset="0"/>
                <a:ea typeface="Times New Roman" panose="02020603050405020304" pitchFamily="18" charset="0"/>
              </a:rPr>
              <a:t>симликлар</a:t>
            </a:r>
            <a:r>
              <a:rPr lang="uz-Cyrl-UZ" sz="2400" i="1">
                <a:solidFill>
                  <a:srgbClr val="000000"/>
                </a:solidFill>
                <a:effectLst/>
                <a:latin typeface="Times New Roman" panose="02020603050405020304" pitchFamily="18" charset="0"/>
                <a:ea typeface="Times New Roman" panose="02020603050405020304" pitchFamily="18" charset="0"/>
              </a:rPr>
              <a:t>ни</a:t>
            </a:r>
            <a:r>
              <a:rPr lang="ru-RU" sz="2400" i="1">
                <a:solidFill>
                  <a:srgbClr val="000000"/>
                </a:solidFill>
                <a:effectLst/>
                <a:latin typeface="Times New Roman" panose="02020603050405020304" pitchFamily="18" charset="0"/>
                <a:ea typeface="Times New Roman" panose="02020603050405020304" pitchFamily="18" charset="0"/>
              </a:rPr>
              <a:t> озиқлатир</a:t>
            </a:r>
            <a:r>
              <a:rPr lang="uz-Cyrl-UZ" sz="2400" i="1">
                <a:solidFill>
                  <a:srgbClr val="000000"/>
                </a:solidFill>
                <a:effectLst/>
                <a:latin typeface="Times New Roman" panose="02020603050405020304" pitchFamily="18" charset="0"/>
                <a:ea typeface="Times New Roman" panose="02020603050405020304" pitchFamily="18" charset="0"/>
              </a:rPr>
              <a:t>и</a:t>
            </a:r>
            <a:r>
              <a:rPr lang="ru-RU" sz="2400" i="1">
                <a:solidFill>
                  <a:srgbClr val="000000"/>
                </a:solidFill>
                <a:effectLst/>
                <a:latin typeface="Times New Roman" panose="02020603050405020304" pitchFamily="18" charset="0"/>
                <a:ea typeface="Times New Roman" panose="02020603050405020304" pitchFamily="18" charset="0"/>
              </a:rPr>
              <a:t>ш</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785794"/>
            <a:ext cx="9072594" cy="3429024"/>
          </a:xfrm>
        </p:spPr>
        <p:style>
          <a:lnRef idx="1">
            <a:schemeClr val="accent1"/>
          </a:lnRef>
          <a:fillRef idx="3">
            <a:schemeClr val="accent1"/>
          </a:fillRef>
          <a:effectRef idx="2">
            <a:schemeClr val="accent1"/>
          </a:effectRef>
          <a:fontRef idx="minor">
            <a:schemeClr val="lt1"/>
          </a:fontRef>
        </p:style>
        <p:txBody>
          <a:bodyPr>
            <a:normAutofit fontScale="92500" lnSpcReduction="10000"/>
          </a:bodyPr>
          <a:lstStyle/>
          <a:p>
            <a:r>
              <a:rPr lang="ru-RU" sz="2400"/>
              <a:t>Ўсимликларда мураккаб биокимсвий ва физиологик жараёнлар кечади. Ҳужайра асосан оқсил. углероддан, ёғсимон моддалардан ташкил топган. Оқсил углерод, кислород, водород, азот, фосфор, олтингугурт, темир ва бошқа элементларднн ташкнл топган. Бундан ташқари, ўсимликларда кичик миқдорда бор, марганец, мис, рух, йод ва баъзи бошқа микроэлементлар ҳам мавжуд.</a:t>
            </a:r>
          </a:p>
          <a:p>
            <a:r>
              <a:rPr lang="ru-RU" sz="2400"/>
              <a:t>Ўсимликда ўртача (ўсимлик қуруқ массаси оғирлигицинг фоизларида): углерод 45, кислород 42, водород 6,5, азот-1,5, бошқа моддалар (фосфор, кални, кальций, магний, темир ва бошқа) 560 миқдорларда мавжуддир</a:t>
            </a:r>
            <a:r>
              <a:rPr lang="ru-RU" sz="2400" smtClean="0"/>
              <a:t>. </a:t>
            </a:r>
          </a:p>
        </p:txBody>
      </p:sp>
      <p:pic>
        <p:nvPicPr>
          <p:cNvPr id="4098" name="Picture 2" descr="C:\КАФЕДРА\Укув услубий мажмуалар\Усимликшунослик ва Пахтачилик фанидан мажмуалар\Усим-пахтачилик_мавзулар презинтацияси\еРНИ ИШЛАШ\927953516_w640_h640_kupit_sredstva__y_rastenij.jpg"/>
          <p:cNvPicPr>
            <a:picLocks noChangeAspect="1" noChangeArrowheads="1"/>
          </p:cNvPicPr>
          <p:nvPr/>
        </p:nvPicPr>
        <p:blipFill>
          <a:blip r:embed="rId2"/>
          <a:srcRect/>
          <a:stretch>
            <a:fillRect/>
          </a:stretch>
        </p:blipFill>
        <p:spPr bwMode="auto">
          <a:xfrm>
            <a:off x="904892" y="4357694"/>
            <a:ext cx="6619436" cy="2371725"/>
          </a:xfrm>
          <a:prstGeom prst="rect">
            <a:avLst/>
          </a:prstGeom>
          <a:noFill/>
        </p:spPr>
      </p:pic>
    </p:spTree>
    <p:extLst>
      <p:ext uri="{BB962C8B-B14F-4D97-AF65-F5344CB8AC3E}">
        <p14:creationId xmlns:p14="http://schemas.microsoft.com/office/powerpoint/2010/main" val="41972423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b="1">
                <a:effectLst/>
              </a:rPr>
              <a:t>Минерал ўғитлар</a:t>
            </a:r>
            <a:endParaRPr lang="ru-RU" sz="3200" smtClean="0"/>
          </a:p>
        </p:txBody>
      </p:sp>
      <p:sp>
        <p:nvSpPr>
          <p:cNvPr id="28675" name="Rectangle 3"/>
          <p:cNvSpPr>
            <a:spLocks noGrp="1" noChangeArrowheads="1"/>
          </p:cNvSpPr>
          <p:nvPr>
            <p:ph type="body" idx="1"/>
          </p:nvPr>
        </p:nvSpPr>
        <p:spPr>
          <a:xfrm>
            <a:off x="214282" y="500042"/>
            <a:ext cx="8483631" cy="4143404"/>
          </a:xfrm>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r>
              <a:rPr lang="ru-RU" sz="2400"/>
              <a:t>Манзарали боғдорчнлик бўйича илмий изланишлар ва амалиётлар шуни кўрсатадики, ўсимликлар унумдорлигинииг юқори даражасига ва минерал ўғитларни кенг қўллаганда эришилади.</a:t>
            </a:r>
          </a:p>
          <a:p>
            <a:r>
              <a:rPr lang="ru-RU" sz="2400"/>
              <a:t>Кенг маънода «ўғит» номи билан минерал, органик моддалар ва тунроқ хусусиятини ҳамда ўсимликни озиқлантириш шартларини яхшилаш учун амалда ишлатилувчи материаллар тушунилади.</a:t>
            </a:r>
          </a:p>
          <a:p>
            <a:r>
              <a:rPr lang="ru-RU" sz="2400"/>
              <a:t>Минерал ўғитлар ўсимликлар ҳосилдорлигининг миқдори ва сифатига ижобий таъсир кўрсатибгина қолмайди, у кейин ўсувчи ўсимликларга ҳам яхши таъсир кўрсатади</a:t>
            </a:r>
            <a:endParaRPr lang="ru-RU" sz="2400" b="1" smtClean="0">
              <a:solidFill>
                <a:srgbClr val="0000FF"/>
              </a:solidFill>
              <a:latin typeface="Times New Roman" pitchFamily="18" charset="0"/>
            </a:endParaRPr>
          </a:p>
        </p:txBody>
      </p:sp>
      <p:pic>
        <p:nvPicPr>
          <p:cNvPr id="4" name="Picture 2" descr="C:\КАФЕДРА\Укув услубий мажмуалар\Усимликшунослик ва Пахтачилик фанидан мажмуалар\Усим-пахтачилик_мавзулар презинтацияси\еРНИ ИШЛАШ\ud_kompleksniye_mineralniye_udobreniya.jpg"/>
          <p:cNvPicPr>
            <a:picLocks noChangeAspect="1" noChangeArrowheads="1"/>
          </p:cNvPicPr>
          <p:nvPr/>
        </p:nvPicPr>
        <p:blipFill>
          <a:blip r:embed="rId2"/>
          <a:srcRect/>
          <a:stretch>
            <a:fillRect/>
          </a:stretch>
        </p:blipFill>
        <p:spPr bwMode="auto">
          <a:xfrm>
            <a:off x="3491880" y="4208985"/>
            <a:ext cx="4355976" cy="2649015"/>
          </a:xfrm>
          <a:prstGeom prst="rect">
            <a:avLst/>
          </a:prstGeom>
          <a:noFill/>
        </p:spPr>
      </p:pic>
    </p:spTree>
    <p:extLst>
      <p:ext uri="{BB962C8B-B14F-4D97-AF65-F5344CB8AC3E}">
        <p14:creationId xmlns:p14="http://schemas.microsoft.com/office/powerpoint/2010/main" val="10536065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98e08b9ce5890e06648eded618b41c5ff70747b"/>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7.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8.xml><?xml version="1.0" encoding="utf-8"?>
<a:theme xmlns:a="http://schemas.openxmlformats.org/drawingml/2006/main" name="2_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3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Balloons</Template>
  <TotalTime>1028</TotalTime>
  <Words>1630</Words>
  <Application>Microsoft Office PowerPoint</Application>
  <PresentationFormat>Экран (4:3)</PresentationFormat>
  <Paragraphs>93</Paragraphs>
  <Slides>22</Slides>
  <Notes>1</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10</vt:i4>
      </vt:variant>
      <vt:variant>
        <vt:lpstr>Заголовки слайдов</vt:lpstr>
      </vt:variant>
      <vt:variant>
        <vt:i4>22</vt:i4>
      </vt:variant>
    </vt:vector>
  </HeadingPairs>
  <TitlesOfParts>
    <vt:vector size="42" baseType="lpstr">
      <vt:lpstr>Arial</vt:lpstr>
      <vt:lpstr>Calibri</vt:lpstr>
      <vt:lpstr>Constantia</vt:lpstr>
      <vt:lpstr>Franklin Gothic Book</vt:lpstr>
      <vt:lpstr>Franklin Gothic Medium</vt:lpstr>
      <vt:lpstr>Times New Roman</vt:lpstr>
      <vt:lpstr>Trebuchet MS</vt:lpstr>
      <vt:lpstr>Verdana</vt:lpstr>
      <vt:lpstr>Wingdings</vt:lpstr>
      <vt:lpstr>Wingdings 2</vt:lpstr>
      <vt:lpstr>Balloons</vt:lpstr>
      <vt:lpstr>Изящная</vt:lpstr>
      <vt:lpstr>Office Theme</vt:lpstr>
      <vt:lpstr>Трек</vt:lpstr>
      <vt:lpstr>1_Balloons</vt:lpstr>
      <vt:lpstr>1_Трек</vt:lpstr>
      <vt:lpstr>Поток</vt:lpstr>
      <vt:lpstr>2_Balloons</vt:lpstr>
      <vt:lpstr>floral5</vt:lpstr>
      <vt:lpstr>3_Balloons</vt:lpstr>
      <vt:lpstr>Презентация PowerPoint</vt:lpstr>
      <vt:lpstr>Режа</vt:lpstr>
      <vt:lpstr>Дарахтларнинг ҳаётий шакллари ва ҳаётининг давомийлиги</vt:lpstr>
      <vt:lpstr>Презентация PowerPoint</vt:lpstr>
      <vt:lpstr>Презентация PowerPoint</vt:lpstr>
      <vt:lpstr>Презентация PowerPoint</vt:lpstr>
      <vt:lpstr>Ўсимликларни тупроқ унумдорлигига бўлган талабига кўра қуйидагича гуруҳларга ажратилади</vt:lpstr>
      <vt:lpstr>.</vt:lpstr>
      <vt:lpstr>.</vt:lpstr>
      <vt:lpstr>Гулли ўсимликларни ўсиши ва ривожланишига ташқи муҳитнинг таъсири.</vt:lpstr>
      <vt:lpstr>Презентация PowerPoint</vt:lpstr>
      <vt:lpstr>Рассад қилинган кўчатлар парвариши қуйидагиларни ўз ичига олади:</vt:lpstr>
      <vt:lpstr>Иссиқлик режими. </vt:lpstr>
      <vt:lpstr>Сув режими.</vt:lpstr>
      <vt:lpstr>Ўсимликларнинг сув режими учта жараёндан ташкил топган:</vt:lpstr>
      <vt:lpstr>Презентация PowerPoint</vt:lpstr>
      <vt:lpstr>Ёруғликка талаби</vt:lpstr>
      <vt:lpstr>Манзарали ўсимликлар ёруғлик интенсивлигига муносабати бўйича ёруғсевар, соясевар ва сояга чидамли ўсимликларга бўлинади</vt:lpstr>
      <vt:lpstr>Ҳаво режими</vt:lpstr>
      <vt:lpstr>Ўсимликларни озиқлатириш</vt:lpstr>
      <vt:lpstr>Минерал ўғитлар</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Гость</cp:lastModifiedBy>
  <cp:revision>161</cp:revision>
  <cp:lastPrinted>1601-01-01T00:00:00Z</cp:lastPrinted>
  <dcterms:created xsi:type="dcterms:W3CDTF">2011-08-22T10:27:00Z</dcterms:created>
  <dcterms:modified xsi:type="dcterms:W3CDTF">2019-10-22T11:58:26Z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