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23" r:id="rId2"/>
    <p:sldMasterId id="2147483783" r:id="rId3"/>
    <p:sldMasterId id="2147483795" r:id="rId4"/>
    <p:sldMasterId id="2147483809" r:id="rId5"/>
    <p:sldMasterId id="2147483821" r:id="rId6"/>
  </p:sldMasterIdLst>
  <p:notesMasterIdLst>
    <p:notesMasterId r:id="rId26"/>
  </p:notesMasterIdLst>
  <p:sldIdLst>
    <p:sldId id="329" r:id="rId7"/>
    <p:sldId id="256" r:id="rId8"/>
    <p:sldId id="325" r:id="rId9"/>
    <p:sldId id="295" r:id="rId10"/>
    <p:sldId id="350" r:id="rId11"/>
    <p:sldId id="339" r:id="rId12"/>
    <p:sldId id="338" r:id="rId13"/>
    <p:sldId id="340" r:id="rId14"/>
    <p:sldId id="345" r:id="rId15"/>
    <p:sldId id="346" r:id="rId16"/>
    <p:sldId id="347" r:id="rId17"/>
    <p:sldId id="348" r:id="rId18"/>
    <p:sldId id="326" r:id="rId19"/>
    <p:sldId id="351" r:id="rId20"/>
    <p:sldId id="318" r:id="rId21"/>
    <p:sldId id="352" r:id="rId22"/>
    <p:sldId id="317" r:id="rId23"/>
    <p:sldId id="320" r:id="rId24"/>
    <p:sldId id="266" r:id="rId25"/>
  </p:sldIdLst>
  <p:sldSz cx="9144000" cy="6858000" type="screen4x3"/>
  <p:notesSz cx="6858000" cy="9144000"/>
  <p:custDataLst>
    <p:tags r:id="rId27"/>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9933FF"/>
    <a:srgbClr val="006600"/>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p:scale>
          <a:sx n="66" d="100"/>
          <a:sy n="66" d="100"/>
        </p:scale>
        <p:origin x="1530" y="23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tags" Target="tags/tag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9C1363-8649-430B-8FB3-6B0187029953}" type="doc">
      <dgm:prSet loTypeId="urn:microsoft.com/office/officeart/2005/8/layout/lProcess2" loCatId="list" qsTypeId="urn:microsoft.com/office/officeart/2005/8/quickstyle/3d3" qsCatId="3D" csTypeId="urn:microsoft.com/office/officeart/2005/8/colors/colorful5" csCatId="colorful" phldr="1"/>
      <dgm:spPr/>
      <dgm:t>
        <a:bodyPr/>
        <a:lstStyle/>
        <a:p>
          <a:endParaRPr lang="ru-RU"/>
        </a:p>
      </dgm:t>
    </dgm:pt>
    <dgm:pt modelId="{693DDCA3-3B22-41D9-9876-A6DE21C91AE0}">
      <dgm:prSet phldrT="[Текст]"/>
      <dgm:spPr/>
      <dgm:t>
        <a:bodyPr/>
        <a:lstStyle/>
        <a:p>
          <a:r>
            <a:rPr lang="ru-RU" dirty="0" smtClean="0"/>
            <a:t>Контраст </a:t>
          </a:r>
          <a:r>
            <a:rPr lang="ru-RU" dirty="0" err="1" smtClean="0"/>
            <a:t>яъни</a:t>
          </a:r>
          <a:r>
            <a:rPr lang="ru-RU" dirty="0" smtClean="0"/>
            <a:t>, </a:t>
          </a:r>
          <a:r>
            <a:rPr lang="ru-RU" dirty="0" err="1" smtClean="0"/>
            <a:t>қарама-қарши</a:t>
          </a:r>
          <a:r>
            <a:rPr lang="ru-RU" dirty="0" smtClean="0"/>
            <a:t> </a:t>
          </a:r>
          <a:r>
            <a:rPr lang="ru-RU" dirty="0" err="1" smtClean="0"/>
            <a:t>рангларни</a:t>
          </a:r>
          <a:r>
            <a:rPr lang="ru-RU" dirty="0" smtClean="0"/>
            <a:t> </a:t>
          </a:r>
          <a:r>
            <a:rPr lang="ru-RU" dirty="0" err="1" smtClean="0"/>
            <a:t>жойлаштириш</a:t>
          </a:r>
          <a:endParaRPr lang="ru-RU" dirty="0"/>
        </a:p>
      </dgm:t>
    </dgm:pt>
    <dgm:pt modelId="{008D2358-D255-4AD6-8DDE-0B62AAF69204}" type="parTrans" cxnId="{D7FE9218-DC53-4EE7-9A3C-041E19792A17}">
      <dgm:prSet/>
      <dgm:spPr/>
      <dgm:t>
        <a:bodyPr/>
        <a:lstStyle/>
        <a:p>
          <a:endParaRPr lang="ru-RU"/>
        </a:p>
      </dgm:t>
    </dgm:pt>
    <dgm:pt modelId="{818DA953-D384-41AD-B958-BA5A0FB31BFC}" type="sibTrans" cxnId="{D7FE9218-DC53-4EE7-9A3C-041E19792A17}">
      <dgm:prSet/>
      <dgm:spPr/>
      <dgm:t>
        <a:bodyPr/>
        <a:lstStyle/>
        <a:p>
          <a:endParaRPr lang="ru-RU"/>
        </a:p>
      </dgm:t>
    </dgm:pt>
    <dgm:pt modelId="{E3CDEA0C-8587-4167-8E87-2E37D781325E}">
      <dgm:prSet phldrT="[Текст]" custT="1"/>
      <dgm:spPr/>
      <dgm:t>
        <a:bodyPr/>
        <a:lstStyle/>
        <a:p>
          <a:r>
            <a:rPr lang="ru-RU" sz="1400" dirty="0" err="1" smtClean="0"/>
            <a:t>Қизиляшил</a:t>
          </a:r>
          <a:r>
            <a:rPr lang="ru-RU" sz="1400" dirty="0" smtClean="0"/>
            <a:t>, </a:t>
          </a:r>
          <a:r>
            <a:rPr lang="ru-RU" sz="1400" dirty="0" err="1" smtClean="0"/>
            <a:t>ҳаво</a:t>
          </a:r>
          <a:r>
            <a:rPr lang="ru-RU" sz="1400" dirty="0" smtClean="0"/>
            <a:t> ранг-</a:t>
          </a:r>
          <a:r>
            <a:rPr lang="ru-RU" sz="1400" dirty="0" err="1" smtClean="0"/>
            <a:t>тўқ</a:t>
          </a:r>
          <a:r>
            <a:rPr lang="ru-RU" sz="1400" dirty="0" smtClean="0"/>
            <a:t> </a:t>
          </a:r>
          <a:r>
            <a:rPr lang="ru-RU" sz="1400" dirty="0" err="1" smtClean="0"/>
            <a:t>сариқ</a:t>
          </a:r>
          <a:r>
            <a:rPr lang="ru-RU" sz="1400" dirty="0" smtClean="0"/>
            <a:t>, </a:t>
          </a:r>
          <a:r>
            <a:rPr lang="ru-RU" sz="1400" dirty="0" err="1" smtClean="0"/>
            <a:t>сариқ-бинафша</a:t>
          </a:r>
          <a:r>
            <a:rPr lang="ru-RU" sz="1400" dirty="0" smtClean="0"/>
            <a:t> ранг</a:t>
          </a:r>
          <a:endParaRPr lang="ru-RU" sz="1400" dirty="0"/>
        </a:p>
      </dgm:t>
    </dgm:pt>
    <dgm:pt modelId="{D26F7FA3-7C45-4518-9B02-CBD53232C4B9}" type="parTrans" cxnId="{89E6B1E1-AF09-4182-B1CE-89CBFF72287A}">
      <dgm:prSet/>
      <dgm:spPr/>
      <dgm:t>
        <a:bodyPr/>
        <a:lstStyle/>
        <a:p>
          <a:endParaRPr lang="ru-RU"/>
        </a:p>
      </dgm:t>
    </dgm:pt>
    <dgm:pt modelId="{A61C21C7-8152-4D66-8679-B03C32D69730}" type="sibTrans" cxnId="{89E6B1E1-AF09-4182-B1CE-89CBFF72287A}">
      <dgm:prSet/>
      <dgm:spPr/>
      <dgm:t>
        <a:bodyPr/>
        <a:lstStyle/>
        <a:p>
          <a:endParaRPr lang="ru-RU"/>
        </a:p>
      </dgm:t>
    </dgm:pt>
    <dgm:pt modelId="{3D0CBF45-D74A-418C-A588-B15F027C763C}">
      <dgm:prSet phldrT="[Текст]" custT="1"/>
      <dgm:spPr/>
      <dgm:t>
        <a:bodyPr/>
        <a:lstStyle/>
        <a:p>
          <a:r>
            <a:rPr lang="ru-RU" sz="1600" dirty="0" smtClean="0"/>
            <a:t>Гармоник – </a:t>
          </a:r>
          <a:r>
            <a:rPr lang="ru-RU" sz="1600" dirty="0" err="1" smtClean="0"/>
            <a:t>ранглар</a:t>
          </a:r>
          <a:r>
            <a:rPr lang="ru-RU" sz="1600" dirty="0" smtClean="0"/>
            <a:t> </a:t>
          </a:r>
          <a:r>
            <a:rPr lang="ru-RU" sz="1600" dirty="0" err="1" smtClean="0"/>
            <a:t>навбатма-навбат</a:t>
          </a:r>
          <a:r>
            <a:rPr lang="ru-RU" sz="1600" dirty="0" smtClean="0"/>
            <a:t> </a:t>
          </a:r>
          <a:r>
            <a:rPr lang="ru-RU" sz="1600" dirty="0" err="1" smtClean="0"/>
            <a:t>жойлаштирилади</a:t>
          </a:r>
          <a:endParaRPr lang="ru-RU" sz="1600" dirty="0"/>
        </a:p>
      </dgm:t>
    </dgm:pt>
    <dgm:pt modelId="{F2BE412D-CD51-4D40-82B7-5975372B4876}" type="parTrans" cxnId="{A18F190A-F2C6-491E-8733-F163C02134B5}">
      <dgm:prSet/>
      <dgm:spPr/>
      <dgm:t>
        <a:bodyPr/>
        <a:lstStyle/>
        <a:p>
          <a:endParaRPr lang="ru-RU"/>
        </a:p>
      </dgm:t>
    </dgm:pt>
    <dgm:pt modelId="{F87039A4-4E32-4260-81B3-CA7F2B085E5B}" type="sibTrans" cxnId="{A18F190A-F2C6-491E-8733-F163C02134B5}">
      <dgm:prSet/>
      <dgm:spPr/>
      <dgm:t>
        <a:bodyPr/>
        <a:lstStyle/>
        <a:p>
          <a:endParaRPr lang="ru-RU"/>
        </a:p>
      </dgm:t>
    </dgm:pt>
    <dgm:pt modelId="{34C5C8BB-7826-4370-8179-A855829CFB52}">
      <dgm:prSet phldrT="[Текст]"/>
      <dgm:spPr/>
      <dgm:t>
        <a:bodyPr/>
        <a:lstStyle/>
        <a:p>
          <a:r>
            <a:rPr lang="ru-RU" dirty="0" err="1" smtClean="0"/>
            <a:t>Қизилсариқ</a:t>
          </a:r>
          <a:r>
            <a:rPr lang="ru-RU" dirty="0" smtClean="0"/>
            <a:t>, </a:t>
          </a:r>
          <a:r>
            <a:rPr lang="ru-RU" dirty="0" err="1" smtClean="0"/>
            <a:t>тўқ</a:t>
          </a:r>
          <a:r>
            <a:rPr lang="ru-RU" dirty="0" smtClean="0"/>
            <a:t> </a:t>
          </a:r>
          <a:r>
            <a:rPr lang="ru-RU" dirty="0" err="1" smtClean="0"/>
            <a:t>сариқ-яшил</a:t>
          </a:r>
          <a:r>
            <a:rPr lang="ru-RU" dirty="0" smtClean="0"/>
            <a:t>, </a:t>
          </a:r>
          <a:r>
            <a:rPr lang="ru-RU" dirty="0" err="1" smtClean="0"/>
            <a:t>сариқ-кўк</a:t>
          </a:r>
          <a:r>
            <a:rPr lang="ru-RU" dirty="0" smtClean="0"/>
            <a:t>, </a:t>
          </a:r>
          <a:r>
            <a:rPr lang="ru-RU" dirty="0" err="1" smtClean="0"/>
            <a:t>яшил-ҳаво</a:t>
          </a:r>
          <a:r>
            <a:rPr lang="ru-RU" dirty="0" smtClean="0"/>
            <a:t> ранг</a:t>
          </a:r>
          <a:endParaRPr lang="ru-RU" dirty="0"/>
        </a:p>
      </dgm:t>
    </dgm:pt>
    <dgm:pt modelId="{7E9E6E4E-D571-4898-B58A-BD8E2758C554}" type="parTrans" cxnId="{140582F1-E3F1-4A7C-9CA8-480746E8277C}">
      <dgm:prSet/>
      <dgm:spPr/>
      <dgm:t>
        <a:bodyPr/>
        <a:lstStyle/>
        <a:p>
          <a:endParaRPr lang="ru-RU"/>
        </a:p>
      </dgm:t>
    </dgm:pt>
    <dgm:pt modelId="{84DE0E8E-33A0-4666-8639-A4B5A33F2548}" type="sibTrans" cxnId="{140582F1-E3F1-4A7C-9CA8-480746E8277C}">
      <dgm:prSet/>
      <dgm:spPr/>
      <dgm:t>
        <a:bodyPr/>
        <a:lstStyle/>
        <a:p>
          <a:endParaRPr lang="ru-RU"/>
        </a:p>
      </dgm:t>
    </dgm:pt>
    <dgm:pt modelId="{B1F5C738-7A35-470A-A2FB-765076EB5A63}">
      <dgm:prSet phldrT="[Текст]"/>
      <dgm:spPr/>
      <dgm:t>
        <a:bodyPr/>
        <a:lstStyle/>
        <a:p>
          <a:r>
            <a:rPr lang="ru-RU" dirty="0" err="1" smtClean="0"/>
            <a:t>Дисгармоник</a:t>
          </a:r>
          <a:r>
            <a:rPr lang="ru-RU" dirty="0" smtClean="0"/>
            <a:t> – </a:t>
          </a:r>
          <a:r>
            <a:rPr lang="ru-RU" dirty="0" err="1" smtClean="0"/>
            <a:t>ранглар</a:t>
          </a:r>
          <a:r>
            <a:rPr lang="ru-RU" dirty="0" smtClean="0"/>
            <a:t> </a:t>
          </a:r>
          <a:r>
            <a:rPr lang="ru-RU" dirty="0" err="1" smtClean="0"/>
            <a:t>бошқа</a:t>
          </a:r>
          <a:r>
            <a:rPr lang="ru-RU" dirty="0" smtClean="0"/>
            <a:t> </a:t>
          </a:r>
          <a:r>
            <a:rPr lang="ru-RU" dirty="0" err="1" smtClean="0"/>
            <a:t>ёнидаги</a:t>
          </a:r>
          <a:r>
            <a:rPr lang="ru-RU" dirty="0" smtClean="0"/>
            <a:t> </a:t>
          </a:r>
          <a:r>
            <a:rPr lang="ru-RU" dirty="0" err="1" smtClean="0"/>
            <a:t>ранглар</a:t>
          </a:r>
          <a:r>
            <a:rPr lang="ru-RU" dirty="0" smtClean="0"/>
            <a:t> </a:t>
          </a:r>
          <a:r>
            <a:rPr lang="ru-RU" dirty="0" err="1" smtClean="0"/>
            <a:t>билан</a:t>
          </a:r>
          <a:r>
            <a:rPr lang="ru-RU" dirty="0" smtClean="0"/>
            <a:t> </a:t>
          </a:r>
          <a:r>
            <a:rPr lang="ru-RU" dirty="0" err="1" smtClean="0"/>
            <a:t>жойлаштирилади</a:t>
          </a:r>
          <a:endParaRPr lang="ru-RU" dirty="0"/>
        </a:p>
      </dgm:t>
    </dgm:pt>
    <dgm:pt modelId="{87A94EEA-5F47-4A6E-B0F2-C841052BAEDB}" type="parTrans" cxnId="{EEAE30B6-973D-4320-9E15-7E8553FA0F8D}">
      <dgm:prSet/>
      <dgm:spPr/>
      <dgm:t>
        <a:bodyPr/>
        <a:lstStyle/>
        <a:p>
          <a:endParaRPr lang="ru-RU"/>
        </a:p>
      </dgm:t>
    </dgm:pt>
    <dgm:pt modelId="{A8121ECB-3234-438F-8E88-EC28E18BB621}" type="sibTrans" cxnId="{EEAE30B6-973D-4320-9E15-7E8553FA0F8D}">
      <dgm:prSet/>
      <dgm:spPr/>
      <dgm:t>
        <a:bodyPr/>
        <a:lstStyle/>
        <a:p>
          <a:endParaRPr lang="ru-RU"/>
        </a:p>
      </dgm:t>
    </dgm:pt>
    <dgm:pt modelId="{873F07BC-9E7D-458F-9BF3-83381BE0E7EE}">
      <dgm:prSet phldrT="[Текст]"/>
      <dgm:spPr/>
      <dgm:t>
        <a:bodyPr/>
        <a:lstStyle/>
        <a:p>
          <a:r>
            <a:rPr lang="ru-RU" dirty="0" err="1" smtClean="0"/>
            <a:t>қизил-тўқ</a:t>
          </a:r>
          <a:r>
            <a:rPr lang="ru-RU" dirty="0" smtClean="0"/>
            <a:t> </a:t>
          </a:r>
          <a:r>
            <a:rPr lang="ru-RU" dirty="0" err="1" smtClean="0"/>
            <a:t>сариқ-яшил-кўк-ҳаво</a:t>
          </a:r>
          <a:r>
            <a:rPr lang="ru-RU" dirty="0" smtClean="0"/>
            <a:t> ранг-</a:t>
          </a:r>
          <a:r>
            <a:rPr lang="ru-RU" dirty="0" err="1" smtClean="0"/>
            <a:t>бинафша</a:t>
          </a:r>
          <a:r>
            <a:rPr lang="ru-RU" dirty="0" smtClean="0"/>
            <a:t> ранг</a:t>
          </a:r>
          <a:endParaRPr lang="ru-RU" dirty="0"/>
        </a:p>
      </dgm:t>
    </dgm:pt>
    <dgm:pt modelId="{FA462D02-C381-4FB9-80F9-012F8857370E}" type="parTrans" cxnId="{0124E36C-D745-486C-9A8C-4197A20970B7}">
      <dgm:prSet/>
      <dgm:spPr/>
      <dgm:t>
        <a:bodyPr/>
        <a:lstStyle/>
        <a:p>
          <a:endParaRPr lang="ru-RU"/>
        </a:p>
      </dgm:t>
    </dgm:pt>
    <dgm:pt modelId="{55CD7C49-9DFF-44E8-9D77-6842A852BE33}" type="sibTrans" cxnId="{0124E36C-D745-486C-9A8C-4197A20970B7}">
      <dgm:prSet/>
      <dgm:spPr/>
      <dgm:t>
        <a:bodyPr/>
        <a:lstStyle/>
        <a:p>
          <a:endParaRPr lang="ru-RU"/>
        </a:p>
      </dgm:t>
    </dgm:pt>
    <dgm:pt modelId="{42E964B5-23F2-424F-A8FB-03DFEFDD7BD7}">
      <dgm:prSet phldrT="[Текст]"/>
      <dgm:spPr/>
      <dgm:t>
        <a:bodyPr/>
        <a:lstStyle/>
        <a:p>
          <a:r>
            <a:rPr lang="ru-RU" dirty="0" smtClean="0"/>
            <a:t>Нюанс – </a:t>
          </a:r>
          <a:r>
            <a:rPr lang="ru-RU" dirty="0" err="1" smtClean="0"/>
            <a:t>бир</a:t>
          </a:r>
          <a:r>
            <a:rPr lang="ru-RU" dirty="0" smtClean="0"/>
            <a:t> хил </a:t>
          </a:r>
          <a:r>
            <a:rPr lang="ru-RU" dirty="0" err="1" smtClean="0"/>
            <a:t>рангнинг</a:t>
          </a:r>
          <a:r>
            <a:rPr lang="ru-RU" dirty="0" smtClean="0"/>
            <a:t> </a:t>
          </a:r>
          <a:r>
            <a:rPr lang="ru-RU" dirty="0" err="1" smtClean="0"/>
            <a:t>оч</a:t>
          </a:r>
          <a:r>
            <a:rPr lang="ru-RU" dirty="0" smtClean="0"/>
            <a:t> </a:t>
          </a:r>
          <a:r>
            <a:rPr lang="ru-RU" dirty="0" err="1" smtClean="0"/>
            <a:t>рангидан</a:t>
          </a:r>
          <a:r>
            <a:rPr lang="ru-RU" dirty="0" smtClean="0"/>
            <a:t> </a:t>
          </a:r>
          <a:r>
            <a:rPr lang="ru-RU" dirty="0" err="1" smtClean="0"/>
            <a:t>тўқ</a:t>
          </a:r>
          <a:r>
            <a:rPr lang="ru-RU" dirty="0" smtClean="0"/>
            <a:t> </a:t>
          </a:r>
          <a:r>
            <a:rPr lang="ru-RU" dirty="0" err="1" smtClean="0"/>
            <a:t>ранггигача</a:t>
          </a:r>
          <a:endParaRPr lang="ru-RU" dirty="0"/>
        </a:p>
      </dgm:t>
    </dgm:pt>
    <dgm:pt modelId="{7951F132-0AC1-4E34-BE0D-369B9CA2BDC1}" type="parTrans" cxnId="{21D68132-6D38-44F8-A31F-FE3437906583}">
      <dgm:prSet/>
      <dgm:spPr/>
      <dgm:t>
        <a:bodyPr/>
        <a:lstStyle/>
        <a:p>
          <a:endParaRPr lang="ru-RU"/>
        </a:p>
      </dgm:t>
    </dgm:pt>
    <dgm:pt modelId="{C59E5B54-04A6-4C4F-AC16-5C66B7491178}" type="sibTrans" cxnId="{21D68132-6D38-44F8-A31F-FE3437906583}">
      <dgm:prSet/>
      <dgm:spPr/>
      <dgm:t>
        <a:bodyPr/>
        <a:lstStyle/>
        <a:p>
          <a:endParaRPr lang="ru-RU"/>
        </a:p>
      </dgm:t>
    </dgm:pt>
    <dgm:pt modelId="{C9300F67-68B2-403F-86C7-7D64FC713036}">
      <dgm:prSet phldrT="[Текст]"/>
      <dgm:spPr/>
      <dgm:t>
        <a:bodyPr/>
        <a:lstStyle/>
        <a:p>
          <a:r>
            <a:rPr lang="ru-RU" dirty="0" err="1" smtClean="0"/>
            <a:t>оч</a:t>
          </a:r>
          <a:r>
            <a:rPr lang="ru-RU" dirty="0" smtClean="0"/>
            <a:t> </a:t>
          </a:r>
          <a:r>
            <a:rPr lang="ru-RU" dirty="0" err="1" smtClean="0"/>
            <a:t>қизилдан</a:t>
          </a:r>
          <a:r>
            <a:rPr lang="ru-RU" dirty="0" smtClean="0"/>
            <a:t> </a:t>
          </a:r>
          <a:r>
            <a:rPr lang="ru-RU" dirty="0" err="1" smtClean="0"/>
            <a:t>тўқ</a:t>
          </a:r>
          <a:r>
            <a:rPr lang="ru-RU" dirty="0" smtClean="0"/>
            <a:t> </a:t>
          </a:r>
          <a:r>
            <a:rPr lang="ru-RU" dirty="0" err="1" smtClean="0"/>
            <a:t>қизилгача</a:t>
          </a:r>
          <a:r>
            <a:rPr lang="ru-RU" dirty="0" smtClean="0"/>
            <a:t>, </a:t>
          </a:r>
          <a:r>
            <a:rPr lang="ru-RU" dirty="0" err="1" smtClean="0"/>
            <a:t>ҳаво</a:t>
          </a:r>
          <a:r>
            <a:rPr lang="ru-RU" dirty="0" smtClean="0"/>
            <a:t> </a:t>
          </a:r>
          <a:r>
            <a:rPr lang="ru-RU" dirty="0" err="1" smtClean="0"/>
            <a:t>рангдан</a:t>
          </a:r>
          <a:r>
            <a:rPr lang="ru-RU" dirty="0" smtClean="0"/>
            <a:t> </a:t>
          </a:r>
          <a:r>
            <a:rPr lang="ru-RU" dirty="0" err="1" smtClean="0"/>
            <a:t>тўқ</a:t>
          </a:r>
          <a:r>
            <a:rPr lang="ru-RU" dirty="0" smtClean="0"/>
            <a:t> </a:t>
          </a:r>
          <a:r>
            <a:rPr lang="ru-RU" dirty="0" err="1" smtClean="0"/>
            <a:t>кўк</a:t>
          </a:r>
          <a:r>
            <a:rPr lang="ru-RU" dirty="0" smtClean="0"/>
            <a:t> ранг </a:t>
          </a:r>
          <a:r>
            <a:rPr lang="ru-RU" dirty="0" err="1" smtClean="0"/>
            <a:t>кўринишигача</a:t>
          </a:r>
          <a:r>
            <a:rPr lang="ru-RU" dirty="0" smtClean="0"/>
            <a:t> </a:t>
          </a:r>
          <a:r>
            <a:rPr lang="ru-RU" dirty="0" err="1" smtClean="0"/>
            <a:t>давом</a:t>
          </a:r>
          <a:r>
            <a:rPr lang="ru-RU" dirty="0" smtClean="0"/>
            <a:t> </a:t>
          </a:r>
          <a:r>
            <a:rPr lang="ru-RU" dirty="0" err="1" smtClean="0"/>
            <a:t>этади</a:t>
          </a:r>
          <a:endParaRPr lang="ru-RU" dirty="0"/>
        </a:p>
      </dgm:t>
    </dgm:pt>
    <dgm:pt modelId="{53B5F7DD-D6DC-43C1-B8A0-D5189BB06269}" type="parTrans" cxnId="{1DC1D248-16B2-44EB-AA6B-C8D52A78F4B0}">
      <dgm:prSet/>
      <dgm:spPr/>
      <dgm:t>
        <a:bodyPr/>
        <a:lstStyle/>
        <a:p>
          <a:endParaRPr lang="ru-RU"/>
        </a:p>
      </dgm:t>
    </dgm:pt>
    <dgm:pt modelId="{C6858EBB-E21D-4903-A086-82266C1080CA}" type="sibTrans" cxnId="{1DC1D248-16B2-44EB-AA6B-C8D52A78F4B0}">
      <dgm:prSet/>
      <dgm:spPr/>
      <dgm:t>
        <a:bodyPr/>
        <a:lstStyle/>
        <a:p>
          <a:endParaRPr lang="ru-RU"/>
        </a:p>
      </dgm:t>
    </dgm:pt>
    <dgm:pt modelId="{D4CCD363-8949-4D04-B0A1-9E567B8216C7}" type="pres">
      <dgm:prSet presAssocID="{7C9C1363-8649-430B-8FB3-6B0187029953}" presName="theList" presStyleCnt="0">
        <dgm:presLayoutVars>
          <dgm:dir/>
          <dgm:animLvl val="lvl"/>
          <dgm:resizeHandles val="exact"/>
        </dgm:presLayoutVars>
      </dgm:prSet>
      <dgm:spPr/>
      <dgm:t>
        <a:bodyPr/>
        <a:lstStyle/>
        <a:p>
          <a:endParaRPr lang="ru-RU"/>
        </a:p>
      </dgm:t>
    </dgm:pt>
    <dgm:pt modelId="{1CDDF5DC-C391-4216-9D08-AF7D7BE99C3A}" type="pres">
      <dgm:prSet presAssocID="{693DDCA3-3B22-41D9-9876-A6DE21C91AE0}" presName="compNode" presStyleCnt="0"/>
      <dgm:spPr/>
      <dgm:t>
        <a:bodyPr/>
        <a:lstStyle/>
        <a:p>
          <a:endParaRPr lang="ru-RU"/>
        </a:p>
      </dgm:t>
    </dgm:pt>
    <dgm:pt modelId="{DF6973BE-04E0-4E44-AF2C-128605F8A3AE}" type="pres">
      <dgm:prSet presAssocID="{693DDCA3-3B22-41D9-9876-A6DE21C91AE0}" presName="aNode" presStyleLbl="bgShp" presStyleIdx="0" presStyleCnt="4"/>
      <dgm:spPr/>
      <dgm:t>
        <a:bodyPr/>
        <a:lstStyle/>
        <a:p>
          <a:endParaRPr lang="ru-RU"/>
        </a:p>
      </dgm:t>
    </dgm:pt>
    <dgm:pt modelId="{6399D7D3-5021-4093-A443-8D126FD41DEE}" type="pres">
      <dgm:prSet presAssocID="{693DDCA3-3B22-41D9-9876-A6DE21C91AE0}" presName="textNode" presStyleLbl="bgShp" presStyleIdx="0" presStyleCnt="4"/>
      <dgm:spPr/>
      <dgm:t>
        <a:bodyPr/>
        <a:lstStyle/>
        <a:p>
          <a:endParaRPr lang="ru-RU"/>
        </a:p>
      </dgm:t>
    </dgm:pt>
    <dgm:pt modelId="{DBCFC783-4379-47D7-AF07-FC0663D8C67B}" type="pres">
      <dgm:prSet presAssocID="{693DDCA3-3B22-41D9-9876-A6DE21C91AE0}" presName="compChildNode" presStyleCnt="0"/>
      <dgm:spPr/>
      <dgm:t>
        <a:bodyPr/>
        <a:lstStyle/>
        <a:p>
          <a:endParaRPr lang="ru-RU"/>
        </a:p>
      </dgm:t>
    </dgm:pt>
    <dgm:pt modelId="{965EE8F1-808E-4E8C-9969-4BBF8CFA89DC}" type="pres">
      <dgm:prSet presAssocID="{693DDCA3-3B22-41D9-9876-A6DE21C91AE0}" presName="theInnerList" presStyleCnt="0"/>
      <dgm:spPr/>
      <dgm:t>
        <a:bodyPr/>
        <a:lstStyle/>
        <a:p>
          <a:endParaRPr lang="ru-RU"/>
        </a:p>
      </dgm:t>
    </dgm:pt>
    <dgm:pt modelId="{7A5E96C5-EBF3-4D89-B998-A3F68BB4E906}" type="pres">
      <dgm:prSet presAssocID="{E3CDEA0C-8587-4167-8E87-2E37D781325E}" presName="childNode" presStyleLbl="node1" presStyleIdx="0" presStyleCnt="4">
        <dgm:presLayoutVars>
          <dgm:bulletEnabled val="1"/>
        </dgm:presLayoutVars>
      </dgm:prSet>
      <dgm:spPr/>
      <dgm:t>
        <a:bodyPr/>
        <a:lstStyle/>
        <a:p>
          <a:endParaRPr lang="ru-RU"/>
        </a:p>
      </dgm:t>
    </dgm:pt>
    <dgm:pt modelId="{CF299AB1-DE2F-41D1-9B26-55083FE4DEAB}" type="pres">
      <dgm:prSet presAssocID="{693DDCA3-3B22-41D9-9876-A6DE21C91AE0}" presName="aSpace" presStyleCnt="0"/>
      <dgm:spPr/>
      <dgm:t>
        <a:bodyPr/>
        <a:lstStyle/>
        <a:p>
          <a:endParaRPr lang="ru-RU"/>
        </a:p>
      </dgm:t>
    </dgm:pt>
    <dgm:pt modelId="{444B20F2-9B5A-48D0-9471-268E03A2E58B}" type="pres">
      <dgm:prSet presAssocID="{3D0CBF45-D74A-418C-A588-B15F027C763C}" presName="compNode" presStyleCnt="0"/>
      <dgm:spPr/>
      <dgm:t>
        <a:bodyPr/>
        <a:lstStyle/>
        <a:p>
          <a:endParaRPr lang="ru-RU"/>
        </a:p>
      </dgm:t>
    </dgm:pt>
    <dgm:pt modelId="{A814BF9A-DADD-47D0-AF91-A37BF01AF967}" type="pres">
      <dgm:prSet presAssocID="{3D0CBF45-D74A-418C-A588-B15F027C763C}" presName="aNode" presStyleLbl="bgShp" presStyleIdx="1" presStyleCnt="4"/>
      <dgm:spPr/>
      <dgm:t>
        <a:bodyPr/>
        <a:lstStyle/>
        <a:p>
          <a:endParaRPr lang="ru-RU"/>
        </a:p>
      </dgm:t>
    </dgm:pt>
    <dgm:pt modelId="{8987B03B-5ADD-421E-8437-BC9A32574E7F}" type="pres">
      <dgm:prSet presAssocID="{3D0CBF45-D74A-418C-A588-B15F027C763C}" presName="textNode" presStyleLbl="bgShp" presStyleIdx="1" presStyleCnt="4"/>
      <dgm:spPr/>
      <dgm:t>
        <a:bodyPr/>
        <a:lstStyle/>
        <a:p>
          <a:endParaRPr lang="ru-RU"/>
        </a:p>
      </dgm:t>
    </dgm:pt>
    <dgm:pt modelId="{E801ACD4-8A17-4428-9945-A89B29105363}" type="pres">
      <dgm:prSet presAssocID="{3D0CBF45-D74A-418C-A588-B15F027C763C}" presName="compChildNode" presStyleCnt="0"/>
      <dgm:spPr/>
      <dgm:t>
        <a:bodyPr/>
        <a:lstStyle/>
        <a:p>
          <a:endParaRPr lang="ru-RU"/>
        </a:p>
      </dgm:t>
    </dgm:pt>
    <dgm:pt modelId="{2156B56F-04C6-4766-B55B-030070BA5CBD}" type="pres">
      <dgm:prSet presAssocID="{3D0CBF45-D74A-418C-A588-B15F027C763C}" presName="theInnerList" presStyleCnt="0"/>
      <dgm:spPr/>
      <dgm:t>
        <a:bodyPr/>
        <a:lstStyle/>
        <a:p>
          <a:endParaRPr lang="ru-RU"/>
        </a:p>
      </dgm:t>
    </dgm:pt>
    <dgm:pt modelId="{9B84FC5F-727C-4003-8699-301E4BFE5936}" type="pres">
      <dgm:prSet presAssocID="{34C5C8BB-7826-4370-8179-A855829CFB52}" presName="childNode" presStyleLbl="node1" presStyleIdx="1" presStyleCnt="4">
        <dgm:presLayoutVars>
          <dgm:bulletEnabled val="1"/>
        </dgm:presLayoutVars>
      </dgm:prSet>
      <dgm:spPr/>
      <dgm:t>
        <a:bodyPr/>
        <a:lstStyle/>
        <a:p>
          <a:endParaRPr lang="ru-RU"/>
        </a:p>
      </dgm:t>
    </dgm:pt>
    <dgm:pt modelId="{C89DEAB8-394E-488D-A601-CA524B23D5EE}" type="pres">
      <dgm:prSet presAssocID="{3D0CBF45-D74A-418C-A588-B15F027C763C}" presName="aSpace" presStyleCnt="0"/>
      <dgm:spPr/>
      <dgm:t>
        <a:bodyPr/>
        <a:lstStyle/>
        <a:p>
          <a:endParaRPr lang="ru-RU"/>
        </a:p>
      </dgm:t>
    </dgm:pt>
    <dgm:pt modelId="{CD3F9FEF-AC0A-4FB7-87FF-0EBEEC6783C4}" type="pres">
      <dgm:prSet presAssocID="{B1F5C738-7A35-470A-A2FB-765076EB5A63}" presName="compNode" presStyleCnt="0"/>
      <dgm:spPr/>
      <dgm:t>
        <a:bodyPr/>
        <a:lstStyle/>
        <a:p>
          <a:endParaRPr lang="ru-RU"/>
        </a:p>
      </dgm:t>
    </dgm:pt>
    <dgm:pt modelId="{43FCD21B-50F8-4A6C-8471-589F7CF962DA}" type="pres">
      <dgm:prSet presAssocID="{B1F5C738-7A35-470A-A2FB-765076EB5A63}" presName="aNode" presStyleLbl="bgShp" presStyleIdx="2" presStyleCnt="4"/>
      <dgm:spPr/>
      <dgm:t>
        <a:bodyPr/>
        <a:lstStyle/>
        <a:p>
          <a:endParaRPr lang="ru-RU"/>
        </a:p>
      </dgm:t>
    </dgm:pt>
    <dgm:pt modelId="{317103D8-E831-4C9F-9018-C952C0117D66}" type="pres">
      <dgm:prSet presAssocID="{B1F5C738-7A35-470A-A2FB-765076EB5A63}" presName="textNode" presStyleLbl="bgShp" presStyleIdx="2" presStyleCnt="4"/>
      <dgm:spPr/>
      <dgm:t>
        <a:bodyPr/>
        <a:lstStyle/>
        <a:p>
          <a:endParaRPr lang="ru-RU"/>
        </a:p>
      </dgm:t>
    </dgm:pt>
    <dgm:pt modelId="{B89D38F1-3BE1-4DFD-8A32-0949A15830F8}" type="pres">
      <dgm:prSet presAssocID="{B1F5C738-7A35-470A-A2FB-765076EB5A63}" presName="compChildNode" presStyleCnt="0"/>
      <dgm:spPr/>
      <dgm:t>
        <a:bodyPr/>
        <a:lstStyle/>
        <a:p>
          <a:endParaRPr lang="ru-RU"/>
        </a:p>
      </dgm:t>
    </dgm:pt>
    <dgm:pt modelId="{8489EDEC-7922-4287-B839-BED384991C84}" type="pres">
      <dgm:prSet presAssocID="{B1F5C738-7A35-470A-A2FB-765076EB5A63}" presName="theInnerList" presStyleCnt="0"/>
      <dgm:spPr/>
      <dgm:t>
        <a:bodyPr/>
        <a:lstStyle/>
        <a:p>
          <a:endParaRPr lang="ru-RU"/>
        </a:p>
      </dgm:t>
    </dgm:pt>
    <dgm:pt modelId="{84301124-3765-4655-A9D3-F86CFC392D12}" type="pres">
      <dgm:prSet presAssocID="{873F07BC-9E7D-458F-9BF3-83381BE0E7EE}" presName="childNode" presStyleLbl="node1" presStyleIdx="2" presStyleCnt="4">
        <dgm:presLayoutVars>
          <dgm:bulletEnabled val="1"/>
        </dgm:presLayoutVars>
      </dgm:prSet>
      <dgm:spPr/>
      <dgm:t>
        <a:bodyPr/>
        <a:lstStyle/>
        <a:p>
          <a:endParaRPr lang="ru-RU"/>
        </a:p>
      </dgm:t>
    </dgm:pt>
    <dgm:pt modelId="{C45039AE-E4AE-4E8C-A3F7-1CA2FD3CCE03}" type="pres">
      <dgm:prSet presAssocID="{B1F5C738-7A35-470A-A2FB-765076EB5A63}" presName="aSpace" presStyleCnt="0"/>
      <dgm:spPr/>
      <dgm:t>
        <a:bodyPr/>
        <a:lstStyle/>
        <a:p>
          <a:endParaRPr lang="ru-RU"/>
        </a:p>
      </dgm:t>
    </dgm:pt>
    <dgm:pt modelId="{529B8191-25ED-4F3E-82DB-80F2E2632553}" type="pres">
      <dgm:prSet presAssocID="{42E964B5-23F2-424F-A8FB-03DFEFDD7BD7}" presName="compNode" presStyleCnt="0"/>
      <dgm:spPr/>
      <dgm:t>
        <a:bodyPr/>
        <a:lstStyle/>
        <a:p>
          <a:endParaRPr lang="ru-RU"/>
        </a:p>
      </dgm:t>
    </dgm:pt>
    <dgm:pt modelId="{D04C5569-7B72-4DC4-9D9F-3CAD12FEA6AE}" type="pres">
      <dgm:prSet presAssocID="{42E964B5-23F2-424F-A8FB-03DFEFDD7BD7}" presName="aNode" presStyleLbl="bgShp" presStyleIdx="3" presStyleCnt="4"/>
      <dgm:spPr/>
      <dgm:t>
        <a:bodyPr/>
        <a:lstStyle/>
        <a:p>
          <a:endParaRPr lang="ru-RU"/>
        </a:p>
      </dgm:t>
    </dgm:pt>
    <dgm:pt modelId="{56F68BA1-5FF8-416F-9DDC-B8EC40898E8F}" type="pres">
      <dgm:prSet presAssocID="{42E964B5-23F2-424F-A8FB-03DFEFDD7BD7}" presName="textNode" presStyleLbl="bgShp" presStyleIdx="3" presStyleCnt="4"/>
      <dgm:spPr/>
      <dgm:t>
        <a:bodyPr/>
        <a:lstStyle/>
        <a:p>
          <a:endParaRPr lang="ru-RU"/>
        </a:p>
      </dgm:t>
    </dgm:pt>
    <dgm:pt modelId="{E10113F5-9105-47E6-9A2C-893DA7FDF1F0}" type="pres">
      <dgm:prSet presAssocID="{42E964B5-23F2-424F-A8FB-03DFEFDD7BD7}" presName="compChildNode" presStyleCnt="0"/>
      <dgm:spPr/>
      <dgm:t>
        <a:bodyPr/>
        <a:lstStyle/>
        <a:p>
          <a:endParaRPr lang="ru-RU"/>
        </a:p>
      </dgm:t>
    </dgm:pt>
    <dgm:pt modelId="{C626454A-ACD5-4891-83FB-4124671FD606}" type="pres">
      <dgm:prSet presAssocID="{42E964B5-23F2-424F-A8FB-03DFEFDD7BD7}" presName="theInnerList" presStyleCnt="0"/>
      <dgm:spPr/>
      <dgm:t>
        <a:bodyPr/>
        <a:lstStyle/>
        <a:p>
          <a:endParaRPr lang="ru-RU"/>
        </a:p>
      </dgm:t>
    </dgm:pt>
    <dgm:pt modelId="{A2EC41A8-6454-4C25-BFC6-5377E5539D0A}" type="pres">
      <dgm:prSet presAssocID="{C9300F67-68B2-403F-86C7-7D64FC713036}" presName="childNode" presStyleLbl="node1" presStyleIdx="3" presStyleCnt="4">
        <dgm:presLayoutVars>
          <dgm:bulletEnabled val="1"/>
        </dgm:presLayoutVars>
      </dgm:prSet>
      <dgm:spPr/>
      <dgm:t>
        <a:bodyPr/>
        <a:lstStyle/>
        <a:p>
          <a:endParaRPr lang="ru-RU"/>
        </a:p>
      </dgm:t>
    </dgm:pt>
  </dgm:ptLst>
  <dgm:cxnLst>
    <dgm:cxn modelId="{89E6B1E1-AF09-4182-B1CE-89CBFF72287A}" srcId="{693DDCA3-3B22-41D9-9876-A6DE21C91AE0}" destId="{E3CDEA0C-8587-4167-8E87-2E37D781325E}" srcOrd="0" destOrd="0" parTransId="{D26F7FA3-7C45-4518-9B02-CBD53232C4B9}" sibTransId="{A61C21C7-8152-4D66-8679-B03C32D69730}"/>
    <dgm:cxn modelId="{1DC1D248-16B2-44EB-AA6B-C8D52A78F4B0}" srcId="{42E964B5-23F2-424F-A8FB-03DFEFDD7BD7}" destId="{C9300F67-68B2-403F-86C7-7D64FC713036}" srcOrd="0" destOrd="0" parTransId="{53B5F7DD-D6DC-43C1-B8A0-D5189BB06269}" sibTransId="{C6858EBB-E21D-4903-A086-82266C1080CA}"/>
    <dgm:cxn modelId="{D7FE9218-DC53-4EE7-9A3C-041E19792A17}" srcId="{7C9C1363-8649-430B-8FB3-6B0187029953}" destId="{693DDCA3-3B22-41D9-9876-A6DE21C91AE0}" srcOrd="0" destOrd="0" parTransId="{008D2358-D255-4AD6-8DDE-0B62AAF69204}" sibTransId="{818DA953-D384-41AD-B958-BA5A0FB31BFC}"/>
    <dgm:cxn modelId="{37684B1B-E13F-4011-8310-1E029F0EAA2B}" type="presOf" srcId="{693DDCA3-3B22-41D9-9876-A6DE21C91AE0}" destId="{6399D7D3-5021-4093-A443-8D126FD41DEE}" srcOrd="1" destOrd="0" presId="urn:microsoft.com/office/officeart/2005/8/layout/lProcess2"/>
    <dgm:cxn modelId="{8AAF0124-F91A-4820-9462-CAEA9FF341D9}" type="presOf" srcId="{3D0CBF45-D74A-418C-A588-B15F027C763C}" destId="{8987B03B-5ADD-421E-8437-BC9A32574E7F}" srcOrd="1" destOrd="0" presId="urn:microsoft.com/office/officeart/2005/8/layout/lProcess2"/>
    <dgm:cxn modelId="{D48999BD-235C-44CD-9A82-BEA655E468AD}" type="presOf" srcId="{E3CDEA0C-8587-4167-8E87-2E37D781325E}" destId="{7A5E96C5-EBF3-4D89-B998-A3F68BB4E906}" srcOrd="0" destOrd="0" presId="urn:microsoft.com/office/officeart/2005/8/layout/lProcess2"/>
    <dgm:cxn modelId="{60EB0DDC-7B13-43AB-B030-34E4C90BCB58}" type="presOf" srcId="{873F07BC-9E7D-458F-9BF3-83381BE0E7EE}" destId="{84301124-3765-4655-A9D3-F86CFC392D12}" srcOrd="0" destOrd="0" presId="urn:microsoft.com/office/officeart/2005/8/layout/lProcess2"/>
    <dgm:cxn modelId="{0124E36C-D745-486C-9A8C-4197A20970B7}" srcId="{B1F5C738-7A35-470A-A2FB-765076EB5A63}" destId="{873F07BC-9E7D-458F-9BF3-83381BE0E7EE}" srcOrd="0" destOrd="0" parTransId="{FA462D02-C381-4FB9-80F9-012F8857370E}" sibTransId="{55CD7C49-9DFF-44E8-9D77-6842A852BE33}"/>
    <dgm:cxn modelId="{FE88F888-9221-482A-B6DD-8E582BBA1C98}" type="presOf" srcId="{C9300F67-68B2-403F-86C7-7D64FC713036}" destId="{A2EC41A8-6454-4C25-BFC6-5377E5539D0A}" srcOrd="0" destOrd="0" presId="urn:microsoft.com/office/officeart/2005/8/layout/lProcess2"/>
    <dgm:cxn modelId="{7682235B-5B41-40CD-9B27-B390DB0FA9A0}" type="presOf" srcId="{3D0CBF45-D74A-418C-A588-B15F027C763C}" destId="{A814BF9A-DADD-47D0-AF91-A37BF01AF967}" srcOrd="0" destOrd="0" presId="urn:microsoft.com/office/officeart/2005/8/layout/lProcess2"/>
    <dgm:cxn modelId="{EEAE30B6-973D-4320-9E15-7E8553FA0F8D}" srcId="{7C9C1363-8649-430B-8FB3-6B0187029953}" destId="{B1F5C738-7A35-470A-A2FB-765076EB5A63}" srcOrd="2" destOrd="0" parTransId="{87A94EEA-5F47-4A6E-B0F2-C841052BAEDB}" sibTransId="{A8121ECB-3234-438F-8E88-EC28E18BB621}"/>
    <dgm:cxn modelId="{CCB146D0-31AC-456D-9044-4F808C57C284}" type="presOf" srcId="{B1F5C738-7A35-470A-A2FB-765076EB5A63}" destId="{317103D8-E831-4C9F-9018-C952C0117D66}" srcOrd="1" destOrd="0" presId="urn:microsoft.com/office/officeart/2005/8/layout/lProcess2"/>
    <dgm:cxn modelId="{30C49037-7C24-4ACF-8ADE-B94C355AC7EF}" type="presOf" srcId="{B1F5C738-7A35-470A-A2FB-765076EB5A63}" destId="{43FCD21B-50F8-4A6C-8471-589F7CF962DA}" srcOrd="0" destOrd="0" presId="urn:microsoft.com/office/officeart/2005/8/layout/lProcess2"/>
    <dgm:cxn modelId="{140582F1-E3F1-4A7C-9CA8-480746E8277C}" srcId="{3D0CBF45-D74A-418C-A588-B15F027C763C}" destId="{34C5C8BB-7826-4370-8179-A855829CFB52}" srcOrd="0" destOrd="0" parTransId="{7E9E6E4E-D571-4898-B58A-BD8E2758C554}" sibTransId="{84DE0E8E-33A0-4666-8639-A4B5A33F2548}"/>
    <dgm:cxn modelId="{21D68132-6D38-44F8-A31F-FE3437906583}" srcId="{7C9C1363-8649-430B-8FB3-6B0187029953}" destId="{42E964B5-23F2-424F-A8FB-03DFEFDD7BD7}" srcOrd="3" destOrd="0" parTransId="{7951F132-0AC1-4E34-BE0D-369B9CA2BDC1}" sibTransId="{C59E5B54-04A6-4C4F-AC16-5C66B7491178}"/>
    <dgm:cxn modelId="{A18F190A-F2C6-491E-8733-F163C02134B5}" srcId="{7C9C1363-8649-430B-8FB3-6B0187029953}" destId="{3D0CBF45-D74A-418C-A588-B15F027C763C}" srcOrd="1" destOrd="0" parTransId="{F2BE412D-CD51-4D40-82B7-5975372B4876}" sibTransId="{F87039A4-4E32-4260-81B3-CA7F2B085E5B}"/>
    <dgm:cxn modelId="{3DD97310-C9EF-4BEF-8307-45294DC4FD14}" type="presOf" srcId="{42E964B5-23F2-424F-A8FB-03DFEFDD7BD7}" destId="{D04C5569-7B72-4DC4-9D9F-3CAD12FEA6AE}" srcOrd="0" destOrd="0" presId="urn:microsoft.com/office/officeart/2005/8/layout/lProcess2"/>
    <dgm:cxn modelId="{AAF6866B-84D8-432C-A059-D9717E9BF86F}" type="presOf" srcId="{42E964B5-23F2-424F-A8FB-03DFEFDD7BD7}" destId="{56F68BA1-5FF8-416F-9DDC-B8EC40898E8F}" srcOrd="1" destOrd="0" presId="urn:microsoft.com/office/officeart/2005/8/layout/lProcess2"/>
    <dgm:cxn modelId="{08952341-E6BC-4B7F-9BB8-B56D09D58D80}" type="presOf" srcId="{34C5C8BB-7826-4370-8179-A855829CFB52}" destId="{9B84FC5F-727C-4003-8699-301E4BFE5936}" srcOrd="0" destOrd="0" presId="urn:microsoft.com/office/officeart/2005/8/layout/lProcess2"/>
    <dgm:cxn modelId="{6EB1B6A9-6123-47DA-B513-0376E3CBFA39}" type="presOf" srcId="{7C9C1363-8649-430B-8FB3-6B0187029953}" destId="{D4CCD363-8949-4D04-B0A1-9E567B8216C7}" srcOrd="0" destOrd="0" presId="urn:microsoft.com/office/officeart/2005/8/layout/lProcess2"/>
    <dgm:cxn modelId="{7617F291-6E8F-481D-A382-962AACC28981}" type="presOf" srcId="{693DDCA3-3B22-41D9-9876-A6DE21C91AE0}" destId="{DF6973BE-04E0-4E44-AF2C-128605F8A3AE}" srcOrd="0" destOrd="0" presId="urn:microsoft.com/office/officeart/2005/8/layout/lProcess2"/>
    <dgm:cxn modelId="{90AF5DD0-DB0F-4C74-992E-63B075DA9A97}" type="presParOf" srcId="{D4CCD363-8949-4D04-B0A1-9E567B8216C7}" destId="{1CDDF5DC-C391-4216-9D08-AF7D7BE99C3A}" srcOrd="0" destOrd="0" presId="urn:microsoft.com/office/officeart/2005/8/layout/lProcess2"/>
    <dgm:cxn modelId="{5BF9B2DB-AFFF-4D49-A319-8CF146BA5D22}" type="presParOf" srcId="{1CDDF5DC-C391-4216-9D08-AF7D7BE99C3A}" destId="{DF6973BE-04E0-4E44-AF2C-128605F8A3AE}" srcOrd="0" destOrd="0" presId="urn:microsoft.com/office/officeart/2005/8/layout/lProcess2"/>
    <dgm:cxn modelId="{FF1035E1-93C6-4B1E-A219-5982C68A3CE6}" type="presParOf" srcId="{1CDDF5DC-C391-4216-9D08-AF7D7BE99C3A}" destId="{6399D7D3-5021-4093-A443-8D126FD41DEE}" srcOrd="1" destOrd="0" presId="urn:microsoft.com/office/officeart/2005/8/layout/lProcess2"/>
    <dgm:cxn modelId="{77CDFB17-6A53-4C85-A415-1EDB2C718551}" type="presParOf" srcId="{1CDDF5DC-C391-4216-9D08-AF7D7BE99C3A}" destId="{DBCFC783-4379-47D7-AF07-FC0663D8C67B}" srcOrd="2" destOrd="0" presId="urn:microsoft.com/office/officeart/2005/8/layout/lProcess2"/>
    <dgm:cxn modelId="{684B801E-2E81-4BCF-B50F-62B5E80E405D}" type="presParOf" srcId="{DBCFC783-4379-47D7-AF07-FC0663D8C67B}" destId="{965EE8F1-808E-4E8C-9969-4BBF8CFA89DC}" srcOrd="0" destOrd="0" presId="urn:microsoft.com/office/officeart/2005/8/layout/lProcess2"/>
    <dgm:cxn modelId="{8F206CE3-7BD1-4708-90EE-E1E832F5D681}" type="presParOf" srcId="{965EE8F1-808E-4E8C-9969-4BBF8CFA89DC}" destId="{7A5E96C5-EBF3-4D89-B998-A3F68BB4E906}" srcOrd="0" destOrd="0" presId="urn:microsoft.com/office/officeart/2005/8/layout/lProcess2"/>
    <dgm:cxn modelId="{DE3C2363-59EC-4769-8325-5E85D275F29D}" type="presParOf" srcId="{D4CCD363-8949-4D04-B0A1-9E567B8216C7}" destId="{CF299AB1-DE2F-41D1-9B26-55083FE4DEAB}" srcOrd="1" destOrd="0" presId="urn:microsoft.com/office/officeart/2005/8/layout/lProcess2"/>
    <dgm:cxn modelId="{68488BF7-3E76-4CDB-A526-02804BE22619}" type="presParOf" srcId="{D4CCD363-8949-4D04-B0A1-9E567B8216C7}" destId="{444B20F2-9B5A-48D0-9471-268E03A2E58B}" srcOrd="2" destOrd="0" presId="urn:microsoft.com/office/officeart/2005/8/layout/lProcess2"/>
    <dgm:cxn modelId="{A2B3445C-92D6-438C-9333-6CD1F2C89005}" type="presParOf" srcId="{444B20F2-9B5A-48D0-9471-268E03A2E58B}" destId="{A814BF9A-DADD-47D0-AF91-A37BF01AF967}" srcOrd="0" destOrd="0" presId="urn:microsoft.com/office/officeart/2005/8/layout/lProcess2"/>
    <dgm:cxn modelId="{F0987E46-DEAB-47F7-8028-774A921CA2E8}" type="presParOf" srcId="{444B20F2-9B5A-48D0-9471-268E03A2E58B}" destId="{8987B03B-5ADD-421E-8437-BC9A32574E7F}" srcOrd="1" destOrd="0" presId="urn:microsoft.com/office/officeart/2005/8/layout/lProcess2"/>
    <dgm:cxn modelId="{C015434E-FE8D-4211-94F0-CDAD4285EE1D}" type="presParOf" srcId="{444B20F2-9B5A-48D0-9471-268E03A2E58B}" destId="{E801ACD4-8A17-4428-9945-A89B29105363}" srcOrd="2" destOrd="0" presId="urn:microsoft.com/office/officeart/2005/8/layout/lProcess2"/>
    <dgm:cxn modelId="{041F153E-07CC-4098-9AA4-DAF3D9656AEB}" type="presParOf" srcId="{E801ACD4-8A17-4428-9945-A89B29105363}" destId="{2156B56F-04C6-4766-B55B-030070BA5CBD}" srcOrd="0" destOrd="0" presId="urn:microsoft.com/office/officeart/2005/8/layout/lProcess2"/>
    <dgm:cxn modelId="{73F786CE-B23D-47F7-9B7A-4F510F380C7D}" type="presParOf" srcId="{2156B56F-04C6-4766-B55B-030070BA5CBD}" destId="{9B84FC5F-727C-4003-8699-301E4BFE5936}" srcOrd="0" destOrd="0" presId="urn:microsoft.com/office/officeart/2005/8/layout/lProcess2"/>
    <dgm:cxn modelId="{B40FAAF8-3D9D-4B43-93D1-2A4051B86837}" type="presParOf" srcId="{D4CCD363-8949-4D04-B0A1-9E567B8216C7}" destId="{C89DEAB8-394E-488D-A601-CA524B23D5EE}" srcOrd="3" destOrd="0" presId="urn:microsoft.com/office/officeart/2005/8/layout/lProcess2"/>
    <dgm:cxn modelId="{518E4459-3F72-4F6A-9FF2-7074C942F70E}" type="presParOf" srcId="{D4CCD363-8949-4D04-B0A1-9E567B8216C7}" destId="{CD3F9FEF-AC0A-4FB7-87FF-0EBEEC6783C4}" srcOrd="4" destOrd="0" presId="urn:microsoft.com/office/officeart/2005/8/layout/lProcess2"/>
    <dgm:cxn modelId="{6DED62FC-86CD-42B5-A6FC-D46D4BA14526}" type="presParOf" srcId="{CD3F9FEF-AC0A-4FB7-87FF-0EBEEC6783C4}" destId="{43FCD21B-50F8-4A6C-8471-589F7CF962DA}" srcOrd="0" destOrd="0" presId="urn:microsoft.com/office/officeart/2005/8/layout/lProcess2"/>
    <dgm:cxn modelId="{2E87A0EE-ECA6-40D8-8060-8E25313E4A88}" type="presParOf" srcId="{CD3F9FEF-AC0A-4FB7-87FF-0EBEEC6783C4}" destId="{317103D8-E831-4C9F-9018-C952C0117D66}" srcOrd="1" destOrd="0" presId="urn:microsoft.com/office/officeart/2005/8/layout/lProcess2"/>
    <dgm:cxn modelId="{F8FBF1B4-BA7F-499E-A56B-A8F23935B0AF}" type="presParOf" srcId="{CD3F9FEF-AC0A-4FB7-87FF-0EBEEC6783C4}" destId="{B89D38F1-3BE1-4DFD-8A32-0949A15830F8}" srcOrd="2" destOrd="0" presId="urn:microsoft.com/office/officeart/2005/8/layout/lProcess2"/>
    <dgm:cxn modelId="{34C57F13-099C-422D-8467-4DDA6C754684}" type="presParOf" srcId="{B89D38F1-3BE1-4DFD-8A32-0949A15830F8}" destId="{8489EDEC-7922-4287-B839-BED384991C84}" srcOrd="0" destOrd="0" presId="urn:microsoft.com/office/officeart/2005/8/layout/lProcess2"/>
    <dgm:cxn modelId="{CFE79975-4203-42A8-A33C-8E18C798EC8F}" type="presParOf" srcId="{8489EDEC-7922-4287-B839-BED384991C84}" destId="{84301124-3765-4655-A9D3-F86CFC392D12}" srcOrd="0" destOrd="0" presId="urn:microsoft.com/office/officeart/2005/8/layout/lProcess2"/>
    <dgm:cxn modelId="{4B11D9C3-74A7-48B3-ABEF-F2AFD706194F}" type="presParOf" srcId="{D4CCD363-8949-4D04-B0A1-9E567B8216C7}" destId="{C45039AE-E4AE-4E8C-A3F7-1CA2FD3CCE03}" srcOrd="5" destOrd="0" presId="urn:microsoft.com/office/officeart/2005/8/layout/lProcess2"/>
    <dgm:cxn modelId="{F3BB2AC5-329E-4EFE-87D0-49EF8714C84E}" type="presParOf" srcId="{D4CCD363-8949-4D04-B0A1-9E567B8216C7}" destId="{529B8191-25ED-4F3E-82DB-80F2E2632553}" srcOrd="6" destOrd="0" presId="urn:microsoft.com/office/officeart/2005/8/layout/lProcess2"/>
    <dgm:cxn modelId="{03B45A2E-012D-455D-AFDB-4C29CAA769FF}" type="presParOf" srcId="{529B8191-25ED-4F3E-82DB-80F2E2632553}" destId="{D04C5569-7B72-4DC4-9D9F-3CAD12FEA6AE}" srcOrd="0" destOrd="0" presId="urn:microsoft.com/office/officeart/2005/8/layout/lProcess2"/>
    <dgm:cxn modelId="{0D4B266A-F676-42B8-AAFC-3217D6AB38FF}" type="presParOf" srcId="{529B8191-25ED-4F3E-82DB-80F2E2632553}" destId="{56F68BA1-5FF8-416F-9DDC-B8EC40898E8F}" srcOrd="1" destOrd="0" presId="urn:microsoft.com/office/officeart/2005/8/layout/lProcess2"/>
    <dgm:cxn modelId="{5B0349A9-214C-452E-BBEB-DB6C10534129}" type="presParOf" srcId="{529B8191-25ED-4F3E-82DB-80F2E2632553}" destId="{E10113F5-9105-47E6-9A2C-893DA7FDF1F0}" srcOrd="2" destOrd="0" presId="urn:microsoft.com/office/officeart/2005/8/layout/lProcess2"/>
    <dgm:cxn modelId="{446EF414-9149-4DC5-9818-A695C4C4DB72}" type="presParOf" srcId="{E10113F5-9105-47E6-9A2C-893DA7FDF1F0}" destId="{C626454A-ACD5-4891-83FB-4124671FD606}" srcOrd="0" destOrd="0" presId="urn:microsoft.com/office/officeart/2005/8/layout/lProcess2"/>
    <dgm:cxn modelId="{5FF6C753-8AE7-4C40-9146-CC507D759B3D}" type="presParOf" srcId="{C626454A-ACD5-4891-83FB-4124671FD606}" destId="{A2EC41A8-6454-4C25-BFC6-5377E5539D0A}" srcOrd="0"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6973BE-04E0-4E44-AF2C-128605F8A3AE}">
      <dsp:nvSpPr>
        <dsp:cNvPr id="0" name=""/>
        <dsp:cNvSpPr/>
      </dsp:nvSpPr>
      <dsp:spPr>
        <a:xfrm>
          <a:off x="1909" y="0"/>
          <a:ext cx="1873860" cy="4192240"/>
        </a:xfrm>
        <a:prstGeom prst="roundRect">
          <a:avLst>
            <a:gd name="adj" fmla="val 10000"/>
          </a:avLst>
        </a:prstGeom>
        <a:solidFill>
          <a:schemeClr val="accent5">
            <a:tint val="40000"/>
            <a:hueOff val="0"/>
            <a:satOff val="0"/>
            <a:lumOff val="0"/>
            <a:alphaOff val="0"/>
          </a:schemeClr>
        </a:solidFill>
        <a:ln w="11430" cap="flat"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smtClean="0"/>
            <a:t>Контраст </a:t>
          </a:r>
          <a:r>
            <a:rPr lang="ru-RU" sz="1600" kern="1200" dirty="0" err="1" smtClean="0"/>
            <a:t>яъни</a:t>
          </a:r>
          <a:r>
            <a:rPr lang="ru-RU" sz="1600" kern="1200" dirty="0" smtClean="0"/>
            <a:t>, </a:t>
          </a:r>
          <a:r>
            <a:rPr lang="ru-RU" sz="1600" kern="1200" dirty="0" err="1" smtClean="0"/>
            <a:t>қарама-қарши</a:t>
          </a:r>
          <a:r>
            <a:rPr lang="ru-RU" sz="1600" kern="1200" dirty="0" smtClean="0"/>
            <a:t> </a:t>
          </a:r>
          <a:r>
            <a:rPr lang="ru-RU" sz="1600" kern="1200" dirty="0" err="1" smtClean="0"/>
            <a:t>рангларни</a:t>
          </a:r>
          <a:r>
            <a:rPr lang="ru-RU" sz="1600" kern="1200" dirty="0" smtClean="0"/>
            <a:t> </a:t>
          </a:r>
          <a:r>
            <a:rPr lang="ru-RU" sz="1600" kern="1200" dirty="0" err="1" smtClean="0"/>
            <a:t>жойлаштириш</a:t>
          </a:r>
          <a:endParaRPr lang="ru-RU" sz="1600" kern="1200" dirty="0"/>
        </a:p>
      </dsp:txBody>
      <dsp:txXfrm>
        <a:off x="1909" y="0"/>
        <a:ext cx="1873860" cy="1257672"/>
      </dsp:txXfrm>
    </dsp:sp>
    <dsp:sp modelId="{7A5E96C5-EBF3-4D89-B998-A3F68BB4E906}">
      <dsp:nvSpPr>
        <dsp:cNvPr id="0" name=""/>
        <dsp:cNvSpPr/>
      </dsp:nvSpPr>
      <dsp:spPr>
        <a:xfrm>
          <a:off x="189295" y="1257672"/>
          <a:ext cx="1499088" cy="2724956"/>
        </a:xfrm>
        <a:prstGeom prst="roundRect">
          <a:avLst>
            <a:gd name="adj" fmla="val 10000"/>
          </a:avLst>
        </a:prstGeom>
        <a:solidFill>
          <a:schemeClr val="accent5">
            <a:hueOff val="0"/>
            <a:satOff val="0"/>
            <a:lumOff val="0"/>
            <a:alphaOff val="0"/>
          </a:schemeClr>
        </a:solidFill>
        <a:ln>
          <a:noFill/>
        </a:ln>
        <a:effectLst>
          <a:outerShdw blurRad="39000" dist="25400" dir="5400000" rotWithShape="0">
            <a:schemeClr val="accent5">
              <a:hueOff val="0"/>
              <a:satOff val="0"/>
              <a:lumOff val="0"/>
              <a:alphaOff val="0"/>
              <a:shade val="33000"/>
              <a:alpha val="83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5560" tIns="26670" rIns="35560" bIns="26670" numCol="1" spcCol="1270" anchor="ctr" anchorCtr="0">
          <a:noAutofit/>
        </a:bodyPr>
        <a:lstStyle/>
        <a:p>
          <a:pPr lvl="0" algn="ctr" defTabSz="622300">
            <a:lnSpc>
              <a:spcPct val="90000"/>
            </a:lnSpc>
            <a:spcBef>
              <a:spcPct val="0"/>
            </a:spcBef>
            <a:spcAft>
              <a:spcPct val="35000"/>
            </a:spcAft>
          </a:pPr>
          <a:r>
            <a:rPr lang="ru-RU" sz="1400" kern="1200" dirty="0" err="1" smtClean="0"/>
            <a:t>Қизиляшил</a:t>
          </a:r>
          <a:r>
            <a:rPr lang="ru-RU" sz="1400" kern="1200" dirty="0" smtClean="0"/>
            <a:t>, </a:t>
          </a:r>
          <a:r>
            <a:rPr lang="ru-RU" sz="1400" kern="1200" dirty="0" err="1" smtClean="0"/>
            <a:t>ҳаво</a:t>
          </a:r>
          <a:r>
            <a:rPr lang="ru-RU" sz="1400" kern="1200" dirty="0" smtClean="0"/>
            <a:t> ранг-</a:t>
          </a:r>
          <a:r>
            <a:rPr lang="ru-RU" sz="1400" kern="1200" dirty="0" err="1" smtClean="0"/>
            <a:t>тўқ</a:t>
          </a:r>
          <a:r>
            <a:rPr lang="ru-RU" sz="1400" kern="1200" dirty="0" smtClean="0"/>
            <a:t> </a:t>
          </a:r>
          <a:r>
            <a:rPr lang="ru-RU" sz="1400" kern="1200" dirty="0" err="1" smtClean="0"/>
            <a:t>сариқ</a:t>
          </a:r>
          <a:r>
            <a:rPr lang="ru-RU" sz="1400" kern="1200" dirty="0" smtClean="0"/>
            <a:t>, </a:t>
          </a:r>
          <a:r>
            <a:rPr lang="ru-RU" sz="1400" kern="1200" dirty="0" err="1" smtClean="0"/>
            <a:t>сариқ-бинафша</a:t>
          </a:r>
          <a:r>
            <a:rPr lang="ru-RU" sz="1400" kern="1200" dirty="0" smtClean="0"/>
            <a:t> ранг</a:t>
          </a:r>
          <a:endParaRPr lang="ru-RU" sz="1400" kern="1200" dirty="0"/>
        </a:p>
      </dsp:txBody>
      <dsp:txXfrm>
        <a:off x="233202" y="1301579"/>
        <a:ext cx="1411274" cy="2637142"/>
      </dsp:txXfrm>
    </dsp:sp>
    <dsp:sp modelId="{A814BF9A-DADD-47D0-AF91-A37BF01AF967}">
      <dsp:nvSpPr>
        <dsp:cNvPr id="0" name=""/>
        <dsp:cNvSpPr/>
      </dsp:nvSpPr>
      <dsp:spPr>
        <a:xfrm>
          <a:off x="2016309" y="0"/>
          <a:ext cx="1873860" cy="4192240"/>
        </a:xfrm>
        <a:prstGeom prst="roundRect">
          <a:avLst>
            <a:gd name="adj" fmla="val 10000"/>
          </a:avLst>
        </a:prstGeom>
        <a:solidFill>
          <a:schemeClr val="accent5">
            <a:tint val="40000"/>
            <a:hueOff val="0"/>
            <a:satOff val="0"/>
            <a:lumOff val="0"/>
            <a:alphaOff val="0"/>
          </a:schemeClr>
        </a:solidFill>
        <a:ln w="11430" cap="flat"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smtClean="0"/>
            <a:t>Гармоник – </a:t>
          </a:r>
          <a:r>
            <a:rPr lang="ru-RU" sz="1600" kern="1200" dirty="0" err="1" smtClean="0"/>
            <a:t>ранглар</a:t>
          </a:r>
          <a:r>
            <a:rPr lang="ru-RU" sz="1600" kern="1200" dirty="0" smtClean="0"/>
            <a:t> </a:t>
          </a:r>
          <a:r>
            <a:rPr lang="ru-RU" sz="1600" kern="1200" dirty="0" err="1" smtClean="0"/>
            <a:t>навбатма-навбат</a:t>
          </a:r>
          <a:r>
            <a:rPr lang="ru-RU" sz="1600" kern="1200" dirty="0" smtClean="0"/>
            <a:t> </a:t>
          </a:r>
          <a:r>
            <a:rPr lang="ru-RU" sz="1600" kern="1200" dirty="0" err="1" smtClean="0"/>
            <a:t>жойлаштирилади</a:t>
          </a:r>
          <a:endParaRPr lang="ru-RU" sz="1600" kern="1200" dirty="0"/>
        </a:p>
      </dsp:txBody>
      <dsp:txXfrm>
        <a:off x="2016309" y="0"/>
        <a:ext cx="1873860" cy="1257672"/>
      </dsp:txXfrm>
    </dsp:sp>
    <dsp:sp modelId="{9B84FC5F-727C-4003-8699-301E4BFE5936}">
      <dsp:nvSpPr>
        <dsp:cNvPr id="0" name=""/>
        <dsp:cNvSpPr/>
      </dsp:nvSpPr>
      <dsp:spPr>
        <a:xfrm>
          <a:off x="2203695" y="1257672"/>
          <a:ext cx="1499088" cy="2724956"/>
        </a:xfrm>
        <a:prstGeom prst="roundRect">
          <a:avLst>
            <a:gd name="adj" fmla="val 10000"/>
          </a:avLst>
        </a:prstGeom>
        <a:solidFill>
          <a:schemeClr val="accent5">
            <a:hueOff val="-6018599"/>
            <a:satOff val="14820"/>
            <a:lumOff val="-327"/>
            <a:alphaOff val="0"/>
          </a:schemeClr>
        </a:solidFill>
        <a:ln>
          <a:noFill/>
        </a:ln>
        <a:effectLst>
          <a:outerShdw blurRad="39000" dist="25400" dir="5400000" rotWithShape="0">
            <a:schemeClr val="accent5">
              <a:hueOff val="-6018599"/>
              <a:satOff val="14820"/>
              <a:lumOff val="-327"/>
              <a:alphaOff val="0"/>
              <a:shade val="33000"/>
              <a:alpha val="83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8100" tIns="28575" rIns="38100" bIns="28575" numCol="1" spcCol="1270" anchor="ctr" anchorCtr="0">
          <a:noAutofit/>
        </a:bodyPr>
        <a:lstStyle/>
        <a:p>
          <a:pPr lvl="0" algn="ctr" defTabSz="666750">
            <a:lnSpc>
              <a:spcPct val="90000"/>
            </a:lnSpc>
            <a:spcBef>
              <a:spcPct val="0"/>
            </a:spcBef>
            <a:spcAft>
              <a:spcPct val="35000"/>
            </a:spcAft>
          </a:pPr>
          <a:r>
            <a:rPr lang="ru-RU" sz="1500" kern="1200" dirty="0" err="1" smtClean="0"/>
            <a:t>Қизилсариқ</a:t>
          </a:r>
          <a:r>
            <a:rPr lang="ru-RU" sz="1500" kern="1200" dirty="0" smtClean="0"/>
            <a:t>, </a:t>
          </a:r>
          <a:r>
            <a:rPr lang="ru-RU" sz="1500" kern="1200" dirty="0" err="1" smtClean="0"/>
            <a:t>тўқ</a:t>
          </a:r>
          <a:r>
            <a:rPr lang="ru-RU" sz="1500" kern="1200" dirty="0" smtClean="0"/>
            <a:t> </a:t>
          </a:r>
          <a:r>
            <a:rPr lang="ru-RU" sz="1500" kern="1200" dirty="0" err="1" smtClean="0"/>
            <a:t>сариқ-яшил</a:t>
          </a:r>
          <a:r>
            <a:rPr lang="ru-RU" sz="1500" kern="1200" dirty="0" smtClean="0"/>
            <a:t>, </a:t>
          </a:r>
          <a:r>
            <a:rPr lang="ru-RU" sz="1500" kern="1200" dirty="0" err="1" smtClean="0"/>
            <a:t>сариқ-кўк</a:t>
          </a:r>
          <a:r>
            <a:rPr lang="ru-RU" sz="1500" kern="1200" dirty="0" smtClean="0"/>
            <a:t>, </a:t>
          </a:r>
          <a:r>
            <a:rPr lang="ru-RU" sz="1500" kern="1200" dirty="0" err="1" smtClean="0"/>
            <a:t>яшил-ҳаво</a:t>
          </a:r>
          <a:r>
            <a:rPr lang="ru-RU" sz="1500" kern="1200" dirty="0" smtClean="0"/>
            <a:t> ранг</a:t>
          </a:r>
          <a:endParaRPr lang="ru-RU" sz="1500" kern="1200" dirty="0"/>
        </a:p>
      </dsp:txBody>
      <dsp:txXfrm>
        <a:off x="2247602" y="1301579"/>
        <a:ext cx="1411274" cy="2637142"/>
      </dsp:txXfrm>
    </dsp:sp>
    <dsp:sp modelId="{43FCD21B-50F8-4A6C-8471-589F7CF962DA}">
      <dsp:nvSpPr>
        <dsp:cNvPr id="0" name=""/>
        <dsp:cNvSpPr/>
      </dsp:nvSpPr>
      <dsp:spPr>
        <a:xfrm>
          <a:off x="4030709" y="0"/>
          <a:ext cx="1873860" cy="4192240"/>
        </a:xfrm>
        <a:prstGeom prst="roundRect">
          <a:avLst>
            <a:gd name="adj" fmla="val 10000"/>
          </a:avLst>
        </a:prstGeom>
        <a:solidFill>
          <a:schemeClr val="accent5">
            <a:tint val="40000"/>
            <a:hueOff val="0"/>
            <a:satOff val="0"/>
            <a:lumOff val="0"/>
            <a:alphaOff val="0"/>
          </a:schemeClr>
        </a:solidFill>
        <a:ln w="11430" cap="flat"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err="1" smtClean="0"/>
            <a:t>Дисгармоник</a:t>
          </a:r>
          <a:r>
            <a:rPr lang="ru-RU" sz="1600" kern="1200" dirty="0" smtClean="0"/>
            <a:t> – </a:t>
          </a:r>
          <a:r>
            <a:rPr lang="ru-RU" sz="1600" kern="1200" dirty="0" err="1" smtClean="0"/>
            <a:t>ранглар</a:t>
          </a:r>
          <a:r>
            <a:rPr lang="ru-RU" sz="1600" kern="1200" dirty="0" smtClean="0"/>
            <a:t> </a:t>
          </a:r>
          <a:r>
            <a:rPr lang="ru-RU" sz="1600" kern="1200" dirty="0" err="1" smtClean="0"/>
            <a:t>бошқа</a:t>
          </a:r>
          <a:r>
            <a:rPr lang="ru-RU" sz="1600" kern="1200" dirty="0" smtClean="0"/>
            <a:t> </a:t>
          </a:r>
          <a:r>
            <a:rPr lang="ru-RU" sz="1600" kern="1200" dirty="0" err="1" smtClean="0"/>
            <a:t>ёнидаги</a:t>
          </a:r>
          <a:r>
            <a:rPr lang="ru-RU" sz="1600" kern="1200" dirty="0" smtClean="0"/>
            <a:t> </a:t>
          </a:r>
          <a:r>
            <a:rPr lang="ru-RU" sz="1600" kern="1200" dirty="0" err="1" smtClean="0"/>
            <a:t>ранглар</a:t>
          </a:r>
          <a:r>
            <a:rPr lang="ru-RU" sz="1600" kern="1200" dirty="0" smtClean="0"/>
            <a:t> </a:t>
          </a:r>
          <a:r>
            <a:rPr lang="ru-RU" sz="1600" kern="1200" dirty="0" err="1" smtClean="0"/>
            <a:t>билан</a:t>
          </a:r>
          <a:r>
            <a:rPr lang="ru-RU" sz="1600" kern="1200" dirty="0" smtClean="0"/>
            <a:t> </a:t>
          </a:r>
          <a:r>
            <a:rPr lang="ru-RU" sz="1600" kern="1200" dirty="0" err="1" smtClean="0"/>
            <a:t>жойлаштирилади</a:t>
          </a:r>
          <a:endParaRPr lang="ru-RU" sz="1600" kern="1200" dirty="0"/>
        </a:p>
      </dsp:txBody>
      <dsp:txXfrm>
        <a:off x="4030709" y="0"/>
        <a:ext cx="1873860" cy="1257672"/>
      </dsp:txXfrm>
    </dsp:sp>
    <dsp:sp modelId="{84301124-3765-4655-A9D3-F86CFC392D12}">
      <dsp:nvSpPr>
        <dsp:cNvPr id="0" name=""/>
        <dsp:cNvSpPr/>
      </dsp:nvSpPr>
      <dsp:spPr>
        <a:xfrm>
          <a:off x="4218095" y="1257672"/>
          <a:ext cx="1499088" cy="2724956"/>
        </a:xfrm>
        <a:prstGeom prst="roundRect">
          <a:avLst>
            <a:gd name="adj" fmla="val 10000"/>
          </a:avLst>
        </a:prstGeom>
        <a:solidFill>
          <a:schemeClr val="accent5">
            <a:hueOff val="-12037199"/>
            <a:satOff val="29639"/>
            <a:lumOff val="-653"/>
            <a:alphaOff val="0"/>
          </a:schemeClr>
        </a:solidFill>
        <a:ln>
          <a:noFill/>
        </a:ln>
        <a:effectLst>
          <a:outerShdw blurRad="39000" dist="25400" dir="5400000" rotWithShape="0">
            <a:schemeClr val="accent5">
              <a:hueOff val="-12037199"/>
              <a:satOff val="29639"/>
              <a:lumOff val="-653"/>
              <a:alphaOff val="0"/>
              <a:shade val="33000"/>
              <a:alpha val="83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8100" tIns="28575" rIns="38100" bIns="28575" numCol="1" spcCol="1270" anchor="ctr" anchorCtr="0">
          <a:noAutofit/>
        </a:bodyPr>
        <a:lstStyle/>
        <a:p>
          <a:pPr lvl="0" algn="ctr" defTabSz="666750">
            <a:lnSpc>
              <a:spcPct val="90000"/>
            </a:lnSpc>
            <a:spcBef>
              <a:spcPct val="0"/>
            </a:spcBef>
            <a:spcAft>
              <a:spcPct val="35000"/>
            </a:spcAft>
          </a:pPr>
          <a:r>
            <a:rPr lang="ru-RU" sz="1500" kern="1200" dirty="0" err="1" smtClean="0"/>
            <a:t>қизил-тўқ</a:t>
          </a:r>
          <a:r>
            <a:rPr lang="ru-RU" sz="1500" kern="1200" dirty="0" smtClean="0"/>
            <a:t> </a:t>
          </a:r>
          <a:r>
            <a:rPr lang="ru-RU" sz="1500" kern="1200" dirty="0" err="1" smtClean="0"/>
            <a:t>сариқ-яшил-кўк-ҳаво</a:t>
          </a:r>
          <a:r>
            <a:rPr lang="ru-RU" sz="1500" kern="1200" dirty="0" smtClean="0"/>
            <a:t> ранг-</a:t>
          </a:r>
          <a:r>
            <a:rPr lang="ru-RU" sz="1500" kern="1200" dirty="0" err="1" smtClean="0"/>
            <a:t>бинафша</a:t>
          </a:r>
          <a:r>
            <a:rPr lang="ru-RU" sz="1500" kern="1200" dirty="0" smtClean="0"/>
            <a:t> ранг</a:t>
          </a:r>
          <a:endParaRPr lang="ru-RU" sz="1500" kern="1200" dirty="0"/>
        </a:p>
      </dsp:txBody>
      <dsp:txXfrm>
        <a:off x="4262002" y="1301579"/>
        <a:ext cx="1411274" cy="2637142"/>
      </dsp:txXfrm>
    </dsp:sp>
    <dsp:sp modelId="{D04C5569-7B72-4DC4-9D9F-3CAD12FEA6AE}">
      <dsp:nvSpPr>
        <dsp:cNvPr id="0" name=""/>
        <dsp:cNvSpPr/>
      </dsp:nvSpPr>
      <dsp:spPr>
        <a:xfrm>
          <a:off x="6045109" y="0"/>
          <a:ext cx="1873860" cy="4192240"/>
        </a:xfrm>
        <a:prstGeom prst="roundRect">
          <a:avLst>
            <a:gd name="adj" fmla="val 10000"/>
          </a:avLst>
        </a:prstGeom>
        <a:solidFill>
          <a:schemeClr val="accent5">
            <a:tint val="40000"/>
            <a:hueOff val="0"/>
            <a:satOff val="0"/>
            <a:lumOff val="0"/>
            <a:alphaOff val="0"/>
          </a:schemeClr>
        </a:solidFill>
        <a:ln w="11430" cap="flat"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smtClean="0"/>
            <a:t>Нюанс – </a:t>
          </a:r>
          <a:r>
            <a:rPr lang="ru-RU" sz="1600" kern="1200" dirty="0" err="1" smtClean="0"/>
            <a:t>бир</a:t>
          </a:r>
          <a:r>
            <a:rPr lang="ru-RU" sz="1600" kern="1200" dirty="0" smtClean="0"/>
            <a:t> хил </a:t>
          </a:r>
          <a:r>
            <a:rPr lang="ru-RU" sz="1600" kern="1200" dirty="0" err="1" smtClean="0"/>
            <a:t>рангнинг</a:t>
          </a:r>
          <a:r>
            <a:rPr lang="ru-RU" sz="1600" kern="1200" dirty="0" smtClean="0"/>
            <a:t> </a:t>
          </a:r>
          <a:r>
            <a:rPr lang="ru-RU" sz="1600" kern="1200" dirty="0" err="1" smtClean="0"/>
            <a:t>оч</a:t>
          </a:r>
          <a:r>
            <a:rPr lang="ru-RU" sz="1600" kern="1200" dirty="0" smtClean="0"/>
            <a:t> </a:t>
          </a:r>
          <a:r>
            <a:rPr lang="ru-RU" sz="1600" kern="1200" dirty="0" err="1" smtClean="0"/>
            <a:t>рангидан</a:t>
          </a:r>
          <a:r>
            <a:rPr lang="ru-RU" sz="1600" kern="1200" dirty="0" smtClean="0"/>
            <a:t> </a:t>
          </a:r>
          <a:r>
            <a:rPr lang="ru-RU" sz="1600" kern="1200" dirty="0" err="1" smtClean="0"/>
            <a:t>тўқ</a:t>
          </a:r>
          <a:r>
            <a:rPr lang="ru-RU" sz="1600" kern="1200" dirty="0" smtClean="0"/>
            <a:t> </a:t>
          </a:r>
          <a:r>
            <a:rPr lang="ru-RU" sz="1600" kern="1200" dirty="0" err="1" smtClean="0"/>
            <a:t>ранггигача</a:t>
          </a:r>
          <a:endParaRPr lang="ru-RU" sz="1600" kern="1200" dirty="0"/>
        </a:p>
      </dsp:txBody>
      <dsp:txXfrm>
        <a:off x="6045109" y="0"/>
        <a:ext cx="1873860" cy="1257672"/>
      </dsp:txXfrm>
    </dsp:sp>
    <dsp:sp modelId="{A2EC41A8-6454-4C25-BFC6-5377E5539D0A}">
      <dsp:nvSpPr>
        <dsp:cNvPr id="0" name=""/>
        <dsp:cNvSpPr/>
      </dsp:nvSpPr>
      <dsp:spPr>
        <a:xfrm>
          <a:off x="6232495" y="1257672"/>
          <a:ext cx="1499088" cy="2724956"/>
        </a:xfrm>
        <a:prstGeom prst="roundRect">
          <a:avLst>
            <a:gd name="adj" fmla="val 10000"/>
          </a:avLst>
        </a:prstGeom>
        <a:solidFill>
          <a:schemeClr val="accent5">
            <a:hueOff val="-18055798"/>
            <a:satOff val="44459"/>
            <a:lumOff val="-980"/>
            <a:alphaOff val="0"/>
          </a:schemeClr>
        </a:solidFill>
        <a:ln>
          <a:noFill/>
        </a:ln>
        <a:effectLst>
          <a:outerShdw blurRad="39000" dist="25400" dir="5400000" rotWithShape="0">
            <a:schemeClr val="accent5">
              <a:hueOff val="-18055798"/>
              <a:satOff val="44459"/>
              <a:lumOff val="-980"/>
              <a:alphaOff val="0"/>
              <a:shade val="33000"/>
              <a:alpha val="83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8100" tIns="28575" rIns="38100" bIns="28575" numCol="1" spcCol="1270" anchor="ctr" anchorCtr="0">
          <a:noAutofit/>
        </a:bodyPr>
        <a:lstStyle/>
        <a:p>
          <a:pPr lvl="0" algn="ctr" defTabSz="666750">
            <a:lnSpc>
              <a:spcPct val="90000"/>
            </a:lnSpc>
            <a:spcBef>
              <a:spcPct val="0"/>
            </a:spcBef>
            <a:spcAft>
              <a:spcPct val="35000"/>
            </a:spcAft>
          </a:pPr>
          <a:r>
            <a:rPr lang="ru-RU" sz="1500" kern="1200" dirty="0" err="1" smtClean="0"/>
            <a:t>оч</a:t>
          </a:r>
          <a:r>
            <a:rPr lang="ru-RU" sz="1500" kern="1200" dirty="0" smtClean="0"/>
            <a:t> </a:t>
          </a:r>
          <a:r>
            <a:rPr lang="ru-RU" sz="1500" kern="1200" dirty="0" err="1" smtClean="0"/>
            <a:t>қизилдан</a:t>
          </a:r>
          <a:r>
            <a:rPr lang="ru-RU" sz="1500" kern="1200" dirty="0" smtClean="0"/>
            <a:t> </a:t>
          </a:r>
          <a:r>
            <a:rPr lang="ru-RU" sz="1500" kern="1200" dirty="0" err="1" smtClean="0"/>
            <a:t>тўқ</a:t>
          </a:r>
          <a:r>
            <a:rPr lang="ru-RU" sz="1500" kern="1200" dirty="0" smtClean="0"/>
            <a:t> </a:t>
          </a:r>
          <a:r>
            <a:rPr lang="ru-RU" sz="1500" kern="1200" dirty="0" err="1" smtClean="0"/>
            <a:t>қизилгача</a:t>
          </a:r>
          <a:r>
            <a:rPr lang="ru-RU" sz="1500" kern="1200" dirty="0" smtClean="0"/>
            <a:t>, </a:t>
          </a:r>
          <a:r>
            <a:rPr lang="ru-RU" sz="1500" kern="1200" dirty="0" err="1" smtClean="0"/>
            <a:t>ҳаво</a:t>
          </a:r>
          <a:r>
            <a:rPr lang="ru-RU" sz="1500" kern="1200" dirty="0" smtClean="0"/>
            <a:t> </a:t>
          </a:r>
          <a:r>
            <a:rPr lang="ru-RU" sz="1500" kern="1200" dirty="0" err="1" smtClean="0"/>
            <a:t>рангдан</a:t>
          </a:r>
          <a:r>
            <a:rPr lang="ru-RU" sz="1500" kern="1200" dirty="0" smtClean="0"/>
            <a:t> </a:t>
          </a:r>
          <a:r>
            <a:rPr lang="ru-RU" sz="1500" kern="1200" dirty="0" err="1" smtClean="0"/>
            <a:t>тўқ</a:t>
          </a:r>
          <a:r>
            <a:rPr lang="ru-RU" sz="1500" kern="1200" dirty="0" smtClean="0"/>
            <a:t> </a:t>
          </a:r>
          <a:r>
            <a:rPr lang="ru-RU" sz="1500" kern="1200" dirty="0" err="1" smtClean="0"/>
            <a:t>кўк</a:t>
          </a:r>
          <a:r>
            <a:rPr lang="ru-RU" sz="1500" kern="1200" dirty="0" smtClean="0"/>
            <a:t> ранг </a:t>
          </a:r>
          <a:r>
            <a:rPr lang="ru-RU" sz="1500" kern="1200" dirty="0" err="1" smtClean="0"/>
            <a:t>кўринишигача</a:t>
          </a:r>
          <a:r>
            <a:rPr lang="ru-RU" sz="1500" kern="1200" dirty="0" smtClean="0"/>
            <a:t> </a:t>
          </a:r>
          <a:r>
            <a:rPr lang="ru-RU" sz="1500" kern="1200" dirty="0" err="1" smtClean="0"/>
            <a:t>давом</a:t>
          </a:r>
          <a:r>
            <a:rPr lang="ru-RU" sz="1500" kern="1200" dirty="0" smtClean="0"/>
            <a:t> </a:t>
          </a:r>
          <a:r>
            <a:rPr lang="ru-RU" sz="1500" kern="1200" dirty="0" err="1" smtClean="0"/>
            <a:t>этади</a:t>
          </a:r>
          <a:endParaRPr lang="ru-RU" sz="1500" kern="1200" dirty="0"/>
        </a:p>
      </dsp:txBody>
      <dsp:txXfrm>
        <a:off x="6276402" y="1301579"/>
        <a:ext cx="1411274" cy="2637142"/>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30339D-D779-48AC-A30A-A35A717F57D4}" type="datetimeFigureOut">
              <a:rPr lang="ru-RU" smtClean="0"/>
              <a:pPr/>
              <a:t>22.10.2019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80B4B6-250C-4908-8DCD-ABF30AFBFC1C}" type="slidenum">
              <a:rPr lang="ru-RU" smtClean="0"/>
              <a:pPr/>
              <a:t>‹#›</a:t>
            </a:fld>
            <a:endParaRPr lang="ru-RU"/>
          </a:p>
        </p:txBody>
      </p:sp>
    </p:spTree>
    <p:extLst>
      <p:ext uri="{BB962C8B-B14F-4D97-AF65-F5344CB8AC3E}">
        <p14:creationId xmlns:p14="http://schemas.microsoft.com/office/powerpoint/2010/main" val="7933128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Образ слайда 1"/>
          <p:cNvSpPr>
            <a:spLocks noGrp="1" noRot="1" noChangeAspect="1" noTextEdit="1"/>
          </p:cNvSpPr>
          <p:nvPr>
            <p:ph type="sldImg"/>
          </p:nvPr>
        </p:nvSpPr>
        <p:spPr bwMode="auto">
          <a:noFill/>
          <a:ln>
            <a:solidFill>
              <a:srgbClr val="000000"/>
            </a:solidFill>
            <a:miter lim="800000"/>
            <a:headEnd/>
            <a:tailEnd/>
          </a:ln>
        </p:spPr>
      </p:sp>
      <p:sp>
        <p:nvSpPr>
          <p:cNvPr id="4096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latin typeface="Times New Roman" pitchFamily="18" charset="0"/>
              <a:cs typeface="Times New Roman" pitchFamily="18" charset="0"/>
            </a:endParaRPr>
          </a:p>
        </p:txBody>
      </p:sp>
      <p:sp>
        <p:nvSpPr>
          <p:cNvPr id="409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2F10493-9DED-491F-9B5B-C6CF11DE1E4D}" type="slidenum">
              <a:rPr lang="ru-RU" smtClean="0">
                <a:solidFill>
                  <a:prstClr val="black"/>
                </a:solidFill>
                <a:latin typeface="Arial" pitchFamily="34" charset="0"/>
              </a:rPr>
              <a:pPr/>
              <a:t>11</a:t>
            </a:fld>
            <a:endParaRPr lang="ru-RU" smtClean="0">
              <a:solidFill>
                <a:prstClr val="black"/>
              </a:solidFill>
              <a:latin typeface="Arial" pitchFamily="34" charset="0"/>
            </a:endParaRPr>
          </a:p>
        </p:txBody>
      </p:sp>
    </p:spTree>
    <p:extLst>
      <p:ext uri="{BB962C8B-B14F-4D97-AF65-F5344CB8AC3E}">
        <p14:creationId xmlns:p14="http://schemas.microsoft.com/office/powerpoint/2010/main" val="1616851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9D80B4B6-250C-4908-8DCD-ABF30AFBFC1C}" type="slidenum">
              <a:rPr lang="ru-RU" smtClean="0"/>
              <a:pPr/>
              <a:t>13</a:t>
            </a:fld>
            <a:endParaRPr lang="ru-RU"/>
          </a:p>
        </p:txBody>
      </p:sp>
    </p:spTree>
    <p:extLst>
      <p:ext uri="{BB962C8B-B14F-4D97-AF65-F5344CB8AC3E}">
        <p14:creationId xmlns:p14="http://schemas.microsoft.com/office/powerpoint/2010/main" val="96869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p>
            <a:pPr>
              <a:defRPr/>
            </a:pPr>
            <a:endParaRPr lang="ru-RU"/>
          </a:p>
        </p:txBody>
      </p:sp>
      <p:sp>
        <p:nvSpPr>
          <p:cNvPr id="20" name="Нижний колонтитул 19"/>
          <p:cNvSpPr>
            <a:spLocks noGrp="1"/>
          </p:cNvSpPr>
          <p:nvPr>
            <p:ph type="ftr" sz="quarter" idx="11"/>
          </p:nvPr>
        </p:nvSpPr>
        <p:spPr/>
        <p:txBody>
          <a:bodyPr/>
          <a:lstStyle/>
          <a:p>
            <a:pPr>
              <a:defRPr/>
            </a:pPr>
            <a:endParaRPr lang="ru-RU"/>
          </a:p>
        </p:txBody>
      </p:sp>
      <p:sp>
        <p:nvSpPr>
          <p:cNvPr id="10" name="Номер слайда 9"/>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2"/>
          <p:cNvGrpSpPr>
            <a:grpSpLocks/>
          </p:cNvGrpSpPr>
          <p:nvPr/>
        </p:nvGrpSpPr>
        <p:grpSpPr bwMode="auto">
          <a:xfrm>
            <a:off x="3175" y="4267200"/>
            <a:ext cx="9140825" cy="2590800"/>
            <a:chOff x="2" y="2688"/>
            <a:chExt cx="5758" cy="1632"/>
          </a:xfrm>
        </p:grpSpPr>
        <p:sp>
          <p:nvSpPr>
            <p:cNvPr id="5" name="Freeform 3"/>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3" name="Group 4"/>
            <p:cNvGrpSpPr>
              <a:grpSpLocks/>
            </p:cNvGrpSpPr>
            <p:nvPr userDrawn="1"/>
          </p:nvGrpSpPr>
          <p:grpSpPr bwMode="auto">
            <a:xfrm>
              <a:off x="3528" y="3715"/>
              <a:ext cx="792" cy="521"/>
              <a:chOff x="3527" y="3715"/>
              <a:chExt cx="792" cy="521"/>
            </a:xfrm>
          </p:grpSpPr>
          <p:sp>
            <p:nvSpPr>
              <p:cNvPr id="57"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a:defRPr/>
                </a:pPr>
                <a:endParaRPr lang="uz-Cyrl-UZ">
                  <a:latin typeface="Arial" charset="0"/>
                  <a:cs typeface="Arial" charset="0"/>
                </a:endParaRPr>
              </a:p>
            </p:txBody>
          </p:sp>
          <p:sp>
            <p:nvSpPr>
              <p:cNvPr id="58"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59"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60"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61"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62" name="Freeform 10"/>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63" name="Freeform 11"/>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a:defRPr/>
                </a:pPr>
                <a:endParaRPr lang="uz-Cyrl-UZ">
                  <a:latin typeface="Arial" charset="0"/>
                  <a:cs typeface="Arial" charset="0"/>
                </a:endParaRPr>
              </a:p>
            </p:txBody>
          </p:sp>
          <p:sp>
            <p:nvSpPr>
              <p:cNvPr id="64" name="Freeform 12"/>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65" name="Freeform 13"/>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a:defRPr/>
                </a:pPr>
                <a:endParaRPr lang="uz-Cyrl-UZ">
                  <a:latin typeface="Arial" charset="0"/>
                  <a:cs typeface="Arial" charset="0"/>
                </a:endParaRPr>
              </a:p>
            </p:txBody>
          </p:sp>
          <p:sp>
            <p:nvSpPr>
              <p:cNvPr id="66" name="Freeform 14"/>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67"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4" name="Group 16"/>
            <p:cNvGrpSpPr>
              <a:grpSpLocks/>
            </p:cNvGrpSpPr>
            <p:nvPr userDrawn="1"/>
          </p:nvGrpSpPr>
          <p:grpSpPr bwMode="auto">
            <a:xfrm>
              <a:off x="1776" y="3631"/>
              <a:ext cx="1626" cy="683"/>
              <a:chOff x="1776" y="3631"/>
              <a:chExt cx="1626" cy="683"/>
            </a:xfrm>
          </p:grpSpPr>
          <p:sp>
            <p:nvSpPr>
              <p:cNvPr id="39"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0"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1"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2"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43"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44"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45"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6"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47" name="Freeform 25"/>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48" name="Freeform 26"/>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a:defRPr/>
                </a:pPr>
                <a:endParaRPr lang="uz-Cyrl-UZ">
                  <a:latin typeface="Arial" charset="0"/>
                  <a:cs typeface="Arial" charset="0"/>
                </a:endParaRPr>
              </a:p>
            </p:txBody>
          </p:sp>
          <p:sp>
            <p:nvSpPr>
              <p:cNvPr id="49" name="Freeform 27"/>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50" name="Freeform 28"/>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1" name="Freeform 29"/>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52" name="Freeform 30"/>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53" name="Freeform 31"/>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4" name="Freeform 32"/>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5" name="Freeform 33"/>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6" name="Freeform 34"/>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grpSp>
        <p:grpSp>
          <p:nvGrpSpPr>
            <p:cNvPr id="6" name="Group 35"/>
            <p:cNvGrpSpPr>
              <a:grpSpLocks/>
            </p:cNvGrpSpPr>
            <p:nvPr userDrawn="1"/>
          </p:nvGrpSpPr>
          <p:grpSpPr bwMode="auto">
            <a:xfrm>
              <a:off x="4128" y="3360"/>
              <a:ext cx="1351" cy="821"/>
              <a:chOff x="4128" y="3360"/>
              <a:chExt cx="1351" cy="821"/>
            </a:xfrm>
          </p:grpSpPr>
          <p:sp>
            <p:nvSpPr>
              <p:cNvPr id="22" name="Freeform 36"/>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23" name="Freeform 37"/>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24" name="Freeform 38"/>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25" name="Freeform 39"/>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6" name="Freeform 40"/>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7" name="Freeform 41"/>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8" name="Freeform 42"/>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9" name="Freeform 43"/>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30" name="Freeform 44"/>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a:defRPr/>
                </a:pPr>
                <a:endParaRPr lang="uz-Cyrl-UZ">
                  <a:latin typeface="Arial" charset="0"/>
                  <a:cs typeface="Arial" charset="0"/>
                </a:endParaRPr>
              </a:p>
            </p:txBody>
          </p:sp>
          <p:sp>
            <p:nvSpPr>
              <p:cNvPr id="31" name="Freeform 45"/>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32" name="Freeform 46"/>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33"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34"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5"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6"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7"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8"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7" name="Group 53"/>
            <p:cNvGrpSpPr>
              <a:grpSpLocks/>
            </p:cNvGrpSpPr>
            <p:nvPr userDrawn="1"/>
          </p:nvGrpSpPr>
          <p:grpSpPr bwMode="auto">
            <a:xfrm>
              <a:off x="5280" y="3024"/>
              <a:ext cx="425" cy="258"/>
              <a:chOff x="5280" y="3024"/>
              <a:chExt cx="425" cy="258"/>
            </a:xfrm>
          </p:grpSpPr>
          <p:sp>
            <p:nvSpPr>
              <p:cNvPr id="10" name="Freeform 54"/>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 name="Freeform 55"/>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2" name="Freeform 56"/>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3" name="Freeform 57"/>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4" name="Freeform 58"/>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5" name="Freeform 59"/>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6" name="Freeform 60"/>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8" name="Group 61"/>
              <p:cNvGrpSpPr>
                <a:grpSpLocks/>
              </p:cNvGrpSpPr>
              <p:nvPr/>
            </p:nvGrpSpPr>
            <p:grpSpPr bwMode="auto">
              <a:xfrm>
                <a:off x="5381" y="3085"/>
                <a:ext cx="227" cy="132"/>
                <a:chOff x="5381" y="3085"/>
                <a:chExt cx="227" cy="132"/>
              </a:xfrm>
            </p:grpSpPr>
            <p:sp>
              <p:nvSpPr>
                <p:cNvPr id="18"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9"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20"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21"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grpSp>
      <p:sp>
        <p:nvSpPr>
          <p:cNvPr id="111682" name="Rectangle 66"/>
          <p:cNvSpPr>
            <a:spLocks noGrp="1" noChangeArrowheads="1"/>
          </p:cNvSpPr>
          <p:nvPr>
            <p:ph type="ctrTitle" sz="quarter"/>
          </p:nvPr>
        </p:nvSpPr>
        <p:spPr>
          <a:xfrm>
            <a:off x="685800" y="1692275"/>
            <a:ext cx="7772400" cy="1736725"/>
          </a:xfrm>
        </p:spPr>
        <p:txBody>
          <a:bodyPr anchor="b"/>
          <a:lstStyle>
            <a:lvl1pPr>
              <a:defRPr sz="5400"/>
            </a:lvl1pPr>
          </a:lstStyle>
          <a:p>
            <a:r>
              <a:rPr lang="ru-RU"/>
              <a:t>Образец заголовка</a:t>
            </a:r>
          </a:p>
        </p:txBody>
      </p:sp>
      <p:sp>
        <p:nvSpPr>
          <p:cNvPr id="111683"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68" name="Rectangle 68"/>
          <p:cNvSpPr>
            <a:spLocks noGrp="1" noChangeArrowheads="1"/>
          </p:cNvSpPr>
          <p:nvPr>
            <p:ph type="dt" sz="quarter" idx="10"/>
          </p:nvPr>
        </p:nvSpPr>
        <p:spPr>
          <a:xfrm>
            <a:off x="457200" y="6248400"/>
            <a:ext cx="2133600" cy="457200"/>
          </a:xfrm>
        </p:spPr>
        <p:txBody>
          <a:bodyPr/>
          <a:lstStyle>
            <a:lvl1pPr>
              <a:defRPr/>
            </a:lvl1pPr>
          </a:lstStyle>
          <a:p>
            <a:pPr>
              <a:defRPr/>
            </a:pPr>
            <a:fld id="{CD45213C-4550-4099-8D28-90FBC942D28D}" type="datetimeFigureOut">
              <a:rPr lang="ru-RU"/>
              <a:pPr>
                <a:defRPr/>
              </a:pPr>
              <a:t>22.10.2019</a:t>
            </a:fld>
            <a:endParaRPr lang="ru-RU"/>
          </a:p>
        </p:txBody>
      </p:sp>
      <p:sp>
        <p:nvSpPr>
          <p:cNvPr id="69" name="Rectangle 69"/>
          <p:cNvSpPr>
            <a:spLocks noGrp="1" noChangeArrowheads="1"/>
          </p:cNvSpPr>
          <p:nvPr>
            <p:ph type="ftr" sz="quarter" idx="11"/>
          </p:nvPr>
        </p:nvSpPr>
        <p:spPr>
          <a:xfrm>
            <a:off x="3124200" y="6248400"/>
            <a:ext cx="2895600" cy="457200"/>
          </a:xfrm>
        </p:spPr>
        <p:txBody>
          <a:bodyPr/>
          <a:lstStyle>
            <a:lvl1pPr>
              <a:defRPr/>
            </a:lvl1pPr>
          </a:lstStyle>
          <a:p>
            <a:pPr>
              <a:defRPr/>
            </a:pPr>
            <a:endParaRPr lang="ru-RU"/>
          </a:p>
        </p:txBody>
      </p:sp>
      <p:sp>
        <p:nvSpPr>
          <p:cNvPr id="70" name="Rectangle 70"/>
          <p:cNvSpPr>
            <a:spLocks noGrp="1" noChangeArrowheads="1"/>
          </p:cNvSpPr>
          <p:nvPr>
            <p:ph type="sldNum" sz="quarter" idx="12"/>
          </p:nvPr>
        </p:nvSpPr>
        <p:spPr>
          <a:xfrm>
            <a:off x="6553200" y="6248400"/>
            <a:ext cx="2133600" cy="457200"/>
          </a:xfrm>
        </p:spPr>
        <p:txBody>
          <a:bodyPr/>
          <a:lstStyle>
            <a:lvl1pPr>
              <a:defRPr/>
            </a:lvl1pPr>
          </a:lstStyle>
          <a:p>
            <a:pPr>
              <a:defRPr/>
            </a:pPr>
            <a:fld id="{AB096926-7075-47C1-B36D-57839702A7FB}" type="slidenum">
              <a:rPr lang="ru-RU"/>
              <a:pPr>
                <a:defRPr/>
              </a:pPr>
              <a:t>‹#›</a:t>
            </a:fld>
            <a:endParaRPr lang="ru-RU"/>
          </a:p>
        </p:txBody>
      </p:sp>
    </p:spTree>
  </p:cSld>
  <p:clrMapOvr>
    <a:masterClrMapping/>
  </p:clrMapOvr>
  <p:transition spd="slow">
    <p:checke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Rectangle 69"/>
          <p:cNvSpPr>
            <a:spLocks noGrp="1" noChangeArrowheads="1"/>
          </p:cNvSpPr>
          <p:nvPr>
            <p:ph type="dt" sz="half" idx="10"/>
          </p:nvPr>
        </p:nvSpPr>
        <p:spPr>
          <a:ln/>
        </p:spPr>
        <p:txBody>
          <a:bodyPr/>
          <a:lstStyle>
            <a:lvl1pPr>
              <a:defRPr/>
            </a:lvl1pPr>
          </a:lstStyle>
          <a:p>
            <a:pPr>
              <a:defRPr/>
            </a:pPr>
            <a:fld id="{5FD79404-724B-4C80-9BCE-622818A3B186}" type="datetimeFigureOut">
              <a:rPr lang="ru-RU"/>
              <a:pPr>
                <a:defRPr/>
              </a:pPr>
              <a:t>22.10.2019</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4FEC56BA-73E3-4217-91D4-61F7556C88D3}" type="slidenum">
              <a:rPr lang="ru-RU"/>
              <a:pPr>
                <a:defRPr/>
              </a:pPr>
              <a:t>‹#›</a:t>
            </a:fld>
            <a:endParaRPr lang="ru-RU"/>
          </a:p>
        </p:txBody>
      </p:sp>
    </p:spTree>
  </p:cSld>
  <p:clrMapOvr>
    <a:masterClrMapping/>
  </p:clrMapOvr>
  <p:transition spd="slow">
    <p:checker/>
  </p:transition>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endParaRPr lang="uz-Cyrl-UZ"/>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69"/>
          <p:cNvSpPr>
            <a:spLocks noGrp="1" noChangeArrowheads="1"/>
          </p:cNvSpPr>
          <p:nvPr>
            <p:ph type="dt" sz="half" idx="10"/>
          </p:nvPr>
        </p:nvSpPr>
        <p:spPr>
          <a:ln/>
        </p:spPr>
        <p:txBody>
          <a:bodyPr/>
          <a:lstStyle>
            <a:lvl1pPr>
              <a:defRPr/>
            </a:lvl1pPr>
          </a:lstStyle>
          <a:p>
            <a:pPr>
              <a:defRPr/>
            </a:pPr>
            <a:fld id="{376175D8-AAB0-4148-B492-B38FDCCE480C}" type="datetimeFigureOut">
              <a:rPr lang="ru-RU"/>
              <a:pPr>
                <a:defRPr/>
              </a:pPr>
              <a:t>22.10.2019</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B3A0631D-AA4A-4A4E-9A45-4E053C9EE0F3}" type="slidenum">
              <a:rPr lang="ru-RU"/>
              <a:pPr>
                <a:defRPr/>
              </a:pPr>
              <a:t>‹#›</a:t>
            </a:fld>
            <a:endParaRPr lang="ru-RU"/>
          </a:p>
        </p:txBody>
      </p:sp>
    </p:spTree>
  </p:cSld>
  <p:clrMapOvr>
    <a:masterClrMapping/>
  </p:clrMapOvr>
  <p:transition spd="slow">
    <p:checke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5" name="Rectangle 69"/>
          <p:cNvSpPr>
            <a:spLocks noGrp="1" noChangeArrowheads="1"/>
          </p:cNvSpPr>
          <p:nvPr>
            <p:ph type="dt" sz="half" idx="10"/>
          </p:nvPr>
        </p:nvSpPr>
        <p:spPr>
          <a:ln/>
        </p:spPr>
        <p:txBody>
          <a:bodyPr/>
          <a:lstStyle>
            <a:lvl1pPr>
              <a:defRPr/>
            </a:lvl1pPr>
          </a:lstStyle>
          <a:p>
            <a:pPr>
              <a:defRPr/>
            </a:pPr>
            <a:fld id="{BB06A561-2402-47B2-AD5F-DFB5F21E269E}" type="datetimeFigureOut">
              <a:rPr lang="ru-RU"/>
              <a:pPr>
                <a:defRPr/>
              </a:pPr>
              <a:t>22.10.2019</a:t>
            </a:fld>
            <a:endParaRPr lang="ru-RU"/>
          </a:p>
        </p:txBody>
      </p:sp>
      <p:sp>
        <p:nvSpPr>
          <p:cNvPr id="6" name="Rectangle 70"/>
          <p:cNvSpPr>
            <a:spLocks noGrp="1" noChangeArrowheads="1"/>
          </p:cNvSpPr>
          <p:nvPr>
            <p:ph type="ftr" sz="quarter" idx="11"/>
          </p:nvPr>
        </p:nvSpPr>
        <p:spPr>
          <a:ln/>
        </p:spPr>
        <p:txBody>
          <a:bodyPr/>
          <a:lstStyle>
            <a:lvl1pPr>
              <a:defRPr/>
            </a:lvl1pPr>
          </a:lstStyle>
          <a:p>
            <a:pPr>
              <a:defRPr/>
            </a:pPr>
            <a:endParaRPr lang="ru-RU"/>
          </a:p>
        </p:txBody>
      </p:sp>
      <p:sp>
        <p:nvSpPr>
          <p:cNvPr id="7" name="Rectangle 71"/>
          <p:cNvSpPr>
            <a:spLocks noGrp="1" noChangeArrowheads="1"/>
          </p:cNvSpPr>
          <p:nvPr>
            <p:ph type="sldNum" sz="quarter" idx="12"/>
          </p:nvPr>
        </p:nvSpPr>
        <p:spPr>
          <a:ln/>
        </p:spPr>
        <p:txBody>
          <a:bodyPr/>
          <a:lstStyle>
            <a:lvl1pPr>
              <a:defRPr/>
            </a:lvl1pPr>
          </a:lstStyle>
          <a:p>
            <a:pPr>
              <a:defRPr/>
            </a:pPr>
            <a:fld id="{E11112EC-F25D-4096-98BB-B1F6414FC2E0}" type="slidenum">
              <a:rPr lang="ru-RU"/>
              <a:pPr>
                <a:defRPr/>
              </a:pPr>
              <a:t>‹#›</a:t>
            </a:fld>
            <a:endParaRPr lang="ru-RU"/>
          </a:p>
        </p:txBody>
      </p:sp>
    </p:spTree>
  </p:cSld>
  <p:clrMapOvr>
    <a:masterClrMapping/>
  </p:clrMapOvr>
  <p:transition spd="slow">
    <p:checke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endParaRPr lang="uz-Cyrl-UZ"/>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7" name="Rectangle 69"/>
          <p:cNvSpPr>
            <a:spLocks noGrp="1" noChangeArrowheads="1"/>
          </p:cNvSpPr>
          <p:nvPr>
            <p:ph type="dt" sz="half" idx="10"/>
          </p:nvPr>
        </p:nvSpPr>
        <p:spPr>
          <a:ln/>
        </p:spPr>
        <p:txBody>
          <a:bodyPr/>
          <a:lstStyle>
            <a:lvl1pPr>
              <a:defRPr/>
            </a:lvl1pPr>
          </a:lstStyle>
          <a:p>
            <a:pPr>
              <a:defRPr/>
            </a:pPr>
            <a:fld id="{A72006C3-535D-445A-A635-079A613D4839}" type="datetimeFigureOut">
              <a:rPr lang="ru-RU"/>
              <a:pPr>
                <a:defRPr/>
              </a:pPr>
              <a:t>22.10.2019</a:t>
            </a:fld>
            <a:endParaRPr lang="ru-RU"/>
          </a:p>
        </p:txBody>
      </p:sp>
      <p:sp>
        <p:nvSpPr>
          <p:cNvPr id="8" name="Rectangle 70"/>
          <p:cNvSpPr>
            <a:spLocks noGrp="1" noChangeArrowheads="1"/>
          </p:cNvSpPr>
          <p:nvPr>
            <p:ph type="ftr" sz="quarter" idx="11"/>
          </p:nvPr>
        </p:nvSpPr>
        <p:spPr>
          <a:ln/>
        </p:spPr>
        <p:txBody>
          <a:bodyPr/>
          <a:lstStyle>
            <a:lvl1pPr>
              <a:defRPr/>
            </a:lvl1pPr>
          </a:lstStyle>
          <a:p>
            <a:pPr>
              <a:defRPr/>
            </a:pPr>
            <a:endParaRPr lang="ru-RU"/>
          </a:p>
        </p:txBody>
      </p:sp>
      <p:sp>
        <p:nvSpPr>
          <p:cNvPr id="9" name="Rectangle 71"/>
          <p:cNvSpPr>
            <a:spLocks noGrp="1" noChangeArrowheads="1"/>
          </p:cNvSpPr>
          <p:nvPr>
            <p:ph type="sldNum" sz="quarter" idx="12"/>
          </p:nvPr>
        </p:nvSpPr>
        <p:spPr>
          <a:ln/>
        </p:spPr>
        <p:txBody>
          <a:bodyPr/>
          <a:lstStyle>
            <a:lvl1pPr>
              <a:defRPr/>
            </a:lvl1pPr>
          </a:lstStyle>
          <a:p>
            <a:pPr>
              <a:defRPr/>
            </a:pPr>
            <a:fld id="{460029F2-E585-4125-A2D8-92DC6D72B551}" type="slidenum">
              <a:rPr lang="ru-RU"/>
              <a:pPr>
                <a:defRPr/>
              </a:pPr>
              <a:t>‹#›</a:t>
            </a:fld>
            <a:endParaRPr lang="ru-RU"/>
          </a:p>
        </p:txBody>
      </p:sp>
    </p:spTree>
  </p:cSld>
  <p:clrMapOvr>
    <a:masterClrMapping/>
  </p:clrMapOvr>
  <p:transition spd="slow">
    <p:checke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Rectangle 69"/>
          <p:cNvSpPr>
            <a:spLocks noGrp="1" noChangeArrowheads="1"/>
          </p:cNvSpPr>
          <p:nvPr>
            <p:ph type="dt" sz="half" idx="10"/>
          </p:nvPr>
        </p:nvSpPr>
        <p:spPr>
          <a:ln/>
        </p:spPr>
        <p:txBody>
          <a:bodyPr/>
          <a:lstStyle>
            <a:lvl1pPr>
              <a:defRPr/>
            </a:lvl1pPr>
          </a:lstStyle>
          <a:p>
            <a:pPr>
              <a:defRPr/>
            </a:pPr>
            <a:fld id="{03ED081E-DA81-41B9-9F9D-19DB792B45A4}" type="datetimeFigureOut">
              <a:rPr lang="ru-RU"/>
              <a:pPr>
                <a:defRPr/>
              </a:pPr>
              <a:t>22.10.2019</a:t>
            </a:fld>
            <a:endParaRPr lang="ru-RU"/>
          </a:p>
        </p:txBody>
      </p:sp>
      <p:sp>
        <p:nvSpPr>
          <p:cNvPr id="4" name="Rectangle 70"/>
          <p:cNvSpPr>
            <a:spLocks noGrp="1" noChangeArrowheads="1"/>
          </p:cNvSpPr>
          <p:nvPr>
            <p:ph type="ftr" sz="quarter" idx="11"/>
          </p:nvPr>
        </p:nvSpPr>
        <p:spPr>
          <a:ln/>
        </p:spPr>
        <p:txBody>
          <a:bodyPr/>
          <a:lstStyle>
            <a:lvl1pPr>
              <a:defRPr/>
            </a:lvl1pPr>
          </a:lstStyle>
          <a:p>
            <a:pPr>
              <a:defRPr/>
            </a:pPr>
            <a:endParaRPr lang="ru-RU"/>
          </a:p>
        </p:txBody>
      </p:sp>
      <p:sp>
        <p:nvSpPr>
          <p:cNvPr id="5" name="Rectangle 71"/>
          <p:cNvSpPr>
            <a:spLocks noGrp="1" noChangeArrowheads="1"/>
          </p:cNvSpPr>
          <p:nvPr>
            <p:ph type="sldNum" sz="quarter" idx="12"/>
          </p:nvPr>
        </p:nvSpPr>
        <p:spPr>
          <a:ln/>
        </p:spPr>
        <p:txBody>
          <a:bodyPr/>
          <a:lstStyle>
            <a:lvl1pPr>
              <a:defRPr/>
            </a:lvl1pPr>
          </a:lstStyle>
          <a:p>
            <a:pPr>
              <a:defRPr/>
            </a:pPr>
            <a:fld id="{4EF32F18-A55B-4776-ABA2-3A629F2FCAAE}" type="slidenum">
              <a:rPr lang="ru-RU"/>
              <a:pPr>
                <a:defRPr/>
              </a:pPr>
              <a:t>‹#›</a:t>
            </a:fld>
            <a:endParaRPr lang="ru-RU"/>
          </a:p>
        </p:txBody>
      </p:sp>
    </p:spTree>
  </p:cSld>
  <p:clrMapOvr>
    <a:masterClrMapping/>
  </p:clrMapOvr>
  <p:transition spd="slow">
    <p:checke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a:ln/>
        </p:spPr>
        <p:txBody>
          <a:bodyPr/>
          <a:lstStyle>
            <a:lvl1pPr>
              <a:defRPr/>
            </a:lvl1pPr>
          </a:lstStyle>
          <a:p>
            <a:pPr>
              <a:defRPr/>
            </a:pPr>
            <a:fld id="{F70C2E8E-DB44-4C66-A8C5-3D1EF4D6E4F8}" type="datetimeFigureOut">
              <a:rPr lang="ru-RU"/>
              <a:pPr>
                <a:defRPr/>
              </a:pPr>
              <a:t>22.10.2019</a:t>
            </a:fld>
            <a:endParaRPr lang="ru-RU"/>
          </a:p>
        </p:txBody>
      </p:sp>
      <p:sp>
        <p:nvSpPr>
          <p:cNvPr id="3" name="Rectangle 70"/>
          <p:cNvSpPr>
            <a:spLocks noGrp="1" noChangeArrowheads="1"/>
          </p:cNvSpPr>
          <p:nvPr>
            <p:ph type="ftr" sz="quarter" idx="11"/>
          </p:nvPr>
        </p:nvSpPr>
        <p:spPr>
          <a:ln/>
        </p:spPr>
        <p:txBody>
          <a:bodyPr/>
          <a:lstStyle>
            <a:lvl1pPr>
              <a:defRPr/>
            </a:lvl1pPr>
          </a:lstStyle>
          <a:p>
            <a:pPr>
              <a:defRPr/>
            </a:pPr>
            <a:endParaRPr lang="ru-RU"/>
          </a:p>
        </p:txBody>
      </p:sp>
      <p:sp>
        <p:nvSpPr>
          <p:cNvPr id="4" name="Rectangle 71"/>
          <p:cNvSpPr>
            <a:spLocks noGrp="1" noChangeArrowheads="1"/>
          </p:cNvSpPr>
          <p:nvPr>
            <p:ph type="sldNum" sz="quarter" idx="12"/>
          </p:nvPr>
        </p:nvSpPr>
        <p:spPr>
          <a:ln/>
        </p:spPr>
        <p:txBody>
          <a:bodyPr/>
          <a:lstStyle>
            <a:lvl1pPr>
              <a:defRPr/>
            </a:lvl1pPr>
          </a:lstStyle>
          <a:p>
            <a:pPr>
              <a:defRPr/>
            </a:pPr>
            <a:fld id="{74DB82D7-B064-47AF-AED0-2C419E12E84F}" type="slidenum">
              <a:rPr lang="ru-RU"/>
              <a:pPr>
                <a:defRPr/>
              </a:pPr>
              <a:t>‹#›</a:t>
            </a:fld>
            <a:endParaRPr lang="ru-RU"/>
          </a:p>
        </p:txBody>
      </p:sp>
    </p:spTree>
  </p:cSld>
  <p:clrMapOvr>
    <a:masterClrMapping/>
  </p:clrMapOvr>
  <p:transition spd="slow">
    <p:checker/>
  </p:transition>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endParaRPr lang="uz-Cyrl-UZ"/>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69"/>
          <p:cNvSpPr>
            <a:spLocks noGrp="1" noChangeArrowheads="1"/>
          </p:cNvSpPr>
          <p:nvPr>
            <p:ph type="dt" sz="half" idx="10"/>
          </p:nvPr>
        </p:nvSpPr>
        <p:spPr>
          <a:ln/>
        </p:spPr>
        <p:txBody>
          <a:bodyPr/>
          <a:lstStyle>
            <a:lvl1pPr>
              <a:defRPr/>
            </a:lvl1pPr>
          </a:lstStyle>
          <a:p>
            <a:pPr>
              <a:defRPr/>
            </a:pPr>
            <a:fld id="{87E60F17-21BC-4B38-AF5F-65825A729890}" type="datetimeFigureOut">
              <a:rPr lang="ru-RU"/>
              <a:pPr>
                <a:defRPr/>
              </a:pPr>
              <a:t>22.10.2019</a:t>
            </a:fld>
            <a:endParaRPr lang="ru-RU"/>
          </a:p>
        </p:txBody>
      </p:sp>
      <p:sp>
        <p:nvSpPr>
          <p:cNvPr id="6" name="Rectangle 70"/>
          <p:cNvSpPr>
            <a:spLocks noGrp="1" noChangeArrowheads="1"/>
          </p:cNvSpPr>
          <p:nvPr>
            <p:ph type="ftr" sz="quarter" idx="11"/>
          </p:nvPr>
        </p:nvSpPr>
        <p:spPr>
          <a:ln/>
        </p:spPr>
        <p:txBody>
          <a:bodyPr/>
          <a:lstStyle>
            <a:lvl1pPr>
              <a:defRPr/>
            </a:lvl1pPr>
          </a:lstStyle>
          <a:p>
            <a:pPr>
              <a:defRPr/>
            </a:pPr>
            <a:endParaRPr lang="ru-RU"/>
          </a:p>
        </p:txBody>
      </p:sp>
      <p:sp>
        <p:nvSpPr>
          <p:cNvPr id="7" name="Rectangle 71"/>
          <p:cNvSpPr>
            <a:spLocks noGrp="1" noChangeArrowheads="1"/>
          </p:cNvSpPr>
          <p:nvPr>
            <p:ph type="sldNum" sz="quarter" idx="12"/>
          </p:nvPr>
        </p:nvSpPr>
        <p:spPr>
          <a:ln/>
        </p:spPr>
        <p:txBody>
          <a:bodyPr/>
          <a:lstStyle>
            <a:lvl1pPr>
              <a:defRPr/>
            </a:lvl1pPr>
          </a:lstStyle>
          <a:p>
            <a:pPr>
              <a:defRPr/>
            </a:pPr>
            <a:fld id="{74B0FFA3-5E27-4092-9C83-7232274C0D8D}" type="slidenum">
              <a:rPr lang="ru-RU"/>
              <a:pPr>
                <a:defRPr/>
              </a:pPr>
              <a:t>‹#›</a:t>
            </a:fld>
            <a:endParaRPr lang="ru-RU"/>
          </a:p>
        </p:txBody>
      </p:sp>
    </p:spTree>
  </p:cSld>
  <p:clrMapOvr>
    <a:masterClrMapping/>
  </p:clrMapOvr>
  <p:transition spd="slow">
    <p:checke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endParaRPr lang="uz-Cyrl-UZ"/>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uz-Cyrl-UZ"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69"/>
          <p:cNvSpPr>
            <a:spLocks noGrp="1" noChangeArrowheads="1"/>
          </p:cNvSpPr>
          <p:nvPr>
            <p:ph type="dt" sz="half" idx="10"/>
          </p:nvPr>
        </p:nvSpPr>
        <p:spPr>
          <a:ln/>
        </p:spPr>
        <p:txBody>
          <a:bodyPr/>
          <a:lstStyle>
            <a:lvl1pPr>
              <a:defRPr/>
            </a:lvl1pPr>
          </a:lstStyle>
          <a:p>
            <a:pPr>
              <a:defRPr/>
            </a:pPr>
            <a:fld id="{1ED6CD23-7BB5-40C9-92AC-A67494534CF7}" type="datetimeFigureOut">
              <a:rPr lang="ru-RU"/>
              <a:pPr>
                <a:defRPr/>
              </a:pPr>
              <a:t>22.10.2019</a:t>
            </a:fld>
            <a:endParaRPr lang="ru-RU"/>
          </a:p>
        </p:txBody>
      </p:sp>
      <p:sp>
        <p:nvSpPr>
          <p:cNvPr id="6" name="Rectangle 70"/>
          <p:cNvSpPr>
            <a:spLocks noGrp="1" noChangeArrowheads="1"/>
          </p:cNvSpPr>
          <p:nvPr>
            <p:ph type="ftr" sz="quarter" idx="11"/>
          </p:nvPr>
        </p:nvSpPr>
        <p:spPr>
          <a:ln/>
        </p:spPr>
        <p:txBody>
          <a:bodyPr/>
          <a:lstStyle>
            <a:lvl1pPr>
              <a:defRPr/>
            </a:lvl1pPr>
          </a:lstStyle>
          <a:p>
            <a:pPr>
              <a:defRPr/>
            </a:pPr>
            <a:endParaRPr lang="ru-RU"/>
          </a:p>
        </p:txBody>
      </p:sp>
      <p:sp>
        <p:nvSpPr>
          <p:cNvPr id="7" name="Rectangle 71"/>
          <p:cNvSpPr>
            <a:spLocks noGrp="1" noChangeArrowheads="1"/>
          </p:cNvSpPr>
          <p:nvPr>
            <p:ph type="sldNum" sz="quarter" idx="12"/>
          </p:nvPr>
        </p:nvSpPr>
        <p:spPr>
          <a:ln/>
        </p:spPr>
        <p:txBody>
          <a:bodyPr/>
          <a:lstStyle>
            <a:lvl1pPr>
              <a:defRPr/>
            </a:lvl1pPr>
          </a:lstStyle>
          <a:p>
            <a:pPr>
              <a:defRPr/>
            </a:pPr>
            <a:fld id="{4BC62F2F-60B8-402A-850A-D5E04F6F950D}" type="slidenum">
              <a:rPr lang="ru-RU"/>
              <a:pPr>
                <a:defRPr/>
              </a:pPr>
              <a:t>‹#›</a:t>
            </a:fld>
            <a:endParaRPr lang="ru-RU"/>
          </a:p>
        </p:txBody>
      </p:sp>
    </p:spTree>
  </p:cSld>
  <p:clrMapOvr>
    <a:masterClrMapping/>
  </p:clrMapOvr>
  <p:transition spd="slow">
    <p:checke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Rectangle 69"/>
          <p:cNvSpPr>
            <a:spLocks noGrp="1" noChangeArrowheads="1"/>
          </p:cNvSpPr>
          <p:nvPr>
            <p:ph type="dt" sz="half" idx="10"/>
          </p:nvPr>
        </p:nvSpPr>
        <p:spPr>
          <a:ln/>
        </p:spPr>
        <p:txBody>
          <a:bodyPr/>
          <a:lstStyle>
            <a:lvl1pPr>
              <a:defRPr/>
            </a:lvl1pPr>
          </a:lstStyle>
          <a:p>
            <a:pPr>
              <a:defRPr/>
            </a:pPr>
            <a:fld id="{94CBD82C-FC4F-40A8-9296-6416B0BEA532}" type="datetimeFigureOut">
              <a:rPr lang="ru-RU"/>
              <a:pPr>
                <a:defRPr/>
              </a:pPr>
              <a:t>22.10.2019</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3933E24D-4FF5-42B4-8288-10A112BEBF60}" type="slidenum">
              <a:rPr lang="ru-RU"/>
              <a:pPr>
                <a:defRPr/>
              </a:pPr>
              <a:t>‹#›</a:t>
            </a:fld>
            <a:endParaRPr lang="ru-RU"/>
          </a:p>
        </p:txBody>
      </p:sp>
    </p:spTree>
  </p:cSld>
  <p:clrMapOvr>
    <a:masterClrMapping/>
  </p:clrMapOvr>
  <p:transition spd="slow">
    <p:checke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48350"/>
          </a:xfrm>
        </p:spPr>
        <p:txBody>
          <a:bodyPr vert="eaVert"/>
          <a:lstStyle/>
          <a:p>
            <a:r>
              <a:rPr lang="ru-RU"/>
              <a:t>Образец заголовка</a:t>
            </a:r>
            <a:endParaRPr lang="uz-Cyrl-UZ"/>
          </a:p>
        </p:txBody>
      </p:sp>
      <p:sp>
        <p:nvSpPr>
          <p:cNvPr id="3" name="Вертикальный текст 2"/>
          <p:cNvSpPr>
            <a:spLocks noGrp="1"/>
          </p:cNvSpPr>
          <p:nvPr>
            <p:ph type="body" orient="vert" idx="1"/>
          </p:nvPr>
        </p:nvSpPr>
        <p:spPr>
          <a:xfrm>
            <a:off x="457200" y="277813"/>
            <a:ext cx="6019800" cy="584835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Rectangle 69"/>
          <p:cNvSpPr>
            <a:spLocks noGrp="1" noChangeArrowheads="1"/>
          </p:cNvSpPr>
          <p:nvPr>
            <p:ph type="dt" sz="half" idx="10"/>
          </p:nvPr>
        </p:nvSpPr>
        <p:spPr>
          <a:ln/>
        </p:spPr>
        <p:txBody>
          <a:bodyPr/>
          <a:lstStyle>
            <a:lvl1pPr>
              <a:defRPr/>
            </a:lvl1pPr>
          </a:lstStyle>
          <a:p>
            <a:pPr>
              <a:defRPr/>
            </a:pPr>
            <a:fld id="{41C57FFB-F9BC-4AB5-8214-6DA3EF69B971}" type="datetimeFigureOut">
              <a:rPr lang="ru-RU"/>
              <a:pPr>
                <a:defRPr/>
              </a:pPr>
              <a:t>22.10.2019</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CA0C8000-7BE6-4BC1-8B61-148EB0182341}" type="slidenum">
              <a:rPr lang="ru-RU"/>
              <a:pPr>
                <a:defRPr/>
              </a:pPr>
              <a:t>‹#›</a:t>
            </a:fld>
            <a:endParaRPr lang="ru-RU"/>
          </a:p>
        </p:txBody>
      </p:sp>
    </p:spTree>
  </p:cSld>
  <p:clrMapOvr>
    <a:masterClrMapping/>
  </p:clrMapOvr>
  <p:transition spd="slow">
    <p:checke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dgm" preserve="1">
  <p:cSld name="Заголовок, схема или организационная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endParaRPr lang="uz-Cyrl-UZ"/>
          </a:p>
        </p:txBody>
      </p:sp>
      <p:sp>
        <p:nvSpPr>
          <p:cNvPr id="3" name="Рисунок SmartArt 2"/>
          <p:cNvSpPr>
            <a:spLocks noGrp="1"/>
          </p:cNvSpPr>
          <p:nvPr>
            <p:ph type="dgm" idx="1"/>
          </p:nvPr>
        </p:nvSpPr>
        <p:spPr>
          <a:xfrm>
            <a:off x="457200" y="1600200"/>
            <a:ext cx="8229600" cy="4525963"/>
          </a:xfrm>
        </p:spPr>
        <p:txBody>
          <a:bodyPr/>
          <a:lstStyle/>
          <a:p>
            <a:pPr lvl="0"/>
            <a:endParaRPr lang="uz-Cyrl-UZ" noProof="0"/>
          </a:p>
        </p:txBody>
      </p:sp>
      <p:sp>
        <p:nvSpPr>
          <p:cNvPr id="4" name="Rectangle 69"/>
          <p:cNvSpPr>
            <a:spLocks noGrp="1" noChangeArrowheads="1"/>
          </p:cNvSpPr>
          <p:nvPr>
            <p:ph type="dt" sz="half" idx="10"/>
          </p:nvPr>
        </p:nvSpPr>
        <p:spPr>
          <a:ln/>
        </p:spPr>
        <p:txBody>
          <a:bodyPr/>
          <a:lstStyle>
            <a:lvl1pPr>
              <a:defRPr/>
            </a:lvl1pPr>
          </a:lstStyle>
          <a:p>
            <a:pPr>
              <a:defRPr/>
            </a:pPr>
            <a:fld id="{87910C19-1162-44C3-8601-1AF79F8DF9C1}" type="datetimeFigureOut">
              <a:rPr lang="ru-RU"/>
              <a:pPr>
                <a:defRPr/>
              </a:pPr>
              <a:t>22.10.2019</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AC6FFAC3-567B-458A-AC75-135A821C968A}" type="slidenum">
              <a:rPr lang="ru-RU"/>
              <a:pPr>
                <a:defRPr/>
              </a:pPr>
              <a:t>‹#›</a:t>
            </a:fld>
            <a:endParaRPr lang="ru-RU"/>
          </a:p>
        </p:txBody>
      </p:sp>
    </p:spTree>
  </p:cSld>
  <p:clrMapOvr>
    <a:masterClrMapping/>
  </p:clrMapOvr>
  <p:transition spd="slow">
    <p:checke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endParaRPr lang="uz-Cyrl-UZ"/>
          </a:p>
        </p:txBody>
      </p:sp>
      <p:sp>
        <p:nvSpPr>
          <p:cNvPr id="3" name="Таблица 2"/>
          <p:cNvSpPr>
            <a:spLocks noGrp="1"/>
          </p:cNvSpPr>
          <p:nvPr>
            <p:ph type="tbl" idx="1"/>
          </p:nvPr>
        </p:nvSpPr>
        <p:spPr>
          <a:xfrm>
            <a:off x="457200" y="1600200"/>
            <a:ext cx="8229600" cy="4525963"/>
          </a:xfrm>
        </p:spPr>
        <p:txBody>
          <a:bodyPr/>
          <a:lstStyle/>
          <a:p>
            <a:pPr lvl="0"/>
            <a:endParaRPr lang="uz-Cyrl-UZ" noProof="0"/>
          </a:p>
        </p:txBody>
      </p:sp>
      <p:sp>
        <p:nvSpPr>
          <p:cNvPr id="4" name="Rectangle 69"/>
          <p:cNvSpPr>
            <a:spLocks noGrp="1" noChangeArrowheads="1"/>
          </p:cNvSpPr>
          <p:nvPr>
            <p:ph type="dt" sz="half" idx="10"/>
          </p:nvPr>
        </p:nvSpPr>
        <p:spPr>
          <a:ln/>
        </p:spPr>
        <p:txBody>
          <a:bodyPr/>
          <a:lstStyle>
            <a:lvl1pPr>
              <a:defRPr/>
            </a:lvl1pPr>
          </a:lstStyle>
          <a:p>
            <a:pPr>
              <a:defRPr/>
            </a:pPr>
            <a:fld id="{19D5446F-A766-427C-A864-73E237D3BF76}" type="datetimeFigureOut">
              <a:rPr lang="ru-RU"/>
              <a:pPr>
                <a:defRPr/>
              </a:pPr>
              <a:t>22.10.2019</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BF803695-1B1E-46ED-BA01-9F2BF568A071}" type="slidenum">
              <a:rPr lang="ru-RU"/>
              <a:pPr>
                <a:defRPr/>
              </a:pPr>
              <a:t>‹#›</a:t>
            </a:fld>
            <a:endParaRPr lang="ru-RU"/>
          </a:p>
        </p:txBody>
      </p:sp>
    </p:spTree>
  </p:cSld>
  <p:clrMapOvr>
    <a:masterClrMapping/>
  </p:clrMapOvr>
  <p:transition spd="slow">
    <p:checke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6C910EE1-2272-423D-92C4-4CE49DC10A3A}" type="datetimeFigureOut">
              <a:rPr lang="ru-RU">
                <a:solidFill>
                  <a:srgbClr val="A5B592">
                    <a:shade val="75000"/>
                  </a:srgbClr>
                </a:solidFill>
              </a:rPr>
              <a:pPr>
                <a:defRPr/>
              </a:pPr>
              <a:t>22.10.2019</a:t>
            </a:fld>
            <a:endParaRPr lang="ru-RU" dirty="0">
              <a:solidFill>
                <a:srgbClr val="A5B592">
                  <a:shade val="75000"/>
                </a:srgbClr>
              </a:solidFill>
            </a:endParaRPr>
          </a:p>
        </p:txBody>
      </p:sp>
      <p:sp>
        <p:nvSpPr>
          <p:cNvPr id="6" name="Нижний колонтитул 1"/>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EE71F3EF-5AD1-499C-AE04-0CD4A6FD4339}"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252517537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150A838B-5C69-4612-8651-46F8DDBC5531}" type="datetimeFigureOut">
              <a:rPr lang="ru-RU">
                <a:solidFill>
                  <a:srgbClr val="A5B592">
                    <a:shade val="75000"/>
                  </a:srgbClr>
                </a:solidFill>
              </a:rPr>
              <a:pPr>
                <a:defRPr/>
              </a:pPr>
              <a:t>22.10.2019</a:t>
            </a:fld>
            <a:endParaRPr lang="ru-RU" dirty="0">
              <a:solidFill>
                <a:srgbClr val="A5B592">
                  <a:shade val="75000"/>
                </a:srgbClr>
              </a:solidFill>
            </a:endParaRPr>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solidFill>
                <a:srgbClr val="A5B592">
                  <a:shade val="75000"/>
                </a:srgbClr>
              </a:solidFill>
            </a:endParaRPr>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82E301D1-3148-4AC9-9385-4C4C012FA643}"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3878545602"/>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4C2F3905-BBB9-43F8-8426-D19D12D9986B}" type="datetimeFigureOut">
              <a:rPr lang="ru-RU">
                <a:solidFill>
                  <a:srgbClr val="A5B592">
                    <a:shade val="75000"/>
                  </a:srgbClr>
                </a:solidFill>
              </a:rPr>
              <a:pPr>
                <a:defRPr/>
              </a:pPr>
              <a:t>22.10.2019</a:t>
            </a:fld>
            <a:endParaRPr lang="ru-RU" dirty="0">
              <a:solidFill>
                <a:srgbClr val="A5B592">
                  <a:shade val="75000"/>
                </a:srgbClr>
              </a:solidFill>
            </a:endParaRPr>
          </a:p>
        </p:txBody>
      </p:sp>
      <p:sp>
        <p:nvSpPr>
          <p:cNvPr id="7" name="Нижний колонтитул 10"/>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9" name="Номер слайда 15"/>
          <p:cNvSpPr>
            <a:spLocks noGrp="1"/>
          </p:cNvSpPr>
          <p:nvPr>
            <p:ph type="sldNum" sz="quarter" idx="12"/>
          </p:nvPr>
        </p:nvSpPr>
        <p:spPr/>
        <p:txBody>
          <a:bodyPr/>
          <a:lstStyle>
            <a:lvl1pPr>
              <a:defRPr/>
            </a:lvl1pPr>
          </a:lstStyle>
          <a:p>
            <a:pPr>
              <a:defRPr/>
            </a:pPr>
            <a:fld id="{CC9ADABA-F8AA-4D21-A55E-093060657AB5}"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319080794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fld id="{8114D6E6-6F3D-47B0-BA16-5C6B3E56DB53}" type="datetimeFigureOut">
              <a:rPr lang="ru-RU">
                <a:solidFill>
                  <a:srgbClr val="A5B592">
                    <a:shade val="75000"/>
                  </a:srgbClr>
                </a:solidFill>
              </a:rPr>
              <a:pPr>
                <a:defRPr/>
              </a:pPr>
              <a:t>22.10.2019</a:t>
            </a:fld>
            <a:endParaRPr lang="ru-RU" dirty="0">
              <a:solidFill>
                <a:srgbClr val="A5B592">
                  <a:shade val="75000"/>
                </a:srgbClr>
              </a:solidFill>
            </a:endParaRPr>
          </a:p>
        </p:txBody>
      </p:sp>
      <p:sp>
        <p:nvSpPr>
          <p:cNvPr id="6" name="Нижний колонтитул 27"/>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7" name="Номер слайда 4"/>
          <p:cNvSpPr>
            <a:spLocks noGrp="1"/>
          </p:cNvSpPr>
          <p:nvPr>
            <p:ph type="sldNum" sz="quarter" idx="12"/>
          </p:nvPr>
        </p:nvSpPr>
        <p:spPr/>
        <p:txBody>
          <a:bodyPr/>
          <a:lstStyle>
            <a:lvl1pPr>
              <a:defRPr/>
            </a:lvl1pPr>
          </a:lstStyle>
          <a:p>
            <a:pPr>
              <a:defRPr/>
            </a:pPr>
            <a:fld id="{E202F6DD-8C69-40FD-859E-7401C57F7139}"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411734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040E10BA-1BF7-448F-B240-63E412177A44}" type="datetimeFigureOut">
              <a:rPr lang="ru-RU">
                <a:solidFill>
                  <a:srgbClr val="A5B592">
                    <a:shade val="75000"/>
                  </a:srgbClr>
                </a:solidFill>
              </a:rPr>
              <a:pPr>
                <a:defRPr/>
              </a:pPr>
              <a:t>22.10.2019</a:t>
            </a:fld>
            <a:endParaRPr lang="ru-RU" dirty="0">
              <a:solidFill>
                <a:srgbClr val="A5B592">
                  <a:shade val="75000"/>
                </a:srgbClr>
              </a:solidFill>
            </a:endParaRPr>
          </a:p>
        </p:txBody>
      </p:sp>
      <p:sp>
        <p:nvSpPr>
          <p:cNvPr id="9" name="Нижний колонтитул 5"/>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39114D14-9CDD-4EFC-AA9D-178C1048EBE6}"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408180848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fld id="{517647DD-D54B-486F-9B91-C4EE80C33CFD}" type="datetimeFigureOut">
              <a:rPr lang="ru-RU">
                <a:solidFill>
                  <a:srgbClr val="A5B592">
                    <a:shade val="75000"/>
                  </a:srgbClr>
                </a:solidFill>
              </a:rPr>
              <a:pPr>
                <a:defRPr/>
              </a:pPr>
              <a:t>22.10.2019</a:t>
            </a:fld>
            <a:endParaRPr lang="ru-RU" dirty="0">
              <a:solidFill>
                <a:srgbClr val="A5B592">
                  <a:shade val="75000"/>
                </a:srgbClr>
              </a:solidFill>
            </a:endParaRPr>
          </a:p>
        </p:txBody>
      </p:sp>
      <p:sp>
        <p:nvSpPr>
          <p:cNvPr id="4" name="Нижний колонтитул 27"/>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5" name="Номер слайда 4"/>
          <p:cNvSpPr>
            <a:spLocks noGrp="1"/>
          </p:cNvSpPr>
          <p:nvPr>
            <p:ph type="sldNum" sz="quarter" idx="12"/>
          </p:nvPr>
        </p:nvSpPr>
        <p:spPr/>
        <p:txBody>
          <a:bodyPr/>
          <a:lstStyle>
            <a:lvl1pPr>
              <a:defRPr/>
            </a:lvl1pPr>
          </a:lstStyle>
          <a:p>
            <a:pPr>
              <a:defRPr/>
            </a:pPr>
            <a:fld id="{AA4001D4-D718-4105-88C7-CD38C7C38D3C}"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07878667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EBA7BE3D-1D23-41D3-9F30-83C4DA343D7D}" type="datetimeFigureOut">
              <a:rPr lang="ru-RU">
                <a:solidFill>
                  <a:srgbClr val="A5B592">
                    <a:shade val="75000"/>
                  </a:srgbClr>
                </a:solidFill>
              </a:rPr>
              <a:pPr>
                <a:defRPr/>
              </a:pPr>
              <a:t>22.10.2019</a:t>
            </a:fld>
            <a:endParaRPr lang="ru-RU" dirty="0">
              <a:solidFill>
                <a:srgbClr val="A5B592">
                  <a:shade val="75000"/>
                </a:srgbClr>
              </a:solidFill>
            </a:endParaRPr>
          </a:p>
        </p:txBody>
      </p:sp>
      <p:sp>
        <p:nvSpPr>
          <p:cNvPr id="3" name="Нижний колонтитул 23"/>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4" name="Номер слайда 6"/>
          <p:cNvSpPr>
            <a:spLocks noGrp="1"/>
          </p:cNvSpPr>
          <p:nvPr>
            <p:ph type="sldNum" sz="quarter" idx="12"/>
          </p:nvPr>
        </p:nvSpPr>
        <p:spPr/>
        <p:txBody>
          <a:bodyPr/>
          <a:lstStyle>
            <a:lvl1pPr>
              <a:defRPr/>
            </a:lvl1pPr>
          </a:lstStyle>
          <a:p>
            <a:pPr>
              <a:defRPr/>
            </a:pPr>
            <a:fld id="{9CF9ADBB-9E60-4DDC-93A4-2BB9F40396FC}"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12335703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78FFCA20-8D9D-4C68-98A2-CBAEE17D0CFC}" type="datetimeFigureOut">
              <a:rPr lang="ru-RU">
                <a:solidFill>
                  <a:srgbClr val="A5B592">
                    <a:shade val="75000"/>
                  </a:srgbClr>
                </a:solidFill>
              </a:rPr>
              <a:pPr>
                <a:defRPr/>
              </a:pPr>
              <a:t>22.10.2019</a:t>
            </a:fld>
            <a:endParaRPr lang="ru-RU" dirty="0">
              <a:solidFill>
                <a:srgbClr val="A5B592">
                  <a:shade val="75000"/>
                </a:srgbClr>
              </a:solidFill>
            </a:endParaRPr>
          </a:p>
        </p:txBody>
      </p:sp>
      <p:sp>
        <p:nvSpPr>
          <p:cNvPr id="7" name="Нижний колонтитул 28"/>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8" name="Номер слайда 6"/>
          <p:cNvSpPr>
            <a:spLocks noGrp="1"/>
          </p:cNvSpPr>
          <p:nvPr>
            <p:ph type="sldNum" sz="quarter" idx="12"/>
          </p:nvPr>
        </p:nvSpPr>
        <p:spPr/>
        <p:txBody>
          <a:bodyPr/>
          <a:lstStyle>
            <a:lvl1pPr>
              <a:defRPr/>
            </a:lvl1pPr>
          </a:lstStyle>
          <a:p>
            <a:pPr>
              <a:defRPr/>
            </a:pPr>
            <a:fld id="{4A54515A-E4A8-42B8-825C-6CB002BB2D03}"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08709454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dirty="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5A64A654-2C16-4572-84C5-FA43DBFD3850}" type="datetimeFigureOut">
              <a:rPr lang="ru-RU">
                <a:solidFill>
                  <a:srgbClr val="A5B592">
                    <a:shade val="75000"/>
                  </a:srgbClr>
                </a:solidFill>
              </a:rPr>
              <a:pPr>
                <a:defRPr/>
              </a:pPr>
              <a:t>22.10.2019</a:t>
            </a:fld>
            <a:endParaRPr lang="ru-RU" dirty="0">
              <a:solidFill>
                <a:srgbClr val="A5B592">
                  <a:shade val="75000"/>
                </a:srgb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7" name="Номер слайда 30"/>
          <p:cNvSpPr>
            <a:spLocks noGrp="1"/>
          </p:cNvSpPr>
          <p:nvPr>
            <p:ph type="sldNum" sz="quarter" idx="12"/>
          </p:nvPr>
        </p:nvSpPr>
        <p:spPr/>
        <p:txBody>
          <a:bodyPr/>
          <a:lstStyle>
            <a:lvl1pPr>
              <a:defRPr/>
            </a:lvl1pPr>
          </a:lstStyle>
          <a:p>
            <a:pPr>
              <a:defRPr/>
            </a:pPr>
            <a:fld id="{21D647C9-C6B1-4F2F-8B24-2E199D4FE153}"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307871470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fld id="{A4B5232D-16C2-4DB2-8130-47114FB96830}" type="datetimeFigureOut">
              <a:rPr lang="ru-RU">
                <a:solidFill>
                  <a:srgbClr val="A5B592">
                    <a:shade val="75000"/>
                  </a:srgbClr>
                </a:solidFill>
              </a:rPr>
              <a:pPr>
                <a:defRPr/>
              </a:pPr>
              <a:t>22.10.2019</a:t>
            </a:fld>
            <a:endParaRPr lang="ru-RU" dirty="0">
              <a:solidFill>
                <a:srgbClr val="A5B592">
                  <a:shade val="75000"/>
                </a:srgbClr>
              </a:solidFill>
            </a:endParaRPr>
          </a:p>
        </p:txBody>
      </p:sp>
      <p:sp>
        <p:nvSpPr>
          <p:cNvPr id="5" name="Нижний колонтитул 27"/>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6" name="Номер слайда 4"/>
          <p:cNvSpPr>
            <a:spLocks noGrp="1"/>
          </p:cNvSpPr>
          <p:nvPr>
            <p:ph type="sldNum" sz="quarter" idx="12"/>
          </p:nvPr>
        </p:nvSpPr>
        <p:spPr/>
        <p:txBody>
          <a:bodyPr/>
          <a:lstStyle>
            <a:lvl1pPr>
              <a:defRPr/>
            </a:lvl1pPr>
          </a:lstStyle>
          <a:p>
            <a:pPr>
              <a:defRPr/>
            </a:pPr>
            <a:fld id="{B0838609-ACC8-4FF4-9F0A-7515CF38DB21}"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223332406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274C406C-6815-442C-8F6C-0FF4F2E5C965}" type="datetimeFigureOut">
              <a:rPr lang="ru-RU">
                <a:solidFill>
                  <a:srgbClr val="A5B592">
                    <a:shade val="75000"/>
                  </a:srgbClr>
                </a:solidFill>
              </a:rPr>
              <a:pPr>
                <a:defRPr/>
              </a:pPr>
              <a:t>22.10.2019</a:t>
            </a:fld>
            <a:endParaRPr lang="ru-RU" dirty="0">
              <a:solidFill>
                <a:srgbClr val="A5B592">
                  <a:shade val="75000"/>
                </a:srgb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6" name="Номер слайда 5"/>
          <p:cNvSpPr>
            <a:spLocks noGrp="1"/>
          </p:cNvSpPr>
          <p:nvPr>
            <p:ph type="sldNum" sz="quarter" idx="12"/>
          </p:nvPr>
        </p:nvSpPr>
        <p:spPr/>
        <p:txBody>
          <a:bodyPr/>
          <a:lstStyle>
            <a:lvl1pPr>
              <a:defRPr/>
            </a:lvl1pPr>
          </a:lstStyle>
          <a:p>
            <a:pPr>
              <a:defRPr/>
            </a:pPr>
            <a:fld id="{BFC4DD4A-BABA-4BA2-A479-7C4E8F17C0B8}"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77233672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a:ea typeface="+mn-ea"/>
              <a:cs typeface="+mn-cs"/>
            </a:endParaRPr>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FFFFFF"/>
              </a:solidFill>
              <a:effectLst/>
              <a:uLnTx/>
              <a:uFillTx/>
              <a:latin typeface="Verdana" pitchFamily="34" charset="0"/>
              <a:ea typeface="+mn-ea"/>
              <a:cs typeface="+mn-cs"/>
            </a:endParaRPr>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FFFFFF"/>
              </a:solidFill>
              <a:effectLst/>
              <a:uLnTx/>
              <a:uFillTx/>
              <a:latin typeface="Verdana" pitchFamily="34" charset="0"/>
              <a:ea typeface="+mn-ea"/>
              <a:cs typeface="+mn-cs"/>
            </a:endParaRPr>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fld id="{2796574C-D63C-4BDA-89D8-F57022BA0715}" type="slidenum">
              <a:rPr kumimoji="0" lang="ru-RU" sz="1100" b="0" i="0" u="none" strike="noStrike" kern="1200" cap="none" spc="0" normalizeH="0" baseline="0" noProof="0" smtClean="0">
                <a:ln>
                  <a:noFill/>
                </a:ln>
                <a:solidFill>
                  <a:srgbClr val="FFFFFF"/>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FFFFFF"/>
              </a:solidFill>
              <a:effectLst/>
              <a:uLnTx/>
              <a:uFillTx/>
              <a:latin typeface="Verdana" pitchFamily="34" charset="0"/>
              <a:ea typeface="+mn-ea"/>
              <a:cs typeface="+mn-cs"/>
            </a:endParaRPr>
          </a:p>
        </p:txBody>
      </p:sp>
    </p:spTree>
    <p:extLst>
      <p:ext uri="{BB962C8B-B14F-4D97-AF65-F5344CB8AC3E}">
        <p14:creationId xmlns:p14="http://schemas.microsoft.com/office/powerpoint/2010/main" val="3031579973"/>
      </p:ext>
    </p:extLst>
  </p:cSld>
  <p:clrMapOvr>
    <a:overrideClrMapping bg1="lt1" tx1="dk1" bg2="lt2" tx2="dk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E16B586-EA7D-4621-8B75-67A494AD697C}"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3566444078"/>
      </p:ext>
    </p:extLst>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a:xfrm>
            <a:off x="6733952" y="6555112"/>
            <a:ext cx="588336" cy="228600"/>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B7BD45B-8AA2-4A94-BBB4-D50D8185444D}"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1953230670"/>
      </p:ext>
    </p:extLst>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299015A-1F74-4B3B-9999-77010A0C031A}"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408463895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8" name="Нижний колонтитул 7"/>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9" name="Номер слайда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AE17B94-FB63-44A6-9A9F-09B0174965C1}"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368146559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4" name="Нижний колонтитул 3"/>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5" name="Номер слайда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BD39918-D49A-4994-8C60-19E4CA33CA99}"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387765549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4" name="Номер слайда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F391B09-D3F6-4E16-9526-A720F6B08C5B}"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189913714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78529D1-F3A3-4930-B7FA-8B7314A9E19C}"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257967112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a:ea typeface="+mn-ea"/>
              <a:cs typeface="+mn-cs"/>
            </a:endParaRPr>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a:ea typeface="+mn-ea"/>
              <a:cs typeface="+mn-cs"/>
            </a:endParaRPr>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F4E7ED"/>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F4E7ED"/>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D04E318-4586-431A-BBE8-279FC23AAE1E}" type="slidenum">
              <a:rPr kumimoji="0" lang="ru-RU" sz="1100" b="0" i="0" u="none" strike="noStrike" kern="1200" cap="none" spc="0" normalizeH="0" baseline="0" noProof="0" smtClean="0">
                <a:ln>
                  <a:noFill/>
                </a:ln>
                <a:solidFill>
                  <a:srgbClr val="F4E7ED"/>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F4E7ED"/>
              </a:solidFill>
              <a:effectLst/>
              <a:uLnTx/>
              <a:uFillTx/>
              <a:latin typeface="Verdana" pitchFamily="34" charset="0"/>
              <a:ea typeface="+mn-ea"/>
              <a:cs typeface="+mn-cs"/>
            </a:endParaRPr>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extLst>
      <p:ext uri="{BB962C8B-B14F-4D97-AF65-F5344CB8AC3E}">
        <p14:creationId xmlns:p14="http://schemas.microsoft.com/office/powerpoint/2010/main" val="436414652"/>
      </p:ext>
    </p:extLst>
  </p:cSld>
  <p:clrMapOvr>
    <a:overrideClrMapping bg1="dk1" tx1="lt1" bg2="dk2" tx2="lt2" accent1="accent1" accent2="accent2" accent3="accent3" accent4="accent4" accent5="accent5" accent6="accent6" hlink="hlink" folHlink="folHlink"/>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70214E0-681B-45E5-9724-BDE1F17FFE32}"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321591412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a:xfrm>
            <a:off x="457200" y="6556248"/>
            <a:ext cx="3657600" cy="228600"/>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fld id="{DBB9F6E1-E5D0-4844-B084-B0840F4EA222}"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1201231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image" Target="../media/image4.jpeg"/><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6.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pPr>
                <a:defRPr/>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594" name="Freeform 2"/>
          <p:cNvSpPr>
            <a:spLocks/>
          </p:cNvSpPr>
          <p:nvPr/>
        </p:nvSpPr>
        <p:spPr bwMode="hidden">
          <a:xfrm>
            <a:off x="6627813" y="6429375"/>
            <a:ext cx="285750" cy="209550"/>
          </a:xfrm>
          <a:custGeom>
            <a:avLst/>
            <a:gdLst/>
            <a:ahLst/>
            <a:cxnLst>
              <a:cxn ang="0">
                <a:pos x="0" y="132"/>
              </a:cxn>
              <a:cxn ang="0">
                <a:pos x="29" y="132"/>
              </a:cxn>
              <a:cxn ang="0">
                <a:pos x="77" y="108"/>
              </a:cxn>
              <a:cxn ang="0">
                <a:pos x="119" y="78"/>
              </a:cxn>
              <a:cxn ang="0">
                <a:pos x="155" y="48"/>
              </a:cxn>
              <a:cxn ang="0">
                <a:pos x="179" y="12"/>
              </a:cxn>
              <a:cxn ang="0">
                <a:pos x="173" y="6"/>
              </a:cxn>
              <a:cxn ang="0">
                <a:pos x="167" y="0"/>
              </a:cxn>
              <a:cxn ang="0">
                <a:pos x="137" y="42"/>
              </a:cxn>
              <a:cxn ang="0">
                <a:pos x="101" y="78"/>
              </a:cxn>
              <a:cxn ang="0">
                <a:pos x="53" y="108"/>
              </a:cxn>
              <a:cxn ang="0">
                <a:pos x="0" y="132"/>
              </a:cxn>
              <a:cxn ang="0">
                <a:pos x="0" y="132"/>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w="9525">
            <a:noFill/>
            <a:round/>
            <a:headEnd/>
            <a:tailEnd/>
          </a:ln>
        </p:spPr>
        <p:txBody>
          <a:bodyPr/>
          <a:lstStyle/>
          <a:p>
            <a:pPr>
              <a:defRPr/>
            </a:pPr>
            <a:endParaRPr lang="uz-Cyrl-UZ">
              <a:latin typeface="Arial" charset="0"/>
              <a:cs typeface="Arial" charset="0"/>
            </a:endParaRPr>
          </a:p>
        </p:txBody>
      </p:sp>
      <p:grpSp>
        <p:nvGrpSpPr>
          <p:cNvPr id="2" name="Group 3"/>
          <p:cNvGrpSpPr>
            <a:grpSpLocks/>
          </p:cNvGrpSpPr>
          <p:nvPr/>
        </p:nvGrpSpPr>
        <p:grpSpPr bwMode="auto">
          <a:xfrm>
            <a:off x="3175" y="4267200"/>
            <a:ext cx="9140825" cy="2590800"/>
            <a:chOff x="2" y="2688"/>
            <a:chExt cx="5758" cy="1632"/>
          </a:xfrm>
        </p:grpSpPr>
        <p:sp>
          <p:nvSpPr>
            <p:cNvPr id="110596" name="Freeform 4"/>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3" name="Group 5"/>
            <p:cNvGrpSpPr>
              <a:grpSpLocks/>
            </p:cNvGrpSpPr>
            <p:nvPr userDrawn="1"/>
          </p:nvGrpSpPr>
          <p:grpSpPr bwMode="auto">
            <a:xfrm>
              <a:off x="3528" y="3715"/>
              <a:ext cx="792" cy="521"/>
              <a:chOff x="3527" y="3715"/>
              <a:chExt cx="792" cy="521"/>
            </a:xfrm>
          </p:grpSpPr>
          <p:sp>
            <p:nvSpPr>
              <p:cNvPr id="110598"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a:defRPr/>
                </a:pPr>
                <a:endParaRPr lang="uz-Cyrl-UZ">
                  <a:latin typeface="Arial" charset="0"/>
                  <a:cs typeface="Arial" charset="0"/>
                </a:endParaRPr>
              </a:p>
            </p:txBody>
          </p:sp>
          <p:sp>
            <p:nvSpPr>
              <p:cNvPr id="110599"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0"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1"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2"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3" name="Freeform 11"/>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04" name="Freeform 12"/>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a:defRPr/>
                </a:pPr>
                <a:endParaRPr lang="uz-Cyrl-UZ">
                  <a:latin typeface="Arial" charset="0"/>
                  <a:cs typeface="Arial" charset="0"/>
                </a:endParaRPr>
              </a:p>
            </p:txBody>
          </p:sp>
          <p:sp>
            <p:nvSpPr>
              <p:cNvPr id="110605" name="Freeform 13"/>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06" name="Freeform 14"/>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a:defRPr/>
                </a:pPr>
                <a:endParaRPr lang="uz-Cyrl-UZ">
                  <a:latin typeface="Arial" charset="0"/>
                  <a:cs typeface="Arial" charset="0"/>
                </a:endParaRPr>
              </a:p>
            </p:txBody>
          </p:sp>
          <p:sp>
            <p:nvSpPr>
              <p:cNvPr id="110607" name="Freeform 15"/>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110608"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4" name="Group 17"/>
            <p:cNvGrpSpPr>
              <a:grpSpLocks/>
            </p:cNvGrpSpPr>
            <p:nvPr userDrawn="1"/>
          </p:nvGrpSpPr>
          <p:grpSpPr bwMode="auto">
            <a:xfrm>
              <a:off x="1776" y="3631"/>
              <a:ext cx="1626" cy="683"/>
              <a:chOff x="1776" y="3631"/>
              <a:chExt cx="1626" cy="683"/>
            </a:xfrm>
          </p:grpSpPr>
          <p:sp>
            <p:nvSpPr>
              <p:cNvPr id="110610"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1"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2"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3"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14"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15"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16"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7"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110618" name="Freeform 26"/>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19" name="Freeform 27"/>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a:defRPr/>
                </a:pPr>
                <a:endParaRPr lang="uz-Cyrl-UZ">
                  <a:latin typeface="Arial" charset="0"/>
                  <a:cs typeface="Arial" charset="0"/>
                </a:endParaRPr>
              </a:p>
            </p:txBody>
          </p:sp>
          <p:sp>
            <p:nvSpPr>
              <p:cNvPr id="110620" name="Freeform 28"/>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110621" name="Freeform 29"/>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2" name="Freeform 30"/>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110623" name="Freeform 31"/>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110624" name="Freeform 32"/>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5" name="Freeform 33"/>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6" name="Freeform 34"/>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7" name="Freeform 35"/>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grpSp>
        <p:grpSp>
          <p:nvGrpSpPr>
            <p:cNvPr id="5" name="Group 36"/>
            <p:cNvGrpSpPr>
              <a:grpSpLocks/>
            </p:cNvGrpSpPr>
            <p:nvPr userDrawn="1"/>
          </p:nvGrpSpPr>
          <p:grpSpPr bwMode="auto">
            <a:xfrm>
              <a:off x="4128" y="3360"/>
              <a:ext cx="1351" cy="821"/>
              <a:chOff x="4128" y="3360"/>
              <a:chExt cx="1351" cy="821"/>
            </a:xfrm>
          </p:grpSpPr>
          <p:sp>
            <p:nvSpPr>
              <p:cNvPr id="110629" name="Freeform 37"/>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0" name="Freeform 38"/>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1" name="Freeform 39"/>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2" name="Freeform 40"/>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3" name="Freeform 41"/>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4" name="Freeform 42"/>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5" name="Freeform 43"/>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6" name="Freeform 44"/>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110637" name="Freeform 45"/>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a:defRPr/>
                </a:pPr>
                <a:endParaRPr lang="uz-Cyrl-UZ">
                  <a:latin typeface="Arial" charset="0"/>
                  <a:cs typeface="Arial" charset="0"/>
                </a:endParaRPr>
              </a:p>
            </p:txBody>
          </p:sp>
          <p:sp>
            <p:nvSpPr>
              <p:cNvPr id="110638" name="Freeform 46"/>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9" name="Freeform 47"/>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40"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110641"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2"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3"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4"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5"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6" name="Group 54"/>
            <p:cNvGrpSpPr>
              <a:grpSpLocks/>
            </p:cNvGrpSpPr>
            <p:nvPr userDrawn="1"/>
          </p:nvGrpSpPr>
          <p:grpSpPr bwMode="auto">
            <a:xfrm>
              <a:off x="5280" y="3024"/>
              <a:ext cx="425" cy="258"/>
              <a:chOff x="5280" y="3024"/>
              <a:chExt cx="425" cy="258"/>
            </a:xfrm>
          </p:grpSpPr>
          <p:sp>
            <p:nvSpPr>
              <p:cNvPr id="110647" name="Freeform 55"/>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48" name="Freeform 56"/>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49" name="Freeform 57"/>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0" name="Freeform 58"/>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1" name="Freeform 59"/>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2" name="Freeform 60"/>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3" name="Freeform 61"/>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7" name="Group 62"/>
              <p:cNvGrpSpPr>
                <a:grpSpLocks/>
              </p:cNvGrpSpPr>
              <p:nvPr/>
            </p:nvGrpSpPr>
            <p:grpSpPr bwMode="auto">
              <a:xfrm>
                <a:off x="5381" y="3085"/>
                <a:ext cx="227" cy="132"/>
                <a:chOff x="5381" y="3085"/>
                <a:chExt cx="227" cy="132"/>
              </a:xfrm>
            </p:grpSpPr>
            <p:sp>
              <p:nvSpPr>
                <p:cNvPr id="110655"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56"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57"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58"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grpSp>
      <p:sp>
        <p:nvSpPr>
          <p:cNvPr id="110659" name="Rectangle 67"/>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ru-RU" smtClean="0"/>
              <a:t>Образец заголовка</a:t>
            </a:r>
          </a:p>
        </p:txBody>
      </p:sp>
      <p:sp>
        <p:nvSpPr>
          <p:cNvPr id="110660" name="Rectangle 68"/>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10661" name="Rectangle 69"/>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cs typeface="Arial" charset="0"/>
              </a:defRPr>
            </a:lvl1pPr>
          </a:lstStyle>
          <a:p>
            <a:pPr>
              <a:defRPr/>
            </a:pPr>
            <a:fld id="{AF663319-A645-4C4E-9C06-41AFF8081934}" type="datetimeFigureOut">
              <a:rPr lang="ru-RU"/>
              <a:pPr>
                <a:defRPr/>
              </a:pPr>
              <a:t>22.10.2019</a:t>
            </a:fld>
            <a:endParaRPr lang="ru-RU"/>
          </a:p>
        </p:txBody>
      </p:sp>
      <p:sp>
        <p:nvSpPr>
          <p:cNvPr id="110662" name="Rectangle 70"/>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cs typeface="Arial" charset="0"/>
              </a:defRPr>
            </a:lvl1pPr>
          </a:lstStyle>
          <a:p>
            <a:pPr>
              <a:defRPr/>
            </a:pPr>
            <a:endParaRPr lang="ru-RU"/>
          </a:p>
        </p:txBody>
      </p:sp>
      <p:sp>
        <p:nvSpPr>
          <p:cNvPr id="110663" name="Rectangle 71"/>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cs typeface="Arial" charset="0"/>
              </a:defRPr>
            </a:lvl1pPr>
          </a:lstStyle>
          <a:p>
            <a:pPr>
              <a:defRPr/>
            </a:pPr>
            <a:fld id="{A6C96D85-4ACE-43F1-BCF9-7DFAB5A2A155}"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Lst>
  <p:transition spd="slow">
    <p:checker/>
  </p:transition>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pitchFamily="2" charset="2"/>
        <a:buChar char="l"/>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lr>
          <a:schemeClr val="folHlink"/>
        </a:buClr>
        <a:buSzPct val="50000"/>
        <a:buFont typeface="Wingdings" pitchFamily="2" charset="2"/>
        <a:buChar char="l"/>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9pPr>
    </p:bodyStyle>
    <p:otherStyle>
      <a:defPPr>
        <a:defRPr lang="uz-Cyrl-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102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defRPr>
            </a:lvl1pPr>
          </a:lstStyle>
          <a:p>
            <a:pPr>
              <a:defRPr/>
            </a:pPr>
            <a:fld id="{17340DBF-438C-4BE5-8063-F2A540F2E454}" type="datetimeFigureOut">
              <a:rPr lang="ru-RU">
                <a:solidFill>
                  <a:srgbClr val="A5B592">
                    <a:shade val="75000"/>
                  </a:srgbClr>
                </a:solidFill>
              </a:rPr>
              <a:pPr>
                <a:defRPr/>
              </a:pPr>
              <a:t>22.10.2019</a:t>
            </a:fld>
            <a:endParaRPr lang="ru-RU" dirty="0">
              <a:solidFill>
                <a:srgbClr val="A5B592">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endParaRPr lang="ru-RU">
              <a:solidFill>
                <a:srgbClr val="A5B592">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fld id="{845BBA85-4EBC-49F5-B18E-C6630458FEEC}" type="slidenum">
              <a:rPr lang="ru-RU">
                <a:solidFill>
                  <a:srgbClr val="A5B592">
                    <a:shade val="75000"/>
                  </a:srgbClr>
                </a:solidFill>
              </a:rPr>
              <a:pPr>
                <a:defRPr/>
              </a:pPr>
              <a:t>‹#›</a:t>
            </a:fld>
            <a:endParaRPr lang="ru-RU" dirty="0">
              <a:solidFill>
                <a:srgbClr val="A5B592">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Tree>
    <p:extLst>
      <p:ext uri="{BB962C8B-B14F-4D97-AF65-F5344CB8AC3E}">
        <p14:creationId xmlns:p14="http://schemas.microsoft.com/office/powerpoint/2010/main" val="3496327894"/>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a:ea typeface="+mn-ea"/>
              <a:cs typeface="+mn-cs"/>
            </a:endParaRPr>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fld id="{7F480C78-A690-4F33-BB67-905DEF5FEB97}"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2112298221"/>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8.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8.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xml"/><Relationship Id="rId1" Type="http://schemas.openxmlformats.org/officeDocument/2006/relationships/slideLayout" Target="../slideLayouts/slideLayout48.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0.jpeg"/><Relationship Id="rId1" Type="http://schemas.openxmlformats.org/officeDocument/2006/relationships/slideLayout" Target="../slideLayouts/slideLayout48.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179512" y="404664"/>
            <a:ext cx="8643998" cy="3167063"/>
          </a:xfrm>
          <a:prstGeom prst="rect">
            <a:avLst/>
          </a:prstGeom>
        </p:spPr>
        <p:style>
          <a:lnRef idx="1">
            <a:schemeClr val="accent5"/>
          </a:lnRef>
          <a:fillRef idx="2">
            <a:schemeClr val="accent5"/>
          </a:fillRef>
          <a:effectRef idx="1">
            <a:schemeClr val="accent5"/>
          </a:effectRef>
          <a:fontRef idx="minor">
            <a:schemeClr val="dk1"/>
          </a:fontRef>
        </p:style>
        <p:txBody>
          <a:bodyPr/>
          <a:lstStyle/>
          <a:p>
            <a:pPr algn="ctr">
              <a:spcBef>
                <a:spcPct val="20000"/>
              </a:spcBef>
              <a:buClr>
                <a:schemeClr val="hlink"/>
              </a:buClr>
              <a:buSzPct val="80000"/>
              <a:defRPr/>
            </a:pPr>
            <a:r>
              <a:rPr lang="uz-Cyrl-UZ" sz="4800" b="1" kern="0" dirty="0" smtClean="0">
                <a:solidFill>
                  <a:srgbClr val="C00000"/>
                </a:solidFill>
                <a:effectLst>
                  <a:outerShdw blurRad="38100" dist="38100" dir="2700000" algn="tl">
                    <a:srgbClr val="000000"/>
                  </a:outerShdw>
                </a:effectLst>
                <a:latin typeface="Times New Roman" pitchFamily="18" charset="0"/>
              </a:rPr>
              <a:t>4-М</a:t>
            </a:r>
            <a:r>
              <a:rPr kumimoji="0" lang="uz-Cyrl-UZ" sz="4800" b="1" i="0" u="none" strike="noStrike" kern="0" cap="none" spc="0" normalizeH="0" baseline="0" noProof="0" dirty="0" smtClean="0">
                <a:ln>
                  <a:noFill/>
                </a:ln>
                <a:solidFill>
                  <a:srgbClr val="C00000"/>
                </a:solidFill>
                <a:effectLst>
                  <a:outerShdw blurRad="38100" dist="38100" dir="2700000" algn="tl">
                    <a:srgbClr val="000000"/>
                  </a:outerShdw>
                </a:effectLst>
                <a:uLnTx/>
                <a:uFillTx/>
                <a:latin typeface="Times New Roman" pitchFamily="18" charset="0"/>
              </a:rPr>
              <a:t>авзу</a:t>
            </a:r>
            <a:r>
              <a:rPr lang="ru-RU" sz="4800" b="1" kern="0" dirty="0">
                <a:solidFill>
                  <a:srgbClr val="C00000"/>
                </a:solidFill>
                <a:effectLst>
                  <a:outerShdw blurRad="38100" dist="38100" dir="2700000" algn="tl">
                    <a:srgbClr val="000000"/>
                  </a:outerShdw>
                </a:effectLst>
                <a:latin typeface="Times New Roman" pitchFamily="18" charset="0"/>
              </a:rPr>
              <a:t>:Композиция </a:t>
            </a:r>
            <a:r>
              <a:rPr lang="ru-RU" sz="4800" b="1" kern="0" dirty="0" err="1">
                <a:solidFill>
                  <a:srgbClr val="C00000"/>
                </a:solidFill>
                <a:effectLst>
                  <a:outerShdw blurRad="38100" dist="38100" dir="2700000" algn="tl">
                    <a:srgbClr val="000000"/>
                  </a:outerShdw>
                </a:effectLst>
                <a:latin typeface="Times New Roman" pitchFamily="18" charset="0"/>
              </a:rPr>
              <a:t>ҳақида</a:t>
            </a:r>
            <a:r>
              <a:rPr lang="ru-RU" sz="4800" b="1" kern="0" dirty="0">
                <a:solidFill>
                  <a:srgbClr val="C00000"/>
                </a:solidFill>
                <a:effectLst>
                  <a:outerShdw blurRad="38100" dist="38100" dir="2700000" algn="tl">
                    <a:srgbClr val="000000"/>
                  </a:outerShdw>
                </a:effectLst>
                <a:latin typeface="Times New Roman" pitchFamily="18" charset="0"/>
              </a:rPr>
              <a:t> </a:t>
            </a:r>
            <a:r>
              <a:rPr lang="ru-RU" sz="4800" b="1" kern="0" dirty="0" err="1">
                <a:solidFill>
                  <a:srgbClr val="C00000"/>
                </a:solidFill>
                <a:effectLst>
                  <a:outerShdw blurRad="38100" dist="38100" dir="2700000" algn="tl">
                    <a:srgbClr val="000000"/>
                  </a:outerShdw>
                </a:effectLst>
                <a:latin typeface="Times New Roman" pitchFamily="18" charset="0"/>
              </a:rPr>
              <a:t>тушунча</a:t>
            </a:r>
            <a:r>
              <a:rPr lang="ru-RU" sz="4800" b="1" kern="0" dirty="0">
                <a:solidFill>
                  <a:srgbClr val="C00000"/>
                </a:solidFill>
                <a:effectLst>
                  <a:outerShdw blurRad="38100" dist="38100" dir="2700000" algn="tl">
                    <a:srgbClr val="000000"/>
                  </a:outerShdw>
                </a:effectLst>
                <a:latin typeface="Times New Roman" pitchFamily="18" charset="0"/>
              </a:rPr>
              <a:t>. </a:t>
            </a:r>
            <a:r>
              <a:rPr lang="ru-RU" sz="4800" b="1" kern="0" dirty="0" err="1">
                <a:solidFill>
                  <a:srgbClr val="C00000"/>
                </a:solidFill>
                <a:effectLst>
                  <a:outerShdw blurRad="38100" dist="38100" dir="2700000" algn="tl">
                    <a:srgbClr val="000000"/>
                  </a:outerShdw>
                </a:effectLst>
                <a:latin typeface="Times New Roman" pitchFamily="18" charset="0"/>
              </a:rPr>
              <a:t>Дарахтзорларнинг</a:t>
            </a:r>
            <a:r>
              <a:rPr lang="ru-RU" sz="4800" b="1" kern="0" dirty="0">
                <a:solidFill>
                  <a:srgbClr val="C00000"/>
                </a:solidFill>
                <a:effectLst>
                  <a:outerShdw blurRad="38100" dist="38100" dir="2700000" algn="tl">
                    <a:srgbClr val="000000"/>
                  </a:outerShdw>
                </a:effectLst>
                <a:latin typeface="Times New Roman" pitchFamily="18" charset="0"/>
              </a:rPr>
              <a:t> архитектура </a:t>
            </a:r>
            <a:r>
              <a:rPr lang="ru-RU" sz="4800" b="1" kern="0" dirty="0" err="1">
                <a:solidFill>
                  <a:srgbClr val="C00000"/>
                </a:solidFill>
                <a:effectLst>
                  <a:outerShdw blurRad="38100" dist="38100" dir="2700000" algn="tl">
                    <a:srgbClr val="000000"/>
                  </a:outerShdw>
                </a:effectLst>
                <a:latin typeface="Times New Roman" pitchFamily="18" charset="0"/>
              </a:rPr>
              <a:t>режалаштириш</a:t>
            </a:r>
            <a:r>
              <a:rPr lang="ru-RU" sz="4800" b="1" kern="0" dirty="0">
                <a:solidFill>
                  <a:srgbClr val="C00000"/>
                </a:solidFill>
                <a:effectLst>
                  <a:outerShdw blurRad="38100" dist="38100" dir="2700000" algn="tl">
                    <a:srgbClr val="000000"/>
                  </a:outerShdw>
                </a:effectLst>
                <a:latin typeface="Times New Roman" pitchFamily="18" charset="0"/>
              </a:rPr>
              <a:t> </a:t>
            </a:r>
            <a:r>
              <a:rPr lang="ru-RU" sz="4800" b="1" kern="0" dirty="0" err="1">
                <a:solidFill>
                  <a:srgbClr val="C00000"/>
                </a:solidFill>
                <a:effectLst>
                  <a:outerShdw blurRad="38100" dist="38100" dir="2700000" algn="tl">
                    <a:srgbClr val="000000"/>
                  </a:outerShdw>
                </a:effectLst>
                <a:latin typeface="Times New Roman" pitchFamily="18" charset="0"/>
              </a:rPr>
              <a:t>аҳамияти</a:t>
            </a:r>
            <a:endParaRPr kumimoji="0" lang="ru-RU" sz="4800" b="1" i="0" u="none" strike="noStrike" kern="0" cap="none" spc="0" normalizeH="0" baseline="0" noProof="0" dirty="0" smtClean="0">
              <a:ln>
                <a:noFill/>
              </a:ln>
              <a:solidFill>
                <a:srgbClr val="C00000"/>
              </a:solidFill>
              <a:effectLst>
                <a:outerShdw blurRad="38100" dist="38100" dir="2700000" algn="tl">
                  <a:srgbClr val="000000"/>
                </a:outerShdw>
              </a:effectLst>
              <a:uLnTx/>
              <a:uFillTx/>
              <a:latin typeface="Times New Roman" pitchFamily="18" charset="0"/>
            </a:endParaRPr>
          </a:p>
          <a:p>
            <a:pPr marL="609600" marR="0" lvl="0" indent="-609600" algn="l" defTabSz="914400" rtl="0" eaLnBrk="1" fontAlgn="base" latinLnBrk="0" hangingPunct="1">
              <a:lnSpc>
                <a:spcPct val="100000"/>
              </a:lnSpc>
              <a:spcBef>
                <a:spcPct val="20000"/>
              </a:spcBef>
              <a:spcAft>
                <a:spcPct val="0"/>
              </a:spcAft>
              <a:buClr>
                <a:schemeClr val="hlink"/>
              </a:buClr>
              <a:buSzPct val="80000"/>
              <a:tabLst/>
              <a:defRPr/>
            </a:pPr>
            <a:endParaRPr kumimoji="0" lang="uz-Cyrl-UZ" sz="4800" b="1" i="0" u="none" strike="noStrike" kern="0" cap="none" spc="0" normalizeH="0" baseline="0" noProof="0" dirty="0" smtClean="0">
              <a:ln>
                <a:noFill/>
              </a:ln>
              <a:solidFill>
                <a:srgbClr val="0000FF"/>
              </a:solidFill>
              <a:effectLst/>
              <a:uLnTx/>
              <a:uFillTx/>
            </a:endParaRPr>
          </a:p>
        </p:txBody>
      </p:sp>
      <p:pic>
        <p:nvPicPr>
          <p:cNvPr id="1028" name="Picture 4" descr="Картинки по запросу ландшафтная компози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429000"/>
            <a:ext cx="4869954" cy="32843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1940">
    <p:check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51520" y="404664"/>
            <a:ext cx="8534430" cy="5810269"/>
          </a:xfrm>
        </p:spPr>
        <p:txBody>
          <a:bodyPr/>
          <a:lstStyle/>
          <a:p>
            <a:pPr marL="609600" indent="-609600" eaLnBrk="1" hangingPunct="1">
              <a:defRPr/>
            </a:pPr>
            <a:r>
              <a:rPr lang="uz-Cyrl-UZ" sz="2400" dirty="0" smtClean="0">
                <a:solidFill>
                  <a:srgbClr val="00B050"/>
                </a:solidFill>
              </a:rPr>
              <a:t>Режа:</a:t>
            </a:r>
            <a:endParaRPr lang="ru-RU" sz="2400" dirty="0" smtClean="0">
              <a:solidFill>
                <a:srgbClr val="00B050"/>
              </a:solidFill>
            </a:endParaRPr>
          </a:p>
          <a:p>
            <a:pPr algn="just"/>
            <a:r>
              <a:rPr lang="uz-Cyrl-UZ" sz="2400" dirty="0">
                <a:solidFill>
                  <a:srgbClr val="0000FF"/>
                </a:solidFill>
                <a:effectLst/>
              </a:rPr>
              <a:t>1.	</a:t>
            </a:r>
            <a:r>
              <a:rPr lang="uz-Cyrl-UZ" sz="2800" dirty="0">
                <a:solidFill>
                  <a:srgbClr val="0000FF"/>
                </a:solidFill>
                <a:effectLst/>
              </a:rPr>
              <a:t>Яшил қурилиш композициясининг асосий тамойиллари</a:t>
            </a:r>
          </a:p>
          <a:p>
            <a:pPr algn="just"/>
            <a:r>
              <a:rPr lang="uz-Cyrl-UZ" sz="2800" dirty="0">
                <a:solidFill>
                  <a:srgbClr val="0000FF"/>
                </a:solidFill>
                <a:effectLst/>
              </a:rPr>
              <a:t>2.	Композиция ҳақида тушунча.</a:t>
            </a:r>
          </a:p>
          <a:p>
            <a:pPr algn="just"/>
            <a:r>
              <a:rPr lang="uz-Cyrl-UZ" sz="2800" dirty="0">
                <a:solidFill>
                  <a:srgbClr val="0000FF"/>
                </a:solidFill>
                <a:effectLst/>
              </a:rPr>
              <a:t>3.	Дарахт ва буталарнинг композицияси </a:t>
            </a:r>
          </a:p>
          <a:p>
            <a:pPr algn="just"/>
            <a:r>
              <a:rPr lang="uz-Cyrl-UZ" sz="2800" dirty="0">
                <a:solidFill>
                  <a:srgbClr val="0000FF"/>
                </a:solidFill>
                <a:effectLst/>
              </a:rPr>
              <a:t>4.	Гул ва яшил ўтлар композицияси</a:t>
            </a:r>
          </a:p>
          <a:p>
            <a:pPr algn="just"/>
            <a:r>
              <a:rPr lang="uz-Cyrl-UZ" sz="2800" dirty="0">
                <a:solidFill>
                  <a:srgbClr val="0000FF"/>
                </a:solidFill>
                <a:effectLst/>
              </a:rPr>
              <a:t>5.	Газонлар композицияси </a:t>
            </a:r>
          </a:p>
          <a:p>
            <a:pPr algn="just"/>
            <a:r>
              <a:rPr lang="uz-Cyrl-UZ" sz="2800" dirty="0" smtClean="0">
                <a:solidFill>
                  <a:srgbClr val="0000FF"/>
                </a:solidFill>
                <a:effectLst/>
              </a:rPr>
              <a:t> </a:t>
            </a:r>
            <a:endParaRPr lang="uz-Cyrl-UZ" sz="2800" dirty="0">
              <a:solidFill>
                <a:srgbClr val="0000FF"/>
              </a:solidFill>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188640"/>
            <a:ext cx="8178112" cy="922114"/>
          </a:xfrm>
        </p:spPr>
        <p:style>
          <a:lnRef idx="0">
            <a:schemeClr val="accent4"/>
          </a:lnRef>
          <a:fillRef idx="3">
            <a:schemeClr val="accent4"/>
          </a:fillRef>
          <a:effectRef idx="3">
            <a:schemeClr val="accent4"/>
          </a:effectRef>
          <a:fontRef idx="minor">
            <a:schemeClr val="lt1"/>
          </a:fontRef>
        </p:style>
        <p:txBody>
          <a:bodyPr>
            <a:noAutofit/>
          </a:bodyPr>
          <a:lstStyle/>
          <a:p>
            <a:pPr algn="ctr"/>
            <a:r>
              <a:rPr lang="ru-RU" sz="3200" b="1" dirty="0" err="1">
                <a:effectLst/>
              </a:rPr>
              <a:t>Яшил</a:t>
            </a:r>
            <a:r>
              <a:rPr lang="ru-RU" sz="3200" b="1" dirty="0">
                <a:effectLst/>
              </a:rPr>
              <a:t> </a:t>
            </a:r>
            <a:r>
              <a:rPr lang="ru-RU" sz="3200" b="1" dirty="0" err="1">
                <a:effectLst/>
              </a:rPr>
              <a:t>қурилиш</a:t>
            </a:r>
            <a:r>
              <a:rPr lang="ru-RU" sz="3200" b="1" dirty="0">
                <a:effectLst/>
              </a:rPr>
              <a:t> </a:t>
            </a:r>
            <a:r>
              <a:rPr lang="ru-RU" sz="3200" b="1" dirty="0" err="1">
                <a:effectLst/>
              </a:rPr>
              <a:t>композициясининг</a:t>
            </a:r>
            <a:r>
              <a:rPr lang="ru-RU" sz="3200" b="1" dirty="0">
                <a:effectLst/>
              </a:rPr>
              <a:t> </a:t>
            </a:r>
            <a:r>
              <a:rPr lang="ru-RU" sz="3200" b="1" dirty="0" err="1">
                <a:effectLst/>
              </a:rPr>
              <a:t>асосий</a:t>
            </a:r>
            <a:r>
              <a:rPr lang="ru-RU" sz="3200" b="1" dirty="0">
                <a:effectLst/>
              </a:rPr>
              <a:t> </a:t>
            </a:r>
            <a:r>
              <a:rPr lang="ru-RU" sz="3200" b="1" dirty="0" err="1">
                <a:effectLst/>
              </a:rPr>
              <a:t>тамойиллари</a:t>
            </a:r>
            <a:r>
              <a:rPr lang="ru-RU" sz="3200" b="1" dirty="0">
                <a:effectLst/>
              </a:rPr>
              <a:t>.</a:t>
            </a:r>
            <a:endParaRPr lang="ru-RU" sz="32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50177" name="Rectangle 1"/>
          <p:cNvSpPr>
            <a:spLocks noChangeArrowheads="1"/>
          </p:cNvSpPr>
          <p:nvPr/>
        </p:nvSpPr>
        <p:spPr bwMode="auto">
          <a:xfrm rot="10800000" flipV="1">
            <a:off x="379773" y="1175127"/>
            <a:ext cx="8929718" cy="4930259"/>
          </a:xfrm>
          <a:prstGeom prst="foldedCorner">
            <a:avLst>
              <a:gd name="adj" fmla="val 20013"/>
            </a:avLst>
          </a:prstGeom>
          <a:ln>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ctr" anchorCtr="0" compatLnSpc="1">
            <a:prstTxWarp prst="textNoShape">
              <a:avLst/>
            </a:prstTxWarp>
            <a:spAutoFit/>
          </a:bodyPr>
          <a:lstStyle/>
          <a:p>
            <a:r>
              <a:rPr lang="uz-Cyrl-UZ" dirty="0" smtClean="0"/>
              <a:t>Бирор-бир </a:t>
            </a:r>
            <a:r>
              <a:rPr lang="uz-Cyrl-UZ" dirty="0"/>
              <a:t>ҳудудни кўкаламзорлаштириш жараёнида унинг ер майдонларини ташриф буюрувчилар кўз нигоҳида қандайдир нафис ландшафт кўринишидаги санъат жозибасига келтириш зарур бўлади. </a:t>
            </a:r>
            <a:endParaRPr lang="ru-RU" dirty="0"/>
          </a:p>
          <a:p>
            <a:r>
              <a:rPr lang="uz-Cyrl-UZ" dirty="0"/>
              <a:t>Бунинг учун яшил ҳудуднинг умумий тамойилларини билиш ке рак. бу тамойиллар ўз навбатида: ер майдонларини қандай тартибдаги, яъни услубдаги планировкага эга бўлиши кераклиги, ўсимлик дунёсининг турлари бўйича жойланиши, уларда гуллар тўлқинининг намоён бўлиши, инсон кўз нигоҳида жонли ва жонсиз предметлар нинг товланиб кўриниши, яшил ҳудудлар композицияси маркази, уларнинг ўзаро нисбати ва масштаби, соя ва ёруғликнинг ўзаро нисбати, шунингдек, ўсимликлар дунёси гуллаш даврининг давомий лиги, япроқ ва нинабаргли дарахт лар ва бутасимон ўсимликларнинг нафис кўринишдаги композиция намоён қилиши, ўцимон ўсимликлар ва гуллар композицияси, майсазорлар композицияси, архитектура бинолари ва иншоатларни, сув ҳавзалари атрофини шафтига уйғунлашган каштан кўкаламзорлаштириш услублари. дарахтининг гуллаган даври. </a:t>
            </a:r>
            <a:endParaRPr lang="ru-RU" dirty="0"/>
          </a:p>
        </p:txBody>
      </p:sp>
      <p:sp>
        <p:nvSpPr>
          <p:cNvPr id="3" name="AutoShape 2" descr="Картинки по запросу роза цветы"/>
          <p:cNvSpPr>
            <a:spLocks noChangeAspect="1" noChangeArrowheads="1"/>
          </p:cNvSpPr>
          <p:nvPr/>
        </p:nvSpPr>
        <p:spPr bwMode="auto">
          <a:xfrm>
            <a:off x="63500" y="-136525"/>
            <a:ext cx="5981700" cy="3362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50" name="Picture 2" descr="Картинки по запросу ландшафтная композиция"/>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96166" y="5222813"/>
            <a:ext cx="2332531" cy="147072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6095" y="5254227"/>
            <a:ext cx="2423750" cy="1464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399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214313" y="500042"/>
            <a:ext cx="5572133" cy="6215106"/>
          </a:xfrm>
          <a:prstGeom prst="foldedCorner">
            <a:avLst/>
          </a:prstGeom>
        </p:spPr>
        <p:style>
          <a:lnRef idx="1">
            <a:schemeClr val="accent2"/>
          </a:lnRef>
          <a:fillRef idx="2">
            <a:schemeClr val="accent2"/>
          </a:fillRef>
          <a:effectRef idx="1">
            <a:schemeClr val="accent2"/>
          </a:effectRef>
          <a:fontRef idx="minor">
            <a:schemeClr val="dk1"/>
          </a:fontRef>
        </p:style>
        <p:txBody>
          <a:bodyPr>
            <a:normAutofit fontScale="77500" lnSpcReduction="20000"/>
          </a:bodyPr>
          <a:lstStyle/>
          <a:p>
            <a:r>
              <a:rPr lang="uz-Cyrl-UZ" dirty="0"/>
              <a:t>Яшил ҳудудлар барпо этишда уч турдаги кўкаламзорлаштириш  услуби қабул қилинган: </a:t>
            </a:r>
            <a:r>
              <a:rPr lang="uz-Cyrl-UZ" b="1" dirty="0"/>
              <a:t>мунтазам, пейзаж ва аралаш</a:t>
            </a:r>
            <a:r>
              <a:rPr lang="uz-Cyrl-UZ" dirty="0"/>
              <a:t> ҳолдаги.</a:t>
            </a:r>
            <a:endParaRPr lang="ru-RU" dirty="0"/>
          </a:p>
          <a:p>
            <a:r>
              <a:rPr lang="uz-Cyrl-UZ" dirty="0"/>
              <a:t>Мунтазам услубда – барча кўкаламзорлаштириш элементлари ва обектлари мунтазам ёки тўғри геометрик шаклга эга бўлади. ташкил этиладиган гулзорлар айлана, тўғри тўртбурчак, ромбсимон, учбурчак, юраксимон ва ҳоказо кўринишда; </a:t>
            </a:r>
            <a:endParaRPr lang="ru-RU" sz="2400" dirty="0"/>
          </a:p>
        </p:txBody>
      </p:sp>
      <p:sp>
        <p:nvSpPr>
          <p:cNvPr id="2" name="AutoShape 2" descr="Картинки по запросу ландшафтная композиция"/>
          <p:cNvSpPr>
            <a:spLocks noChangeAspect="1" noChangeArrowheads="1"/>
          </p:cNvSpPr>
          <p:nvPr/>
        </p:nvSpPr>
        <p:spPr bwMode="auto">
          <a:xfrm>
            <a:off x="155575" y="-1828800"/>
            <a:ext cx="5734050" cy="3810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78" name="Picture 6" descr="Картинки по запросу ландшафтная компози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9777" y="500042"/>
            <a:ext cx="3088133" cy="238125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03079" y="4149080"/>
            <a:ext cx="3260532" cy="20577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p:spPr>
        <p:style>
          <a:lnRef idx="2">
            <a:schemeClr val="accent2"/>
          </a:lnRef>
          <a:fillRef idx="1">
            <a:schemeClr val="lt1"/>
          </a:fillRef>
          <a:effectRef idx="0">
            <a:schemeClr val="accent2"/>
          </a:effectRef>
          <a:fontRef idx="minor">
            <a:schemeClr val="dk1"/>
          </a:fontRef>
        </p:style>
        <p:txBody>
          <a:bodyPr>
            <a:noAutofit/>
          </a:bodyPr>
          <a:lstStyle/>
          <a:p>
            <a:pPr algn="ctr">
              <a:defRPr/>
            </a:pPr>
            <a:r>
              <a:rPr lang="uz-Cyrl-UZ" sz="2000" dirty="0">
                <a:solidFill>
                  <a:srgbClr val="0000FF"/>
                </a:solidFill>
              </a:rPr>
              <a:t>Ўсимликларда ранглар жамланмаси қуйидагича тартибда бўлиши мумкин</a:t>
            </a:r>
            <a:endParaRPr lang="ru-RU" sz="1050" b="0" cap="none" dirty="0">
              <a:ln w="18415" cmpd="sng">
                <a:solidFill>
                  <a:srgbClr val="FFFFFF"/>
                </a:solidFill>
                <a:prstDash val="solid"/>
              </a:ln>
              <a:solidFill>
                <a:srgbClr val="0000FF"/>
              </a:solidFill>
              <a:effectLst>
                <a:outerShdw blurRad="63500" dir="3600000" algn="tl" rotWithShape="0">
                  <a:srgbClr val="000000">
                    <a:alpha val="70000"/>
                  </a:srgbClr>
                </a:outerShdw>
              </a:effectLst>
            </a:endParaRPr>
          </a:p>
        </p:txBody>
      </p:sp>
      <p:graphicFrame>
        <p:nvGraphicFramePr>
          <p:cNvPr id="4" name="Схема 3"/>
          <p:cNvGraphicFramePr/>
          <p:nvPr>
            <p:extLst>
              <p:ext uri="{D42A27DB-BD31-4B8C-83A1-F6EECF244321}">
                <p14:modId xmlns:p14="http://schemas.microsoft.com/office/powerpoint/2010/main" val="674612206"/>
              </p:ext>
            </p:extLst>
          </p:nvPr>
        </p:nvGraphicFramePr>
        <p:xfrm>
          <a:off x="179512" y="836712"/>
          <a:ext cx="7920880" cy="41922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70899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214282" y="620688"/>
            <a:ext cx="8483631" cy="3288998"/>
          </a:xfrm>
        </p:spPr>
        <p:txBody>
          <a:bodyPr>
            <a:normAutofit fontScale="62500" lnSpcReduction="20000"/>
          </a:bodyPr>
          <a:lstStyle/>
          <a:p>
            <a:pPr algn="just"/>
            <a:r>
              <a:rPr lang="ru-RU" dirty="0"/>
              <a:t>Пейзаж </a:t>
            </a:r>
            <a:r>
              <a:rPr lang="ru-RU" dirty="0" err="1"/>
              <a:t>услубида</a:t>
            </a:r>
            <a:r>
              <a:rPr lang="ru-RU" dirty="0"/>
              <a:t> </a:t>
            </a:r>
            <a:r>
              <a:rPr lang="ru-RU" dirty="0" err="1"/>
              <a:t>кўкаламзорлаштирилаётган</a:t>
            </a:r>
            <a:r>
              <a:rPr lang="ru-RU" dirty="0"/>
              <a:t> </a:t>
            </a:r>
            <a:r>
              <a:rPr lang="ru-RU" dirty="0" err="1"/>
              <a:t>ҳудуднинг</a:t>
            </a:r>
            <a:r>
              <a:rPr lang="ru-RU" dirty="0"/>
              <a:t> </a:t>
            </a:r>
            <a:r>
              <a:rPr lang="ru-RU" dirty="0" err="1"/>
              <a:t>майдони</a:t>
            </a:r>
            <a:r>
              <a:rPr lang="ru-RU" dirty="0"/>
              <a:t> </a:t>
            </a:r>
            <a:r>
              <a:rPr lang="ru-RU" dirty="0" err="1"/>
              <a:t>бир-биридан</a:t>
            </a:r>
            <a:r>
              <a:rPr lang="ru-RU" dirty="0"/>
              <a:t> </a:t>
            </a:r>
            <a:r>
              <a:rPr lang="ru-RU" dirty="0" err="1"/>
              <a:t>ҳар</a:t>
            </a:r>
            <a:r>
              <a:rPr lang="ru-RU" dirty="0"/>
              <a:t> хил </a:t>
            </a:r>
            <a:r>
              <a:rPr lang="ru-RU" dirty="0" err="1"/>
              <a:t>бўлган</a:t>
            </a:r>
            <a:r>
              <a:rPr lang="ru-RU" dirty="0"/>
              <a:t> </a:t>
            </a:r>
            <a:r>
              <a:rPr lang="ru-RU" dirty="0" err="1"/>
              <a:t>майдончаларга</a:t>
            </a:r>
            <a:r>
              <a:rPr lang="ru-RU" dirty="0"/>
              <a:t> </a:t>
            </a:r>
            <a:r>
              <a:rPr lang="ru-RU" dirty="0" err="1"/>
              <a:t>бўлиниши</a:t>
            </a:r>
            <a:r>
              <a:rPr lang="ru-RU" dirty="0"/>
              <a:t> </a:t>
            </a:r>
            <a:r>
              <a:rPr lang="ru-RU" dirty="0" err="1"/>
              <a:t>билан</a:t>
            </a:r>
            <a:r>
              <a:rPr lang="ru-RU" dirty="0"/>
              <a:t> </a:t>
            </a:r>
            <a:r>
              <a:rPr lang="ru-RU" dirty="0" err="1"/>
              <a:t>фарқланади</a:t>
            </a:r>
            <a:r>
              <a:rPr lang="ru-RU" dirty="0"/>
              <a:t>: </a:t>
            </a:r>
            <a:r>
              <a:rPr lang="ru-RU" dirty="0" err="1"/>
              <a:t>бир</a:t>
            </a:r>
            <a:r>
              <a:rPr lang="ru-RU" dirty="0"/>
              <a:t> хил </a:t>
            </a:r>
            <a:r>
              <a:rPr lang="ru-RU" dirty="0" err="1"/>
              <a:t>симметрик</a:t>
            </a:r>
            <a:r>
              <a:rPr lang="ru-RU" dirty="0"/>
              <a:t> </a:t>
            </a:r>
            <a:r>
              <a:rPr lang="ru-RU" dirty="0" err="1"/>
              <a:t>бўлмаган</a:t>
            </a:r>
            <a:r>
              <a:rPr lang="ru-RU" dirty="0"/>
              <a:t> </a:t>
            </a:r>
            <a:r>
              <a:rPr lang="ru-RU" dirty="0" err="1"/>
              <a:t>ҳолдаги</a:t>
            </a:r>
            <a:r>
              <a:rPr lang="ru-RU" dirty="0"/>
              <a:t> </a:t>
            </a:r>
            <a:r>
              <a:rPr lang="ru-RU" dirty="0" err="1"/>
              <a:t>майдонларга</a:t>
            </a:r>
            <a:r>
              <a:rPr lang="ru-RU" dirty="0"/>
              <a:t> </a:t>
            </a:r>
            <a:r>
              <a:rPr lang="ru-RU" dirty="0" err="1"/>
              <a:t>бўлиш</a:t>
            </a:r>
            <a:r>
              <a:rPr lang="ru-RU" dirty="0"/>
              <a:t>, </a:t>
            </a:r>
            <a:r>
              <a:rPr lang="ru-RU" dirty="0" err="1"/>
              <a:t>дарахтлар</a:t>
            </a:r>
            <a:r>
              <a:rPr lang="ru-RU" dirty="0"/>
              <a:t>, </a:t>
            </a:r>
            <a:r>
              <a:rPr lang="ru-RU" dirty="0" err="1"/>
              <a:t>буталар</a:t>
            </a:r>
            <a:r>
              <a:rPr lang="ru-RU" dirty="0"/>
              <a:t> </a:t>
            </a:r>
            <a:r>
              <a:rPr lang="ru-RU" dirty="0" err="1"/>
              <a:t>ва</a:t>
            </a:r>
            <a:r>
              <a:rPr lang="ru-RU" dirty="0"/>
              <a:t> </a:t>
            </a:r>
            <a:r>
              <a:rPr lang="ru-RU" dirty="0" err="1"/>
              <a:t>гулларни</a:t>
            </a:r>
            <a:r>
              <a:rPr lang="ru-RU" dirty="0"/>
              <a:t> </a:t>
            </a:r>
            <a:r>
              <a:rPr lang="ru-RU" dirty="0" err="1"/>
              <a:t>эркин</a:t>
            </a:r>
            <a:r>
              <a:rPr lang="ru-RU" dirty="0"/>
              <a:t> </a:t>
            </a:r>
            <a:r>
              <a:rPr lang="ru-RU" dirty="0" err="1"/>
              <a:t>ҳолатда</a:t>
            </a:r>
            <a:r>
              <a:rPr lang="ru-RU" dirty="0"/>
              <a:t> </a:t>
            </a:r>
            <a:r>
              <a:rPr lang="ru-RU" dirty="0" err="1"/>
              <a:t>тартиб</a:t>
            </a:r>
            <a:r>
              <a:rPr lang="ru-RU" dirty="0"/>
              <a:t> </a:t>
            </a:r>
            <a:r>
              <a:rPr lang="ru-RU" dirty="0" err="1"/>
              <a:t>билан</a:t>
            </a:r>
            <a:r>
              <a:rPr lang="ru-RU" dirty="0"/>
              <a:t> </a:t>
            </a:r>
            <a:r>
              <a:rPr lang="ru-RU" dirty="0" err="1"/>
              <a:t>экиб</a:t>
            </a:r>
            <a:r>
              <a:rPr lang="ru-RU" dirty="0"/>
              <a:t> </a:t>
            </a:r>
            <a:r>
              <a:rPr lang="ru-RU" dirty="0" err="1"/>
              <a:t>бо</a:t>
            </a:r>
            <a:r>
              <a:rPr lang="ru-RU" dirty="0"/>
              <a:t> </a:t>
            </a:r>
            <a:r>
              <a:rPr lang="ru-RU" dirty="0" err="1"/>
              <a:t>риш</a:t>
            </a:r>
            <a:r>
              <a:rPr lang="ru-RU" dirty="0"/>
              <a:t>, </a:t>
            </a:r>
            <a:r>
              <a:rPr lang="ru-RU" dirty="0" err="1"/>
              <a:t>инсон</a:t>
            </a:r>
            <a:r>
              <a:rPr lang="ru-RU" dirty="0"/>
              <a:t> </a:t>
            </a:r>
            <a:r>
              <a:rPr lang="ru-RU" dirty="0" err="1"/>
              <a:t>кўз</a:t>
            </a:r>
            <a:r>
              <a:rPr lang="ru-RU" dirty="0"/>
              <a:t> </a:t>
            </a:r>
            <a:r>
              <a:rPr lang="ru-RU" dirty="0" err="1"/>
              <a:t>қарашларида</a:t>
            </a:r>
            <a:r>
              <a:rPr lang="ru-RU" dirty="0"/>
              <a:t> </a:t>
            </a:r>
            <a:r>
              <a:rPr lang="ru-RU" dirty="0" err="1"/>
              <a:t>қандайдир</a:t>
            </a:r>
            <a:r>
              <a:rPr lang="ru-RU" dirty="0"/>
              <a:t> </a:t>
            </a:r>
            <a:r>
              <a:rPr lang="ru-RU" dirty="0" err="1"/>
              <a:t>манзарали</a:t>
            </a:r>
            <a:r>
              <a:rPr lang="ru-RU" dirty="0"/>
              <a:t> </a:t>
            </a:r>
            <a:r>
              <a:rPr lang="ru-RU" dirty="0" err="1"/>
              <a:t>кўринишдаги</a:t>
            </a:r>
            <a:r>
              <a:rPr lang="ru-RU" dirty="0"/>
              <a:t> </a:t>
            </a:r>
            <a:r>
              <a:rPr lang="ru-RU" dirty="0" err="1"/>
              <a:t>сув</a:t>
            </a:r>
            <a:r>
              <a:rPr lang="ru-RU" dirty="0"/>
              <a:t> </a:t>
            </a:r>
            <a:r>
              <a:rPr lang="ru-RU" dirty="0" err="1"/>
              <a:t>ҳавзалари</a:t>
            </a:r>
            <a:r>
              <a:rPr lang="ru-RU" dirty="0"/>
              <a:t> </a:t>
            </a:r>
            <a:r>
              <a:rPr lang="ru-RU" dirty="0" err="1"/>
              <a:t>барпо</a:t>
            </a:r>
            <a:r>
              <a:rPr lang="ru-RU" dirty="0"/>
              <a:t> </a:t>
            </a:r>
            <a:r>
              <a:rPr lang="ru-RU" dirty="0" err="1"/>
              <a:t>этиш</a:t>
            </a:r>
            <a:r>
              <a:rPr lang="ru-RU" dirty="0"/>
              <a:t> </a:t>
            </a:r>
            <a:r>
              <a:rPr lang="ru-RU" dirty="0" err="1"/>
              <a:t>кабилар</a:t>
            </a:r>
            <a:r>
              <a:rPr lang="ru-RU" dirty="0"/>
              <a:t>. пейзаж </a:t>
            </a:r>
            <a:r>
              <a:rPr lang="ru-RU" dirty="0" err="1"/>
              <a:t>услубидаги</a:t>
            </a:r>
            <a:r>
              <a:rPr lang="ru-RU" dirty="0"/>
              <a:t> </a:t>
            </a:r>
            <a:r>
              <a:rPr lang="ru-RU" dirty="0" err="1"/>
              <a:t>ҳудуднинг</a:t>
            </a:r>
            <a:r>
              <a:rPr lang="ru-RU" dirty="0"/>
              <a:t> </a:t>
            </a:r>
            <a:r>
              <a:rPr lang="ru-RU" dirty="0" err="1"/>
              <a:t>элементлари</a:t>
            </a:r>
            <a:r>
              <a:rPr lang="ru-RU" dirty="0"/>
              <a:t> </a:t>
            </a:r>
            <a:r>
              <a:rPr lang="ru-RU" dirty="0" err="1"/>
              <a:t>носимметрик</a:t>
            </a:r>
            <a:r>
              <a:rPr lang="ru-RU" dirty="0"/>
              <a:t> </a:t>
            </a:r>
            <a:r>
              <a:rPr lang="ru-RU" dirty="0" err="1"/>
              <a:t>тарзда</a:t>
            </a:r>
            <a:r>
              <a:rPr lang="ru-RU" dirty="0"/>
              <a:t> </a:t>
            </a:r>
            <a:r>
              <a:rPr lang="ru-RU" dirty="0" err="1"/>
              <a:t>жойлаштирилади</a:t>
            </a:r>
            <a:r>
              <a:rPr lang="ru-RU" dirty="0"/>
              <a:t>. </a:t>
            </a:r>
            <a:r>
              <a:rPr lang="ru-RU" dirty="0" err="1"/>
              <a:t>масалан</a:t>
            </a:r>
            <a:r>
              <a:rPr lang="ru-RU" dirty="0"/>
              <a:t>, </a:t>
            </a:r>
            <a:r>
              <a:rPr lang="ru-RU" dirty="0" err="1"/>
              <a:t>тошкент</a:t>
            </a:r>
            <a:r>
              <a:rPr lang="ru-RU" dirty="0"/>
              <a:t> </a:t>
            </a:r>
            <a:r>
              <a:rPr lang="ru-RU" dirty="0" err="1"/>
              <a:t>шаҳридаги</a:t>
            </a:r>
            <a:r>
              <a:rPr lang="ru-RU" dirty="0"/>
              <a:t> </a:t>
            </a:r>
            <a:r>
              <a:rPr lang="ru-RU" dirty="0" err="1"/>
              <a:t>кўнгилочар</a:t>
            </a:r>
            <a:r>
              <a:rPr lang="ru-RU" dirty="0"/>
              <a:t> </a:t>
            </a:r>
            <a:r>
              <a:rPr lang="ru-RU" dirty="0" err="1"/>
              <a:t>боғлар</a:t>
            </a:r>
            <a:r>
              <a:rPr lang="ru-RU" dirty="0"/>
              <a:t>, «</a:t>
            </a:r>
            <a:r>
              <a:rPr lang="ru-RU" dirty="0" err="1"/>
              <a:t>Мирзо</a:t>
            </a:r>
            <a:r>
              <a:rPr lang="ru-RU" dirty="0"/>
              <a:t> </a:t>
            </a:r>
            <a:r>
              <a:rPr lang="ru-RU" dirty="0" err="1"/>
              <a:t>Улуғбек</a:t>
            </a:r>
            <a:r>
              <a:rPr lang="ru-RU" dirty="0"/>
              <a:t>», </a:t>
            </a:r>
            <a:r>
              <a:rPr lang="ru-RU" dirty="0" err="1"/>
              <a:t>ва</a:t>
            </a:r>
            <a:r>
              <a:rPr lang="ru-RU" dirty="0"/>
              <a:t> «</a:t>
            </a:r>
            <a:r>
              <a:rPr lang="ru-RU" dirty="0" err="1"/>
              <a:t>хотира</a:t>
            </a:r>
            <a:r>
              <a:rPr lang="ru-RU" dirty="0"/>
              <a:t>» </a:t>
            </a:r>
            <a:r>
              <a:rPr lang="ru-RU" dirty="0" err="1"/>
              <a:t>маданият</a:t>
            </a:r>
            <a:r>
              <a:rPr lang="ru-RU" dirty="0"/>
              <a:t> </a:t>
            </a:r>
            <a:r>
              <a:rPr lang="ru-RU" dirty="0" err="1"/>
              <a:t>ва</a:t>
            </a:r>
            <a:r>
              <a:rPr lang="ru-RU" dirty="0"/>
              <a:t> </a:t>
            </a:r>
            <a:r>
              <a:rPr lang="ru-RU" dirty="0" err="1"/>
              <a:t>истироҳат</a:t>
            </a:r>
            <a:r>
              <a:rPr lang="ru-RU" dirty="0"/>
              <a:t> </a:t>
            </a:r>
            <a:r>
              <a:rPr lang="ru-RU" dirty="0" err="1"/>
              <a:t>боғларидаги</a:t>
            </a:r>
            <a:r>
              <a:rPr lang="ru-RU" dirty="0"/>
              <a:t> </a:t>
            </a:r>
            <a:r>
              <a:rPr lang="ru-RU" dirty="0" err="1"/>
              <a:t>арнаментли</a:t>
            </a:r>
            <a:r>
              <a:rPr lang="ru-RU" dirty="0"/>
              <a:t> </a:t>
            </a:r>
            <a:r>
              <a:rPr lang="ru-RU" dirty="0" err="1"/>
              <a:t>кўринишга</a:t>
            </a:r>
            <a:r>
              <a:rPr lang="ru-RU" dirty="0"/>
              <a:t> </a:t>
            </a:r>
            <a:r>
              <a:rPr lang="ru-RU" dirty="0" err="1"/>
              <a:t>эга</a:t>
            </a:r>
            <a:r>
              <a:rPr lang="ru-RU" dirty="0"/>
              <a:t> </a:t>
            </a:r>
            <a:r>
              <a:rPr lang="ru-RU" dirty="0" err="1"/>
              <a:t>бўлган</a:t>
            </a:r>
            <a:r>
              <a:rPr lang="ru-RU" dirty="0"/>
              <a:t> </a:t>
            </a:r>
            <a:r>
              <a:rPr lang="ru-RU" dirty="0" err="1"/>
              <a:t>сув</a:t>
            </a:r>
            <a:r>
              <a:rPr lang="ru-RU" dirty="0"/>
              <a:t> </a:t>
            </a:r>
            <a:r>
              <a:rPr lang="ru-RU" dirty="0" err="1"/>
              <a:t>ҳавзаларини</a:t>
            </a:r>
            <a:r>
              <a:rPr lang="ru-RU" dirty="0"/>
              <a:t> </a:t>
            </a:r>
            <a:r>
              <a:rPr lang="ru-RU" dirty="0" err="1"/>
              <a:t>бунга</a:t>
            </a:r>
            <a:r>
              <a:rPr lang="ru-RU" dirty="0"/>
              <a:t> </a:t>
            </a:r>
            <a:r>
              <a:rPr lang="ru-RU" dirty="0" err="1"/>
              <a:t>мисол</a:t>
            </a:r>
            <a:r>
              <a:rPr lang="ru-RU" dirty="0"/>
              <a:t> </a:t>
            </a:r>
            <a:r>
              <a:rPr lang="ru-RU" dirty="0" err="1"/>
              <a:t>қилиб</a:t>
            </a:r>
            <a:r>
              <a:rPr lang="ru-RU" dirty="0"/>
              <a:t> </a:t>
            </a:r>
            <a:r>
              <a:rPr lang="ru-RU" dirty="0" err="1"/>
              <a:t>кўрсатишимиз</a:t>
            </a:r>
            <a:r>
              <a:rPr lang="ru-RU" dirty="0"/>
              <a:t> </a:t>
            </a:r>
            <a:r>
              <a:rPr lang="ru-RU" dirty="0" err="1"/>
              <a:t>мумкин</a:t>
            </a:r>
            <a:endParaRPr lang="ru-RU" sz="2400" dirty="0">
              <a:solidFill>
                <a:srgbClr val="0000FF"/>
              </a:solidFill>
            </a:endParaRPr>
          </a:p>
        </p:txBody>
      </p:sp>
      <p:pic>
        <p:nvPicPr>
          <p:cNvPr id="2" name="Picture 2" descr="Картинки по запросу ландшафтная компози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282" y="3925440"/>
            <a:ext cx="3925670" cy="282648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909686"/>
            <a:ext cx="4153644" cy="2769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48403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59715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62500" lnSpcReduction="20000"/>
          </a:bodyPr>
          <a:lstStyle/>
          <a:p>
            <a:r>
              <a:rPr lang="ru-RU" dirty="0"/>
              <a:t>Композиция – </a:t>
            </a:r>
            <a:r>
              <a:rPr lang="ru-RU" dirty="0" err="1"/>
              <a:t>маълум</a:t>
            </a:r>
            <a:r>
              <a:rPr lang="ru-RU" dirty="0"/>
              <a:t> </a:t>
            </a:r>
            <a:r>
              <a:rPr lang="ru-RU" dirty="0" err="1"/>
              <a:t>бир</a:t>
            </a:r>
            <a:r>
              <a:rPr lang="ru-RU" dirty="0"/>
              <a:t> </a:t>
            </a:r>
            <a:r>
              <a:rPr lang="ru-RU" dirty="0" err="1"/>
              <a:t>майдонда</a:t>
            </a:r>
            <a:r>
              <a:rPr lang="ru-RU" dirty="0"/>
              <a:t> </a:t>
            </a:r>
            <a:r>
              <a:rPr lang="ru-RU" dirty="0" err="1"/>
              <a:t>ҳар</a:t>
            </a:r>
            <a:r>
              <a:rPr lang="ru-RU" dirty="0"/>
              <a:t> хил </a:t>
            </a:r>
            <a:r>
              <a:rPr lang="ru-RU" dirty="0" err="1"/>
              <a:t>элементлар</a:t>
            </a:r>
            <a:r>
              <a:rPr lang="ru-RU" dirty="0"/>
              <a:t> </a:t>
            </a:r>
            <a:r>
              <a:rPr lang="ru-RU" dirty="0" err="1"/>
              <a:t>ва</a:t>
            </a:r>
            <a:r>
              <a:rPr lang="ru-RU" dirty="0"/>
              <a:t> </a:t>
            </a:r>
            <a:r>
              <a:rPr lang="ru-RU" dirty="0" err="1"/>
              <a:t>предметларни</a:t>
            </a:r>
            <a:r>
              <a:rPr lang="ru-RU" dirty="0"/>
              <a:t> </a:t>
            </a:r>
            <a:r>
              <a:rPr lang="ru-RU" dirty="0" err="1"/>
              <a:t>бадиий</a:t>
            </a:r>
            <a:r>
              <a:rPr lang="ru-RU" dirty="0"/>
              <a:t> </a:t>
            </a:r>
            <a:r>
              <a:rPr lang="ru-RU" dirty="0" err="1"/>
              <a:t>асар</a:t>
            </a:r>
            <a:r>
              <a:rPr lang="ru-RU" dirty="0"/>
              <a:t> </a:t>
            </a:r>
            <a:r>
              <a:rPr lang="ru-RU" dirty="0" err="1"/>
              <a:t>яратиш</a:t>
            </a:r>
            <a:r>
              <a:rPr lang="ru-RU" dirty="0"/>
              <a:t> </a:t>
            </a:r>
            <a:r>
              <a:rPr lang="ru-RU" dirty="0" err="1"/>
              <a:t>даражасида</a:t>
            </a:r>
            <a:r>
              <a:rPr lang="ru-RU" dirty="0"/>
              <a:t> </a:t>
            </a:r>
            <a:r>
              <a:rPr lang="ru-RU" dirty="0" err="1"/>
              <a:t>жойлаштириш</a:t>
            </a:r>
            <a:r>
              <a:rPr lang="ru-RU" dirty="0"/>
              <a:t> </a:t>
            </a:r>
            <a:r>
              <a:rPr lang="ru-RU" dirty="0" err="1"/>
              <a:t>санъатидир</a:t>
            </a:r>
            <a:r>
              <a:rPr lang="ru-RU" dirty="0"/>
              <a:t>. у </a:t>
            </a:r>
            <a:r>
              <a:rPr lang="ru-RU" dirty="0" err="1"/>
              <a:t>маълум</a:t>
            </a:r>
            <a:r>
              <a:rPr lang="ru-RU" dirty="0"/>
              <a:t> </a:t>
            </a:r>
            <a:r>
              <a:rPr lang="ru-RU" dirty="0" err="1"/>
              <a:t>фикрни</a:t>
            </a:r>
            <a:r>
              <a:rPr lang="ru-RU" dirty="0"/>
              <a:t> </a:t>
            </a:r>
            <a:r>
              <a:rPr lang="ru-RU" dirty="0" err="1"/>
              <a:t>билдиради</a:t>
            </a:r>
            <a:r>
              <a:rPr lang="ru-RU" dirty="0"/>
              <a:t>. </a:t>
            </a:r>
            <a:r>
              <a:rPr lang="ru-RU" dirty="0" err="1"/>
              <a:t>ҳамма</a:t>
            </a:r>
            <a:r>
              <a:rPr lang="ru-RU" dirty="0"/>
              <a:t> </a:t>
            </a:r>
            <a:r>
              <a:rPr lang="ru-RU" dirty="0" err="1"/>
              <a:t>яшил</a:t>
            </a:r>
            <a:r>
              <a:rPr lang="ru-RU" dirty="0"/>
              <a:t> </a:t>
            </a:r>
            <a:r>
              <a:rPr lang="ru-RU" dirty="0" err="1"/>
              <a:t>дарахтзорлар</a:t>
            </a:r>
            <a:r>
              <a:rPr lang="ru-RU" dirty="0"/>
              <a:t> </a:t>
            </a:r>
            <a:r>
              <a:rPr lang="ru-RU" dirty="0" err="1"/>
              <a:t>боғ-саройлар</a:t>
            </a:r>
            <a:r>
              <a:rPr lang="ru-RU" dirty="0"/>
              <a:t> (парк) </a:t>
            </a:r>
            <a:r>
              <a:rPr lang="ru-RU" dirty="0" err="1"/>
              <a:t>санъат</a:t>
            </a:r>
            <a:r>
              <a:rPr lang="ru-RU" dirty="0"/>
              <a:t> (</a:t>
            </a:r>
            <a:r>
              <a:rPr lang="ru-RU" dirty="0" err="1"/>
              <a:t>маҳсулидир</a:t>
            </a:r>
            <a:r>
              <a:rPr lang="ru-RU" dirty="0"/>
              <a:t>) </a:t>
            </a:r>
            <a:r>
              <a:rPr lang="ru-RU" dirty="0" err="1"/>
              <a:t>асаридир</a:t>
            </a:r>
            <a:r>
              <a:rPr lang="ru-RU" dirty="0"/>
              <a:t>. шу </a:t>
            </a:r>
            <a:r>
              <a:rPr lang="ru-RU" dirty="0" err="1"/>
              <a:t>мақсадда</a:t>
            </a:r>
            <a:r>
              <a:rPr lang="ru-RU" dirty="0"/>
              <a:t> </a:t>
            </a:r>
            <a:r>
              <a:rPr lang="ru-RU" dirty="0" err="1"/>
              <a:t>дарахтзорларни</a:t>
            </a:r>
            <a:r>
              <a:rPr lang="ru-RU" dirty="0"/>
              <a:t> </a:t>
            </a:r>
            <a:r>
              <a:rPr lang="ru-RU" dirty="0" err="1"/>
              <a:t>яратишда</a:t>
            </a:r>
            <a:r>
              <a:rPr lang="ru-RU" dirty="0"/>
              <a:t> </a:t>
            </a:r>
            <a:r>
              <a:rPr lang="ru-RU" dirty="0" err="1"/>
              <a:t>композициянинг</a:t>
            </a:r>
            <a:r>
              <a:rPr lang="ru-RU" dirty="0"/>
              <a:t> </a:t>
            </a:r>
            <a:r>
              <a:rPr lang="ru-RU" dirty="0" err="1"/>
              <a:t>умумий</a:t>
            </a:r>
            <a:r>
              <a:rPr lang="ru-RU" dirty="0"/>
              <a:t> </a:t>
            </a:r>
            <a:r>
              <a:rPr lang="ru-RU" dirty="0" err="1"/>
              <a:t>йўлларини</a:t>
            </a:r>
            <a:r>
              <a:rPr lang="ru-RU" dirty="0"/>
              <a:t> </a:t>
            </a:r>
            <a:r>
              <a:rPr lang="ru-RU" dirty="0" err="1"/>
              <a:t>билиш</a:t>
            </a:r>
            <a:r>
              <a:rPr lang="ru-RU" dirty="0"/>
              <a:t> </a:t>
            </a:r>
            <a:r>
              <a:rPr lang="ru-RU" dirty="0" err="1"/>
              <a:t>керак</a:t>
            </a:r>
            <a:r>
              <a:rPr lang="ru-RU" dirty="0"/>
              <a:t> (</a:t>
            </a:r>
            <a:r>
              <a:rPr lang="ru-RU" dirty="0" err="1"/>
              <a:t>жойлаштириш</a:t>
            </a:r>
            <a:r>
              <a:rPr lang="ru-RU" dirty="0"/>
              <a:t> </a:t>
            </a:r>
            <a:r>
              <a:rPr lang="ru-RU" dirty="0" err="1"/>
              <a:t>услуби</a:t>
            </a:r>
            <a:r>
              <a:rPr lang="ru-RU" dirty="0"/>
              <a:t>, </a:t>
            </a:r>
            <a:r>
              <a:rPr lang="ru-RU" dirty="0" err="1"/>
              <a:t>колорити</a:t>
            </a:r>
            <a:r>
              <a:rPr lang="ru-RU" dirty="0"/>
              <a:t>, </a:t>
            </a:r>
            <a:r>
              <a:rPr lang="ru-RU" dirty="0" err="1"/>
              <a:t>келажаги</a:t>
            </a:r>
            <a:r>
              <a:rPr lang="ru-RU" dirty="0"/>
              <a:t>, </a:t>
            </a:r>
            <a:r>
              <a:rPr lang="ru-RU" dirty="0" err="1"/>
              <a:t>пропорсионаллиги</a:t>
            </a:r>
            <a:r>
              <a:rPr lang="ru-RU" dirty="0"/>
              <a:t> </a:t>
            </a:r>
            <a:r>
              <a:rPr lang="ru-RU" dirty="0" err="1"/>
              <a:t>ва</a:t>
            </a:r>
            <a:r>
              <a:rPr lang="ru-RU" dirty="0"/>
              <a:t> </a:t>
            </a:r>
            <a:r>
              <a:rPr lang="ru-RU" dirty="0" err="1"/>
              <a:t>маштаблиги</a:t>
            </a:r>
            <a:r>
              <a:rPr lang="ru-RU" dirty="0"/>
              <a:t>, </a:t>
            </a:r>
            <a:r>
              <a:rPr lang="ru-RU" dirty="0" err="1"/>
              <a:t>композициянинг</a:t>
            </a:r>
            <a:r>
              <a:rPr lang="ru-RU" dirty="0"/>
              <a:t> </a:t>
            </a:r>
            <a:r>
              <a:rPr lang="ru-RU" dirty="0" err="1"/>
              <a:t>маркази</a:t>
            </a:r>
            <a:r>
              <a:rPr lang="ru-RU" dirty="0"/>
              <a:t>, соя </a:t>
            </a:r>
            <a:r>
              <a:rPr lang="ru-RU" dirty="0" err="1"/>
              <a:t>ва</a:t>
            </a:r>
            <a:r>
              <a:rPr lang="ru-RU" dirty="0"/>
              <a:t> </a:t>
            </a:r>
            <a:r>
              <a:rPr lang="ru-RU" dirty="0" err="1"/>
              <a:t>ёруғликнинг</a:t>
            </a:r>
            <a:r>
              <a:rPr lang="ru-RU" dirty="0"/>
              <a:t> </a:t>
            </a:r>
            <a:r>
              <a:rPr lang="ru-RU" dirty="0" err="1"/>
              <a:t>нисбати</a:t>
            </a:r>
            <a:r>
              <a:rPr lang="ru-RU" dirty="0"/>
              <a:t>, </a:t>
            </a:r>
            <a:r>
              <a:rPr lang="ru-RU" dirty="0" err="1"/>
              <a:t>контрастлиги</a:t>
            </a:r>
            <a:r>
              <a:rPr lang="ru-RU" dirty="0"/>
              <a:t>, </a:t>
            </a:r>
            <a:r>
              <a:rPr lang="ru-RU" dirty="0" err="1"/>
              <a:t>гуллашнинг</a:t>
            </a:r>
            <a:r>
              <a:rPr lang="ru-RU" dirty="0"/>
              <a:t> </a:t>
            </a:r>
            <a:r>
              <a:rPr lang="ru-RU" dirty="0" err="1"/>
              <a:t>бетўхтовлиги</a:t>
            </a:r>
            <a:r>
              <a:rPr lang="ru-RU" dirty="0"/>
              <a:t>) </a:t>
            </a:r>
            <a:r>
              <a:rPr lang="ru-RU" dirty="0" err="1"/>
              <a:t>ва</a:t>
            </a:r>
            <a:r>
              <a:rPr lang="ru-RU" dirty="0"/>
              <a:t> </a:t>
            </a:r>
            <a:r>
              <a:rPr lang="ru-RU" dirty="0" err="1"/>
              <a:t>дарахтларнинг</a:t>
            </a:r>
            <a:r>
              <a:rPr lang="ru-RU" dirty="0"/>
              <a:t>, </a:t>
            </a:r>
            <a:r>
              <a:rPr lang="ru-RU" dirty="0" err="1"/>
              <a:t>буталарнинг</a:t>
            </a:r>
            <a:r>
              <a:rPr lang="ru-RU" dirty="0"/>
              <a:t>, </a:t>
            </a:r>
            <a:r>
              <a:rPr lang="ru-RU" dirty="0" err="1"/>
              <a:t>гуллар</a:t>
            </a:r>
            <a:r>
              <a:rPr lang="ru-RU" dirty="0"/>
              <a:t>, </a:t>
            </a:r>
            <a:r>
              <a:rPr lang="ru-RU" dirty="0" err="1"/>
              <a:t>газонли</a:t>
            </a:r>
            <a:r>
              <a:rPr lang="ru-RU" dirty="0"/>
              <a:t> </a:t>
            </a:r>
            <a:r>
              <a:rPr lang="ru-RU" dirty="0" err="1"/>
              <a:t>ўтларнинг</a:t>
            </a:r>
            <a:r>
              <a:rPr lang="ru-RU" dirty="0"/>
              <a:t>, архитектура </a:t>
            </a:r>
            <a:r>
              <a:rPr lang="ru-RU" dirty="0" err="1"/>
              <a:t>элементи</a:t>
            </a:r>
            <a:r>
              <a:rPr lang="ru-RU" dirty="0"/>
              <a:t> </a:t>
            </a:r>
            <a:r>
              <a:rPr lang="ru-RU" dirty="0" err="1"/>
              <a:t>ва</a:t>
            </a:r>
            <a:r>
              <a:rPr lang="ru-RU" dirty="0"/>
              <a:t> </a:t>
            </a:r>
            <a:r>
              <a:rPr lang="ru-RU" dirty="0" err="1"/>
              <a:t>иншоотларнинг</a:t>
            </a:r>
            <a:r>
              <a:rPr lang="ru-RU" dirty="0"/>
              <a:t> композиция </a:t>
            </a:r>
            <a:r>
              <a:rPr lang="ru-RU" dirty="0" err="1"/>
              <a:t>тарзида</a:t>
            </a:r>
            <a:r>
              <a:rPr lang="ru-RU" dirty="0"/>
              <a:t> </a:t>
            </a:r>
            <a:r>
              <a:rPr lang="ru-RU" dirty="0" err="1"/>
              <a:t>жойлашишини</a:t>
            </a:r>
            <a:r>
              <a:rPr lang="ru-RU" dirty="0"/>
              <a:t> </a:t>
            </a:r>
            <a:r>
              <a:rPr lang="ru-RU" dirty="0" err="1"/>
              <a:t>билиш</a:t>
            </a:r>
            <a:r>
              <a:rPr lang="ru-RU" dirty="0"/>
              <a:t> </a:t>
            </a:r>
            <a:r>
              <a:rPr lang="ru-RU" dirty="0" err="1"/>
              <a:t>зарур</a:t>
            </a:r>
            <a:r>
              <a:rPr lang="ru-RU" dirty="0"/>
              <a:t>.</a:t>
            </a:r>
          </a:p>
        </p:txBody>
      </p:sp>
      <p:sp>
        <p:nvSpPr>
          <p:cNvPr id="2" name="Прямоугольник 1"/>
          <p:cNvSpPr/>
          <p:nvPr/>
        </p:nvSpPr>
        <p:spPr>
          <a:xfrm>
            <a:off x="-108520" y="0"/>
            <a:ext cx="4572000" cy="1006429"/>
          </a:xfrm>
          <a:prstGeom prst="rect">
            <a:avLst/>
          </a:prstGeom>
        </p:spPr>
        <p:txBody>
          <a:bodyPr>
            <a:spAutoFit/>
          </a:bodyPr>
          <a:lstStyle/>
          <a:p>
            <a:pPr algn="ctr">
              <a:lnSpc>
                <a:spcPct val="110000"/>
              </a:lnSpc>
              <a:spcAft>
                <a:spcPts val="780"/>
              </a:spcAft>
            </a:pPr>
            <a:r>
              <a:rPr lang="ru-RU"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Кўкаламзорлаштиришда</a:t>
            </a:r>
            <a:r>
              <a:rPr lang="ru-RU"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композиция, </a:t>
            </a:r>
            <a:r>
              <a:rPr lang="ru-RU"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шакллантиришнинг</a:t>
            </a:r>
            <a:r>
              <a:rPr lang="ru-RU"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композицион</a:t>
            </a:r>
            <a:r>
              <a:rPr lang="ru-RU"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турлари</a:t>
            </a:r>
            <a:endParaRPr lang="ru-RU" sz="14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122" name="Picture 2" descr="Картинки по запросу ландшафтная компози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119" y="3933056"/>
            <a:ext cx="3458749" cy="2594062"/>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495" y="1318522"/>
            <a:ext cx="2596459" cy="2596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91896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141042"/>
            <a:ext cx="4572000" cy="6740307"/>
          </a:xfrm>
          <a:prstGeom prst="rect">
            <a:avLst/>
          </a:prstGeom>
        </p:spPr>
        <p:txBody>
          <a:bodyPr>
            <a:spAutoFit/>
          </a:bodyPr>
          <a:lstStyle/>
          <a:p>
            <a:r>
              <a:rPr lang="ru-RU" b="1" dirty="0" err="1"/>
              <a:t>Клумбалар</a:t>
            </a:r>
            <a:r>
              <a:rPr lang="ru-RU" dirty="0"/>
              <a:t> – </a:t>
            </a:r>
            <a:r>
              <a:rPr lang="ru-RU" dirty="0" err="1"/>
              <a:t>шакли</a:t>
            </a:r>
            <a:r>
              <a:rPr lang="ru-RU" dirty="0"/>
              <a:t> </a:t>
            </a:r>
            <a:r>
              <a:rPr lang="ru-RU" dirty="0" err="1"/>
              <a:t>деярли</a:t>
            </a:r>
            <a:r>
              <a:rPr lang="ru-RU" dirty="0"/>
              <a:t> </a:t>
            </a:r>
            <a:r>
              <a:rPr lang="ru-RU" dirty="0" err="1"/>
              <a:t>бир</a:t>
            </a:r>
            <a:r>
              <a:rPr lang="ru-RU" dirty="0"/>
              <a:t> хил </a:t>
            </a:r>
            <a:r>
              <a:rPr lang="ru-RU" dirty="0" err="1"/>
              <a:t>ўлчамдаги</a:t>
            </a:r>
            <a:r>
              <a:rPr lang="ru-RU" dirty="0"/>
              <a:t>, </a:t>
            </a:r>
            <a:r>
              <a:rPr lang="ru-RU" dirty="0" err="1"/>
              <a:t>турли</a:t>
            </a:r>
            <a:r>
              <a:rPr lang="ru-RU" dirty="0"/>
              <a:t> </a:t>
            </a:r>
            <a:r>
              <a:rPr lang="ru-RU" dirty="0" err="1"/>
              <a:t>перпендикулар</a:t>
            </a:r>
            <a:r>
              <a:rPr lang="ru-RU" dirty="0"/>
              <a:t> </a:t>
            </a:r>
            <a:r>
              <a:rPr lang="ru-RU" dirty="0" err="1"/>
              <a:t>йўналишдаги</a:t>
            </a:r>
            <a:r>
              <a:rPr lang="ru-RU" dirty="0"/>
              <a:t>, </a:t>
            </a:r>
            <a:r>
              <a:rPr lang="ru-RU" dirty="0" err="1"/>
              <a:t>геометрик</a:t>
            </a:r>
            <a:r>
              <a:rPr lang="ru-RU" dirty="0"/>
              <a:t> </a:t>
            </a:r>
            <a:r>
              <a:rPr lang="ru-RU" dirty="0" err="1"/>
              <a:t>тугалланган</a:t>
            </a:r>
            <a:r>
              <a:rPr lang="ru-RU" dirty="0"/>
              <a:t> контур </a:t>
            </a:r>
            <a:r>
              <a:rPr lang="ru-RU" dirty="0" err="1"/>
              <a:t>шаклида</a:t>
            </a:r>
            <a:r>
              <a:rPr lang="ru-RU" dirty="0"/>
              <a:t> </a:t>
            </a:r>
            <a:r>
              <a:rPr lang="ru-RU" dirty="0" err="1"/>
              <a:t>бўлади</a:t>
            </a:r>
            <a:r>
              <a:rPr lang="ru-RU" dirty="0"/>
              <a:t>. </a:t>
            </a:r>
            <a:r>
              <a:rPr lang="ru-RU" dirty="0" err="1"/>
              <a:t>бошқача</a:t>
            </a:r>
            <a:r>
              <a:rPr lang="ru-RU" dirty="0"/>
              <a:t> </a:t>
            </a:r>
            <a:r>
              <a:rPr lang="ru-RU" dirty="0" err="1"/>
              <a:t>қилиб</a:t>
            </a:r>
            <a:r>
              <a:rPr lang="ru-RU" dirty="0"/>
              <a:t> </a:t>
            </a:r>
            <a:r>
              <a:rPr lang="ru-RU" dirty="0" err="1"/>
              <a:t>айтганда</a:t>
            </a:r>
            <a:r>
              <a:rPr lang="ru-RU" dirty="0"/>
              <a:t>, </a:t>
            </a:r>
            <a:r>
              <a:rPr lang="ru-RU" dirty="0" err="1"/>
              <a:t>гулзор</a:t>
            </a:r>
            <a:r>
              <a:rPr lang="ru-RU" dirty="0"/>
              <a:t> – </a:t>
            </a:r>
            <a:r>
              <a:rPr lang="ru-RU" dirty="0" err="1"/>
              <a:t>бу</a:t>
            </a:r>
            <a:r>
              <a:rPr lang="ru-RU" dirty="0"/>
              <a:t> </a:t>
            </a:r>
            <a:r>
              <a:rPr lang="ru-RU" dirty="0" err="1"/>
              <a:t>жимжимадор</a:t>
            </a:r>
            <a:r>
              <a:rPr lang="ru-RU" dirty="0"/>
              <a:t> </a:t>
            </a:r>
            <a:r>
              <a:rPr lang="ru-RU" dirty="0" err="1"/>
              <a:t>гулли</a:t>
            </a:r>
            <a:r>
              <a:rPr lang="ru-RU" dirty="0"/>
              <a:t> </a:t>
            </a:r>
            <a:r>
              <a:rPr lang="ru-RU" dirty="0" err="1"/>
              <a:t>жўяк</a:t>
            </a:r>
            <a:r>
              <a:rPr lang="ru-RU" dirty="0"/>
              <a:t>, </a:t>
            </a:r>
            <a:r>
              <a:rPr lang="ru-RU" dirty="0" err="1"/>
              <a:t>барча</a:t>
            </a:r>
            <a:r>
              <a:rPr lang="ru-RU" dirty="0"/>
              <a:t> </a:t>
            </a:r>
            <a:r>
              <a:rPr lang="ru-RU" dirty="0" err="1"/>
              <a:t>йўналишлар</a:t>
            </a:r>
            <a:r>
              <a:rPr lang="ru-RU" dirty="0"/>
              <a:t> </a:t>
            </a:r>
            <a:r>
              <a:rPr lang="ru-RU" dirty="0" err="1"/>
              <a:t>деярли</a:t>
            </a:r>
            <a:r>
              <a:rPr lang="ru-RU" dirty="0"/>
              <a:t> </a:t>
            </a:r>
            <a:r>
              <a:rPr lang="ru-RU" dirty="0" err="1"/>
              <a:t>бир</a:t>
            </a:r>
            <a:r>
              <a:rPr lang="ru-RU" dirty="0"/>
              <a:t> хил </a:t>
            </a:r>
            <a:r>
              <a:rPr lang="ru-RU" dirty="0" err="1"/>
              <a:t>ўлчамга</a:t>
            </a:r>
            <a:r>
              <a:rPr lang="ru-RU" dirty="0"/>
              <a:t> </a:t>
            </a:r>
            <a:r>
              <a:rPr lang="ru-RU" dirty="0" err="1"/>
              <a:t>эга</a:t>
            </a:r>
            <a:r>
              <a:rPr lang="ru-RU" dirty="0"/>
              <a:t>. </a:t>
            </a:r>
            <a:r>
              <a:rPr lang="ru-RU" dirty="0" err="1"/>
              <a:t>клумбалар</a:t>
            </a:r>
            <a:r>
              <a:rPr lang="ru-RU" dirty="0"/>
              <a:t> </a:t>
            </a:r>
            <a:r>
              <a:rPr lang="ru-RU" dirty="0" err="1"/>
              <a:t>атрофидаги</a:t>
            </a:r>
            <a:r>
              <a:rPr lang="ru-RU" dirty="0"/>
              <a:t> </a:t>
            </a:r>
            <a:r>
              <a:rPr lang="ru-RU" dirty="0" err="1"/>
              <a:t>майсазор</a:t>
            </a:r>
            <a:r>
              <a:rPr lang="ru-RU" dirty="0"/>
              <a:t> </a:t>
            </a:r>
            <a:r>
              <a:rPr lang="ru-RU" dirty="0" err="1"/>
              <a:t>ёки</a:t>
            </a:r>
            <a:r>
              <a:rPr lang="ru-RU" dirty="0"/>
              <a:t> </a:t>
            </a:r>
            <a:r>
              <a:rPr lang="ru-RU" dirty="0" err="1"/>
              <a:t>йўлакчалардан</a:t>
            </a:r>
            <a:r>
              <a:rPr lang="ru-RU" dirty="0"/>
              <a:t> </a:t>
            </a:r>
            <a:r>
              <a:rPr lang="ru-RU" dirty="0" err="1"/>
              <a:t>юқорироқ</a:t>
            </a:r>
            <a:r>
              <a:rPr lang="ru-RU" dirty="0"/>
              <a:t> </a:t>
            </a:r>
            <a:r>
              <a:rPr lang="ru-RU" dirty="0" err="1"/>
              <a:t>қилиб</a:t>
            </a:r>
            <a:r>
              <a:rPr lang="ru-RU" dirty="0"/>
              <a:t> </a:t>
            </a:r>
            <a:r>
              <a:rPr lang="ru-RU" dirty="0" err="1"/>
              <a:t>ҳосил</a:t>
            </a:r>
            <a:r>
              <a:rPr lang="ru-RU" dirty="0"/>
              <a:t> </a:t>
            </a:r>
            <a:r>
              <a:rPr lang="ru-RU" dirty="0" err="1"/>
              <a:t>қилинади</a:t>
            </a:r>
            <a:r>
              <a:rPr lang="ru-RU" dirty="0"/>
              <a:t> </a:t>
            </a:r>
            <a:r>
              <a:rPr lang="ru-RU" dirty="0" err="1"/>
              <a:t>ва</a:t>
            </a:r>
            <a:r>
              <a:rPr lang="ru-RU" dirty="0"/>
              <a:t> </a:t>
            </a:r>
            <a:r>
              <a:rPr lang="ru-RU" dirty="0" err="1"/>
              <a:t>манзарали</a:t>
            </a:r>
            <a:r>
              <a:rPr lang="ru-RU" dirty="0"/>
              <a:t> </a:t>
            </a:r>
            <a:r>
              <a:rPr lang="ru-RU" dirty="0" err="1"/>
              <a:t>ўсимликлар</a:t>
            </a:r>
            <a:r>
              <a:rPr lang="ru-RU" dirty="0"/>
              <a:t> </a:t>
            </a:r>
            <a:r>
              <a:rPr lang="ru-RU" dirty="0" err="1"/>
              <a:t>экилади</a:t>
            </a:r>
            <a:r>
              <a:rPr lang="ru-RU" dirty="0"/>
              <a:t>. </a:t>
            </a:r>
            <a:r>
              <a:rPr lang="ru-RU" dirty="0" err="1"/>
              <a:t>клумбалар</a:t>
            </a:r>
            <a:r>
              <a:rPr lang="ru-RU" dirty="0"/>
              <a:t> </a:t>
            </a:r>
            <a:r>
              <a:rPr lang="ru-RU" dirty="0" err="1"/>
              <a:t>одатда</a:t>
            </a:r>
            <a:r>
              <a:rPr lang="ru-RU" dirty="0"/>
              <a:t> </a:t>
            </a:r>
            <a:r>
              <a:rPr lang="ru-RU" dirty="0" err="1"/>
              <a:t>майсазор</a:t>
            </a:r>
            <a:r>
              <a:rPr lang="ru-RU" dirty="0"/>
              <a:t> </a:t>
            </a:r>
            <a:r>
              <a:rPr lang="ru-RU" dirty="0" err="1"/>
              <a:t>фонида</a:t>
            </a:r>
            <a:r>
              <a:rPr lang="ru-RU" dirty="0"/>
              <a:t> </a:t>
            </a:r>
            <a:r>
              <a:rPr lang="ru-RU" dirty="0" err="1"/>
              <a:t>жойлаштирилади</a:t>
            </a:r>
            <a:r>
              <a:rPr lang="ru-RU" dirty="0"/>
              <a:t>, </a:t>
            </a:r>
            <a:r>
              <a:rPr lang="ru-RU" dirty="0" err="1"/>
              <a:t>очиқ</a:t>
            </a:r>
            <a:r>
              <a:rPr lang="ru-RU" dirty="0"/>
              <a:t> </a:t>
            </a:r>
            <a:r>
              <a:rPr lang="ru-RU" dirty="0" err="1"/>
              <a:t>майдонларда</a:t>
            </a:r>
            <a:r>
              <a:rPr lang="ru-RU" dirty="0"/>
              <a:t> </a:t>
            </a:r>
            <a:r>
              <a:rPr lang="ru-RU" dirty="0" err="1"/>
              <a:t>эса</a:t>
            </a:r>
            <a:r>
              <a:rPr lang="ru-RU" dirty="0"/>
              <a:t> </a:t>
            </a:r>
            <a:r>
              <a:rPr lang="ru-RU" dirty="0" err="1"/>
              <a:t>уларнинг</a:t>
            </a:r>
            <a:r>
              <a:rPr lang="ru-RU" dirty="0"/>
              <a:t> </a:t>
            </a:r>
            <a:r>
              <a:rPr lang="ru-RU" dirty="0" err="1"/>
              <a:t>четлари</a:t>
            </a:r>
            <a:r>
              <a:rPr lang="ru-RU" dirty="0"/>
              <a:t> </a:t>
            </a:r>
            <a:r>
              <a:rPr lang="ru-RU" dirty="0" err="1"/>
              <a:t>чим-ажриқ</a:t>
            </a:r>
            <a:r>
              <a:rPr lang="ru-RU" dirty="0"/>
              <a:t> </a:t>
            </a:r>
            <a:r>
              <a:rPr lang="ru-RU" dirty="0" err="1"/>
              <a:t>билан</a:t>
            </a:r>
            <a:r>
              <a:rPr lang="ru-RU" dirty="0"/>
              <a:t> </a:t>
            </a:r>
            <a:r>
              <a:rPr lang="ru-RU" dirty="0" err="1"/>
              <a:t>ҳошияланади</a:t>
            </a:r>
            <a:r>
              <a:rPr lang="ru-RU" dirty="0"/>
              <a:t>. </a:t>
            </a:r>
            <a:r>
              <a:rPr lang="ru-RU" dirty="0" err="1"/>
              <a:t>майсазордаги</a:t>
            </a:r>
            <a:r>
              <a:rPr lang="ru-RU" dirty="0"/>
              <a:t> </a:t>
            </a:r>
            <a:r>
              <a:rPr lang="ru-RU" dirty="0" err="1"/>
              <a:t>гулзорлар</a:t>
            </a:r>
            <a:r>
              <a:rPr lang="ru-RU" dirty="0"/>
              <a:t> </a:t>
            </a:r>
            <a:r>
              <a:rPr lang="ru-RU" dirty="0" err="1"/>
              <a:t>бир</a:t>
            </a:r>
            <a:r>
              <a:rPr lang="ru-RU" dirty="0"/>
              <a:t> </a:t>
            </a:r>
            <a:r>
              <a:rPr lang="ru-RU" dirty="0" err="1"/>
              <a:t>вақтнинг</a:t>
            </a:r>
            <a:r>
              <a:rPr lang="ru-RU" dirty="0"/>
              <a:t> </a:t>
            </a:r>
            <a:r>
              <a:rPr lang="ru-RU" dirty="0" err="1"/>
              <a:t>ўзида</a:t>
            </a:r>
            <a:r>
              <a:rPr lang="ru-RU" dirty="0"/>
              <a:t> </a:t>
            </a:r>
            <a:r>
              <a:rPr lang="ru-RU" dirty="0" err="1"/>
              <a:t>гулзор</a:t>
            </a:r>
            <a:r>
              <a:rPr lang="ru-RU" dirty="0"/>
              <a:t> </a:t>
            </a:r>
            <a:r>
              <a:rPr lang="ru-RU" dirty="0" err="1"/>
              <a:t>қисми</a:t>
            </a:r>
            <a:r>
              <a:rPr lang="ru-RU" dirty="0"/>
              <a:t> </a:t>
            </a:r>
            <a:r>
              <a:rPr lang="ru-RU" dirty="0" err="1"/>
              <a:t>ёки</a:t>
            </a:r>
            <a:r>
              <a:rPr lang="ru-RU" dirty="0"/>
              <a:t> </a:t>
            </a:r>
            <a:r>
              <a:rPr lang="ru-RU" dirty="0" err="1"/>
              <a:t>унинг</a:t>
            </a:r>
            <a:r>
              <a:rPr lang="ru-RU" dirty="0"/>
              <a:t> </a:t>
            </a:r>
            <a:r>
              <a:rPr lang="ru-RU" dirty="0" err="1"/>
              <a:t>маркази</a:t>
            </a:r>
            <a:r>
              <a:rPr lang="ru-RU" dirty="0"/>
              <a:t> </a:t>
            </a:r>
            <a:r>
              <a:rPr lang="ru-RU" dirty="0" err="1"/>
              <a:t>бўлиши</a:t>
            </a:r>
            <a:r>
              <a:rPr lang="ru-RU" dirty="0"/>
              <a:t> </a:t>
            </a:r>
            <a:r>
              <a:rPr lang="ru-RU" dirty="0" err="1"/>
              <a:t>ёки</a:t>
            </a:r>
            <a:r>
              <a:rPr lang="ru-RU" dirty="0"/>
              <a:t> </a:t>
            </a:r>
            <a:r>
              <a:rPr lang="ru-RU" dirty="0" err="1"/>
              <a:t>партерда</a:t>
            </a:r>
            <a:r>
              <a:rPr lang="ru-RU" dirty="0"/>
              <a:t> </a:t>
            </a:r>
            <a:r>
              <a:rPr lang="ru-RU" dirty="0" err="1"/>
              <a:t>марказий</a:t>
            </a:r>
            <a:r>
              <a:rPr lang="ru-RU" dirty="0"/>
              <a:t> </a:t>
            </a:r>
            <a:r>
              <a:rPr lang="ru-RU" dirty="0" err="1"/>
              <a:t>ҳолатни</a:t>
            </a:r>
            <a:r>
              <a:rPr lang="ru-RU" dirty="0"/>
              <a:t> </a:t>
            </a:r>
            <a:r>
              <a:rPr lang="ru-RU" dirty="0" err="1"/>
              <a:t>эгаллаши</a:t>
            </a:r>
            <a:r>
              <a:rPr lang="ru-RU" dirty="0"/>
              <a:t> </a:t>
            </a:r>
            <a:r>
              <a:rPr lang="ru-RU" dirty="0" err="1"/>
              <a:t>мумкин</a:t>
            </a:r>
            <a:r>
              <a:rPr lang="ru-RU" dirty="0"/>
              <a:t>. </a:t>
            </a:r>
            <a:r>
              <a:rPr lang="ru-RU" dirty="0" err="1"/>
              <a:t>клумбалар</a:t>
            </a:r>
            <a:r>
              <a:rPr lang="ru-RU" dirty="0"/>
              <a:t> </a:t>
            </a:r>
            <a:r>
              <a:rPr lang="ru-RU" dirty="0" err="1"/>
              <a:t>шакли</a:t>
            </a:r>
            <a:r>
              <a:rPr lang="ru-RU" dirty="0"/>
              <a:t> </a:t>
            </a:r>
            <a:r>
              <a:rPr lang="ru-RU" dirty="0" err="1"/>
              <a:t>бўйича</a:t>
            </a:r>
            <a:r>
              <a:rPr lang="ru-RU" dirty="0"/>
              <a:t> </a:t>
            </a:r>
            <a:r>
              <a:rPr lang="ru-RU" dirty="0" err="1"/>
              <a:t>юмалоқ</a:t>
            </a:r>
            <a:r>
              <a:rPr lang="ru-RU" dirty="0"/>
              <a:t>, квадрат, </a:t>
            </a:r>
            <a:r>
              <a:rPr lang="ru-RU" dirty="0" err="1"/>
              <a:t>тўғри</a:t>
            </a:r>
            <a:r>
              <a:rPr lang="ru-RU" dirty="0"/>
              <a:t> </a:t>
            </a:r>
            <a:r>
              <a:rPr lang="ru-RU" dirty="0" err="1"/>
              <a:t>бурчак</a:t>
            </a:r>
            <a:r>
              <a:rPr lang="ru-RU" dirty="0"/>
              <a:t>, </a:t>
            </a:r>
            <a:r>
              <a:rPr lang="ru-RU" dirty="0" err="1"/>
              <a:t>чўзинчоқ</a:t>
            </a:r>
            <a:r>
              <a:rPr lang="ru-RU" dirty="0"/>
              <a:t>, </a:t>
            </a:r>
            <a:r>
              <a:rPr lang="ru-RU" dirty="0" err="1"/>
              <a:t>юлдузсимон</a:t>
            </a:r>
            <a:r>
              <a:rPr lang="ru-RU" dirty="0"/>
              <a:t> </a:t>
            </a:r>
            <a:r>
              <a:rPr lang="ru-RU" dirty="0" err="1"/>
              <a:t>ва</a:t>
            </a:r>
            <a:r>
              <a:rPr lang="ru-RU" dirty="0"/>
              <a:t> </a:t>
            </a:r>
            <a:r>
              <a:rPr lang="ru-RU" dirty="0" err="1"/>
              <a:t>бошқача</a:t>
            </a:r>
            <a:r>
              <a:rPr lang="ru-RU" dirty="0"/>
              <a:t> </a:t>
            </a:r>
            <a:r>
              <a:rPr lang="ru-RU" dirty="0" err="1"/>
              <a:t>кўринишларда</a:t>
            </a:r>
            <a:r>
              <a:rPr lang="ru-RU" dirty="0"/>
              <a:t> </a:t>
            </a:r>
            <a:r>
              <a:rPr lang="ru-RU" dirty="0" err="1"/>
              <a:t>бўлади</a:t>
            </a:r>
            <a:r>
              <a:rPr lang="ru-RU" dirty="0"/>
              <a:t>.</a:t>
            </a:r>
          </a:p>
        </p:txBody>
      </p:sp>
      <p:pic>
        <p:nvPicPr>
          <p:cNvPr id="6146" name="Picture 2" descr="Картинки по запросу клумб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04664"/>
            <a:ext cx="3672408" cy="267652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0092" y="3717032"/>
            <a:ext cx="3312368" cy="2847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71254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Содержимое 2"/>
          <p:cNvSpPr>
            <a:spLocks noGrp="1"/>
          </p:cNvSpPr>
          <p:nvPr>
            <p:ph idx="1"/>
          </p:nvPr>
        </p:nvSpPr>
        <p:spPr>
          <a:xfrm>
            <a:off x="4572000" y="188640"/>
            <a:ext cx="4267200" cy="6000750"/>
          </a:xfrm>
        </p:spPr>
        <p:txBody>
          <a:bodyPr>
            <a:normAutofit fontScale="62500" lnSpcReduction="20000"/>
          </a:bodyPr>
          <a:lstStyle/>
          <a:p>
            <a:pPr algn="just">
              <a:buFont typeface="Wingdings 2" pitchFamily="18" charset="2"/>
              <a:buNone/>
            </a:pPr>
            <a:r>
              <a:rPr lang="ru-RU" sz="1800" b="1" dirty="0" smtClean="0">
                <a:latin typeface="Times New Roman" pitchFamily="18" charset="0"/>
                <a:cs typeface="Times New Roman" pitchFamily="18" charset="0"/>
              </a:rPr>
              <a:t>   </a:t>
            </a:r>
          </a:p>
          <a:p>
            <a:r>
              <a:rPr lang="ru-RU" dirty="0" err="1"/>
              <a:t>Дарахт</a:t>
            </a:r>
            <a:r>
              <a:rPr lang="ru-RU" dirty="0"/>
              <a:t> </a:t>
            </a:r>
            <a:r>
              <a:rPr lang="ru-RU" dirty="0" err="1"/>
              <a:t>ва</a:t>
            </a:r>
            <a:r>
              <a:rPr lang="ru-RU" dirty="0"/>
              <a:t> </a:t>
            </a:r>
            <a:r>
              <a:rPr lang="ru-RU" dirty="0" err="1"/>
              <a:t>буталарга</a:t>
            </a:r>
            <a:r>
              <a:rPr lang="ru-RU" dirty="0"/>
              <a:t> </a:t>
            </a:r>
            <a:r>
              <a:rPr lang="ru-RU" dirty="0" err="1"/>
              <a:t>парвариш</a:t>
            </a:r>
            <a:r>
              <a:rPr lang="ru-RU" dirty="0"/>
              <a:t> </a:t>
            </a:r>
            <a:r>
              <a:rPr lang="ru-RU" dirty="0" err="1"/>
              <a:t>беришда</a:t>
            </a:r>
            <a:r>
              <a:rPr lang="ru-RU" dirty="0"/>
              <a:t> </a:t>
            </a:r>
            <a:r>
              <a:rPr lang="ru-RU" dirty="0" err="1"/>
              <a:t>асосий</a:t>
            </a:r>
            <a:r>
              <a:rPr lang="ru-RU" dirty="0"/>
              <a:t> </a:t>
            </a:r>
            <a:r>
              <a:rPr lang="ru-RU" dirty="0" err="1"/>
              <a:t>тадбирлардан</a:t>
            </a:r>
            <a:r>
              <a:rPr lang="ru-RU" dirty="0"/>
              <a:t> </a:t>
            </a:r>
            <a:r>
              <a:rPr lang="ru-RU" dirty="0" err="1"/>
              <a:t>бири</a:t>
            </a:r>
            <a:r>
              <a:rPr lang="ru-RU" dirty="0"/>
              <a:t> </a:t>
            </a:r>
            <a:r>
              <a:rPr lang="ru-RU" dirty="0" err="1"/>
              <a:t>бу</a:t>
            </a:r>
            <a:r>
              <a:rPr lang="ru-RU" dirty="0"/>
              <a:t> </a:t>
            </a:r>
            <a:r>
              <a:rPr lang="ru-RU" dirty="0" err="1"/>
              <a:t>уларнинг</a:t>
            </a:r>
            <a:r>
              <a:rPr lang="ru-RU" dirty="0"/>
              <a:t> </a:t>
            </a:r>
            <a:r>
              <a:rPr lang="ru-RU" dirty="0" err="1"/>
              <a:t>шох-шаббаларига</a:t>
            </a:r>
            <a:r>
              <a:rPr lang="ru-RU" dirty="0"/>
              <a:t> </a:t>
            </a:r>
            <a:r>
              <a:rPr lang="ru-RU" dirty="0" err="1"/>
              <a:t>манзарали</a:t>
            </a:r>
            <a:r>
              <a:rPr lang="ru-RU" dirty="0"/>
              <a:t> </a:t>
            </a:r>
            <a:r>
              <a:rPr lang="ru-RU" dirty="0" err="1"/>
              <a:t>шакл</a:t>
            </a:r>
            <a:r>
              <a:rPr lang="ru-RU" dirty="0"/>
              <a:t> </a:t>
            </a:r>
            <a:r>
              <a:rPr lang="ru-RU" dirty="0" err="1"/>
              <a:t>беришдир</a:t>
            </a:r>
            <a:r>
              <a:rPr lang="ru-RU" dirty="0"/>
              <a:t>. </a:t>
            </a:r>
            <a:r>
              <a:rPr lang="ru-RU" dirty="0" err="1"/>
              <a:t>бунинг</a:t>
            </a:r>
            <a:r>
              <a:rPr lang="ru-RU" dirty="0"/>
              <a:t> </a:t>
            </a:r>
            <a:r>
              <a:rPr lang="ru-RU" dirty="0" err="1"/>
              <a:t>учун</a:t>
            </a:r>
            <a:r>
              <a:rPr lang="ru-RU" dirty="0"/>
              <a:t> </a:t>
            </a:r>
            <a:r>
              <a:rPr lang="ru-RU" dirty="0" err="1"/>
              <a:t>қисман</a:t>
            </a:r>
            <a:r>
              <a:rPr lang="ru-RU" dirty="0"/>
              <a:t> </a:t>
            </a:r>
            <a:r>
              <a:rPr lang="ru-RU" dirty="0" err="1"/>
              <a:t>кесилади</a:t>
            </a:r>
            <a:r>
              <a:rPr lang="ru-RU" dirty="0"/>
              <a:t> </a:t>
            </a:r>
            <a:r>
              <a:rPr lang="ru-RU" dirty="0" err="1"/>
              <a:t>ва</a:t>
            </a:r>
            <a:r>
              <a:rPr lang="ru-RU" dirty="0"/>
              <a:t> </a:t>
            </a:r>
            <a:r>
              <a:rPr lang="ru-RU" dirty="0" err="1"/>
              <a:t>кесиш</a:t>
            </a:r>
            <a:r>
              <a:rPr lang="ru-RU" dirty="0"/>
              <a:t> </a:t>
            </a:r>
            <a:r>
              <a:rPr lang="ru-RU" dirty="0" err="1"/>
              <a:t>ишида</a:t>
            </a:r>
            <a:r>
              <a:rPr lang="ru-RU" dirty="0"/>
              <a:t> </a:t>
            </a:r>
            <a:r>
              <a:rPr lang="ru-RU" dirty="0" err="1"/>
              <a:t>ўсимликларнинг</a:t>
            </a:r>
            <a:r>
              <a:rPr lang="ru-RU" dirty="0"/>
              <a:t> </a:t>
            </a:r>
            <a:r>
              <a:rPr lang="ru-RU" dirty="0" err="1"/>
              <a:t>биологик</a:t>
            </a:r>
            <a:r>
              <a:rPr lang="ru-RU" dirty="0"/>
              <a:t> </a:t>
            </a:r>
            <a:r>
              <a:rPr lang="ru-RU" dirty="0" err="1"/>
              <a:t>ва</a:t>
            </a:r>
            <a:r>
              <a:rPr lang="ru-RU" dirty="0"/>
              <a:t> </a:t>
            </a:r>
            <a:r>
              <a:rPr lang="ru-RU" dirty="0" err="1"/>
              <a:t>манзарали-естетик</a:t>
            </a:r>
            <a:r>
              <a:rPr lang="ru-RU" dirty="0"/>
              <a:t> </a:t>
            </a:r>
            <a:r>
              <a:rPr lang="ru-RU" dirty="0" err="1"/>
              <a:t>хусусиятлари</a:t>
            </a:r>
            <a:r>
              <a:rPr lang="ru-RU" dirty="0"/>
              <a:t> </a:t>
            </a:r>
            <a:r>
              <a:rPr lang="ru-RU" dirty="0" err="1"/>
              <a:t>эътиборга</a:t>
            </a:r>
            <a:r>
              <a:rPr lang="ru-RU" dirty="0"/>
              <a:t> </a:t>
            </a:r>
            <a:r>
              <a:rPr lang="ru-RU" dirty="0" err="1"/>
              <a:t>олинади</a:t>
            </a:r>
            <a:r>
              <a:rPr lang="ru-RU" dirty="0"/>
              <a:t>. </a:t>
            </a:r>
            <a:r>
              <a:rPr lang="ru-RU" dirty="0" err="1"/>
              <a:t>Дарахт</a:t>
            </a:r>
            <a:r>
              <a:rPr lang="ru-RU" dirty="0"/>
              <a:t> </a:t>
            </a:r>
            <a:r>
              <a:rPr lang="ru-RU" dirty="0" err="1"/>
              <a:t>ва</a:t>
            </a:r>
            <a:r>
              <a:rPr lang="ru-RU" dirty="0"/>
              <a:t> </a:t>
            </a:r>
            <a:r>
              <a:rPr lang="ru-RU" dirty="0" err="1"/>
              <a:t>буталарнинг</a:t>
            </a:r>
            <a:r>
              <a:rPr lang="ru-RU" dirty="0"/>
              <a:t> </a:t>
            </a:r>
            <a:r>
              <a:rPr lang="ru-RU" dirty="0" err="1"/>
              <a:t>шох-шаббалари</a:t>
            </a:r>
            <a:r>
              <a:rPr lang="ru-RU" dirty="0"/>
              <a:t> </a:t>
            </a:r>
            <a:r>
              <a:rPr lang="ru-RU" dirty="0" err="1"/>
              <a:t>тўғри</a:t>
            </a:r>
            <a:r>
              <a:rPr lang="ru-RU" dirty="0"/>
              <a:t> </a:t>
            </a:r>
            <a:r>
              <a:rPr lang="ru-RU" dirty="0" err="1"/>
              <a:t>кесилса</a:t>
            </a:r>
            <a:r>
              <a:rPr lang="ru-RU" dirty="0"/>
              <a:t> </a:t>
            </a:r>
            <a:r>
              <a:rPr lang="ru-RU" dirty="0" err="1"/>
              <a:t>умумий</a:t>
            </a:r>
            <a:r>
              <a:rPr lang="ru-RU" dirty="0"/>
              <a:t> </a:t>
            </a:r>
            <a:r>
              <a:rPr lang="ru-RU" dirty="0" err="1"/>
              <a:t>ўсиш</a:t>
            </a:r>
            <a:r>
              <a:rPr lang="ru-RU" dirty="0"/>
              <a:t> </a:t>
            </a:r>
            <a:r>
              <a:rPr lang="ru-RU" dirty="0" err="1"/>
              <a:t>ва</a:t>
            </a:r>
            <a:r>
              <a:rPr lang="ru-RU" dirty="0"/>
              <a:t> </a:t>
            </a:r>
            <a:r>
              <a:rPr lang="ru-RU" dirty="0" err="1"/>
              <a:t>ривожланиши</a:t>
            </a:r>
            <a:r>
              <a:rPr lang="ru-RU" dirty="0"/>
              <a:t> </a:t>
            </a:r>
            <a:r>
              <a:rPr lang="ru-RU" dirty="0" err="1"/>
              <a:t>яхшиланади</a:t>
            </a:r>
            <a:r>
              <a:rPr lang="ru-RU" dirty="0"/>
              <a:t>. </a:t>
            </a:r>
            <a:r>
              <a:rPr lang="ru-RU" dirty="0" err="1"/>
              <a:t>шох-шаббаларига</a:t>
            </a:r>
            <a:r>
              <a:rPr lang="ru-RU" dirty="0"/>
              <a:t> </a:t>
            </a:r>
            <a:r>
              <a:rPr lang="ru-RU" dirty="0" err="1"/>
              <a:t>маълум</a:t>
            </a:r>
            <a:r>
              <a:rPr lang="ru-RU" dirty="0"/>
              <a:t> </a:t>
            </a:r>
            <a:r>
              <a:rPr lang="ru-RU" dirty="0" err="1"/>
              <a:t>бир</a:t>
            </a:r>
            <a:r>
              <a:rPr lang="ru-RU" dirty="0"/>
              <a:t> </a:t>
            </a:r>
            <a:r>
              <a:rPr lang="ru-RU" dirty="0" err="1"/>
              <a:t>шакл</a:t>
            </a:r>
            <a:r>
              <a:rPr lang="ru-RU" dirty="0"/>
              <a:t> </a:t>
            </a:r>
            <a:r>
              <a:rPr lang="ru-RU" dirty="0" err="1"/>
              <a:t>берилади</a:t>
            </a:r>
            <a:r>
              <a:rPr lang="ru-RU" dirty="0"/>
              <a:t>, </a:t>
            </a:r>
            <a:r>
              <a:rPr lang="ru-RU" dirty="0" err="1"/>
              <a:t>қуруқ</a:t>
            </a:r>
            <a:r>
              <a:rPr lang="ru-RU" dirty="0"/>
              <a:t> </a:t>
            </a:r>
            <a:r>
              <a:rPr lang="ru-RU" dirty="0" err="1"/>
              <a:t>шохлари</a:t>
            </a:r>
            <a:r>
              <a:rPr lang="ru-RU" dirty="0"/>
              <a:t>, </a:t>
            </a:r>
            <a:r>
              <a:rPr lang="ru-RU" dirty="0" err="1"/>
              <a:t>касал</a:t>
            </a:r>
            <a:r>
              <a:rPr lang="ru-RU" dirty="0"/>
              <a:t> </a:t>
            </a:r>
            <a:r>
              <a:rPr lang="ru-RU" dirty="0" err="1"/>
              <a:t>ва</a:t>
            </a:r>
            <a:r>
              <a:rPr lang="ru-RU" dirty="0"/>
              <a:t> </a:t>
            </a:r>
            <a:r>
              <a:rPr lang="ru-RU" dirty="0" err="1"/>
              <a:t>қалинлашган</a:t>
            </a:r>
            <a:r>
              <a:rPr lang="ru-RU" dirty="0"/>
              <a:t> </a:t>
            </a:r>
            <a:r>
              <a:rPr lang="ru-RU" dirty="0" err="1"/>
              <a:t>новдалари</a:t>
            </a:r>
            <a:r>
              <a:rPr lang="ru-RU" dirty="0"/>
              <a:t> </a:t>
            </a:r>
            <a:r>
              <a:rPr lang="ru-RU" dirty="0" err="1"/>
              <a:t>кесилади</a:t>
            </a:r>
            <a:r>
              <a:rPr lang="ru-RU" dirty="0"/>
              <a:t>. </a:t>
            </a:r>
            <a:r>
              <a:rPr lang="ru-RU" dirty="0" err="1"/>
              <a:t>натижада</a:t>
            </a:r>
            <a:r>
              <a:rPr lang="ru-RU" dirty="0"/>
              <a:t> </a:t>
            </a:r>
            <a:r>
              <a:rPr lang="ru-RU" dirty="0" err="1"/>
              <a:t>манзарали</a:t>
            </a:r>
            <a:r>
              <a:rPr lang="ru-RU" dirty="0"/>
              <a:t> </a:t>
            </a:r>
            <a:r>
              <a:rPr lang="ru-RU" dirty="0" err="1"/>
              <a:t>дарахт</a:t>
            </a:r>
            <a:r>
              <a:rPr lang="ru-RU" dirty="0"/>
              <a:t> </a:t>
            </a:r>
            <a:r>
              <a:rPr lang="ru-RU" dirty="0" err="1"/>
              <a:t>ва</a:t>
            </a:r>
            <a:r>
              <a:rPr lang="ru-RU" dirty="0"/>
              <a:t> </a:t>
            </a:r>
            <a:r>
              <a:rPr lang="ru-RU" dirty="0" err="1"/>
              <a:t>буталар</a:t>
            </a:r>
            <a:r>
              <a:rPr lang="ru-RU" dirty="0"/>
              <a:t> </a:t>
            </a:r>
            <a:r>
              <a:rPr lang="ru-RU" dirty="0" err="1"/>
              <a:t>нафис</a:t>
            </a:r>
            <a:r>
              <a:rPr lang="ru-RU" dirty="0"/>
              <a:t> </a:t>
            </a:r>
            <a:r>
              <a:rPr lang="ru-RU" dirty="0" err="1"/>
              <a:t>кўринишга</a:t>
            </a:r>
            <a:r>
              <a:rPr lang="ru-RU" dirty="0"/>
              <a:t> </a:t>
            </a:r>
            <a:r>
              <a:rPr lang="ru-RU" dirty="0" err="1"/>
              <a:t>келиб</a:t>
            </a:r>
            <a:r>
              <a:rPr lang="ru-RU" dirty="0"/>
              <a:t> </a:t>
            </a:r>
            <a:r>
              <a:rPr lang="ru-RU" dirty="0" err="1"/>
              <a:t>қолади</a:t>
            </a:r>
            <a:r>
              <a:rPr lang="ru-RU" dirty="0"/>
              <a:t>.</a:t>
            </a:r>
          </a:p>
        </p:txBody>
      </p:sp>
      <p:sp>
        <p:nvSpPr>
          <p:cNvPr id="2" name="AutoShape 2" descr="Картинки по запросу клумбы"/>
          <p:cNvSpPr>
            <a:spLocks noChangeAspect="1" noChangeArrowheads="1"/>
          </p:cNvSpPr>
          <p:nvPr/>
        </p:nvSpPr>
        <p:spPr bwMode="auto">
          <a:xfrm>
            <a:off x="155575" y="-1241425"/>
            <a:ext cx="5162550" cy="2600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7172" name="Picture 4" descr="Картинки по запросу клумб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88640"/>
            <a:ext cx="3707904" cy="387667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Картинки по запросу клумб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232948"/>
            <a:ext cx="3787663" cy="2524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1125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Содержимое 2"/>
          <p:cNvSpPr>
            <a:spLocks noGrp="1"/>
          </p:cNvSpPr>
          <p:nvPr>
            <p:ph idx="1"/>
          </p:nvPr>
        </p:nvSpPr>
        <p:spPr>
          <a:xfrm>
            <a:off x="285750" y="214313"/>
            <a:ext cx="4786313" cy="6143625"/>
          </a:xfrm>
        </p:spPr>
        <p:txBody>
          <a:bodyPr>
            <a:normAutofit fontScale="62500" lnSpcReduction="20000"/>
          </a:bodyPr>
          <a:lstStyle/>
          <a:p>
            <a:r>
              <a:rPr lang="ru-RU" sz="2000" b="1" dirty="0" smtClean="0">
                <a:latin typeface="Times New Roman" pitchFamily="18" charset="0"/>
                <a:cs typeface="Times New Roman" pitchFamily="18" charset="0"/>
              </a:rPr>
              <a:t>    </a:t>
            </a:r>
            <a:r>
              <a:rPr lang="uz-Cyrl-UZ" dirty="0"/>
              <a:t>Ўсимликлар дунёси беқиёс ранг-баранг шакллар, фактуралар ва қиёфага эга. Ўсимликларнинг манзарабоплик хусусиятларининг кўплиги, бунинг устига, вақт ва фасллар доирасида ўз қиёфасини ўзгартириб туриши, шаҳарлардаги боғлар, истироҳат боғлари, ҳиёбонлар ва бошқа худудларнинг архитектура кўринишини ўзгартиришга чекланмаган имкониятларни очиб беради. Экинзорлар шундай бир материалдирки, у алоҳида бинони ёки бир неча биноларни, микрорайон ва мавзеларнинг яхлит кўринишини таъминлайди. Боғлар, истироҳат боғлари, ҳиёбонларнинг яшил экинзорлари, катта йўл ва кўчалар ёқасидаги кўкаламзорлаштирилган йўлкалар шаҳар қисмларини бирлаштириб туради ҳамда шаҳарга гўзал манзара бағишлайди. </a:t>
            </a:r>
            <a:endParaRPr lang="ru-RU" dirty="0"/>
          </a:p>
        </p:txBody>
      </p:sp>
      <p:pic>
        <p:nvPicPr>
          <p:cNvPr id="8194" name="Picture 2" descr="Картинки по запросу ландшафтная компози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8962" y="225266"/>
            <a:ext cx="3844639" cy="288667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ландшафтная композиц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5680" y="3717032"/>
            <a:ext cx="3791022" cy="2928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2157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Содержимое 2"/>
          <p:cNvSpPr>
            <a:spLocks noGrp="1"/>
          </p:cNvSpPr>
          <p:nvPr>
            <p:ph idx="1"/>
          </p:nvPr>
        </p:nvSpPr>
        <p:spPr>
          <a:xfrm>
            <a:off x="142874" y="0"/>
            <a:ext cx="4717157" cy="6858000"/>
          </a:xfrm>
        </p:spPr>
        <p:txBody>
          <a:bodyPr>
            <a:normAutofit lnSpcReduction="10000"/>
          </a:bodyPr>
          <a:lstStyle/>
          <a:p>
            <a:pPr algn="just"/>
            <a:r>
              <a:rPr lang="ru-RU" sz="2000" b="1" smtClean="0">
                <a:latin typeface="Times New Roman" pitchFamily="18" charset="0"/>
                <a:cs typeface="Times New Roman" pitchFamily="18" charset="0"/>
              </a:rPr>
              <a:t>       </a:t>
            </a:r>
            <a:r>
              <a:rPr lang="ru-RU" sz="2000" b="1"/>
              <a:t>Кўргазмаларни безатиш</a:t>
            </a:r>
            <a:r>
              <a:rPr lang="ru-RU" sz="2000"/>
              <a:t>. Гуллар кўргазмаси маҳорат мактаби ва гуллардан тузилган замонавий оранжировкаларни тарғиб қилиш 'жойи бўлиши керак. Бундай кўргазмалар хоналарда ҳам, очиқ ҳавода ҳам жойлаштирилади. Гулларни очиқ ҳавода жойлаштиришда уларнинг сифати шамол ва ортиқча қуруқликдан ёмонлашиши мумкинлигини ҳисобга олиш керак. Гулларни хоналарга жойлаштиришда ёруғ, кенг ойналари шимолийшарққа қараган залларни танлаш зарур. Кўргазма залла_рда ола-була сопол, ялтироқ-ёрқин пластика ва стендларнинг тушуниб бўлмайдиган шаклларидан қочиш керак. Гулар учун таг ранг сифатида майсазорлар, тошчалар, қум ва чиғаноқлар хизмат қилиши мумкин. </a:t>
            </a:r>
          </a:p>
          <a:p>
            <a:r>
              <a:rPr lang="ru-RU" sz="2000"/>
              <a:t>Гулларни турли баландликдаги тагликларда ҳам, кичикроқ столларда ҳам жойлаштириш мумкин.</a:t>
            </a:r>
          </a:p>
        </p:txBody>
      </p:sp>
      <p:pic>
        <p:nvPicPr>
          <p:cNvPr id="9218" name="Picture 2" descr="Картинки по запросу ландшафтная композиц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404664"/>
            <a:ext cx="3872927" cy="2883421"/>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ландшафтная композиция"/>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0620" y="3789040"/>
            <a:ext cx="3538363"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98556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Содержимое 2"/>
          <p:cNvSpPr>
            <a:spLocks noGrp="1"/>
          </p:cNvSpPr>
          <p:nvPr>
            <p:ph idx="1"/>
          </p:nvPr>
        </p:nvSpPr>
        <p:spPr>
          <a:xfrm>
            <a:off x="0" y="747841"/>
            <a:ext cx="4716016" cy="5921520"/>
          </a:xfrm>
        </p:spPr>
        <p:txBody>
          <a:bodyPr>
            <a:noAutofit/>
          </a:bodyPr>
          <a:lstStyle/>
          <a:p>
            <a:r>
              <a:rPr lang="ru-RU" sz="1500" dirty="0" err="1"/>
              <a:t>Дарахт</a:t>
            </a:r>
            <a:r>
              <a:rPr lang="ru-RU" sz="1500" dirty="0"/>
              <a:t> </a:t>
            </a:r>
            <a:r>
              <a:rPr lang="ru-RU" sz="1500" dirty="0" err="1"/>
              <a:t>ва</a:t>
            </a:r>
            <a:r>
              <a:rPr lang="ru-RU" sz="1500" dirty="0"/>
              <a:t> </a:t>
            </a:r>
            <a:r>
              <a:rPr lang="ru-RU" sz="1500" dirty="0" err="1"/>
              <a:t>буталарнинг</a:t>
            </a:r>
            <a:r>
              <a:rPr lang="ru-RU" sz="1500" dirty="0"/>
              <a:t> </a:t>
            </a:r>
            <a:r>
              <a:rPr lang="ru-RU" sz="1500" dirty="0" err="1"/>
              <a:t>композицион</a:t>
            </a:r>
            <a:r>
              <a:rPr lang="ru-RU" sz="1500" dirty="0"/>
              <a:t> </a:t>
            </a:r>
            <a:r>
              <a:rPr lang="ru-RU" sz="1500" dirty="0" err="1"/>
              <a:t>шакллари</a:t>
            </a:r>
            <a:r>
              <a:rPr lang="ru-RU" sz="1500" dirty="0"/>
              <a:t> </a:t>
            </a:r>
            <a:r>
              <a:rPr lang="ru-RU" sz="1500" dirty="0" err="1"/>
              <a:t>қуйидагиларни</a:t>
            </a:r>
            <a:r>
              <a:rPr lang="ru-RU" sz="1500" dirty="0"/>
              <a:t> </a:t>
            </a:r>
            <a:r>
              <a:rPr lang="ru-RU" sz="1500" dirty="0" err="1"/>
              <a:t>ўз</a:t>
            </a:r>
            <a:r>
              <a:rPr lang="ru-RU" sz="1500" dirty="0"/>
              <a:t> ичига </a:t>
            </a:r>
            <a:r>
              <a:rPr lang="ru-RU" sz="1500" dirty="0" err="1"/>
              <a:t>олади</a:t>
            </a:r>
            <a:r>
              <a:rPr lang="ru-RU" sz="1500" dirty="0"/>
              <a:t>: </a:t>
            </a:r>
          </a:p>
          <a:p>
            <a:r>
              <a:rPr lang="ru-RU" sz="1500" dirty="0" err="1"/>
              <a:t>солитерлар</a:t>
            </a:r>
            <a:r>
              <a:rPr lang="ru-RU" sz="1500" dirty="0"/>
              <a:t> (</a:t>
            </a:r>
            <a:r>
              <a:rPr lang="ru-RU" sz="1500" dirty="0" err="1"/>
              <a:t>газонда</a:t>
            </a:r>
            <a:r>
              <a:rPr lang="ru-RU" sz="1500" dirty="0"/>
              <a:t> </a:t>
            </a:r>
            <a:r>
              <a:rPr lang="ru-RU" sz="1500" dirty="0" err="1"/>
              <a:t>экилган</a:t>
            </a:r>
            <a:r>
              <a:rPr lang="ru-RU" sz="1500" dirty="0"/>
              <a:t> </a:t>
            </a:r>
            <a:r>
              <a:rPr lang="ru-RU" sz="1500" dirty="0" err="1"/>
              <a:t>якка</a:t>
            </a:r>
            <a:r>
              <a:rPr lang="ru-RU" sz="1500" dirty="0"/>
              <a:t> </a:t>
            </a:r>
            <a:r>
              <a:rPr lang="ru-RU" sz="1500" dirty="0" err="1"/>
              <a:t>дарахт</a:t>
            </a:r>
            <a:r>
              <a:rPr lang="ru-RU" sz="1500" dirty="0"/>
              <a:t>); </a:t>
            </a:r>
            <a:r>
              <a:rPr lang="ru-RU" sz="1500" dirty="0" err="1"/>
              <a:t>ўсимликлар</a:t>
            </a:r>
            <a:r>
              <a:rPr lang="ru-RU" sz="1500" dirty="0"/>
              <a:t> </a:t>
            </a:r>
            <a:r>
              <a:rPr lang="ru-RU" sz="1500" dirty="0" err="1"/>
              <a:t>гурухлари</a:t>
            </a:r>
            <a:r>
              <a:rPr lang="ru-RU" sz="1500" dirty="0"/>
              <a:t>; </a:t>
            </a:r>
            <a:r>
              <a:rPr lang="ru-RU" sz="1500" dirty="0" err="1"/>
              <a:t>ўрмон</a:t>
            </a:r>
            <a:r>
              <a:rPr lang="ru-RU" sz="1500" dirty="0"/>
              <a:t> </a:t>
            </a:r>
            <a:r>
              <a:rPr lang="ru-RU" sz="1500" dirty="0" err="1"/>
              <a:t>массивлари</a:t>
            </a:r>
            <a:r>
              <a:rPr lang="ru-RU" sz="1500" dirty="0"/>
              <a:t> </a:t>
            </a:r>
            <a:r>
              <a:rPr lang="ru-RU" sz="1500" dirty="0" err="1"/>
              <a:t>ва</a:t>
            </a:r>
            <a:r>
              <a:rPr lang="ru-RU" sz="1500" dirty="0"/>
              <a:t> </a:t>
            </a:r>
            <a:r>
              <a:rPr lang="ru-RU" sz="1500" dirty="0" err="1"/>
              <a:t>кичик</a:t>
            </a:r>
            <a:r>
              <a:rPr lang="ru-RU" sz="1500" dirty="0"/>
              <a:t> </a:t>
            </a:r>
            <a:r>
              <a:rPr lang="ru-RU" sz="1500" dirty="0" err="1"/>
              <a:t>ўрмонлар</a:t>
            </a:r>
            <a:r>
              <a:rPr lang="ru-RU" sz="1500" dirty="0"/>
              <a:t>; </a:t>
            </a:r>
            <a:r>
              <a:rPr lang="ru-RU" sz="1500" dirty="0" err="1"/>
              <a:t>қаторлаб</a:t>
            </a:r>
            <a:r>
              <a:rPr lang="ru-RU" sz="1500" dirty="0"/>
              <a:t> </a:t>
            </a:r>
            <a:r>
              <a:rPr lang="ru-RU" sz="1500" dirty="0" err="1"/>
              <a:t>экилган</a:t>
            </a:r>
            <a:r>
              <a:rPr lang="ru-RU" sz="1500" dirty="0"/>
              <a:t> </a:t>
            </a:r>
            <a:r>
              <a:rPr lang="ru-RU" sz="1500" dirty="0" err="1"/>
              <a:t>дарахтзорлар</a:t>
            </a:r>
            <a:r>
              <a:rPr lang="ru-RU" sz="1500" dirty="0"/>
              <a:t>; </a:t>
            </a:r>
            <a:r>
              <a:rPr lang="ru-RU" sz="1500" dirty="0" err="1"/>
              <a:t>ҳиёбонлар</a:t>
            </a:r>
            <a:r>
              <a:rPr lang="ru-RU" sz="1500" dirty="0"/>
              <a:t>; </a:t>
            </a:r>
            <a:r>
              <a:rPr lang="ru-RU" sz="1500" dirty="0" err="1"/>
              <a:t>яшил</a:t>
            </a:r>
            <a:r>
              <a:rPr lang="ru-RU" sz="1500" dirty="0"/>
              <a:t> </a:t>
            </a:r>
            <a:r>
              <a:rPr lang="ru-RU" sz="1500" dirty="0" err="1"/>
              <a:t>тўсиқлар</a:t>
            </a:r>
            <a:r>
              <a:rPr lang="ru-RU" sz="1500" dirty="0"/>
              <a:t>; </a:t>
            </a:r>
            <a:r>
              <a:rPr lang="ru-RU" sz="1500" dirty="0" err="1"/>
              <a:t>яшил</a:t>
            </a:r>
            <a:r>
              <a:rPr lang="ru-RU" sz="1500" dirty="0"/>
              <a:t> </a:t>
            </a:r>
            <a:r>
              <a:rPr lang="ru-RU" sz="1500" dirty="0" err="1"/>
              <a:t>деворлар</a:t>
            </a:r>
            <a:r>
              <a:rPr lang="ru-RU" sz="1500" dirty="0"/>
              <a:t>; </a:t>
            </a:r>
            <a:r>
              <a:rPr lang="ru-RU" sz="1500" dirty="0" err="1"/>
              <a:t>хар</a:t>
            </a:r>
            <a:r>
              <a:rPr lang="ru-RU" sz="1500" dirty="0"/>
              <a:t> </a:t>
            </a:r>
            <a:r>
              <a:rPr lang="ru-RU" sz="1500" dirty="0" err="1"/>
              <a:t>ҳил</a:t>
            </a:r>
            <a:r>
              <a:rPr lang="ru-RU" sz="1500" dirty="0"/>
              <a:t> </a:t>
            </a:r>
            <a:r>
              <a:rPr lang="ru-RU" sz="1500" dirty="0" err="1"/>
              <a:t>шакл</a:t>
            </a:r>
            <a:r>
              <a:rPr lang="ru-RU" sz="1500" dirty="0"/>
              <a:t> </a:t>
            </a:r>
            <a:r>
              <a:rPr lang="ru-RU" sz="1500" dirty="0" err="1"/>
              <a:t>бериб</a:t>
            </a:r>
            <a:r>
              <a:rPr lang="ru-RU" sz="1500" dirty="0"/>
              <a:t> </a:t>
            </a:r>
            <a:r>
              <a:rPr lang="ru-RU" sz="1500" dirty="0" err="1"/>
              <a:t>экилган</a:t>
            </a:r>
            <a:r>
              <a:rPr lang="ru-RU" sz="1500" dirty="0"/>
              <a:t> </a:t>
            </a:r>
            <a:r>
              <a:rPr lang="ru-RU" sz="1500" dirty="0" err="1"/>
              <a:t>экинзорлар</a:t>
            </a:r>
            <a:r>
              <a:rPr lang="ru-RU" sz="1500" dirty="0"/>
              <a:t>; </a:t>
            </a:r>
            <a:r>
              <a:rPr lang="ru-RU" sz="1500" dirty="0" err="1"/>
              <a:t>чирмашиб</a:t>
            </a:r>
            <a:r>
              <a:rPr lang="ru-RU" sz="1500" dirty="0"/>
              <a:t> </a:t>
            </a:r>
            <a:r>
              <a:rPr lang="ru-RU" sz="1500" dirty="0" err="1"/>
              <a:t>ўсувчи</a:t>
            </a:r>
            <a:r>
              <a:rPr lang="ru-RU" sz="1500" dirty="0"/>
              <a:t> </a:t>
            </a:r>
            <a:r>
              <a:rPr lang="ru-RU" sz="1500" dirty="0" err="1"/>
              <a:t>ўсимликлар</a:t>
            </a:r>
            <a:r>
              <a:rPr lang="ru-RU" sz="1500" dirty="0"/>
              <a:t>. </a:t>
            </a:r>
          </a:p>
          <a:p>
            <a:r>
              <a:rPr lang="ru-RU" sz="1500" i="1" dirty="0" err="1"/>
              <a:t>Солитерлар</a:t>
            </a:r>
            <a:r>
              <a:rPr lang="ru-RU" sz="1500" dirty="0"/>
              <a:t> – </a:t>
            </a:r>
            <a:r>
              <a:rPr lang="ru-RU" sz="1500" dirty="0" err="1"/>
              <a:t>бу</a:t>
            </a:r>
            <a:r>
              <a:rPr lang="ru-RU" sz="1500" dirty="0"/>
              <a:t> </a:t>
            </a:r>
            <a:r>
              <a:rPr lang="ru-RU" sz="1500" dirty="0" err="1"/>
              <a:t>якка</a:t>
            </a:r>
            <a:r>
              <a:rPr lang="ru-RU" sz="1500" dirty="0"/>
              <a:t> </a:t>
            </a:r>
            <a:r>
              <a:rPr lang="ru-RU" sz="1500" dirty="0" err="1"/>
              <a:t>ҳолда</a:t>
            </a:r>
            <a:r>
              <a:rPr lang="ru-RU" sz="1500" dirty="0"/>
              <a:t> </a:t>
            </a:r>
            <a:r>
              <a:rPr lang="ru-RU" sz="1500" dirty="0" err="1"/>
              <a:t>ўсувчи</a:t>
            </a:r>
            <a:r>
              <a:rPr lang="ru-RU" sz="1500" dirty="0"/>
              <a:t> </a:t>
            </a:r>
            <a:r>
              <a:rPr lang="ru-RU" sz="1500" dirty="0" err="1"/>
              <a:t>дарахт</a:t>
            </a:r>
            <a:r>
              <a:rPr lang="ru-RU" sz="1500" dirty="0"/>
              <a:t> </a:t>
            </a:r>
            <a:r>
              <a:rPr lang="ru-RU" sz="1500" dirty="0" err="1"/>
              <a:t>ёки</a:t>
            </a:r>
            <a:r>
              <a:rPr lang="ru-RU" sz="1500" dirty="0"/>
              <a:t> </a:t>
            </a:r>
            <a:r>
              <a:rPr lang="ru-RU" sz="1500" dirty="0" err="1"/>
              <a:t>буталар</a:t>
            </a:r>
            <a:r>
              <a:rPr lang="ru-RU" sz="1500" dirty="0"/>
              <a:t>. </a:t>
            </a:r>
            <a:r>
              <a:rPr lang="ru-RU" sz="1500" dirty="0" err="1"/>
              <a:t>Бундай</a:t>
            </a:r>
            <a:r>
              <a:rPr lang="ru-RU" sz="1500" dirty="0"/>
              <a:t> </a:t>
            </a:r>
            <a:r>
              <a:rPr lang="ru-RU" sz="1500" dirty="0" err="1"/>
              <a:t>турда</a:t>
            </a:r>
            <a:r>
              <a:rPr lang="ru-RU" sz="1500" dirty="0"/>
              <a:t> </a:t>
            </a:r>
            <a:r>
              <a:rPr lang="ru-RU" sz="1500" dirty="0" err="1"/>
              <a:t>жойлаштиришда</a:t>
            </a:r>
            <a:r>
              <a:rPr lang="ru-RU" sz="1500" dirty="0"/>
              <a:t> </a:t>
            </a:r>
            <a:r>
              <a:rPr lang="ru-RU" sz="1500" dirty="0" err="1"/>
              <a:t>алоҳида</a:t>
            </a:r>
            <a:r>
              <a:rPr lang="ru-RU" sz="1500" dirty="0"/>
              <a:t> </a:t>
            </a:r>
            <a:r>
              <a:rPr lang="ru-RU" sz="1500" dirty="0" err="1"/>
              <a:t>ўсимликларнинг</a:t>
            </a:r>
            <a:r>
              <a:rPr lang="ru-RU" sz="1500" dirty="0"/>
              <a:t> </a:t>
            </a:r>
            <a:r>
              <a:rPr lang="ru-RU" sz="1500" dirty="0" err="1"/>
              <a:t>манзарабоплик</a:t>
            </a:r>
            <a:r>
              <a:rPr lang="ru-RU" sz="1500" dirty="0"/>
              <a:t> </a:t>
            </a:r>
            <a:r>
              <a:rPr lang="ru-RU" sz="1500" dirty="0" err="1"/>
              <a:t>хусусиятлари</a:t>
            </a:r>
            <a:r>
              <a:rPr lang="ru-RU" sz="1500" dirty="0"/>
              <a:t> </a:t>
            </a:r>
            <a:r>
              <a:rPr lang="ru-RU" sz="1500" dirty="0" err="1"/>
              <a:t>инобатга</a:t>
            </a:r>
            <a:r>
              <a:rPr lang="ru-RU" sz="1500" dirty="0"/>
              <a:t> </a:t>
            </a:r>
            <a:r>
              <a:rPr lang="ru-RU" sz="1500" dirty="0" err="1"/>
              <a:t>олинади</a:t>
            </a:r>
            <a:r>
              <a:rPr lang="ru-RU" sz="1500" dirty="0"/>
              <a:t>: </a:t>
            </a:r>
            <a:r>
              <a:rPr lang="ru-RU" sz="1500" dirty="0" err="1"/>
              <a:t>ўсиш</a:t>
            </a:r>
            <a:r>
              <a:rPr lang="ru-RU" sz="1500" dirty="0"/>
              <a:t> </a:t>
            </a:r>
            <a:r>
              <a:rPr lang="ru-RU" sz="1500" dirty="0" err="1"/>
              <a:t>жадаллиги</a:t>
            </a:r>
            <a:r>
              <a:rPr lang="ru-RU" sz="1500" dirty="0"/>
              <a:t>; </a:t>
            </a:r>
            <a:r>
              <a:rPr lang="ru-RU" sz="1500" dirty="0" err="1"/>
              <a:t>шох-шаббасининг</a:t>
            </a:r>
            <a:r>
              <a:rPr lang="ru-RU" sz="1500" dirty="0"/>
              <a:t> </a:t>
            </a:r>
            <a:r>
              <a:rPr lang="ru-RU" sz="1500" dirty="0" err="1"/>
              <a:t>шакли</a:t>
            </a:r>
            <a:r>
              <a:rPr lang="ru-RU" sz="1500" dirty="0"/>
              <a:t>; </a:t>
            </a:r>
            <a:r>
              <a:rPr lang="ru-RU" sz="1500" dirty="0" err="1"/>
              <a:t>барглари</a:t>
            </a:r>
            <a:r>
              <a:rPr lang="ru-RU" sz="1500" dirty="0"/>
              <a:t>; </a:t>
            </a:r>
            <a:r>
              <a:rPr lang="ru-RU" sz="1500" dirty="0" err="1"/>
              <a:t>гуллари</a:t>
            </a:r>
            <a:r>
              <a:rPr lang="ru-RU" sz="1500" dirty="0"/>
              <a:t> </a:t>
            </a:r>
            <a:r>
              <a:rPr lang="ru-RU" sz="1500" dirty="0" err="1"/>
              <a:t>ва</a:t>
            </a:r>
            <a:r>
              <a:rPr lang="ru-RU" sz="1500" dirty="0"/>
              <a:t> </a:t>
            </a:r>
            <a:r>
              <a:rPr lang="ru-RU" sz="1500" dirty="0" err="1"/>
              <a:t>меваларининг</a:t>
            </a:r>
            <a:r>
              <a:rPr lang="ru-RU" sz="1500" dirty="0"/>
              <a:t> ранги. </a:t>
            </a:r>
          </a:p>
          <a:p>
            <a:r>
              <a:rPr lang="ru-RU" sz="1500" dirty="0" err="1"/>
              <a:t>Солитерлар</a:t>
            </a:r>
            <a:r>
              <a:rPr lang="ru-RU" sz="1500" dirty="0"/>
              <a:t> </a:t>
            </a:r>
            <a:r>
              <a:rPr lang="ru-RU" sz="1500" dirty="0" err="1"/>
              <a:t>учун</a:t>
            </a:r>
            <a:r>
              <a:rPr lang="ru-RU" sz="1500" dirty="0"/>
              <a:t> </a:t>
            </a:r>
            <a:r>
              <a:rPr lang="ru-RU" sz="1500" dirty="0" err="1"/>
              <a:t>қуйидаги</a:t>
            </a:r>
            <a:r>
              <a:rPr lang="ru-RU" sz="1500" dirty="0"/>
              <a:t> </a:t>
            </a:r>
            <a:r>
              <a:rPr lang="ru-RU" sz="1500" dirty="0" err="1"/>
              <a:t>дарахт</a:t>
            </a:r>
            <a:r>
              <a:rPr lang="ru-RU" sz="1500" dirty="0"/>
              <a:t> </a:t>
            </a:r>
            <a:r>
              <a:rPr lang="ru-RU" sz="1500" dirty="0" err="1"/>
              <a:t>ва</a:t>
            </a:r>
            <a:r>
              <a:rPr lang="ru-RU" sz="1500" dirty="0"/>
              <a:t> </a:t>
            </a:r>
            <a:r>
              <a:rPr lang="ru-RU" sz="1500" dirty="0" err="1"/>
              <a:t>буталарни</a:t>
            </a:r>
            <a:r>
              <a:rPr lang="ru-RU" sz="1500" dirty="0"/>
              <a:t> </a:t>
            </a:r>
            <a:r>
              <a:rPr lang="ru-RU" sz="1500" dirty="0" err="1"/>
              <a:t>танлаш</a:t>
            </a:r>
            <a:r>
              <a:rPr lang="ru-RU" sz="1500" dirty="0"/>
              <a:t> </a:t>
            </a:r>
            <a:r>
              <a:rPr lang="ru-RU" sz="1500" dirty="0" err="1"/>
              <a:t>мумкин</a:t>
            </a:r>
            <a:r>
              <a:rPr lang="ru-RU" sz="1500" dirty="0"/>
              <a:t>: </a:t>
            </a:r>
            <a:r>
              <a:rPr lang="ru-RU" sz="1500" dirty="0" err="1"/>
              <a:t>эман</a:t>
            </a:r>
            <a:r>
              <a:rPr lang="ru-RU" sz="1500" dirty="0"/>
              <a:t>, </a:t>
            </a:r>
            <a:r>
              <a:rPr lang="ru-RU" sz="1500" dirty="0" err="1"/>
              <a:t>шарқ</a:t>
            </a:r>
            <a:r>
              <a:rPr lang="ru-RU" sz="1500" dirty="0"/>
              <a:t> </a:t>
            </a:r>
            <a:r>
              <a:rPr lang="ru-RU" sz="1500" dirty="0" err="1"/>
              <a:t>чинори</a:t>
            </a:r>
            <a:r>
              <a:rPr lang="ru-RU" sz="1500" dirty="0"/>
              <a:t>, </a:t>
            </a:r>
            <a:r>
              <a:rPr lang="ru-RU" sz="1500" dirty="0" err="1"/>
              <a:t>ленкоран</a:t>
            </a:r>
            <a:r>
              <a:rPr lang="ru-RU" sz="1500" dirty="0"/>
              <a:t> </a:t>
            </a:r>
            <a:r>
              <a:rPr lang="ru-RU" sz="1500" dirty="0" err="1"/>
              <a:t>акацияси</a:t>
            </a:r>
            <a:r>
              <a:rPr lang="ru-RU" sz="1500" dirty="0"/>
              <a:t>, </a:t>
            </a:r>
            <a:r>
              <a:rPr lang="ru-RU" sz="1500" dirty="0" err="1"/>
              <a:t>лола</a:t>
            </a:r>
            <a:r>
              <a:rPr lang="ru-RU" sz="1500" dirty="0"/>
              <a:t> </a:t>
            </a:r>
            <a:r>
              <a:rPr lang="ru-RU" sz="1500" dirty="0" err="1"/>
              <a:t>дарахти</a:t>
            </a:r>
            <a:r>
              <a:rPr lang="ru-RU" sz="1500" dirty="0"/>
              <a:t>, </a:t>
            </a:r>
            <a:r>
              <a:rPr lang="ru-RU" sz="1500" dirty="0" err="1"/>
              <a:t>думалоқ</a:t>
            </a:r>
            <a:r>
              <a:rPr lang="ru-RU" sz="1500" dirty="0"/>
              <a:t> </a:t>
            </a:r>
            <a:r>
              <a:rPr lang="ru-RU" sz="1500" dirty="0" err="1"/>
              <a:t>шаклли</a:t>
            </a:r>
            <a:r>
              <a:rPr lang="ru-RU" sz="1500" dirty="0"/>
              <a:t> </a:t>
            </a:r>
            <a:r>
              <a:rPr lang="ru-RU" sz="1500" dirty="0" err="1"/>
              <a:t>оқ</a:t>
            </a:r>
            <a:r>
              <a:rPr lang="ru-RU" sz="1500" dirty="0"/>
              <a:t> акация, </a:t>
            </a:r>
            <a:r>
              <a:rPr lang="ru-RU" sz="1500" dirty="0" err="1"/>
              <a:t>йирик</a:t>
            </a:r>
            <a:r>
              <a:rPr lang="ru-RU" sz="1500" dirty="0"/>
              <a:t> </a:t>
            </a:r>
            <a:r>
              <a:rPr lang="ru-RU" sz="1500" dirty="0" err="1"/>
              <a:t>баргли</a:t>
            </a:r>
            <a:r>
              <a:rPr lang="ru-RU" sz="1500" dirty="0"/>
              <a:t> </a:t>
            </a:r>
            <a:r>
              <a:rPr lang="ru-RU" sz="1500" dirty="0" err="1"/>
              <a:t>жўка</a:t>
            </a:r>
            <a:r>
              <a:rPr lang="ru-RU" sz="1500" dirty="0"/>
              <a:t>, </a:t>
            </a:r>
            <a:r>
              <a:rPr lang="ru-RU" sz="1500" dirty="0" err="1"/>
              <a:t>мажнун</a:t>
            </a:r>
            <a:r>
              <a:rPr lang="ru-RU" sz="1500" dirty="0"/>
              <a:t> тол, </a:t>
            </a:r>
            <a:r>
              <a:rPr lang="ru-RU" sz="1500" dirty="0" err="1"/>
              <a:t>виргин</a:t>
            </a:r>
            <a:r>
              <a:rPr lang="ru-RU" sz="1500" dirty="0"/>
              <a:t> </a:t>
            </a:r>
            <a:r>
              <a:rPr lang="ru-RU" sz="1500" dirty="0" err="1"/>
              <a:t>арчаси</a:t>
            </a:r>
            <a:r>
              <a:rPr lang="ru-RU" sz="1500" dirty="0"/>
              <a:t>, </a:t>
            </a:r>
            <a:r>
              <a:rPr lang="ru-RU" sz="1500" dirty="0" err="1"/>
              <a:t>қрим</a:t>
            </a:r>
            <a:r>
              <a:rPr lang="ru-RU" sz="1500" dirty="0"/>
              <a:t> </a:t>
            </a:r>
            <a:r>
              <a:rPr lang="ru-RU" sz="1500" dirty="0" err="1"/>
              <a:t>қарағайи</a:t>
            </a:r>
            <a:r>
              <a:rPr lang="ru-RU" sz="1500" dirty="0"/>
              <a:t>, </a:t>
            </a:r>
            <a:r>
              <a:rPr lang="ru-RU" sz="1500" dirty="0" err="1"/>
              <a:t>қора</a:t>
            </a:r>
            <a:r>
              <a:rPr lang="ru-RU" sz="1500" dirty="0"/>
              <a:t> </a:t>
            </a:r>
            <a:r>
              <a:rPr lang="ru-RU" sz="1500" dirty="0" err="1"/>
              <a:t>қарағай</a:t>
            </a:r>
            <a:r>
              <a:rPr lang="ru-RU" sz="1500" dirty="0"/>
              <a:t>, чубушник, </a:t>
            </a:r>
            <a:r>
              <a:rPr lang="ru-RU" sz="1500" dirty="0" err="1"/>
              <a:t>оддий</a:t>
            </a:r>
            <a:r>
              <a:rPr lang="ru-RU" sz="1500" dirty="0"/>
              <a:t> </a:t>
            </a:r>
            <a:r>
              <a:rPr lang="ru-RU" sz="1500" dirty="0" err="1"/>
              <a:t>лигуструм</a:t>
            </a:r>
            <a:r>
              <a:rPr lang="ru-RU" sz="1500" dirty="0"/>
              <a:t> </a:t>
            </a:r>
            <a:r>
              <a:rPr lang="ru-RU" sz="1500" dirty="0" err="1"/>
              <a:t>ва</a:t>
            </a:r>
            <a:r>
              <a:rPr lang="ru-RU" sz="1500" dirty="0"/>
              <a:t> </a:t>
            </a:r>
            <a:r>
              <a:rPr lang="ru-RU" sz="1500" dirty="0" err="1"/>
              <a:t>бошқалар</a:t>
            </a:r>
            <a:r>
              <a:rPr lang="ru-RU" sz="1500" dirty="0"/>
              <a:t>. </a:t>
            </a:r>
            <a:r>
              <a:rPr lang="ru-RU" sz="1500" dirty="0" err="1"/>
              <a:t>Солитерлар</a:t>
            </a:r>
            <a:r>
              <a:rPr lang="ru-RU" sz="1500" dirty="0"/>
              <a:t> </a:t>
            </a:r>
            <a:r>
              <a:rPr lang="ru-RU" sz="1500" dirty="0" err="1"/>
              <a:t>очиқ</a:t>
            </a:r>
            <a:r>
              <a:rPr lang="ru-RU" sz="1500" dirty="0"/>
              <a:t> </a:t>
            </a:r>
            <a:r>
              <a:rPr lang="ru-RU" sz="1500" dirty="0" err="1"/>
              <a:t>жойга</a:t>
            </a:r>
            <a:r>
              <a:rPr lang="ru-RU" sz="1500" dirty="0"/>
              <a:t> </a:t>
            </a:r>
            <a:r>
              <a:rPr lang="ru-RU" sz="1500" dirty="0" err="1"/>
              <a:t>экилади</a:t>
            </a:r>
            <a:r>
              <a:rPr lang="ru-RU" sz="1500" dirty="0"/>
              <a:t>, бунда </a:t>
            </a:r>
            <a:r>
              <a:rPr lang="ru-RU" sz="1500" dirty="0" err="1"/>
              <a:t>уларни</a:t>
            </a:r>
            <a:r>
              <a:rPr lang="ru-RU" sz="1500" dirty="0"/>
              <a:t> </a:t>
            </a:r>
            <a:r>
              <a:rPr lang="ru-RU" sz="1500" i="1" dirty="0"/>
              <a:t>газон </a:t>
            </a:r>
            <a:r>
              <a:rPr lang="ru-RU" sz="1500" i="1" dirty="0" err="1"/>
              <a:t>солитерлари</a:t>
            </a:r>
            <a:r>
              <a:rPr lang="ru-RU" sz="1500" dirty="0"/>
              <a:t> </a:t>
            </a:r>
            <a:r>
              <a:rPr lang="ru-RU" sz="1500" dirty="0" err="1"/>
              <a:t>дейилади</a:t>
            </a:r>
            <a:r>
              <a:rPr lang="ru-RU" sz="1500" dirty="0"/>
              <a:t>, </a:t>
            </a:r>
            <a:r>
              <a:rPr lang="ru-RU" sz="1500" dirty="0" err="1"/>
              <a:t>ёки</a:t>
            </a:r>
            <a:r>
              <a:rPr lang="ru-RU" sz="1500" dirty="0"/>
              <a:t> </a:t>
            </a:r>
            <a:r>
              <a:rPr lang="ru-RU" sz="1500" dirty="0" err="1"/>
              <a:t>бундай</a:t>
            </a:r>
            <a:r>
              <a:rPr lang="ru-RU" sz="1500" dirty="0"/>
              <a:t> </a:t>
            </a:r>
            <a:r>
              <a:rPr lang="ru-RU" sz="1500" dirty="0" err="1"/>
              <a:t>дарахтлар</a:t>
            </a:r>
            <a:r>
              <a:rPr lang="ru-RU" sz="1500" dirty="0"/>
              <a:t> </a:t>
            </a:r>
            <a:r>
              <a:rPr lang="ru-RU" sz="1500" dirty="0" err="1"/>
              <a:t>йўлкаларнинг</a:t>
            </a:r>
            <a:r>
              <a:rPr lang="ru-RU" sz="1500" dirty="0"/>
              <a:t> </a:t>
            </a:r>
            <a:r>
              <a:rPr lang="ru-RU" sz="1500" dirty="0" err="1"/>
              <a:t>охирига</a:t>
            </a:r>
            <a:r>
              <a:rPr lang="ru-RU" sz="1500" dirty="0"/>
              <a:t> </a:t>
            </a:r>
            <a:r>
              <a:rPr lang="ru-RU" sz="1500" dirty="0" err="1"/>
              <a:t>экилади</a:t>
            </a:r>
            <a:r>
              <a:rPr lang="ru-RU" sz="1500" dirty="0"/>
              <a:t> </a:t>
            </a:r>
            <a:r>
              <a:rPr lang="ru-RU" sz="1500" dirty="0" err="1"/>
              <a:t>ва</a:t>
            </a:r>
            <a:r>
              <a:rPr lang="ru-RU" sz="1500" dirty="0"/>
              <a:t> </a:t>
            </a:r>
            <a:r>
              <a:rPr lang="ru-RU" sz="1500" i="1" dirty="0" err="1"/>
              <a:t>истиқболли</a:t>
            </a:r>
            <a:r>
              <a:rPr lang="ru-RU" sz="1500" i="1" dirty="0"/>
              <a:t> </a:t>
            </a:r>
            <a:r>
              <a:rPr lang="ru-RU" sz="1500" i="1" dirty="0" err="1"/>
              <a:t>солитерлар</a:t>
            </a:r>
            <a:r>
              <a:rPr lang="ru-RU" sz="1500" dirty="0"/>
              <a:t> </a:t>
            </a:r>
            <a:r>
              <a:rPr lang="ru-RU" sz="1500" dirty="0" err="1"/>
              <a:t>деб</a:t>
            </a:r>
            <a:r>
              <a:rPr lang="ru-RU" sz="1500" dirty="0"/>
              <a:t> </a:t>
            </a:r>
            <a:r>
              <a:rPr lang="ru-RU" sz="1500" dirty="0" err="1"/>
              <a:t>аталади</a:t>
            </a:r>
            <a:endParaRPr lang="ru-RU" sz="1500" dirty="0"/>
          </a:p>
        </p:txBody>
      </p:sp>
      <p:sp>
        <p:nvSpPr>
          <p:cNvPr id="2" name="Прямоугольник 1"/>
          <p:cNvSpPr/>
          <p:nvPr/>
        </p:nvSpPr>
        <p:spPr>
          <a:xfrm>
            <a:off x="4716016" y="116632"/>
            <a:ext cx="4572000" cy="646331"/>
          </a:xfrm>
          <a:prstGeom prst="rect">
            <a:avLst/>
          </a:prstGeom>
        </p:spPr>
        <p:txBody>
          <a:bodyPr>
            <a:spAutoFit/>
          </a:bodyPr>
          <a:lstStyle/>
          <a:p>
            <a:r>
              <a:rPr lang="ru-RU" b="1" dirty="0">
                <a:solidFill>
                  <a:srgbClr val="000000"/>
                </a:solidFill>
                <a:latin typeface="Times New Roman" panose="02020603050405020304" pitchFamily="18" charset="0"/>
                <a:ea typeface="Times New Roman" panose="02020603050405020304" pitchFamily="18" charset="0"/>
              </a:rPr>
              <a:t>ДАРАХТ ВА БУТАЛАРНИНГ КОМПОЗИЦИЯСИ </a:t>
            </a:r>
            <a:endParaRPr lang="ru-RU" dirty="0"/>
          </a:p>
        </p:txBody>
      </p:sp>
      <p:pic>
        <p:nvPicPr>
          <p:cNvPr id="10242" name="Picture 2" descr="Картинки по запросу ландшафтная компози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767155"/>
            <a:ext cx="4152081" cy="306705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Картинки по запросу ландшафтная композиц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8471" y="3834206"/>
            <a:ext cx="4031055" cy="2835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27686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1043608" y="332656"/>
            <a:ext cx="7858180" cy="3416320"/>
          </a:xfrm>
          <a:prstGeom prst="rect">
            <a:avLst/>
          </a:prstGeom>
          <a:ln>
            <a:headEnd/>
            <a:tailEnd/>
          </a:ln>
          <a:effectLst>
            <a:glow rad="139700">
              <a:schemeClr val="accent3">
                <a:satMod val="175000"/>
                <a:alpha val="40000"/>
              </a:schemeClr>
            </a:glow>
            <a:outerShdw blurRad="63500" dist="25400" dir="5400000" rotWithShape="0">
              <a:srgbClr val="000000">
                <a:alpha val="43137"/>
              </a:srgbClr>
            </a:outerShdw>
          </a:effectLst>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ctr" anchorCtr="0" compatLnSpc="1">
            <a:prstTxWarp prst="textNoShape">
              <a:avLst/>
            </a:prstTxWarp>
            <a:spAutoFit/>
          </a:bodyPr>
          <a:lstStyle/>
          <a:p>
            <a:r>
              <a:rPr lang="ru-RU" i="1" dirty="0" err="1"/>
              <a:t>Ўрмон</a:t>
            </a:r>
            <a:r>
              <a:rPr lang="ru-RU" i="1" dirty="0"/>
              <a:t> </a:t>
            </a:r>
            <a:r>
              <a:rPr lang="ru-RU" i="1" dirty="0" err="1"/>
              <a:t>массивлари</a:t>
            </a:r>
            <a:r>
              <a:rPr lang="ru-RU" i="1" dirty="0"/>
              <a:t> </a:t>
            </a:r>
            <a:r>
              <a:rPr lang="ru-RU" i="1" dirty="0" err="1"/>
              <a:t>ва</a:t>
            </a:r>
            <a:r>
              <a:rPr lang="ru-RU" i="1" dirty="0"/>
              <a:t> </a:t>
            </a:r>
            <a:r>
              <a:rPr lang="ru-RU" i="1" dirty="0" err="1"/>
              <a:t>кичик</a:t>
            </a:r>
            <a:r>
              <a:rPr lang="ru-RU" i="1" dirty="0"/>
              <a:t> </a:t>
            </a:r>
            <a:r>
              <a:rPr lang="ru-RU" i="1" dirty="0" err="1"/>
              <a:t>ўрмонлар</a:t>
            </a:r>
            <a:r>
              <a:rPr lang="ru-RU" dirty="0"/>
              <a:t>. </a:t>
            </a:r>
            <a:r>
              <a:rPr lang="ru-RU" dirty="0" err="1"/>
              <a:t>Массивлар</a:t>
            </a:r>
            <a:r>
              <a:rPr lang="ru-RU" dirty="0"/>
              <a:t> </a:t>
            </a:r>
            <a:r>
              <a:rPr lang="ru-RU" dirty="0" err="1"/>
              <a:t>бир</a:t>
            </a:r>
            <a:r>
              <a:rPr lang="ru-RU" dirty="0"/>
              <a:t> </a:t>
            </a:r>
            <a:r>
              <a:rPr lang="ru-RU" dirty="0" err="1"/>
              <a:t>нечта</a:t>
            </a:r>
            <a:r>
              <a:rPr lang="ru-RU" dirty="0"/>
              <a:t> </a:t>
            </a:r>
            <a:r>
              <a:rPr lang="ru-RU" dirty="0" err="1"/>
              <a:t>ўн</a:t>
            </a:r>
            <a:r>
              <a:rPr lang="ru-RU" dirty="0"/>
              <a:t> гектар </a:t>
            </a:r>
            <a:r>
              <a:rPr lang="ru-RU" dirty="0" err="1"/>
              <a:t>майдондан</a:t>
            </a:r>
            <a:r>
              <a:rPr lang="ru-RU" dirty="0"/>
              <a:t> </a:t>
            </a:r>
            <a:r>
              <a:rPr lang="ru-RU" dirty="0" err="1"/>
              <a:t>ташкил</a:t>
            </a:r>
            <a:r>
              <a:rPr lang="ru-RU" dirty="0"/>
              <a:t> </a:t>
            </a:r>
            <a:r>
              <a:rPr lang="ru-RU" dirty="0" err="1"/>
              <a:t>топади</a:t>
            </a:r>
            <a:r>
              <a:rPr lang="ru-RU" dirty="0"/>
              <a:t>, </a:t>
            </a:r>
            <a:r>
              <a:rPr lang="ru-RU" dirty="0" err="1"/>
              <a:t>кичик</a:t>
            </a:r>
            <a:r>
              <a:rPr lang="ru-RU" dirty="0"/>
              <a:t> </a:t>
            </a:r>
            <a:r>
              <a:rPr lang="ru-RU" dirty="0" err="1"/>
              <a:t>ўрмонлар</a:t>
            </a:r>
            <a:r>
              <a:rPr lang="ru-RU" dirty="0"/>
              <a:t> – 0,2 гектар </a:t>
            </a:r>
            <a:r>
              <a:rPr lang="ru-RU" dirty="0" err="1"/>
              <a:t>ва</a:t>
            </a:r>
            <a:r>
              <a:rPr lang="ru-RU" dirty="0"/>
              <a:t> </a:t>
            </a:r>
            <a:r>
              <a:rPr lang="ru-RU" dirty="0" err="1"/>
              <a:t>ундан</a:t>
            </a:r>
            <a:r>
              <a:rPr lang="ru-RU" dirty="0"/>
              <a:t> </a:t>
            </a:r>
            <a:r>
              <a:rPr lang="ru-RU" dirty="0" err="1"/>
              <a:t>кўпроқ</a:t>
            </a:r>
            <a:r>
              <a:rPr lang="ru-RU" dirty="0"/>
              <a:t> </a:t>
            </a:r>
            <a:r>
              <a:rPr lang="ru-RU" dirty="0" err="1"/>
              <a:t>майдонни</a:t>
            </a:r>
            <a:r>
              <a:rPr lang="ru-RU" dirty="0"/>
              <a:t> </a:t>
            </a:r>
            <a:r>
              <a:rPr lang="ru-RU" dirty="0" err="1"/>
              <a:t>эгаллайди</a:t>
            </a:r>
            <a:r>
              <a:rPr lang="ru-RU" dirty="0"/>
              <a:t>. </a:t>
            </a:r>
            <a:r>
              <a:rPr lang="ru-RU" dirty="0" err="1"/>
              <a:t>Ўрмонлар</a:t>
            </a:r>
            <a:r>
              <a:rPr lang="ru-RU" dirty="0"/>
              <a:t> </a:t>
            </a:r>
            <a:r>
              <a:rPr lang="ru-RU" dirty="0" err="1"/>
              <a:t>нинабаргли</a:t>
            </a:r>
            <a:r>
              <a:rPr lang="ru-RU" dirty="0"/>
              <a:t>, </a:t>
            </a:r>
            <a:r>
              <a:rPr lang="ru-RU" dirty="0" err="1"/>
              <a:t>япроқ</a:t>
            </a:r>
            <a:r>
              <a:rPr lang="ru-RU" dirty="0"/>
              <a:t> </a:t>
            </a:r>
            <a:r>
              <a:rPr lang="ru-RU" dirty="0" err="1"/>
              <a:t>баргли</a:t>
            </a:r>
            <a:r>
              <a:rPr lang="ru-RU" dirty="0"/>
              <a:t> </a:t>
            </a:r>
            <a:r>
              <a:rPr lang="ru-RU" dirty="0" err="1"/>
              <a:t>ва</a:t>
            </a:r>
            <a:r>
              <a:rPr lang="ru-RU" dirty="0"/>
              <a:t> </a:t>
            </a:r>
            <a:r>
              <a:rPr lang="ru-RU" dirty="0" err="1"/>
              <a:t>нинабарг</a:t>
            </a:r>
            <a:r>
              <a:rPr lang="ru-RU" dirty="0"/>
              <a:t> – </a:t>
            </a:r>
            <a:r>
              <a:rPr lang="ru-RU" dirty="0" err="1"/>
              <a:t>япроқ</a:t>
            </a:r>
            <a:r>
              <a:rPr lang="ru-RU" dirty="0"/>
              <a:t> </a:t>
            </a:r>
            <a:r>
              <a:rPr lang="ru-RU" dirty="0" err="1"/>
              <a:t>баргли</a:t>
            </a:r>
            <a:r>
              <a:rPr lang="ru-RU" dirty="0"/>
              <a:t> </a:t>
            </a:r>
            <a:r>
              <a:rPr lang="ru-RU" dirty="0" err="1"/>
              <a:t>экинлардан</a:t>
            </a:r>
            <a:r>
              <a:rPr lang="ru-RU" dirty="0"/>
              <a:t> </a:t>
            </a:r>
            <a:r>
              <a:rPr lang="ru-RU" dirty="0" err="1"/>
              <a:t>барпо</a:t>
            </a:r>
            <a:r>
              <a:rPr lang="ru-RU" dirty="0"/>
              <a:t> </a:t>
            </a:r>
            <a:r>
              <a:rPr lang="ru-RU" dirty="0" err="1"/>
              <a:t>этилади</a:t>
            </a:r>
            <a:r>
              <a:rPr lang="ru-RU" dirty="0"/>
              <a:t>. </a:t>
            </a:r>
            <a:r>
              <a:rPr lang="ru-RU" dirty="0" err="1"/>
              <a:t>Таркибига</a:t>
            </a:r>
            <a:r>
              <a:rPr lang="ru-RU" dirty="0"/>
              <a:t> </a:t>
            </a:r>
            <a:r>
              <a:rPr lang="ru-RU" dirty="0" err="1"/>
              <a:t>кўра</a:t>
            </a:r>
            <a:r>
              <a:rPr lang="ru-RU" dirty="0"/>
              <a:t>, </a:t>
            </a:r>
            <a:r>
              <a:rPr lang="ru-RU" dirty="0" err="1"/>
              <a:t>ўрмонлар</a:t>
            </a:r>
            <a:r>
              <a:rPr lang="ru-RU" dirty="0"/>
              <a:t> </a:t>
            </a:r>
            <a:r>
              <a:rPr lang="ru-RU" dirty="0" err="1"/>
              <a:t>тоза</a:t>
            </a:r>
            <a:r>
              <a:rPr lang="ru-RU" dirty="0"/>
              <a:t> </a:t>
            </a:r>
            <a:r>
              <a:rPr lang="ru-RU" dirty="0" err="1"/>
              <a:t>ва</a:t>
            </a:r>
            <a:r>
              <a:rPr lang="ru-RU" dirty="0"/>
              <a:t> </a:t>
            </a:r>
            <a:r>
              <a:rPr lang="ru-RU" dirty="0" err="1"/>
              <a:t>аралаш</a:t>
            </a:r>
            <a:r>
              <a:rPr lang="ru-RU" dirty="0"/>
              <a:t>, </a:t>
            </a:r>
            <a:r>
              <a:rPr lang="ru-RU" dirty="0" err="1"/>
              <a:t>шаклига</a:t>
            </a:r>
            <a:r>
              <a:rPr lang="ru-RU" dirty="0"/>
              <a:t> </a:t>
            </a:r>
            <a:r>
              <a:rPr lang="ru-RU" dirty="0" err="1"/>
              <a:t>кўра</a:t>
            </a:r>
            <a:r>
              <a:rPr lang="ru-RU" dirty="0"/>
              <a:t> </a:t>
            </a:r>
            <a:r>
              <a:rPr lang="ru-RU" dirty="0" err="1"/>
              <a:t>оддий</a:t>
            </a:r>
            <a:r>
              <a:rPr lang="ru-RU" dirty="0"/>
              <a:t> </a:t>
            </a:r>
            <a:r>
              <a:rPr lang="ru-RU" dirty="0" err="1"/>
              <a:t>ва</a:t>
            </a:r>
            <a:r>
              <a:rPr lang="ru-RU" dirty="0"/>
              <a:t> </a:t>
            </a:r>
            <a:r>
              <a:rPr lang="ru-RU" dirty="0" err="1"/>
              <a:t>мураккаб</a:t>
            </a:r>
            <a:r>
              <a:rPr lang="ru-RU" dirty="0"/>
              <a:t> </a:t>
            </a:r>
            <a:r>
              <a:rPr lang="ru-RU" dirty="0" err="1"/>
              <a:t>бўлади</a:t>
            </a:r>
            <a:r>
              <a:rPr lang="ru-RU" dirty="0"/>
              <a:t>. </a:t>
            </a:r>
            <a:r>
              <a:rPr lang="ru-RU" dirty="0" err="1"/>
              <a:t>Массивлар</a:t>
            </a:r>
            <a:r>
              <a:rPr lang="ru-RU" dirty="0"/>
              <a:t> </a:t>
            </a:r>
            <a:r>
              <a:rPr lang="ru-RU" dirty="0" err="1"/>
              <a:t>ва</a:t>
            </a:r>
            <a:r>
              <a:rPr lang="ru-RU" dirty="0"/>
              <a:t> </a:t>
            </a:r>
            <a:r>
              <a:rPr lang="ru-RU" dirty="0" err="1"/>
              <a:t>кичик</a:t>
            </a:r>
            <a:r>
              <a:rPr lang="ru-RU" dirty="0"/>
              <a:t> </a:t>
            </a:r>
            <a:r>
              <a:rPr lang="ru-RU" dirty="0" err="1"/>
              <a:t>ўрмонлар</a:t>
            </a:r>
            <a:r>
              <a:rPr lang="ru-RU" dirty="0"/>
              <a:t> </a:t>
            </a:r>
            <a:r>
              <a:rPr lang="ru-RU" dirty="0" err="1"/>
              <a:t>дарахтсимон</a:t>
            </a:r>
            <a:r>
              <a:rPr lang="ru-RU" dirty="0"/>
              <a:t>, </a:t>
            </a:r>
            <a:r>
              <a:rPr lang="ru-RU" dirty="0" err="1"/>
              <a:t>бутасимон</a:t>
            </a:r>
            <a:r>
              <a:rPr lang="ru-RU" dirty="0"/>
              <a:t>, </a:t>
            </a:r>
            <a:r>
              <a:rPr lang="ru-RU" dirty="0" err="1"/>
              <a:t>ҳамда</a:t>
            </a:r>
            <a:r>
              <a:rPr lang="ru-RU" dirty="0"/>
              <a:t> </a:t>
            </a:r>
            <a:r>
              <a:rPr lang="ru-RU" dirty="0" err="1"/>
              <a:t>дарахт-бутасимон</a:t>
            </a:r>
            <a:r>
              <a:rPr lang="ru-RU" dirty="0"/>
              <a:t> </a:t>
            </a:r>
            <a:r>
              <a:rPr lang="ru-RU" dirty="0" err="1"/>
              <a:t>экинлардан</a:t>
            </a:r>
            <a:r>
              <a:rPr lang="ru-RU" dirty="0"/>
              <a:t> </a:t>
            </a:r>
            <a:r>
              <a:rPr lang="ru-RU" dirty="0" err="1"/>
              <a:t>яратилади</a:t>
            </a:r>
            <a:r>
              <a:rPr lang="ru-RU" dirty="0"/>
              <a:t>. </a:t>
            </a:r>
            <a:r>
              <a:rPr lang="ru-RU" dirty="0" err="1"/>
              <a:t>Тўғри</a:t>
            </a:r>
            <a:r>
              <a:rPr lang="ru-RU" dirty="0"/>
              <a:t> </a:t>
            </a:r>
            <a:r>
              <a:rPr lang="ru-RU" dirty="0" err="1"/>
              <a:t>йўналган</a:t>
            </a:r>
            <a:r>
              <a:rPr lang="ru-RU" dirty="0"/>
              <a:t> </a:t>
            </a:r>
            <a:r>
              <a:rPr lang="ru-RU" dirty="0" err="1"/>
              <a:t>қаторлар</a:t>
            </a:r>
            <a:r>
              <a:rPr lang="ru-RU" dirty="0"/>
              <a:t> </a:t>
            </a:r>
            <a:r>
              <a:rPr lang="ru-RU" dirty="0" err="1"/>
              <a:t>оралиғи</a:t>
            </a:r>
            <a:r>
              <a:rPr lang="ru-RU" dirty="0"/>
              <a:t> (</a:t>
            </a:r>
            <a:r>
              <a:rPr lang="ru-RU" dirty="0" err="1"/>
              <a:t>1х1</a:t>
            </a:r>
            <a:r>
              <a:rPr lang="ru-RU" dirty="0"/>
              <a:t> м; </a:t>
            </a:r>
            <a:r>
              <a:rPr lang="ru-RU" dirty="0" err="1"/>
              <a:t>3х1</a:t>
            </a:r>
            <a:r>
              <a:rPr lang="ru-RU" dirty="0"/>
              <a:t> м; </a:t>
            </a:r>
            <a:r>
              <a:rPr lang="ru-RU" dirty="0" err="1"/>
              <a:t>4х4</a:t>
            </a:r>
            <a:r>
              <a:rPr lang="ru-RU" dirty="0"/>
              <a:t> м; </a:t>
            </a:r>
            <a:r>
              <a:rPr lang="ru-RU" dirty="0" err="1"/>
              <a:t>3х5</a:t>
            </a:r>
            <a:r>
              <a:rPr lang="ru-RU" dirty="0"/>
              <a:t> м </a:t>
            </a:r>
            <a:r>
              <a:rPr lang="ru-RU" dirty="0" err="1"/>
              <a:t>ва</a:t>
            </a:r>
            <a:r>
              <a:rPr lang="ru-RU" dirty="0"/>
              <a:t> </a:t>
            </a:r>
            <a:r>
              <a:rPr lang="ru-RU" dirty="0" err="1"/>
              <a:t>ундан</a:t>
            </a:r>
            <a:r>
              <a:rPr lang="ru-RU" dirty="0"/>
              <a:t> </a:t>
            </a:r>
            <a:r>
              <a:rPr lang="ru-RU" dirty="0" err="1"/>
              <a:t>ортиқ</a:t>
            </a:r>
            <a:r>
              <a:rPr lang="ru-RU" dirty="0"/>
              <a:t>) </a:t>
            </a:r>
            <a:r>
              <a:rPr lang="ru-RU" dirty="0" err="1"/>
              <a:t>бўлиши</a:t>
            </a:r>
            <a:r>
              <a:rPr lang="ru-RU" dirty="0"/>
              <a:t>; </a:t>
            </a:r>
            <a:r>
              <a:rPr lang="ru-RU" dirty="0" err="1"/>
              <a:t>параллел</a:t>
            </a:r>
            <a:r>
              <a:rPr lang="ru-RU" dirty="0"/>
              <a:t> </a:t>
            </a:r>
            <a:r>
              <a:rPr lang="ru-RU" dirty="0" err="1"/>
              <a:t>равишда</a:t>
            </a:r>
            <a:r>
              <a:rPr lang="ru-RU" dirty="0"/>
              <a:t> </a:t>
            </a:r>
            <a:r>
              <a:rPr lang="ru-RU" dirty="0" err="1"/>
              <a:t>қайрилган</a:t>
            </a:r>
            <a:r>
              <a:rPr lang="ru-RU" dirty="0"/>
              <a:t> </a:t>
            </a:r>
            <a:r>
              <a:rPr lang="ru-RU" dirty="0" err="1"/>
              <a:t>чизиқлар</a:t>
            </a:r>
            <a:r>
              <a:rPr lang="ru-RU" dirty="0"/>
              <a:t> </a:t>
            </a:r>
            <a:r>
              <a:rPr lang="ru-RU" dirty="0" err="1"/>
              <a:t>бўйича</a:t>
            </a:r>
            <a:r>
              <a:rPr lang="ru-RU" dirty="0"/>
              <a:t>, </a:t>
            </a:r>
            <a:r>
              <a:rPr lang="ru-RU" dirty="0" err="1"/>
              <a:t>қайрилиш</a:t>
            </a:r>
            <a:r>
              <a:rPr lang="ru-RU" dirty="0"/>
              <a:t> </a:t>
            </a:r>
            <a:r>
              <a:rPr lang="ru-RU" dirty="0" err="1"/>
              <a:t>радиуси</a:t>
            </a:r>
            <a:r>
              <a:rPr lang="ru-RU" dirty="0"/>
              <a:t> </a:t>
            </a:r>
            <a:r>
              <a:rPr lang="ru-RU" dirty="0" err="1"/>
              <a:t>катта</a:t>
            </a:r>
            <a:r>
              <a:rPr lang="ru-RU" dirty="0"/>
              <a:t> </a:t>
            </a:r>
            <a:r>
              <a:rPr lang="ru-RU" dirty="0" err="1"/>
              <a:t>бўладиган</a:t>
            </a:r>
            <a:r>
              <a:rPr lang="ru-RU" dirty="0"/>
              <a:t> </a:t>
            </a:r>
            <a:r>
              <a:rPr lang="ru-RU" dirty="0" err="1"/>
              <a:t>бўлса</a:t>
            </a:r>
            <a:r>
              <a:rPr lang="ru-RU" dirty="0"/>
              <a:t> (</a:t>
            </a:r>
            <a:r>
              <a:rPr lang="ru-RU" dirty="0" err="1"/>
              <a:t>қатордаги</a:t>
            </a:r>
            <a:r>
              <a:rPr lang="ru-RU" dirty="0"/>
              <a:t> </a:t>
            </a:r>
            <a:r>
              <a:rPr lang="ru-RU" dirty="0" err="1"/>
              <a:t>дарахтлар</a:t>
            </a:r>
            <a:r>
              <a:rPr lang="ru-RU" dirty="0"/>
              <a:t> </a:t>
            </a:r>
            <a:r>
              <a:rPr lang="ru-RU" dirty="0" err="1"/>
              <a:t>оралиғи</a:t>
            </a:r>
            <a:r>
              <a:rPr lang="ru-RU" dirty="0"/>
              <a:t> </a:t>
            </a:r>
            <a:r>
              <a:rPr lang="ru-RU" dirty="0" err="1"/>
              <a:t>ҳамда</a:t>
            </a:r>
            <a:r>
              <a:rPr lang="ru-RU" dirty="0"/>
              <a:t> </a:t>
            </a:r>
            <a:r>
              <a:rPr lang="ru-RU" dirty="0" err="1"/>
              <a:t>қаторлар</a:t>
            </a:r>
            <a:r>
              <a:rPr lang="ru-RU" dirty="0"/>
              <a:t> </a:t>
            </a:r>
            <a:r>
              <a:rPr lang="ru-RU" dirty="0" err="1"/>
              <a:t>ораси</a:t>
            </a:r>
            <a:r>
              <a:rPr lang="ru-RU" dirty="0"/>
              <a:t> 4-5 метр), </a:t>
            </a:r>
            <a:r>
              <a:rPr lang="ru-RU" dirty="0" err="1"/>
              <a:t>эркин</a:t>
            </a:r>
            <a:r>
              <a:rPr lang="ru-RU" dirty="0"/>
              <a:t> </a:t>
            </a:r>
            <a:r>
              <a:rPr lang="ru-RU" dirty="0" err="1"/>
              <a:t>ҳолда</a:t>
            </a:r>
            <a:r>
              <a:rPr lang="ru-RU" dirty="0"/>
              <a:t> </a:t>
            </a:r>
            <a:r>
              <a:rPr lang="ru-RU" dirty="0" err="1"/>
              <a:t>яратилиши</a:t>
            </a:r>
            <a:r>
              <a:rPr lang="ru-RU" dirty="0"/>
              <a:t> </a:t>
            </a:r>
            <a:r>
              <a:rPr lang="ru-RU" dirty="0" err="1"/>
              <a:t>мумкин</a:t>
            </a:r>
            <a:r>
              <a:rPr lang="ru-RU" dirty="0"/>
              <a:t>. </a:t>
            </a:r>
            <a:r>
              <a:rPr lang="ru-RU" dirty="0" err="1"/>
              <a:t>Ўрмон</a:t>
            </a:r>
            <a:r>
              <a:rPr lang="ru-RU" dirty="0"/>
              <a:t> </a:t>
            </a:r>
            <a:r>
              <a:rPr lang="ru-RU" dirty="0" err="1"/>
              <a:t>массивида</a:t>
            </a:r>
            <a:r>
              <a:rPr lang="ru-RU" dirty="0"/>
              <a:t> </a:t>
            </a:r>
            <a:r>
              <a:rPr lang="ru-RU" dirty="0" err="1"/>
              <a:t>дарахтларни</a:t>
            </a:r>
            <a:r>
              <a:rPr lang="ru-RU" dirty="0"/>
              <a:t> </a:t>
            </a:r>
            <a:r>
              <a:rPr lang="ru-RU" dirty="0" err="1"/>
              <a:t>эркин</a:t>
            </a:r>
            <a:r>
              <a:rPr lang="ru-RU" dirty="0"/>
              <a:t> </a:t>
            </a:r>
            <a:r>
              <a:rPr lang="ru-RU" dirty="0" err="1"/>
              <a:t>холда</a:t>
            </a:r>
            <a:r>
              <a:rPr lang="ru-RU" dirty="0"/>
              <a:t> </a:t>
            </a:r>
            <a:r>
              <a:rPr lang="ru-RU" dirty="0" err="1"/>
              <a:t>жойлаштирганда</a:t>
            </a:r>
            <a:r>
              <a:rPr lang="ru-RU" dirty="0"/>
              <a:t>, баланд </a:t>
            </a:r>
            <a:r>
              <a:rPr lang="ru-RU" dirty="0" err="1"/>
              <a:t>бўйлилари</a:t>
            </a:r>
            <a:r>
              <a:rPr lang="ru-RU" dirty="0"/>
              <a:t> </a:t>
            </a:r>
            <a:r>
              <a:rPr lang="ru-RU" dirty="0" err="1"/>
              <a:t>марказда</a:t>
            </a:r>
            <a:r>
              <a:rPr lang="ru-RU" dirty="0"/>
              <a:t>, </a:t>
            </a:r>
            <a:r>
              <a:rPr lang="ru-RU" dirty="0" err="1"/>
              <a:t>пастроқ</a:t>
            </a:r>
            <a:r>
              <a:rPr lang="ru-RU" dirty="0"/>
              <a:t> </a:t>
            </a:r>
            <a:r>
              <a:rPr lang="ru-RU" dirty="0" err="1"/>
              <a:t>бўйлиларини</a:t>
            </a:r>
            <a:r>
              <a:rPr lang="ru-RU" dirty="0"/>
              <a:t> – четки </a:t>
            </a:r>
            <a:r>
              <a:rPr lang="ru-RU" dirty="0" err="1"/>
              <a:t>қаторда</a:t>
            </a:r>
            <a:r>
              <a:rPr lang="ru-RU" dirty="0"/>
              <a:t> </a:t>
            </a:r>
            <a:r>
              <a:rPr lang="ru-RU" dirty="0" err="1"/>
              <a:t>экилади</a:t>
            </a:r>
            <a:r>
              <a:rPr lang="ru-RU" dirty="0"/>
              <a:t>. </a:t>
            </a:r>
          </a:p>
        </p:txBody>
      </p:sp>
      <p:pic>
        <p:nvPicPr>
          <p:cNvPr id="11266" name="Picture 2" descr="Картинки по запросу ландшафтная композиц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3933056"/>
            <a:ext cx="4149874" cy="26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73068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err="1">
                <a:effectLst/>
              </a:rPr>
              <a:t>Қаторли</a:t>
            </a:r>
            <a:r>
              <a:rPr lang="ru-RU" b="1" dirty="0">
                <a:effectLst/>
              </a:rPr>
              <a:t> </a:t>
            </a:r>
            <a:r>
              <a:rPr lang="ru-RU" b="1" dirty="0" err="1">
                <a:effectLst/>
              </a:rPr>
              <a:t>экинларда</a:t>
            </a:r>
            <a:r>
              <a:rPr lang="ru-RU" b="1" dirty="0">
                <a:effectLst/>
              </a:rPr>
              <a:t> </a:t>
            </a:r>
            <a:r>
              <a:rPr lang="ru-RU" b="1" dirty="0" err="1">
                <a:effectLst/>
              </a:rPr>
              <a:t>дарахтлар</a:t>
            </a:r>
            <a:r>
              <a:rPr lang="ru-RU" b="1" dirty="0">
                <a:effectLst/>
              </a:rPr>
              <a:t> </a:t>
            </a:r>
            <a:r>
              <a:rPr lang="ru-RU" b="1" dirty="0" err="1">
                <a:effectLst/>
              </a:rPr>
              <a:t>орасидаги</a:t>
            </a:r>
            <a:r>
              <a:rPr lang="ru-RU" b="1" dirty="0">
                <a:effectLst/>
              </a:rPr>
              <a:t> </a:t>
            </a:r>
            <a:r>
              <a:rPr lang="ru-RU" b="1" dirty="0" err="1">
                <a:effectLst/>
              </a:rPr>
              <a:t>масофа</a:t>
            </a:r>
            <a:r>
              <a:rPr lang="ru-RU" b="1" dirty="0">
                <a:effectLst/>
              </a:rPr>
              <a:t>, м</a:t>
            </a:r>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2008956959"/>
              </p:ext>
            </p:extLst>
          </p:nvPr>
        </p:nvGraphicFramePr>
        <p:xfrm>
          <a:off x="323528" y="1628800"/>
          <a:ext cx="8610161" cy="4985174"/>
        </p:xfrm>
        <a:graphic>
          <a:graphicData uri="http://schemas.openxmlformats.org/drawingml/2006/table">
            <a:tbl>
              <a:tblPr firstRow="1" firstCol="1" bandRow="1">
                <a:tableStyleId>{5C22544A-7EE6-4342-B048-85BDC9FD1C3A}</a:tableStyleId>
              </a:tblPr>
              <a:tblGrid>
                <a:gridCol w="2520280">
                  <a:extLst>
                    <a:ext uri="{9D8B030D-6E8A-4147-A177-3AD203B41FA5}">
                      <a16:colId xmlns:a16="http://schemas.microsoft.com/office/drawing/2014/main" val="2917200228"/>
                    </a:ext>
                  </a:extLst>
                </a:gridCol>
                <a:gridCol w="1656184">
                  <a:extLst>
                    <a:ext uri="{9D8B030D-6E8A-4147-A177-3AD203B41FA5}">
                      <a16:colId xmlns:a16="http://schemas.microsoft.com/office/drawing/2014/main" val="3354694761"/>
                    </a:ext>
                  </a:extLst>
                </a:gridCol>
                <a:gridCol w="1848732">
                  <a:extLst>
                    <a:ext uri="{9D8B030D-6E8A-4147-A177-3AD203B41FA5}">
                      <a16:colId xmlns:a16="http://schemas.microsoft.com/office/drawing/2014/main" val="2177135738"/>
                    </a:ext>
                  </a:extLst>
                </a:gridCol>
                <a:gridCol w="1334470">
                  <a:extLst>
                    <a:ext uri="{9D8B030D-6E8A-4147-A177-3AD203B41FA5}">
                      <a16:colId xmlns:a16="http://schemas.microsoft.com/office/drawing/2014/main" val="957732744"/>
                    </a:ext>
                  </a:extLst>
                </a:gridCol>
                <a:gridCol w="1250495">
                  <a:extLst>
                    <a:ext uri="{9D8B030D-6E8A-4147-A177-3AD203B41FA5}">
                      <a16:colId xmlns:a16="http://schemas.microsoft.com/office/drawing/2014/main" val="2616301619"/>
                    </a:ext>
                  </a:extLst>
                </a:gridCol>
              </a:tblGrid>
              <a:tr h="536060">
                <a:tc rowSpan="2">
                  <a:txBody>
                    <a:bodyPr/>
                    <a:lstStyle/>
                    <a:p>
                      <a:pPr algn="ctr">
                        <a:lnSpc>
                          <a:spcPct val="115000"/>
                        </a:lnSpc>
                        <a:spcAft>
                          <a:spcPts val="0"/>
                        </a:spcAft>
                      </a:pPr>
                      <a:r>
                        <a:rPr lang="ru-RU" sz="1600">
                          <a:effectLst/>
                        </a:rPr>
                        <a:t>Дарахтлар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nchor="ctr"/>
                </a:tc>
                <a:tc gridSpan="2">
                  <a:txBody>
                    <a:bodyPr/>
                    <a:lstStyle/>
                    <a:p>
                      <a:pPr algn="ctr">
                        <a:lnSpc>
                          <a:spcPct val="115000"/>
                        </a:lnSpc>
                        <a:spcAft>
                          <a:spcPts val="0"/>
                        </a:spcAft>
                      </a:pPr>
                      <a:r>
                        <a:rPr lang="ru-RU" sz="1600">
                          <a:effectLst/>
                        </a:rPr>
                        <a:t>Бир қаторли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nchor="ctr"/>
                </a:tc>
                <a:tc hMerge="1">
                  <a:txBody>
                    <a:bodyPr/>
                    <a:lstStyle/>
                    <a:p>
                      <a:endParaRPr lang="ru-RU"/>
                    </a:p>
                  </a:txBody>
                  <a:tcPr/>
                </a:tc>
                <a:tc gridSpan="2">
                  <a:txBody>
                    <a:bodyPr/>
                    <a:lstStyle/>
                    <a:p>
                      <a:pPr algn="ctr">
                        <a:lnSpc>
                          <a:spcPct val="115000"/>
                        </a:lnSpc>
                        <a:spcAft>
                          <a:spcPts val="0"/>
                        </a:spcAft>
                      </a:pPr>
                      <a:r>
                        <a:rPr lang="ru-RU" sz="1600">
                          <a:effectLst/>
                        </a:rPr>
                        <a:t>Икки қаторли, шахмат усули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hMerge="1">
                  <a:txBody>
                    <a:bodyPr/>
                    <a:lstStyle/>
                    <a:p>
                      <a:endParaRPr lang="ru-RU"/>
                    </a:p>
                  </a:txBody>
                  <a:tcPr/>
                </a:tc>
                <a:extLst>
                  <a:ext uri="{0D108BD9-81ED-4DB2-BD59-A6C34878D82A}">
                    <a16:rowId xmlns:a16="http://schemas.microsoft.com/office/drawing/2014/main" val="4047298355"/>
                  </a:ext>
                </a:extLst>
              </a:tr>
              <a:tr h="1364538">
                <a:tc vMerge="1">
                  <a:txBody>
                    <a:bodyPr/>
                    <a:lstStyle/>
                    <a:p>
                      <a:endParaRPr lang="ru-RU"/>
                    </a:p>
                  </a:txBody>
                  <a:tcPr/>
                </a:tc>
                <a:tc>
                  <a:txBody>
                    <a:bodyPr/>
                    <a:lstStyle/>
                    <a:p>
                      <a:pPr algn="ctr">
                        <a:lnSpc>
                          <a:spcPct val="115000"/>
                        </a:lnSpc>
                        <a:spcAft>
                          <a:spcPts val="0"/>
                        </a:spcAft>
                      </a:pPr>
                      <a:r>
                        <a:rPr lang="ru-RU" sz="1600">
                          <a:effectLst/>
                        </a:rPr>
                        <a:t>Сийраклатилмаган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nchor="ctr"/>
                </a:tc>
                <a:tc>
                  <a:txBody>
                    <a:bodyPr/>
                    <a:lstStyle/>
                    <a:p>
                      <a:pPr algn="ctr">
                        <a:lnSpc>
                          <a:spcPct val="115000"/>
                        </a:lnSpc>
                        <a:spcAft>
                          <a:spcPts val="0"/>
                        </a:spcAft>
                      </a:pPr>
                      <a:r>
                        <a:rPr lang="ru-RU" sz="1600">
                          <a:effectLst/>
                        </a:rPr>
                        <a:t>Сийраклатилган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nchor="ctr"/>
                </a:tc>
                <a:tc>
                  <a:txBody>
                    <a:bodyPr/>
                    <a:lstStyle/>
                    <a:p>
                      <a:pPr algn="ctr">
                        <a:lnSpc>
                          <a:spcPct val="115000"/>
                        </a:lnSpc>
                        <a:spcAft>
                          <a:spcPts val="0"/>
                        </a:spcAft>
                      </a:pPr>
                      <a:r>
                        <a:rPr lang="ru-RU" sz="1600">
                          <a:effectLst/>
                        </a:rPr>
                        <a:t>Қатордаги дарахтлар оралиғи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Қаторлар оралиғи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nchor="ctr"/>
                </a:tc>
                <a:extLst>
                  <a:ext uri="{0D108BD9-81ED-4DB2-BD59-A6C34878D82A}">
                    <a16:rowId xmlns:a16="http://schemas.microsoft.com/office/drawing/2014/main" val="918258655"/>
                  </a:ext>
                </a:extLst>
              </a:tr>
              <a:tr h="536060">
                <a:tc>
                  <a:txBody>
                    <a:bodyPr/>
                    <a:lstStyle/>
                    <a:p>
                      <a:pPr>
                        <a:lnSpc>
                          <a:spcPct val="115000"/>
                        </a:lnSpc>
                        <a:spcAft>
                          <a:spcPts val="0"/>
                        </a:spcAft>
                      </a:pPr>
                      <a:r>
                        <a:rPr lang="ru-RU" sz="1600">
                          <a:effectLst/>
                        </a:rPr>
                        <a:t>Кенг шох-шаббали, баланд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nSpc>
                          <a:spcPct val="115000"/>
                        </a:lnSpc>
                        <a:spcAft>
                          <a:spcPts val="0"/>
                        </a:spcAft>
                      </a:pPr>
                      <a:r>
                        <a:rPr lang="ru-RU" sz="16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nSpc>
                          <a:spcPct val="115000"/>
                        </a:lnSpc>
                        <a:spcAft>
                          <a:spcPts val="0"/>
                        </a:spcAft>
                      </a:pPr>
                      <a:r>
                        <a:rPr lang="ru-RU" sz="16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nSpc>
                          <a:spcPct val="115000"/>
                        </a:lnSpc>
                        <a:spcAft>
                          <a:spcPts val="0"/>
                        </a:spcAft>
                      </a:pPr>
                      <a:r>
                        <a:rPr lang="ru-RU" sz="16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nSpc>
                          <a:spcPct val="115000"/>
                        </a:lnSpc>
                        <a:spcAft>
                          <a:spcPts val="0"/>
                        </a:spcAft>
                      </a:pPr>
                      <a:r>
                        <a:rPr lang="ru-RU" sz="16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extLst>
                  <a:ext uri="{0D108BD9-81ED-4DB2-BD59-A6C34878D82A}">
                    <a16:rowId xmlns:a16="http://schemas.microsoft.com/office/drawing/2014/main" val="2949989668"/>
                  </a:ext>
                </a:extLst>
              </a:tr>
              <a:tr h="259900">
                <a:tc>
                  <a:txBody>
                    <a:bodyPr/>
                    <a:lstStyle/>
                    <a:p>
                      <a:pPr>
                        <a:lnSpc>
                          <a:spcPct val="115000"/>
                        </a:lnSpc>
                        <a:spcAft>
                          <a:spcPts val="0"/>
                        </a:spcAft>
                      </a:pPr>
                      <a:r>
                        <a:rPr lang="ru-RU" sz="1600">
                          <a:effectLst/>
                        </a:rPr>
                        <a:t>бўйли, тез ўсувчи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5,5-6,0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3,5-4,0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7,5-8,0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4,0-4,5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extLst>
                  <a:ext uri="{0D108BD9-81ED-4DB2-BD59-A6C34878D82A}">
                    <a16:rowId xmlns:a16="http://schemas.microsoft.com/office/drawing/2014/main" val="2749443678"/>
                  </a:ext>
                </a:extLst>
              </a:tr>
              <a:tr h="536060">
                <a:tc>
                  <a:txBody>
                    <a:bodyPr/>
                    <a:lstStyle/>
                    <a:p>
                      <a:pPr>
                        <a:lnSpc>
                          <a:spcPct val="115000"/>
                        </a:lnSpc>
                        <a:spcAft>
                          <a:spcPts val="0"/>
                        </a:spcAft>
                      </a:pPr>
                      <a:r>
                        <a:rPr lang="ru-RU" sz="1600">
                          <a:effectLst/>
                        </a:rPr>
                        <a:t>Баланд бўйли, секин ўсувчи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4,4-5,0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3,0-3,5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6,0-7,0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3,2-3,5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extLst>
                  <a:ext uri="{0D108BD9-81ED-4DB2-BD59-A6C34878D82A}">
                    <a16:rowId xmlns:a16="http://schemas.microsoft.com/office/drawing/2014/main" val="1762258698"/>
                  </a:ext>
                </a:extLst>
              </a:tr>
              <a:tr h="259900">
                <a:tc>
                  <a:txBody>
                    <a:bodyPr/>
                    <a:lstStyle/>
                    <a:p>
                      <a:pPr>
                        <a:lnSpc>
                          <a:spcPct val="115000"/>
                        </a:lnSpc>
                        <a:spcAft>
                          <a:spcPts val="0"/>
                        </a:spcAft>
                      </a:pPr>
                      <a:r>
                        <a:rPr lang="ru-RU" sz="1600">
                          <a:effectLst/>
                        </a:rPr>
                        <a:t>Ўрта бўйли, тез ўсувчи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4,5-5,0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3,0-3,5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6,0-7,0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3,2-3,5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extLst>
                  <a:ext uri="{0D108BD9-81ED-4DB2-BD59-A6C34878D82A}">
                    <a16:rowId xmlns:a16="http://schemas.microsoft.com/office/drawing/2014/main" val="1561461486"/>
                  </a:ext>
                </a:extLst>
              </a:tr>
              <a:tr h="536060">
                <a:tc>
                  <a:txBody>
                    <a:bodyPr/>
                    <a:lstStyle/>
                    <a:p>
                      <a:pPr>
                        <a:lnSpc>
                          <a:spcPct val="115000"/>
                        </a:lnSpc>
                        <a:spcAft>
                          <a:spcPts val="0"/>
                        </a:spcAft>
                      </a:pPr>
                      <a:r>
                        <a:rPr lang="ru-RU" sz="1600">
                          <a:effectLst/>
                        </a:rPr>
                        <a:t>Ўрта бўйли, секин ўсувчи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4,0-4,5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2,0-2,5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5,0-5,5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2,5-3,0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extLst>
                  <a:ext uri="{0D108BD9-81ED-4DB2-BD59-A6C34878D82A}">
                    <a16:rowId xmlns:a16="http://schemas.microsoft.com/office/drawing/2014/main" val="2736268594"/>
                  </a:ext>
                </a:extLst>
              </a:tr>
              <a:tr h="259900">
                <a:tc>
                  <a:txBody>
                    <a:bodyPr/>
                    <a:lstStyle/>
                    <a:p>
                      <a:pPr>
                        <a:lnSpc>
                          <a:spcPct val="115000"/>
                        </a:lnSpc>
                        <a:spcAft>
                          <a:spcPts val="0"/>
                        </a:spcAft>
                      </a:pPr>
                      <a:r>
                        <a:rPr lang="ru-RU" sz="1600">
                          <a:effectLst/>
                        </a:rPr>
                        <a:t>Паст бўйли (10 м гача)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3,5-4,0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2,5-3,0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5,0-5,5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2,5-3,0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extLst>
                  <a:ext uri="{0D108BD9-81ED-4DB2-BD59-A6C34878D82A}">
                    <a16:rowId xmlns:a16="http://schemas.microsoft.com/office/drawing/2014/main" val="1239989316"/>
                  </a:ext>
                </a:extLst>
              </a:tr>
              <a:tr h="536060">
                <a:tc>
                  <a:txBody>
                    <a:bodyPr/>
                    <a:lstStyle/>
                    <a:p>
                      <a:pPr>
                        <a:lnSpc>
                          <a:spcPct val="115000"/>
                        </a:lnSpc>
                        <a:spcAft>
                          <a:spcPts val="0"/>
                        </a:spcAft>
                      </a:pPr>
                      <a:r>
                        <a:rPr lang="ru-RU" sz="1600">
                          <a:effectLst/>
                        </a:rPr>
                        <a:t>Тор шох-шаббали, бўйи ҳар хил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3,0-4,0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a:effectLst/>
                        </a:rPr>
                        <a:t>4,0-5,0 </a:t>
                      </a:r>
                      <a:endParaRPr lang="ru-RU" sz="120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tc>
                  <a:txBody>
                    <a:bodyPr/>
                    <a:lstStyle/>
                    <a:p>
                      <a:pPr algn="ctr">
                        <a:lnSpc>
                          <a:spcPct val="115000"/>
                        </a:lnSpc>
                        <a:spcAft>
                          <a:spcPts val="0"/>
                        </a:spcAft>
                      </a:pPr>
                      <a:r>
                        <a:rPr lang="ru-RU" sz="1600" dirty="0">
                          <a:effectLst/>
                        </a:rPr>
                        <a:t>2,2-3,0 </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7945" marR="73025" marT="0" marB="0"/>
                </a:tc>
                <a:extLst>
                  <a:ext uri="{0D108BD9-81ED-4DB2-BD59-A6C34878D82A}">
                    <a16:rowId xmlns:a16="http://schemas.microsoft.com/office/drawing/2014/main" val="852308825"/>
                  </a:ext>
                </a:extLst>
              </a:tr>
            </a:tbl>
          </a:graphicData>
        </a:graphic>
      </p:graphicFrame>
    </p:spTree>
    <p:extLst>
      <p:ext uri="{BB962C8B-B14F-4D97-AF65-F5344CB8AC3E}">
        <p14:creationId xmlns:p14="http://schemas.microsoft.com/office/powerpoint/2010/main" val="18318459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313207" y="628795"/>
            <a:ext cx="8816506" cy="3071834"/>
          </a:xfrm>
        </p:spPr>
        <p:style>
          <a:lnRef idx="1">
            <a:schemeClr val="accent1"/>
          </a:lnRef>
          <a:fillRef idx="3">
            <a:schemeClr val="accent1"/>
          </a:fillRef>
          <a:effectRef idx="2">
            <a:schemeClr val="accent1"/>
          </a:effectRef>
          <a:fontRef idx="minor">
            <a:schemeClr val="lt1"/>
          </a:fontRef>
        </p:style>
        <p:txBody>
          <a:bodyPr>
            <a:normAutofit fontScale="70000" lnSpcReduction="20000"/>
          </a:bodyPr>
          <a:lstStyle/>
          <a:p>
            <a:pPr fontAlgn="base" hangingPunct="0"/>
            <a:r>
              <a:rPr lang="ru-RU" i="1" dirty="0" err="1"/>
              <a:t>Яшил</a:t>
            </a:r>
            <a:r>
              <a:rPr lang="ru-RU" i="1" dirty="0"/>
              <a:t> </a:t>
            </a:r>
            <a:r>
              <a:rPr lang="ru-RU" i="1" dirty="0" err="1"/>
              <a:t>тўсиқлар</a:t>
            </a:r>
            <a:r>
              <a:rPr lang="ru-RU" dirty="0"/>
              <a:t> – </a:t>
            </a:r>
            <a:r>
              <a:rPr lang="ru-RU" dirty="0" err="1"/>
              <a:t>баландлиги</a:t>
            </a:r>
            <a:r>
              <a:rPr lang="ru-RU" dirty="0"/>
              <a:t> 2,5-4 м, </a:t>
            </a:r>
            <a:r>
              <a:rPr lang="ru-RU" dirty="0" err="1"/>
              <a:t>эни</a:t>
            </a:r>
            <a:r>
              <a:rPr lang="ru-RU" dirty="0"/>
              <a:t> 1-1,3 м </a:t>
            </a:r>
            <a:r>
              <a:rPr lang="ru-RU" dirty="0" err="1"/>
              <a:t>бўладиган</a:t>
            </a:r>
            <a:r>
              <a:rPr lang="ru-RU" dirty="0"/>
              <a:t> </a:t>
            </a:r>
            <a:r>
              <a:rPr lang="ru-RU" dirty="0" err="1"/>
              <a:t>дарахтлар</a:t>
            </a:r>
            <a:r>
              <a:rPr lang="ru-RU" dirty="0"/>
              <a:t> </a:t>
            </a:r>
            <a:r>
              <a:rPr lang="ru-RU" dirty="0" err="1"/>
              <a:t>ва</a:t>
            </a:r>
            <a:r>
              <a:rPr lang="ru-RU" dirty="0"/>
              <a:t> </a:t>
            </a:r>
            <a:r>
              <a:rPr lang="ru-RU" dirty="0" err="1"/>
              <a:t>буталардан</a:t>
            </a:r>
            <a:r>
              <a:rPr lang="ru-RU" dirty="0"/>
              <a:t> </a:t>
            </a:r>
            <a:r>
              <a:rPr lang="ru-RU" dirty="0" err="1"/>
              <a:t>ташкил</a:t>
            </a:r>
            <a:r>
              <a:rPr lang="ru-RU" dirty="0"/>
              <a:t> </a:t>
            </a:r>
            <a:r>
              <a:rPr lang="ru-RU" dirty="0" err="1"/>
              <a:t>топган</a:t>
            </a:r>
            <a:r>
              <a:rPr lang="ru-RU" dirty="0"/>
              <a:t> </a:t>
            </a:r>
            <a:r>
              <a:rPr lang="ru-RU" dirty="0" err="1"/>
              <a:t>тиғиз</a:t>
            </a:r>
            <a:r>
              <a:rPr lang="ru-RU" dirty="0"/>
              <a:t> </a:t>
            </a:r>
            <a:r>
              <a:rPr lang="ru-RU" dirty="0" err="1"/>
              <a:t>экинзорлар</a:t>
            </a:r>
            <a:r>
              <a:rPr lang="ru-RU" dirty="0"/>
              <a:t>. Улар </a:t>
            </a:r>
            <a:r>
              <a:rPr lang="ru-RU" dirty="0" err="1"/>
              <a:t>бир</a:t>
            </a:r>
            <a:r>
              <a:rPr lang="ru-RU" dirty="0"/>
              <a:t> </a:t>
            </a:r>
            <a:r>
              <a:rPr lang="ru-RU" dirty="0" err="1"/>
              <a:t>қаторли</a:t>
            </a:r>
            <a:r>
              <a:rPr lang="ru-RU" dirty="0"/>
              <a:t> </a:t>
            </a:r>
            <a:r>
              <a:rPr lang="ru-RU" dirty="0" err="1"/>
              <a:t>ва</a:t>
            </a:r>
            <a:r>
              <a:rPr lang="ru-RU" dirty="0"/>
              <a:t> </a:t>
            </a:r>
            <a:r>
              <a:rPr lang="ru-RU" dirty="0" err="1"/>
              <a:t>икки</a:t>
            </a:r>
            <a:r>
              <a:rPr lang="ru-RU" dirty="0"/>
              <a:t> </a:t>
            </a:r>
            <a:r>
              <a:rPr lang="ru-RU" dirty="0" err="1"/>
              <a:t>қаторли</a:t>
            </a:r>
            <a:r>
              <a:rPr lang="ru-RU" dirty="0"/>
              <a:t> </a:t>
            </a:r>
            <a:r>
              <a:rPr lang="ru-RU" dirty="0" err="1"/>
              <a:t>қилиб</a:t>
            </a:r>
            <a:r>
              <a:rPr lang="ru-RU" dirty="0"/>
              <a:t> </a:t>
            </a:r>
            <a:r>
              <a:rPr lang="ru-RU" dirty="0" err="1"/>
              <a:t>яратилади</a:t>
            </a:r>
            <a:r>
              <a:rPr lang="ru-RU" dirty="0"/>
              <a:t>. </a:t>
            </a:r>
            <a:r>
              <a:rPr lang="ru-RU" dirty="0" err="1"/>
              <a:t>Қаторлардаги</a:t>
            </a:r>
            <a:r>
              <a:rPr lang="ru-RU" dirty="0"/>
              <a:t> </a:t>
            </a:r>
            <a:r>
              <a:rPr lang="ru-RU" dirty="0" err="1"/>
              <a:t>ўсимликлар</a:t>
            </a:r>
            <a:r>
              <a:rPr lang="ru-RU" dirty="0"/>
              <a:t> </a:t>
            </a:r>
            <a:r>
              <a:rPr lang="ru-RU" dirty="0" err="1"/>
              <a:t>оралиғи</a:t>
            </a:r>
            <a:r>
              <a:rPr lang="ru-RU" dirty="0"/>
              <a:t> </a:t>
            </a:r>
            <a:r>
              <a:rPr lang="ru-RU" dirty="0" err="1"/>
              <a:t>бир</a:t>
            </a:r>
            <a:r>
              <a:rPr lang="ru-RU" dirty="0"/>
              <a:t> </a:t>
            </a:r>
            <a:r>
              <a:rPr lang="ru-RU" dirty="0" err="1"/>
              <a:t>қаторли</a:t>
            </a:r>
            <a:r>
              <a:rPr lang="ru-RU" dirty="0"/>
              <a:t> </a:t>
            </a:r>
            <a:r>
              <a:rPr lang="ru-RU" dirty="0" err="1"/>
              <a:t>экинларда</a:t>
            </a:r>
            <a:r>
              <a:rPr lang="ru-RU" dirty="0"/>
              <a:t> 0,67 м (</a:t>
            </a:r>
            <a:r>
              <a:rPr lang="ru-RU" dirty="0" err="1"/>
              <a:t>сояга</a:t>
            </a:r>
            <a:r>
              <a:rPr lang="ru-RU" dirty="0"/>
              <a:t> </a:t>
            </a:r>
            <a:r>
              <a:rPr lang="ru-RU" dirty="0" err="1"/>
              <a:t>чидамлилар</a:t>
            </a:r>
            <a:r>
              <a:rPr lang="ru-RU" dirty="0"/>
              <a:t>) </a:t>
            </a:r>
            <a:r>
              <a:rPr lang="ru-RU" dirty="0" err="1"/>
              <a:t>ва</a:t>
            </a:r>
            <a:r>
              <a:rPr lang="ru-RU" dirty="0"/>
              <a:t> 1 м (</a:t>
            </a:r>
            <a:r>
              <a:rPr lang="ru-RU" dirty="0" err="1"/>
              <a:t>ёруғсеварлар</a:t>
            </a:r>
            <a:r>
              <a:rPr lang="ru-RU" dirty="0"/>
              <a:t>) ни </a:t>
            </a:r>
            <a:r>
              <a:rPr lang="ru-RU" dirty="0" err="1"/>
              <a:t>ташкил</a:t>
            </a:r>
            <a:r>
              <a:rPr lang="ru-RU" dirty="0"/>
              <a:t> </a:t>
            </a:r>
            <a:r>
              <a:rPr lang="ru-RU" dirty="0" err="1"/>
              <a:t>қилади</a:t>
            </a:r>
            <a:r>
              <a:rPr lang="ru-RU" dirty="0"/>
              <a:t>. </a:t>
            </a:r>
            <a:r>
              <a:rPr lang="ru-RU" dirty="0" err="1"/>
              <a:t>Икки</a:t>
            </a:r>
            <a:r>
              <a:rPr lang="ru-RU" dirty="0"/>
              <a:t> </a:t>
            </a:r>
            <a:r>
              <a:rPr lang="ru-RU" dirty="0" err="1"/>
              <a:t>қаторли</a:t>
            </a:r>
            <a:r>
              <a:rPr lang="ru-RU" dirty="0"/>
              <a:t> </a:t>
            </a:r>
            <a:r>
              <a:rPr lang="ru-RU" dirty="0" err="1"/>
              <a:t>экилганда</a:t>
            </a:r>
            <a:r>
              <a:rPr lang="ru-RU" dirty="0"/>
              <a:t> </a:t>
            </a:r>
            <a:r>
              <a:rPr lang="ru-RU" dirty="0" err="1"/>
              <a:t>қатордаги</a:t>
            </a:r>
            <a:r>
              <a:rPr lang="ru-RU" dirty="0"/>
              <a:t> </a:t>
            </a:r>
            <a:r>
              <a:rPr lang="ru-RU" dirty="0" err="1"/>
              <a:t>оралиқ</a:t>
            </a:r>
            <a:r>
              <a:rPr lang="ru-RU" dirty="0"/>
              <a:t> </a:t>
            </a:r>
            <a:r>
              <a:rPr lang="ru-RU" dirty="0" err="1"/>
              <a:t>масофа</a:t>
            </a:r>
            <a:r>
              <a:rPr lang="ru-RU" dirty="0"/>
              <a:t> 1-1,25 м; </a:t>
            </a:r>
            <a:r>
              <a:rPr lang="ru-RU" dirty="0" err="1"/>
              <a:t>қаторлар</a:t>
            </a:r>
            <a:r>
              <a:rPr lang="ru-RU" dirty="0"/>
              <a:t> </a:t>
            </a:r>
            <a:r>
              <a:rPr lang="ru-RU" dirty="0" err="1"/>
              <a:t>ораси</a:t>
            </a:r>
            <a:r>
              <a:rPr lang="ru-RU" dirty="0"/>
              <a:t> – 0,6-0,7 м </a:t>
            </a:r>
            <a:r>
              <a:rPr lang="ru-RU" dirty="0" err="1"/>
              <a:t>бўлади</a:t>
            </a:r>
            <a:r>
              <a:rPr lang="ru-RU" dirty="0"/>
              <a:t>. </a:t>
            </a:r>
            <a:r>
              <a:rPr lang="ru-RU" dirty="0" err="1"/>
              <a:t>Жонли</a:t>
            </a:r>
            <a:r>
              <a:rPr lang="ru-RU" dirty="0"/>
              <a:t> </a:t>
            </a:r>
            <a:r>
              <a:rPr lang="ru-RU" dirty="0" err="1"/>
              <a:t>деворларни</a:t>
            </a:r>
            <a:r>
              <a:rPr lang="ru-RU" dirty="0"/>
              <a:t> </a:t>
            </a:r>
            <a:r>
              <a:rPr lang="ru-RU" dirty="0" err="1"/>
              <a:t>яратишда</a:t>
            </a:r>
            <a:r>
              <a:rPr lang="ru-RU" dirty="0"/>
              <a:t> </a:t>
            </a:r>
            <a:r>
              <a:rPr lang="ru-RU" dirty="0" err="1"/>
              <a:t>нинабаргли</a:t>
            </a:r>
            <a:r>
              <a:rPr lang="ru-RU" dirty="0"/>
              <a:t> </a:t>
            </a:r>
            <a:r>
              <a:rPr lang="ru-RU" dirty="0" err="1"/>
              <a:t>ва</a:t>
            </a:r>
            <a:r>
              <a:rPr lang="ru-RU" dirty="0"/>
              <a:t> </a:t>
            </a:r>
            <a:r>
              <a:rPr lang="ru-RU" dirty="0" err="1"/>
              <a:t>япроқбаргли</a:t>
            </a:r>
            <a:r>
              <a:rPr lang="ru-RU" dirty="0"/>
              <a:t> </a:t>
            </a:r>
            <a:r>
              <a:rPr lang="ru-RU" dirty="0" err="1"/>
              <a:t>экинлардан</a:t>
            </a:r>
            <a:r>
              <a:rPr lang="ru-RU" dirty="0"/>
              <a:t> </a:t>
            </a:r>
            <a:r>
              <a:rPr lang="ru-RU" dirty="0" err="1"/>
              <a:t>фойдаланилади</a:t>
            </a:r>
            <a:r>
              <a:rPr lang="ru-RU" dirty="0"/>
              <a:t>, бунда </a:t>
            </a:r>
            <a:r>
              <a:rPr lang="ru-RU" dirty="0" err="1"/>
              <a:t>ўсимликларда</a:t>
            </a:r>
            <a:r>
              <a:rPr lang="ru-RU" dirty="0"/>
              <a:t> </a:t>
            </a:r>
            <a:r>
              <a:rPr lang="ru-RU" dirty="0" err="1"/>
              <a:t>тиканлар</a:t>
            </a:r>
            <a:r>
              <a:rPr lang="ru-RU" dirty="0"/>
              <a:t> </a:t>
            </a:r>
            <a:r>
              <a:rPr lang="ru-RU" dirty="0" err="1"/>
              <a:t>бўлишига</a:t>
            </a:r>
            <a:r>
              <a:rPr lang="ru-RU" dirty="0"/>
              <a:t> </a:t>
            </a:r>
            <a:r>
              <a:rPr lang="ru-RU" dirty="0" err="1"/>
              <a:t>эътибор</a:t>
            </a:r>
            <a:r>
              <a:rPr lang="ru-RU" dirty="0"/>
              <a:t> </a:t>
            </a:r>
            <a:r>
              <a:rPr lang="ru-RU" dirty="0" err="1"/>
              <a:t>қаратилади</a:t>
            </a:r>
            <a:r>
              <a:rPr lang="ru-RU" dirty="0"/>
              <a:t> (гледичия, </a:t>
            </a:r>
            <a:r>
              <a:rPr lang="ru-RU" dirty="0" err="1"/>
              <a:t>маклюра</a:t>
            </a:r>
            <a:r>
              <a:rPr lang="ru-RU" dirty="0"/>
              <a:t>). 10 метр </a:t>
            </a:r>
            <a:r>
              <a:rPr lang="ru-RU" dirty="0" err="1"/>
              <a:t>жойга</a:t>
            </a:r>
            <a:r>
              <a:rPr lang="ru-RU" dirty="0"/>
              <a:t> </a:t>
            </a:r>
            <a:r>
              <a:rPr lang="ru-RU" dirty="0" err="1"/>
              <a:t>бир</a:t>
            </a:r>
            <a:r>
              <a:rPr lang="ru-RU" dirty="0"/>
              <a:t> </a:t>
            </a:r>
            <a:r>
              <a:rPr lang="ru-RU" dirty="0" err="1"/>
              <a:t>қаторли</a:t>
            </a:r>
            <a:r>
              <a:rPr lang="ru-RU" dirty="0"/>
              <a:t> </a:t>
            </a:r>
            <a:r>
              <a:rPr lang="ru-RU" dirty="0" err="1"/>
              <a:t>усулда</a:t>
            </a:r>
            <a:r>
              <a:rPr lang="ru-RU" dirty="0"/>
              <a:t> 1015 та </a:t>
            </a:r>
            <a:r>
              <a:rPr lang="ru-RU" dirty="0" err="1"/>
              <a:t>кўчат</a:t>
            </a:r>
            <a:r>
              <a:rPr lang="ru-RU" dirty="0"/>
              <a:t>, </a:t>
            </a:r>
            <a:r>
              <a:rPr lang="ru-RU" dirty="0" err="1"/>
              <a:t>икки</a:t>
            </a:r>
            <a:r>
              <a:rPr lang="ru-RU" dirty="0"/>
              <a:t> </a:t>
            </a:r>
            <a:r>
              <a:rPr lang="ru-RU" dirty="0" err="1"/>
              <a:t>қаторлида</a:t>
            </a:r>
            <a:r>
              <a:rPr lang="ru-RU" dirty="0"/>
              <a:t> </a:t>
            </a:r>
            <a:r>
              <a:rPr lang="ru-RU" dirty="0" err="1"/>
              <a:t>эса</a:t>
            </a:r>
            <a:r>
              <a:rPr lang="ru-RU" dirty="0"/>
              <a:t> – 16-20 </a:t>
            </a:r>
            <a:r>
              <a:rPr lang="ru-RU" dirty="0" err="1"/>
              <a:t>кўчат</a:t>
            </a:r>
            <a:r>
              <a:rPr lang="ru-RU" dirty="0"/>
              <a:t> </a:t>
            </a:r>
            <a:r>
              <a:rPr lang="ru-RU" dirty="0" err="1"/>
              <a:t>экилади</a:t>
            </a:r>
            <a:endParaRPr lang="ru-RU" sz="20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799" y="-171400"/>
            <a:ext cx="8686800" cy="838200"/>
          </a:xfrm>
        </p:spPr>
        <p:txBody>
          <a:bodyPr>
            <a:normAutofit fontScale="90000"/>
          </a:bodyPr>
          <a:lstStyle/>
          <a:p>
            <a:r>
              <a:rPr lang="ru-RU" b="1" dirty="0" err="1">
                <a:effectLst/>
              </a:rPr>
              <a:t>Яшил</a:t>
            </a:r>
            <a:r>
              <a:rPr lang="ru-RU" b="1" dirty="0">
                <a:effectLst/>
              </a:rPr>
              <a:t> </a:t>
            </a:r>
            <a:r>
              <a:rPr lang="ru-RU" b="1" dirty="0" err="1">
                <a:effectLst/>
              </a:rPr>
              <a:t>тўсиқларнинг</a:t>
            </a:r>
            <a:r>
              <a:rPr lang="ru-RU" b="1" dirty="0">
                <a:effectLst/>
              </a:rPr>
              <a:t> </a:t>
            </a:r>
            <a:r>
              <a:rPr lang="ru-RU" b="1" dirty="0" err="1">
                <a:effectLst/>
              </a:rPr>
              <a:t>тузилиш</a:t>
            </a:r>
            <a:r>
              <a:rPr lang="ru-RU" b="1" dirty="0">
                <a:effectLst/>
              </a:rPr>
              <a:t> </a:t>
            </a:r>
            <a:r>
              <a:rPr lang="ru-RU" b="1" dirty="0" err="1">
                <a:effectLst/>
              </a:rPr>
              <a:t>ўлчамлари</a:t>
            </a:r>
            <a:r>
              <a:rPr lang="ru-RU" b="1" dirty="0">
                <a:effectLst/>
              </a:rPr>
              <a:t> </a:t>
            </a:r>
            <a:endParaRPr lang="ru-RU" dirty="0"/>
          </a:p>
        </p:txBody>
      </p:sp>
      <p:graphicFrame>
        <p:nvGraphicFramePr>
          <p:cNvPr id="10" name="Таблица 9"/>
          <p:cNvGraphicFramePr>
            <a:graphicFrameLocks noGrp="1"/>
          </p:cNvGraphicFramePr>
          <p:nvPr>
            <p:extLst>
              <p:ext uri="{D42A27DB-BD31-4B8C-83A1-F6EECF244321}">
                <p14:modId xmlns:p14="http://schemas.microsoft.com/office/powerpoint/2010/main" val="3549220421"/>
              </p:ext>
            </p:extLst>
          </p:nvPr>
        </p:nvGraphicFramePr>
        <p:xfrm>
          <a:off x="206151" y="836712"/>
          <a:ext cx="8884095" cy="5666730"/>
        </p:xfrm>
        <a:graphic>
          <a:graphicData uri="http://schemas.openxmlformats.org/drawingml/2006/table">
            <a:tbl>
              <a:tblPr firstRow="1" firstCol="1" bandRow="1">
                <a:tableStyleId>{5C22544A-7EE6-4342-B048-85BDC9FD1C3A}</a:tableStyleId>
              </a:tblPr>
              <a:tblGrid>
                <a:gridCol w="2092555">
                  <a:extLst>
                    <a:ext uri="{9D8B030D-6E8A-4147-A177-3AD203B41FA5}">
                      <a16:colId xmlns:a16="http://schemas.microsoft.com/office/drawing/2014/main" val="2701146152"/>
                    </a:ext>
                  </a:extLst>
                </a:gridCol>
                <a:gridCol w="1135455">
                  <a:extLst>
                    <a:ext uri="{9D8B030D-6E8A-4147-A177-3AD203B41FA5}">
                      <a16:colId xmlns:a16="http://schemas.microsoft.com/office/drawing/2014/main" val="4215838985"/>
                    </a:ext>
                  </a:extLst>
                </a:gridCol>
                <a:gridCol w="1135455">
                  <a:extLst>
                    <a:ext uri="{9D8B030D-6E8A-4147-A177-3AD203B41FA5}">
                      <a16:colId xmlns:a16="http://schemas.microsoft.com/office/drawing/2014/main" val="4284030612"/>
                    </a:ext>
                  </a:extLst>
                </a:gridCol>
                <a:gridCol w="1127509">
                  <a:extLst>
                    <a:ext uri="{9D8B030D-6E8A-4147-A177-3AD203B41FA5}">
                      <a16:colId xmlns:a16="http://schemas.microsoft.com/office/drawing/2014/main" val="3014510163"/>
                    </a:ext>
                  </a:extLst>
                </a:gridCol>
                <a:gridCol w="1192846">
                  <a:extLst>
                    <a:ext uri="{9D8B030D-6E8A-4147-A177-3AD203B41FA5}">
                      <a16:colId xmlns:a16="http://schemas.microsoft.com/office/drawing/2014/main" val="2394772902"/>
                    </a:ext>
                  </a:extLst>
                </a:gridCol>
                <a:gridCol w="1192846">
                  <a:extLst>
                    <a:ext uri="{9D8B030D-6E8A-4147-A177-3AD203B41FA5}">
                      <a16:colId xmlns:a16="http://schemas.microsoft.com/office/drawing/2014/main" val="4202936691"/>
                    </a:ext>
                  </a:extLst>
                </a:gridCol>
                <a:gridCol w="1007429">
                  <a:extLst>
                    <a:ext uri="{9D8B030D-6E8A-4147-A177-3AD203B41FA5}">
                      <a16:colId xmlns:a16="http://schemas.microsoft.com/office/drawing/2014/main" val="2961164992"/>
                    </a:ext>
                  </a:extLst>
                </a:gridCol>
              </a:tblGrid>
              <a:tr h="385352">
                <a:tc rowSpan="2">
                  <a:txBody>
                    <a:bodyPr/>
                    <a:lstStyle/>
                    <a:p>
                      <a:pPr algn="ctr">
                        <a:lnSpc>
                          <a:spcPct val="115000"/>
                        </a:lnSpc>
                        <a:spcAft>
                          <a:spcPts val="0"/>
                        </a:spcAft>
                      </a:pPr>
                      <a:r>
                        <a:rPr lang="ru-RU" sz="1400" dirty="0" err="1">
                          <a:effectLst/>
                        </a:rPr>
                        <a:t>Яшил</a:t>
                      </a:r>
                      <a:r>
                        <a:rPr lang="ru-RU" sz="1400" dirty="0">
                          <a:effectLst/>
                        </a:rPr>
                        <a:t> </a:t>
                      </a:r>
                      <a:r>
                        <a:rPr lang="ru-RU" sz="1400" dirty="0" err="1">
                          <a:effectLst/>
                        </a:rPr>
                        <a:t>тўсиқлар</a:t>
                      </a:r>
                      <a:r>
                        <a:rPr lang="ru-RU" sz="1400" dirty="0">
                          <a:effectLst/>
                        </a:rPr>
                        <a:t> </a:t>
                      </a:r>
                      <a:r>
                        <a:rPr lang="ru-RU" sz="1400" dirty="0" err="1">
                          <a:effectLst/>
                        </a:rPr>
                        <a:t>кўриниши</a:t>
                      </a:r>
                      <a:r>
                        <a:rPr lang="ru-RU" sz="1400" dirty="0">
                          <a:effectLst/>
                        </a:rPr>
                        <a:t> </a:t>
                      </a:r>
                      <a:endParaRPr lang="ru-RU"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nchor="ctr"/>
                </a:tc>
                <a:tc rowSpan="2">
                  <a:txBody>
                    <a:bodyPr/>
                    <a:lstStyle/>
                    <a:p>
                      <a:pPr algn="just">
                        <a:lnSpc>
                          <a:spcPct val="115000"/>
                        </a:lnSpc>
                        <a:spcAft>
                          <a:spcPts val="0"/>
                        </a:spcAft>
                      </a:pPr>
                      <a:r>
                        <a:rPr lang="ru-RU" sz="1400">
                          <a:effectLst/>
                        </a:rPr>
                        <a:t>Каторлар сони</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gridSpan="2">
                  <a:txBody>
                    <a:bodyPr/>
                    <a:lstStyle/>
                    <a:p>
                      <a:pPr algn="ctr">
                        <a:lnSpc>
                          <a:spcPct val="115000"/>
                        </a:lnSpc>
                        <a:spcAft>
                          <a:spcPts val="0"/>
                        </a:spcAft>
                      </a:pPr>
                      <a:r>
                        <a:rPr lang="ru-RU" sz="1400">
                          <a:effectLst/>
                        </a:rPr>
                        <a:t>Ўлчами, см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nchor="ctr"/>
                </a:tc>
                <a:tc hMerge="1">
                  <a:txBody>
                    <a:bodyPr/>
                    <a:lstStyle/>
                    <a:p>
                      <a:endParaRPr lang="ru-RU"/>
                    </a:p>
                  </a:txBody>
                  <a:tcPr/>
                </a:tc>
                <a:tc gridSpan="2">
                  <a:txBody>
                    <a:bodyPr/>
                    <a:lstStyle/>
                    <a:p>
                      <a:pPr algn="ctr">
                        <a:lnSpc>
                          <a:spcPct val="115000"/>
                        </a:lnSpc>
                        <a:spcAft>
                          <a:spcPts val="0"/>
                        </a:spcAft>
                      </a:pPr>
                      <a:r>
                        <a:rPr lang="ru-RU" sz="1400">
                          <a:effectLst/>
                        </a:rPr>
                        <a:t>Кўчатлар орасидаги масофа, см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hMerge="1">
                  <a:txBody>
                    <a:bodyPr/>
                    <a:lstStyle/>
                    <a:p>
                      <a:endParaRPr lang="ru-RU"/>
                    </a:p>
                  </a:txBody>
                  <a:tcPr/>
                </a:tc>
                <a:tc rowSpan="2">
                  <a:txBody>
                    <a:bodyPr/>
                    <a:lstStyle/>
                    <a:p>
                      <a:pPr algn="ctr">
                        <a:lnSpc>
                          <a:spcPct val="97000"/>
                        </a:lnSpc>
                        <a:spcAft>
                          <a:spcPts val="230"/>
                        </a:spcAft>
                      </a:pPr>
                      <a:r>
                        <a:rPr lang="ru-RU" sz="1400">
                          <a:effectLst/>
                        </a:rPr>
                        <a:t>10 метрда </a:t>
                      </a:r>
                      <a:endParaRPr lang="ru-RU" sz="1050">
                        <a:effectLst/>
                      </a:endParaRPr>
                    </a:p>
                    <a:p>
                      <a:pPr algn="ctr">
                        <a:lnSpc>
                          <a:spcPct val="115000"/>
                        </a:lnSpc>
                        <a:spcAft>
                          <a:spcPts val="0"/>
                        </a:spcAft>
                      </a:pPr>
                      <a:r>
                        <a:rPr lang="ru-RU" sz="1400">
                          <a:effectLst/>
                        </a:rPr>
                        <a:t>кўчатлар сони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3285433233"/>
                  </a:ext>
                </a:extLst>
              </a:tr>
              <a:tr h="385352">
                <a:tc vMerge="1">
                  <a:txBody>
                    <a:bodyPr/>
                    <a:lstStyle/>
                    <a:p>
                      <a:endParaRPr lang="ru-RU"/>
                    </a:p>
                  </a:txBody>
                  <a:tcPr/>
                </a:tc>
                <a:tc vMerge="1">
                  <a:txBody>
                    <a:bodyPr/>
                    <a:lstStyle/>
                    <a:p>
                      <a:endParaRPr lang="ru-RU"/>
                    </a:p>
                  </a:txBody>
                  <a:tcPr/>
                </a:tc>
                <a:tc>
                  <a:txBody>
                    <a:bodyPr/>
                    <a:lstStyle/>
                    <a:p>
                      <a:pPr algn="ctr">
                        <a:lnSpc>
                          <a:spcPct val="115000"/>
                        </a:lnSpc>
                        <a:spcAft>
                          <a:spcPts val="0"/>
                        </a:spcAft>
                      </a:pPr>
                      <a:r>
                        <a:rPr lang="ru-RU" sz="1400">
                          <a:effectLst/>
                        </a:rPr>
                        <a:t>Баландлиги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Эни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nchor="ctr"/>
                </a:tc>
                <a:tc>
                  <a:txBody>
                    <a:bodyPr/>
                    <a:lstStyle/>
                    <a:p>
                      <a:pPr>
                        <a:lnSpc>
                          <a:spcPct val="115000"/>
                        </a:lnSpc>
                        <a:spcAft>
                          <a:spcPts val="0"/>
                        </a:spcAft>
                      </a:pPr>
                      <a:r>
                        <a:rPr lang="ru-RU" sz="1400">
                          <a:effectLst/>
                        </a:rPr>
                        <a:t>Қаторда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nchor="ctr"/>
                </a:tc>
                <a:tc>
                  <a:txBody>
                    <a:bodyPr/>
                    <a:lstStyle/>
                    <a:p>
                      <a:pPr algn="ctr">
                        <a:lnSpc>
                          <a:spcPct val="115000"/>
                        </a:lnSpc>
                        <a:spcAft>
                          <a:spcPts val="0"/>
                        </a:spcAft>
                      </a:pPr>
                      <a:r>
                        <a:rPr lang="ru-RU" sz="1400">
                          <a:effectLst/>
                        </a:rPr>
                        <a:t>Қаторлар орасида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vMerge="1">
                  <a:txBody>
                    <a:bodyPr/>
                    <a:lstStyle/>
                    <a:p>
                      <a:endParaRPr lang="ru-RU"/>
                    </a:p>
                  </a:txBody>
                  <a:tcPr/>
                </a:tc>
                <a:extLst>
                  <a:ext uri="{0D108BD9-81ED-4DB2-BD59-A6C34878D82A}">
                    <a16:rowId xmlns:a16="http://schemas.microsoft.com/office/drawing/2014/main" val="1221525"/>
                  </a:ext>
                </a:extLst>
              </a:tr>
              <a:tr h="172318">
                <a:tc gridSpan="6">
                  <a:txBody>
                    <a:bodyPr/>
                    <a:lstStyle/>
                    <a:p>
                      <a:pPr algn="ctr">
                        <a:lnSpc>
                          <a:spcPct val="115000"/>
                        </a:lnSpc>
                        <a:spcAft>
                          <a:spcPts val="0"/>
                        </a:spcAft>
                      </a:pPr>
                      <a:r>
                        <a:rPr lang="ru-RU" sz="1400">
                          <a:effectLst/>
                        </a:rPr>
                        <a:t>Эркин ҳолда ўсувч 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nSpc>
                          <a:spcPct val="115000"/>
                        </a:lnSpc>
                        <a:spcAft>
                          <a:spcPts val="0"/>
                        </a:spcAft>
                      </a:pPr>
                      <a:r>
                        <a:rPr lang="ru-RU" sz="14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1714811525"/>
                  </a:ext>
                </a:extLst>
              </a:tr>
              <a:tr h="254095">
                <a:tc rowSpan="3">
                  <a:txBody>
                    <a:bodyPr/>
                    <a:lstStyle/>
                    <a:p>
                      <a:pPr>
                        <a:lnSpc>
                          <a:spcPct val="115000"/>
                        </a:lnSpc>
                        <a:spcAft>
                          <a:spcPts val="0"/>
                        </a:spcAft>
                      </a:pPr>
                      <a:r>
                        <a:rPr lang="ru-RU" sz="1400">
                          <a:effectLst/>
                        </a:rPr>
                        <a:t>Бордюрлар (хошия, жияк, мағиз, паст бўйли яшил тўсиқлар)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1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70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50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20 (25)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50 (40)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3854386479"/>
                  </a:ext>
                </a:extLst>
              </a:tr>
              <a:tr h="254095">
                <a:tc vMerge="1">
                  <a:txBody>
                    <a:bodyPr/>
                    <a:lstStyle/>
                    <a:p>
                      <a:endParaRPr lang="ru-RU"/>
                    </a:p>
                  </a:txBody>
                  <a:tcPr/>
                </a:tc>
                <a:tc>
                  <a:txBody>
                    <a:bodyPr/>
                    <a:lstStyle/>
                    <a:p>
                      <a:pPr algn="ctr">
                        <a:lnSpc>
                          <a:spcPct val="115000"/>
                        </a:lnSpc>
                        <a:spcAft>
                          <a:spcPts val="0"/>
                        </a:spcAft>
                      </a:pPr>
                      <a:r>
                        <a:rPr lang="ru-RU" sz="1400">
                          <a:effectLst/>
                        </a:rPr>
                        <a:t>2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70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70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25 (23)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20 (25)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80 (60)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3013311158"/>
                  </a:ext>
                </a:extLst>
              </a:tr>
              <a:tr h="375183">
                <a:tc vMerge="1">
                  <a:txBody>
                    <a:bodyPr/>
                    <a:lstStyle/>
                    <a:p>
                      <a:endParaRPr lang="ru-RU"/>
                    </a:p>
                  </a:txBody>
                  <a:tcPr/>
                </a:tc>
                <a:tc>
                  <a:txBody>
                    <a:bodyPr/>
                    <a:lstStyle/>
                    <a:p>
                      <a:pPr algn="ctr">
                        <a:lnSpc>
                          <a:spcPct val="115000"/>
                        </a:lnSpc>
                        <a:spcAft>
                          <a:spcPts val="0"/>
                        </a:spcAft>
                      </a:pPr>
                      <a:r>
                        <a:rPr lang="ru-RU" sz="1400">
                          <a:effectLst/>
                        </a:rPr>
                        <a:t>3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70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90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25 (33)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20 (25)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nSpc>
                          <a:spcPct val="115000"/>
                        </a:lnSpc>
                        <a:spcAft>
                          <a:spcPts val="0"/>
                        </a:spcAft>
                      </a:pPr>
                      <a:r>
                        <a:rPr lang="ru-RU" sz="1400">
                          <a:effectLst/>
                        </a:rPr>
                        <a:t>120 (90)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1673669258"/>
                  </a:ext>
                </a:extLst>
              </a:tr>
              <a:tr h="254095">
                <a:tc rowSpan="2">
                  <a:txBody>
                    <a:bodyPr/>
                    <a:lstStyle/>
                    <a:p>
                      <a:pPr>
                        <a:lnSpc>
                          <a:spcPct val="115000"/>
                        </a:lnSpc>
                        <a:spcAft>
                          <a:spcPts val="230"/>
                        </a:spcAft>
                      </a:pPr>
                      <a:r>
                        <a:rPr lang="ru-RU" sz="1400">
                          <a:effectLst/>
                        </a:rPr>
                        <a:t>Яшил тўсиқлар: </a:t>
                      </a:r>
                      <a:endParaRPr lang="ru-RU" sz="1050">
                        <a:effectLst/>
                      </a:endParaRPr>
                    </a:p>
                    <a:p>
                      <a:pPr>
                        <a:lnSpc>
                          <a:spcPct val="115000"/>
                        </a:lnSpc>
                        <a:spcAft>
                          <a:spcPts val="0"/>
                        </a:spcAft>
                      </a:pPr>
                      <a:r>
                        <a:rPr lang="ru-RU" sz="1400">
                          <a:effectLst/>
                        </a:rPr>
                        <a:t>паст бўйли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1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120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nSpc>
                          <a:spcPct val="115000"/>
                        </a:lnSpc>
                        <a:spcAft>
                          <a:spcPts val="0"/>
                        </a:spcAft>
                      </a:pPr>
                      <a:r>
                        <a:rPr lang="ru-RU" sz="1400">
                          <a:effectLst/>
                        </a:rPr>
                        <a:t>100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40 (50)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25 (20)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2295264892"/>
                  </a:ext>
                </a:extLst>
              </a:tr>
              <a:tr h="254095">
                <a:tc vMerge="1">
                  <a:txBody>
                    <a:bodyPr/>
                    <a:lstStyle/>
                    <a:p>
                      <a:endParaRPr lang="ru-RU"/>
                    </a:p>
                  </a:txBody>
                  <a:tcPr/>
                </a:tc>
                <a:tc>
                  <a:txBody>
                    <a:bodyPr/>
                    <a:lstStyle/>
                    <a:p>
                      <a:pPr algn="ctr">
                        <a:lnSpc>
                          <a:spcPct val="115000"/>
                        </a:lnSpc>
                        <a:spcAft>
                          <a:spcPts val="0"/>
                        </a:spcAft>
                      </a:pPr>
                      <a:r>
                        <a:rPr lang="ru-RU" sz="1400">
                          <a:effectLst/>
                        </a:rPr>
                        <a:t>2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120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nSpc>
                          <a:spcPct val="115000"/>
                        </a:lnSpc>
                        <a:spcAft>
                          <a:spcPts val="0"/>
                        </a:spcAft>
                      </a:pPr>
                      <a:r>
                        <a:rPr lang="ru-RU" sz="1400">
                          <a:effectLst/>
                        </a:rPr>
                        <a:t>140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50 (67)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40 (50)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40 (30)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2674182167"/>
                  </a:ext>
                </a:extLst>
              </a:tr>
              <a:tr h="254095">
                <a:tc rowSpan="2">
                  <a:txBody>
                    <a:bodyPr/>
                    <a:lstStyle/>
                    <a:p>
                      <a:pPr>
                        <a:lnSpc>
                          <a:spcPct val="115000"/>
                        </a:lnSpc>
                        <a:spcAft>
                          <a:spcPts val="0"/>
                        </a:spcAft>
                      </a:pPr>
                      <a:r>
                        <a:rPr lang="ru-RU" sz="1400">
                          <a:effectLst/>
                        </a:rPr>
                        <a:t>ўрта бўйли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1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200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nSpc>
                          <a:spcPct val="115000"/>
                        </a:lnSpc>
                        <a:spcAft>
                          <a:spcPts val="0"/>
                        </a:spcAft>
                      </a:pPr>
                      <a:r>
                        <a:rPr lang="ru-RU" sz="1400">
                          <a:effectLst/>
                        </a:rPr>
                        <a:t>150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50 (67)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20 (15)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3592829622"/>
                  </a:ext>
                </a:extLst>
              </a:tr>
              <a:tr h="254095">
                <a:tc vMerge="1">
                  <a:txBody>
                    <a:bodyPr/>
                    <a:lstStyle/>
                    <a:p>
                      <a:endParaRPr lang="ru-RU"/>
                    </a:p>
                  </a:txBody>
                  <a:tcPr/>
                </a:tc>
                <a:tc>
                  <a:txBody>
                    <a:bodyPr/>
                    <a:lstStyle/>
                    <a:p>
                      <a:pPr algn="ctr">
                        <a:lnSpc>
                          <a:spcPct val="115000"/>
                        </a:lnSpc>
                        <a:spcAft>
                          <a:spcPts val="0"/>
                        </a:spcAft>
                      </a:pPr>
                      <a:r>
                        <a:rPr lang="ru-RU" sz="1400">
                          <a:effectLst/>
                        </a:rPr>
                        <a:t>2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200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nSpc>
                          <a:spcPct val="115000"/>
                        </a:lnSpc>
                        <a:spcAft>
                          <a:spcPts val="0"/>
                        </a:spcAft>
                      </a:pPr>
                      <a:r>
                        <a:rPr lang="ru-RU" sz="1400">
                          <a:effectLst/>
                        </a:rPr>
                        <a:t>200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67 (80)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50 (60)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70 (25)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1871529046"/>
                  </a:ext>
                </a:extLst>
              </a:tr>
              <a:tr h="254095">
                <a:tc>
                  <a:txBody>
                    <a:bodyPr/>
                    <a:lstStyle/>
                    <a:p>
                      <a:pPr>
                        <a:lnSpc>
                          <a:spcPct val="115000"/>
                        </a:lnSpc>
                        <a:spcAft>
                          <a:spcPts val="0"/>
                        </a:spcAft>
                      </a:pPr>
                      <a:r>
                        <a:rPr lang="ru-RU" sz="1400">
                          <a:effectLst/>
                        </a:rPr>
                        <a:t>баланд бўйли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1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300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nSpc>
                          <a:spcPct val="115000"/>
                        </a:lnSpc>
                        <a:spcAft>
                          <a:spcPts val="0"/>
                        </a:spcAft>
                      </a:pPr>
                      <a:r>
                        <a:rPr lang="ru-RU" sz="1400">
                          <a:effectLst/>
                        </a:rPr>
                        <a:t>250 гача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nSpc>
                          <a:spcPct val="115000"/>
                        </a:lnSpc>
                        <a:spcAft>
                          <a:spcPts val="0"/>
                        </a:spcAft>
                      </a:pPr>
                      <a:r>
                        <a:rPr lang="ru-RU" sz="1400">
                          <a:effectLst/>
                        </a:rPr>
                        <a:t>100 (125)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10 (8)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3528876595"/>
                  </a:ext>
                </a:extLst>
              </a:tr>
              <a:tr h="172318">
                <a:tc gridSpan="6">
                  <a:txBody>
                    <a:bodyPr/>
                    <a:lstStyle/>
                    <a:p>
                      <a:pPr algn="ctr">
                        <a:lnSpc>
                          <a:spcPct val="115000"/>
                        </a:lnSpc>
                        <a:spcAft>
                          <a:spcPts val="0"/>
                        </a:spcAft>
                      </a:pPr>
                      <a:r>
                        <a:rPr lang="ru-RU" sz="1400">
                          <a:effectLst/>
                        </a:rPr>
                        <a:t>Шакл бер илган (кеси лган)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a:txBody>
                    <a:bodyPr/>
                    <a:lstStyle/>
                    <a:p>
                      <a:pPr>
                        <a:lnSpc>
                          <a:spcPct val="115000"/>
                        </a:lnSpc>
                        <a:spcAft>
                          <a:spcPts val="0"/>
                        </a:spcAft>
                      </a:pPr>
                      <a:r>
                        <a:rPr lang="ru-RU" sz="14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3095324284"/>
                  </a:ext>
                </a:extLst>
              </a:tr>
              <a:tr h="254095">
                <a:tc rowSpan="2">
                  <a:txBody>
                    <a:bodyPr/>
                    <a:lstStyle/>
                    <a:p>
                      <a:pPr>
                        <a:lnSpc>
                          <a:spcPct val="115000"/>
                        </a:lnSpc>
                        <a:spcAft>
                          <a:spcPts val="0"/>
                        </a:spcAft>
                      </a:pPr>
                      <a:r>
                        <a:rPr lang="ru-RU" sz="1400">
                          <a:effectLst/>
                        </a:rPr>
                        <a:t>Бордюрлар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1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30-50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30-50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20 (25)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80 (60)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4033073708"/>
                  </a:ext>
                </a:extLst>
              </a:tr>
              <a:tr h="254095">
                <a:tc vMerge="1">
                  <a:txBody>
                    <a:bodyPr/>
                    <a:lstStyle/>
                    <a:p>
                      <a:endParaRPr lang="ru-RU"/>
                    </a:p>
                  </a:txBody>
                  <a:tcPr/>
                </a:tc>
                <a:tc>
                  <a:txBody>
                    <a:bodyPr/>
                    <a:lstStyle/>
                    <a:p>
                      <a:pPr algn="ctr">
                        <a:lnSpc>
                          <a:spcPct val="115000"/>
                        </a:lnSpc>
                        <a:spcAft>
                          <a:spcPts val="0"/>
                        </a:spcAft>
                      </a:pPr>
                      <a:r>
                        <a:rPr lang="ru-RU" sz="1400">
                          <a:effectLst/>
                        </a:rPr>
                        <a:t>2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20-40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20-40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25 (33)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20 (25)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nSpc>
                          <a:spcPct val="115000"/>
                        </a:lnSpc>
                        <a:spcAft>
                          <a:spcPts val="0"/>
                        </a:spcAft>
                      </a:pPr>
                      <a:r>
                        <a:rPr lang="ru-RU" sz="1400">
                          <a:effectLst/>
                        </a:rPr>
                        <a:t>120 (90)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2618080612"/>
                  </a:ext>
                </a:extLst>
              </a:tr>
              <a:tr h="254095">
                <a:tc rowSpan="2">
                  <a:txBody>
                    <a:bodyPr/>
                    <a:lstStyle/>
                    <a:p>
                      <a:pPr>
                        <a:lnSpc>
                          <a:spcPct val="115000"/>
                        </a:lnSpc>
                        <a:spcAft>
                          <a:spcPts val="0"/>
                        </a:spcAft>
                      </a:pPr>
                      <a:r>
                        <a:rPr lang="ru-RU" sz="1400">
                          <a:effectLst/>
                        </a:rPr>
                        <a:t>Яшил тўсиқлар: паст бўйли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1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60-120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40-60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25 (33)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40 (30)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2742102186"/>
                  </a:ext>
                </a:extLst>
              </a:tr>
              <a:tr h="254095">
                <a:tc vMerge="1">
                  <a:txBody>
                    <a:bodyPr/>
                    <a:lstStyle/>
                    <a:p>
                      <a:endParaRPr lang="ru-RU"/>
                    </a:p>
                  </a:txBody>
                  <a:tcPr/>
                </a:tc>
                <a:tc>
                  <a:txBody>
                    <a:bodyPr/>
                    <a:lstStyle/>
                    <a:p>
                      <a:pPr algn="ctr">
                        <a:lnSpc>
                          <a:spcPct val="115000"/>
                        </a:lnSpc>
                        <a:spcAft>
                          <a:spcPts val="0"/>
                        </a:spcAft>
                      </a:pPr>
                      <a:r>
                        <a:rPr lang="ru-RU" sz="1400">
                          <a:effectLst/>
                        </a:rPr>
                        <a:t>2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50-120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60-80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40 (50)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25 (30)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50 (40)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2566902395"/>
                  </a:ext>
                </a:extLst>
              </a:tr>
              <a:tr h="254095">
                <a:tc rowSpan="2">
                  <a:txBody>
                    <a:bodyPr/>
                    <a:lstStyle/>
                    <a:p>
                      <a:pPr>
                        <a:lnSpc>
                          <a:spcPct val="115000"/>
                        </a:lnSpc>
                        <a:spcAft>
                          <a:spcPts val="0"/>
                        </a:spcAft>
                      </a:pPr>
                      <a:r>
                        <a:rPr lang="ru-RU" sz="1400">
                          <a:effectLst/>
                        </a:rPr>
                        <a:t>ўрта бўйли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1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120-180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60-80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40 (50)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25 (20)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2961312095"/>
                  </a:ext>
                </a:extLst>
              </a:tr>
              <a:tr h="254095">
                <a:tc vMerge="1">
                  <a:txBody>
                    <a:bodyPr/>
                    <a:lstStyle/>
                    <a:p>
                      <a:endParaRPr lang="ru-RU"/>
                    </a:p>
                  </a:txBody>
                  <a:tcPr/>
                </a:tc>
                <a:tc>
                  <a:txBody>
                    <a:bodyPr/>
                    <a:lstStyle/>
                    <a:p>
                      <a:pPr algn="ctr">
                        <a:lnSpc>
                          <a:spcPct val="115000"/>
                        </a:lnSpc>
                        <a:spcAft>
                          <a:spcPts val="0"/>
                        </a:spcAft>
                      </a:pPr>
                      <a:r>
                        <a:rPr lang="ru-RU" sz="1400">
                          <a:effectLst/>
                        </a:rPr>
                        <a:t>2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120-180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80-100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50 (67)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30 (40)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40 (30)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258166016"/>
                  </a:ext>
                </a:extLst>
              </a:tr>
              <a:tr h="254095">
                <a:tc rowSpan="2">
                  <a:txBody>
                    <a:bodyPr/>
                    <a:lstStyle/>
                    <a:p>
                      <a:pPr>
                        <a:lnSpc>
                          <a:spcPct val="115000"/>
                        </a:lnSpc>
                        <a:spcAft>
                          <a:spcPts val="0"/>
                        </a:spcAft>
                      </a:pPr>
                      <a:r>
                        <a:rPr lang="ru-RU" sz="1400">
                          <a:effectLst/>
                        </a:rPr>
                        <a:t>баланд бўйли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1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180-250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80-100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50 (67)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20 (15)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2265123530"/>
                  </a:ext>
                </a:extLst>
              </a:tr>
              <a:tr h="254095">
                <a:tc vMerge="1">
                  <a:txBody>
                    <a:bodyPr/>
                    <a:lstStyle/>
                    <a:p>
                      <a:endParaRPr lang="ru-RU"/>
                    </a:p>
                  </a:txBody>
                  <a:tcPr/>
                </a:tc>
                <a:tc>
                  <a:txBody>
                    <a:bodyPr/>
                    <a:lstStyle/>
                    <a:p>
                      <a:pPr algn="ctr">
                        <a:lnSpc>
                          <a:spcPct val="115000"/>
                        </a:lnSpc>
                        <a:spcAft>
                          <a:spcPts val="0"/>
                        </a:spcAft>
                      </a:pPr>
                      <a:r>
                        <a:rPr lang="ru-RU" sz="1400">
                          <a:effectLst/>
                        </a:rPr>
                        <a:t>2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180-250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nSpc>
                          <a:spcPct val="115000"/>
                        </a:lnSpc>
                        <a:spcAft>
                          <a:spcPts val="0"/>
                        </a:spcAft>
                      </a:pPr>
                      <a:r>
                        <a:rPr lang="ru-RU" sz="1400">
                          <a:effectLst/>
                        </a:rPr>
                        <a:t>100-130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67 (80)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a:effectLst/>
                        </a:rPr>
                        <a:t>40 (50)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tc>
                  <a:txBody>
                    <a:bodyPr/>
                    <a:lstStyle/>
                    <a:p>
                      <a:pPr algn="ctr">
                        <a:lnSpc>
                          <a:spcPct val="115000"/>
                        </a:lnSpc>
                        <a:spcAft>
                          <a:spcPts val="0"/>
                        </a:spcAft>
                      </a:pPr>
                      <a:r>
                        <a:rPr lang="ru-RU" sz="1400" dirty="0">
                          <a:effectLst/>
                        </a:rPr>
                        <a:t>30 (25) </a:t>
                      </a:r>
                      <a:endParaRPr lang="ru-RU"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6241" marR="22905" marT="0" marB="0"/>
                </a:tc>
                <a:extLst>
                  <a:ext uri="{0D108BD9-81ED-4DB2-BD59-A6C34878D82A}">
                    <a16:rowId xmlns:a16="http://schemas.microsoft.com/office/drawing/2014/main" val="1249614897"/>
                  </a:ext>
                </a:extLst>
              </a:tr>
            </a:tbl>
          </a:graphicData>
        </a:graphic>
      </p:graphicFrame>
    </p:spTree>
    <p:extLst>
      <p:ext uri="{BB962C8B-B14F-4D97-AF65-F5344CB8AC3E}">
        <p14:creationId xmlns:p14="http://schemas.microsoft.com/office/powerpoint/2010/main" val="28752350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32" y="142852"/>
            <a:ext cx="5796168" cy="6715148"/>
          </a:xfrm>
        </p:spPr>
        <p:style>
          <a:lnRef idx="2">
            <a:schemeClr val="accent4">
              <a:shade val="50000"/>
            </a:schemeClr>
          </a:lnRef>
          <a:fillRef idx="1">
            <a:schemeClr val="accent4"/>
          </a:fillRef>
          <a:effectRef idx="0">
            <a:schemeClr val="accent4"/>
          </a:effectRef>
          <a:fontRef idx="minor">
            <a:schemeClr val="lt1"/>
          </a:fontRef>
        </p:style>
        <p:txBody>
          <a:bodyPr>
            <a:normAutofit fontScale="70000" lnSpcReduction="20000"/>
          </a:bodyPr>
          <a:lstStyle/>
          <a:p>
            <a:r>
              <a:rPr lang="ru-RU" dirty="0"/>
              <a:t> </a:t>
            </a:r>
            <a:r>
              <a:rPr lang="ru-RU" dirty="0" err="1"/>
              <a:t>Гуллар</a:t>
            </a:r>
            <a:r>
              <a:rPr lang="ru-RU" dirty="0"/>
              <a:t> </a:t>
            </a:r>
            <a:r>
              <a:rPr lang="ru-RU" dirty="0" err="1"/>
              <a:t>билан</a:t>
            </a:r>
            <a:r>
              <a:rPr lang="ru-RU" dirty="0"/>
              <a:t> </a:t>
            </a:r>
            <a:r>
              <a:rPr lang="ru-RU" dirty="0" err="1"/>
              <a:t>безашнинг</a:t>
            </a:r>
            <a:r>
              <a:rPr lang="ru-RU" dirty="0"/>
              <a:t> </a:t>
            </a:r>
            <a:r>
              <a:rPr lang="ru-RU" dirty="0" err="1"/>
              <a:t>асосий</a:t>
            </a:r>
            <a:r>
              <a:rPr lang="ru-RU" dirty="0"/>
              <a:t> </a:t>
            </a:r>
            <a:r>
              <a:rPr lang="ru-RU" dirty="0" err="1"/>
              <a:t>турларини</a:t>
            </a:r>
            <a:r>
              <a:rPr lang="ru-RU" dirty="0"/>
              <a:t>: </a:t>
            </a:r>
            <a:r>
              <a:rPr lang="ru-RU" dirty="0" err="1"/>
              <a:t>клумбалар</a:t>
            </a:r>
            <a:r>
              <a:rPr lang="ru-RU" dirty="0"/>
              <a:t>, </a:t>
            </a:r>
            <a:r>
              <a:rPr lang="ru-RU" dirty="0" err="1"/>
              <a:t>рабаткалар</a:t>
            </a:r>
            <a:r>
              <a:rPr lang="ru-RU" dirty="0"/>
              <a:t>, </a:t>
            </a:r>
            <a:r>
              <a:rPr lang="ru-RU" dirty="0" err="1"/>
              <a:t>бордюрлар</a:t>
            </a:r>
            <a:r>
              <a:rPr lang="ru-RU" dirty="0"/>
              <a:t>, </a:t>
            </a:r>
            <a:r>
              <a:rPr lang="ru-RU" dirty="0" err="1"/>
              <a:t>миксбордюрлар</a:t>
            </a:r>
            <a:r>
              <a:rPr lang="ru-RU" dirty="0"/>
              <a:t>, </a:t>
            </a:r>
            <a:r>
              <a:rPr lang="ru-RU" dirty="0" err="1"/>
              <a:t>гуруҳланган</a:t>
            </a:r>
            <a:r>
              <a:rPr lang="ru-RU" dirty="0"/>
              <a:t> </a:t>
            </a:r>
            <a:r>
              <a:rPr lang="ru-RU" dirty="0" err="1"/>
              <a:t>экинзорлар</a:t>
            </a:r>
            <a:r>
              <a:rPr lang="ru-RU" dirty="0"/>
              <a:t>, </a:t>
            </a:r>
            <a:r>
              <a:rPr lang="ru-RU" dirty="0" err="1"/>
              <a:t>гулли</a:t>
            </a:r>
            <a:r>
              <a:rPr lang="ru-RU" dirty="0"/>
              <a:t> </a:t>
            </a:r>
            <a:r>
              <a:rPr lang="ru-RU" dirty="0" err="1"/>
              <a:t>массивлар</a:t>
            </a:r>
            <a:r>
              <a:rPr lang="ru-RU" dirty="0"/>
              <a:t>, </a:t>
            </a:r>
            <a:r>
              <a:rPr lang="ru-RU" dirty="0" err="1"/>
              <a:t>якка</a:t>
            </a:r>
            <a:r>
              <a:rPr lang="ru-RU" dirty="0"/>
              <a:t> </a:t>
            </a:r>
            <a:r>
              <a:rPr lang="ru-RU" dirty="0" err="1"/>
              <a:t>экинзорлар</a:t>
            </a:r>
            <a:r>
              <a:rPr lang="ru-RU" dirty="0"/>
              <a:t>, </a:t>
            </a:r>
            <a:r>
              <a:rPr lang="ru-RU" dirty="0" err="1"/>
              <a:t>партерлар</a:t>
            </a:r>
            <a:r>
              <a:rPr lang="ru-RU" dirty="0"/>
              <a:t>, </a:t>
            </a:r>
            <a:r>
              <a:rPr lang="ru-RU" dirty="0" err="1"/>
              <a:t>тошли</a:t>
            </a:r>
            <a:r>
              <a:rPr lang="ru-RU" dirty="0"/>
              <a:t> </a:t>
            </a:r>
            <a:r>
              <a:rPr lang="ru-RU" dirty="0" err="1"/>
              <a:t>тепаликлар</a:t>
            </a:r>
            <a:r>
              <a:rPr lang="ru-RU" dirty="0"/>
              <a:t> </a:t>
            </a:r>
            <a:r>
              <a:rPr lang="ru-RU" dirty="0" err="1"/>
              <a:t>ёки</a:t>
            </a:r>
            <a:r>
              <a:rPr lang="ru-RU" dirty="0"/>
              <a:t> </a:t>
            </a:r>
            <a:r>
              <a:rPr lang="ru-RU" dirty="0" err="1"/>
              <a:t>алпинарийлар</a:t>
            </a:r>
            <a:r>
              <a:rPr lang="ru-RU" dirty="0"/>
              <a:t> </a:t>
            </a:r>
            <a:r>
              <a:rPr lang="ru-RU" dirty="0" err="1"/>
              <a:t>ташкил</a:t>
            </a:r>
            <a:r>
              <a:rPr lang="ru-RU" dirty="0"/>
              <a:t> </a:t>
            </a:r>
            <a:r>
              <a:rPr lang="ru-RU" dirty="0" err="1"/>
              <a:t>этади</a:t>
            </a:r>
            <a:r>
              <a:rPr lang="ru-RU" dirty="0"/>
              <a:t>. </a:t>
            </a:r>
          </a:p>
          <a:p>
            <a:r>
              <a:rPr lang="ru-RU" i="1" dirty="0" err="1"/>
              <a:t>Клумбалар</a:t>
            </a:r>
            <a:r>
              <a:rPr lang="ru-RU" dirty="0"/>
              <a:t> </a:t>
            </a:r>
            <a:r>
              <a:rPr lang="ru-RU" dirty="0" err="1"/>
              <a:t>бирор</a:t>
            </a:r>
            <a:r>
              <a:rPr lang="ru-RU" dirty="0"/>
              <a:t> </a:t>
            </a:r>
            <a:r>
              <a:rPr lang="ru-RU" dirty="0" err="1"/>
              <a:t>геометрик</a:t>
            </a:r>
            <a:r>
              <a:rPr lang="ru-RU" dirty="0"/>
              <a:t> </a:t>
            </a:r>
            <a:r>
              <a:rPr lang="ru-RU" dirty="0" err="1"/>
              <a:t>шаклдаги</a:t>
            </a:r>
            <a:r>
              <a:rPr lang="ru-RU" dirty="0"/>
              <a:t> (</a:t>
            </a:r>
            <a:r>
              <a:rPr lang="ru-RU" dirty="0" err="1"/>
              <a:t>доира</a:t>
            </a:r>
            <a:r>
              <a:rPr lang="ru-RU" dirty="0"/>
              <a:t>, </a:t>
            </a:r>
            <a:r>
              <a:rPr lang="ru-RU" dirty="0" err="1"/>
              <a:t>учбурчак</a:t>
            </a:r>
            <a:r>
              <a:rPr lang="ru-RU" dirty="0"/>
              <a:t>, квадрат, </a:t>
            </a:r>
            <a:r>
              <a:rPr lang="ru-RU" dirty="0" err="1"/>
              <a:t>тўғрибурчак</a:t>
            </a:r>
            <a:r>
              <a:rPr lang="ru-RU" dirty="0"/>
              <a:t>, ромб </a:t>
            </a:r>
            <a:r>
              <a:rPr lang="ru-RU" dirty="0" err="1"/>
              <a:t>ва</a:t>
            </a:r>
            <a:r>
              <a:rPr lang="ru-RU" dirty="0"/>
              <a:t> </a:t>
            </a:r>
            <a:r>
              <a:rPr lang="ru-RU" dirty="0" err="1"/>
              <a:t>бошқалар</a:t>
            </a:r>
            <a:r>
              <a:rPr lang="ru-RU" dirty="0"/>
              <a:t>) </a:t>
            </a:r>
            <a:r>
              <a:rPr lang="ru-RU" dirty="0" err="1"/>
              <a:t>гулзорларга</a:t>
            </a:r>
            <a:r>
              <a:rPr lang="ru-RU" dirty="0"/>
              <a:t> </a:t>
            </a:r>
            <a:r>
              <a:rPr lang="ru-RU" dirty="0" err="1"/>
              <a:t>айтилади</a:t>
            </a:r>
            <a:r>
              <a:rPr lang="ru-RU" dirty="0"/>
              <a:t>. </a:t>
            </a:r>
            <a:r>
              <a:rPr lang="ru-RU" dirty="0" err="1"/>
              <a:t>Катталигига</a:t>
            </a:r>
            <a:r>
              <a:rPr lang="ru-RU" dirty="0"/>
              <a:t> </a:t>
            </a:r>
            <a:r>
              <a:rPr lang="ru-RU" dirty="0" err="1"/>
              <a:t>кўра</a:t>
            </a:r>
            <a:r>
              <a:rPr lang="ru-RU" dirty="0"/>
              <a:t> улар </a:t>
            </a:r>
            <a:r>
              <a:rPr lang="ru-RU" dirty="0" err="1"/>
              <a:t>улкан</a:t>
            </a:r>
            <a:r>
              <a:rPr lang="ru-RU" dirty="0"/>
              <a:t> </a:t>
            </a:r>
            <a:r>
              <a:rPr lang="ru-RU" dirty="0" err="1"/>
              <a:t>ва</a:t>
            </a:r>
            <a:r>
              <a:rPr lang="ru-RU" dirty="0"/>
              <a:t> </a:t>
            </a:r>
            <a:r>
              <a:rPr lang="ru-RU" dirty="0" err="1"/>
              <a:t>кичик</a:t>
            </a:r>
            <a:r>
              <a:rPr lang="ru-RU" dirty="0"/>
              <a:t> </a:t>
            </a:r>
            <a:r>
              <a:rPr lang="ru-RU" dirty="0" err="1"/>
              <a:t>бўлиши</a:t>
            </a:r>
            <a:r>
              <a:rPr lang="ru-RU" dirty="0"/>
              <a:t> </a:t>
            </a:r>
            <a:r>
              <a:rPr lang="ru-RU" dirty="0" err="1"/>
              <a:t>мумкин</a:t>
            </a:r>
            <a:r>
              <a:rPr lang="ru-RU" dirty="0"/>
              <a:t>. </a:t>
            </a:r>
            <a:r>
              <a:rPr lang="ru-RU" dirty="0" err="1"/>
              <a:t>Майдони</a:t>
            </a:r>
            <a:r>
              <a:rPr lang="ru-RU" dirty="0"/>
              <a:t> 2-3 </a:t>
            </a:r>
            <a:r>
              <a:rPr lang="ru-RU" dirty="0" err="1"/>
              <a:t>м</a:t>
            </a:r>
            <a:r>
              <a:rPr lang="ru-RU" baseline="30000" dirty="0" err="1"/>
              <a:t>2</a:t>
            </a:r>
            <a:r>
              <a:rPr lang="ru-RU" dirty="0"/>
              <a:t> дан 50 </a:t>
            </a:r>
            <a:r>
              <a:rPr lang="ru-RU" dirty="0" err="1"/>
              <a:t>м</a:t>
            </a:r>
            <a:r>
              <a:rPr lang="ru-RU" baseline="30000" dirty="0" err="1"/>
              <a:t>2</a:t>
            </a:r>
            <a:r>
              <a:rPr lang="ru-RU" dirty="0"/>
              <a:t> </a:t>
            </a:r>
            <a:r>
              <a:rPr lang="ru-RU" dirty="0" err="1"/>
              <a:t>гача</a:t>
            </a:r>
            <a:r>
              <a:rPr lang="ru-RU" dirty="0"/>
              <a:t>, </a:t>
            </a:r>
            <a:r>
              <a:rPr lang="ru-RU" dirty="0" err="1"/>
              <a:t>кўп</a:t>
            </a:r>
            <a:r>
              <a:rPr lang="ru-RU" dirty="0"/>
              <a:t> </a:t>
            </a:r>
            <a:r>
              <a:rPr lang="ru-RU" dirty="0" err="1"/>
              <a:t>ҳолларда</a:t>
            </a:r>
            <a:r>
              <a:rPr lang="ru-RU" dirty="0"/>
              <a:t> 10-15 </a:t>
            </a:r>
            <a:r>
              <a:rPr lang="ru-RU" dirty="0" err="1"/>
              <a:t>м</a:t>
            </a:r>
            <a:r>
              <a:rPr lang="ru-RU" baseline="30000" dirty="0" err="1"/>
              <a:t>2</a:t>
            </a:r>
            <a:r>
              <a:rPr lang="ru-RU" dirty="0"/>
              <a:t> </a:t>
            </a:r>
            <a:r>
              <a:rPr lang="ru-RU" dirty="0" err="1"/>
              <a:t>бўлади</a:t>
            </a:r>
            <a:r>
              <a:rPr lang="ru-RU" dirty="0"/>
              <a:t>. </a:t>
            </a:r>
            <a:r>
              <a:rPr lang="ru-RU" dirty="0" err="1"/>
              <a:t>Клумбалар</a:t>
            </a:r>
            <a:r>
              <a:rPr lang="ru-RU" dirty="0"/>
              <a:t> </a:t>
            </a:r>
            <a:r>
              <a:rPr lang="ru-RU" dirty="0" err="1"/>
              <a:t>юзаси</a:t>
            </a:r>
            <a:r>
              <a:rPr lang="ru-RU" dirty="0"/>
              <a:t> </a:t>
            </a:r>
            <a:r>
              <a:rPr lang="ru-RU" dirty="0" err="1"/>
              <a:t>одатда</a:t>
            </a:r>
            <a:r>
              <a:rPr lang="ru-RU" dirty="0"/>
              <a:t> </a:t>
            </a:r>
            <a:r>
              <a:rPr lang="ru-RU" dirty="0" err="1"/>
              <a:t>қавариқ</a:t>
            </a:r>
            <a:r>
              <a:rPr lang="ru-RU" dirty="0"/>
              <a:t> </a:t>
            </a:r>
            <a:r>
              <a:rPr lang="ru-RU" dirty="0" err="1"/>
              <a:t>қилиниб</a:t>
            </a:r>
            <a:r>
              <a:rPr lang="ru-RU" dirty="0"/>
              <a:t>, </a:t>
            </a:r>
            <a:r>
              <a:rPr lang="ru-RU" dirty="0" err="1"/>
              <a:t>марказий</a:t>
            </a:r>
            <a:r>
              <a:rPr lang="ru-RU" dirty="0"/>
              <a:t> </a:t>
            </a:r>
            <a:r>
              <a:rPr lang="ru-RU" dirty="0" err="1"/>
              <a:t>томони</a:t>
            </a:r>
            <a:r>
              <a:rPr lang="ru-RU" dirty="0"/>
              <a:t> </a:t>
            </a:r>
            <a:r>
              <a:rPr lang="ru-RU" dirty="0" err="1"/>
              <a:t>кўтарилади</a:t>
            </a:r>
            <a:r>
              <a:rPr lang="ru-RU" dirty="0"/>
              <a:t> (</a:t>
            </a:r>
            <a:r>
              <a:rPr lang="ru-RU" dirty="0" err="1"/>
              <a:t>баландлиги</a:t>
            </a:r>
            <a:r>
              <a:rPr lang="ru-RU" dirty="0"/>
              <a:t> клумба </a:t>
            </a:r>
            <a:r>
              <a:rPr lang="ru-RU" dirty="0" err="1"/>
              <a:t>диаметрининг</a:t>
            </a:r>
            <a:r>
              <a:rPr lang="ru-RU" dirty="0"/>
              <a:t> 0,1 </a:t>
            </a:r>
            <a:r>
              <a:rPr lang="ru-RU" dirty="0" err="1"/>
              <a:t>ҳажмидан</a:t>
            </a:r>
            <a:r>
              <a:rPr lang="ru-RU" dirty="0"/>
              <a:t> </a:t>
            </a:r>
            <a:r>
              <a:rPr lang="ru-RU" dirty="0" err="1"/>
              <a:t>ошмайдиган</a:t>
            </a:r>
            <a:r>
              <a:rPr lang="ru-RU" dirty="0"/>
              <a:t>). </a:t>
            </a:r>
            <a:r>
              <a:rPr lang="ru-RU" dirty="0" err="1"/>
              <a:t>Доимийлигига</a:t>
            </a:r>
            <a:r>
              <a:rPr lang="ru-RU" dirty="0"/>
              <a:t> </a:t>
            </a:r>
            <a:r>
              <a:rPr lang="ru-RU" dirty="0" err="1"/>
              <a:t>кўра</a:t>
            </a:r>
            <a:r>
              <a:rPr lang="ru-RU" dirty="0"/>
              <a:t> </a:t>
            </a:r>
            <a:r>
              <a:rPr lang="ru-RU" dirty="0" err="1"/>
              <a:t>клумбалар</a:t>
            </a:r>
            <a:r>
              <a:rPr lang="ru-RU" dirty="0"/>
              <a:t> </a:t>
            </a:r>
            <a:r>
              <a:rPr lang="ru-RU" dirty="0" err="1"/>
              <a:t>бир</a:t>
            </a:r>
            <a:r>
              <a:rPr lang="ru-RU" dirty="0"/>
              <a:t> </a:t>
            </a:r>
            <a:r>
              <a:rPr lang="ru-RU" dirty="0" err="1"/>
              <a:t>йиллик</a:t>
            </a:r>
            <a:r>
              <a:rPr lang="ru-RU" dirty="0"/>
              <a:t> </a:t>
            </a:r>
            <a:r>
              <a:rPr lang="ru-RU" dirty="0" err="1"/>
              <a:t>ёки</a:t>
            </a:r>
            <a:r>
              <a:rPr lang="ru-RU" dirty="0"/>
              <a:t> </a:t>
            </a:r>
            <a:r>
              <a:rPr lang="ru-RU" dirty="0" err="1"/>
              <a:t>кўп</a:t>
            </a:r>
            <a:r>
              <a:rPr lang="ru-RU" dirty="0"/>
              <a:t> </a:t>
            </a:r>
            <a:r>
              <a:rPr lang="ru-RU" dirty="0" err="1"/>
              <a:t>йиллик</a:t>
            </a:r>
            <a:r>
              <a:rPr lang="ru-RU" dirty="0"/>
              <a:t> </a:t>
            </a:r>
            <a:r>
              <a:rPr lang="ru-RU" dirty="0" err="1"/>
              <a:t>бўлади</a:t>
            </a:r>
            <a:r>
              <a:rPr lang="ru-RU" dirty="0"/>
              <a:t>. </a:t>
            </a:r>
            <a:r>
              <a:rPr lang="ru-RU" dirty="0" err="1"/>
              <a:t>Экинлар</a:t>
            </a:r>
            <a:r>
              <a:rPr lang="ru-RU" dirty="0"/>
              <a:t> </a:t>
            </a:r>
            <a:r>
              <a:rPr lang="ru-RU" dirty="0" err="1"/>
              <a:t>турларига</a:t>
            </a:r>
            <a:r>
              <a:rPr lang="ru-RU" dirty="0"/>
              <a:t> </a:t>
            </a:r>
            <a:r>
              <a:rPr lang="ru-RU" dirty="0" err="1"/>
              <a:t>кўра</a:t>
            </a:r>
            <a:r>
              <a:rPr lang="ru-RU" dirty="0"/>
              <a:t> улар </a:t>
            </a:r>
            <a:r>
              <a:rPr lang="ru-RU" dirty="0" err="1"/>
              <a:t>гулли</a:t>
            </a:r>
            <a:r>
              <a:rPr lang="ru-RU" dirty="0"/>
              <a:t>, </a:t>
            </a:r>
            <a:r>
              <a:rPr lang="ru-RU" dirty="0" err="1"/>
              <a:t>манзарали-баргли</a:t>
            </a:r>
            <a:r>
              <a:rPr lang="ru-RU" dirty="0"/>
              <a:t> </a:t>
            </a:r>
            <a:r>
              <a:rPr lang="ru-RU" dirty="0" err="1"/>
              <a:t>ва</a:t>
            </a:r>
            <a:r>
              <a:rPr lang="ru-RU" dirty="0"/>
              <a:t> </a:t>
            </a:r>
            <a:r>
              <a:rPr lang="ru-RU" dirty="0" err="1"/>
              <a:t>гиламсимон</a:t>
            </a:r>
            <a:r>
              <a:rPr lang="ru-RU" dirty="0"/>
              <a:t>, </a:t>
            </a:r>
            <a:r>
              <a:rPr lang="ru-RU" dirty="0" err="1"/>
              <a:t>аралаш</a:t>
            </a:r>
            <a:r>
              <a:rPr lang="ru-RU" dirty="0"/>
              <a:t> (гул-</a:t>
            </a:r>
            <a:r>
              <a:rPr lang="ru-RU" dirty="0" err="1"/>
              <a:t>гиламсимон</a:t>
            </a:r>
            <a:r>
              <a:rPr lang="ru-RU" dirty="0"/>
              <a:t>) </a:t>
            </a:r>
            <a:r>
              <a:rPr lang="ru-RU" dirty="0" err="1"/>
              <a:t>бўлиши</a:t>
            </a:r>
            <a:r>
              <a:rPr lang="ru-RU" dirty="0"/>
              <a:t> </a:t>
            </a:r>
            <a:r>
              <a:rPr lang="ru-RU" dirty="0" err="1"/>
              <a:t>мумкин</a:t>
            </a:r>
            <a:r>
              <a:rPr lang="ru-RU" dirty="0"/>
              <a:t>. </a:t>
            </a:r>
            <a:r>
              <a:rPr lang="ru-RU" dirty="0" err="1"/>
              <a:t>Экинлар</a:t>
            </a:r>
            <a:r>
              <a:rPr lang="ru-RU" dirty="0"/>
              <a:t> </a:t>
            </a:r>
            <a:r>
              <a:rPr lang="ru-RU" dirty="0" err="1"/>
              <a:t>жойлаштирилиши</a:t>
            </a:r>
            <a:r>
              <a:rPr lang="ru-RU" dirty="0"/>
              <a:t> </a:t>
            </a:r>
            <a:r>
              <a:rPr lang="ru-RU" dirty="0" err="1"/>
              <a:t>бўйича</a:t>
            </a:r>
            <a:r>
              <a:rPr lang="ru-RU" dirty="0"/>
              <a:t> </a:t>
            </a:r>
            <a:r>
              <a:rPr lang="ru-RU" dirty="0" err="1"/>
              <a:t>клумбалар</a:t>
            </a:r>
            <a:r>
              <a:rPr lang="ru-RU" dirty="0"/>
              <a:t> </a:t>
            </a:r>
            <a:r>
              <a:rPr lang="ru-RU" dirty="0" err="1"/>
              <a:t>яхлит</a:t>
            </a:r>
            <a:r>
              <a:rPr lang="ru-RU" dirty="0"/>
              <a:t>, </a:t>
            </a:r>
            <a:r>
              <a:rPr lang="ru-RU" dirty="0" err="1"/>
              <a:t>ҳар</a:t>
            </a:r>
            <a:r>
              <a:rPr lang="ru-RU" dirty="0"/>
              <a:t> хил (</a:t>
            </a:r>
            <a:r>
              <a:rPr lang="ru-RU" dirty="0" err="1"/>
              <a:t>бир</a:t>
            </a:r>
            <a:r>
              <a:rPr lang="ru-RU" dirty="0"/>
              <a:t> </a:t>
            </a:r>
            <a:r>
              <a:rPr lang="ru-RU" dirty="0" err="1"/>
              <a:t>турдаги</a:t>
            </a:r>
            <a:r>
              <a:rPr lang="ru-RU" dirty="0"/>
              <a:t> </a:t>
            </a:r>
            <a:r>
              <a:rPr lang="ru-RU" dirty="0" err="1"/>
              <a:t>ўсимликларнинг</a:t>
            </a:r>
            <a:r>
              <a:rPr lang="ru-RU" dirty="0"/>
              <a:t> </a:t>
            </a:r>
            <a:r>
              <a:rPr lang="ru-RU" dirty="0" err="1"/>
              <a:t>ҳар</a:t>
            </a:r>
            <a:r>
              <a:rPr lang="ru-RU" dirty="0"/>
              <a:t> хил </a:t>
            </a:r>
            <a:r>
              <a:rPr lang="ru-RU" dirty="0" err="1"/>
              <a:t>навлари</a:t>
            </a:r>
            <a:r>
              <a:rPr lang="ru-RU" dirty="0"/>
              <a:t> </a:t>
            </a:r>
            <a:r>
              <a:rPr lang="ru-RU" dirty="0" err="1"/>
              <a:t>ёки</a:t>
            </a:r>
            <a:r>
              <a:rPr lang="ru-RU" dirty="0"/>
              <a:t> </a:t>
            </a:r>
            <a:r>
              <a:rPr lang="ru-RU" dirty="0" err="1"/>
              <a:t>ҳар</a:t>
            </a:r>
            <a:r>
              <a:rPr lang="ru-RU" dirty="0"/>
              <a:t> хил </a:t>
            </a:r>
            <a:r>
              <a:rPr lang="ru-RU" dirty="0" err="1"/>
              <a:t>турдаги</a:t>
            </a:r>
            <a:r>
              <a:rPr lang="ru-RU" dirty="0"/>
              <a:t> </a:t>
            </a:r>
            <a:r>
              <a:rPr lang="ru-RU" dirty="0" err="1"/>
              <a:t>ўсимликлардан</a:t>
            </a:r>
            <a:r>
              <a:rPr lang="ru-RU" dirty="0"/>
              <a:t>) </a:t>
            </a:r>
            <a:r>
              <a:rPr lang="ru-RU" dirty="0" err="1"/>
              <a:t>бўлади</a:t>
            </a:r>
            <a:r>
              <a:rPr lang="ru-RU" dirty="0" smtClean="0"/>
              <a:t>.</a:t>
            </a:r>
            <a:endParaRPr lang="ru-RU" dirty="0"/>
          </a:p>
        </p:txBody>
      </p:sp>
      <p:sp>
        <p:nvSpPr>
          <p:cNvPr id="2" name="Прямоугольник 1"/>
          <p:cNvSpPr/>
          <p:nvPr/>
        </p:nvSpPr>
        <p:spPr>
          <a:xfrm>
            <a:off x="5806008" y="0"/>
            <a:ext cx="3337992" cy="1200329"/>
          </a:xfrm>
          <a:prstGeom prst="rect">
            <a:avLst/>
          </a:prstGeom>
        </p:spPr>
        <p:txBody>
          <a:bodyPr wrap="square">
            <a:spAutoFit/>
          </a:bodyPr>
          <a:lstStyle/>
          <a:p>
            <a:pPr algn="ctr"/>
            <a:r>
              <a:rPr lang="ru-RU" sz="2400" b="1" dirty="0">
                <a:solidFill>
                  <a:srgbClr val="002060"/>
                </a:solidFill>
                <a:latin typeface="Times New Roman" panose="02020603050405020304" pitchFamily="18" charset="0"/>
                <a:ea typeface="Times New Roman" panose="02020603050405020304" pitchFamily="18" charset="0"/>
              </a:rPr>
              <a:t>ГУЛ ВА ЯШИЛ ЎТЛАР КОМПОЗИЦИЯСИ</a:t>
            </a:r>
            <a:endParaRPr lang="ru-RU" sz="2400" dirty="0">
              <a:solidFill>
                <a:srgbClr val="002060"/>
              </a:solidFill>
            </a:endParaRPr>
          </a:p>
        </p:txBody>
      </p:sp>
      <p:pic>
        <p:nvPicPr>
          <p:cNvPr id="12290" name="Picture 2" descr="Картинки по запросу ландшафтная компози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0826" y="2204864"/>
            <a:ext cx="3208355" cy="3600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179512" y="908720"/>
            <a:ext cx="9144000" cy="3571899"/>
          </a:xfrm>
        </p:spPr>
        <p:style>
          <a:lnRef idx="0">
            <a:schemeClr val="dk1"/>
          </a:lnRef>
          <a:fillRef idx="3">
            <a:schemeClr val="dk1"/>
          </a:fillRef>
          <a:effectRef idx="3">
            <a:schemeClr val="dk1"/>
          </a:effectRef>
          <a:fontRef idx="minor">
            <a:schemeClr val="lt1"/>
          </a:fontRef>
        </p:style>
        <p:txBody>
          <a:bodyPr>
            <a:normAutofit fontScale="77500" lnSpcReduction="20000"/>
          </a:bodyPr>
          <a:lstStyle/>
          <a:p>
            <a:r>
              <a:rPr lang="ru-RU" dirty="0"/>
              <a:t> </a:t>
            </a:r>
            <a:r>
              <a:rPr lang="ru-RU" dirty="0" err="1"/>
              <a:t>Газонлар</a:t>
            </a:r>
            <a:r>
              <a:rPr lang="ru-RU" dirty="0"/>
              <a:t> – </a:t>
            </a:r>
            <a:r>
              <a:rPr lang="ru-RU" dirty="0" err="1"/>
              <a:t>бошоқли</a:t>
            </a:r>
            <a:r>
              <a:rPr lang="ru-RU" dirty="0"/>
              <a:t>, </a:t>
            </a:r>
            <a:r>
              <a:rPr lang="ru-RU" dirty="0" err="1"/>
              <a:t>кам</a:t>
            </a:r>
            <a:r>
              <a:rPr lang="ru-RU" dirty="0"/>
              <a:t> </a:t>
            </a:r>
            <a:r>
              <a:rPr lang="ru-RU" dirty="0" err="1"/>
              <a:t>ҳолларда</a:t>
            </a:r>
            <a:r>
              <a:rPr lang="ru-RU" dirty="0"/>
              <a:t> </a:t>
            </a:r>
            <a:r>
              <a:rPr lang="ru-RU" dirty="0" err="1"/>
              <a:t>дуккакли</a:t>
            </a:r>
            <a:r>
              <a:rPr lang="ru-RU" dirty="0"/>
              <a:t> </a:t>
            </a:r>
            <a:r>
              <a:rPr lang="ru-RU" dirty="0" err="1"/>
              <a:t>ўтлардан</a:t>
            </a:r>
            <a:r>
              <a:rPr lang="ru-RU" dirty="0"/>
              <a:t> </a:t>
            </a:r>
            <a:r>
              <a:rPr lang="ru-RU" dirty="0" err="1"/>
              <a:t>ташкил</a:t>
            </a:r>
            <a:r>
              <a:rPr lang="ru-RU" dirty="0"/>
              <a:t> </a:t>
            </a:r>
            <a:r>
              <a:rPr lang="ru-RU" dirty="0" err="1"/>
              <a:t>топган</a:t>
            </a:r>
            <a:r>
              <a:rPr lang="ru-RU" dirty="0"/>
              <a:t>, </a:t>
            </a:r>
            <a:r>
              <a:rPr lang="ru-RU" dirty="0" err="1"/>
              <a:t>қалин</a:t>
            </a:r>
            <a:r>
              <a:rPr lang="ru-RU" dirty="0"/>
              <a:t>, </a:t>
            </a:r>
            <a:r>
              <a:rPr lang="ru-RU" dirty="0" err="1"/>
              <a:t>тупроқни</a:t>
            </a:r>
            <a:r>
              <a:rPr lang="ru-RU" dirty="0"/>
              <a:t> </a:t>
            </a:r>
            <a:r>
              <a:rPr lang="ru-RU" dirty="0" err="1"/>
              <a:t>қопловчи</a:t>
            </a:r>
            <a:r>
              <a:rPr lang="ru-RU" dirty="0"/>
              <a:t> </a:t>
            </a:r>
            <a:r>
              <a:rPr lang="ru-RU" dirty="0" err="1"/>
              <a:t>ўт</a:t>
            </a:r>
            <a:r>
              <a:rPr lang="ru-RU" dirty="0"/>
              <a:t> </a:t>
            </a:r>
            <a:r>
              <a:rPr lang="ru-RU" dirty="0" err="1"/>
              <a:t>қатлами</a:t>
            </a:r>
            <a:r>
              <a:rPr lang="ru-RU" dirty="0"/>
              <a:t>. </a:t>
            </a:r>
            <a:r>
              <a:rPr lang="ru-RU" dirty="0" err="1"/>
              <a:t>Уруғдан</a:t>
            </a:r>
            <a:r>
              <a:rPr lang="ru-RU" dirty="0"/>
              <a:t> </a:t>
            </a:r>
            <a:r>
              <a:rPr lang="ru-RU" dirty="0" err="1"/>
              <a:t>экиш</a:t>
            </a:r>
            <a:r>
              <a:rPr lang="ru-RU" dirty="0"/>
              <a:t>, </a:t>
            </a:r>
            <a:r>
              <a:rPr lang="ru-RU" dirty="0" err="1"/>
              <a:t>чим</a:t>
            </a:r>
            <a:r>
              <a:rPr lang="ru-RU" dirty="0"/>
              <a:t> </a:t>
            </a:r>
            <a:r>
              <a:rPr lang="ru-RU" dirty="0" err="1"/>
              <a:t>билан</a:t>
            </a:r>
            <a:r>
              <a:rPr lang="ru-RU" dirty="0"/>
              <a:t> </a:t>
            </a:r>
            <a:r>
              <a:rPr lang="ru-RU" dirty="0" err="1"/>
              <a:t>қоплаш</a:t>
            </a:r>
            <a:r>
              <a:rPr lang="ru-RU" dirty="0"/>
              <a:t>, </a:t>
            </a:r>
            <a:r>
              <a:rPr lang="ru-RU" dirty="0" err="1"/>
              <a:t>табиий</a:t>
            </a:r>
            <a:r>
              <a:rPr lang="ru-RU" dirty="0"/>
              <a:t> </a:t>
            </a:r>
            <a:r>
              <a:rPr lang="ru-RU" dirty="0" err="1"/>
              <a:t>ўтлар</a:t>
            </a:r>
            <a:r>
              <a:rPr lang="ru-RU" dirty="0"/>
              <a:t> </a:t>
            </a:r>
            <a:r>
              <a:rPr lang="ru-RU" dirty="0" err="1"/>
              <a:t>қопламини</a:t>
            </a:r>
            <a:r>
              <a:rPr lang="ru-RU" dirty="0"/>
              <a:t> </a:t>
            </a:r>
            <a:r>
              <a:rPr lang="ru-RU" dirty="0" err="1"/>
              <a:t>яхшилаш</a:t>
            </a:r>
            <a:r>
              <a:rPr lang="ru-RU" dirty="0"/>
              <a:t> </a:t>
            </a:r>
            <a:r>
              <a:rPr lang="ru-RU" dirty="0" err="1"/>
              <a:t>ва</a:t>
            </a:r>
            <a:r>
              <a:rPr lang="ru-RU" dirty="0"/>
              <a:t> </a:t>
            </a:r>
            <a:r>
              <a:rPr lang="ru-RU" dirty="0" err="1"/>
              <a:t>бошқа</a:t>
            </a:r>
            <a:r>
              <a:rPr lang="ru-RU" dirty="0"/>
              <a:t> </a:t>
            </a:r>
            <a:r>
              <a:rPr lang="ru-RU" dirty="0" err="1"/>
              <a:t>усуллар</a:t>
            </a:r>
            <a:r>
              <a:rPr lang="ru-RU" dirty="0"/>
              <a:t> </a:t>
            </a:r>
            <a:r>
              <a:rPr lang="ru-RU" dirty="0" err="1"/>
              <a:t>билан</a:t>
            </a:r>
            <a:r>
              <a:rPr lang="ru-RU" dirty="0"/>
              <a:t> </a:t>
            </a:r>
            <a:r>
              <a:rPr lang="ru-RU" dirty="0" err="1"/>
              <a:t>барпо</a:t>
            </a:r>
            <a:r>
              <a:rPr lang="ru-RU" dirty="0"/>
              <a:t> </a:t>
            </a:r>
            <a:r>
              <a:rPr lang="ru-RU" dirty="0" err="1"/>
              <a:t>этилади</a:t>
            </a:r>
            <a:r>
              <a:rPr lang="ru-RU" dirty="0"/>
              <a:t>. </a:t>
            </a:r>
            <a:r>
              <a:rPr lang="ru-RU" dirty="0" err="1"/>
              <a:t>Газонлар</a:t>
            </a:r>
            <a:r>
              <a:rPr lang="ru-RU" dirty="0"/>
              <a:t> </a:t>
            </a:r>
            <a:r>
              <a:rPr lang="ru-RU" dirty="0" err="1"/>
              <a:t>майдони</a:t>
            </a:r>
            <a:r>
              <a:rPr lang="ru-RU" dirty="0"/>
              <a:t> 1 </a:t>
            </a:r>
            <a:r>
              <a:rPr lang="ru-RU" dirty="0" err="1"/>
              <a:t>м</a:t>
            </a:r>
            <a:r>
              <a:rPr lang="ru-RU" baseline="30000" dirty="0" err="1"/>
              <a:t>2</a:t>
            </a:r>
            <a:r>
              <a:rPr lang="ru-RU" dirty="0"/>
              <a:t> дан то </a:t>
            </a:r>
            <a:r>
              <a:rPr lang="ru-RU" dirty="0" err="1"/>
              <a:t>бир</a:t>
            </a:r>
            <a:r>
              <a:rPr lang="ru-RU" dirty="0"/>
              <a:t> </a:t>
            </a:r>
            <a:r>
              <a:rPr lang="ru-RU" dirty="0" err="1"/>
              <a:t>неча</a:t>
            </a:r>
            <a:r>
              <a:rPr lang="ru-RU" dirty="0"/>
              <a:t> </a:t>
            </a:r>
            <a:r>
              <a:rPr lang="ru-RU" dirty="0" err="1"/>
              <a:t>гектаргача</a:t>
            </a:r>
            <a:r>
              <a:rPr lang="ru-RU" dirty="0"/>
              <a:t> </a:t>
            </a:r>
            <a:r>
              <a:rPr lang="ru-RU" dirty="0" err="1"/>
              <a:t>бўлиши</a:t>
            </a:r>
            <a:r>
              <a:rPr lang="ru-RU" dirty="0"/>
              <a:t> </a:t>
            </a:r>
            <a:r>
              <a:rPr lang="ru-RU" dirty="0" err="1"/>
              <a:t>мумкин</a:t>
            </a:r>
            <a:r>
              <a:rPr lang="ru-RU" dirty="0"/>
              <a:t>. </a:t>
            </a:r>
            <a:r>
              <a:rPr lang="ru-RU" dirty="0" err="1"/>
              <a:t>Қўлланилишига</a:t>
            </a:r>
            <a:r>
              <a:rPr lang="ru-RU" dirty="0"/>
              <a:t> </a:t>
            </a:r>
            <a:r>
              <a:rPr lang="ru-RU" dirty="0" err="1"/>
              <a:t>қараб</a:t>
            </a:r>
            <a:r>
              <a:rPr lang="ru-RU" dirty="0"/>
              <a:t>, </a:t>
            </a:r>
            <a:r>
              <a:rPr lang="ru-RU" dirty="0" err="1"/>
              <a:t>манзарали</a:t>
            </a:r>
            <a:r>
              <a:rPr lang="ru-RU" dirty="0"/>
              <a:t>, спорт </a:t>
            </a:r>
            <a:r>
              <a:rPr lang="ru-RU" dirty="0" err="1"/>
              <a:t>ва</a:t>
            </a:r>
            <a:r>
              <a:rPr lang="ru-RU" dirty="0"/>
              <a:t> </a:t>
            </a:r>
            <a:r>
              <a:rPr lang="ru-RU" dirty="0" err="1"/>
              <a:t>махсус</a:t>
            </a:r>
            <a:r>
              <a:rPr lang="ru-RU" dirty="0"/>
              <a:t> </a:t>
            </a:r>
            <a:r>
              <a:rPr lang="ru-RU" dirty="0" err="1"/>
              <a:t>газонларга</a:t>
            </a:r>
            <a:r>
              <a:rPr lang="ru-RU" dirty="0"/>
              <a:t> </a:t>
            </a:r>
            <a:r>
              <a:rPr lang="ru-RU" dirty="0" err="1"/>
              <a:t>ажратилади</a:t>
            </a:r>
            <a:r>
              <a:rPr lang="ru-RU" dirty="0"/>
              <a:t>. </a:t>
            </a:r>
            <a:r>
              <a:rPr lang="ru-RU" dirty="0" err="1"/>
              <a:t>Барча</a:t>
            </a:r>
            <a:r>
              <a:rPr lang="ru-RU" dirty="0"/>
              <a:t> </a:t>
            </a:r>
            <a:r>
              <a:rPr lang="ru-RU" dirty="0" err="1"/>
              <a:t>саналган</a:t>
            </a:r>
            <a:r>
              <a:rPr lang="ru-RU" dirty="0"/>
              <a:t> </a:t>
            </a:r>
            <a:r>
              <a:rPr lang="ru-RU" dirty="0" err="1"/>
              <a:t>газонлар</a:t>
            </a:r>
            <a:r>
              <a:rPr lang="ru-RU" dirty="0"/>
              <a:t> </a:t>
            </a:r>
            <a:r>
              <a:rPr lang="ru-RU" dirty="0" err="1"/>
              <a:t>гуруҳи</a:t>
            </a:r>
            <a:r>
              <a:rPr lang="ru-RU" dirty="0"/>
              <a:t> </a:t>
            </a:r>
            <a:r>
              <a:rPr lang="ru-RU" dirty="0" err="1"/>
              <a:t>бир</a:t>
            </a:r>
            <a:r>
              <a:rPr lang="ru-RU" dirty="0"/>
              <a:t> </a:t>
            </a:r>
            <a:r>
              <a:rPr lang="ru-RU" dirty="0" err="1"/>
              <a:t>йўла</a:t>
            </a:r>
            <a:r>
              <a:rPr lang="ru-RU" dirty="0"/>
              <a:t> </a:t>
            </a:r>
            <a:r>
              <a:rPr lang="ru-RU" dirty="0" err="1"/>
              <a:t>санитариягигиена</a:t>
            </a:r>
            <a:r>
              <a:rPr lang="ru-RU" dirty="0"/>
              <a:t> </a:t>
            </a:r>
            <a:r>
              <a:rPr lang="ru-RU" dirty="0" err="1"/>
              <a:t>вазифасини</a:t>
            </a:r>
            <a:r>
              <a:rPr lang="ru-RU" dirty="0"/>
              <a:t> </a:t>
            </a:r>
            <a:r>
              <a:rPr lang="ru-RU" dirty="0" err="1"/>
              <a:t>ҳам</a:t>
            </a:r>
            <a:r>
              <a:rPr lang="ru-RU" dirty="0"/>
              <a:t> </a:t>
            </a:r>
            <a:r>
              <a:rPr lang="ru-RU" dirty="0" err="1"/>
              <a:t>бажаради</a:t>
            </a:r>
            <a:r>
              <a:rPr lang="ru-RU" sz="2400" dirty="0" smtClean="0"/>
              <a:t>.</a:t>
            </a:r>
            <a:endParaRPr lang="ru-RU" sz="2400" dirty="0"/>
          </a:p>
        </p:txBody>
      </p:sp>
      <p:sp>
        <p:nvSpPr>
          <p:cNvPr id="2" name="Прямоугольник 1"/>
          <p:cNvSpPr/>
          <p:nvPr/>
        </p:nvSpPr>
        <p:spPr>
          <a:xfrm>
            <a:off x="2754739" y="260648"/>
            <a:ext cx="4779642" cy="461665"/>
          </a:xfrm>
          <a:prstGeom prst="rect">
            <a:avLst/>
          </a:prstGeom>
        </p:spPr>
        <p:txBody>
          <a:bodyPr wrap="none">
            <a:spAutoFit/>
          </a:bodyPr>
          <a:lstStyle/>
          <a:p>
            <a:r>
              <a:rPr lang="ru-RU" sz="2400" b="1" dirty="0">
                <a:solidFill>
                  <a:srgbClr val="00B050"/>
                </a:solidFill>
                <a:latin typeface="Times New Roman" panose="02020603050405020304" pitchFamily="18" charset="0"/>
                <a:ea typeface="Times New Roman" panose="02020603050405020304" pitchFamily="18" charset="0"/>
              </a:rPr>
              <a:t>ГАЗОНЛАР КОМПОЗИЦИЯСИ </a:t>
            </a:r>
            <a:endParaRPr lang="ru-RU" sz="2400" dirty="0">
              <a:solidFill>
                <a:srgbClr val="00B050"/>
              </a:solidFill>
            </a:endParaRPr>
          </a:p>
        </p:txBody>
      </p:sp>
      <p:pic>
        <p:nvPicPr>
          <p:cNvPr id="13314" name="Picture 2" descr="Картинки по запросу ландшафтная компози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108566"/>
            <a:ext cx="3578374" cy="2687082"/>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Картинки по запросу газонная композиц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4079651"/>
            <a:ext cx="3680445" cy="24805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82a0a128eabfe72521ad4c80c87f62da2e32"/>
</p:tagLst>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4.xml><?xml version="1.0" encoding="utf-8"?>
<a:theme xmlns:a="http://schemas.openxmlformats.org/drawingml/2006/main" name="Круги">
  <a:themeElements>
    <a:clrScheme name="Другая 8">
      <a:dk1>
        <a:srgbClr val="00B050"/>
      </a:dk1>
      <a:lt1>
        <a:srgbClr val="00B050"/>
      </a:lt1>
      <a:dk2>
        <a:srgbClr val="FFFF00"/>
      </a:dk2>
      <a:lt2>
        <a:srgbClr val="E7DEC9"/>
      </a:lt2>
      <a:accent1>
        <a:srgbClr val="00B050"/>
      </a:accent1>
      <a:accent2>
        <a:srgbClr val="00B050"/>
      </a:accent2>
      <a:accent3>
        <a:srgbClr val="C32D2E"/>
      </a:accent3>
      <a:accent4>
        <a:srgbClr val="84AA33"/>
      </a:accent4>
      <a:accent5>
        <a:srgbClr val="36FF91"/>
      </a:accent5>
      <a:accent6>
        <a:srgbClr val="475A8D"/>
      </a:accent6>
      <a:hlink>
        <a:srgbClr val="8DC765"/>
      </a:hlink>
      <a:folHlink>
        <a:srgbClr val="AA8A14"/>
      </a:folHlink>
    </a:clrScheme>
    <a:fontScheme name="Круги">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Круги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Круги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Круги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Круги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Круги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Круги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Круги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Круги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Трек">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6.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1103</TotalTime>
  <Words>1825</Words>
  <Application>Microsoft Office PowerPoint</Application>
  <PresentationFormat>Экран (4:3)</PresentationFormat>
  <Paragraphs>212</Paragraphs>
  <Slides>19</Slides>
  <Notes>2</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6</vt:i4>
      </vt:variant>
      <vt:variant>
        <vt:lpstr>Заголовки слайдов</vt:lpstr>
      </vt:variant>
      <vt:variant>
        <vt:i4>19</vt:i4>
      </vt:variant>
    </vt:vector>
  </HeadingPairs>
  <TitlesOfParts>
    <vt:vector size="36" baseType="lpstr">
      <vt:lpstr>Arial</vt:lpstr>
      <vt:lpstr>Calibri</vt:lpstr>
      <vt:lpstr>Corbel</vt:lpstr>
      <vt:lpstr>Franklin Gothic Book</vt:lpstr>
      <vt:lpstr>Franklin Gothic Medium</vt:lpstr>
      <vt:lpstr>Gill Sans MT</vt:lpstr>
      <vt:lpstr>Times New Roman</vt:lpstr>
      <vt:lpstr>Trebuchet MS</vt:lpstr>
      <vt:lpstr>Verdana</vt:lpstr>
      <vt:lpstr>Wingdings</vt:lpstr>
      <vt:lpstr>Wingdings 2</vt:lpstr>
      <vt:lpstr>Balloons</vt:lpstr>
      <vt:lpstr>Трек</vt:lpstr>
      <vt:lpstr>Солнцестояние</vt:lpstr>
      <vt:lpstr>Круги</vt:lpstr>
      <vt:lpstr>1_Трек</vt:lpstr>
      <vt:lpstr>Изящная</vt:lpstr>
      <vt:lpstr>Презентация PowerPoint</vt:lpstr>
      <vt:lpstr>Презентация PowerPoint</vt:lpstr>
      <vt:lpstr>Яшил қурилиш композициясининг асосий тамойиллари.</vt:lpstr>
      <vt:lpstr>Презентация PowerPoint</vt:lpstr>
      <vt:lpstr>Ўсимликларда ранглар жамланмаси қуйидагича тартибда бўлиши мумкин</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Қаторли экинларда дарахтлар орасидаги масофа, м</vt:lpstr>
      <vt:lpstr>Презентация PowerPoint</vt:lpstr>
      <vt:lpstr>Яшил тўсиқларнинг тузилиш ўлчамлари </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159</cp:revision>
  <cp:lastPrinted>1601-01-01T00:00:00Z</cp:lastPrinted>
  <dcterms:created xsi:type="dcterms:W3CDTF">2011-08-22T10:27:00Z</dcterms:created>
  <dcterms:modified xsi:type="dcterms:W3CDTF">2019-10-22T02:35:25Z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