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807" r:id="rId3"/>
    <p:sldMasterId id="2147483868" r:id="rId4"/>
    <p:sldMasterId id="2147483881" r:id="rId5"/>
    <p:sldMasterId id="2147483893" r:id="rId6"/>
    <p:sldMasterId id="2147483910" r:id="rId7"/>
  </p:sldMasterIdLst>
  <p:notesMasterIdLst>
    <p:notesMasterId r:id="rId35"/>
  </p:notesMasterIdLst>
  <p:sldIdLst>
    <p:sldId id="326" r:id="rId8"/>
    <p:sldId id="340" r:id="rId9"/>
    <p:sldId id="341" r:id="rId10"/>
    <p:sldId id="342" r:id="rId11"/>
    <p:sldId id="343" r:id="rId12"/>
    <p:sldId id="295" r:id="rId13"/>
    <p:sldId id="297" r:id="rId14"/>
    <p:sldId id="344" r:id="rId15"/>
    <p:sldId id="345" r:id="rId16"/>
    <p:sldId id="346" r:id="rId17"/>
    <p:sldId id="347" r:id="rId18"/>
    <p:sldId id="348" r:id="rId19"/>
    <p:sldId id="349" r:id="rId20"/>
    <p:sldId id="350" r:id="rId21"/>
    <p:sldId id="351" r:id="rId22"/>
    <p:sldId id="352" r:id="rId23"/>
    <p:sldId id="353" r:id="rId24"/>
    <p:sldId id="354" r:id="rId25"/>
    <p:sldId id="355" r:id="rId26"/>
    <p:sldId id="356" r:id="rId27"/>
    <p:sldId id="357" r:id="rId28"/>
    <p:sldId id="358" r:id="rId29"/>
    <p:sldId id="359" r:id="rId30"/>
    <p:sldId id="360" r:id="rId31"/>
    <p:sldId id="361" r:id="rId32"/>
    <p:sldId id="362" r:id="rId33"/>
    <p:sldId id="266" r:id="rId34"/>
  </p:sldIdLst>
  <p:sldSz cx="9144000" cy="6858000" type="screen4x3"/>
  <p:notesSz cx="6858000" cy="9144000"/>
  <p:custDataLst>
    <p:tags r:id="rId36"/>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00808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76" autoAdjust="0"/>
    <p:restoredTop sz="94364" autoAdjust="0"/>
  </p:normalViewPr>
  <p:slideViewPr>
    <p:cSldViewPr>
      <p:cViewPr varScale="1">
        <p:scale>
          <a:sx n="110" d="100"/>
          <a:sy n="110" d="100"/>
        </p:scale>
        <p:origin x="187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ags" Target="tags/tag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E5BD33A1-629C-40B0-BC84-8CD380D955D3}">
      <dgm:prSet phldrT="[Текст]"/>
      <dgm:spPr/>
      <dgm:t>
        <a:bodyPr/>
        <a:lstStyle/>
        <a:p>
          <a:r>
            <a:rPr lang="ru-RU" u="none" smtClean="0"/>
            <a:t>дарахтлар пояси, ахлат қутилари, ҳожатхоналар, деворчалар ва бошқаларни манзаралаштириш учун баланд бўйли чиройли баргли ўсимликлар (клешевина, манзарали каноп ва бошқалар) ишлатилади</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ru-RU" u="none" smtClean="0"/>
            <a:t>эркин ўсувчи хили</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ru-RU" u="none" smtClean="0"/>
            <a:t>майсазорда озод композицияда экилади, бу гуруҳлар учун турли баландликдаги ўсимликлар ишлатилади</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F0ACC033-208F-4BD2-B45F-F7A55FDB812C}">
      <dgm:prSet phldrT="[Текст]"/>
      <dgm:spPr>
        <a:solidFill>
          <a:srgbClr val="FF3300"/>
        </a:solidFill>
      </dgm:spPr>
      <dgm:t>
        <a:bodyPr/>
        <a:lstStyle/>
        <a:p>
          <a:r>
            <a:rPr lang="ru-RU" u="none" smtClean="0"/>
            <a:t>девор олди хили</a:t>
          </a:r>
          <a:endParaRPr lang="ru-RU" b="1" dirty="0"/>
        </a:p>
      </dgm:t>
    </dgm:pt>
    <dgm:pt modelId="{9F8C6D6E-4281-4AAD-8EA5-36D33855AF62}" type="sibTrans" cxnId="{377C59D3-FA7E-4BCD-910F-484D5B919418}">
      <dgm:prSet/>
      <dgm:spPr/>
      <dgm:t>
        <a:bodyPr/>
        <a:lstStyle/>
        <a:p>
          <a:endParaRPr lang="ru-RU"/>
        </a:p>
      </dgm:t>
    </dgm:pt>
    <dgm:pt modelId="{BFDA1430-C28D-4BCA-AB0F-F88A75D8C370}" type="parTrans" cxnId="{377C59D3-FA7E-4BCD-910F-484D5B919418}">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2" custLinFactNeighborX="95" custLinFactNeighborY="7216">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2">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2">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2">
        <dgm:presLayoutVars>
          <dgm:bulletEnabled val="1"/>
        </dgm:presLayoutVars>
      </dgm:prSet>
      <dgm:spPr/>
      <dgm:t>
        <a:bodyPr/>
        <a:lstStyle/>
        <a:p>
          <a:endParaRPr lang="ru-RU"/>
        </a:p>
      </dgm:t>
    </dgm:pt>
  </dgm:ptLst>
  <dgm:cxnLst>
    <dgm:cxn modelId="{377C59D3-FA7E-4BCD-910F-484D5B919418}" srcId="{576E154F-3A13-45B3-8466-09F06D4026C0}" destId="{F0ACC033-208F-4BD2-B45F-F7A55FDB812C}" srcOrd="0" destOrd="0" parTransId="{BFDA1430-C28D-4BCA-AB0F-F88A75D8C370}" sibTransId="{9F8C6D6E-4281-4AAD-8EA5-36D33855AF62}"/>
    <dgm:cxn modelId="{C8FC5728-FE3B-41F9-B4A1-E9BF524277BF}" type="presOf" srcId="{E5BD33A1-629C-40B0-BC84-8CD380D955D3}" destId="{74D1D861-5E45-4073-BEF6-29E53832496E}" srcOrd="0" destOrd="0" presId="urn:microsoft.com/office/officeart/2005/8/layout/vList5"/>
    <dgm:cxn modelId="{EB98EA19-E9ED-4D49-9F48-9B9BC2DE3A1A}" type="presOf" srcId="{9C632C6E-70E5-41D1-986A-C4744AABD3F0}" destId="{7A6AC77E-5319-4374-9F10-8FCF767C58F4}" srcOrd="0" destOrd="0" presId="urn:microsoft.com/office/officeart/2005/8/layout/vList5"/>
    <dgm:cxn modelId="{A0D820A0-43EE-4EA9-96E5-902533FF86CE}" srcId="{F0ACC033-208F-4BD2-B45F-F7A55FDB812C}" destId="{E5BD33A1-629C-40B0-BC84-8CD380D955D3}" srcOrd="0" destOrd="0" parTransId="{C84560B8-3577-40BA-89FC-96F4232C4EA2}" sibTransId="{D208E39E-ECC7-4CC0-8D54-3BF5BDA7A0FA}"/>
    <dgm:cxn modelId="{C1730077-FB7D-44AA-BDB3-64533288E89B}" type="presOf" srcId="{576E154F-3A13-45B3-8466-09F06D4026C0}" destId="{04195DFE-6042-4415-B5ED-51CD0B6500A1}" srcOrd="0" destOrd="0" presId="urn:microsoft.com/office/officeart/2005/8/layout/vList5"/>
    <dgm:cxn modelId="{562D7C32-307E-4B84-A999-BF535D91E6FC}" srcId="{9C632C6E-70E5-41D1-986A-C4744AABD3F0}" destId="{2E395AB7-4C35-41F1-8E0D-B3A002009E82}" srcOrd="0" destOrd="0" parTransId="{028EDA2E-E7AA-4041-AD7A-DACEA8590145}" sibTransId="{20D2CC62-17D3-43AC-B3D6-35BACC17A950}"/>
    <dgm:cxn modelId="{87CF99F6-447A-4EFC-87ED-B42E098859DF}" type="presOf" srcId="{F0ACC033-208F-4BD2-B45F-F7A55FDB812C}" destId="{954A29C5-161F-426A-9D22-A99EF94A6130}" srcOrd="0" destOrd="0" presId="urn:microsoft.com/office/officeart/2005/8/layout/vList5"/>
    <dgm:cxn modelId="{251CE247-03FC-4EE1-8857-AFD50F58E64D}" srcId="{576E154F-3A13-45B3-8466-09F06D4026C0}" destId="{9C632C6E-70E5-41D1-986A-C4744AABD3F0}" srcOrd="1" destOrd="0" parTransId="{9D1FA696-6113-4CF4-8635-38AB1DAF49CA}" sibTransId="{C40AED13-1784-413E-88F0-DFC8B8294181}"/>
    <dgm:cxn modelId="{E7C10DEF-A9F8-47F5-8432-66964E2F020F}" type="presOf" srcId="{2E395AB7-4C35-41F1-8E0D-B3A002009E82}" destId="{49EA5C11-6B22-49C9-A299-66F96A21D68A}" srcOrd="0" destOrd="0" presId="urn:microsoft.com/office/officeart/2005/8/layout/vList5"/>
    <dgm:cxn modelId="{1D89EDEF-D0E9-40BE-9C3A-7DF0FAFA03E6}" type="presParOf" srcId="{04195DFE-6042-4415-B5ED-51CD0B6500A1}" destId="{C4A5F2D2-656E-417B-A708-B2D75B70749C}" srcOrd="0" destOrd="0" presId="urn:microsoft.com/office/officeart/2005/8/layout/vList5"/>
    <dgm:cxn modelId="{B35DCF0E-6042-40CD-B9D0-85A329144A96}" type="presParOf" srcId="{C4A5F2D2-656E-417B-A708-B2D75B70749C}" destId="{954A29C5-161F-426A-9D22-A99EF94A6130}" srcOrd="0" destOrd="0" presId="urn:microsoft.com/office/officeart/2005/8/layout/vList5"/>
    <dgm:cxn modelId="{F2C6995D-FED2-4608-8989-DB6BBE1FE141}" type="presParOf" srcId="{C4A5F2D2-656E-417B-A708-B2D75B70749C}" destId="{74D1D861-5E45-4073-BEF6-29E53832496E}" srcOrd="1" destOrd="0" presId="urn:microsoft.com/office/officeart/2005/8/layout/vList5"/>
    <dgm:cxn modelId="{73D4A4D9-AD12-4E42-A2F5-A9D90136EAFA}" type="presParOf" srcId="{04195DFE-6042-4415-B5ED-51CD0B6500A1}" destId="{D35CAF74-2356-4AAE-A310-873DBBAD6DA9}" srcOrd="1" destOrd="0" presId="urn:microsoft.com/office/officeart/2005/8/layout/vList5"/>
    <dgm:cxn modelId="{A84141E8-D24B-4A44-9848-0CB4E0DF9777}" type="presParOf" srcId="{04195DFE-6042-4415-B5ED-51CD0B6500A1}" destId="{F62374F8-F16E-45F1-8A38-5515722F5230}" srcOrd="2" destOrd="0" presId="urn:microsoft.com/office/officeart/2005/8/layout/vList5"/>
    <dgm:cxn modelId="{E1519915-843A-4411-A235-C0FC9713897D}" type="presParOf" srcId="{F62374F8-F16E-45F1-8A38-5515722F5230}" destId="{7A6AC77E-5319-4374-9F10-8FCF767C58F4}" srcOrd="0" destOrd="0" presId="urn:microsoft.com/office/officeart/2005/8/layout/vList5"/>
    <dgm:cxn modelId="{5473D0B4-DC72-4EC0-B507-7CF1D28E6E92}" type="presParOf" srcId="{F62374F8-F16E-45F1-8A38-5515722F5230}" destId="{49EA5C11-6B22-49C9-A299-66F96A21D6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22.10.2019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35875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solidFill>
                  <a:prstClr val="black"/>
                </a:solidFill>
              </a:rPr>
              <a:pPr/>
              <a:t>3</a:t>
            </a:fld>
            <a:endParaRPr lang="ru-RU" smtClean="0">
              <a:solidFill>
                <a:prstClr val="black"/>
              </a:solidFill>
            </a:endParaRPr>
          </a:p>
        </p:txBody>
      </p:sp>
    </p:spTree>
    <p:extLst>
      <p:ext uri="{BB962C8B-B14F-4D97-AF65-F5344CB8AC3E}">
        <p14:creationId xmlns:p14="http://schemas.microsoft.com/office/powerpoint/2010/main" val="2980798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solidFill>
                <a:srgbClr val="FFFFFF"/>
              </a:solidFill>
              <a:latin typeface="Tahoma" pitchFamily="34" charset="0"/>
            </a:endParaRPr>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solidFill>
                  <a:srgbClr val="FFFFFF"/>
                </a:solidFill>
              </a:rPr>
              <a:pPr>
                <a:defRPr/>
              </a:pPr>
              <a:t>‹#›</a:t>
            </a:fld>
            <a:endParaRPr lang="ru-RU">
              <a:solidFill>
                <a:srgbClr val="FFFFFF"/>
              </a:solidFill>
            </a:endParaRPr>
          </a:p>
        </p:txBody>
      </p:sp>
      <p:sp>
        <p:nvSpPr>
          <p:cNvPr id="7" name="Rectangle 7"/>
          <p:cNvSpPr>
            <a:spLocks noGrp="1" noChangeArrowheads="1"/>
          </p:cNvSpPr>
          <p:nvPr>
            <p:ph type="dt" sz="quarter" idx="12"/>
          </p:nvPr>
        </p:nvSpPr>
        <p:spPr/>
        <p:txBody>
          <a:bodyPr/>
          <a:lstStyle>
            <a:lvl1pPr>
              <a:defRPr/>
            </a:lvl1pPr>
          </a:lstStyle>
          <a:p>
            <a:pPr>
              <a:defRPr/>
            </a:pPr>
            <a:endParaRPr lang="ru-RU">
              <a:solidFill>
                <a:srgbClr val="FFFFFF"/>
              </a:solidFill>
            </a:endParaRPr>
          </a:p>
        </p:txBody>
      </p:sp>
    </p:spTree>
    <p:extLst>
      <p:ext uri="{BB962C8B-B14F-4D97-AF65-F5344CB8AC3E}">
        <p14:creationId xmlns:p14="http://schemas.microsoft.com/office/powerpoint/2010/main" val="2991610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4210058843"/>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5883557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2827636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8695411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6341846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6041300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0268287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546835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4942463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8889552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922494425"/>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2237233434"/>
      </p:ext>
    </p:extLst>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155074165"/>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597763301"/>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32184528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31727585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9697883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17088641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273293057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29544279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32628876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3384589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360740653"/>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730882539"/>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282463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58779201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1797633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5044309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214103894"/>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11558319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0286186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91908471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202473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27031350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9192990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408595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8131136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82270045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866217"/>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294662339"/>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441403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73970101"/>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6547829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09104975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2173974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2708817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82854526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39632418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21386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theme" Target="../theme/theme6.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22.10.2019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solidFill>
                <a:srgbClr val="FFFFFF"/>
              </a:solidFill>
            </a:endParaRPr>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857460030"/>
      </p:ext>
    </p:extLst>
  </p:cSld>
  <p:clrMap bg1="dk2" tx1="lt1" bg2="dk1" tx2="lt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546196261"/>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389681935"/>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 id="2147483907" r:id="rId14"/>
    <p:sldLayoutId id="2147483908" r:id="rId15"/>
    <p:sldLayoutId id="2147483909"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647071432"/>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4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5.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8.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3.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4.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3.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3.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58.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8.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8.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58.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3.jpeg"/><Relationship Id="rId1" Type="http://schemas.openxmlformats.org/officeDocument/2006/relationships/slideLayout" Target="../slideLayouts/slideLayout63.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jpeg"/><Relationship Id="rId1" Type="http://schemas.openxmlformats.org/officeDocument/2006/relationships/slideLayout" Target="../slideLayouts/slideLayout5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5.jpeg"/><Relationship Id="rId1" Type="http://schemas.openxmlformats.org/officeDocument/2006/relationships/slideLayout" Target="../slideLayouts/slideLayout6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58.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58.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5.jpeg"/><Relationship Id="rId1" Type="http://schemas.openxmlformats.org/officeDocument/2006/relationships/slideLayout" Target="../slideLayouts/slideLayout58.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7.jpeg"/><Relationship Id="rId1" Type="http://schemas.openxmlformats.org/officeDocument/2006/relationships/slideLayout" Target="../slideLayouts/slideLayout58.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5.jpeg"/><Relationship Id="rId1" Type="http://schemas.openxmlformats.org/officeDocument/2006/relationships/slideLayout" Target="../slideLayouts/slideLayout58.xm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58.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7.jpeg"/><Relationship Id="rId1" Type="http://schemas.openxmlformats.org/officeDocument/2006/relationships/slideLayout" Target="../slideLayouts/slideLayout5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3361576"/>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 МАВЗУ: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Кўкаламзорлаштиришнинг</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асосий</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композицион</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тамойиллари</a:t>
            </a:r>
            <a:endPar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solidFill>
                  <a:srgbClr val="0033CC"/>
                </a:solidFill>
              </a:rPr>
              <a:t>Режа:</a:t>
            </a:r>
            <a:r>
              <a:rPr lang="ru-RU" sz="5400" smtClean="0">
                <a:solidFill>
                  <a:srgbClr val="0033CC"/>
                </a:solidFill>
              </a:rPr>
              <a:t> </a:t>
            </a:r>
          </a:p>
        </p:txBody>
      </p:sp>
      <p:sp>
        <p:nvSpPr>
          <p:cNvPr id="157699" name="Rectangle 3"/>
          <p:cNvSpPr>
            <a:spLocks noGrp="1" noChangeArrowheads="1"/>
          </p:cNvSpPr>
          <p:nvPr>
            <p:ph idx="1"/>
          </p:nvPr>
        </p:nvSpPr>
        <p:spPr>
          <a:xfrm>
            <a:off x="1043608" y="1556792"/>
            <a:ext cx="7992888" cy="4448175"/>
          </a:xfrm>
        </p:spPr>
        <p:txBody>
          <a:bodyPr>
            <a:normAutofit/>
          </a:bodyPr>
          <a:lstStyle/>
          <a:p>
            <a:pPr marL="514350" lvl="0" indent="-514350">
              <a:buFont typeface="+mj-lt"/>
              <a:buAutoNum type="arabicPeriod"/>
            </a:pPr>
            <a:r>
              <a:rPr lang="ru-RU" b="1" dirty="0" err="1">
                <a:solidFill>
                  <a:srgbClr val="002060"/>
                </a:solidFill>
                <a:effectLst/>
              </a:rPr>
              <a:t>Режалаштириш</a:t>
            </a:r>
            <a:r>
              <a:rPr lang="ru-RU" b="1" dirty="0">
                <a:solidFill>
                  <a:srgbClr val="002060"/>
                </a:solidFill>
                <a:effectLst/>
              </a:rPr>
              <a:t> </a:t>
            </a:r>
            <a:r>
              <a:rPr lang="ru-RU" b="1" dirty="0" err="1">
                <a:solidFill>
                  <a:srgbClr val="002060"/>
                </a:solidFill>
                <a:effectLst/>
              </a:rPr>
              <a:t>услублари</a:t>
            </a:r>
            <a:r>
              <a:rPr lang="uz-Cyrl-UZ" b="1" dirty="0">
                <a:solidFill>
                  <a:srgbClr val="002060"/>
                </a:solidFill>
                <a:effectLst/>
              </a:rPr>
              <a:t>.</a:t>
            </a:r>
            <a:endParaRPr lang="ru-RU" dirty="0">
              <a:solidFill>
                <a:srgbClr val="002060"/>
              </a:solidFill>
              <a:effectLst/>
            </a:endParaRPr>
          </a:p>
          <a:p>
            <a:pPr marL="514350" lvl="0" indent="-514350">
              <a:buFont typeface="+mj-lt"/>
              <a:buAutoNum type="arabicPeriod"/>
            </a:pPr>
            <a:r>
              <a:rPr lang="ru-RU" b="1" dirty="0" err="1">
                <a:solidFill>
                  <a:srgbClr val="002060"/>
                </a:solidFill>
                <a:effectLst/>
              </a:rPr>
              <a:t>Кўкаламзорлаштириш</a:t>
            </a:r>
            <a:r>
              <a:rPr lang="ru-RU" b="1" dirty="0">
                <a:solidFill>
                  <a:srgbClr val="002060"/>
                </a:solidFill>
                <a:effectLst/>
              </a:rPr>
              <a:t> </a:t>
            </a:r>
            <a:r>
              <a:rPr lang="ru-RU" b="1" dirty="0" err="1">
                <a:solidFill>
                  <a:srgbClr val="002060"/>
                </a:solidFill>
                <a:effectLst/>
              </a:rPr>
              <a:t>истиқболини</a:t>
            </a:r>
            <a:r>
              <a:rPr lang="ru-RU" b="1" dirty="0">
                <a:solidFill>
                  <a:srgbClr val="002060"/>
                </a:solidFill>
                <a:effectLst/>
              </a:rPr>
              <a:t> </a:t>
            </a:r>
            <a:r>
              <a:rPr lang="ru-RU" b="1" dirty="0" err="1">
                <a:solidFill>
                  <a:srgbClr val="002060"/>
                </a:solidFill>
                <a:effectLst/>
              </a:rPr>
              <a:t>аниқлаш</a:t>
            </a:r>
            <a:endParaRPr lang="ru-RU" dirty="0">
              <a:solidFill>
                <a:srgbClr val="002060"/>
              </a:solidFill>
              <a:effectLst/>
            </a:endParaRPr>
          </a:p>
          <a:p>
            <a:pPr marL="514350" lvl="0" indent="-514350">
              <a:buFont typeface="+mj-lt"/>
              <a:buAutoNum type="arabicPeriod"/>
            </a:pPr>
            <a:r>
              <a:rPr lang="uz-Cyrl-UZ" b="1" dirty="0">
                <a:solidFill>
                  <a:srgbClr val="002060"/>
                </a:solidFill>
                <a:effectLst/>
              </a:rPr>
              <a:t>Гулзорлар ташкил қилиш ва уларнинг турли хил шакллари</a:t>
            </a:r>
            <a:endParaRPr lang="ru-RU" dirty="0">
              <a:solidFill>
                <a:srgbClr val="002060"/>
              </a:solidFill>
              <a:effectLst/>
            </a:endParaRPr>
          </a:p>
          <a:p>
            <a:pPr marL="514350" lvl="0" indent="-514350">
              <a:buFont typeface="+mj-lt"/>
              <a:buAutoNum type="arabicPeriod"/>
            </a:pPr>
            <a:r>
              <a:rPr lang="ru-RU" b="1" dirty="0" err="1">
                <a:solidFill>
                  <a:srgbClr val="002060"/>
                </a:solidFill>
                <a:effectLst/>
              </a:rPr>
              <a:t>Гулзорлар</a:t>
            </a:r>
            <a:r>
              <a:rPr lang="ru-RU" b="1" dirty="0">
                <a:solidFill>
                  <a:srgbClr val="002060"/>
                </a:solidFill>
                <a:effectLst/>
              </a:rPr>
              <a:t> </a:t>
            </a:r>
            <a:r>
              <a:rPr lang="ru-RU" b="1" dirty="0" err="1">
                <a:solidFill>
                  <a:srgbClr val="002060"/>
                </a:solidFill>
                <a:effectLst/>
              </a:rPr>
              <a:t>ташкил</a:t>
            </a:r>
            <a:r>
              <a:rPr lang="ru-RU" b="1" dirty="0">
                <a:solidFill>
                  <a:srgbClr val="002060"/>
                </a:solidFill>
                <a:effectLst/>
              </a:rPr>
              <a:t> </a:t>
            </a:r>
            <a:r>
              <a:rPr lang="ru-RU" b="1" dirty="0" err="1">
                <a:solidFill>
                  <a:srgbClr val="002060"/>
                </a:solidFill>
                <a:effectLst/>
              </a:rPr>
              <a:t>қилиш</a:t>
            </a:r>
            <a:r>
              <a:rPr lang="ru-RU" b="1" dirty="0">
                <a:solidFill>
                  <a:srgbClr val="002060"/>
                </a:solidFill>
                <a:effectLst/>
              </a:rPr>
              <a:t> </a:t>
            </a:r>
            <a:r>
              <a:rPr lang="ru-RU" b="1" dirty="0" err="1">
                <a:solidFill>
                  <a:srgbClr val="002060"/>
                </a:solidFill>
                <a:effectLst/>
              </a:rPr>
              <a:t>қоидалар</a:t>
            </a:r>
            <a:r>
              <a:rPr lang="uz-Cyrl-UZ" b="1" dirty="0">
                <a:solidFill>
                  <a:srgbClr val="002060"/>
                </a:solidFill>
                <a:effectLst/>
              </a:rPr>
              <a:t>и</a:t>
            </a:r>
            <a:endParaRPr lang="ru-RU" dirty="0">
              <a:solidFill>
                <a:srgbClr val="002060"/>
              </a:solidFill>
              <a:effectLst/>
            </a:endParaRPr>
          </a:p>
        </p:txBody>
      </p:sp>
      <p:pic>
        <p:nvPicPr>
          <p:cNvPr id="1026"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4906534"/>
            <a:ext cx="3794398" cy="1946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2445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normAutofit fontScale="70000" lnSpcReduction="20000"/>
          </a:bodyPr>
          <a:lstStyle/>
          <a:p>
            <a:r>
              <a:rPr lang="ru-RU" dirty="0" err="1"/>
              <a:t>Истироҳат</a:t>
            </a:r>
            <a:r>
              <a:rPr lang="ru-RU" dirty="0"/>
              <a:t> </a:t>
            </a:r>
            <a:r>
              <a:rPr lang="ru-RU" dirty="0" err="1"/>
              <a:t>боғлари</a:t>
            </a:r>
            <a:r>
              <a:rPr lang="ru-RU" dirty="0"/>
              <a:t> </a:t>
            </a:r>
            <a:r>
              <a:rPr lang="ru-RU" dirty="0" err="1"/>
              <a:t>ва</a:t>
            </a:r>
            <a:r>
              <a:rPr lang="ru-RU" dirty="0"/>
              <a:t> </a:t>
            </a:r>
            <a:r>
              <a:rPr lang="ru-RU" dirty="0" err="1"/>
              <a:t>бошқа</a:t>
            </a:r>
            <a:r>
              <a:rPr lang="ru-RU" dirty="0"/>
              <a:t> </a:t>
            </a:r>
            <a:r>
              <a:rPr lang="ru-RU" dirty="0" err="1"/>
              <a:t>яшил</a:t>
            </a:r>
            <a:r>
              <a:rPr lang="ru-RU" dirty="0"/>
              <a:t> </a:t>
            </a:r>
            <a:r>
              <a:rPr lang="ru-RU" dirty="0" err="1"/>
              <a:t>объектлар</a:t>
            </a:r>
            <a:r>
              <a:rPr lang="ru-RU" dirty="0"/>
              <a:t> </a:t>
            </a:r>
            <a:r>
              <a:rPr lang="ru-RU" dirty="0" err="1"/>
              <a:t>қурилишида</a:t>
            </a:r>
            <a:r>
              <a:rPr lang="ru-RU" dirty="0"/>
              <a:t> </a:t>
            </a:r>
            <a:r>
              <a:rPr lang="ru-RU" dirty="0" err="1"/>
              <a:t>режалаштиришнинг</a:t>
            </a:r>
            <a:r>
              <a:rPr lang="ru-RU" dirty="0"/>
              <a:t> </a:t>
            </a:r>
            <a:r>
              <a:rPr lang="ru-RU" dirty="0" err="1"/>
              <a:t>учта</a:t>
            </a:r>
            <a:r>
              <a:rPr lang="ru-RU" dirty="0"/>
              <a:t> тури </a:t>
            </a:r>
            <a:r>
              <a:rPr lang="ru-RU" dirty="0" err="1"/>
              <a:t>қўлланилади</a:t>
            </a:r>
            <a:r>
              <a:rPr lang="ru-RU" dirty="0"/>
              <a:t>: </a:t>
            </a:r>
            <a:r>
              <a:rPr lang="ru-RU" dirty="0" err="1"/>
              <a:t>мунтазам</a:t>
            </a:r>
            <a:r>
              <a:rPr lang="ru-RU" dirty="0"/>
              <a:t> </a:t>
            </a:r>
            <a:r>
              <a:rPr lang="ru-RU" dirty="0" err="1"/>
              <a:t>услуб</a:t>
            </a:r>
            <a:r>
              <a:rPr lang="ru-RU" dirty="0"/>
              <a:t>, пейзаж </a:t>
            </a:r>
            <a:r>
              <a:rPr lang="ru-RU" dirty="0" err="1"/>
              <a:t>услуби</a:t>
            </a:r>
            <a:r>
              <a:rPr lang="ru-RU" dirty="0"/>
              <a:t> </a:t>
            </a:r>
            <a:r>
              <a:rPr lang="ru-RU" dirty="0" err="1"/>
              <a:t>ва</a:t>
            </a:r>
            <a:r>
              <a:rPr lang="ru-RU" dirty="0"/>
              <a:t> </a:t>
            </a:r>
            <a:r>
              <a:rPr lang="ru-RU" dirty="0" err="1"/>
              <a:t>аралаш</a:t>
            </a:r>
            <a:r>
              <a:rPr lang="ru-RU" dirty="0"/>
              <a:t> </a:t>
            </a:r>
            <a:r>
              <a:rPr lang="ru-RU" dirty="0" err="1"/>
              <a:t>услублар</a:t>
            </a:r>
            <a:r>
              <a:rPr lang="ru-RU" dirty="0"/>
              <a:t>. </a:t>
            </a:r>
          </a:p>
          <a:p>
            <a:r>
              <a:rPr lang="ru-RU" dirty="0" err="1"/>
              <a:t>Мунтазам</a:t>
            </a:r>
            <a:r>
              <a:rPr lang="ru-RU" dirty="0"/>
              <a:t> </a:t>
            </a:r>
            <a:r>
              <a:rPr lang="ru-RU" dirty="0" err="1"/>
              <a:t>режалаштириш</a:t>
            </a:r>
            <a:r>
              <a:rPr lang="ru-RU" dirty="0"/>
              <a:t> </a:t>
            </a:r>
            <a:r>
              <a:rPr lang="ru-RU" dirty="0" err="1"/>
              <a:t>кенг</a:t>
            </a:r>
            <a:r>
              <a:rPr lang="ru-RU" dirty="0"/>
              <a:t> </a:t>
            </a:r>
            <a:r>
              <a:rPr lang="ru-RU" dirty="0" err="1"/>
              <a:t>тўғри</a:t>
            </a:r>
            <a:r>
              <a:rPr lang="ru-RU" dirty="0"/>
              <a:t> </a:t>
            </a:r>
            <a:r>
              <a:rPr lang="ru-RU" dirty="0" err="1"/>
              <a:t>йўллар</a:t>
            </a:r>
            <a:r>
              <a:rPr lang="ru-RU" dirty="0"/>
              <a:t>, </a:t>
            </a:r>
            <a:r>
              <a:rPr lang="ru-RU" dirty="0" err="1"/>
              <a:t>ҳудуднинг</a:t>
            </a:r>
            <a:r>
              <a:rPr lang="ru-RU" dirty="0"/>
              <a:t> </a:t>
            </a:r>
            <a:r>
              <a:rPr lang="ru-RU" dirty="0" err="1"/>
              <a:t>геометрик</a:t>
            </a:r>
            <a:r>
              <a:rPr lang="ru-RU" dirty="0"/>
              <a:t> </a:t>
            </a:r>
            <a:r>
              <a:rPr lang="ru-RU" dirty="0" err="1"/>
              <a:t>шаклларга</a:t>
            </a:r>
            <a:r>
              <a:rPr lang="ru-RU" dirty="0"/>
              <a:t> </a:t>
            </a:r>
            <a:r>
              <a:rPr lang="ru-RU" dirty="0" err="1"/>
              <a:t>бўлиниши</a:t>
            </a:r>
            <a:r>
              <a:rPr lang="ru-RU" dirty="0"/>
              <a:t>, </a:t>
            </a:r>
            <a:r>
              <a:rPr lang="ru-RU" dirty="0" err="1"/>
              <a:t>экинзорларнинг</a:t>
            </a:r>
            <a:r>
              <a:rPr lang="ru-RU" dirty="0"/>
              <a:t> </a:t>
            </a:r>
            <a:r>
              <a:rPr lang="ru-RU" dirty="0" err="1"/>
              <a:t>симметрик</a:t>
            </a:r>
            <a:r>
              <a:rPr lang="ru-RU" dirty="0"/>
              <a:t> </a:t>
            </a:r>
            <a:r>
              <a:rPr lang="ru-RU" dirty="0" err="1"/>
              <a:t>тарзда</a:t>
            </a:r>
            <a:r>
              <a:rPr lang="ru-RU" dirty="0"/>
              <a:t> </a:t>
            </a:r>
            <a:r>
              <a:rPr lang="ru-RU" dirty="0" err="1"/>
              <a:t>жойлаштирилиши</a:t>
            </a:r>
            <a:r>
              <a:rPr lang="ru-RU" dirty="0"/>
              <a:t>, </a:t>
            </a:r>
            <a:r>
              <a:rPr lang="ru-RU" dirty="0" err="1"/>
              <a:t>ҳовузлар</a:t>
            </a:r>
            <a:r>
              <a:rPr lang="ru-RU" dirty="0"/>
              <a:t>, </a:t>
            </a:r>
            <a:r>
              <a:rPr lang="ru-RU" dirty="0" err="1"/>
              <a:t>гулзорлар</a:t>
            </a:r>
            <a:r>
              <a:rPr lang="ru-RU" dirty="0"/>
              <a:t> </a:t>
            </a:r>
            <a:r>
              <a:rPr lang="ru-RU" dirty="0" err="1"/>
              <a:t>ва</a:t>
            </a:r>
            <a:r>
              <a:rPr lang="ru-RU" dirty="0"/>
              <a:t> </a:t>
            </a:r>
            <a:r>
              <a:rPr lang="ru-RU" dirty="0" err="1"/>
              <a:t>майдончаларнинг</a:t>
            </a:r>
            <a:r>
              <a:rPr lang="ru-RU" dirty="0"/>
              <a:t> </a:t>
            </a:r>
            <a:r>
              <a:rPr lang="ru-RU" dirty="0" err="1"/>
              <a:t>тўғри</a:t>
            </a:r>
            <a:r>
              <a:rPr lang="ru-RU" dirty="0"/>
              <a:t> </a:t>
            </a:r>
            <a:r>
              <a:rPr lang="ru-RU" dirty="0" err="1"/>
              <a:t>геометрик</a:t>
            </a:r>
            <a:r>
              <a:rPr lang="ru-RU" dirty="0"/>
              <a:t> </a:t>
            </a:r>
            <a:r>
              <a:rPr lang="ru-RU" dirty="0" err="1"/>
              <a:t>шаклга</a:t>
            </a:r>
            <a:r>
              <a:rPr lang="ru-RU" dirty="0"/>
              <a:t> </a:t>
            </a:r>
            <a:r>
              <a:rPr lang="ru-RU" dirty="0" err="1"/>
              <a:t>эга</a:t>
            </a:r>
            <a:r>
              <a:rPr lang="ru-RU" dirty="0"/>
              <a:t> </a:t>
            </a:r>
            <a:r>
              <a:rPr lang="ru-RU" dirty="0" err="1"/>
              <a:t>бўлиши</a:t>
            </a:r>
            <a:r>
              <a:rPr lang="ru-RU" dirty="0"/>
              <a:t>; </a:t>
            </a:r>
            <a:r>
              <a:rPr lang="ru-RU" dirty="0" err="1"/>
              <a:t>ҳиёбон</a:t>
            </a:r>
            <a:r>
              <a:rPr lang="ru-RU" dirty="0"/>
              <a:t> </a:t>
            </a:r>
            <a:r>
              <a:rPr lang="ru-RU" dirty="0" err="1"/>
              <a:t>ва</a:t>
            </a:r>
            <a:r>
              <a:rPr lang="ru-RU" dirty="0"/>
              <a:t> </a:t>
            </a:r>
            <a:r>
              <a:rPr lang="ru-RU" dirty="0" err="1"/>
              <a:t>қатор</a:t>
            </a:r>
            <a:r>
              <a:rPr lang="ru-RU" dirty="0"/>
              <a:t> </a:t>
            </a:r>
            <a:r>
              <a:rPr lang="ru-RU" dirty="0" err="1"/>
              <a:t>экинзорлардан</a:t>
            </a:r>
            <a:r>
              <a:rPr lang="ru-RU" dirty="0"/>
              <a:t>; </a:t>
            </a:r>
            <a:r>
              <a:rPr lang="ru-RU" dirty="0" err="1"/>
              <a:t>шакл</a:t>
            </a:r>
            <a:r>
              <a:rPr lang="ru-RU" dirty="0"/>
              <a:t> </a:t>
            </a:r>
            <a:r>
              <a:rPr lang="ru-RU" dirty="0" err="1"/>
              <a:t>берилган</a:t>
            </a:r>
            <a:r>
              <a:rPr lang="ru-RU" dirty="0"/>
              <a:t> </a:t>
            </a:r>
            <a:r>
              <a:rPr lang="ru-RU" dirty="0" err="1"/>
              <a:t>дарахт</a:t>
            </a:r>
            <a:r>
              <a:rPr lang="ru-RU" dirty="0"/>
              <a:t> </a:t>
            </a:r>
            <a:r>
              <a:rPr lang="ru-RU" dirty="0" err="1"/>
              <a:t>ва</a:t>
            </a:r>
            <a:r>
              <a:rPr lang="ru-RU" dirty="0"/>
              <a:t> </a:t>
            </a:r>
            <a:r>
              <a:rPr lang="ru-RU" dirty="0" err="1"/>
              <a:t>буталардан</a:t>
            </a:r>
            <a:r>
              <a:rPr lang="ru-RU" dirty="0"/>
              <a:t> </a:t>
            </a:r>
            <a:r>
              <a:rPr lang="ru-RU" dirty="0" err="1"/>
              <a:t>фойдаланиш</a:t>
            </a:r>
            <a:r>
              <a:rPr lang="ru-RU" dirty="0"/>
              <a:t> </a:t>
            </a:r>
            <a:r>
              <a:rPr lang="ru-RU" dirty="0" err="1"/>
              <a:t>билан</a:t>
            </a:r>
            <a:r>
              <a:rPr lang="ru-RU" dirty="0"/>
              <a:t> </a:t>
            </a:r>
            <a:r>
              <a:rPr lang="ru-RU" dirty="0" err="1"/>
              <a:t>тавсифланади</a:t>
            </a:r>
            <a:r>
              <a:rPr lang="ru-RU" dirty="0"/>
              <a:t>. </a:t>
            </a:r>
          </a:p>
          <a:p>
            <a:r>
              <a:rPr lang="ru-RU" dirty="0"/>
              <a:t>Пейзаж </a:t>
            </a:r>
            <a:r>
              <a:rPr lang="ru-RU" dirty="0" err="1"/>
              <a:t>услуби</a:t>
            </a:r>
            <a:r>
              <a:rPr lang="ru-RU" dirty="0"/>
              <a:t> </a:t>
            </a:r>
            <a:r>
              <a:rPr lang="ru-RU" dirty="0" err="1"/>
              <a:t>ҳудуднинг</a:t>
            </a:r>
            <a:r>
              <a:rPr lang="ru-RU" dirty="0"/>
              <a:t> </a:t>
            </a:r>
            <a:r>
              <a:rPr lang="ru-RU" dirty="0" err="1"/>
              <a:t>нотўғри</a:t>
            </a:r>
            <a:r>
              <a:rPr lang="ru-RU" dirty="0"/>
              <a:t> </a:t>
            </a:r>
            <a:r>
              <a:rPr lang="ru-RU" dirty="0" err="1"/>
              <a:t>шаклдаги</a:t>
            </a:r>
            <a:r>
              <a:rPr lang="ru-RU" dirty="0"/>
              <a:t> </a:t>
            </a:r>
            <a:r>
              <a:rPr lang="ru-RU" dirty="0" err="1"/>
              <a:t>бўлакларга</a:t>
            </a:r>
            <a:r>
              <a:rPr lang="ru-RU" dirty="0"/>
              <a:t> </a:t>
            </a:r>
            <a:r>
              <a:rPr lang="ru-RU" dirty="0" err="1"/>
              <a:t>ажратилиши</a:t>
            </a:r>
            <a:r>
              <a:rPr lang="ru-RU" dirty="0"/>
              <a:t> </a:t>
            </a:r>
            <a:r>
              <a:rPr lang="ru-RU" dirty="0" err="1"/>
              <a:t>билан</a:t>
            </a:r>
            <a:r>
              <a:rPr lang="ru-RU" dirty="0"/>
              <a:t> </a:t>
            </a:r>
            <a:r>
              <a:rPr lang="ru-RU" dirty="0" err="1"/>
              <a:t>фарқланади</a:t>
            </a:r>
            <a:r>
              <a:rPr lang="ru-RU" dirty="0"/>
              <a:t>; </a:t>
            </a:r>
            <a:r>
              <a:rPr lang="ru-RU" dirty="0" err="1"/>
              <a:t>алоҳида</a:t>
            </a:r>
            <a:r>
              <a:rPr lang="ru-RU" dirty="0"/>
              <a:t> </a:t>
            </a:r>
            <a:r>
              <a:rPr lang="ru-RU" dirty="0" err="1"/>
              <a:t>қисмлари</a:t>
            </a:r>
            <a:r>
              <a:rPr lang="ru-RU" dirty="0"/>
              <a:t> </a:t>
            </a:r>
            <a:r>
              <a:rPr lang="ru-RU" dirty="0" err="1"/>
              <a:t>носимметрик</a:t>
            </a:r>
            <a:r>
              <a:rPr lang="ru-RU" dirty="0"/>
              <a:t> </a:t>
            </a:r>
            <a:r>
              <a:rPr lang="ru-RU" dirty="0" err="1"/>
              <a:t>тарзда</a:t>
            </a:r>
            <a:r>
              <a:rPr lang="ru-RU" dirty="0"/>
              <a:t> </a:t>
            </a:r>
            <a:r>
              <a:rPr lang="ru-RU" dirty="0" err="1"/>
              <a:t>жойлаштирилади</a:t>
            </a:r>
            <a:r>
              <a:rPr lang="ru-RU" dirty="0"/>
              <a:t>; </a:t>
            </a:r>
            <a:r>
              <a:rPr lang="ru-RU" dirty="0" err="1"/>
              <a:t>гуллар</a:t>
            </a:r>
            <a:r>
              <a:rPr lang="ru-RU" dirty="0"/>
              <a:t>, </a:t>
            </a:r>
            <a:r>
              <a:rPr lang="ru-RU" dirty="0" err="1"/>
              <a:t>буталар</a:t>
            </a:r>
            <a:r>
              <a:rPr lang="ru-RU" dirty="0"/>
              <a:t> </a:t>
            </a:r>
            <a:r>
              <a:rPr lang="ru-RU" dirty="0" err="1"/>
              <a:t>ва</a:t>
            </a:r>
            <a:r>
              <a:rPr lang="ru-RU" dirty="0"/>
              <a:t> </a:t>
            </a:r>
            <a:r>
              <a:rPr lang="ru-RU" dirty="0" err="1"/>
              <a:t>дарахтлар</a:t>
            </a:r>
            <a:r>
              <a:rPr lang="ru-RU" dirty="0"/>
              <a:t> </a:t>
            </a:r>
            <a:r>
              <a:rPr lang="ru-RU" dirty="0" err="1"/>
              <a:t>эркин</a:t>
            </a:r>
            <a:r>
              <a:rPr lang="ru-RU" dirty="0"/>
              <a:t> </a:t>
            </a:r>
            <a:r>
              <a:rPr lang="ru-RU" dirty="0" err="1"/>
              <a:t>гуруҳлаштирилган</a:t>
            </a:r>
            <a:r>
              <a:rPr lang="ru-RU" dirty="0"/>
              <a:t> </a:t>
            </a:r>
            <a:r>
              <a:rPr lang="ru-RU" dirty="0" err="1"/>
              <a:t>ҳолда</a:t>
            </a:r>
            <a:r>
              <a:rPr lang="ru-RU" dirty="0"/>
              <a:t> </a:t>
            </a:r>
            <a:r>
              <a:rPr lang="ru-RU" dirty="0" err="1"/>
              <a:t>ўстирилади</a:t>
            </a:r>
            <a:r>
              <a:rPr lang="ru-RU" dirty="0"/>
              <a:t>; </a:t>
            </a:r>
            <a:r>
              <a:rPr lang="ru-RU" dirty="0" err="1"/>
              <a:t>ҳовузлар</a:t>
            </a:r>
            <a:r>
              <a:rPr lang="ru-RU" dirty="0"/>
              <a:t> </a:t>
            </a:r>
            <a:r>
              <a:rPr lang="ru-RU" dirty="0" err="1"/>
              <a:t>шаклан</a:t>
            </a:r>
            <a:r>
              <a:rPr lang="ru-RU" dirty="0"/>
              <a:t> </a:t>
            </a:r>
            <a:r>
              <a:rPr lang="ru-RU" dirty="0" err="1"/>
              <a:t>нотўғри</a:t>
            </a:r>
            <a:r>
              <a:rPr lang="ru-RU" dirty="0"/>
              <a:t> </a:t>
            </a:r>
            <a:r>
              <a:rPr lang="ru-RU" dirty="0" err="1"/>
              <a:t>тарзда</a:t>
            </a:r>
            <a:r>
              <a:rPr lang="ru-RU" dirty="0"/>
              <a:t>; </a:t>
            </a:r>
            <a:r>
              <a:rPr lang="ru-RU" dirty="0" err="1"/>
              <a:t>йўлакчалар</a:t>
            </a:r>
            <a:r>
              <a:rPr lang="ru-RU" dirty="0"/>
              <a:t> </a:t>
            </a:r>
            <a:r>
              <a:rPr lang="ru-RU" dirty="0" err="1"/>
              <a:t>илонсимон</a:t>
            </a:r>
            <a:r>
              <a:rPr lang="ru-RU" dirty="0"/>
              <a:t> (</a:t>
            </a:r>
            <a:r>
              <a:rPr lang="ru-RU" dirty="0" err="1"/>
              <a:t>илон</a:t>
            </a:r>
            <a:r>
              <a:rPr lang="ru-RU" dirty="0"/>
              <a:t> </a:t>
            </a:r>
            <a:r>
              <a:rPr lang="ru-RU" dirty="0" err="1"/>
              <a:t>изли</a:t>
            </a:r>
            <a:r>
              <a:rPr lang="ru-RU" dirty="0"/>
              <a:t>) </a:t>
            </a:r>
            <a:r>
              <a:rPr lang="ru-RU" dirty="0" err="1"/>
              <a:t>шаклда</a:t>
            </a:r>
            <a:r>
              <a:rPr lang="ru-RU" dirty="0"/>
              <a:t> </a:t>
            </a:r>
            <a:r>
              <a:rPr lang="ru-RU" dirty="0" err="1"/>
              <a:t>бўлади</a:t>
            </a:r>
            <a:r>
              <a:rPr lang="ru-RU" dirty="0"/>
              <a:t>. </a:t>
            </a:r>
          </a:p>
          <a:p>
            <a:r>
              <a:rPr lang="ru-RU" dirty="0"/>
              <a:t>Ландшафт </a:t>
            </a:r>
            <a:r>
              <a:rPr lang="ru-RU" dirty="0" err="1"/>
              <a:t>услубининг</a:t>
            </a:r>
            <a:r>
              <a:rPr lang="ru-RU" dirty="0"/>
              <a:t> </a:t>
            </a:r>
            <a:r>
              <a:rPr lang="ru-RU" dirty="0" err="1"/>
              <a:t>намунаси</a:t>
            </a:r>
            <a:r>
              <a:rPr lang="ru-RU" dirty="0"/>
              <a:t> </a:t>
            </a:r>
            <a:r>
              <a:rPr lang="ru-RU" dirty="0" err="1"/>
              <a:t>сифатида</a:t>
            </a:r>
            <a:r>
              <a:rPr lang="ru-RU" dirty="0"/>
              <a:t> Санкт-Петербург </a:t>
            </a:r>
            <a:r>
              <a:rPr lang="ru-RU" dirty="0" err="1"/>
              <a:t>ёнида</a:t>
            </a:r>
            <a:r>
              <a:rPr lang="ru-RU" dirty="0"/>
              <a:t> Павловск </a:t>
            </a:r>
            <a:r>
              <a:rPr lang="ru-RU" dirty="0" err="1"/>
              <a:t>истироҳат</a:t>
            </a:r>
            <a:r>
              <a:rPr lang="ru-RU" dirty="0"/>
              <a:t> </a:t>
            </a:r>
            <a:r>
              <a:rPr lang="ru-RU" dirty="0" err="1"/>
              <a:t>боғини</a:t>
            </a:r>
            <a:r>
              <a:rPr lang="ru-RU" dirty="0"/>
              <a:t> </a:t>
            </a:r>
            <a:r>
              <a:rPr lang="ru-RU" dirty="0" err="1"/>
              <a:t>кўрсатиш</a:t>
            </a:r>
            <a:r>
              <a:rPr lang="ru-RU" dirty="0"/>
              <a:t> </a:t>
            </a:r>
            <a:r>
              <a:rPr lang="ru-RU" dirty="0" err="1"/>
              <a:t>мумкин</a:t>
            </a:r>
            <a:r>
              <a:rPr lang="ru-RU" dirty="0"/>
              <a:t>. У </a:t>
            </a:r>
            <a:r>
              <a:rPr lang="ru-RU" dirty="0" err="1"/>
              <a:t>ерда</a:t>
            </a:r>
            <a:r>
              <a:rPr lang="ru-RU" dirty="0"/>
              <a:t> </a:t>
            </a:r>
            <a:r>
              <a:rPr lang="ru-RU" dirty="0" err="1"/>
              <a:t>кам</a:t>
            </a:r>
            <a:r>
              <a:rPr lang="ru-RU" dirty="0"/>
              <a:t> </a:t>
            </a:r>
            <a:r>
              <a:rPr lang="ru-RU" dirty="0" err="1"/>
              <a:t>дарахт</a:t>
            </a:r>
            <a:r>
              <a:rPr lang="ru-RU" dirty="0"/>
              <a:t> </a:t>
            </a:r>
            <a:r>
              <a:rPr lang="ru-RU" dirty="0" err="1"/>
              <a:t>ва</a:t>
            </a:r>
            <a:r>
              <a:rPr lang="ru-RU" dirty="0"/>
              <a:t> </a:t>
            </a:r>
            <a:r>
              <a:rPr lang="ru-RU" dirty="0" err="1"/>
              <a:t>экинзор</a:t>
            </a:r>
            <a:r>
              <a:rPr lang="ru-RU" dirty="0"/>
              <a:t> </a:t>
            </a:r>
            <a:r>
              <a:rPr lang="ru-RU" dirty="0" err="1"/>
              <a:t>турларидан</a:t>
            </a:r>
            <a:r>
              <a:rPr lang="ru-RU" dirty="0"/>
              <a:t> </a:t>
            </a:r>
            <a:r>
              <a:rPr lang="ru-RU" dirty="0" err="1"/>
              <a:t>фойдаланилган</a:t>
            </a:r>
            <a:r>
              <a:rPr lang="ru-RU" dirty="0"/>
              <a:t> </a:t>
            </a:r>
            <a:r>
              <a:rPr lang="ru-RU" dirty="0" err="1"/>
              <a:t>ҳолда</a:t>
            </a:r>
            <a:r>
              <a:rPr lang="ru-RU" dirty="0"/>
              <a:t> </a:t>
            </a:r>
            <a:r>
              <a:rPr lang="ru-RU" dirty="0" err="1"/>
              <a:t>жуда</a:t>
            </a:r>
            <a:r>
              <a:rPr lang="ru-RU" dirty="0"/>
              <a:t> </a:t>
            </a:r>
            <a:r>
              <a:rPr lang="ru-RU" dirty="0" err="1"/>
              <a:t>хушманзара</a:t>
            </a:r>
            <a:r>
              <a:rPr lang="ru-RU" dirty="0"/>
              <a:t> пейзаж </a:t>
            </a:r>
            <a:r>
              <a:rPr lang="ru-RU" dirty="0" err="1"/>
              <a:t>яратилган</a:t>
            </a:r>
            <a:r>
              <a:rPr lang="ru-RU" dirty="0"/>
              <a:t>. </a:t>
            </a:r>
            <a:r>
              <a:rPr lang="ru-RU" dirty="0" err="1"/>
              <a:t>Истироҳат</a:t>
            </a:r>
            <a:r>
              <a:rPr lang="ru-RU" dirty="0"/>
              <a:t> </a:t>
            </a:r>
            <a:r>
              <a:rPr lang="ru-RU" dirty="0" err="1"/>
              <a:t>боғида</a:t>
            </a:r>
            <a:r>
              <a:rPr lang="ru-RU" dirty="0"/>
              <a:t> </a:t>
            </a:r>
            <a:r>
              <a:rPr lang="ru-RU" dirty="0" err="1"/>
              <a:t>дарахтлар</a:t>
            </a:r>
            <a:r>
              <a:rPr lang="ru-RU" dirty="0"/>
              <a:t> </a:t>
            </a:r>
            <a:r>
              <a:rPr lang="ru-RU" dirty="0" err="1"/>
              <a:t>гуруҳлари</a:t>
            </a:r>
            <a:r>
              <a:rPr lang="ru-RU" dirty="0"/>
              <a:t>, </a:t>
            </a:r>
            <a:r>
              <a:rPr lang="ru-RU" dirty="0" err="1"/>
              <a:t>ўрмон</a:t>
            </a:r>
            <a:r>
              <a:rPr lang="ru-RU" dirty="0"/>
              <a:t> </a:t>
            </a:r>
            <a:r>
              <a:rPr lang="ru-RU" dirty="0" err="1"/>
              <a:t>массивлари</a:t>
            </a:r>
            <a:r>
              <a:rPr lang="ru-RU" dirty="0"/>
              <a:t>, </a:t>
            </a:r>
            <a:r>
              <a:rPr lang="ru-RU" dirty="0" err="1"/>
              <a:t>ялангиликдаги</a:t>
            </a:r>
            <a:r>
              <a:rPr lang="ru-RU" dirty="0"/>
              <a:t> </a:t>
            </a:r>
            <a:r>
              <a:rPr lang="ru-RU" dirty="0" err="1"/>
              <a:t>алоҳида</a:t>
            </a:r>
            <a:r>
              <a:rPr lang="ru-RU" dirty="0"/>
              <a:t> </a:t>
            </a:r>
            <a:r>
              <a:rPr lang="ru-RU" dirty="0" err="1"/>
              <a:t>дарахтлар</a:t>
            </a:r>
            <a:r>
              <a:rPr lang="ru-RU" dirty="0"/>
              <a:t>, </a:t>
            </a:r>
            <a:r>
              <a:rPr lang="ru-RU" dirty="0" err="1"/>
              <a:t>ҳовузлар</a:t>
            </a:r>
            <a:r>
              <a:rPr lang="ru-RU" dirty="0"/>
              <a:t> </a:t>
            </a:r>
            <a:r>
              <a:rPr lang="ru-RU" dirty="0" err="1"/>
              <a:t>ҳамда</a:t>
            </a:r>
            <a:r>
              <a:rPr lang="ru-RU" dirty="0"/>
              <a:t> </a:t>
            </a:r>
            <a:r>
              <a:rPr lang="ru-RU" dirty="0" err="1"/>
              <a:t>истироҳат</a:t>
            </a:r>
            <a:r>
              <a:rPr lang="ru-RU" dirty="0"/>
              <a:t> </a:t>
            </a:r>
            <a:r>
              <a:rPr lang="ru-RU" dirty="0" err="1"/>
              <a:t>қурилмалари</a:t>
            </a:r>
            <a:r>
              <a:rPr lang="ru-RU" dirty="0"/>
              <a:t> </a:t>
            </a:r>
            <a:r>
              <a:rPr lang="ru-RU" dirty="0" err="1"/>
              <a:t>ўзаро</a:t>
            </a:r>
            <a:r>
              <a:rPr lang="ru-RU" dirty="0"/>
              <a:t> </a:t>
            </a:r>
            <a:r>
              <a:rPr lang="ru-RU" dirty="0" err="1"/>
              <a:t>уйғунлаштирилиб</a:t>
            </a:r>
            <a:r>
              <a:rPr lang="ru-RU" dirty="0"/>
              <a:t> </a:t>
            </a:r>
            <a:r>
              <a:rPr lang="ru-RU" dirty="0" err="1"/>
              <a:t>барпо</a:t>
            </a:r>
            <a:r>
              <a:rPr lang="ru-RU" dirty="0"/>
              <a:t> </a:t>
            </a:r>
            <a:r>
              <a:rPr lang="ru-RU" dirty="0" err="1"/>
              <a:t>этилган</a:t>
            </a:r>
            <a:endParaRPr lang="uz-Cyrl-UZ" sz="2400" dirty="0" smtClean="0"/>
          </a:p>
        </p:txBody>
      </p:sp>
      <p:pic>
        <p:nvPicPr>
          <p:cNvPr id="2050" name="Picture 2"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1253" y="5017740"/>
            <a:ext cx="2879552" cy="17902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ирезин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5157192"/>
            <a:ext cx="3672408" cy="1425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991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548680"/>
            <a:ext cx="8748712" cy="3240360"/>
          </a:xfrm>
        </p:spPr>
        <p:txBody>
          <a:bodyPr>
            <a:normAutofit fontScale="70000" lnSpcReduction="20000"/>
          </a:bodyPr>
          <a:lstStyle/>
          <a:p>
            <a:pPr algn="just"/>
            <a:r>
              <a:rPr lang="ru-RU" b="1" dirty="0">
                <a:solidFill>
                  <a:srgbClr val="006600"/>
                </a:solidFill>
              </a:rPr>
              <a:t>РАНГЛАР ҲАҚИДА </a:t>
            </a:r>
            <a:r>
              <a:rPr lang="ru-RU" b="1" dirty="0" err="1">
                <a:solidFill>
                  <a:srgbClr val="006600"/>
                </a:solidFill>
              </a:rPr>
              <a:t>Дарахтлар</a:t>
            </a:r>
            <a:r>
              <a:rPr lang="ru-RU" b="1" dirty="0">
                <a:solidFill>
                  <a:srgbClr val="006600"/>
                </a:solidFill>
              </a:rPr>
              <a:t>, </a:t>
            </a:r>
            <a:r>
              <a:rPr lang="ru-RU" b="1" dirty="0" err="1">
                <a:solidFill>
                  <a:srgbClr val="006600"/>
                </a:solidFill>
              </a:rPr>
              <a:t>буталар</a:t>
            </a:r>
            <a:r>
              <a:rPr lang="ru-RU" b="1" dirty="0">
                <a:solidFill>
                  <a:srgbClr val="006600"/>
                </a:solidFill>
              </a:rPr>
              <a:t>, </a:t>
            </a:r>
            <a:r>
              <a:rPr lang="ru-RU" b="1" dirty="0" err="1">
                <a:solidFill>
                  <a:srgbClr val="006600"/>
                </a:solidFill>
              </a:rPr>
              <a:t>гуллар</a:t>
            </a:r>
            <a:r>
              <a:rPr lang="ru-RU" b="1" dirty="0">
                <a:solidFill>
                  <a:srgbClr val="006600"/>
                </a:solidFill>
              </a:rPr>
              <a:t> </a:t>
            </a:r>
            <a:r>
              <a:rPr lang="ru-RU" b="1" dirty="0" err="1">
                <a:solidFill>
                  <a:srgbClr val="006600"/>
                </a:solidFill>
              </a:rPr>
              <a:t>ва</a:t>
            </a:r>
            <a:r>
              <a:rPr lang="ru-RU" b="1" dirty="0">
                <a:solidFill>
                  <a:srgbClr val="006600"/>
                </a:solidFill>
              </a:rPr>
              <a:t> </a:t>
            </a:r>
            <a:r>
              <a:rPr lang="ru-RU" b="1" dirty="0" err="1">
                <a:solidFill>
                  <a:srgbClr val="006600"/>
                </a:solidFill>
              </a:rPr>
              <a:t>қурилмалар</a:t>
            </a:r>
            <a:r>
              <a:rPr lang="ru-RU" b="1" dirty="0">
                <a:solidFill>
                  <a:srgbClr val="006600"/>
                </a:solidFill>
              </a:rPr>
              <a:t> </a:t>
            </a:r>
            <a:r>
              <a:rPr lang="ru-RU" b="1" dirty="0" err="1">
                <a:solidFill>
                  <a:srgbClr val="006600"/>
                </a:solidFill>
              </a:rPr>
              <a:t>рангларининг</a:t>
            </a:r>
            <a:r>
              <a:rPr lang="ru-RU" b="1" dirty="0">
                <a:solidFill>
                  <a:srgbClr val="006600"/>
                </a:solidFill>
              </a:rPr>
              <a:t> </a:t>
            </a:r>
            <a:r>
              <a:rPr lang="ru-RU" b="1" dirty="0" err="1">
                <a:solidFill>
                  <a:srgbClr val="006600"/>
                </a:solidFill>
              </a:rPr>
              <a:t>уйғунлашуви</a:t>
            </a:r>
            <a:r>
              <a:rPr lang="ru-RU" b="1" dirty="0">
                <a:solidFill>
                  <a:srgbClr val="006600"/>
                </a:solidFill>
              </a:rPr>
              <a:t> </a:t>
            </a:r>
            <a:r>
              <a:rPr lang="ru-RU" b="1" dirty="0" err="1">
                <a:solidFill>
                  <a:srgbClr val="006600"/>
                </a:solidFill>
              </a:rPr>
              <a:t>кўкаламзорлаштириладиган</a:t>
            </a:r>
            <a:r>
              <a:rPr lang="ru-RU" b="1" dirty="0">
                <a:solidFill>
                  <a:srgbClr val="006600"/>
                </a:solidFill>
              </a:rPr>
              <a:t> </a:t>
            </a:r>
            <a:r>
              <a:rPr lang="ru-RU" b="1" dirty="0" err="1">
                <a:solidFill>
                  <a:srgbClr val="006600"/>
                </a:solidFill>
              </a:rPr>
              <a:t>ҳудуднинг</a:t>
            </a:r>
            <a:r>
              <a:rPr lang="ru-RU" b="1" dirty="0">
                <a:solidFill>
                  <a:srgbClr val="006600"/>
                </a:solidFill>
              </a:rPr>
              <a:t> </a:t>
            </a:r>
            <a:r>
              <a:rPr lang="ru-RU" b="1" dirty="0" err="1">
                <a:solidFill>
                  <a:srgbClr val="006600"/>
                </a:solidFill>
              </a:rPr>
              <a:t>бадиий</a:t>
            </a:r>
            <a:r>
              <a:rPr lang="ru-RU" b="1" dirty="0">
                <a:solidFill>
                  <a:srgbClr val="006600"/>
                </a:solidFill>
              </a:rPr>
              <a:t> </a:t>
            </a:r>
            <a:r>
              <a:rPr lang="ru-RU" b="1" dirty="0" err="1">
                <a:solidFill>
                  <a:srgbClr val="006600"/>
                </a:solidFill>
              </a:rPr>
              <a:t>қиёфасини</a:t>
            </a:r>
            <a:r>
              <a:rPr lang="ru-RU" b="1" dirty="0">
                <a:solidFill>
                  <a:srgbClr val="006600"/>
                </a:solidFill>
              </a:rPr>
              <a:t> </a:t>
            </a:r>
            <a:r>
              <a:rPr lang="ru-RU" b="1" dirty="0" err="1">
                <a:solidFill>
                  <a:srgbClr val="006600"/>
                </a:solidFill>
              </a:rPr>
              <a:t>яратишда</a:t>
            </a:r>
            <a:r>
              <a:rPr lang="ru-RU" b="1" dirty="0">
                <a:solidFill>
                  <a:srgbClr val="006600"/>
                </a:solidFill>
              </a:rPr>
              <a:t> </a:t>
            </a:r>
            <a:r>
              <a:rPr lang="ru-RU" b="1" dirty="0" err="1">
                <a:solidFill>
                  <a:srgbClr val="006600"/>
                </a:solidFill>
              </a:rPr>
              <a:t>муҳим</a:t>
            </a:r>
            <a:r>
              <a:rPr lang="ru-RU" b="1" dirty="0">
                <a:solidFill>
                  <a:srgbClr val="006600"/>
                </a:solidFill>
              </a:rPr>
              <a:t> </a:t>
            </a:r>
            <a:r>
              <a:rPr lang="ru-RU" b="1" dirty="0" err="1">
                <a:solidFill>
                  <a:srgbClr val="006600"/>
                </a:solidFill>
              </a:rPr>
              <a:t>аҳамият</a:t>
            </a:r>
            <a:r>
              <a:rPr lang="ru-RU" b="1" dirty="0">
                <a:solidFill>
                  <a:srgbClr val="006600"/>
                </a:solidFill>
              </a:rPr>
              <a:t> </a:t>
            </a:r>
            <a:r>
              <a:rPr lang="ru-RU" b="1" dirty="0" err="1">
                <a:solidFill>
                  <a:srgbClr val="006600"/>
                </a:solidFill>
              </a:rPr>
              <a:t>касб</a:t>
            </a:r>
            <a:r>
              <a:rPr lang="ru-RU" b="1" dirty="0">
                <a:solidFill>
                  <a:srgbClr val="006600"/>
                </a:solidFill>
              </a:rPr>
              <a:t> </a:t>
            </a:r>
            <a:r>
              <a:rPr lang="ru-RU" b="1" dirty="0" err="1">
                <a:solidFill>
                  <a:srgbClr val="006600"/>
                </a:solidFill>
              </a:rPr>
              <a:t>этади</a:t>
            </a:r>
            <a:r>
              <a:rPr lang="ru-RU" b="1" dirty="0">
                <a:solidFill>
                  <a:srgbClr val="006600"/>
                </a:solidFill>
              </a:rPr>
              <a:t>. </a:t>
            </a:r>
            <a:r>
              <a:rPr lang="ru-RU" b="1" dirty="0" err="1">
                <a:solidFill>
                  <a:srgbClr val="006600"/>
                </a:solidFill>
              </a:rPr>
              <a:t>Инсон</a:t>
            </a:r>
            <a:r>
              <a:rPr lang="ru-RU" b="1" dirty="0">
                <a:solidFill>
                  <a:srgbClr val="006600"/>
                </a:solidFill>
              </a:rPr>
              <a:t> </a:t>
            </a:r>
            <a:r>
              <a:rPr lang="ru-RU" b="1" dirty="0" err="1">
                <a:solidFill>
                  <a:srgbClr val="006600"/>
                </a:solidFill>
              </a:rPr>
              <a:t>кўзи</a:t>
            </a:r>
            <a:r>
              <a:rPr lang="ru-RU" b="1" dirty="0">
                <a:solidFill>
                  <a:srgbClr val="006600"/>
                </a:solidFill>
              </a:rPr>
              <a:t> ранг </a:t>
            </a:r>
            <a:r>
              <a:rPr lang="ru-RU" b="1" dirty="0" err="1">
                <a:solidFill>
                  <a:srgbClr val="006600"/>
                </a:solidFill>
              </a:rPr>
              <a:t>тўлқинларининг</a:t>
            </a:r>
            <a:r>
              <a:rPr lang="ru-RU" b="1" dirty="0">
                <a:solidFill>
                  <a:srgbClr val="006600"/>
                </a:solidFill>
              </a:rPr>
              <a:t> </a:t>
            </a:r>
            <a:r>
              <a:rPr lang="ru-RU" b="1" dirty="0" err="1">
                <a:solidFill>
                  <a:srgbClr val="006600"/>
                </a:solidFill>
              </a:rPr>
              <a:t>фақатгина</a:t>
            </a:r>
            <a:r>
              <a:rPr lang="ru-RU" b="1" dirty="0">
                <a:solidFill>
                  <a:srgbClr val="006600"/>
                </a:solidFill>
              </a:rPr>
              <a:t> 400 дан 700 микрометр (мкм) </a:t>
            </a:r>
            <a:r>
              <a:rPr lang="ru-RU" b="1" dirty="0" err="1">
                <a:solidFill>
                  <a:srgbClr val="006600"/>
                </a:solidFill>
              </a:rPr>
              <a:t>гача</a:t>
            </a:r>
            <a:r>
              <a:rPr lang="ru-RU" b="1" dirty="0">
                <a:solidFill>
                  <a:srgbClr val="006600"/>
                </a:solidFill>
              </a:rPr>
              <a:t> </a:t>
            </a:r>
            <a:r>
              <a:rPr lang="ru-RU" b="1" dirty="0" err="1">
                <a:solidFill>
                  <a:srgbClr val="006600"/>
                </a:solidFill>
              </a:rPr>
              <a:t>бўлган</a:t>
            </a:r>
            <a:r>
              <a:rPr lang="ru-RU" b="1" dirty="0">
                <a:solidFill>
                  <a:srgbClr val="006600"/>
                </a:solidFill>
              </a:rPr>
              <a:t> </a:t>
            </a:r>
            <a:r>
              <a:rPr lang="ru-RU" b="1" dirty="0" err="1">
                <a:solidFill>
                  <a:srgbClr val="006600"/>
                </a:solidFill>
              </a:rPr>
              <a:t>диапазонини</a:t>
            </a:r>
            <a:r>
              <a:rPr lang="ru-RU" b="1" dirty="0">
                <a:solidFill>
                  <a:srgbClr val="006600"/>
                </a:solidFill>
              </a:rPr>
              <a:t> </a:t>
            </a:r>
            <a:r>
              <a:rPr lang="ru-RU" b="1" dirty="0" err="1">
                <a:solidFill>
                  <a:srgbClr val="006600"/>
                </a:solidFill>
              </a:rPr>
              <a:t>кўра</a:t>
            </a:r>
            <a:r>
              <a:rPr lang="ru-RU" b="1" dirty="0">
                <a:solidFill>
                  <a:srgbClr val="006600"/>
                </a:solidFill>
              </a:rPr>
              <a:t> </a:t>
            </a:r>
            <a:r>
              <a:rPr lang="ru-RU" b="1" dirty="0" err="1">
                <a:solidFill>
                  <a:srgbClr val="006600"/>
                </a:solidFill>
              </a:rPr>
              <a:t>олади</a:t>
            </a:r>
            <a:r>
              <a:rPr lang="ru-RU" b="1" dirty="0">
                <a:solidFill>
                  <a:srgbClr val="006600"/>
                </a:solidFill>
              </a:rPr>
              <a:t>. Бунда </a:t>
            </a:r>
            <a:r>
              <a:rPr lang="ru-RU" b="1" dirty="0" err="1">
                <a:solidFill>
                  <a:srgbClr val="006600"/>
                </a:solidFill>
              </a:rPr>
              <a:t>инсон</a:t>
            </a:r>
            <a:r>
              <a:rPr lang="ru-RU" b="1" dirty="0">
                <a:solidFill>
                  <a:srgbClr val="006600"/>
                </a:solidFill>
              </a:rPr>
              <a:t> </a:t>
            </a:r>
            <a:r>
              <a:rPr lang="ru-RU" b="1" dirty="0" err="1">
                <a:solidFill>
                  <a:srgbClr val="006600"/>
                </a:solidFill>
              </a:rPr>
              <a:t>томонидан</a:t>
            </a:r>
            <a:r>
              <a:rPr lang="ru-RU" b="1" dirty="0">
                <a:solidFill>
                  <a:srgbClr val="006600"/>
                </a:solidFill>
              </a:rPr>
              <a:t> 400-430 мкм </a:t>
            </a:r>
            <a:r>
              <a:rPr lang="ru-RU" b="1" dirty="0" err="1">
                <a:solidFill>
                  <a:srgbClr val="006600"/>
                </a:solidFill>
              </a:rPr>
              <a:t>узунликдаги</a:t>
            </a:r>
            <a:r>
              <a:rPr lang="ru-RU" b="1" dirty="0">
                <a:solidFill>
                  <a:srgbClr val="006600"/>
                </a:solidFill>
              </a:rPr>
              <a:t> ранг </a:t>
            </a:r>
            <a:r>
              <a:rPr lang="ru-RU" b="1" dirty="0" err="1">
                <a:solidFill>
                  <a:srgbClr val="006600"/>
                </a:solidFill>
              </a:rPr>
              <a:t>тўлқинлари</a:t>
            </a:r>
            <a:r>
              <a:rPr lang="ru-RU" b="1" dirty="0">
                <a:solidFill>
                  <a:srgbClr val="006600"/>
                </a:solidFill>
              </a:rPr>
              <a:t> </a:t>
            </a:r>
            <a:r>
              <a:rPr lang="ru-RU" b="1" dirty="0" err="1">
                <a:solidFill>
                  <a:srgbClr val="006600"/>
                </a:solidFill>
              </a:rPr>
              <a:t>бинафшаранг</a:t>
            </a:r>
            <a:r>
              <a:rPr lang="ru-RU" b="1" dirty="0">
                <a:solidFill>
                  <a:srgbClr val="006600"/>
                </a:solidFill>
              </a:rPr>
              <a:t> </a:t>
            </a:r>
            <a:r>
              <a:rPr lang="ru-RU" b="1" dirty="0" err="1">
                <a:solidFill>
                  <a:srgbClr val="006600"/>
                </a:solidFill>
              </a:rPr>
              <a:t>бўлиб</a:t>
            </a:r>
            <a:r>
              <a:rPr lang="ru-RU" b="1" dirty="0">
                <a:solidFill>
                  <a:srgbClr val="006600"/>
                </a:solidFill>
              </a:rPr>
              <a:t> </a:t>
            </a:r>
            <a:r>
              <a:rPr lang="ru-RU" b="1" dirty="0" err="1">
                <a:solidFill>
                  <a:srgbClr val="006600"/>
                </a:solidFill>
              </a:rPr>
              <a:t>қабул</a:t>
            </a:r>
            <a:r>
              <a:rPr lang="ru-RU" b="1" dirty="0">
                <a:solidFill>
                  <a:srgbClr val="006600"/>
                </a:solidFill>
              </a:rPr>
              <a:t> </a:t>
            </a:r>
            <a:r>
              <a:rPr lang="ru-RU" b="1" dirty="0" err="1">
                <a:solidFill>
                  <a:srgbClr val="006600"/>
                </a:solidFill>
              </a:rPr>
              <a:t>қилинади</a:t>
            </a:r>
            <a:r>
              <a:rPr lang="ru-RU" b="1" dirty="0">
                <a:solidFill>
                  <a:srgbClr val="006600"/>
                </a:solidFill>
              </a:rPr>
              <a:t>, 430-470 </a:t>
            </a:r>
            <a:r>
              <a:rPr lang="ru-RU" b="1" dirty="0" err="1">
                <a:solidFill>
                  <a:srgbClr val="006600"/>
                </a:solidFill>
              </a:rPr>
              <a:t>мкмдаги</a:t>
            </a:r>
            <a:r>
              <a:rPr lang="ru-RU" b="1" dirty="0">
                <a:solidFill>
                  <a:srgbClr val="006600"/>
                </a:solidFill>
              </a:rPr>
              <a:t> – </a:t>
            </a:r>
            <a:r>
              <a:rPr lang="ru-RU" b="1" dirty="0" err="1">
                <a:solidFill>
                  <a:srgbClr val="006600"/>
                </a:solidFill>
              </a:rPr>
              <a:t>ҳаворанг</a:t>
            </a:r>
            <a:r>
              <a:rPr lang="ru-RU" b="1" dirty="0">
                <a:solidFill>
                  <a:srgbClr val="006600"/>
                </a:solidFill>
              </a:rPr>
              <a:t>; 470-500 мкм – </a:t>
            </a:r>
            <a:r>
              <a:rPr lang="ru-RU" b="1" dirty="0" err="1">
                <a:solidFill>
                  <a:srgbClr val="006600"/>
                </a:solidFill>
              </a:rPr>
              <a:t>кўк</a:t>
            </a:r>
            <a:r>
              <a:rPr lang="ru-RU" b="1" dirty="0">
                <a:solidFill>
                  <a:srgbClr val="006600"/>
                </a:solidFill>
              </a:rPr>
              <a:t>, 500-570 мкм – </a:t>
            </a:r>
            <a:r>
              <a:rPr lang="ru-RU" b="1" dirty="0" err="1">
                <a:solidFill>
                  <a:srgbClr val="006600"/>
                </a:solidFill>
              </a:rPr>
              <a:t>яшил</a:t>
            </a:r>
            <a:r>
              <a:rPr lang="ru-RU" b="1" dirty="0">
                <a:solidFill>
                  <a:srgbClr val="006600"/>
                </a:solidFill>
              </a:rPr>
              <a:t>, 570-590 мкм – </a:t>
            </a:r>
            <a:r>
              <a:rPr lang="ru-RU" b="1" dirty="0" err="1">
                <a:solidFill>
                  <a:srgbClr val="006600"/>
                </a:solidFill>
              </a:rPr>
              <a:t>сариқ</a:t>
            </a:r>
            <a:r>
              <a:rPr lang="ru-RU" b="1" dirty="0">
                <a:solidFill>
                  <a:srgbClr val="006600"/>
                </a:solidFill>
              </a:rPr>
              <a:t>, 590-630 мкм – </a:t>
            </a:r>
            <a:r>
              <a:rPr lang="ru-RU" b="1" dirty="0" err="1">
                <a:solidFill>
                  <a:srgbClr val="006600"/>
                </a:solidFill>
              </a:rPr>
              <a:t>тўқ</a:t>
            </a:r>
            <a:r>
              <a:rPr lang="ru-RU" b="1" dirty="0">
                <a:solidFill>
                  <a:srgbClr val="006600"/>
                </a:solidFill>
              </a:rPr>
              <a:t> </a:t>
            </a:r>
            <a:r>
              <a:rPr lang="ru-RU" b="1" dirty="0" err="1">
                <a:solidFill>
                  <a:srgbClr val="006600"/>
                </a:solidFill>
              </a:rPr>
              <a:t>сариқ</a:t>
            </a:r>
            <a:r>
              <a:rPr lang="ru-RU" b="1" dirty="0">
                <a:solidFill>
                  <a:srgbClr val="006600"/>
                </a:solidFill>
              </a:rPr>
              <a:t>, 630-700 мкм </a:t>
            </a:r>
            <a:r>
              <a:rPr lang="ru-RU" b="1" dirty="0" err="1">
                <a:solidFill>
                  <a:srgbClr val="006600"/>
                </a:solidFill>
              </a:rPr>
              <a:t>қизил</a:t>
            </a:r>
            <a:r>
              <a:rPr lang="ru-RU" b="1" dirty="0">
                <a:solidFill>
                  <a:srgbClr val="006600"/>
                </a:solidFill>
              </a:rPr>
              <a:t> </a:t>
            </a:r>
            <a:r>
              <a:rPr lang="ru-RU" b="1" dirty="0" err="1">
                <a:solidFill>
                  <a:srgbClr val="006600"/>
                </a:solidFill>
              </a:rPr>
              <a:t>рангда</a:t>
            </a:r>
            <a:r>
              <a:rPr lang="ru-RU" b="1" dirty="0">
                <a:solidFill>
                  <a:srgbClr val="006600"/>
                </a:solidFill>
              </a:rPr>
              <a:t> </a:t>
            </a:r>
            <a:r>
              <a:rPr lang="ru-RU" b="1" dirty="0" err="1">
                <a:solidFill>
                  <a:srgbClr val="006600"/>
                </a:solidFill>
              </a:rPr>
              <a:t>қабул</a:t>
            </a:r>
            <a:r>
              <a:rPr lang="ru-RU" b="1" dirty="0">
                <a:solidFill>
                  <a:srgbClr val="006600"/>
                </a:solidFill>
              </a:rPr>
              <a:t> </a:t>
            </a:r>
            <a:r>
              <a:rPr lang="ru-RU" b="1" dirty="0" err="1">
                <a:solidFill>
                  <a:srgbClr val="006600"/>
                </a:solidFill>
              </a:rPr>
              <a:t>қилинади</a:t>
            </a:r>
            <a:r>
              <a:rPr lang="ru-RU" b="1" dirty="0">
                <a:solidFill>
                  <a:srgbClr val="006600"/>
                </a:solidFill>
              </a:rPr>
              <a:t>. </a:t>
            </a:r>
          </a:p>
          <a:p>
            <a:pPr algn="just"/>
            <a:r>
              <a:rPr lang="ru-RU" b="1" dirty="0">
                <a:solidFill>
                  <a:srgbClr val="006600"/>
                </a:solidFill>
              </a:rPr>
              <a:t>Ушбу </a:t>
            </a:r>
            <a:r>
              <a:rPr lang="ru-RU" b="1" dirty="0" err="1">
                <a:solidFill>
                  <a:srgbClr val="006600"/>
                </a:solidFill>
              </a:rPr>
              <a:t>нурлар</a:t>
            </a:r>
            <a:r>
              <a:rPr lang="ru-RU" b="1" dirty="0">
                <a:solidFill>
                  <a:srgbClr val="006600"/>
                </a:solidFill>
              </a:rPr>
              <a:t> </a:t>
            </a:r>
            <a:r>
              <a:rPr lang="ru-RU" b="1" dirty="0" err="1">
                <a:solidFill>
                  <a:srgbClr val="006600"/>
                </a:solidFill>
              </a:rPr>
              <a:t>мажмуаси</a:t>
            </a:r>
            <a:r>
              <a:rPr lang="ru-RU" b="1" dirty="0">
                <a:solidFill>
                  <a:srgbClr val="006600"/>
                </a:solidFill>
              </a:rPr>
              <a:t> </a:t>
            </a:r>
            <a:r>
              <a:rPr lang="ru-RU" b="1" dirty="0" err="1">
                <a:solidFill>
                  <a:srgbClr val="006600"/>
                </a:solidFill>
              </a:rPr>
              <a:t>кундузги</a:t>
            </a:r>
            <a:r>
              <a:rPr lang="ru-RU" b="1" dirty="0">
                <a:solidFill>
                  <a:srgbClr val="006600"/>
                </a:solidFill>
              </a:rPr>
              <a:t> </a:t>
            </a:r>
            <a:r>
              <a:rPr lang="ru-RU" b="1" dirty="0" err="1">
                <a:solidFill>
                  <a:srgbClr val="006600"/>
                </a:solidFill>
              </a:rPr>
              <a:t>ёруғлик</a:t>
            </a:r>
            <a:r>
              <a:rPr lang="ru-RU" b="1" dirty="0">
                <a:solidFill>
                  <a:srgbClr val="006600"/>
                </a:solidFill>
              </a:rPr>
              <a:t> </a:t>
            </a:r>
            <a:r>
              <a:rPr lang="ru-RU" b="1" dirty="0" err="1">
                <a:solidFill>
                  <a:srgbClr val="006600"/>
                </a:solidFill>
              </a:rPr>
              <a:t>нури</a:t>
            </a:r>
            <a:r>
              <a:rPr lang="ru-RU" b="1" dirty="0">
                <a:solidFill>
                  <a:srgbClr val="006600"/>
                </a:solidFill>
              </a:rPr>
              <a:t> </a:t>
            </a:r>
            <a:r>
              <a:rPr lang="ru-RU" b="1" dirty="0" err="1">
                <a:solidFill>
                  <a:srgbClr val="006600"/>
                </a:solidFill>
              </a:rPr>
              <a:t>тасаввурини</a:t>
            </a:r>
            <a:r>
              <a:rPr lang="ru-RU" b="1" dirty="0">
                <a:solidFill>
                  <a:srgbClr val="006600"/>
                </a:solidFill>
              </a:rPr>
              <a:t> </a:t>
            </a:r>
            <a:r>
              <a:rPr lang="ru-RU" b="1" dirty="0" err="1">
                <a:solidFill>
                  <a:srgbClr val="006600"/>
                </a:solidFill>
              </a:rPr>
              <a:t>беради</a:t>
            </a:r>
            <a:r>
              <a:rPr lang="ru-RU" b="1" dirty="0">
                <a:solidFill>
                  <a:srgbClr val="006600"/>
                </a:solidFill>
              </a:rPr>
              <a:t>. 400 </a:t>
            </a:r>
            <a:r>
              <a:rPr lang="ru-RU" b="1" dirty="0" err="1">
                <a:solidFill>
                  <a:srgbClr val="006600"/>
                </a:solidFill>
              </a:rPr>
              <a:t>мкмдан</a:t>
            </a:r>
            <a:r>
              <a:rPr lang="ru-RU" b="1" dirty="0">
                <a:solidFill>
                  <a:srgbClr val="006600"/>
                </a:solidFill>
              </a:rPr>
              <a:t> </a:t>
            </a:r>
            <a:r>
              <a:rPr lang="ru-RU" b="1" dirty="0" err="1">
                <a:solidFill>
                  <a:srgbClr val="006600"/>
                </a:solidFill>
              </a:rPr>
              <a:t>қисқа</a:t>
            </a:r>
            <a:r>
              <a:rPr lang="ru-RU" b="1" dirty="0">
                <a:solidFill>
                  <a:srgbClr val="006600"/>
                </a:solidFill>
              </a:rPr>
              <a:t> </a:t>
            </a:r>
            <a:r>
              <a:rPr lang="ru-RU" b="1" dirty="0" err="1">
                <a:solidFill>
                  <a:srgbClr val="006600"/>
                </a:solidFill>
              </a:rPr>
              <a:t>нур</a:t>
            </a:r>
            <a:r>
              <a:rPr lang="ru-RU" b="1" dirty="0">
                <a:solidFill>
                  <a:srgbClr val="006600"/>
                </a:solidFill>
              </a:rPr>
              <a:t> </a:t>
            </a:r>
            <a:r>
              <a:rPr lang="ru-RU" b="1" dirty="0" err="1">
                <a:solidFill>
                  <a:srgbClr val="006600"/>
                </a:solidFill>
              </a:rPr>
              <a:t>тўлқинлари</a:t>
            </a:r>
            <a:r>
              <a:rPr lang="ru-RU" b="1" dirty="0">
                <a:solidFill>
                  <a:srgbClr val="006600"/>
                </a:solidFill>
              </a:rPr>
              <a:t> – </a:t>
            </a:r>
            <a:r>
              <a:rPr lang="ru-RU" b="1" dirty="0" err="1">
                <a:solidFill>
                  <a:srgbClr val="006600"/>
                </a:solidFill>
              </a:rPr>
              <a:t>ултрабинафша</a:t>
            </a:r>
            <a:r>
              <a:rPr lang="ru-RU" b="1" dirty="0">
                <a:solidFill>
                  <a:srgbClr val="006600"/>
                </a:solidFill>
              </a:rPr>
              <a:t>, 700 </a:t>
            </a:r>
            <a:r>
              <a:rPr lang="ru-RU" b="1" dirty="0" err="1">
                <a:solidFill>
                  <a:srgbClr val="006600"/>
                </a:solidFill>
              </a:rPr>
              <a:t>мкмдан</a:t>
            </a:r>
            <a:r>
              <a:rPr lang="ru-RU" b="1" dirty="0">
                <a:solidFill>
                  <a:srgbClr val="006600"/>
                </a:solidFill>
              </a:rPr>
              <a:t> </a:t>
            </a:r>
            <a:r>
              <a:rPr lang="ru-RU" b="1" dirty="0" err="1">
                <a:solidFill>
                  <a:srgbClr val="006600"/>
                </a:solidFill>
              </a:rPr>
              <a:t>узун</a:t>
            </a:r>
            <a:r>
              <a:rPr lang="ru-RU" b="1" dirty="0">
                <a:solidFill>
                  <a:srgbClr val="006600"/>
                </a:solidFill>
              </a:rPr>
              <a:t> </a:t>
            </a:r>
            <a:r>
              <a:rPr lang="ru-RU" b="1" dirty="0" err="1">
                <a:solidFill>
                  <a:srgbClr val="006600"/>
                </a:solidFill>
              </a:rPr>
              <a:t>тўлқинлар</a:t>
            </a:r>
            <a:r>
              <a:rPr lang="ru-RU" b="1" dirty="0">
                <a:solidFill>
                  <a:srgbClr val="006600"/>
                </a:solidFill>
              </a:rPr>
              <a:t> </a:t>
            </a:r>
            <a:r>
              <a:rPr lang="ru-RU" b="1" dirty="0" err="1">
                <a:solidFill>
                  <a:srgbClr val="006600"/>
                </a:solidFill>
              </a:rPr>
              <a:t>эса</a:t>
            </a:r>
            <a:r>
              <a:rPr lang="ru-RU" b="1" dirty="0">
                <a:solidFill>
                  <a:srgbClr val="006600"/>
                </a:solidFill>
              </a:rPr>
              <a:t> – </a:t>
            </a:r>
            <a:r>
              <a:rPr lang="ru-RU" b="1" dirty="0" err="1">
                <a:solidFill>
                  <a:srgbClr val="006600"/>
                </a:solidFill>
              </a:rPr>
              <a:t>инфрақизилдир</a:t>
            </a:r>
            <a:r>
              <a:rPr lang="ru-RU" b="1" dirty="0">
                <a:solidFill>
                  <a:srgbClr val="006600"/>
                </a:solidFill>
              </a:rPr>
              <a:t>. </a:t>
            </a:r>
            <a:r>
              <a:rPr lang="ru-RU" b="1" dirty="0" err="1">
                <a:solidFill>
                  <a:srgbClr val="006600"/>
                </a:solidFill>
              </a:rPr>
              <a:t>Ултрабинафша</a:t>
            </a:r>
            <a:r>
              <a:rPr lang="ru-RU" b="1" dirty="0">
                <a:solidFill>
                  <a:srgbClr val="006600"/>
                </a:solidFill>
              </a:rPr>
              <a:t> </a:t>
            </a:r>
            <a:r>
              <a:rPr lang="ru-RU" b="1" dirty="0" err="1">
                <a:solidFill>
                  <a:srgbClr val="006600"/>
                </a:solidFill>
              </a:rPr>
              <a:t>ва</a:t>
            </a:r>
            <a:r>
              <a:rPr lang="ru-RU" b="1" dirty="0">
                <a:solidFill>
                  <a:srgbClr val="006600"/>
                </a:solidFill>
              </a:rPr>
              <a:t> </a:t>
            </a:r>
            <a:r>
              <a:rPr lang="ru-RU" b="1" dirty="0" err="1">
                <a:solidFill>
                  <a:srgbClr val="006600"/>
                </a:solidFill>
              </a:rPr>
              <a:t>инфрақизил</a:t>
            </a:r>
            <a:r>
              <a:rPr lang="ru-RU" b="1" dirty="0">
                <a:solidFill>
                  <a:srgbClr val="006600"/>
                </a:solidFill>
              </a:rPr>
              <a:t> </a:t>
            </a:r>
            <a:r>
              <a:rPr lang="ru-RU" b="1" dirty="0" err="1">
                <a:solidFill>
                  <a:srgbClr val="006600"/>
                </a:solidFill>
              </a:rPr>
              <a:t>нурлар</a:t>
            </a:r>
            <a:r>
              <a:rPr lang="ru-RU" b="1" dirty="0">
                <a:solidFill>
                  <a:srgbClr val="006600"/>
                </a:solidFill>
              </a:rPr>
              <a:t> </a:t>
            </a:r>
            <a:r>
              <a:rPr lang="ru-RU" b="1" dirty="0" err="1">
                <a:solidFill>
                  <a:srgbClr val="006600"/>
                </a:solidFill>
              </a:rPr>
              <a:t>кўзга</a:t>
            </a:r>
            <a:r>
              <a:rPr lang="ru-RU" b="1" dirty="0">
                <a:solidFill>
                  <a:srgbClr val="006600"/>
                </a:solidFill>
              </a:rPr>
              <a:t> </a:t>
            </a:r>
            <a:r>
              <a:rPr lang="ru-RU" b="1" dirty="0" err="1">
                <a:solidFill>
                  <a:srgbClr val="006600"/>
                </a:solidFill>
              </a:rPr>
              <a:t>кўринмасдир</a:t>
            </a:r>
            <a:endParaRPr lang="ru-RU" sz="2200" b="1" dirty="0">
              <a:solidFill>
                <a:srgbClr val="006600"/>
              </a:solidFill>
            </a:endParaRPr>
          </a:p>
        </p:txBody>
      </p:sp>
      <p:pic>
        <p:nvPicPr>
          <p:cNvPr id="2050"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821" y="3645024"/>
            <a:ext cx="4279404" cy="28450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753869"/>
            <a:ext cx="4019659" cy="2645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291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Содержимое 2"/>
          <p:cNvSpPr>
            <a:spLocks noGrp="1"/>
          </p:cNvSpPr>
          <p:nvPr>
            <p:ph idx="1"/>
          </p:nvPr>
        </p:nvSpPr>
        <p:spPr>
          <a:xfrm>
            <a:off x="0" y="857232"/>
            <a:ext cx="8858280" cy="3214710"/>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ru-RU" dirty="0" err="1">
                <a:effectLst/>
              </a:rPr>
              <a:t>Буюмларнинг</a:t>
            </a:r>
            <a:r>
              <a:rPr lang="ru-RU" dirty="0">
                <a:effectLst/>
              </a:rPr>
              <a:t> </a:t>
            </a:r>
            <a:r>
              <a:rPr lang="ru-RU" dirty="0" err="1">
                <a:effectLst/>
              </a:rPr>
              <a:t>узоқлашиши</a:t>
            </a:r>
            <a:r>
              <a:rPr lang="ru-RU" dirty="0">
                <a:effectLst/>
              </a:rPr>
              <a:t> </a:t>
            </a:r>
            <a:r>
              <a:rPr lang="ru-RU" dirty="0" err="1">
                <a:effectLst/>
              </a:rPr>
              <a:t>натижасида</a:t>
            </a:r>
            <a:r>
              <a:rPr lang="ru-RU" dirty="0">
                <a:effectLst/>
              </a:rPr>
              <a:t> </a:t>
            </a:r>
            <a:r>
              <a:rPr lang="ru-RU" dirty="0" err="1">
                <a:effectLst/>
              </a:rPr>
              <a:t>уни</a:t>
            </a:r>
            <a:r>
              <a:rPr lang="ru-RU" dirty="0">
                <a:effectLst/>
              </a:rPr>
              <a:t> </a:t>
            </a:r>
            <a:r>
              <a:rPr lang="ru-RU" dirty="0" err="1">
                <a:effectLst/>
              </a:rPr>
              <a:t>илғаб</a:t>
            </a:r>
            <a:r>
              <a:rPr lang="ru-RU" dirty="0">
                <a:effectLst/>
              </a:rPr>
              <a:t> </a:t>
            </a:r>
            <a:r>
              <a:rPr lang="ru-RU" dirty="0" err="1">
                <a:effectLst/>
              </a:rPr>
              <a:t>олиш</a:t>
            </a:r>
            <a:r>
              <a:rPr lang="ru-RU" dirty="0">
                <a:effectLst/>
              </a:rPr>
              <a:t>, </a:t>
            </a:r>
            <a:r>
              <a:rPr lang="ru-RU" dirty="0" err="1">
                <a:effectLst/>
              </a:rPr>
              <a:t>кўриш</a:t>
            </a:r>
            <a:r>
              <a:rPr lang="ru-RU" dirty="0">
                <a:effectLst/>
              </a:rPr>
              <a:t>, улар </a:t>
            </a:r>
            <a:r>
              <a:rPr lang="ru-RU" dirty="0" err="1">
                <a:effectLst/>
              </a:rPr>
              <a:t>ҳажми</a:t>
            </a:r>
            <a:r>
              <a:rPr lang="ru-RU" dirty="0">
                <a:effectLst/>
              </a:rPr>
              <a:t>, </a:t>
            </a:r>
            <a:r>
              <a:rPr lang="ru-RU" dirty="0" err="1">
                <a:effectLst/>
              </a:rPr>
              <a:t>шакли</a:t>
            </a:r>
            <a:r>
              <a:rPr lang="ru-RU" dirty="0">
                <a:effectLst/>
              </a:rPr>
              <a:t> </a:t>
            </a:r>
            <a:r>
              <a:rPr lang="ru-RU" dirty="0" err="1">
                <a:effectLst/>
              </a:rPr>
              <a:t>ўзгариши</a:t>
            </a:r>
            <a:r>
              <a:rPr lang="ru-RU" dirty="0">
                <a:effectLst/>
              </a:rPr>
              <a:t> – </a:t>
            </a:r>
            <a:r>
              <a:rPr lang="ru-RU" dirty="0" err="1">
                <a:effectLst/>
              </a:rPr>
              <a:t>чизиқли</a:t>
            </a:r>
            <a:r>
              <a:rPr lang="ru-RU" dirty="0">
                <a:effectLst/>
              </a:rPr>
              <a:t> </a:t>
            </a:r>
            <a:r>
              <a:rPr lang="ru-RU" dirty="0" err="1">
                <a:effectLst/>
              </a:rPr>
              <a:t>манзара</a:t>
            </a:r>
            <a:r>
              <a:rPr lang="ru-RU" dirty="0">
                <a:effectLst/>
              </a:rPr>
              <a:t>, </a:t>
            </a:r>
            <a:r>
              <a:rPr lang="ru-RU" dirty="0" err="1">
                <a:effectLst/>
              </a:rPr>
              <a:t>ранглар</a:t>
            </a:r>
            <a:r>
              <a:rPr lang="ru-RU" dirty="0">
                <a:effectLst/>
              </a:rPr>
              <a:t> </a:t>
            </a:r>
            <a:r>
              <a:rPr lang="ru-RU" dirty="0" err="1">
                <a:effectLst/>
              </a:rPr>
              <a:t>ўзгариши</a:t>
            </a:r>
            <a:r>
              <a:rPr lang="ru-RU" dirty="0">
                <a:effectLst/>
              </a:rPr>
              <a:t> </a:t>
            </a:r>
            <a:r>
              <a:rPr lang="ru-RU" dirty="0" err="1">
                <a:effectLst/>
              </a:rPr>
              <a:t>эса</a:t>
            </a:r>
            <a:r>
              <a:rPr lang="ru-RU" dirty="0">
                <a:effectLst/>
              </a:rPr>
              <a:t> – </a:t>
            </a:r>
            <a:r>
              <a:rPr lang="ru-RU" i="1" dirty="0" err="1">
                <a:effectLst/>
              </a:rPr>
              <a:t>фазовий</a:t>
            </a:r>
            <a:r>
              <a:rPr lang="ru-RU" i="1" dirty="0">
                <a:effectLst/>
              </a:rPr>
              <a:t> </a:t>
            </a:r>
            <a:r>
              <a:rPr lang="ru-RU" i="1" dirty="0" err="1">
                <a:effectLst/>
              </a:rPr>
              <a:t>манзара</a:t>
            </a:r>
            <a:r>
              <a:rPr lang="ru-RU" dirty="0">
                <a:effectLst/>
              </a:rPr>
              <a:t> </a:t>
            </a:r>
            <a:r>
              <a:rPr lang="ru-RU" dirty="0" err="1">
                <a:effectLst/>
              </a:rPr>
              <a:t>деб</a:t>
            </a:r>
            <a:r>
              <a:rPr lang="ru-RU" dirty="0">
                <a:effectLst/>
              </a:rPr>
              <a:t> </a:t>
            </a:r>
            <a:r>
              <a:rPr lang="ru-RU" dirty="0" err="1">
                <a:effectLst/>
              </a:rPr>
              <a:t>аталади</a:t>
            </a:r>
            <a:r>
              <a:rPr lang="ru-RU" dirty="0">
                <a:effectLst/>
              </a:rPr>
              <a:t>. </a:t>
            </a:r>
          </a:p>
          <a:p>
            <a:r>
              <a:rPr lang="ru-RU" dirty="0" err="1">
                <a:effectLst/>
              </a:rPr>
              <a:t>Чизиқли</a:t>
            </a:r>
            <a:r>
              <a:rPr lang="ru-RU" dirty="0">
                <a:effectLst/>
              </a:rPr>
              <a:t> </a:t>
            </a:r>
            <a:r>
              <a:rPr lang="ru-RU" dirty="0" err="1">
                <a:effectLst/>
              </a:rPr>
              <a:t>манзаранинг</a:t>
            </a:r>
            <a:r>
              <a:rPr lang="ru-RU" dirty="0">
                <a:effectLst/>
              </a:rPr>
              <a:t> </a:t>
            </a:r>
            <a:r>
              <a:rPr lang="ru-RU" dirty="0" err="1">
                <a:effectLst/>
              </a:rPr>
              <a:t>мисоли</a:t>
            </a:r>
            <a:r>
              <a:rPr lang="ru-RU" dirty="0">
                <a:effectLst/>
              </a:rPr>
              <a:t> </a:t>
            </a:r>
            <a:r>
              <a:rPr lang="ru-RU" dirty="0" err="1">
                <a:effectLst/>
              </a:rPr>
              <a:t>қуйидагича</a:t>
            </a:r>
            <a:r>
              <a:rPr lang="ru-RU" dirty="0">
                <a:effectLst/>
              </a:rPr>
              <a:t>: </a:t>
            </a:r>
            <a:r>
              <a:rPr lang="ru-RU" dirty="0" err="1">
                <a:effectLst/>
              </a:rPr>
              <a:t>ҳиёбон</a:t>
            </a:r>
            <a:r>
              <a:rPr lang="ru-RU" dirty="0">
                <a:effectLst/>
              </a:rPr>
              <a:t> </a:t>
            </a:r>
            <a:r>
              <a:rPr lang="ru-RU" dirty="0" err="1">
                <a:effectLst/>
              </a:rPr>
              <a:t>охири</a:t>
            </a:r>
            <a:r>
              <a:rPr lang="ru-RU" dirty="0">
                <a:effectLst/>
              </a:rPr>
              <a:t> </a:t>
            </a:r>
            <a:r>
              <a:rPr lang="ru-RU" dirty="0" err="1">
                <a:effectLst/>
              </a:rPr>
              <a:t>бошига</a:t>
            </a:r>
            <a:r>
              <a:rPr lang="ru-RU" dirty="0">
                <a:effectLst/>
              </a:rPr>
              <a:t> </a:t>
            </a:r>
            <a:r>
              <a:rPr lang="ru-RU" dirty="0" err="1">
                <a:effectLst/>
              </a:rPr>
              <a:t>нисбатан</a:t>
            </a:r>
            <a:r>
              <a:rPr lang="ru-RU" dirty="0">
                <a:effectLst/>
              </a:rPr>
              <a:t> </a:t>
            </a:r>
            <a:r>
              <a:rPr lang="ru-RU" dirty="0" err="1">
                <a:effectLst/>
              </a:rPr>
              <a:t>торроқ</a:t>
            </a:r>
            <a:r>
              <a:rPr lang="ru-RU" dirty="0">
                <a:effectLst/>
              </a:rPr>
              <a:t> </a:t>
            </a:r>
            <a:r>
              <a:rPr lang="ru-RU" dirty="0" err="1">
                <a:effectLst/>
              </a:rPr>
              <a:t>бўлса</a:t>
            </a:r>
            <a:r>
              <a:rPr lang="ru-RU" dirty="0">
                <a:effectLst/>
              </a:rPr>
              <a:t>, </a:t>
            </a:r>
            <a:r>
              <a:rPr lang="ru-RU" dirty="0" err="1">
                <a:effectLst/>
              </a:rPr>
              <a:t>ёки</a:t>
            </a:r>
            <a:r>
              <a:rPr lang="ru-RU" dirty="0">
                <a:effectLst/>
              </a:rPr>
              <a:t> </a:t>
            </a:r>
            <a:r>
              <a:rPr lang="ru-RU" dirty="0" err="1">
                <a:effectLst/>
              </a:rPr>
              <a:t>кичикроқ</a:t>
            </a:r>
            <a:r>
              <a:rPr lang="ru-RU" dirty="0">
                <a:effectLst/>
              </a:rPr>
              <a:t> </a:t>
            </a:r>
            <a:r>
              <a:rPr lang="ru-RU" dirty="0" err="1">
                <a:effectLst/>
              </a:rPr>
              <a:t>дарахтлар</a:t>
            </a:r>
            <a:r>
              <a:rPr lang="ru-RU" dirty="0">
                <a:effectLst/>
              </a:rPr>
              <a:t> </a:t>
            </a:r>
            <a:r>
              <a:rPr lang="ru-RU" dirty="0" err="1">
                <a:effectLst/>
              </a:rPr>
              <a:t>билан</a:t>
            </a:r>
            <a:r>
              <a:rPr lang="ru-RU" dirty="0">
                <a:effectLst/>
              </a:rPr>
              <a:t> </a:t>
            </a:r>
            <a:r>
              <a:rPr lang="ru-RU" dirty="0" err="1">
                <a:effectLst/>
              </a:rPr>
              <a:t>қопланган</a:t>
            </a:r>
            <a:r>
              <a:rPr lang="ru-RU" dirty="0">
                <a:effectLst/>
              </a:rPr>
              <a:t> </a:t>
            </a:r>
            <a:r>
              <a:rPr lang="ru-RU" dirty="0" err="1">
                <a:effectLst/>
              </a:rPr>
              <a:t>бўлса</a:t>
            </a:r>
            <a:r>
              <a:rPr lang="ru-RU" dirty="0">
                <a:effectLst/>
              </a:rPr>
              <a:t> </a:t>
            </a:r>
            <a:r>
              <a:rPr lang="ru-RU" dirty="0" err="1">
                <a:effectLst/>
              </a:rPr>
              <a:t>ҳиёбоннинг</a:t>
            </a:r>
            <a:r>
              <a:rPr lang="ru-RU" dirty="0">
                <a:effectLst/>
              </a:rPr>
              <a:t> </a:t>
            </a:r>
            <a:r>
              <a:rPr lang="ru-RU" dirty="0" err="1">
                <a:effectLst/>
              </a:rPr>
              <a:t>кўриниши</a:t>
            </a:r>
            <a:r>
              <a:rPr lang="ru-RU" dirty="0">
                <a:effectLst/>
              </a:rPr>
              <a:t> </a:t>
            </a:r>
            <a:r>
              <a:rPr lang="ru-RU" dirty="0" err="1">
                <a:effectLst/>
              </a:rPr>
              <a:t>узун</a:t>
            </a:r>
            <a:r>
              <a:rPr lang="ru-RU" dirty="0">
                <a:effectLst/>
              </a:rPr>
              <a:t> </a:t>
            </a:r>
            <a:r>
              <a:rPr lang="ru-RU" dirty="0" err="1">
                <a:effectLst/>
              </a:rPr>
              <a:t>бўлади</a:t>
            </a:r>
            <a:r>
              <a:rPr lang="ru-RU" dirty="0">
                <a:effectLst/>
              </a:rPr>
              <a:t>. </a:t>
            </a:r>
            <a:r>
              <a:rPr lang="ru-RU" dirty="0" err="1">
                <a:effectLst/>
              </a:rPr>
              <a:t>Аксинча</a:t>
            </a:r>
            <a:r>
              <a:rPr lang="ru-RU" dirty="0">
                <a:effectLst/>
              </a:rPr>
              <a:t> </a:t>
            </a:r>
            <a:r>
              <a:rPr lang="ru-RU" dirty="0" err="1">
                <a:effectLst/>
              </a:rPr>
              <a:t>ҳиёбон</a:t>
            </a:r>
            <a:r>
              <a:rPr lang="ru-RU" dirty="0">
                <a:effectLst/>
              </a:rPr>
              <a:t> </a:t>
            </a:r>
            <a:r>
              <a:rPr lang="ru-RU" dirty="0" err="1">
                <a:effectLst/>
              </a:rPr>
              <a:t>охири</a:t>
            </a:r>
            <a:r>
              <a:rPr lang="ru-RU" dirty="0">
                <a:effectLst/>
              </a:rPr>
              <a:t> </a:t>
            </a:r>
            <a:r>
              <a:rPr lang="ru-RU" dirty="0" err="1">
                <a:effectLst/>
              </a:rPr>
              <a:t>кенгайтирилган</a:t>
            </a:r>
            <a:r>
              <a:rPr lang="ru-RU" dirty="0">
                <a:effectLst/>
              </a:rPr>
              <a:t> </a:t>
            </a:r>
            <a:r>
              <a:rPr lang="ru-RU" dirty="0" err="1">
                <a:effectLst/>
              </a:rPr>
              <a:t>ёки</a:t>
            </a:r>
            <a:r>
              <a:rPr lang="ru-RU" dirty="0">
                <a:effectLst/>
              </a:rPr>
              <a:t> </a:t>
            </a:r>
            <a:r>
              <a:rPr lang="ru-RU" dirty="0" err="1">
                <a:effectLst/>
              </a:rPr>
              <a:t>унга</a:t>
            </a:r>
            <a:r>
              <a:rPr lang="ru-RU" dirty="0">
                <a:effectLst/>
              </a:rPr>
              <a:t> </a:t>
            </a:r>
            <a:r>
              <a:rPr lang="ru-RU" dirty="0" err="1">
                <a:effectLst/>
              </a:rPr>
              <a:t>бошидагиларга</a:t>
            </a:r>
            <a:r>
              <a:rPr lang="ru-RU" dirty="0">
                <a:effectLst/>
              </a:rPr>
              <a:t> </a:t>
            </a:r>
            <a:r>
              <a:rPr lang="ru-RU" dirty="0" err="1">
                <a:effectLst/>
              </a:rPr>
              <a:t>нисбатан</a:t>
            </a:r>
            <a:r>
              <a:rPr lang="ru-RU" dirty="0">
                <a:effectLst/>
              </a:rPr>
              <a:t> </a:t>
            </a:r>
            <a:r>
              <a:rPr lang="ru-RU" dirty="0" err="1">
                <a:effectLst/>
              </a:rPr>
              <a:t>каттароқ</a:t>
            </a:r>
            <a:r>
              <a:rPr lang="ru-RU" dirty="0">
                <a:effectLst/>
              </a:rPr>
              <a:t> </a:t>
            </a:r>
            <a:r>
              <a:rPr lang="ru-RU" dirty="0" err="1">
                <a:effectLst/>
              </a:rPr>
              <a:t>дарахтлар</a:t>
            </a:r>
            <a:r>
              <a:rPr lang="ru-RU" dirty="0">
                <a:effectLst/>
              </a:rPr>
              <a:t> </a:t>
            </a:r>
            <a:r>
              <a:rPr lang="ru-RU" dirty="0" err="1">
                <a:effectLst/>
              </a:rPr>
              <a:t>экилган</a:t>
            </a:r>
            <a:r>
              <a:rPr lang="ru-RU" dirty="0">
                <a:effectLst/>
              </a:rPr>
              <a:t> </a:t>
            </a:r>
            <a:r>
              <a:rPr lang="ru-RU" dirty="0" err="1">
                <a:effectLst/>
              </a:rPr>
              <a:t>бўлса</a:t>
            </a:r>
            <a:r>
              <a:rPr lang="ru-RU" dirty="0">
                <a:effectLst/>
              </a:rPr>
              <a:t>, </a:t>
            </a:r>
            <a:r>
              <a:rPr lang="ru-RU" dirty="0" err="1">
                <a:effectLst/>
              </a:rPr>
              <a:t>ҳиёбон</a:t>
            </a:r>
            <a:r>
              <a:rPr lang="ru-RU" dirty="0">
                <a:effectLst/>
              </a:rPr>
              <a:t> </a:t>
            </a:r>
            <a:r>
              <a:rPr lang="ru-RU" dirty="0" err="1">
                <a:effectLst/>
              </a:rPr>
              <a:t>қисқа</a:t>
            </a:r>
            <a:r>
              <a:rPr lang="ru-RU" dirty="0">
                <a:effectLst/>
              </a:rPr>
              <a:t> </a:t>
            </a:r>
            <a:r>
              <a:rPr lang="ru-RU" dirty="0" err="1">
                <a:effectLst/>
              </a:rPr>
              <a:t>бўлиб</a:t>
            </a:r>
            <a:r>
              <a:rPr lang="ru-RU" dirty="0">
                <a:effectLst/>
              </a:rPr>
              <a:t> </a:t>
            </a:r>
            <a:r>
              <a:rPr lang="ru-RU" dirty="0" err="1">
                <a:effectLst/>
              </a:rPr>
              <a:t>кўринади</a:t>
            </a:r>
            <a:r>
              <a:rPr lang="ru-RU" dirty="0">
                <a:effectLst/>
              </a:rPr>
              <a:t>. </a:t>
            </a:r>
            <a:r>
              <a:rPr lang="ru-RU" dirty="0" err="1">
                <a:effectLst/>
              </a:rPr>
              <a:t>Ҳовуз</a:t>
            </a:r>
            <a:r>
              <a:rPr lang="ru-RU" dirty="0">
                <a:effectLst/>
              </a:rPr>
              <a:t> (</a:t>
            </a:r>
            <a:r>
              <a:rPr lang="ru-RU" dirty="0" err="1">
                <a:effectLst/>
              </a:rPr>
              <a:t>кўл</a:t>
            </a:r>
            <a:r>
              <a:rPr lang="ru-RU" dirty="0">
                <a:effectLst/>
              </a:rPr>
              <a:t>) </a:t>
            </a:r>
            <a:r>
              <a:rPr lang="ru-RU" dirty="0" err="1">
                <a:effectLst/>
              </a:rPr>
              <a:t>ҳажмининг</a:t>
            </a:r>
            <a:r>
              <a:rPr lang="ru-RU" dirty="0">
                <a:effectLst/>
              </a:rPr>
              <a:t> </a:t>
            </a:r>
            <a:r>
              <a:rPr lang="ru-RU" dirty="0" err="1">
                <a:effectLst/>
              </a:rPr>
              <a:t>катта</a:t>
            </a:r>
            <a:r>
              <a:rPr lang="ru-RU" dirty="0">
                <a:effectLst/>
              </a:rPr>
              <a:t> </a:t>
            </a:r>
            <a:r>
              <a:rPr lang="ru-RU" dirty="0" err="1">
                <a:effectLst/>
              </a:rPr>
              <a:t>бўлиб</a:t>
            </a:r>
            <a:r>
              <a:rPr lang="ru-RU" dirty="0">
                <a:effectLst/>
              </a:rPr>
              <a:t> </a:t>
            </a:r>
            <a:r>
              <a:rPr lang="ru-RU" dirty="0" err="1">
                <a:effectLst/>
              </a:rPr>
              <a:t>кўриниши</a:t>
            </a:r>
            <a:r>
              <a:rPr lang="ru-RU" dirty="0">
                <a:effectLst/>
              </a:rPr>
              <a:t> </a:t>
            </a:r>
            <a:r>
              <a:rPr lang="ru-RU" dirty="0" err="1">
                <a:effectLst/>
              </a:rPr>
              <a:t>ҳовузнинг</a:t>
            </a:r>
            <a:r>
              <a:rPr lang="ru-RU" dirty="0">
                <a:effectLst/>
              </a:rPr>
              <a:t> </a:t>
            </a:r>
            <a:r>
              <a:rPr lang="ru-RU" dirty="0" err="1">
                <a:effectLst/>
              </a:rPr>
              <a:t>нариги</a:t>
            </a:r>
            <a:r>
              <a:rPr lang="ru-RU" dirty="0">
                <a:effectLst/>
              </a:rPr>
              <a:t> </a:t>
            </a:r>
            <a:r>
              <a:rPr lang="ru-RU" dirty="0" err="1">
                <a:effectLst/>
              </a:rPr>
              <a:t>бетида</a:t>
            </a:r>
            <a:r>
              <a:rPr lang="ru-RU" dirty="0">
                <a:effectLst/>
              </a:rPr>
              <a:t> </a:t>
            </a:r>
            <a:r>
              <a:rPr lang="ru-RU" dirty="0" err="1">
                <a:effectLst/>
              </a:rPr>
              <a:t>экилган</a:t>
            </a:r>
            <a:r>
              <a:rPr lang="ru-RU" dirty="0">
                <a:effectLst/>
              </a:rPr>
              <a:t> </a:t>
            </a:r>
            <a:r>
              <a:rPr lang="ru-RU" dirty="0" err="1">
                <a:effectLst/>
              </a:rPr>
              <a:t>дарахтларнинг</a:t>
            </a:r>
            <a:r>
              <a:rPr lang="ru-RU" dirty="0">
                <a:effectLst/>
              </a:rPr>
              <a:t> паст </a:t>
            </a:r>
            <a:r>
              <a:rPr lang="ru-RU" dirty="0" err="1">
                <a:effectLst/>
              </a:rPr>
              <a:t>бўйлилиги</a:t>
            </a:r>
            <a:r>
              <a:rPr lang="ru-RU" dirty="0">
                <a:effectLst/>
              </a:rPr>
              <a:t> </a:t>
            </a:r>
            <a:r>
              <a:rPr lang="ru-RU" dirty="0" err="1">
                <a:effectLst/>
              </a:rPr>
              <a:t>билан</a:t>
            </a:r>
            <a:r>
              <a:rPr lang="ru-RU" dirty="0">
                <a:effectLst/>
              </a:rPr>
              <a:t> </a:t>
            </a:r>
            <a:r>
              <a:rPr lang="ru-RU" dirty="0" err="1">
                <a:effectLst/>
              </a:rPr>
              <a:t>боғлиқ</a:t>
            </a:r>
            <a:r>
              <a:rPr lang="ru-RU" dirty="0">
                <a:effectLst/>
              </a:rPr>
              <a:t>, </a:t>
            </a:r>
            <a:r>
              <a:rPr lang="ru-RU" dirty="0" err="1">
                <a:effectLst/>
              </a:rPr>
              <a:t>кичик</a:t>
            </a:r>
            <a:r>
              <a:rPr lang="ru-RU" dirty="0">
                <a:effectLst/>
              </a:rPr>
              <a:t> </a:t>
            </a:r>
            <a:r>
              <a:rPr lang="ru-RU" dirty="0" err="1">
                <a:effectLst/>
              </a:rPr>
              <a:t>бўлиб</a:t>
            </a:r>
            <a:r>
              <a:rPr lang="ru-RU" dirty="0">
                <a:effectLst/>
              </a:rPr>
              <a:t> </a:t>
            </a:r>
            <a:r>
              <a:rPr lang="ru-RU" dirty="0" err="1">
                <a:effectLst/>
              </a:rPr>
              <a:t>кўриниши</a:t>
            </a:r>
            <a:r>
              <a:rPr lang="ru-RU" dirty="0">
                <a:effectLst/>
              </a:rPr>
              <a:t> </a:t>
            </a:r>
            <a:r>
              <a:rPr lang="ru-RU" dirty="0" err="1">
                <a:effectLst/>
              </a:rPr>
              <a:t>эса-ҳовузнинг</a:t>
            </a:r>
            <a:r>
              <a:rPr lang="ru-RU" dirty="0">
                <a:effectLst/>
              </a:rPr>
              <a:t> </a:t>
            </a:r>
            <a:r>
              <a:rPr lang="ru-RU" dirty="0" err="1">
                <a:effectLst/>
              </a:rPr>
              <a:t>қарама-қарши</a:t>
            </a:r>
            <a:r>
              <a:rPr lang="ru-RU" dirty="0">
                <a:effectLst/>
              </a:rPr>
              <a:t> </a:t>
            </a:r>
            <a:r>
              <a:rPr lang="ru-RU" dirty="0" err="1">
                <a:effectLst/>
              </a:rPr>
              <a:t>томонидан</a:t>
            </a:r>
            <a:r>
              <a:rPr lang="ru-RU" dirty="0">
                <a:effectLst/>
              </a:rPr>
              <a:t> баланд </a:t>
            </a:r>
            <a:r>
              <a:rPr lang="ru-RU" dirty="0" err="1">
                <a:effectLst/>
              </a:rPr>
              <a:t>дарахтлар</a:t>
            </a:r>
            <a:r>
              <a:rPr lang="ru-RU" dirty="0">
                <a:effectLst/>
              </a:rPr>
              <a:t> </a:t>
            </a:r>
            <a:r>
              <a:rPr lang="ru-RU" dirty="0" err="1">
                <a:effectLst/>
              </a:rPr>
              <a:t>жойлашганлигига</a:t>
            </a:r>
            <a:r>
              <a:rPr lang="ru-RU" dirty="0">
                <a:effectLst/>
              </a:rPr>
              <a:t> </a:t>
            </a:r>
            <a:r>
              <a:rPr lang="ru-RU" dirty="0" err="1">
                <a:effectLst/>
              </a:rPr>
              <a:t>боғлиқ</a:t>
            </a:r>
            <a:endParaRPr lang="ru-RU" dirty="0">
              <a:effectLst/>
            </a:endParaRPr>
          </a:p>
        </p:txBody>
      </p:sp>
      <p:pic>
        <p:nvPicPr>
          <p:cNvPr id="4098"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05" y="4353715"/>
            <a:ext cx="3384375" cy="23813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6419" y="4442222"/>
            <a:ext cx="3168352" cy="22928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2" name="Picture 6" descr="Картинки по запросу однолетные цве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7764" y="4442222"/>
            <a:ext cx="2873896" cy="215542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
        <p:nvSpPr>
          <p:cNvPr id="2" name="Прямоугольник 1"/>
          <p:cNvSpPr/>
          <p:nvPr/>
        </p:nvSpPr>
        <p:spPr>
          <a:xfrm>
            <a:off x="611560" y="70014"/>
            <a:ext cx="7848872" cy="400110"/>
          </a:xfrm>
          <a:prstGeom prst="rect">
            <a:avLst/>
          </a:prstGeom>
        </p:spPr>
        <p:txBody>
          <a:bodyPr wrap="square">
            <a:spAutoFit/>
          </a:bodyPr>
          <a:lstStyle/>
          <a:p>
            <a:pPr algn="ctr"/>
            <a:r>
              <a:rPr lang="ru-RU" sz="20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КЎКАЛАМЗОРЛАШТИРИШ ИСТИҚБОЛИНИ АНИҚЛАШ </a:t>
            </a:r>
            <a:endParaRPr lang="ru-RU" sz="2000" dirty="0">
              <a:solidFill>
                <a:srgbClr val="0000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748315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fontScale="47500" lnSpcReduction="20000"/>
          </a:bodyPr>
          <a:lstStyle/>
          <a:p>
            <a:pPr lvl="0"/>
            <a:r>
              <a:rPr lang="ru-RU" i="1" dirty="0" err="1"/>
              <a:t>Табиий</a:t>
            </a:r>
            <a:r>
              <a:rPr lang="ru-RU" i="1" dirty="0"/>
              <a:t> </a:t>
            </a:r>
            <a:r>
              <a:rPr lang="ru-RU" i="1" dirty="0" err="1"/>
              <a:t>шароитлар</a:t>
            </a:r>
            <a:r>
              <a:rPr lang="ru-RU" i="1" dirty="0"/>
              <a:t> </a:t>
            </a:r>
            <a:r>
              <a:rPr lang="ru-RU" i="1" dirty="0" err="1"/>
              <a:t>ёзилади</a:t>
            </a:r>
            <a:r>
              <a:rPr lang="ru-RU" i="1" dirty="0"/>
              <a:t>.</a:t>
            </a:r>
            <a:endParaRPr lang="ru-RU" dirty="0"/>
          </a:p>
          <a:p>
            <a:pPr lvl="0"/>
            <a:r>
              <a:rPr lang="ru-RU" i="1" dirty="0" err="1"/>
              <a:t>Шаҳарнинг</a:t>
            </a:r>
            <a:r>
              <a:rPr lang="ru-RU" i="1" dirty="0"/>
              <a:t> </a:t>
            </a:r>
            <a:r>
              <a:rPr lang="ru-RU" i="1" dirty="0" err="1"/>
              <a:t>ҳозирги</a:t>
            </a:r>
            <a:r>
              <a:rPr lang="ru-RU" i="1" dirty="0"/>
              <a:t> </a:t>
            </a:r>
            <a:r>
              <a:rPr lang="ru-RU" i="1" dirty="0" err="1"/>
              <a:t>аҳволи</a:t>
            </a:r>
            <a:r>
              <a:rPr lang="ru-RU" i="1" dirty="0"/>
              <a:t>.</a:t>
            </a:r>
            <a:endParaRPr lang="ru-RU" dirty="0"/>
          </a:p>
          <a:p>
            <a:pPr lvl="0"/>
            <a:r>
              <a:rPr lang="ru-RU" i="1" dirty="0" err="1"/>
              <a:t>Яшил</a:t>
            </a:r>
            <a:r>
              <a:rPr lang="ru-RU" i="1" dirty="0"/>
              <a:t> </a:t>
            </a:r>
            <a:r>
              <a:rPr lang="ru-RU" i="1" dirty="0" err="1"/>
              <a:t>дарахтзорларнинг</a:t>
            </a:r>
            <a:r>
              <a:rPr lang="ru-RU" i="1" dirty="0"/>
              <a:t> сони.</a:t>
            </a:r>
            <a:endParaRPr lang="ru-RU" dirty="0"/>
          </a:p>
          <a:p>
            <a:pPr lvl="0"/>
            <a:r>
              <a:rPr lang="ru-RU" i="1" dirty="0" err="1"/>
              <a:t>Яшил</a:t>
            </a:r>
            <a:r>
              <a:rPr lang="ru-RU" i="1" dirty="0"/>
              <a:t> </a:t>
            </a:r>
            <a:r>
              <a:rPr lang="ru-RU" i="1" dirty="0" err="1"/>
              <a:t>дарахтзорларнинг</a:t>
            </a:r>
            <a:r>
              <a:rPr lang="ru-RU" i="1" dirty="0"/>
              <a:t> </a:t>
            </a:r>
            <a:r>
              <a:rPr lang="ru-RU" i="1" dirty="0" err="1"/>
              <a:t>нормаси</a:t>
            </a:r>
            <a:r>
              <a:rPr lang="ru-RU" i="1" dirty="0"/>
              <a:t>.</a:t>
            </a:r>
            <a:endParaRPr lang="ru-RU" dirty="0"/>
          </a:p>
          <a:p>
            <a:pPr lvl="0"/>
            <a:r>
              <a:rPr lang="en-US" i="1" dirty="0" err="1"/>
              <a:t>Кўкаламзорлаштиришнинг</a:t>
            </a:r>
            <a:r>
              <a:rPr lang="en-US" i="1" dirty="0"/>
              <a:t> </a:t>
            </a:r>
            <a:r>
              <a:rPr lang="en-US" i="1" dirty="0" err="1"/>
              <a:t>тури</a:t>
            </a:r>
            <a:r>
              <a:rPr lang="en-US" i="1" dirty="0"/>
              <a:t> </a:t>
            </a:r>
            <a:r>
              <a:rPr lang="en-US" i="1" dirty="0" err="1"/>
              <a:t>тўғрисида</a:t>
            </a:r>
            <a:r>
              <a:rPr lang="en-US" i="1" dirty="0"/>
              <a:t> </a:t>
            </a:r>
            <a:r>
              <a:rPr lang="en-US" i="1" dirty="0" err="1"/>
              <a:t>кўрсатмалар</a:t>
            </a:r>
            <a:r>
              <a:rPr lang="en-US" i="1" dirty="0"/>
              <a:t>.</a:t>
            </a:r>
            <a:endParaRPr lang="ru-RU" dirty="0"/>
          </a:p>
          <a:p>
            <a:pPr lvl="0"/>
            <a:r>
              <a:rPr lang="ru-RU" i="1" dirty="0" err="1"/>
              <a:t>Лойиҳаланадиган</a:t>
            </a:r>
            <a:r>
              <a:rPr lang="ru-RU" i="1" dirty="0"/>
              <a:t> </a:t>
            </a:r>
            <a:r>
              <a:rPr lang="ru-RU" i="1" dirty="0" err="1"/>
              <a:t>дарахтзорларнинг</a:t>
            </a:r>
            <a:r>
              <a:rPr lang="ru-RU" i="1" dirty="0"/>
              <a:t> </a:t>
            </a:r>
            <a:r>
              <a:rPr lang="ru-RU" i="1" dirty="0" err="1"/>
              <a:t>дендрологик</a:t>
            </a:r>
            <a:r>
              <a:rPr lang="ru-RU" i="1" dirty="0"/>
              <a:t> </a:t>
            </a:r>
            <a:r>
              <a:rPr lang="ru-RU" i="1" dirty="0" err="1"/>
              <a:t>таркиби</a:t>
            </a:r>
            <a:r>
              <a:rPr lang="ru-RU" i="1" dirty="0"/>
              <a:t>, </a:t>
            </a:r>
            <a:r>
              <a:rPr lang="ru-RU" i="1" dirty="0" err="1"/>
              <a:t>агротехникаси</a:t>
            </a:r>
            <a:r>
              <a:rPr lang="ru-RU" i="1" dirty="0"/>
              <a:t>, механизация.</a:t>
            </a:r>
            <a:endParaRPr lang="ru-RU" dirty="0"/>
          </a:p>
          <a:p>
            <a:pPr lvl="0"/>
            <a:r>
              <a:rPr lang="ru-RU" i="1" dirty="0" err="1"/>
              <a:t>Кўкаламзорлаштириш</a:t>
            </a:r>
            <a:r>
              <a:rPr lang="ru-RU" i="1" dirty="0"/>
              <a:t> </a:t>
            </a:r>
            <a:r>
              <a:rPr lang="ru-RU" i="1" dirty="0" err="1"/>
              <a:t>ишларини</a:t>
            </a:r>
            <a:r>
              <a:rPr lang="ru-RU" i="1" dirty="0"/>
              <a:t> </a:t>
            </a:r>
            <a:r>
              <a:rPr lang="ru-RU" i="1" dirty="0" err="1"/>
              <a:t>хажмини</a:t>
            </a:r>
            <a:r>
              <a:rPr lang="ru-RU" i="1" dirty="0"/>
              <a:t>, </a:t>
            </a:r>
            <a:r>
              <a:rPr lang="ru-RU" i="1" dirty="0" err="1"/>
              <a:t>навбатини</a:t>
            </a:r>
            <a:r>
              <a:rPr lang="ru-RU" i="1" dirty="0"/>
              <a:t> </a:t>
            </a:r>
            <a:r>
              <a:rPr lang="ru-RU" i="1" dirty="0" err="1"/>
              <a:t>нарҳини</a:t>
            </a:r>
            <a:r>
              <a:rPr lang="ru-RU" i="1" dirty="0"/>
              <a:t> </a:t>
            </a:r>
            <a:r>
              <a:rPr lang="ru-RU" i="1" dirty="0" err="1"/>
              <a:t>аниқлаш</a:t>
            </a:r>
            <a:r>
              <a:rPr lang="ru-RU" i="1" dirty="0"/>
              <a:t>.</a:t>
            </a:r>
            <a:endParaRPr lang="ru-RU" dirty="0"/>
          </a:p>
          <a:p>
            <a:pPr lvl="0"/>
            <a:r>
              <a:rPr lang="ru-RU" i="1" dirty="0" err="1"/>
              <a:t>Кўчатларни</a:t>
            </a:r>
            <a:r>
              <a:rPr lang="ru-RU" i="1" dirty="0"/>
              <a:t> </a:t>
            </a:r>
            <a:r>
              <a:rPr lang="ru-RU" i="1" dirty="0" err="1"/>
              <a:t>турлари</a:t>
            </a:r>
            <a:r>
              <a:rPr lang="ru-RU" i="1" dirty="0"/>
              <a:t> </a:t>
            </a:r>
            <a:r>
              <a:rPr lang="ru-RU" i="1" dirty="0" err="1"/>
              <a:t>бўйича</a:t>
            </a:r>
            <a:r>
              <a:rPr lang="ru-RU" i="1" dirty="0"/>
              <a:t> </a:t>
            </a:r>
            <a:r>
              <a:rPr lang="ru-RU" i="1" dirty="0" err="1"/>
              <a:t>ва</a:t>
            </a:r>
            <a:r>
              <a:rPr lang="ru-RU" i="1" dirty="0"/>
              <a:t> </a:t>
            </a:r>
            <a:r>
              <a:rPr lang="ru-RU" i="1" dirty="0" err="1"/>
              <a:t>йиллар</a:t>
            </a:r>
            <a:r>
              <a:rPr lang="ru-RU" i="1" dirty="0"/>
              <a:t> </a:t>
            </a:r>
            <a:r>
              <a:rPr lang="ru-RU" i="1" dirty="0" err="1"/>
              <a:t>бўйича</a:t>
            </a:r>
            <a:r>
              <a:rPr lang="ru-RU" i="1" dirty="0"/>
              <a:t> </a:t>
            </a:r>
            <a:r>
              <a:rPr lang="ru-RU" i="1" dirty="0" err="1"/>
              <a:t>эхтиёжини</a:t>
            </a:r>
            <a:r>
              <a:rPr lang="ru-RU" i="1" dirty="0"/>
              <a:t> </a:t>
            </a:r>
            <a:r>
              <a:rPr lang="ru-RU" i="1" dirty="0" err="1"/>
              <a:t>аниқлаш</a:t>
            </a:r>
            <a:r>
              <a:rPr lang="ru-RU" i="1" dirty="0"/>
              <a:t>.</a:t>
            </a:r>
            <a:endParaRPr lang="ru-RU" dirty="0"/>
          </a:p>
          <a:p>
            <a:pPr lvl="0"/>
            <a:r>
              <a:rPr lang="ru-RU" i="1" dirty="0" err="1"/>
              <a:t>Кўчатзор</a:t>
            </a:r>
            <a:r>
              <a:rPr lang="ru-RU" i="1" dirty="0"/>
              <a:t> </a:t>
            </a:r>
            <a:r>
              <a:rPr lang="ru-RU" i="1" dirty="0" err="1"/>
              <a:t>ва</a:t>
            </a:r>
            <a:r>
              <a:rPr lang="ru-RU" i="1" dirty="0"/>
              <a:t> гул </a:t>
            </a:r>
            <a:r>
              <a:rPr lang="ru-RU" i="1" dirty="0" err="1"/>
              <a:t>хўжалигида</a:t>
            </a:r>
            <a:r>
              <a:rPr lang="ru-RU" i="1" dirty="0"/>
              <a:t> </a:t>
            </a:r>
            <a:r>
              <a:rPr lang="ru-RU" i="1" dirty="0" err="1"/>
              <a:t>бўлган</a:t>
            </a:r>
            <a:r>
              <a:rPr lang="ru-RU" i="1" dirty="0"/>
              <a:t> </a:t>
            </a:r>
            <a:r>
              <a:rPr lang="ru-RU" i="1" dirty="0" err="1"/>
              <a:t>эхтиёжни</a:t>
            </a:r>
            <a:r>
              <a:rPr lang="ru-RU" i="1" dirty="0"/>
              <a:t> </a:t>
            </a:r>
            <a:r>
              <a:rPr lang="ru-RU" i="1" dirty="0" err="1"/>
              <a:t>ҳисоби</a:t>
            </a:r>
            <a:r>
              <a:rPr lang="ru-RU" i="1" dirty="0"/>
              <a:t>.</a:t>
            </a:r>
            <a:endParaRPr lang="ru-RU" dirty="0"/>
          </a:p>
          <a:p>
            <a:pPr lvl="0"/>
            <a:r>
              <a:rPr lang="ru-RU" i="1" dirty="0" err="1"/>
              <a:t>Тупроқни</a:t>
            </a:r>
            <a:r>
              <a:rPr lang="ru-RU" i="1" dirty="0"/>
              <a:t> </a:t>
            </a:r>
            <a:r>
              <a:rPr lang="ru-RU" i="1" dirty="0" err="1"/>
              <a:t>тайёрлаш</a:t>
            </a:r>
            <a:r>
              <a:rPr lang="ru-RU" i="1" dirty="0"/>
              <a:t> </a:t>
            </a:r>
            <a:r>
              <a:rPr lang="ru-RU" i="1" dirty="0" err="1"/>
              <a:t>учун</a:t>
            </a:r>
            <a:r>
              <a:rPr lang="ru-RU" i="1" dirty="0"/>
              <a:t> </a:t>
            </a:r>
            <a:r>
              <a:rPr lang="ru-RU" i="1" dirty="0" err="1"/>
              <a:t>тадбирларни</a:t>
            </a:r>
            <a:r>
              <a:rPr lang="ru-RU" i="1" dirty="0"/>
              <a:t> </a:t>
            </a:r>
            <a:r>
              <a:rPr lang="ru-RU" i="1" dirty="0" err="1"/>
              <a:t>ишлаб</a:t>
            </a:r>
            <a:r>
              <a:rPr lang="ru-RU" i="1" dirty="0"/>
              <a:t> </a:t>
            </a:r>
            <a:r>
              <a:rPr lang="ru-RU" i="1" dirty="0" err="1"/>
              <a:t>чиқариш</a:t>
            </a:r>
            <a:r>
              <a:rPr lang="ru-RU" i="1" dirty="0"/>
              <a:t>.</a:t>
            </a:r>
            <a:endParaRPr lang="ru-RU" dirty="0"/>
          </a:p>
          <a:p>
            <a:r>
              <a:rPr lang="ru-RU" i="1" dirty="0" err="1"/>
              <a:t>Ўсимликларни</a:t>
            </a:r>
            <a:r>
              <a:rPr lang="ru-RU" i="1" dirty="0"/>
              <a:t> </a:t>
            </a:r>
            <a:r>
              <a:rPr lang="ru-RU" i="1" dirty="0" err="1"/>
              <a:t>парвариш</a:t>
            </a:r>
            <a:r>
              <a:rPr lang="ru-RU" i="1" dirty="0"/>
              <a:t> </a:t>
            </a:r>
            <a:r>
              <a:rPr lang="ru-RU" i="1" dirty="0" err="1"/>
              <a:t>қилиш</a:t>
            </a:r>
            <a:r>
              <a:rPr lang="ru-RU" i="1" dirty="0"/>
              <a:t> </a:t>
            </a:r>
            <a:r>
              <a:rPr lang="ru-RU" i="1" dirty="0" err="1"/>
              <a:t>ва</a:t>
            </a:r>
            <a:r>
              <a:rPr lang="ru-RU" i="1" dirty="0"/>
              <a:t> </a:t>
            </a:r>
            <a:r>
              <a:rPr lang="ru-RU" i="1" dirty="0" err="1"/>
              <a:t>яшил</a:t>
            </a:r>
            <a:r>
              <a:rPr lang="ru-RU" i="1" dirty="0"/>
              <a:t> </a:t>
            </a:r>
            <a:r>
              <a:rPr lang="ru-RU" i="1" dirty="0" err="1"/>
              <a:t>дарахтзорларни</a:t>
            </a:r>
            <a:r>
              <a:rPr lang="ru-RU" i="1" dirty="0"/>
              <a:t> </a:t>
            </a:r>
            <a:r>
              <a:rPr lang="ru-RU" i="1" dirty="0" err="1"/>
              <a:t>сақлашни</a:t>
            </a:r>
            <a:r>
              <a:rPr lang="ru-RU" i="1" dirty="0"/>
              <a:t> </a:t>
            </a:r>
            <a:r>
              <a:rPr lang="ru-RU" i="1" dirty="0" err="1"/>
              <a:t>ишлаб</a:t>
            </a:r>
            <a:r>
              <a:rPr lang="ru-RU" i="1" dirty="0"/>
              <a:t> </a:t>
            </a:r>
            <a:r>
              <a:rPr lang="ru-RU" i="1" dirty="0" err="1"/>
              <a:t>чиқариш</a:t>
            </a:r>
            <a:r>
              <a:rPr lang="ru-RU" i="1" dirty="0"/>
              <a:t>.</a:t>
            </a:r>
            <a:endParaRPr lang="ru-RU" sz="1800" dirty="0"/>
          </a:p>
        </p:txBody>
      </p:sp>
      <p:sp>
        <p:nvSpPr>
          <p:cNvPr id="2" name="AutoShape 2" descr="Картинки по запросу Агератум"/>
          <p:cNvSpPr>
            <a:spLocks noChangeAspect="1" noChangeArrowheads="1"/>
          </p:cNvSpPr>
          <p:nvPr/>
        </p:nvSpPr>
        <p:spPr bwMode="auto">
          <a:xfrm>
            <a:off x="155575" y="-1608138"/>
            <a:ext cx="44862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Прямоугольник 2"/>
          <p:cNvSpPr/>
          <p:nvPr/>
        </p:nvSpPr>
        <p:spPr>
          <a:xfrm>
            <a:off x="1214446" y="96720"/>
            <a:ext cx="4572000" cy="646331"/>
          </a:xfrm>
          <a:prstGeom prst="rect">
            <a:avLst/>
          </a:prstGeom>
        </p:spPr>
        <p:txBody>
          <a:bodyPr>
            <a:spAutoFit/>
          </a:bodyPr>
          <a:lstStyle/>
          <a:p>
            <a:r>
              <a:rPr lang="ru-RU" b="1" dirty="0" err="1">
                <a:latin typeface="Times New Roman" panose="02020603050405020304" pitchFamily="18" charset="0"/>
                <a:ea typeface="Calibri" panose="020F0502020204030204" pitchFamily="34" charset="0"/>
              </a:rPr>
              <a:t>Шаҳарнинг</a:t>
            </a:r>
            <a:r>
              <a:rPr lang="ru-RU" b="1" dirty="0">
                <a:latin typeface="Times New Roman" panose="02020603050405020304" pitchFamily="18" charset="0"/>
                <a:ea typeface="Calibri" panose="020F0502020204030204" pitchFamily="34" charset="0"/>
              </a:rPr>
              <a:t> перспектив </a:t>
            </a:r>
            <a:r>
              <a:rPr lang="ru-RU" b="1" dirty="0" err="1">
                <a:latin typeface="Times New Roman" panose="02020603050405020304" pitchFamily="18" charset="0"/>
                <a:ea typeface="Calibri" panose="020F0502020204030204" pitchFamily="34" charset="0"/>
              </a:rPr>
              <a:t>режаси</a:t>
            </a:r>
            <a:r>
              <a:rPr lang="ru-RU" b="1" dirty="0">
                <a:latin typeface="Times New Roman" panose="02020603050405020304" pitchFamily="18" charset="0"/>
                <a:ea typeface="Calibri" panose="020F0502020204030204" pitchFamily="34" charset="0"/>
              </a:rPr>
              <a:t> </a:t>
            </a:r>
            <a:r>
              <a:rPr lang="ru-RU" b="1" dirty="0" err="1">
                <a:latin typeface="Times New Roman" panose="02020603050405020304" pitchFamily="18" charset="0"/>
                <a:ea typeface="Calibri" panose="020F0502020204030204" pitchFamily="34" charset="0"/>
              </a:rPr>
              <a:t>қўйидаги</a:t>
            </a:r>
            <a:r>
              <a:rPr lang="ru-RU" b="1" dirty="0">
                <a:latin typeface="Times New Roman" panose="02020603050405020304" pitchFamily="18" charset="0"/>
                <a:ea typeface="Calibri" panose="020F0502020204030204" pitchFamily="34" charset="0"/>
              </a:rPr>
              <a:t> </a:t>
            </a:r>
            <a:r>
              <a:rPr lang="ru-RU" b="1" dirty="0" err="1">
                <a:latin typeface="Times New Roman" panose="02020603050405020304" pitchFamily="18" charset="0"/>
                <a:ea typeface="Calibri" panose="020F0502020204030204" pitchFamily="34" charset="0"/>
              </a:rPr>
              <a:t>тартибда</a:t>
            </a:r>
            <a:r>
              <a:rPr lang="ru-RU" b="1" dirty="0">
                <a:latin typeface="Times New Roman" panose="02020603050405020304" pitchFamily="18" charset="0"/>
                <a:ea typeface="Calibri" panose="020F0502020204030204" pitchFamily="34" charset="0"/>
              </a:rPr>
              <a:t> </a:t>
            </a:r>
            <a:r>
              <a:rPr lang="ru-RU" b="1" dirty="0" err="1">
                <a:latin typeface="Times New Roman" panose="02020603050405020304" pitchFamily="18" charset="0"/>
                <a:ea typeface="Calibri" panose="020F0502020204030204" pitchFamily="34" charset="0"/>
              </a:rPr>
              <a:t>ишлаб</a:t>
            </a:r>
            <a:r>
              <a:rPr lang="ru-RU" b="1" dirty="0">
                <a:latin typeface="Times New Roman" panose="02020603050405020304" pitchFamily="18" charset="0"/>
                <a:ea typeface="Calibri" panose="020F0502020204030204" pitchFamily="34" charset="0"/>
              </a:rPr>
              <a:t> </a:t>
            </a:r>
            <a:r>
              <a:rPr lang="ru-RU" b="1" dirty="0" err="1">
                <a:latin typeface="Times New Roman" panose="02020603050405020304" pitchFamily="18" charset="0"/>
                <a:ea typeface="Calibri" panose="020F0502020204030204" pitchFamily="34" charset="0"/>
              </a:rPr>
              <a:t>чиқилади</a:t>
            </a:r>
            <a:endParaRPr lang="ru-RU" b="1" dirty="0"/>
          </a:p>
        </p:txBody>
      </p:sp>
      <p:pic>
        <p:nvPicPr>
          <p:cNvPr id="3074"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268760"/>
            <a:ext cx="2903727" cy="41605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Autofit/>
          </a:bodyPr>
          <a:lstStyle/>
          <a:p>
            <a:pPr algn="ctr">
              <a:defRPr/>
            </a:pPr>
            <a:r>
              <a:rPr lang="ru-RU" sz="1600" dirty="0" err="1"/>
              <a:t>Кўкаламзорлаштириш</a:t>
            </a:r>
            <a:r>
              <a:rPr lang="ru-RU" sz="1600" dirty="0"/>
              <a:t> - </a:t>
            </a:r>
            <a:r>
              <a:rPr lang="ru-RU" sz="1600" dirty="0" err="1"/>
              <a:t>қўрилиш</a:t>
            </a:r>
            <a:r>
              <a:rPr lang="ru-RU" sz="1600" dirty="0"/>
              <a:t> </a:t>
            </a:r>
            <a:r>
              <a:rPr lang="ru-RU" sz="1600" dirty="0" err="1"/>
              <a:t>ишларини</a:t>
            </a:r>
            <a:r>
              <a:rPr lang="ru-RU" sz="1600" dirty="0"/>
              <a:t> </a:t>
            </a:r>
            <a:r>
              <a:rPr lang="ru-RU" sz="1600" dirty="0" err="1"/>
              <a:t>икки</a:t>
            </a:r>
            <a:r>
              <a:rPr lang="ru-RU" sz="1600" dirty="0"/>
              <a:t> </a:t>
            </a:r>
            <a:r>
              <a:rPr lang="ru-RU" sz="1600" dirty="0" err="1"/>
              <a:t>усул</a:t>
            </a:r>
            <a:r>
              <a:rPr lang="ru-RU" sz="1600" dirty="0"/>
              <a:t> </a:t>
            </a:r>
            <a:r>
              <a:rPr lang="ru-RU" sz="1600" dirty="0" err="1"/>
              <a:t>билан</a:t>
            </a:r>
            <a:r>
              <a:rPr lang="ru-RU" sz="1600" dirty="0"/>
              <a:t> </a:t>
            </a:r>
            <a:r>
              <a:rPr lang="ru-RU" sz="1600" dirty="0" err="1"/>
              <a:t>олиб</a:t>
            </a:r>
            <a:r>
              <a:rPr lang="ru-RU" sz="1600" dirty="0"/>
              <a:t> </a:t>
            </a:r>
            <a:r>
              <a:rPr lang="ru-RU" sz="1600" dirty="0" err="1"/>
              <a:t>бориш</a:t>
            </a:r>
            <a:r>
              <a:rPr lang="ru-RU" sz="1600" dirty="0"/>
              <a:t> </a:t>
            </a:r>
            <a:r>
              <a:rPr lang="ru-RU" sz="1600" dirty="0" err="1"/>
              <a:t>мумкин</a:t>
            </a:r>
            <a:endParaRPr lang="ru-RU" sz="1200" b="1" dirty="0"/>
          </a:p>
        </p:txBody>
      </p:sp>
      <p:sp>
        <p:nvSpPr>
          <p:cNvPr id="9218" name="Rectangle 3"/>
          <p:cNvSpPr>
            <a:spLocks noGrp="1" noChangeArrowheads="1"/>
          </p:cNvSpPr>
          <p:nvPr>
            <p:ph sz="quarter" idx="1"/>
          </p:nvPr>
        </p:nvSpPr>
        <p:spPr>
          <a:xfrm>
            <a:off x="71406" y="785794"/>
            <a:ext cx="6228786" cy="6022974"/>
          </a:xfrm>
        </p:spPr>
        <p:txBody>
          <a:bodyPr>
            <a:normAutofit fontScale="55000" lnSpcReduction="20000"/>
          </a:bodyPr>
          <a:lstStyle/>
          <a:p>
            <a:pPr lvl="0" fontAlgn="base" hangingPunct="0"/>
            <a:r>
              <a:rPr lang="ru-RU" i="1" dirty="0" err="1"/>
              <a:t>Яшил</a:t>
            </a:r>
            <a:r>
              <a:rPr lang="ru-RU" i="1" dirty="0"/>
              <a:t> </a:t>
            </a:r>
            <a:r>
              <a:rPr lang="ru-RU" i="1" dirty="0" err="1"/>
              <a:t>объектнинг</a:t>
            </a:r>
            <a:r>
              <a:rPr lang="ru-RU" i="1" dirty="0"/>
              <a:t> </a:t>
            </a:r>
            <a:r>
              <a:rPr lang="ru-RU" i="1" dirty="0" err="1"/>
              <a:t>хамма</a:t>
            </a:r>
            <a:r>
              <a:rPr lang="ru-RU" i="1" dirty="0"/>
              <a:t> </a:t>
            </a:r>
            <a:r>
              <a:rPr lang="ru-RU" i="1" dirty="0" err="1"/>
              <a:t>қурилиши</a:t>
            </a:r>
            <a:r>
              <a:rPr lang="ru-RU" i="1" dirty="0"/>
              <a:t> </a:t>
            </a:r>
            <a:r>
              <a:rPr lang="ru-RU" i="1" dirty="0" err="1"/>
              <a:t>даврини</a:t>
            </a:r>
            <a:r>
              <a:rPr lang="ru-RU" i="1" dirty="0"/>
              <a:t> </a:t>
            </a:r>
            <a:r>
              <a:rPr lang="ru-RU" i="1" dirty="0" err="1"/>
              <a:t>кетма</a:t>
            </a:r>
            <a:r>
              <a:rPr lang="ru-RU" i="1" dirty="0"/>
              <a:t>-кет </a:t>
            </a:r>
            <a:r>
              <a:rPr lang="ru-RU" i="1" dirty="0" err="1"/>
              <a:t>бажариш</a:t>
            </a:r>
            <a:r>
              <a:rPr lang="ru-RU" i="1" dirty="0"/>
              <a:t>, (</a:t>
            </a:r>
            <a:r>
              <a:rPr lang="ru-RU" i="1" dirty="0" err="1"/>
              <a:t>участкани</a:t>
            </a:r>
            <a:r>
              <a:rPr lang="ru-RU" i="1" dirty="0"/>
              <a:t> </a:t>
            </a:r>
            <a:r>
              <a:rPr lang="ru-RU" i="1" dirty="0" err="1"/>
              <a:t>тайёрлашдан</a:t>
            </a:r>
            <a:r>
              <a:rPr lang="ru-RU" i="1" dirty="0"/>
              <a:t> </a:t>
            </a:r>
            <a:r>
              <a:rPr lang="ru-RU" i="1" dirty="0" err="1"/>
              <a:t>ва</a:t>
            </a:r>
            <a:r>
              <a:rPr lang="ru-RU" i="1" dirty="0"/>
              <a:t> урна, </a:t>
            </a:r>
            <a:r>
              <a:rPr lang="ru-RU" i="1" dirty="0" err="1"/>
              <a:t>скамейкаларни</a:t>
            </a:r>
            <a:r>
              <a:rPr lang="ru-RU" i="1" dirty="0"/>
              <a:t> </a:t>
            </a:r>
            <a:r>
              <a:rPr lang="ru-RU" i="1" dirty="0" err="1"/>
              <a:t>ўрнатилишигача</a:t>
            </a:r>
            <a:r>
              <a:rPr lang="ru-RU" i="1" dirty="0"/>
              <a:t>);</a:t>
            </a:r>
            <a:endParaRPr lang="ru-RU" dirty="0"/>
          </a:p>
          <a:p>
            <a:pPr lvl="0" fontAlgn="base" hangingPunct="0"/>
            <a:r>
              <a:rPr lang="ru-RU" i="1" dirty="0" err="1"/>
              <a:t>қурилиш</a:t>
            </a:r>
            <a:r>
              <a:rPr lang="ru-RU" i="1" dirty="0"/>
              <a:t> </a:t>
            </a:r>
            <a:r>
              <a:rPr lang="ru-RU" i="1" dirty="0" err="1"/>
              <a:t>элементларини</a:t>
            </a:r>
            <a:r>
              <a:rPr lang="ru-RU" i="1" dirty="0"/>
              <a:t> </a:t>
            </a:r>
            <a:r>
              <a:rPr lang="ru-RU" i="1" dirty="0" err="1"/>
              <a:t>параллел</a:t>
            </a:r>
            <a:r>
              <a:rPr lang="ru-RU" i="1" dirty="0"/>
              <a:t> </a:t>
            </a:r>
            <a:r>
              <a:rPr lang="ru-RU" i="1" dirty="0" err="1"/>
              <a:t>бажариш</a:t>
            </a:r>
            <a:r>
              <a:rPr lang="ru-RU" i="1" dirty="0"/>
              <a:t> (</a:t>
            </a:r>
            <a:r>
              <a:rPr lang="ru-RU" i="1" dirty="0" err="1"/>
              <a:t>масалан</a:t>
            </a:r>
            <a:r>
              <a:rPr lang="ru-RU" i="1" dirty="0"/>
              <a:t>, </a:t>
            </a:r>
            <a:r>
              <a:rPr lang="ru-RU" i="1" dirty="0" err="1"/>
              <a:t>бир</a:t>
            </a:r>
            <a:r>
              <a:rPr lang="ru-RU" i="1" dirty="0"/>
              <a:t> </a:t>
            </a:r>
            <a:r>
              <a:rPr lang="ru-RU" i="1" dirty="0" err="1"/>
              <a:t>вақтни</a:t>
            </a:r>
            <a:r>
              <a:rPr lang="ru-RU" i="1" dirty="0"/>
              <a:t> </a:t>
            </a:r>
            <a:r>
              <a:rPr lang="ru-RU" i="1" dirty="0" err="1"/>
              <a:t>ўзида</a:t>
            </a:r>
            <a:r>
              <a:rPr lang="ru-RU" i="1" dirty="0"/>
              <a:t> </a:t>
            </a:r>
            <a:r>
              <a:rPr lang="ru-RU" i="1" dirty="0" err="1"/>
              <a:t>дарахтларни</a:t>
            </a:r>
            <a:r>
              <a:rPr lang="ru-RU" i="1" dirty="0"/>
              <a:t> </a:t>
            </a:r>
            <a:r>
              <a:rPr lang="ru-RU" i="1" dirty="0" err="1"/>
              <a:t>экиш</a:t>
            </a:r>
            <a:r>
              <a:rPr lang="ru-RU" i="1" dirty="0"/>
              <a:t> </a:t>
            </a:r>
            <a:r>
              <a:rPr lang="ru-RU" i="1" dirty="0" err="1"/>
              <a:t>ва</a:t>
            </a:r>
            <a:r>
              <a:rPr lang="ru-RU" i="1" dirty="0"/>
              <a:t> </a:t>
            </a:r>
            <a:r>
              <a:rPr lang="ru-RU" i="1" dirty="0" err="1"/>
              <a:t>майсазорни</a:t>
            </a:r>
            <a:r>
              <a:rPr lang="ru-RU" i="1" dirty="0"/>
              <a:t> </a:t>
            </a:r>
            <a:r>
              <a:rPr lang="ru-RU" i="1" dirty="0" err="1"/>
              <a:t>барпо</a:t>
            </a:r>
            <a:r>
              <a:rPr lang="ru-RU" i="1" dirty="0"/>
              <a:t> </a:t>
            </a:r>
            <a:r>
              <a:rPr lang="ru-RU" i="1" dirty="0" err="1"/>
              <a:t>этиш</a:t>
            </a:r>
            <a:r>
              <a:rPr lang="ru-RU" i="1" dirty="0"/>
              <a:t> </a:t>
            </a:r>
            <a:r>
              <a:rPr lang="ru-RU" i="1" dirty="0" err="1"/>
              <a:t>ёки</a:t>
            </a:r>
            <a:r>
              <a:rPr lang="ru-RU" i="1" dirty="0"/>
              <a:t> </a:t>
            </a:r>
            <a:r>
              <a:rPr lang="ru-RU" i="1" dirty="0" err="1"/>
              <a:t>йўлкалар</a:t>
            </a:r>
            <a:r>
              <a:rPr lang="ru-RU" i="1" dirty="0"/>
              <a:t> </a:t>
            </a:r>
            <a:r>
              <a:rPr lang="ru-RU" i="1" dirty="0" err="1"/>
              <a:t>ва</a:t>
            </a:r>
            <a:r>
              <a:rPr lang="ru-RU" i="1" dirty="0"/>
              <a:t> </a:t>
            </a:r>
            <a:r>
              <a:rPr lang="ru-RU" i="1" dirty="0" err="1"/>
              <a:t>майдончаларни</a:t>
            </a:r>
            <a:r>
              <a:rPr lang="ru-RU" i="1" dirty="0"/>
              <a:t> </a:t>
            </a:r>
            <a:r>
              <a:rPr lang="ru-RU" i="1" dirty="0" err="1"/>
              <a:t>тайёрлаш</a:t>
            </a:r>
            <a:r>
              <a:rPr lang="ru-RU" i="1" dirty="0"/>
              <a:t>).</a:t>
            </a:r>
            <a:endParaRPr lang="ru-RU" dirty="0"/>
          </a:p>
          <a:p>
            <a:r>
              <a:rPr lang="ru-RU" dirty="0" err="1"/>
              <a:t>Ишларни</a:t>
            </a:r>
            <a:r>
              <a:rPr lang="ru-RU" dirty="0"/>
              <a:t> </a:t>
            </a:r>
            <a:r>
              <a:rPr lang="ru-RU" dirty="0" err="1"/>
              <a:t>бажариш</a:t>
            </a:r>
            <a:r>
              <a:rPr lang="ru-RU" dirty="0"/>
              <a:t> </a:t>
            </a:r>
            <a:r>
              <a:rPr lang="ru-RU" dirty="0" err="1"/>
              <a:t>учун</a:t>
            </a:r>
            <a:r>
              <a:rPr lang="ru-RU" dirty="0"/>
              <a:t> </a:t>
            </a:r>
            <a:r>
              <a:rPr lang="ru-RU" dirty="0" err="1"/>
              <a:t>қўйидагича</a:t>
            </a:r>
            <a:r>
              <a:rPr lang="ru-RU" dirty="0"/>
              <a:t> </a:t>
            </a:r>
            <a:r>
              <a:rPr lang="ru-RU" dirty="0" err="1"/>
              <a:t>кетма-кетлик</a:t>
            </a:r>
            <a:r>
              <a:rPr lang="ru-RU" dirty="0"/>
              <a:t> </a:t>
            </a:r>
            <a:r>
              <a:rPr lang="ru-RU" dirty="0" err="1"/>
              <a:t>қабул</a:t>
            </a:r>
            <a:r>
              <a:rPr lang="ru-RU" dirty="0"/>
              <a:t> </a:t>
            </a:r>
            <a:r>
              <a:rPr lang="ru-RU" dirty="0" err="1"/>
              <a:t>қилиниши</a:t>
            </a:r>
            <a:r>
              <a:rPr lang="ru-RU" dirty="0"/>
              <a:t> </a:t>
            </a:r>
            <a:r>
              <a:rPr lang="ru-RU" dirty="0" err="1"/>
              <a:t>мумкин</a:t>
            </a:r>
            <a:r>
              <a:rPr lang="ru-RU" dirty="0"/>
              <a:t>:</a:t>
            </a:r>
          </a:p>
          <a:p>
            <a:pPr lvl="0" fontAlgn="base" hangingPunct="0"/>
            <a:r>
              <a:rPr lang="ru-RU" i="1" dirty="0" err="1"/>
              <a:t>Лойиҳаланаётган</a:t>
            </a:r>
            <a:r>
              <a:rPr lang="ru-RU" i="1" dirty="0"/>
              <a:t> </a:t>
            </a:r>
            <a:r>
              <a:rPr lang="ru-RU" i="1" dirty="0" err="1"/>
              <a:t>паркнинг</a:t>
            </a:r>
            <a:r>
              <a:rPr lang="ru-RU" i="1" dirty="0"/>
              <a:t> </a:t>
            </a:r>
            <a:r>
              <a:rPr lang="ru-RU" i="1" dirty="0" err="1"/>
              <a:t>чегарасини</a:t>
            </a:r>
            <a:r>
              <a:rPr lang="ru-RU" i="1" dirty="0"/>
              <a:t> </a:t>
            </a:r>
            <a:r>
              <a:rPr lang="ru-RU" i="1" dirty="0" err="1"/>
              <a:t>белгилаш</a:t>
            </a:r>
            <a:r>
              <a:rPr lang="ru-RU" i="1" dirty="0"/>
              <a:t>;</a:t>
            </a:r>
            <a:endParaRPr lang="ru-RU" dirty="0"/>
          </a:p>
          <a:p>
            <a:pPr lvl="0" fontAlgn="base" hangingPunct="0"/>
            <a:r>
              <a:rPr lang="ru-RU" i="1" dirty="0" err="1"/>
              <a:t>Мавжуд</a:t>
            </a:r>
            <a:r>
              <a:rPr lang="ru-RU" i="1" dirty="0"/>
              <a:t> </a:t>
            </a:r>
            <a:r>
              <a:rPr lang="ru-RU" i="1" dirty="0" err="1"/>
              <a:t>дарахтларга</a:t>
            </a:r>
            <a:r>
              <a:rPr lang="ru-RU" i="1" dirty="0"/>
              <a:t> </a:t>
            </a:r>
            <a:r>
              <a:rPr lang="ru-RU" i="1" dirty="0" err="1"/>
              <a:t>парвариш</a:t>
            </a:r>
            <a:r>
              <a:rPr lang="ru-RU" i="1" dirty="0"/>
              <a:t> </a:t>
            </a:r>
            <a:r>
              <a:rPr lang="ru-RU" i="1" dirty="0" err="1"/>
              <a:t>бериш</a:t>
            </a:r>
            <a:r>
              <a:rPr lang="ru-RU" i="1" dirty="0"/>
              <a:t>;</a:t>
            </a:r>
            <a:endParaRPr lang="ru-RU" dirty="0"/>
          </a:p>
          <a:p>
            <a:pPr lvl="0" fontAlgn="base" hangingPunct="0"/>
            <a:r>
              <a:rPr lang="ru-RU" i="1" dirty="0" err="1"/>
              <a:t>Вақтинчалик</a:t>
            </a:r>
            <a:r>
              <a:rPr lang="ru-RU" i="1" dirty="0"/>
              <a:t> </a:t>
            </a:r>
            <a:r>
              <a:rPr lang="ru-RU" i="1" dirty="0" err="1"/>
              <a:t>иншоатларни</a:t>
            </a:r>
            <a:r>
              <a:rPr lang="ru-RU" i="1" dirty="0"/>
              <a:t> </a:t>
            </a:r>
            <a:r>
              <a:rPr lang="ru-RU" i="1" dirty="0" err="1"/>
              <a:t>қуриш</a:t>
            </a:r>
            <a:r>
              <a:rPr lang="ru-RU" i="1" dirty="0"/>
              <a:t>;</a:t>
            </a:r>
            <a:endParaRPr lang="ru-RU" dirty="0"/>
          </a:p>
          <a:p>
            <a:pPr lvl="0" fontAlgn="base" hangingPunct="0"/>
            <a:r>
              <a:rPr lang="en-US" i="1" dirty="0" err="1"/>
              <a:t>Лойиҳа</a:t>
            </a:r>
            <a:r>
              <a:rPr lang="en-US" i="1" dirty="0"/>
              <a:t> </a:t>
            </a:r>
            <a:r>
              <a:rPr lang="en-US" i="1" dirty="0" err="1"/>
              <a:t>бўйича</a:t>
            </a:r>
            <a:r>
              <a:rPr lang="en-US" i="1" dirty="0"/>
              <a:t> </a:t>
            </a:r>
            <a:r>
              <a:rPr lang="en-US" i="1" dirty="0" err="1"/>
              <a:t>участкани</a:t>
            </a:r>
            <a:r>
              <a:rPr lang="en-US" i="1" dirty="0"/>
              <a:t> </a:t>
            </a:r>
            <a:r>
              <a:rPr lang="en-US" i="1" dirty="0" err="1"/>
              <a:t>бўлиш</a:t>
            </a:r>
            <a:r>
              <a:rPr lang="en-US" i="1" dirty="0"/>
              <a:t>;</a:t>
            </a:r>
            <a:endParaRPr lang="ru-RU" dirty="0"/>
          </a:p>
          <a:p>
            <a:pPr lvl="0" fontAlgn="base" hangingPunct="0"/>
            <a:r>
              <a:rPr lang="en-US" i="1" dirty="0" err="1"/>
              <a:t>Ҳар</a:t>
            </a:r>
            <a:r>
              <a:rPr lang="en-US" i="1" dirty="0"/>
              <a:t> </a:t>
            </a:r>
            <a:r>
              <a:rPr lang="en-US" i="1" dirty="0" err="1"/>
              <a:t>ҳил</a:t>
            </a:r>
            <a:r>
              <a:rPr lang="en-US" i="1" dirty="0"/>
              <a:t> </a:t>
            </a:r>
            <a:r>
              <a:rPr lang="en-US" i="1" dirty="0" err="1"/>
              <a:t>иншоатлар</a:t>
            </a:r>
            <a:r>
              <a:rPr lang="en-US" i="1" dirty="0"/>
              <a:t> </a:t>
            </a:r>
            <a:r>
              <a:rPr lang="en-US" i="1" dirty="0" err="1"/>
              <a:t>пойдевори</a:t>
            </a:r>
            <a:r>
              <a:rPr lang="en-US" i="1" dirty="0"/>
              <a:t> </a:t>
            </a:r>
            <a:r>
              <a:rPr lang="en-US" i="1" dirty="0" err="1"/>
              <a:t>учун</a:t>
            </a:r>
            <a:r>
              <a:rPr lang="en-US" i="1" dirty="0"/>
              <a:t> </a:t>
            </a:r>
            <a:r>
              <a:rPr lang="en-US" i="1" dirty="0" err="1"/>
              <a:t>катлаванлар</a:t>
            </a:r>
            <a:r>
              <a:rPr lang="en-US" i="1" dirty="0"/>
              <a:t> </a:t>
            </a:r>
            <a:r>
              <a:rPr lang="en-US" i="1" dirty="0" err="1"/>
              <a:t>қазиш</a:t>
            </a:r>
            <a:r>
              <a:rPr lang="en-US" i="1" dirty="0"/>
              <a:t>;</a:t>
            </a:r>
            <a:endParaRPr lang="ru-RU" dirty="0"/>
          </a:p>
          <a:p>
            <a:pPr lvl="0" fontAlgn="base" hangingPunct="0"/>
            <a:r>
              <a:rPr lang="ru-RU" i="1" dirty="0" err="1"/>
              <a:t>Майдонни</a:t>
            </a:r>
            <a:r>
              <a:rPr lang="ru-RU" i="1" dirty="0"/>
              <a:t> </a:t>
            </a:r>
            <a:r>
              <a:rPr lang="ru-RU" i="1" dirty="0" err="1"/>
              <a:t>тозалаш</a:t>
            </a:r>
            <a:r>
              <a:rPr lang="ru-RU" i="1" dirty="0"/>
              <a:t>;</a:t>
            </a:r>
            <a:endParaRPr lang="ru-RU" dirty="0"/>
          </a:p>
          <a:p>
            <a:pPr lvl="0" fontAlgn="base" hangingPunct="0"/>
            <a:r>
              <a:rPr lang="ru-RU" i="1" dirty="0"/>
              <a:t>Ер ости </a:t>
            </a:r>
            <a:r>
              <a:rPr lang="ru-RU" i="1" dirty="0" err="1"/>
              <a:t>хўжалиги</a:t>
            </a:r>
            <a:r>
              <a:rPr lang="ru-RU" i="1" dirty="0"/>
              <a:t> </a:t>
            </a:r>
            <a:r>
              <a:rPr lang="ru-RU" i="1" dirty="0" err="1"/>
              <a:t>тармоғини</a:t>
            </a:r>
            <a:r>
              <a:rPr lang="ru-RU" i="1" dirty="0"/>
              <a:t> </a:t>
            </a:r>
            <a:r>
              <a:rPr lang="ru-RU" i="1" dirty="0" err="1"/>
              <a:t>ўтказиш</a:t>
            </a:r>
            <a:r>
              <a:rPr lang="ru-RU" i="1" dirty="0"/>
              <a:t>;</a:t>
            </a:r>
            <a:endParaRPr lang="ru-RU" dirty="0"/>
          </a:p>
          <a:p>
            <a:pPr lvl="0" fontAlgn="base" hangingPunct="0"/>
            <a:r>
              <a:rPr lang="en-US" i="1" dirty="0" err="1"/>
              <a:t>Чироқлар</a:t>
            </a:r>
            <a:r>
              <a:rPr lang="en-US" i="1" dirty="0"/>
              <a:t> (</a:t>
            </a:r>
            <a:r>
              <a:rPr lang="en-US" i="1" dirty="0" err="1"/>
              <a:t>фанарлар</a:t>
            </a:r>
            <a:r>
              <a:rPr lang="en-US" i="1" dirty="0"/>
              <a:t>)</a:t>
            </a:r>
            <a:r>
              <a:rPr lang="en-US" i="1" dirty="0" err="1"/>
              <a:t>ни</a:t>
            </a:r>
            <a:r>
              <a:rPr lang="en-US" i="1" dirty="0"/>
              <a:t> </a:t>
            </a:r>
            <a:r>
              <a:rPr lang="en-US" i="1" dirty="0" err="1"/>
              <a:t>ўрнатиш</a:t>
            </a:r>
            <a:r>
              <a:rPr lang="en-US" i="1" dirty="0"/>
              <a:t>;</a:t>
            </a:r>
            <a:endParaRPr lang="ru-RU" dirty="0"/>
          </a:p>
          <a:p>
            <a:pPr lvl="0" fontAlgn="base" hangingPunct="0"/>
            <a:r>
              <a:rPr lang="ru-RU" i="1" dirty="0" err="1"/>
              <a:t>Ҳар</a:t>
            </a:r>
            <a:r>
              <a:rPr lang="ru-RU" i="1" dirty="0"/>
              <a:t> </a:t>
            </a:r>
            <a:r>
              <a:rPr lang="ru-RU" i="1" dirty="0" err="1"/>
              <a:t>ҳил</a:t>
            </a:r>
            <a:r>
              <a:rPr lang="ru-RU" i="1" dirty="0"/>
              <a:t> </a:t>
            </a:r>
            <a:r>
              <a:rPr lang="ru-RU" i="1" dirty="0" err="1"/>
              <a:t>участкаларда</a:t>
            </a:r>
            <a:r>
              <a:rPr lang="ru-RU" i="1" dirty="0"/>
              <a:t> </a:t>
            </a:r>
            <a:r>
              <a:rPr lang="ru-RU" i="1" dirty="0" err="1"/>
              <a:t>тупроқни</a:t>
            </a:r>
            <a:r>
              <a:rPr lang="ru-RU" i="1" dirty="0"/>
              <a:t> </a:t>
            </a:r>
            <a:r>
              <a:rPr lang="ru-RU" i="1" dirty="0" err="1"/>
              <a:t>кесиш</a:t>
            </a:r>
            <a:r>
              <a:rPr lang="ru-RU" i="1" dirty="0"/>
              <a:t> ;</a:t>
            </a:r>
            <a:endParaRPr lang="ru-RU" dirty="0"/>
          </a:p>
          <a:p>
            <a:pPr lvl="0" fontAlgn="base" hangingPunct="0"/>
            <a:r>
              <a:rPr lang="ru-RU" i="1" dirty="0" err="1"/>
              <a:t>Аҳоли</a:t>
            </a:r>
            <a:r>
              <a:rPr lang="ru-RU" i="1" dirty="0"/>
              <a:t> </a:t>
            </a:r>
            <a:r>
              <a:rPr lang="ru-RU" i="1" dirty="0" err="1"/>
              <a:t>пунктларидан</a:t>
            </a:r>
            <a:r>
              <a:rPr lang="ru-RU" i="1" dirty="0"/>
              <a:t> </a:t>
            </a:r>
            <a:r>
              <a:rPr lang="ru-RU" i="1" dirty="0" err="1"/>
              <a:t>ортиқча</a:t>
            </a:r>
            <a:r>
              <a:rPr lang="ru-RU" i="1" dirty="0"/>
              <a:t> </a:t>
            </a:r>
            <a:r>
              <a:rPr lang="ru-RU" i="1" dirty="0" err="1"/>
              <a:t>тупроқни</a:t>
            </a:r>
            <a:r>
              <a:rPr lang="ru-RU" i="1" dirty="0"/>
              <a:t> </a:t>
            </a:r>
            <a:r>
              <a:rPr lang="ru-RU" i="1" dirty="0" err="1"/>
              <a:t>чиқариб</a:t>
            </a:r>
            <a:r>
              <a:rPr lang="ru-RU" i="1" dirty="0"/>
              <a:t> </a:t>
            </a:r>
            <a:r>
              <a:rPr lang="ru-RU" i="1" dirty="0" err="1"/>
              <a:t>ташлаш</a:t>
            </a:r>
            <a:r>
              <a:rPr lang="ru-RU" i="1" dirty="0"/>
              <a:t>;</a:t>
            </a:r>
            <a:endParaRPr lang="ru-RU" dirty="0"/>
          </a:p>
          <a:p>
            <a:pPr lvl="0" fontAlgn="base" hangingPunct="0"/>
            <a:r>
              <a:rPr lang="ru-RU" i="1" dirty="0" err="1"/>
              <a:t>Йўллар</a:t>
            </a:r>
            <a:r>
              <a:rPr lang="ru-RU" i="1" dirty="0"/>
              <a:t> </a:t>
            </a:r>
            <a:r>
              <a:rPr lang="ru-RU" i="1" dirty="0" err="1"/>
              <a:t>ва</a:t>
            </a:r>
            <a:r>
              <a:rPr lang="ru-RU" i="1" dirty="0"/>
              <a:t> </a:t>
            </a:r>
            <a:r>
              <a:rPr lang="ru-RU" i="1" dirty="0" err="1"/>
              <a:t>майдончалар</a:t>
            </a:r>
            <a:r>
              <a:rPr lang="ru-RU" i="1" dirty="0"/>
              <a:t> </a:t>
            </a:r>
            <a:r>
              <a:rPr lang="ru-RU" i="1" dirty="0" err="1"/>
              <a:t>учун</a:t>
            </a:r>
            <a:r>
              <a:rPr lang="ru-RU" i="1" dirty="0"/>
              <a:t> </a:t>
            </a:r>
            <a:r>
              <a:rPr lang="ru-RU" i="1" dirty="0" err="1"/>
              <a:t>асос</a:t>
            </a:r>
            <a:r>
              <a:rPr lang="ru-RU" i="1" dirty="0"/>
              <a:t> </a:t>
            </a:r>
            <a:r>
              <a:rPr lang="ru-RU" i="1" dirty="0" err="1"/>
              <a:t>тайёрлаш</a:t>
            </a:r>
            <a:r>
              <a:rPr lang="ru-RU" i="1" dirty="0"/>
              <a:t>;</a:t>
            </a:r>
            <a:endParaRPr lang="ru-RU" dirty="0"/>
          </a:p>
          <a:p>
            <a:pPr lvl="0" fontAlgn="base" hangingPunct="0"/>
            <a:r>
              <a:rPr lang="ru-RU" i="1" dirty="0" err="1"/>
              <a:t>Кўчат</a:t>
            </a:r>
            <a:r>
              <a:rPr lang="ru-RU" i="1" dirty="0"/>
              <a:t> </a:t>
            </a:r>
            <a:r>
              <a:rPr lang="ru-RU" i="1" dirty="0" err="1"/>
              <a:t>экиш</a:t>
            </a:r>
            <a:r>
              <a:rPr lang="ru-RU" i="1" dirty="0"/>
              <a:t> </a:t>
            </a:r>
            <a:r>
              <a:rPr lang="ru-RU" i="1" dirty="0" err="1"/>
              <a:t>ва</a:t>
            </a:r>
            <a:r>
              <a:rPr lang="ru-RU" i="1" dirty="0"/>
              <a:t> </a:t>
            </a:r>
            <a:r>
              <a:rPr lang="ru-RU" i="1" dirty="0" err="1"/>
              <a:t>уруғ</a:t>
            </a:r>
            <a:r>
              <a:rPr lang="ru-RU" i="1" dirty="0"/>
              <a:t> </a:t>
            </a:r>
            <a:r>
              <a:rPr lang="ru-RU" i="1" dirty="0" err="1"/>
              <a:t>сепиш</a:t>
            </a:r>
            <a:r>
              <a:rPr lang="ru-RU" i="1" dirty="0"/>
              <a:t> </a:t>
            </a:r>
            <a:r>
              <a:rPr lang="ru-RU" i="1" dirty="0" err="1"/>
              <a:t>учун</a:t>
            </a:r>
            <a:r>
              <a:rPr lang="ru-RU" i="1" dirty="0"/>
              <a:t> </a:t>
            </a:r>
            <a:r>
              <a:rPr lang="ru-RU" i="1" dirty="0" err="1"/>
              <a:t>тупроқни</a:t>
            </a:r>
            <a:r>
              <a:rPr lang="ru-RU" i="1" dirty="0"/>
              <a:t> </a:t>
            </a:r>
            <a:r>
              <a:rPr lang="ru-RU" i="1" dirty="0" err="1"/>
              <a:t>тайёрлаш</a:t>
            </a:r>
            <a:r>
              <a:rPr lang="ru-RU" i="1" dirty="0"/>
              <a:t>;</a:t>
            </a:r>
            <a:endParaRPr lang="ru-RU" dirty="0"/>
          </a:p>
          <a:p>
            <a:pPr lvl="0" fontAlgn="base" hangingPunct="0"/>
            <a:r>
              <a:rPr lang="ru-RU" i="1" dirty="0" err="1"/>
              <a:t>Йўлкаларга</a:t>
            </a:r>
            <a:r>
              <a:rPr lang="ru-RU" i="1" dirty="0"/>
              <a:t> </a:t>
            </a:r>
            <a:r>
              <a:rPr lang="ru-RU" i="1" dirty="0" err="1"/>
              <a:t>ва</a:t>
            </a:r>
            <a:r>
              <a:rPr lang="ru-RU" i="1" dirty="0"/>
              <a:t> </a:t>
            </a:r>
            <a:r>
              <a:rPr lang="ru-RU" i="1" dirty="0" err="1"/>
              <a:t>майдонларга</a:t>
            </a:r>
            <a:r>
              <a:rPr lang="ru-RU" i="1" dirty="0"/>
              <a:t> </a:t>
            </a:r>
            <a:r>
              <a:rPr lang="ru-RU" i="1" dirty="0" err="1"/>
              <a:t>қоплама</a:t>
            </a:r>
            <a:r>
              <a:rPr lang="ru-RU" i="1" dirty="0"/>
              <a:t> </a:t>
            </a:r>
            <a:r>
              <a:rPr lang="ru-RU" i="1" dirty="0" err="1"/>
              <a:t>ўрнатиш</a:t>
            </a:r>
            <a:r>
              <a:rPr lang="ru-RU" i="1" dirty="0"/>
              <a:t>;</a:t>
            </a:r>
            <a:endParaRPr lang="ru-RU" dirty="0"/>
          </a:p>
          <a:p>
            <a:pPr lvl="0" fontAlgn="base" hangingPunct="0"/>
            <a:r>
              <a:rPr lang="ru-RU" i="1" dirty="0" err="1"/>
              <a:t>Павилонларни</a:t>
            </a:r>
            <a:r>
              <a:rPr lang="ru-RU" i="1" dirty="0"/>
              <a:t> </a:t>
            </a:r>
            <a:r>
              <a:rPr lang="ru-RU" i="1" dirty="0" err="1"/>
              <a:t>қўриш</a:t>
            </a:r>
            <a:r>
              <a:rPr lang="ru-RU" i="1" dirty="0"/>
              <a:t> </a:t>
            </a:r>
            <a:r>
              <a:rPr lang="ru-RU" i="1" dirty="0" err="1"/>
              <a:t>ва</a:t>
            </a:r>
            <a:r>
              <a:rPr lang="ru-RU" i="1" dirty="0"/>
              <a:t> монтаж </a:t>
            </a:r>
            <a:r>
              <a:rPr lang="ru-RU" i="1" dirty="0" err="1"/>
              <a:t>қилиш</a:t>
            </a:r>
            <a:r>
              <a:rPr lang="ru-RU" i="1" dirty="0"/>
              <a:t>;</a:t>
            </a:r>
            <a:endParaRPr lang="ru-RU" dirty="0"/>
          </a:p>
          <a:p>
            <a:pPr lvl="0" fontAlgn="base" hangingPunct="0"/>
            <a:r>
              <a:rPr lang="ru-RU" i="1" dirty="0" err="1"/>
              <a:t>Дарахтлар</a:t>
            </a:r>
            <a:r>
              <a:rPr lang="ru-RU" i="1" dirty="0"/>
              <a:t> </a:t>
            </a:r>
            <a:r>
              <a:rPr lang="ru-RU" i="1" dirty="0" err="1"/>
              <a:t>буталар</a:t>
            </a:r>
            <a:r>
              <a:rPr lang="ru-RU" i="1" dirty="0"/>
              <a:t>, </a:t>
            </a:r>
            <a:r>
              <a:rPr lang="ru-RU" i="1" dirty="0" err="1"/>
              <a:t>гулларни</a:t>
            </a:r>
            <a:r>
              <a:rPr lang="ru-RU" i="1" dirty="0"/>
              <a:t> </a:t>
            </a:r>
            <a:r>
              <a:rPr lang="ru-RU" i="1" dirty="0" err="1"/>
              <a:t>экиш</a:t>
            </a:r>
            <a:r>
              <a:rPr lang="ru-RU" i="1" dirty="0"/>
              <a:t>, </a:t>
            </a:r>
            <a:r>
              <a:rPr lang="ru-RU" i="1" dirty="0" err="1"/>
              <a:t>майсазор</a:t>
            </a:r>
            <a:r>
              <a:rPr lang="ru-RU" i="1" dirty="0"/>
              <a:t> </a:t>
            </a:r>
            <a:r>
              <a:rPr lang="ru-RU" i="1" dirty="0" err="1"/>
              <a:t>учун</a:t>
            </a:r>
            <a:r>
              <a:rPr lang="ru-RU" i="1" dirty="0"/>
              <a:t> </a:t>
            </a:r>
            <a:r>
              <a:rPr lang="ru-RU" i="1" dirty="0" err="1"/>
              <a:t>уруғлар</a:t>
            </a:r>
            <a:r>
              <a:rPr lang="ru-RU" i="1" dirty="0"/>
              <a:t> </a:t>
            </a:r>
            <a:r>
              <a:rPr lang="ru-RU" i="1" dirty="0" err="1"/>
              <a:t>сепиш</a:t>
            </a:r>
            <a:r>
              <a:rPr lang="ru-RU" i="1" dirty="0"/>
              <a:t>;</a:t>
            </a:r>
            <a:endParaRPr lang="ru-RU" dirty="0"/>
          </a:p>
          <a:p>
            <a:pPr lvl="0" fontAlgn="base" hangingPunct="0"/>
            <a:r>
              <a:rPr lang="ru-RU" i="1" dirty="0" err="1"/>
              <a:t>Вақтинчалик</a:t>
            </a:r>
            <a:r>
              <a:rPr lang="ru-RU" i="1" dirty="0"/>
              <a:t> </a:t>
            </a:r>
            <a:r>
              <a:rPr lang="ru-RU" i="1" dirty="0" err="1"/>
              <a:t>иншоатларни</a:t>
            </a:r>
            <a:r>
              <a:rPr lang="ru-RU" i="1" dirty="0"/>
              <a:t> </a:t>
            </a:r>
            <a:r>
              <a:rPr lang="ru-RU" i="1" dirty="0" err="1"/>
              <a:t>бузиш</a:t>
            </a:r>
            <a:r>
              <a:rPr lang="ru-RU" i="1" dirty="0"/>
              <a:t> </a:t>
            </a:r>
            <a:r>
              <a:rPr lang="ru-RU" i="1" dirty="0" err="1"/>
              <a:t>ва</a:t>
            </a:r>
            <a:r>
              <a:rPr lang="ru-RU" i="1" dirty="0"/>
              <a:t> </a:t>
            </a:r>
            <a:r>
              <a:rPr lang="ru-RU" i="1" dirty="0" err="1"/>
              <a:t>ортиқчасини</a:t>
            </a:r>
            <a:r>
              <a:rPr lang="ru-RU" i="1" dirty="0"/>
              <a:t> </a:t>
            </a:r>
            <a:r>
              <a:rPr lang="ru-RU" i="1" dirty="0" err="1"/>
              <a:t>олиб</a:t>
            </a:r>
            <a:r>
              <a:rPr lang="ru-RU" i="1" dirty="0"/>
              <a:t> </a:t>
            </a:r>
            <a:r>
              <a:rPr lang="ru-RU" i="1" dirty="0" err="1"/>
              <a:t>чиқиш</a:t>
            </a:r>
            <a:r>
              <a:rPr lang="ru-RU" i="1" dirty="0"/>
              <a:t>;</a:t>
            </a:r>
            <a:endParaRPr lang="ru-RU" dirty="0"/>
          </a:p>
          <a:p>
            <a:r>
              <a:rPr lang="en-US" i="1" dirty="0" err="1"/>
              <a:t>Кичик</a:t>
            </a:r>
            <a:r>
              <a:rPr lang="en-US" i="1" dirty="0"/>
              <a:t> </a:t>
            </a:r>
            <a:r>
              <a:rPr lang="en-US" i="1" dirty="0" err="1"/>
              <a:t>архитектура</a:t>
            </a:r>
            <a:r>
              <a:rPr lang="en-US" i="1" dirty="0"/>
              <a:t>  </a:t>
            </a:r>
            <a:r>
              <a:rPr lang="en-US" i="1" dirty="0" err="1"/>
              <a:t>шаклларини</a:t>
            </a:r>
            <a:r>
              <a:rPr lang="en-US" i="1" dirty="0"/>
              <a:t> </a:t>
            </a:r>
            <a:r>
              <a:rPr lang="en-US" i="1" dirty="0" err="1"/>
              <a:t>ўрнатиш</a:t>
            </a:r>
            <a:r>
              <a:rPr lang="uz-Cyrl-UZ" sz="2300" dirty="0" smtClean="0"/>
              <a:t>.</a:t>
            </a:r>
            <a:endParaRPr lang="ru-RU" sz="2300" dirty="0"/>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132856"/>
            <a:ext cx="2899514" cy="3528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eaLnBrk="1" hangingPunct="1"/>
            <a:r>
              <a:rPr lang="uz-Cyrl-UZ" sz="2400" b="1"/>
              <a:t>Гулзорлар ташкил қилиш ва уларнинг турли хил шакллари</a:t>
            </a:r>
            <a:endParaRPr lang="ru-RU" altLang="ru-RU" sz="28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rmAutofit fontScale="92500" lnSpcReduction="20000"/>
          </a:bodyPr>
          <a:lstStyle/>
          <a:p>
            <a:pPr indent="0" algn="just" eaLnBrk="1" fontAlgn="auto" hangingPunct="1">
              <a:spcAft>
                <a:spcPts val="0"/>
              </a:spcAft>
              <a:buNone/>
              <a:defRPr/>
            </a:pPr>
            <a:r>
              <a:rPr lang="ru-RU" sz="2000" dirty="0" smtClean="0">
                <a:latin typeface="Times New Roman" panose="02020603050405020304" pitchFamily="18" charset="0"/>
                <a:cs typeface="Times New Roman" panose="02020603050405020304" pitchFamily="18" charset="0"/>
              </a:rPr>
              <a:t>	</a:t>
            </a:r>
            <a:r>
              <a:rPr lang="ru-RU" sz="2000" smtClean="0">
                <a:latin typeface="Times New Roman" panose="02020603050405020304" pitchFamily="18" charset="0"/>
                <a:cs typeface="Times New Roman" panose="02020603050405020304" pitchFamily="18" charset="0"/>
              </a:rPr>
              <a:t>	</a:t>
            </a:r>
            <a:r>
              <a:rPr lang="uz-Cyrl-UZ" sz="2000"/>
              <a:t>Ихтиёий яшиллик бунёд этишнинг (яшил қурилишнинг муҳим асоси бу клумбалар, рабаткалар, гуруҳ. лар, газон (майсазор) фонидаги алоҳида ва бошқа экинлар ҳисобланади. </a:t>
            </a:r>
            <a:r>
              <a:rPr lang="ru-RU" sz="2000"/>
              <a:t>Лекин гулли безатишда аниқ муносабатлар ва ўлчамларга бўйсуниш керак. Ҳиёбонлар, истироҳат боғлари ва кўкаламзорлаштиришнинг бошқа объектларини гулзорлар билан ўта тўлдириб юбориш рационал эмас ва ҳар доим ҳам ўзини оқламайди. Гулзорларни лойиҳалашда бош тамойнлга таяниш керак, яъни гулли безак берилган кўкаламзорлаштириш объектининг умумий мақсадига бўйсуниши зарур, бунда гулзорни қандай объект олдида-маданият саройи, мемориал, ҳиёбон, маъмурин бинолар олдидалиги ҳисобга олинади. Бу ҳолда гулзорлар архитектура иншоотига (монумент, бино ва ҳ. к.) диққатни жалб қилиши ва унинг ўзига хос хусусиятини ажратиб кўрсатиш керак</a:t>
            </a: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026" name="Picture 2" descr="Картинки по запросу партер цвет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581128"/>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4581128"/>
            <a:ext cx="3313318"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7738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4708981"/>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0" hangingPunct="0"/>
            <a:r>
              <a:rPr lang="ru-RU" sz="2000">
                <a:solidFill>
                  <a:prstClr val="black"/>
                </a:solidFill>
              </a:rPr>
              <a:t>Партерли ва турли композицияли ра</a:t>
            </a:r>
            <a:r>
              <a:rPr lang="uz-Cyrl-UZ" sz="2000">
                <a:solidFill>
                  <a:prstClr val="black"/>
                </a:solidFill>
              </a:rPr>
              <a:t>н</a:t>
            </a:r>
            <a:r>
              <a:rPr lang="ru-RU" sz="2000">
                <a:solidFill>
                  <a:prstClr val="black"/>
                </a:solidFill>
              </a:rPr>
              <a:t>г-баранг, чиройли гулзорлар алоҳида ҳусусиятга эга иншоотларни безатишда ишлатилади. Жумладдан, бу ишлар кўргазмалар, маданият саройлари, ҳайкаллар, мемориаллар, музейлар, театрлар рўпарасида амалга оширилади. Гуллар ва бошқа ўсимликларнинг барча сифатларини яхши кўрсатиш учун, боғлар, ҳиёбонлар ва алоҳида гулзорларни кўкаламзорлаштиришда турли классик усуллардан регуляр (геометрик, француз) ва ландшафт (инглиз) усулларидан фойдаланиш мумкин. </a:t>
            </a:r>
          </a:p>
        </p:txBody>
      </p:sp>
      <p:pic>
        <p:nvPicPr>
          <p:cNvPr id="2050" name="Picture 2" descr="Картинки по запросу партер цветни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60648"/>
            <a:ext cx="2919567" cy="21381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3429000"/>
            <a:ext cx="3034449"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3029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normAutofit lnSpcReduction="10000"/>
          </a:bodyPr>
          <a:lstStyle/>
          <a:p>
            <a:pPr algn="just"/>
            <a:r>
              <a:rPr lang="ru-RU" sz="2000" dirty="0" err="1"/>
              <a:t>Гулзор</a:t>
            </a:r>
            <a:r>
              <a:rPr lang="ru-RU" sz="2000" dirty="0"/>
              <a:t> </a:t>
            </a:r>
            <a:r>
              <a:rPr lang="ru-RU" sz="2000" dirty="0" err="1"/>
              <a:t>деганда</a:t>
            </a:r>
            <a:r>
              <a:rPr lang="ru-RU" sz="2000" dirty="0"/>
              <a:t>, </a:t>
            </a:r>
            <a:r>
              <a:rPr lang="ru-RU" sz="2000" dirty="0" err="1"/>
              <a:t>турли</a:t>
            </a:r>
            <a:r>
              <a:rPr lang="ru-RU" sz="2000" dirty="0"/>
              <a:t> </a:t>
            </a:r>
            <a:r>
              <a:rPr lang="ru-RU" sz="2000" dirty="0" err="1"/>
              <a:t>объектларни</a:t>
            </a:r>
            <a:r>
              <a:rPr lang="ru-RU" sz="2000" dirty="0"/>
              <a:t> </a:t>
            </a:r>
            <a:r>
              <a:rPr lang="ru-RU" sz="2000" dirty="0" err="1"/>
              <a:t>безатиш</a:t>
            </a:r>
            <a:r>
              <a:rPr lang="ru-RU" sz="2000" dirty="0"/>
              <a:t> </a:t>
            </a:r>
            <a:r>
              <a:rPr lang="ru-RU" sz="2000" dirty="0" err="1"/>
              <a:t>учун</a:t>
            </a:r>
            <a:r>
              <a:rPr lang="ru-RU" sz="2000" dirty="0"/>
              <a:t> </a:t>
            </a:r>
            <a:r>
              <a:rPr lang="ru-RU" sz="2000" dirty="0" err="1"/>
              <a:t>мўлжалланган</a:t>
            </a:r>
            <a:r>
              <a:rPr lang="ru-RU" sz="2000" dirty="0"/>
              <a:t> </a:t>
            </a:r>
            <a:r>
              <a:rPr lang="ru-RU" sz="2000" dirty="0" err="1"/>
              <a:t>ва</a:t>
            </a:r>
            <a:r>
              <a:rPr lang="ru-RU" sz="2000" dirty="0"/>
              <a:t> </a:t>
            </a:r>
            <a:r>
              <a:rPr lang="ru-RU" sz="2000" dirty="0" err="1"/>
              <a:t>ўзида</a:t>
            </a:r>
            <a:r>
              <a:rPr lang="ru-RU" sz="2000" dirty="0"/>
              <a:t> </a:t>
            </a:r>
            <a:r>
              <a:rPr lang="ru-RU" sz="2000" dirty="0" err="1"/>
              <a:t>майсазорлар</a:t>
            </a:r>
            <a:r>
              <a:rPr lang="ru-RU" sz="2000" dirty="0"/>
              <a:t>, </a:t>
            </a:r>
            <a:r>
              <a:rPr lang="ru-RU" sz="2000" dirty="0" err="1"/>
              <a:t>йўлакчалар</a:t>
            </a:r>
            <a:r>
              <a:rPr lang="ru-RU" sz="2000" dirty="0"/>
              <a:t>, </a:t>
            </a:r>
            <a:r>
              <a:rPr lang="ru-RU" sz="2000" dirty="0" err="1"/>
              <a:t>бир</a:t>
            </a:r>
            <a:r>
              <a:rPr lang="ru-RU" sz="2000" dirty="0"/>
              <a:t> </a:t>
            </a:r>
            <a:r>
              <a:rPr lang="ru-RU" sz="2000" dirty="0" err="1"/>
              <a:t>йиллик</a:t>
            </a:r>
            <a:r>
              <a:rPr lang="ru-RU" sz="2000" dirty="0"/>
              <a:t> </a:t>
            </a:r>
            <a:r>
              <a:rPr lang="ru-RU" sz="2000" dirty="0" err="1"/>
              <a:t>ва</a:t>
            </a:r>
            <a:r>
              <a:rPr lang="ru-RU" sz="2000" dirty="0"/>
              <a:t> </a:t>
            </a:r>
            <a:r>
              <a:rPr lang="ru-RU" sz="2000" dirty="0" err="1"/>
              <a:t>кўп</a:t>
            </a:r>
            <a:r>
              <a:rPr lang="ru-RU" sz="2000" dirty="0"/>
              <a:t> </a:t>
            </a:r>
            <a:r>
              <a:rPr lang="ru-RU" sz="2000" dirty="0" err="1"/>
              <a:t>йиллик</a:t>
            </a:r>
            <a:r>
              <a:rPr lang="ru-RU" sz="2000" dirty="0"/>
              <a:t> </a:t>
            </a:r>
            <a:r>
              <a:rPr lang="ru-RU" sz="2000" dirty="0" err="1"/>
              <a:t>гулловчи</a:t>
            </a:r>
            <a:r>
              <a:rPr lang="ru-RU" sz="2000" dirty="0"/>
              <a:t> </a:t>
            </a:r>
            <a:r>
              <a:rPr lang="ru-RU" sz="2000" dirty="0" err="1"/>
              <a:t>ҳамда</a:t>
            </a:r>
            <a:r>
              <a:rPr lang="ru-RU" sz="2000" dirty="0"/>
              <a:t> </a:t>
            </a:r>
            <a:r>
              <a:rPr lang="ru-RU" sz="2000" dirty="0" err="1"/>
              <a:t>манзара</a:t>
            </a:r>
            <a:r>
              <a:rPr lang="ru-RU" sz="2000" dirty="0"/>
              <a:t> </a:t>
            </a:r>
            <a:r>
              <a:rPr lang="ru-RU" sz="2000" dirty="0" err="1"/>
              <a:t>берувчн</a:t>
            </a:r>
            <a:r>
              <a:rPr lang="ru-RU" sz="2000" dirty="0"/>
              <a:t> </a:t>
            </a:r>
            <a:r>
              <a:rPr lang="ru-RU" sz="2000" dirty="0" err="1"/>
              <a:t>баргли</a:t>
            </a:r>
            <a:r>
              <a:rPr lang="ru-RU" sz="2000" dirty="0"/>
              <a:t> </a:t>
            </a:r>
            <a:r>
              <a:rPr lang="ru-RU" sz="2000" dirty="0" err="1"/>
              <a:t>ўсимликлар</a:t>
            </a:r>
            <a:r>
              <a:rPr lang="ru-RU" sz="2000" dirty="0"/>
              <a:t> </a:t>
            </a:r>
            <a:r>
              <a:rPr lang="ru-RU" sz="2000" dirty="0" err="1"/>
              <a:t>ва</a:t>
            </a:r>
            <a:r>
              <a:rPr lang="ru-RU" sz="2000" dirty="0"/>
              <a:t> </a:t>
            </a:r>
            <a:r>
              <a:rPr lang="ru-RU" sz="2000" dirty="0" err="1"/>
              <a:t>кичик</a:t>
            </a:r>
            <a:r>
              <a:rPr lang="ru-RU" sz="2000" dirty="0"/>
              <a:t> архитектура </a:t>
            </a:r>
            <a:r>
              <a:rPr lang="ru-RU" sz="2000" dirty="0" err="1"/>
              <a:t>шаклларини</a:t>
            </a:r>
            <a:r>
              <a:rPr lang="ru-RU" sz="2000" dirty="0"/>
              <a:t> </a:t>
            </a:r>
            <a:r>
              <a:rPr lang="ru-RU" sz="2000" dirty="0" err="1"/>
              <a:t>мужассам</a:t>
            </a:r>
            <a:r>
              <a:rPr lang="ru-RU" sz="2000" dirty="0"/>
              <a:t> </a:t>
            </a:r>
            <a:r>
              <a:rPr lang="ru-RU" sz="2000" dirty="0" err="1"/>
              <a:t>этган</a:t>
            </a:r>
            <a:r>
              <a:rPr lang="ru-RU" sz="2000" dirty="0"/>
              <a:t> </a:t>
            </a:r>
            <a:r>
              <a:rPr lang="ru-RU" sz="2000" dirty="0" err="1"/>
              <a:t>майдон</a:t>
            </a:r>
            <a:r>
              <a:rPr lang="ru-RU" sz="2000" dirty="0"/>
              <a:t> </a:t>
            </a:r>
            <a:r>
              <a:rPr lang="ru-RU" sz="2000" dirty="0" err="1"/>
              <a:t>тушунилади</a:t>
            </a:r>
            <a:r>
              <a:rPr lang="ru-RU" sz="2000" dirty="0"/>
              <a:t>. </a:t>
            </a:r>
            <a:r>
              <a:rPr lang="ru-RU" sz="2000" dirty="0" err="1"/>
              <a:t>Гулзорлар</a:t>
            </a:r>
            <a:r>
              <a:rPr lang="ru-RU" sz="2000" dirty="0"/>
              <a:t> </a:t>
            </a:r>
            <a:r>
              <a:rPr lang="ru-RU" sz="2000" dirty="0" err="1"/>
              <a:t>қисқа</a:t>
            </a:r>
            <a:r>
              <a:rPr lang="ru-RU" sz="2000" dirty="0"/>
              <a:t> </a:t>
            </a:r>
            <a:r>
              <a:rPr lang="ru-RU" sz="2000" dirty="0" err="1"/>
              <a:t>вақтли</a:t>
            </a:r>
            <a:r>
              <a:rPr lang="ru-RU" sz="2000" dirty="0"/>
              <a:t> дам </a:t>
            </a:r>
            <a:r>
              <a:rPr lang="ru-RU" sz="2000" dirty="0" err="1"/>
              <a:t>олиш</a:t>
            </a:r>
            <a:r>
              <a:rPr lang="ru-RU" sz="2000" dirty="0"/>
              <a:t> </a:t>
            </a:r>
            <a:r>
              <a:rPr lang="ru-RU" sz="2000" dirty="0" err="1"/>
              <a:t>ва</a:t>
            </a:r>
            <a:r>
              <a:rPr lang="ru-RU" sz="2000" dirty="0"/>
              <a:t> </a:t>
            </a:r>
            <a:r>
              <a:rPr lang="ru-RU" sz="2000" dirty="0" err="1"/>
              <a:t>безатиш</a:t>
            </a:r>
            <a:r>
              <a:rPr lang="ru-RU" sz="2000" dirty="0"/>
              <a:t> </a:t>
            </a:r>
            <a:r>
              <a:rPr lang="ru-RU" sz="2000" dirty="0" err="1"/>
              <a:t>учун</a:t>
            </a:r>
            <a:r>
              <a:rPr lang="ru-RU" sz="2000" dirty="0"/>
              <a:t> </a:t>
            </a:r>
            <a:r>
              <a:rPr lang="ru-RU" sz="2000" dirty="0" err="1"/>
              <a:t>ишлатилади</a:t>
            </a:r>
            <a:r>
              <a:rPr lang="ru-RU" sz="2000" dirty="0"/>
              <a:t>, </a:t>
            </a:r>
            <a:r>
              <a:rPr lang="ru-RU" sz="2000" dirty="0" err="1"/>
              <a:t>шунингдек</a:t>
            </a:r>
            <a:r>
              <a:rPr lang="ru-RU" sz="2000" dirty="0"/>
              <a:t>, </a:t>
            </a:r>
            <a:r>
              <a:rPr lang="ru-RU" sz="2000" dirty="0" err="1"/>
              <a:t>жойнинг</a:t>
            </a:r>
            <a:r>
              <a:rPr lang="ru-RU" sz="2000" dirty="0"/>
              <a:t> </a:t>
            </a:r>
            <a:r>
              <a:rPr lang="ru-RU" sz="2000" dirty="0" err="1"/>
              <a:t>конфигурациясига</a:t>
            </a:r>
            <a:r>
              <a:rPr lang="ru-RU" sz="2000" dirty="0"/>
              <a:t> </a:t>
            </a:r>
            <a:r>
              <a:rPr lang="ru-RU" sz="2000" dirty="0" err="1"/>
              <a:t>кўра</a:t>
            </a:r>
            <a:r>
              <a:rPr lang="ru-RU" sz="2000" dirty="0"/>
              <a:t> </a:t>
            </a:r>
            <a:r>
              <a:rPr lang="ru-RU" sz="2000" dirty="0" err="1"/>
              <a:t>турли</a:t>
            </a:r>
            <a:r>
              <a:rPr lang="ru-RU" sz="2000" dirty="0"/>
              <a:t> </a:t>
            </a:r>
            <a:r>
              <a:rPr lang="ru-RU" sz="2000" dirty="0" err="1"/>
              <a:t>шаклда-тўрт</a:t>
            </a:r>
            <a:r>
              <a:rPr lang="ru-RU" sz="2000" dirty="0"/>
              <a:t> </a:t>
            </a:r>
            <a:r>
              <a:rPr lang="ru-RU" sz="2000" dirty="0" err="1"/>
              <a:t>бурчак</a:t>
            </a:r>
            <a:r>
              <a:rPr lang="ru-RU" sz="2000" dirty="0"/>
              <a:t>, </a:t>
            </a:r>
            <a:r>
              <a:rPr lang="ru-RU" sz="2000" dirty="0" err="1"/>
              <a:t>чўзинчоҳ</a:t>
            </a:r>
            <a:r>
              <a:rPr lang="ru-RU" sz="2000" dirty="0"/>
              <a:t>, </a:t>
            </a:r>
            <a:r>
              <a:rPr lang="ru-RU" sz="2000" dirty="0" err="1"/>
              <a:t>юмалоқ</a:t>
            </a:r>
            <a:r>
              <a:rPr lang="ru-RU" sz="2000" dirty="0"/>
              <a:t>, </a:t>
            </a:r>
            <a:r>
              <a:rPr lang="ru-RU" sz="2000" dirty="0" err="1"/>
              <a:t>тўғри</a:t>
            </a:r>
            <a:r>
              <a:rPr lang="ru-RU" sz="2000" dirty="0"/>
              <a:t> </a:t>
            </a:r>
            <a:r>
              <a:rPr lang="ru-RU" sz="2000" dirty="0" err="1"/>
              <a:t>бурчак</a:t>
            </a:r>
            <a:r>
              <a:rPr lang="ru-RU" sz="2000" dirty="0"/>
              <a:t> </a:t>
            </a:r>
            <a:r>
              <a:rPr lang="ru-RU" sz="2000" dirty="0" err="1"/>
              <a:t>бўлиши</a:t>
            </a:r>
            <a:r>
              <a:rPr lang="ru-RU" sz="2000" dirty="0"/>
              <a:t> </a:t>
            </a:r>
            <a:r>
              <a:rPr lang="ru-RU" sz="2000" dirty="0" err="1"/>
              <a:t>мумкин</a:t>
            </a:r>
            <a:r>
              <a:rPr lang="ru-RU" sz="2000" dirty="0"/>
              <a:t>. </a:t>
            </a:r>
            <a:r>
              <a:rPr lang="ru-RU" sz="2000" dirty="0" err="1"/>
              <a:t>Гулзорлар</a:t>
            </a:r>
            <a:r>
              <a:rPr lang="ru-RU" sz="2000" dirty="0"/>
              <a:t> </a:t>
            </a:r>
            <a:r>
              <a:rPr lang="ru-RU" sz="2000" dirty="0" err="1"/>
              <a:t>турли</a:t>
            </a:r>
            <a:r>
              <a:rPr lang="ru-RU" sz="2000" dirty="0"/>
              <a:t> </a:t>
            </a:r>
            <a:r>
              <a:rPr lang="ru-RU" sz="2000" dirty="0" err="1"/>
              <a:t>ўлчам</a:t>
            </a:r>
            <a:r>
              <a:rPr lang="ru-RU" sz="2000" dirty="0"/>
              <a:t> </a:t>
            </a:r>
            <a:r>
              <a:rPr lang="ru-RU" sz="2000" dirty="0" err="1"/>
              <a:t>ва</a:t>
            </a:r>
            <a:r>
              <a:rPr lang="ru-RU" sz="2000" dirty="0"/>
              <a:t> </a:t>
            </a:r>
            <a:r>
              <a:rPr lang="ru-RU" sz="2000" dirty="0" err="1"/>
              <a:t>шаклдаги</a:t>
            </a:r>
            <a:r>
              <a:rPr lang="ru-RU" sz="2000" dirty="0"/>
              <a:t> </a:t>
            </a:r>
            <a:r>
              <a:rPr lang="ru-RU" sz="2000" dirty="0" err="1"/>
              <a:t>клумбалар</a:t>
            </a:r>
            <a:r>
              <a:rPr lang="ru-RU" sz="2000" dirty="0"/>
              <a:t>, </a:t>
            </a:r>
            <a:r>
              <a:rPr lang="ru-RU" sz="2000" dirty="0" err="1"/>
              <a:t>майсазорнинг</a:t>
            </a:r>
            <a:r>
              <a:rPr lang="ru-RU" sz="2000" dirty="0"/>
              <a:t> </a:t>
            </a:r>
            <a:r>
              <a:rPr lang="ru-RU" sz="2000" dirty="0" err="1"/>
              <a:t>яшил</a:t>
            </a:r>
            <a:r>
              <a:rPr lang="ru-RU" sz="2000" dirty="0"/>
              <a:t> </a:t>
            </a:r>
            <a:r>
              <a:rPr lang="ru-RU" sz="2000" dirty="0" err="1"/>
              <a:t>фонидаги</a:t>
            </a:r>
            <a:r>
              <a:rPr lang="ru-RU" sz="2000" dirty="0"/>
              <a:t> </a:t>
            </a:r>
            <a:r>
              <a:rPr lang="ru-RU" sz="2000" dirty="0" err="1"/>
              <a:t>рабаткалар</a:t>
            </a:r>
            <a:r>
              <a:rPr lang="ru-RU" sz="2000" dirty="0"/>
              <a:t> </a:t>
            </a:r>
            <a:r>
              <a:rPr lang="ru-RU" sz="2000" dirty="0" err="1"/>
              <a:t>ва</a:t>
            </a:r>
            <a:r>
              <a:rPr lang="ru-RU" sz="2000" dirty="0"/>
              <a:t> </a:t>
            </a:r>
            <a:r>
              <a:rPr lang="ru-RU" sz="2000" dirty="0" err="1"/>
              <a:t>ҳошиялардан</a:t>
            </a:r>
            <a:r>
              <a:rPr lang="ru-RU" sz="2000" dirty="0"/>
              <a:t> </a:t>
            </a:r>
            <a:r>
              <a:rPr lang="ru-RU" sz="2000" dirty="0" err="1"/>
              <a:t>ташкил</a:t>
            </a:r>
            <a:r>
              <a:rPr lang="ru-RU" sz="2000" dirty="0"/>
              <a:t> </a:t>
            </a:r>
            <a:r>
              <a:rPr lang="ru-RU" sz="2000" dirty="0" err="1"/>
              <a:t>топади</a:t>
            </a:r>
            <a:r>
              <a:rPr lang="ru-RU" sz="2000" dirty="0"/>
              <a:t>. </a:t>
            </a:r>
            <a:r>
              <a:rPr lang="ru-RU" sz="2000" dirty="0" err="1"/>
              <a:t>Гулзорлар</a:t>
            </a:r>
            <a:r>
              <a:rPr lang="ru-RU" sz="2000" dirty="0"/>
              <a:t> </a:t>
            </a:r>
            <a:r>
              <a:rPr lang="ru-RU" sz="2000" dirty="0" err="1"/>
              <a:t>майдони</a:t>
            </a:r>
            <a:r>
              <a:rPr lang="ru-RU" sz="2000" dirty="0"/>
              <a:t> </a:t>
            </a:r>
            <a:r>
              <a:rPr lang="ru-RU" sz="2000" dirty="0" err="1"/>
              <a:t>кичикроқ</a:t>
            </a:r>
            <a:r>
              <a:rPr lang="ru-RU" sz="2000" dirty="0"/>
              <a:t> </a:t>
            </a:r>
            <a:r>
              <a:rPr lang="ru-RU" sz="2000" dirty="0" err="1"/>
              <a:t>майдончадан</a:t>
            </a:r>
            <a:r>
              <a:rPr lang="ru-RU" sz="2000" dirty="0"/>
              <a:t>   1 </a:t>
            </a:r>
            <a:r>
              <a:rPr lang="ru-RU" sz="2000" dirty="0" err="1"/>
              <a:t>гектаргача</a:t>
            </a:r>
            <a:r>
              <a:rPr lang="ru-RU" sz="2000" dirty="0"/>
              <a:t> </a:t>
            </a:r>
            <a:r>
              <a:rPr lang="ru-RU" sz="2000" dirty="0" err="1"/>
              <a:t>ва</a:t>
            </a:r>
            <a:r>
              <a:rPr lang="ru-RU" sz="2000" dirty="0"/>
              <a:t> </a:t>
            </a:r>
            <a:r>
              <a:rPr lang="ru-RU" sz="2000" dirty="0" err="1"/>
              <a:t>ундан</a:t>
            </a:r>
            <a:r>
              <a:rPr lang="ru-RU" sz="2000" dirty="0"/>
              <a:t> </a:t>
            </a:r>
            <a:r>
              <a:rPr lang="ru-RU" sz="2000" dirty="0" err="1"/>
              <a:t>кўпроқ</a:t>
            </a:r>
            <a:r>
              <a:rPr lang="ru-RU" sz="2000" dirty="0"/>
              <a:t> </a:t>
            </a:r>
            <a:r>
              <a:rPr lang="ru-RU" sz="2000" dirty="0" err="1"/>
              <a:t>бўлиши</a:t>
            </a:r>
            <a:r>
              <a:rPr lang="ru-RU" sz="2000" dirty="0"/>
              <a:t> </a:t>
            </a:r>
            <a:r>
              <a:rPr lang="ru-RU" sz="2000" dirty="0" err="1"/>
              <a:t>мумкин</a:t>
            </a:r>
            <a:endParaRPr lang="ru-RU" sz="2400" dirty="0" smtClean="0"/>
          </a:p>
        </p:txBody>
      </p:sp>
      <p:pic>
        <p:nvPicPr>
          <p:cNvPr id="5"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4221088"/>
            <a:ext cx="3705371" cy="24679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365104"/>
            <a:ext cx="2781886" cy="2143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4847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3868"/>
            <a:ext cx="6878568" cy="3139321"/>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eaLnBrk="0" hangingPunct="0"/>
            <a:r>
              <a:rPr lang="ru-RU">
                <a:solidFill>
                  <a:prstClr val="white"/>
                </a:solidFill>
              </a:rPr>
              <a:t>Гулзор аниқ таркибий қи</a:t>
            </a:r>
            <a:r>
              <a:rPr lang="uz-Cyrl-UZ">
                <a:solidFill>
                  <a:prstClr val="white"/>
                </a:solidFill>
              </a:rPr>
              <a:t>с</a:t>
            </a:r>
            <a:r>
              <a:rPr lang="ru-RU">
                <a:solidFill>
                  <a:prstClr val="white"/>
                </a:solidFill>
              </a:rPr>
              <a:t>мларга эга: 1) турли шаклдаги гул экинлари; 2) йўлакчалар; 3) майсазор. Уларнинг классик мос тушиши, гул экинлари майдони, йўлакчалар ва майсазорларнинг 3:5:8 муносабати ҳисобланади. Сўнгги йилларда майсазорлар учун кўпроқ, гуллар учун эса камроқ жой ажратиляпти. Объектларни кўкаламзорлаштириш турли элементларининг фоизли муносабати ҳам мавжуд. Дарахтларга 40-50 фоиз I (жанубда бирмунча кўпроқ), буталарга 10-20 фоиз (шимолда кўпроқ), майсазорлар учун 8-18 фоиз, гул экинларига 4-8 фоиз ва йўлакчаларга 15-20 фоиз жой ажратиш тавсия қилинади. </a:t>
            </a:r>
          </a:p>
        </p:txBody>
      </p:sp>
      <p:pic>
        <p:nvPicPr>
          <p:cNvPr id="3"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161413"/>
            <a:ext cx="3483446" cy="217253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005064"/>
            <a:ext cx="3145532" cy="2359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291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260648"/>
            <a:ext cx="8568952" cy="3170099"/>
          </a:xfrm>
          <a:prstGeom prst="rect">
            <a:avLst/>
          </a:prstGeom>
          <a:pattFill prst="pct5">
            <a:fgClr>
              <a:schemeClr val="accent2"/>
            </a:fgClr>
            <a:bgClr>
              <a:schemeClr val="bg1"/>
            </a:bgClr>
          </a:pattFill>
        </p:spPr>
        <p:txBody>
          <a:bodyPr wrap="square">
            <a:spAutoFit/>
          </a:bodyPr>
          <a:lstStyle/>
          <a:p>
            <a:pPr algn="just" eaLnBrk="0" hangingPunct="0"/>
            <a:r>
              <a:rPr lang="ru-RU" sz="2000">
                <a:solidFill>
                  <a:prstClr val="black"/>
                </a:solidFill>
              </a:rPr>
              <a:t>Лойиҳалашда энг олдин жойнинг ўлчамлари ва конфигурацияси аниқланади. Бунинг утун бурчакли асбоблар ва ўлчов лентаси ёрдамида ер майдони ўлчанади. Ер режаси керакли масштабда қоғозга кўчирилади. Сўнгра шу жойдаги барча коммуникацион линиялар (иситиш, канализация, электр ва бошқа тармоқлар) белгиланади. Режада кўкаламзорлаштириш майдонидаги барча объектларни ҳамда у ёки бу гул экинлари экиш мўлжалланган келгуси объектдаги йўл ва йўлакларнинг йўналишини аниқловчи барча бандларни белгияаш зарурдир.</a:t>
            </a:r>
          </a:p>
        </p:txBody>
      </p:sp>
      <p:pic>
        <p:nvPicPr>
          <p:cNvPr id="3"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501008"/>
            <a:ext cx="3203848"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1348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Объект 2"/>
          <p:cNvSpPr>
            <a:spLocks noGrp="1"/>
          </p:cNvSpPr>
          <p:nvPr>
            <p:ph idx="1"/>
          </p:nvPr>
        </p:nvSpPr>
        <p:spPr>
          <a:xfrm>
            <a:off x="179512" y="260648"/>
            <a:ext cx="8388424" cy="2808312"/>
          </a:xfrm>
          <a:pattFill prst="dotGrid">
            <a:fgClr>
              <a:schemeClr val="accent1"/>
            </a:fgClr>
            <a:bgClr>
              <a:schemeClr val="bg1"/>
            </a:bgClr>
          </a:pattFill>
          <a:ln>
            <a:solidFill>
              <a:schemeClr val="accent2">
                <a:lumMod val="75000"/>
              </a:schemeClr>
            </a:solidFill>
          </a:ln>
        </p:spPr>
        <p:txBody>
          <a:bodyPr/>
          <a:lstStyle/>
          <a:p>
            <a:pPr algn="just"/>
            <a:r>
              <a:rPr lang="uz-Cyrl-UZ" altLang="ru-RU">
                <a:latin typeface="Times New Roman" panose="02020603050405020304" pitchFamily="18" charset="0"/>
                <a:cs typeface="Times New Roman" panose="02020603050405020304" pitchFamily="18" charset="0"/>
              </a:rPr>
              <a:t>	</a:t>
            </a:r>
            <a:r>
              <a:rPr lang="ru-RU"/>
              <a:t>Гулзорлар учун қуёш тушадиган очиқ жойлар ажратилади. Жойнинг шимолий ва ғарбий чегараларида дарахт ва буталардан ҳимоя чизиғи тортилади. Бундай чизиқларни кўчалар, йўллар билан чегараланган томонларга тортиш мақсадга мувофиқдир. Бу эса чанг ва ортиқча шовқиндан сақлайди. Агар зарурат бўлса, ўтиб бўлмас жонли деворлар яратиш лойнҳалаштприлади. Агар лойиҳаланаётган объекгга қишда ҳам кишилар келиб турсалар ва фойдалансалар, у ҳолда баргли ўсимликлардан ташқари игнабарглиларни ҳам экиш мумкин. Шундан сўнг безатишнинг бошқа элементларини-гулли экинлар, кичик меъёрий шаклларни режалаштиришга киришилади</a:t>
            </a:r>
            <a:r>
              <a:rPr lang="uz-Cyrl-UZ"/>
              <a:t>.</a:t>
            </a:r>
            <a:endParaRPr lang="ru-RU"/>
          </a:p>
        </p:txBody>
      </p:sp>
      <p:pic>
        <p:nvPicPr>
          <p:cNvPr id="3"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789040"/>
            <a:ext cx="4486905" cy="282034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140968"/>
            <a:ext cx="413443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6833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635896" y="40466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1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Гулзорлар ташкил қилишда қуйидаги қоидалардан фойдаланиш тавсия қилинади:</a:t>
            </a:r>
          </a:p>
          <a:p>
            <a:pPr marL="457200" lvl="0" indent="-457200">
              <a:buFont typeface="+mj-lt"/>
              <a:buAutoNum type="arabicPeriod"/>
            </a:pPr>
            <a:r>
              <a:rPr lang="ru-RU" sz="2400"/>
              <a:t>Гулзор клумбанинг ўрта, марказий қисми энг ёрқин, диққатни жалб қилувчи бўлиши керак. У ҳавза, ҳайкал ёнида ёки ўзича мустақил объект бўлиши мумкин.</a:t>
            </a:r>
          </a:p>
          <a:p>
            <a:pPr marL="457200" lvl="0" indent="-457200">
              <a:buFont typeface="+mj-lt"/>
              <a:buAutoNum type="arabicPeriod"/>
            </a:pPr>
            <a:r>
              <a:rPr lang="ru-RU" sz="2400"/>
              <a:t>Гулзордаги гул шакллари майда бўлмаслиги керак, акс ҳолда у хунук кўриниши мумкинОддий чизиқли йирик шакл ҳосил қилиниши маъқулроқдир.</a:t>
            </a:r>
          </a:p>
          <a:p>
            <a:pPr marL="457200" indent="-457200">
              <a:buFont typeface="+mj-lt"/>
              <a:buAutoNum type="arabicPeriod"/>
            </a:pPr>
            <a:r>
              <a:rPr lang="ru-RU" sz="2400" smtClean="0"/>
              <a:t>Гулли </a:t>
            </a:r>
            <a:r>
              <a:rPr lang="ru-RU" sz="2400"/>
              <a:t>шакллар камроқ ва маълум масофаларда газон (майсазорлар) билан ажратилган бўлиши керак.</a:t>
            </a:r>
          </a:p>
        </p:txBody>
      </p:sp>
      <p:pic>
        <p:nvPicPr>
          <p:cNvPr id="3"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3817980" cy="26422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429000"/>
            <a:ext cx="3744165" cy="3109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5913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07504" y="239235"/>
            <a:ext cx="7217544" cy="600075"/>
          </a:xfrm>
        </p:spPr>
        <p:txBody>
          <a:bodyPr>
            <a:normAutofit/>
          </a:bodyPr>
          <a:lstStyle/>
          <a:p>
            <a:pPr algn="ctr" eaLnBrk="1" hangingPunct="1"/>
            <a:r>
              <a:rPr lang="ru-RU" sz="3200" b="1"/>
              <a:t>Гулли экинзорларнинг шакллари</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rmAutofit fontScale="70000" lnSpcReduction="20000"/>
          </a:bodyPr>
          <a:lstStyle/>
          <a:p>
            <a:r>
              <a:rPr lang="ru-RU" sz="2400" b="1"/>
              <a:t>Гулли экинзорларнинг шакллари. </a:t>
            </a:r>
            <a:r>
              <a:rPr lang="ru-RU" sz="2400"/>
              <a:t>Гулзорлар ташкил қилишда гулли экинзорларнинг турли шакллари клумбалар, рабаткалар, нақшлар, гуруҳлар, ҳошиялар, массивлар, альпинариялар, миксбордерлар ва алоҳида экинзорлар ишлатилади.</a:t>
            </a:r>
          </a:p>
          <a:p>
            <a:r>
              <a:rPr lang="uz-Cyrl-UZ" sz="2400" b="1"/>
              <a:t>К</a:t>
            </a:r>
            <a:r>
              <a:rPr lang="ru-RU" sz="2400" b="1"/>
              <a:t>лумбалар </a:t>
            </a:r>
            <a:r>
              <a:rPr lang="ru-RU" sz="2400"/>
              <a:t>шакли деярли бир хил ўлчамдаги, турли перпендикуляр йўналишдаги, геометрик тугалланган контур шаклида бўлади. Бошқача қилиб айтганда, гулзор-бу жимжимадор гулли жўяк, барча йўналишларда деярли бир хил ўлчамга эга. Клумбаларни атрофидаги майсазор ёки йўлакчалардан юқорироқ қилиб ҳосил қилинади ва манзарали ўсимликлар экилади. </a:t>
            </a:r>
          </a:p>
        </p:txBody>
      </p:sp>
      <p:pic>
        <p:nvPicPr>
          <p:cNvPr id="4" name="Picture 2" descr="Картинки по запросу чиннигу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645024"/>
            <a:ext cx="3312368" cy="30963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Картинки по запросу гвозд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573016"/>
            <a:ext cx="3096344" cy="3087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5574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rmAutofit fontScale="77500" lnSpcReduction="20000"/>
          </a:bodyPr>
          <a:lstStyle/>
          <a:p>
            <a:pPr marL="0" indent="0" algn="just" eaLnBrk="1" fontAlgn="auto" hangingPunct="1">
              <a:spcAft>
                <a:spcPts val="0"/>
              </a:spcAft>
              <a:buNone/>
              <a:defRPr/>
            </a:pPr>
            <a:r>
              <a:rPr lang="uz-Cyrl-UZ" altLang="ru-RU" sz="2400" b="1" smtClean="0">
                <a:solidFill>
                  <a:srgbClr val="0B01D1"/>
                </a:solidFill>
                <a:latin typeface="Times New Roman" panose="02020603050405020304" pitchFamily="18" charset="0"/>
                <a:cs typeface="Times New Roman" panose="02020603050405020304" pitchFamily="18" charset="0"/>
              </a:rPr>
              <a:t>	</a:t>
            </a:r>
            <a:r>
              <a:rPr lang="ru-RU" altLang="ru-RU" sz="2400" b="1">
                <a:solidFill>
                  <a:srgbClr val="0B01D1"/>
                </a:solidFill>
                <a:latin typeface="Times New Roman" panose="02020603050405020304" pitchFamily="18" charset="0"/>
                <a:cs typeface="Times New Roman" panose="02020603050405020304" pitchFamily="18" charset="0"/>
              </a:rPr>
              <a:t>Ўсимликларнинг қайси гуруҳга мансублигига кўра, клумбалар қуйидаги турларга бўлинади:</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1.	Гиламли, яъни пастак, гулловчи ёки манзарали-баргли, турли хил ўсимликлар экилган клумбалар. Ўсимликларни бир хил баландликда сақлаш ва расмнинг чизиқларини аниқ сақлаш учун уларни узлуксиз кесиб туриш керак.</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2.	Гулли, асосан йирикроқ гулловчи ўсимликлар ҳамда манзарали-баргли ўсимликлар ҳам қўшиб экилган клумбалар. Бунда бир йилликлар.ҳам, кўп йиллцклар ҳам, очиқ ерда қишловчи ва қишламайдиган ўсимликлар қўлланилади. Бир йилликлар алмашувчи (вегетадия даврида ўсимликлар алмаштирилади) ва алмашмайдиганларга бўлинади. Алмашувчи клумбаларда баҳорда кўпинча пастак ўсимликлар ишлатилади. Клумбаларда баҳорда виола, незабудка, лола, ва бошқалар яхши кўринади.</a:t>
            </a:r>
          </a:p>
        </p:txBody>
      </p:sp>
      <p:pic>
        <p:nvPicPr>
          <p:cNvPr id="3076"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1894" y="260648"/>
            <a:ext cx="3752106" cy="2499045"/>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rotWithShape="1">
          <a:blip r:embed="rId3"/>
          <a:srcRect l="28359" t="27530" r="58924" b="55605"/>
          <a:stretch/>
        </p:blipFill>
        <p:spPr>
          <a:xfrm>
            <a:off x="5361223" y="3356992"/>
            <a:ext cx="3766438" cy="2808312"/>
          </a:xfrm>
          <a:prstGeom prst="rect">
            <a:avLst/>
          </a:prstGeom>
        </p:spPr>
      </p:pic>
    </p:spTree>
    <p:extLst>
      <p:ext uri="{BB962C8B-B14F-4D97-AF65-F5344CB8AC3E}">
        <p14:creationId xmlns:p14="http://schemas.microsoft.com/office/powerpoint/2010/main" val="39841354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5794"/>
            <a:ext cx="8568952" cy="2246769"/>
          </a:xfrm>
          <a:prstGeom prst="rect">
            <a:avLst/>
          </a:prstGeom>
          <a:pattFill prst="pct5">
            <a:fgClr>
              <a:schemeClr val="accent2"/>
            </a:fgClr>
            <a:bgClr>
              <a:schemeClr val="bg1"/>
            </a:bgClr>
          </a:pattFill>
        </p:spPr>
        <p:txBody>
          <a:bodyPr wrap="square">
            <a:spAutoFit/>
          </a:bodyPr>
          <a:lstStyle/>
          <a:p>
            <a:pPr algn="just" eaLnBrk="0" hangingPunct="0"/>
            <a:r>
              <a:rPr lang="ru-RU" sz="2000" b="1">
                <a:solidFill>
                  <a:prstClr val="black"/>
                </a:solidFill>
              </a:rPr>
              <a:t>Рабат</a:t>
            </a:r>
            <a:r>
              <a:rPr lang="uz-Cyrl-UZ" sz="2000" b="1">
                <a:solidFill>
                  <a:prstClr val="black"/>
                </a:solidFill>
              </a:rPr>
              <a:t>к</a:t>
            </a:r>
            <a:r>
              <a:rPr lang="ru-RU" sz="2000" b="1">
                <a:solidFill>
                  <a:prstClr val="black"/>
                </a:solidFill>
              </a:rPr>
              <a:t>алар </a:t>
            </a:r>
            <a:r>
              <a:rPr lang="ru-RU" sz="2000">
                <a:solidFill>
                  <a:prstClr val="black"/>
                </a:solidFill>
              </a:rPr>
              <a:t>(жўяклар) гулзор қисми, жўяк кўринишидаги узун ер майдони гулли экинзор шакли. Унда гулловчи ва манзарали-баргли ўсимликлар экилади. Рабаткалар йўлакчалар, майдончалар ёки қурилмалар бўйлаб жойлашган гулли жўяклардир. Рабаткалар ишлатилишига ва безатилаётган майдонга кўра турли узунлик ва кенгликка эгадир.</a:t>
            </a:r>
            <a:endParaRPr lang="ru-RU" sz="2000" dirty="0">
              <a:solidFill>
                <a:prstClr val="black"/>
              </a:solidFill>
            </a:endParaRPr>
          </a:p>
        </p:txBody>
      </p:sp>
      <p:pic>
        <p:nvPicPr>
          <p:cNvPr id="10242" name="Picture 2" descr="Картинки по запросу многолетние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645024"/>
            <a:ext cx="3456383" cy="252028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rotWithShape="1">
          <a:blip r:embed="rId3"/>
          <a:srcRect l="14526" t="74355" r="71084" b="7589"/>
          <a:stretch/>
        </p:blipFill>
        <p:spPr>
          <a:xfrm>
            <a:off x="467544" y="3573016"/>
            <a:ext cx="3674779" cy="2592288"/>
          </a:xfrm>
          <a:prstGeom prst="rect">
            <a:avLst/>
          </a:prstGeom>
        </p:spPr>
      </p:pic>
    </p:spTree>
    <p:extLst>
      <p:ext uri="{BB962C8B-B14F-4D97-AF65-F5344CB8AC3E}">
        <p14:creationId xmlns:p14="http://schemas.microsoft.com/office/powerpoint/2010/main" val="15064696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eaLnBrk="1" hangingPunct="1">
              <a:lnSpc>
                <a:spcPct val="90000"/>
              </a:lnSpc>
              <a:buNone/>
              <a:defRPr/>
            </a:pPr>
            <a:r>
              <a:rPr lang="en-US" altLang="ru-RU" sz="2400" smtClean="0">
                <a:latin typeface="Times New Roman" panose="02020603050405020304" pitchFamily="18" charset="0"/>
                <a:cs typeface="Times New Roman" panose="02020603050405020304" pitchFamily="18" charset="0"/>
              </a:rPr>
              <a:t>	</a:t>
            </a:r>
            <a:r>
              <a:rPr lang="ru-RU" sz="2400" b="1"/>
              <a:t>Арабеска</a:t>
            </a:r>
            <a:r>
              <a:rPr lang="ru-RU" sz="2400"/>
              <a:t> гулли экинзор шакли сифатида ҳозирги вақтда жуда кам ишлатилади бу майдони кичикроқ, ясси ёки бироз кўтарилган (дўнг) клумбалардир, ўзининг абриси, яъни ташқи кўриниши ва контурлари бўйича барглар, гуллар, гирляндалар, гулчамбарлар, капалаклар ва бошқа расмларни эслатади. Арабескалар асосан па;тер ва гулзорларнинг ён қисмларига, майсазор бурчакларига жойлаштирилади. Тартибга кўра гиламли ўсимликлар билан ҳосил қилинади. Арабескаларда ўсимликларни экиш ва парваришлаш (унинг атр</a:t>
            </a:r>
            <a:r>
              <a:rPr lang="uz-Cyrl-UZ" sz="2400"/>
              <a:t>о</a:t>
            </a:r>
            <a:r>
              <a:rPr lang="ru-RU" sz="2400"/>
              <a:t>ф</a:t>
            </a:r>
            <a:r>
              <a:rPr lang="uz-Cyrl-UZ" sz="2400"/>
              <a:t>и</a:t>
            </a:r>
            <a:r>
              <a:rPr lang="ru-RU" sz="2400"/>
              <a:t>даги майсазор билан бирга) рабаткалар ва бошқа экинзорларга нисбатан жуда кўп меҳнат ва сарф-харажат талаб қилади.</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11266" name="Picture 2" descr="Картинки по запросу Аквилег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37" y="3887107"/>
            <a:ext cx="3218075" cy="2786262"/>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rotWithShape="1">
          <a:blip r:embed="rId3"/>
          <a:srcRect l="85586" t="74554" r="2701" b="7589"/>
          <a:stretch/>
        </p:blipFill>
        <p:spPr>
          <a:xfrm>
            <a:off x="4860032" y="3933056"/>
            <a:ext cx="3324200" cy="2849315"/>
          </a:xfrm>
          <a:prstGeom prst="rect">
            <a:avLst/>
          </a:prstGeom>
        </p:spPr>
      </p:pic>
    </p:spTree>
    <p:extLst>
      <p:ext uri="{BB962C8B-B14F-4D97-AF65-F5344CB8AC3E}">
        <p14:creationId xmlns:p14="http://schemas.microsoft.com/office/powerpoint/2010/main" val="28147536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472558" y="692696"/>
            <a:ext cx="7984571" cy="255454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0" hangingPunct="0"/>
            <a:r>
              <a:rPr lang="ru-RU" sz="2000" smtClean="0">
                <a:solidFill>
                  <a:prstClr val="black"/>
                </a:solidFill>
              </a:rPr>
              <a:t>Гуруҳ </a:t>
            </a:r>
            <a:r>
              <a:rPr lang="ru-RU" sz="2000">
                <a:solidFill>
                  <a:prstClr val="black"/>
                </a:solidFill>
              </a:rPr>
              <a:t>бу гулзорнинг қисми, қичикроқ сонли бир тур ёки нав ўсимликларининг экилган жойини ўзида акс эттирувчи гулли экинзорларнинг битта шаклидир. Гуруҳлар учун кўпинча баланд бўйли гулловчи ҳамда манзарали-баргли бир йиллик ёки кўп йиллик ўсимликлар, буталар ёки дарахтлар ишлатилади, бунда улар яқин масофаларда экилади</a:t>
            </a:r>
            <a:r>
              <a:rPr lang="ru-RU" sz="2000" smtClean="0">
                <a:solidFill>
                  <a:prstClr val="black"/>
                </a:solidFill>
              </a:rPr>
              <a:t>.</a:t>
            </a:r>
          </a:p>
          <a:p>
            <a:pPr eaLnBrk="0" hangingPunct="0"/>
            <a:r>
              <a:rPr lang="ru-RU" sz="2000">
                <a:solidFill>
                  <a:prstClr val="black"/>
                </a:solidFill>
              </a:rPr>
              <a:t>Гуруҳ икки хил бўлади:</a:t>
            </a:r>
            <a:endParaRPr lang="ru-RU" altLang="ru-RU" sz="2000" dirty="0">
              <a:solidFill>
                <a:prstClr val="black"/>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nvPr>
        </p:nvGraphicFramePr>
        <p:xfrm>
          <a:off x="472558" y="3429000"/>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25246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925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Алоҳида ёки солитер экиш деб, алоҳида бир йиллик ёки кўп йиллик ўсимликлар экилган экинзорнинг бир шаклига айтилади. Бу майсазор, гулзор, истироҳат боғи ёки ҳиёбон фонида, гуруҳлар, клумбалар, рабаткалар, кичик меъморий шакллари ва ҳ.к.лардан узоқроқда жойлашади. Экиш учун ўсимликларни алоҳида ҳол учун баландлиги, габитуси, барглар, гуллар, мевалар ранги ва бошқа ўзига хос хусусиятлари бўйича танланади ва безатилаётган объект ва гулзор ҳам, албатта ҳисобга олинади.</a:t>
            </a:r>
          </a:p>
        </p:txBody>
      </p:sp>
      <p:pic>
        <p:nvPicPr>
          <p:cNvPr id="2" name="Рисунок 1"/>
          <p:cNvPicPr>
            <a:picLocks noChangeAspect="1"/>
          </p:cNvPicPr>
          <p:nvPr/>
        </p:nvPicPr>
        <p:blipFill rotWithShape="1">
          <a:blip r:embed="rId2"/>
          <a:srcRect l="1140" t="10863" r="86366" b="72867"/>
          <a:stretch/>
        </p:blipFill>
        <p:spPr>
          <a:xfrm>
            <a:off x="323528" y="404664"/>
            <a:ext cx="3147272" cy="2304256"/>
          </a:xfrm>
          <a:prstGeom prst="rect">
            <a:avLst/>
          </a:prstGeom>
        </p:spPr>
      </p:pic>
      <p:pic>
        <p:nvPicPr>
          <p:cNvPr id="3" name="Рисунок 2"/>
          <p:cNvPicPr>
            <a:picLocks noChangeAspect="1"/>
          </p:cNvPicPr>
          <p:nvPr/>
        </p:nvPicPr>
        <p:blipFill rotWithShape="1">
          <a:blip r:embed="rId2"/>
          <a:srcRect l="15674" t="55467" r="72055" b="29851"/>
          <a:stretch/>
        </p:blipFill>
        <p:spPr>
          <a:xfrm>
            <a:off x="179512" y="3861048"/>
            <a:ext cx="3532283" cy="2376264"/>
          </a:xfrm>
          <a:prstGeom prst="rect">
            <a:avLst/>
          </a:prstGeom>
        </p:spPr>
      </p:pic>
    </p:spTree>
    <p:extLst>
      <p:ext uri="{BB962C8B-B14F-4D97-AF65-F5344CB8AC3E}">
        <p14:creationId xmlns:p14="http://schemas.microsoft.com/office/powerpoint/2010/main" val="12443732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ru-RU" sz="2800"/>
              <a:t>Бордюрлар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Бордюрлар (ҳошиялар) гулзор қисми, гулли экинзорлар шакли, клумбалар контури, йўлакчалар чизиғи, рабаткалар, майсазорлар, аллеялар бўйлаб экилган гулловчи ёки манзарали-баргли бир йиллик ҳамда кўп йиллик ўсимликлар бўлиб, улар ҳошия ҳосил қилади. Айрим ҳолларда бордюрлар рамка ёки ҳошия дейилади</a:t>
            </a:r>
            <a:r>
              <a:rPr lang="ru-RU" sz="2400" smtClean="0"/>
              <a:t>.</a:t>
            </a:r>
            <a:endParaRPr lang="ru-RU" sz="2400"/>
          </a:p>
        </p:txBody>
      </p:sp>
      <p:pic>
        <p:nvPicPr>
          <p:cNvPr id="4098" name="Picture 2" descr="Картинки по запросу бордюры для клумб своими рукам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2880318" cy="28803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бордюры для клумб своими рукам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89040"/>
            <a:ext cx="2736302"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6858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ru-RU" sz="3200" b="1"/>
              <a:t>Партер</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rmAutofit fontScale="85000" lnSpcReduction="10000"/>
          </a:bodyPr>
          <a:lstStyle/>
          <a:p>
            <a:r>
              <a:rPr lang="en-US" altLang="ru-RU" sz="28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b="1" smtClean="0"/>
              <a:t>Партер </a:t>
            </a:r>
            <a:r>
              <a:rPr lang="ru-RU" sz="2000"/>
              <a:t>бино олдидаги ёки истироҳат боғи, ҳиёбон бошида ва бошқа жойлардаги тантанали гулзор. Истироҳат боғ санъатида партер ёнлама текисликдаги манзарали қурилма ҳисобланади. У гулли манзарали безатишнинг қатъий усулида бажарилиб, ҳиёбонлар ва истироҳат боғларининг кириш жойларига, бино олдига аниқ, тўғри шаклда ўрнатилади. Партер бир нечта таркибий қисмлардан (майсазорлар, махсус танланган манзарали баргли ва гулловчи ўсимликлар, йўлакчалар, кичик меъморий шакллар) ташкил топган. Бу қисмлар ўз навбатида гул композициясида бирлашиб, бир бутунликни ташкил қилади.</a:t>
            </a:r>
          </a:p>
        </p:txBody>
      </p:sp>
      <p:pic>
        <p:nvPicPr>
          <p:cNvPr id="5122" name="Picture 2" descr="Картинки по запросу бордюры для клумб своими рукам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88640"/>
            <a:ext cx="3240357" cy="32403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Картинки по запросу партер цвет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3933056"/>
            <a:ext cx="2919567" cy="2138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6218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uz-Cyrl-UZ" sz="2800" b="1" smtClean="0"/>
              <a:t>Массив</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ru-RU" sz="2400" b="1"/>
              <a:t>Массив </a:t>
            </a:r>
            <a:r>
              <a:rPr lang="ru-RU" sz="2400"/>
              <a:t>бу йирик ўлчамли ўсимликлар (кўпинча дарахт ва буталар) экилган, етарлича кенг майдонни эгаллаган экинзордир. Массив яратишда унинг мақсадига таяиилади. Урмон боғларини ташкил қилиш кўпинча табиий ўрмон массивларида амалга оширилади. Кўп ҳолларда янги массивлар яратишда ёруғсевар ўсимликлар ишлатилади.</a:t>
            </a:r>
          </a:p>
        </p:txBody>
      </p:sp>
      <p:pic>
        <p:nvPicPr>
          <p:cNvPr id="4"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680587"/>
            <a:ext cx="3313318" cy="22048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980728"/>
            <a:ext cx="3396874"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0531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28592"/>
            <a:ext cx="7275512" cy="803275"/>
          </a:xfrm>
        </p:spPr>
        <p:txBody>
          <a:bodyPr/>
          <a:lstStyle/>
          <a:p>
            <a:pPr algn="ctr" eaLnBrk="1" hangingPunct="1"/>
            <a:r>
              <a:rPr lang="ru-RU" sz="3200"/>
              <a:t>Альп</a:t>
            </a:r>
            <a:r>
              <a:rPr lang="uz-Cyrl-UZ" sz="3200"/>
              <a:t>и</a:t>
            </a:r>
            <a:r>
              <a:rPr lang="ru-RU" sz="3200"/>
              <a:t>нарий</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179512" y="908720"/>
            <a:ext cx="4752280" cy="5949280"/>
          </a:xfrm>
          <a:blipFill>
            <a:blip r:embed="rId2"/>
            <a:tile tx="0" ty="0" sx="100000" sy="100000" flip="none" algn="tl"/>
          </a:blipFill>
        </p:spPr>
        <p:txBody>
          <a:bodyPr rtlCol="0">
            <a:noAutofit/>
          </a:bodyPr>
          <a:lstStyle/>
          <a:p>
            <a:pPr algn="just"/>
            <a:r>
              <a:rPr lang="en-US" altLang="ru-RU" sz="28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800"/>
              <a:t> Альп</a:t>
            </a:r>
            <a:r>
              <a:rPr lang="uz-Cyrl-UZ" sz="2800"/>
              <a:t>и</a:t>
            </a:r>
            <a:r>
              <a:rPr lang="ru-RU" sz="2800"/>
              <a:t>нарий тошли боғ ёки тоғча, альп флораси қўлланилган тоғ ландшафтининг ўзига хос чиройини акс этирувчи сунъий яратилган қурилмадир. Альпинария комплексида тош ҳамда ўсимликларнинг бир йиллик, кўп йиллик ва буталари чиройли қўшилиб яхлит бир бутунлик ҳосил бўлади. </a:t>
            </a:r>
          </a:p>
        </p:txBody>
      </p:sp>
      <p:pic>
        <p:nvPicPr>
          <p:cNvPr id="16386" name="Picture 2" descr="Картинки по запросу касат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9881" y="895265"/>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касатик"/>
          <p:cNvPicPr>
            <a:picLocks noChangeAspect="1" noChangeArrowheads="1"/>
          </p:cNvPicPr>
          <p:nvPr/>
        </p:nvPicPr>
        <p:blipFill rotWithShape="1">
          <a:blip r:embed="rId4">
            <a:extLst>
              <a:ext uri="{28A0092B-C50C-407E-A947-70E740481C1C}">
                <a14:useLocalDpi xmlns:a14="http://schemas.microsoft.com/office/drawing/2010/main" val="0"/>
              </a:ext>
            </a:extLst>
          </a:blip>
          <a:srcRect b="15329"/>
          <a:stretch/>
        </p:blipFill>
        <p:spPr bwMode="auto">
          <a:xfrm>
            <a:off x="5448963" y="4221088"/>
            <a:ext cx="304800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7566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03648" y="352423"/>
            <a:ext cx="8229600" cy="485775"/>
          </a:xfrm>
        </p:spPr>
        <p:txBody>
          <a:bodyPr/>
          <a:lstStyle/>
          <a:p>
            <a:pPr algn="ctr" eaLnBrk="1" hangingPunct="1"/>
            <a:r>
              <a:rPr lang="ru-RU" sz="2800" b="1"/>
              <a:t>Миксбордерлар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b="1"/>
              <a:t> Миксбордерлар</a:t>
            </a:r>
            <a:r>
              <a:rPr lang="ru-RU" sz="2400"/>
              <a:t> деворлар, бинолар, баланд бўйли экинлар олдида табиий гуруҳлар кўринишида жойлашган манзарали ўсимликлар (кўп йилликлар, икки йилликлар ва бир йилликлар)нинг кўп гуруҳли ва қаторли аралаш экинзордир. Миксбордерлар учун ўсимликлар ҳили шундай танланади-ки, бунда уларнинг гуллаши эрта баҳордан совуқ тушгунча узлуксиздавом этади. Ўсимликлар гуруҳи шундай жойланиши</a:t>
            </a:r>
            <a:r>
              <a:rPr lang="ru-RU" sz="2400" b="1"/>
              <a:t> </a:t>
            </a:r>
            <a:r>
              <a:rPr lang="ru-RU" sz="2400"/>
              <a:t>лозимки, бунда бутун мавсум давомида майдон турли тусдаги гуллар билан қоплансин. Миксбордер четлари ўзига хос ўсимликлар билан ҳошияланади. Кўпинча ҳуёшли жойларни эгалловчи миксбордерларда ёруғсевар ўсимликлар экилади.</a:t>
            </a:r>
          </a:p>
        </p:txBody>
      </p:sp>
      <p:pic>
        <p:nvPicPr>
          <p:cNvPr id="4"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3327793" cy="24993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3573016"/>
            <a:ext cx="3491880" cy="2290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2445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ru-RU" sz="2800" b="1"/>
              <a:t>Ҳавзалар.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uz-Cyrl-UZ" altLang="ru-RU" sz="24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dirty="0"/>
              <a:t> </a:t>
            </a:r>
            <a:r>
              <a:rPr lang="ru-RU" sz="2400" dirty="0" err="1"/>
              <a:t>Кўпинча</a:t>
            </a:r>
            <a:r>
              <a:rPr lang="ru-RU" sz="2400" dirty="0"/>
              <a:t> </a:t>
            </a:r>
            <a:r>
              <a:rPr lang="ru-RU" sz="2400" dirty="0" err="1"/>
              <a:t>ҳиёбон</a:t>
            </a:r>
            <a:r>
              <a:rPr lang="ru-RU" sz="2400" dirty="0"/>
              <a:t> </a:t>
            </a:r>
            <a:r>
              <a:rPr lang="ru-RU" sz="2400" dirty="0" err="1"/>
              <a:t>ва</a:t>
            </a:r>
            <a:r>
              <a:rPr lang="ru-RU" sz="2400" dirty="0"/>
              <a:t> </a:t>
            </a:r>
            <a:r>
              <a:rPr lang="ru-RU" sz="2400" dirty="0" err="1"/>
              <a:t>истироҳат</a:t>
            </a:r>
            <a:r>
              <a:rPr lang="ru-RU" sz="2400" dirty="0"/>
              <a:t> </a:t>
            </a:r>
            <a:r>
              <a:rPr lang="ru-RU" sz="2400" dirty="0" err="1"/>
              <a:t>боғларида</a:t>
            </a:r>
            <a:r>
              <a:rPr lang="ru-RU" sz="2400" dirty="0"/>
              <a:t> </a:t>
            </a:r>
            <a:r>
              <a:rPr lang="ru-RU" sz="2400" dirty="0" err="1"/>
              <a:t>турли</a:t>
            </a:r>
            <a:r>
              <a:rPr lang="ru-RU" sz="2400" dirty="0"/>
              <a:t> </a:t>
            </a:r>
            <a:r>
              <a:rPr lang="ru-RU" sz="2400" dirty="0" err="1"/>
              <a:t>ўлчамдаги</a:t>
            </a:r>
            <a:r>
              <a:rPr lang="ru-RU" sz="2400" dirty="0"/>
              <a:t> </a:t>
            </a:r>
            <a:r>
              <a:rPr lang="ru-RU" sz="2400" dirty="0" err="1"/>
              <a:t>сунъий</a:t>
            </a:r>
            <a:r>
              <a:rPr lang="ru-RU" sz="2400" dirty="0"/>
              <a:t> </a:t>
            </a:r>
            <a:r>
              <a:rPr lang="ru-RU" sz="2400" dirty="0" err="1"/>
              <a:t>ҳавзалар</a:t>
            </a:r>
            <a:r>
              <a:rPr lang="ru-RU" sz="2400" dirty="0"/>
              <a:t> </a:t>
            </a:r>
            <a:r>
              <a:rPr lang="ru-RU" sz="2400" dirty="0" err="1"/>
              <a:t>ўрнатилади</a:t>
            </a:r>
            <a:r>
              <a:rPr lang="ru-RU" sz="2400" dirty="0"/>
              <a:t>, </a:t>
            </a:r>
            <a:r>
              <a:rPr lang="ru-RU" sz="2400" dirty="0" err="1"/>
              <a:t>унинг</a:t>
            </a:r>
            <a:r>
              <a:rPr lang="ru-RU" sz="2400" dirty="0"/>
              <a:t> </a:t>
            </a:r>
            <a:r>
              <a:rPr lang="ru-RU" sz="2400" dirty="0" err="1"/>
              <a:t>қирғоқларига</a:t>
            </a:r>
            <a:r>
              <a:rPr lang="ru-RU" sz="2400" dirty="0"/>
              <a:t> </a:t>
            </a:r>
            <a:r>
              <a:rPr lang="ru-RU" sz="2400" dirty="0" err="1"/>
              <a:t>манзарали</a:t>
            </a:r>
            <a:r>
              <a:rPr lang="ru-RU" sz="2400" dirty="0"/>
              <a:t> </a:t>
            </a:r>
            <a:r>
              <a:rPr lang="ru-RU" sz="2400" dirty="0" err="1"/>
              <a:t>намсевар</a:t>
            </a:r>
            <a:r>
              <a:rPr lang="ru-RU" sz="2400" dirty="0"/>
              <a:t> </a:t>
            </a:r>
            <a:r>
              <a:rPr lang="ru-RU" sz="2400" dirty="0" err="1"/>
              <a:t>ўсимликлар</a:t>
            </a:r>
            <a:r>
              <a:rPr lang="ru-RU" sz="2400" dirty="0"/>
              <a:t> </a:t>
            </a:r>
            <a:r>
              <a:rPr lang="ru-RU" sz="2400" dirty="0" err="1"/>
              <a:t>экилади</a:t>
            </a:r>
            <a:r>
              <a:rPr lang="ru-RU" sz="2400" dirty="0"/>
              <a:t>, </a:t>
            </a:r>
            <a:r>
              <a:rPr lang="ru-RU" sz="2400" dirty="0" err="1"/>
              <a:t>бу</a:t>
            </a:r>
            <a:r>
              <a:rPr lang="ru-RU" sz="2400" dirty="0"/>
              <a:t> </a:t>
            </a:r>
            <a:r>
              <a:rPr lang="ru-RU" sz="2400" dirty="0" err="1"/>
              <a:t>ўсимликлар</a:t>
            </a:r>
            <a:r>
              <a:rPr lang="ru-RU" sz="2400" dirty="0"/>
              <a:t> </a:t>
            </a:r>
            <a:r>
              <a:rPr lang="ru-RU" sz="2400"/>
              <a:t>фақат</a:t>
            </a:r>
            <a:r>
              <a:rPr lang="ru-RU" sz="2400" dirty="0"/>
              <a:t> </a:t>
            </a:r>
            <a:r>
              <a:rPr lang="ru-RU" sz="2400" dirty="0" err="1"/>
              <a:t>ҳиёбон</a:t>
            </a:r>
            <a:r>
              <a:rPr lang="ru-RU" sz="2400" dirty="0"/>
              <a:t> </a:t>
            </a:r>
            <a:r>
              <a:rPr lang="ru-RU" sz="2400" dirty="0" err="1"/>
              <a:t>ёки</a:t>
            </a:r>
            <a:r>
              <a:rPr lang="ru-RU" sz="2400" dirty="0"/>
              <a:t> </a:t>
            </a:r>
            <a:r>
              <a:rPr lang="ru-RU" sz="2400" dirty="0" err="1"/>
              <a:t>истироҳат</a:t>
            </a:r>
            <a:r>
              <a:rPr lang="ru-RU" sz="2400" dirty="0"/>
              <a:t> </a:t>
            </a:r>
            <a:r>
              <a:rPr lang="ru-RU" sz="2400" dirty="0" err="1"/>
              <a:t>боғи</a:t>
            </a:r>
            <a:r>
              <a:rPr lang="ru-RU" sz="2400" dirty="0"/>
              <a:t> </a:t>
            </a:r>
            <a:r>
              <a:rPr lang="ru-RU" sz="2400" dirty="0" err="1"/>
              <a:t>билан</a:t>
            </a:r>
            <a:r>
              <a:rPr lang="ru-RU" sz="2400" dirty="0"/>
              <a:t> </a:t>
            </a:r>
            <a:r>
              <a:rPr lang="ru-RU" sz="2400" dirty="0" err="1"/>
              <a:t>уйғунлашмай</a:t>
            </a:r>
            <a:r>
              <a:rPr lang="ru-RU" sz="2400" dirty="0"/>
              <a:t>, </a:t>
            </a:r>
            <a:r>
              <a:rPr lang="ru-RU" sz="2400" dirty="0" err="1"/>
              <a:t>ҳавзанинг</a:t>
            </a:r>
            <a:r>
              <a:rPr lang="ru-RU" sz="2400" dirty="0"/>
              <a:t> </a:t>
            </a:r>
            <a:r>
              <a:rPr lang="ru-RU" sz="2400" dirty="0" err="1"/>
              <a:t>ўзига</a:t>
            </a:r>
            <a:r>
              <a:rPr lang="ru-RU" sz="2400" dirty="0"/>
              <a:t> </a:t>
            </a:r>
            <a:r>
              <a:rPr lang="ru-RU" sz="2400" dirty="0" err="1"/>
              <a:t>ҳам</a:t>
            </a:r>
            <a:r>
              <a:rPr lang="ru-RU" sz="2400" dirty="0"/>
              <a:t> </a:t>
            </a:r>
            <a:r>
              <a:rPr lang="ru-RU" sz="2400" dirty="0" err="1"/>
              <a:t>уйғун</a:t>
            </a:r>
            <a:r>
              <a:rPr lang="ru-RU" sz="2400" dirty="0"/>
              <a:t> </a:t>
            </a:r>
            <a:r>
              <a:rPr lang="ru-RU" sz="2400" dirty="0" err="1"/>
              <a:t>бўлиши</a:t>
            </a:r>
            <a:r>
              <a:rPr lang="ru-RU" sz="2400" dirty="0"/>
              <a:t> </a:t>
            </a:r>
            <a:r>
              <a:rPr lang="ru-RU" sz="2400" dirty="0" err="1"/>
              <a:t>керак</a:t>
            </a:r>
            <a:r>
              <a:rPr lang="ru-RU" sz="2400" dirty="0"/>
              <a:t>. </a:t>
            </a:r>
            <a:r>
              <a:rPr lang="ru-RU" sz="2400" dirty="0" err="1"/>
              <a:t>Одатда</a:t>
            </a:r>
            <a:r>
              <a:rPr lang="ru-RU" sz="2400" dirty="0"/>
              <a:t>, </a:t>
            </a:r>
            <a:r>
              <a:rPr lang="ru-RU" sz="2400" dirty="0" err="1"/>
              <a:t>қирғоққа</a:t>
            </a:r>
            <a:r>
              <a:rPr lang="ru-RU" sz="2400" dirty="0"/>
              <a:t> </a:t>
            </a:r>
            <a:r>
              <a:rPr lang="ru-RU" sz="2400" dirty="0" err="1"/>
              <a:t>ирислар</a:t>
            </a:r>
            <a:r>
              <a:rPr lang="ru-RU" sz="2400" dirty="0"/>
              <a:t>, </a:t>
            </a:r>
            <a:r>
              <a:rPr lang="ru-RU" sz="2400" dirty="0" err="1"/>
              <a:t>незабудкалар</a:t>
            </a:r>
            <a:r>
              <a:rPr lang="ru-RU" sz="2400" dirty="0"/>
              <a:t>, </a:t>
            </a:r>
            <a:r>
              <a:rPr lang="ru-RU" sz="2400" dirty="0" err="1"/>
              <a:t>ҳавзага</a:t>
            </a:r>
            <a:r>
              <a:rPr lang="ru-RU" sz="2400" dirty="0"/>
              <a:t> </a:t>
            </a:r>
            <a:r>
              <a:rPr lang="ru-RU" sz="2400" dirty="0" err="1"/>
              <a:t>эса</a:t>
            </a:r>
            <a:r>
              <a:rPr lang="ru-RU" sz="2400" dirty="0"/>
              <a:t> </a:t>
            </a:r>
            <a:r>
              <a:rPr lang="ru-RU" sz="2400" dirty="0" err="1"/>
              <a:t>намфалар</a:t>
            </a:r>
            <a:r>
              <a:rPr lang="ru-RU" sz="2400" dirty="0"/>
              <a:t>, рогоз </a:t>
            </a:r>
            <a:r>
              <a:rPr lang="ru-RU" sz="2400" dirty="0" err="1"/>
              <a:t>ва</a:t>
            </a:r>
            <a:r>
              <a:rPr lang="ru-RU" sz="2400" dirty="0"/>
              <a:t> </a:t>
            </a:r>
            <a:r>
              <a:rPr lang="ru-RU" sz="2400" dirty="0" err="1"/>
              <a:t>бошқа</a:t>
            </a:r>
            <a:r>
              <a:rPr lang="ru-RU" sz="2400" dirty="0"/>
              <a:t> </a:t>
            </a:r>
            <a:r>
              <a:rPr lang="ru-RU" sz="2400" dirty="0" err="1"/>
              <a:t>сув</a:t>
            </a:r>
            <a:r>
              <a:rPr lang="ru-RU" sz="2400" dirty="0"/>
              <a:t> </a:t>
            </a:r>
            <a:r>
              <a:rPr lang="ru-RU" sz="2400" dirty="0" err="1"/>
              <a:t>ўсимликлари</a:t>
            </a:r>
            <a:r>
              <a:rPr lang="ru-RU" sz="2400" dirty="0"/>
              <a:t> </a:t>
            </a:r>
            <a:r>
              <a:rPr lang="ru-RU" sz="2400" dirty="0" err="1"/>
              <a:t>экилади</a:t>
            </a:r>
            <a:r>
              <a:rPr lang="ru-RU" sz="2400" dirty="0"/>
              <a:t>.</a:t>
            </a:r>
            <a:endParaRPr lang="uz-Cyrl-UZ" altLang="ru-RU"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4"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20688"/>
            <a:ext cx="3442139" cy="264224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Картинки по запросу бордюры для клумб своими рукам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89040"/>
            <a:ext cx="3240360"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4578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fb9b264372077298858ef95bc109ccd129792"/>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818</TotalTime>
  <Words>1258</Words>
  <Application>Microsoft Office PowerPoint</Application>
  <PresentationFormat>Экран (4:3)</PresentationFormat>
  <Paragraphs>91</Paragraphs>
  <Slides>27</Slides>
  <Notes>1</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7</vt:i4>
      </vt:variant>
      <vt:variant>
        <vt:lpstr>Заголовки слайдов</vt:lpstr>
      </vt:variant>
      <vt:variant>
        <vt:i4>27</vt:i4>
      </vt:variant>
    </vt:vector>
  </HeadingPairs>
  <TitlesOfParts>
    <vt:vector size="46" baseType="lpstr">
      <vt:lpstr>Arial</vt:lpstr>
      <vt:lpstr>Calibri</vt:lpstr>
      <vt:lpstr>Cambria</vt:lpstr>
      <vt:lpstr>Franklin Gothic Book</vt:lpstr>
      <vt:lpstr>Perpetua</vt:lpstr>
      <vt:lpstr>Tahoma</vt:lpstr>
      <vt:lpstr>Times New Roman</vt:lpstr>
      <vt:lpstr>Trebuchet MS</vt:lpstr>
      <vt:lpstr>Verdana</vt:lpstr>
      <vt:lpstr>Wingdings</vt:lpstr>
      <vt:lpstr>Wingdings 2</vt:lpstr>
      <vt:lpstr>Wingdings 3</vt:lpstr>
      <vt:lpstr>Balloons</vt:lpstr>
      <vt:lpstr>Справедливость</vt:lpstr>
      <vt:lpstr>floral5</vt:lpstr>
      <vt:lpstr>1_Океан</vt:lpstr>
      <vt:lpstr>1_Справедливость</vt:lpstr>
      <vt:lpstr>Грань</vt:lpstr>
      <vt:lpstr>1_Balloons</vt:lpstr>
      <vt:lpstr>5- МАВЗУ: Кўкаламзорлаштиришнинг асосий композицион тамойиллари</vt:lpstr>
      <vt:lpstr>Режа: </vt:lpstr>
      <vt:lpstr>Презентация PowerPoint</vt:lpstr>
      <vt:lpstr>Презентация PowerPoint</vt:lpstr>
      <vt:lpstr>Презентация PowerPoint</vt:lpstr>
      <vt:lpstr>Презентация PowerPoint</vt:lpstr>
      <vt:lpstr>Кўкаламзорлаштириш - қўрилиш ишларини икки усул билан олиб бориш мумкин</vt:lpstr>
      <vt:lpstr>Гулзорлар ташкил қилиш ва уларнинг турли хил шакллари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Гулли экинзорларнинг шакллари</vt:lpstr>
      <vt:lpstr>Презентация PowerPoint</vt:lpstr>
      <vt:lpstr>Презентация PowerPoint</vt:lpstr>
      <vt:lpstr>Презентация PowerPoint</vt:lpstr>
      <vt:lpstr>Презентация PowerPoint</vt:lpstr>
      <vt:lpstr>Презентация PowerPoint</vt:lpstr>
      <vt:lpstr>Бордюрлар</vt:lpstr>
      <vt:lpstr>Партер</vt:lpstr>
      <vt:lpstr>Массив</vt:lpstr>
      <vt:lpstr>Альпинарий</vt:lpstr>
      <vt:lpstr>Миксбордерлар</vt:lpstr>
      <vt:lpstr>Ҳавзалар.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Гость</cp:lastModifiedBy>
  <cp:revision>140</cp:revision>
  <cp:lastPrinted>1601-01-01T00:00:00Z</cp:lastPrinted>
  <dcterms:created xsi:type="dcterms:W3CDTF">2011-08-22T10:27:00Z</dcterms:created>
  <dcterms:modified xsi:type="dcterms:W3CDTF">2019-10-22T03:11:20Z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