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47" r:id="rId4"/>
    <p:sldMasterId id="2147483783" r:id="rId5"/>
    <p:sldMasterId id="2147483800" r:id="rId6"/>
    <p:sldMasterId id="2147483812" r:id="rId7"/>
    <p:sldMasterId id="2147483824" r:id="rId8"/>
    <p:sldMasterId id="2147483836" r:id="rId9"/>
  </p:sldMasterIdLst>
  <p:notesMasterIdLst>
    <p:notesMasterId r:id="rId39"/>
  </p:notesMasterIdLst>
  <p:sldIdLst>
    <p:sldId id="256" r:id="rId10"/>
    <p:sldId id="328" r:id="rId11"/>
    <p:sldId id="295" r:id="rId12"/>
    <p:sldId id="297" r:id="rId13"/>
    <p:sldId id="299" r:id="rId14"/>
    <p:sldId id="314" r:id="rId15"/>
    <p:sldId id="336" r:id="rId16"/>
    <p:sldId id="337" r:id="rId17"/>
    <p:sldId id="301" r:id="rId18"/>
    <p:sldId id="305" r:id="rId19"/>
    <p:sldId id="338" r:id="rId20"/>
    <p:sldId id="339" r:id="rId21"/>
    <p:sldId id="340" r:id="rId22"/>
    <p:sldId id="341"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266" r:id="rId38"/>
  </p:sldIdLst>
  <p:sldSz cx="9144000" cy="6858000" type="screen4x3"/>
  <p:notesSz cx="6858000" cy="9144000"/>
  <p:custDataLst>
    <p:tags r:id="rId4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00FF"/>
    <a:srgbClr val="7A00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3" d="100"/>
          <a:sy n="73" d="100"/>
        </p:scale>
        <p:origin x="132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image" Target="../media/image52.jpg"/><Relationship Id="rId4" Type="http://schemas.openxmlformats.org/officeDocument/2006/relationships/image" Target="../media/image55.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image" Target="../media/image52.jpg"/><Relationship Id="rId4" Type="http://schemas.openxmlformats.org/officeDocument/2006/relationships/image" Target="../media/image55.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9ECB6-06C4-41C9-97A5-B5E0D8EF6EF5}" type="doc">
      <dgm:prSet loTypeId="urn:microsoft.com/office/officeart/2005/8/layout/vList3#1" loCatId="list" qsTypeId="urn:microsoft.com/office/officeart/2005/8/quickstyle/simple1" qsCatId="simple" csTypeId="urn:microsoft.com/office/officeart/2005/8/colors/colorful4" csCatId="colorful" phldr="1"/>
      <dgm:spPr/>
    </dgm:pt>
    <dgm:pt modelId="{F4D3B727-1E09-435B-9DAB-4C3E9A713973}">
      <dgm:prSet phldrT="[Текст]"/>
      <dgm:spPr>
        <a:solidFill>
          <a:srgbClr val="7A0000"/>
        </a:solidFill>
      </dgm:spPr>
      <dgm:t>
        <a:bodyPr/>
        <a:lstStyle/>
        <a:p>
          <a:r>
            <a:rPr lang="uz-Cyrl-UZ" smtClean="0"/>
            <a:t>ўрмон-тундра зонаси</a:t>
          </a:r>
          <a:endParaRPr lang="ru-RU" dirty="0"/>
        </a:p>
      </dgm:t>
    </dgm:pt>
    <dgm:pt modelId="{8AD41AE3-6C49-4AE0-B788-81CA744B84BE}" type="parTrans" cxnId="{C83EB119-D14B-47B4-9956-2085FC5ACB90}">
      <dgm:prSet/>
      <dgm:spPr/>
      <dgm:t>
        <a:bodyPr/>
        <a:lstStyle/>
        <a:p>
          <a:endParaRPr lang="ru-RU"/>
        </a:p>
      </dgm:t>
    </dgm:pt>
    <dgm:pt modelId="{6A3EB0BF-2F18-4356-9820-04BBF191A7B0}" type="sibTrans" cxnId="{C83EB119-D14B-47B4-9956-2085FC5ACB90}">
      <dgm:prSet/>
      <dgm:spPr/>
      <dgm:t>
        <a:bodyPr/>
        <a:lstStyle/>
        <a:p>
          <a:endParaRPr lang="ru-RU"/>
        </a:p>
      </dgm:t>
    </dgm:pt>
    <dgm:pt modelId="{FB9C567D-C4B6-4C3E-904A-DC7F885C93F1}">
      <dgm:prSet phldrT="[Текст]"/>
      <dgm:spPr>
        <a:solidFill>
          <a:srgbClr val="0000FF"/>
        </a:solidFill>
      </dgm:spPr>
      <dgm:t>
        <a:bodyPr/>
        <a:lstStyle/>
        <a:p>
          <a:r>
            <a:rPr lang="uz-Cyrl-UZ" smtClean="0"/>
            <a:t>ўрмон зонаси</a:t>
          </a:r>
          <a:endParaRPr lang="ru-RU" dirty="0"/>
        </a:p>
      </dgm:t>
    </dgm:pt>
    <dgm:pt modelId="{AEE0684D-15FC-412A-B827-F2B42CFB256B}" type="parTrans" cxnId="{06C40D9E-E968-414C-8690-D06E6004755D}">
      <dgm:prSet/>
      <dgm:spPr/>
      <dgm:t>
        <a:bodyPr/>
        <a:lstStyle/>
        <a:p>
          <a:endParaRPr lang="ru-RU"/>
        </a:p>
      </dgm:t>
    </dgm:pt>
    <dgm:pt modelId="{A2E39530-7ECA-4E79-8FE8-4CD44FD34857}" type="sibTrans" cxnId="{06C40D9E-E968-414C-8690-D06E6004755D}">
      <dgm:prSet/>
      <dgm:spPr/>
      <dgm:t>
        <a:bodyPr/>
        <a:lstStyle/>
        <a:p>
          <a:endParaRPr lang="ru-RU"/>
        </a:p>
      </dgm:t>
    </dgm:pt>
    <dgm:pt modelId="{3F38F27E-21D7-493D-9857-C19FCB56F2A2}">
      <dgm:prSet/>
      <dgm:spPr>
        <a:solidFill>
          <a:srgbClr val="00B050"/>
        </a:solidFill>
      </dgm:spPr>
      <dgm:t>
        <a:bodyPr/>
        <a:lstStyle/>
        <a:p>
          <a:r>
            <a:rPr lang="uz-Cyrl-UZ" smtClean="0"/>
            <a:t>тундра зонаси</a:t>
          </a:r>
          <a:endParaRPr lang="ru-RU" dirty="0"/>
        </a:p>
      </dgm:t>
    </dgm:pt>
    <dgm:pt modelId="{3D72892F-48A3-44A8-9DCA-495B500639DE}" type="parTrans" cxnId="{E19C8258-8E4C-4276-969A-7AB9C34CCE80}">
      <dgm:prSet/>
      <dgm:spPr/>
      <dgm:t>
        <a:bodyPr/>
        <a:lstStyle/>
        <a:p>
          <a:endParaRPr lang="ru-RU"/>
        </a:p>
      </dgm:t>
    </dgm:pt>
    <dgm:pt modelId="{CD8E4CC4-D800-4434-AD73-938DE75266CB}" type="sibTrans" cxnId="{E19C8258-8E4C-4276-969A-7AB9C34CCE80}">
      <dgm:prSet/>
      <dgm:spPr/>
      <dgm:t>
        <a:bodyPr/>
        <a:lstStyle/>
        <a:p>
          <a:endParaRPr lang="ru-RU"/>
        </a:p>
      </dgm:t>
    </dgm:pt>
    <dgm:pt modelId="{CD62BD9F-E03C-416B-9428-0CB091899509}">
      <dgm:prSet phldrT="[Текст]"/>
      <dgm:spPr>
        <a:solidFill>
          <a:srgbClr val="00B050"/>
        </a:solidFill>
      </dgm:spPr>
      <dgm:t>
        <a:bodyPr/>
        <a:lstStyle/>
        <a:p>
          <a:r>
            <a:rPr lang="uz-Cyrl-UZ" smtClean="0"/>
            <a:t>ўрмон-дашт зонаси</a:t>
          </a:r>
          <a:endParaRPr lang="ru-RU" dirty="0"/>
        </a:p>
      </dgm:t>
    </dgm:pt>
    <dgm:pt modelId="{8E7D1E50-F81D-409E-8B31-199EE90AC645}" type="parTrans" cxnId="{3383EADC-69DD-4ED1-A0AA-514E0042A9A3}">
      <dgm:prSet/>
      <dgm:spPr/>
      <dgm:t>
        <a:bodyPr/>
        <a:lstStyle/>
        <a:p>
          <a:endParaRPr lang="ru-RU"/>
        </a:p>
      </dgm:t>
    </dgm:pt>
    <dgm:pt modelId="{59D433EE-5F70-49B3-9F81-5948BC19CB3A}" type="sibTrans" cxnId="{3383EADC-69DD-4ED1-A0AA-514E0042A9A3}">
      <dgm:prSet/>
      <dgm:spPr/>
      <dgm:t>
        <a:bodyPr/>
        <a:lstStyle/>
        <a:p>
          <a:endParaRPr lang="ru-RU"/>
        </a:p>
      </dgm:t>
    </dgm:pt>
    <dgm:pt modelId="{220EAC51-395C-474F-BCAF-27FFF328C739}">
      <dgm:prSet phldrT="[Текст]"/>
      <dgm:spPr>
        <a:solidFill>
          <a:schemeClr val="accent1">
            <a:lumMod val="25000"/>
          </a:schemeClr>
        </a:solidFill>
      </dgm:spPr>
      <dgm:t>
        <a:bodyPr/>
        <a:lstStyle/>
        <a:p>
          <a:r>
            <a:rPr lang="uz-Cyrl-UZ" smtClean="0"/>
            <a:t>дашт зонаси</a:t>
          </a:r>
          <a:endParaRPr lang="ru-RU" dirty="0"/>
        </a:p>
      </dgm:t>
    </dgm:pt>
    <dgm:pt modelId="{0673C9A7-1D57-4273-8927-3F4C6A43CDDE}" type="parTrans" cxnId="{6687A44A-5DEB-42C1-A661-D215824712E8}">
      <dgm:prSet/>
      <dgm:spPr/>
      <dgm:t>
        <a:bodyPr/>
        <a:lstStyle/>
        <a:p>
          <a:endParaRPr lang="ru-RU"/>
        </a:p>
      </dgm:t>
    </dgm:pt>
    <dgm:pt modelId="{3CC37366-64D9-4676-9467-F1EFB63DB9D9}" type="sibTrans" cxnId="{6687A44A-5DEB-42C1-A661-D215824712E8}">
      <dgm:prSet/>
      <dgm:spPr/>
      <dgm:t>
        <a:bodyPr/>
        <a:lstStyle/>
        <a:p>
          <a:endParaRPr lang="ru-RU"/>
        </a:p>
      </dgm:t>
    </dgm:pt>
    <dgm:pt modelId="{09A838D3-4B72-4BC0-8539-A587EE005C43}">
      <dgm:prSet phldrT="[Текст]"/>
      <dgm:spPr>
        <a:solidFill>
          <a:srgbClr val="006600"/>
        </a:solidFill>
      </dgm:spPr>
      <dgm:t>
        <a:bodyPr/>
        <a:lstStyle/>
        <a:p>
          <a:r>
            <a:rPr lang="uz-Cyrl-UZ" smtClean="0"/>
            <a:t>дашт-чўл зонаси</a:t>
          </a:r>
          <a:endParaRPr lang="ru-RU" dirty="0"/>
        </a:p>
      </dgm:t>
    </dgm:pt>
    <dgm:pt modelId="{4FFE4EB3-9DF9-4380-B01A-CD0C481D6B98}" type="parTrans" cxnId="{9A95C6AB-85DB-4794-BEAA-C2EC5E3D5836}">
      <dgm:prSet/>
      <dgm:spPr/>
      <dgm:t>
        <a:bodyPr/>
        <a:lstStyle/>
        <a:p>
          <a:endParaRPr lang="ru-RU"/>
        </a:p>
      </dgm:t>
    </dgm:pt>
    <dgm:pt modelId="{1009C6E7-2EE6-4837-A49A-BA69A6F1AF76}" type="sibTrans" cxnId="{9A95C6AB-85DB-4794-BEAA-C2EC5E3D5836}">
      <dgm:prSet/>
      <dgm:spPr/>
      <dgm:t>
        <a:bodyPr/>
        <a:lstStyle/>
        <a:p>
          <a:endParaRPr lang="ru-RU"/>
        </a:p>
      </dgm:t>
    </dgm:pt>
    <dgm:pt modelId="{F4C369C5-B037-4CF0-A670-5C26C0C46F13}">
      <dgm:prSet phldrT="[Текст]"/>
      <dgm:spPr>
        <a:solidFill>
          <a:srgbClr val="FF3300"/>
        </a:solidFill>
      </dgm:spPr>
      <dgm:t>
        <a:bodyPr/>
        <a:lstStyle/>
        <a:p>
          <a:r>
            <a:rPr lang="uz-Cyrl-UZ" smtClean="0"/>
            <a:t>чўл зонаси</a:t>
          </a:r>
          <a:endParaRPr lang="ru-RU" dirty="0"/>
        </a:p>
      </dgm:t>
    </dgm:pt>
    <dgm:pt modelId="{170EE43B-E2B2-4E62-8B36-C6A8E57A4540}" type="parTrans" cxnId="{FB6835A7-269F-4197-93F9-440985916947}">
      <dgm:prSet/>
      <dgm:spPr/>
      <dgm:t>
        <a:bodyPr/>
        <a:lstStyle/>
        <a:p>
          <a:endParaRPr lang="ru-RU"/>
        </a:p>
      </dgm:t>
    </dgm:pt>
    <dgm:pt modelId="{1F6802A3-DBCD-4D9F-A066-9D816F192748}" type="sibTrans" cxnId="{FB6835A7-269F-4197-93F9-440985916947}">
      <dgm:prSet/>
      <dgm:spPr/>
      <dgm:t>
        <a:bodyPr/>
        <a:lstStyle/>
        <a:p>
          <a:endParaRPr lang="ru-RU"/>
        </a:p>
      </dgm:t>
    </dgm:pt>
    <dgm:pt modelId="{F8A5ABAC-270E-40AE-B7E3-9FA974B2C4B8}" type="pres">
      <dgm:prSet presAssocID="{ABF9ECB6-06C4-41C9-97A5-B5E0D8EF6EF5}" presName="linearFlow" presStyleCnt="0">
        <dgm:presLayoutVars>
          <dgm:dir/>
          <dgm:resizeHandles val="exact"/>
        </dgm:presLayoutVars>
      </dgm:prSet>
      <dgm:spPr/>
    </dgm:pt>
    <dgm:pt modelId="{2116F411-04A6-48E3-913E-96E58EB6B85E}" type="pres">
      <dgm:prSet presAssocID="{3F38F27E-21D7-493D-9857-C19FCB56F2A2}" presName="composite" presStyleCnt="0"/>
      <dgm:spPr/>
    </dgm:pt>
    <dgm:pt modelId="{DFCB2AA3-03F3-4AF2-99DC-E49020B56726}" type="pres">
      <dgm:prSet presAssocID="{3F38F27E-21D7-493D-9857-C19FCB56F2A2}" presName="imgShp" presStyleLbl="fgImgPlace1" presStyleIdx="0" presStyleCnt="7"/>
      <dgm:spPr/>
    </dgm:pt>
    <dgm:pt modelId="{DED5F619-18B8-49D3-BF81-39E6B69D473F}" type="pres">
      <dgm:prSet presAssocID="{3F38F27E-21D7-493D-9857-C19FCB56F2A2}" presName="txShp" presStyleLbl="node1" presStyleIdx="0" presStyleCnt="7">
        <dgm:presLayoutVars>
          <dgm:bulletEnabled val="1"/>
        </dgm:presLayoutVars>
      </dgm:prSet>
      <dgm:spPr/>
      <dgm:t>
        <a:bodyPr/>
        <a:lstStyle/>
        <a:p>
          <a:endParaRPr lang="ru-RU"/>
        </a:p>
      </dgm:t>
    </dgm:pt>
    <dgm:pt modelId="{971F528B-50C1-4E24-B557-57FE1B01388D}" type="pres">
      <dgm:prSet presAssocID="{CD8E4CC4-D800-4434-AD73-938DE75266CB}" presName="spacing" presStyleCnt="0"/>
      <dgm:spPr/>
    </dgm:pt>
    <dgm:pt modelId="{B68529D8-E70A-43EE-A610-9A5F9AE072F7}" type="pres">
      <dgm:prSet presAssocID="{F4D3B727-1E09-435B-9DAB-4C3E9A713973}" presName="composite" presStyleCnt="0"/>
      <dgm:spPr/>
    </dgm:pt>
    <dgm:pt modelId="{0B858935-D362-4170-8032-FC42023DF8F1}" type="pres">
      <dgm:prSet presAssocID="{F4D3B727-1E09-435B-9DAB-4C3E9A713973}" presName="imgShp" presStyleLbl="fgImgPlace1" presStyleIdx="1" presStyleCnt="7"/>
      <dgm:spPr/>
    </dgm:pt>
    <dgm:pt modelId="{CF4D69D2-07CA-4627-B64A-FBE3B5489ACD}" type="pres">
      <dgm:prSet presAssocID="{F4D3B727-1E09-435B-9DAB-4C3E9A713973}" presName="txShp" presStyleLbl="node1" presStyleIdx="1" presStyleCnt="7">
        <dgm:presLayoutVars>
          <dgm:bulletEnabled val="1"/>
        </dgm:presLayoutVars>
      </dgm:prSet>
      <dgm:spPr/>
      <dgm:t>
        <a:bodyPr/>
        <a:lstStyle/>
        <a:p>
          <a:endParaRPr lang="ru-RU"/>
        </a:p>
      </dgm:t>
    </dgm:pt>
    <dgm:pt modelId="{FA752826-F391-4771-ADB5-56FE9C2A8605}" type="pres">
      <dgm:prSet presAssocID="{6A3EB0BF-2F18-4356-9820-04BBF191A7B0}" presName="spacing" presStyleCnt="0"/>
      <dgm:spPr/>
    </dgm:pt>
    <dgm:pt modelId="{53BF2999-18EC-4B7F-8C91-5ECD1B6984F4}" type="pres">
      <dgm:prSet presAssocID="{FB9C567D-C4B6-4C3E-904A-DC7F885C93F1}" presName="composite" presStyleCnt="0"/>
      <dgm:spPr/>
    </dgm:pt>
    <dgm:pt modelId="{B902962C-5833-4F48-8BC2-929E94D82ACE}" type="pres">
      <dgm:prSet presAssocID="{FB9C567D-C4B6-4C3E-904A-DC7F885C93F1}" presName="imgShp" presStyleLbl="fgImgPlace1" presStyleIdx="2" presStyleCnt="7"/>
      <dgm:spPr/>
    </dgm:pt>
    <dgm:pt modelId="{585570BA-8987-4BAD-BFD7-382066EAD56F}" type="pres">
      <dgm:prSet presAssocID="{FB9C567D-C4B6-4C3E-904A-DC7F885C93F1}" presName="txShp" presStyleLbl="node1" presStyleIdx="2" presStyleCnt="7">
        <dgm:presLayoutVars>
          <dgm:bulletEnabled val="1"/>
        </dgm:presLayoutVars>
      </dgm:prSet>
      <dgm:spPr/>
      <dgm:t>
        <a:bodyPr/>
        <a:lstStyle/>
        <a:p>
          <a:endParaRPr lang="ru-RU"/>
        </a:p>
      </dgm:t>
    </dgm:pt>
    <dgm:pt modelId="{C65C5267-9984-45D5-B138-81899021E017}" type="pres">
      <dgm:prSet presAssocID="{A2E39530-7ECA-4E79-8FE8-4CD44FD34857}" presName="spacing" presStyleCnt="0"/>
      <dgm:spPr/>
    </dgm:pt>
    <dgm:pt modelId="{AF8A6AE7-0711-4C68-A6E9-DDAC3F23AEEB}" type="pres">
      <dgm:prSet presAssocID="{CD62BD9F-E03C-416B-9428-0CB091899509}" presName="composite" presStyleCnt="0"/>
      <dgm:spPr/>
    </dgm:pt>
    <dgm:pt modelId="{4576C6F7-1DED-4120-A4C6-0B6BF8E66DF0}" type="pres">
      <dgm:prSet presAssocID="{CD62BD9F-E03C-416B-9428-0CB091899509}" presName="imgShp" presStyleLbl="fgImgPlace1" presStyleIdx="3" presStyleCnt="7"/>
      <dgm:spPr/>
    </dgm:pt>
    <dgm:pt modelId="{229CBB16-5AD9-412D-A14C-B520B434D0DE}" type="pres">
      <dgm:prSet presAssocID="{CD62BD9F-E03C-416B-9428-0CB091899509}" presName="txShp" presStyleLbl="node1" presStyleIdx="3" presStyleCnt="7">
        <dgm:presLayoutVars>
          <dgm:bulletEnabled val="1"/>
        </dgm:presLayoutVars>
      </dgm:prSet>
      <dgm:spPr/>
      <dgm:t>
        <a:bodyPr/>
        <a:lstStyle/>
        <a:p>
          <a:endParaRPr lang="ru-RU"/>
        </a:p>
      </dgm:t>
    </dgm:pt>
    <dgm:pt modelId="{88FC964B-714D-4001-830A-E190D23C4849}" type="pres">
      <dgm:prSet presAssocID="{59D433EE-5F70-49B3-9F81-5948BC19CB3A}" presName="spacing" presStyleCnt="0"/>
      <dgm:spPr/>
    </dgm:pt>
    <dgm:pt modelId="{2D2AF278-46BE-4FE1-87FE-92E9F32171BB}" type="pres">
      <dgm:prSet presAssocID="{220EAC51-395C-474F-BCAF-27FFF328C739}" presName="composite" presStyleCnt="0"/>
      <dgm:spPr/>
    </dgm:pt>
    <dgm:pt modelId="{2A1763F8-FB51-4C4B-A49B-C04014D4D021}" type="pres">
      <dgm:prSet presAssocID="{220EAC51-395C-474F-BCAF-27FFF328C739}" presName="imgShp" presStyleLbl="fgImgPlace1" presStyleIdx="4" presStyleCnt="7"/>
      <dgm:spPr/>
    </dgm:pt>
    <dgm:pt modelId="{F2301220-552C-46E6-9094-5335029811C9}" type="pres">
      <dgm:prSet presAssocID="{220EAC51-395C-474F-BCAF-27FFF328C739}" presName="txShp" presStyleLbl="node1" presStyleIdx="4" presStyleCnt="7">
        <dgm:presLayoutVars>
          <dgm:bulletEnabled val="1"/>
        </dgm:presLayoutVars>
      </dgm:prSet>
      <dgm:spPr/>
      <dgm:t>
        <a:bodyPr/>
        <a:lstStyle/>
        <a:p>
          <a:endParaRPr lang="ru-RU"/>
        </a:p>
      </dgm:t>
    </dgm:pt>
    <dgm:pt modelId="{6D17DA09-51E6-4E6B-BA87-72601C0B6A83}" type="pres">
      <dgm:prSet presAssocID="{3CC37366-64D9-4676-9467-F1EFB63DB9D9}" presName="spacing" presStyleCnt="0"/>
      <dgm:spPr/>
    </dgm:pt>
    <dgm:pt modelId="{3433D4F9-560F-44D1-B3DD-4663385938DB}" type="pres">
      <dgm:prSet presAssocID="{09A838D3-4B72-4BC0-8539-A587EE005C43}" presName="composite" presStyleCnt="0"/>
      <dgm:spPr/>
    </dgm:pt>
    <dgm:pt modelId="{0351E0A9-D4C5-4E7A-BF77-9B10397AE6CE}" type="pres">
      <dgm:prSet presAssocID="{09A838D3-4B72-4BC0-8539-A587EE005C43}" presName="imgShp" presStyleLbl="fgImgPlace1" presStyleIdx="5" presStyleCnt="7"/>
      <dgm:spPr/>
    </dgm:pt>
    <dgm:pt modelId="{E7E85347-7107-4297-8869-78ECE4EB0ED3}" type="pres">
      <dgm:prSet presAssocID="{09A838D3-4B72-4BC0-8539-A587EE005C43}" presName="txShp" presStyleLbl="node1" presStyleIdx="5" presStyleCnt="7">
        <dgm:presLayoutVars>
          <dgm:bulletEnabled val="1"/>
        </dgm:presLayoutVars>
      </dgm:prSet>
      <dgm:spPr/>
      <dgm:t>
        <a:bodyPr/>
        <a:lstStyle/>
        <a:p>
          <a:endParaRPr lang="ru-RU"/>
        </a:p>
      </dgm:t>
    </dgm:pt>
    <dgm:pt modelId="{CAB7CF57-6E42-43F3-9401-101C15F4B212}" type="pres">
      <dgm:prSet presAssocID="{1009C6E7-2EE6-4837-A49A-BA69A6F1AF76}" presName="spacing" presStyleCnt="0"/>
      <dgm:spPr/>
    </dgm:pt>
    <dgm:pt modelId="{F2573B55-EFD0-4FE5-9F4C-4200E6B1BCCC}" type="pres">
      <dgm:prSet presAssocID="{F4C369C5-B037-4CF0-A670-5C26C0C46F13}" presName="composite" presStyleCnt="0"/>
      <dgm:spPr/>
    </dgm:pt>
    <dgm:pt modelId="{B14D9BDE-B9EA-41BB-9A83-EB5111CD5750}" type="pres">
      <dgm:prSet presAssocID="{F4C369C5-B037-4CF0-A670-5C26C0C46F13}" presName="imgShp" presStyleLbl="fgImgPlace1" presStyleIdx="6" presStyleCnt="7"/>
      <dgm:spPr/>
    </dgm:pt>
    <dgm:pt modelId="{96326275-9A52-4BC1-A04E-2971C1D5267C}" type="pres">
      <dgm:prSet presAssocID="{F4C369C5-B037-4CF0-A670-5C26C0C46F13}" presName="txShp" presStyleLbl="node1" presStyleIdx="6" presStyleCnt="7" custLinFactNeighborX="-1110" custLinFactNeighborY="-3943">
        <dgm:presLayoutVars>
          <dgm:bulletEnabled val="1"/>
        </dgm:presLayoutVars>
      </dgm:prSet>
      <dgm:spPr/>
      <dgm:t>
        <a:bodyPr/>
        <a:lstStyle/>
        <a:p>
          <a:endParaRPr lang="ru-RU"/>
        </a:p>
      </dgm:t>
    </dgm:pt>
  </dgm:ptLst>
  <dgm:cxnLst>
    <dgm:cxn modelId="{06C40D9E-E968-414C-8690-D06E6004755D}" srcId="{ABF9ECB6-06C4-41C9-97A5-B5E0D8EF6EF5}" destId="{FB9C567D-C4B6-4C3E-904A-DC7F885C93F1}" srcOrd="2" destOrd="0" parTransId="{AEE0684D-15FC-412A-B827-F2B42CFB256B}" sibTransId="{A2E39530-7ECA-4E79-8FE8-4CD44FD34857}"/>
    <dgm:cxn modelId="{FB6835A7-269F-4197-93F9-440985916947}" srcId="{ABF9ECB6-06C4-41C9-97A5-B5E0D8EF6EF5}" destId="{F4C369C5-B037-4CF0-A670-5C26C0C46F13}" srcOrd="6" destOrd="0" parTransId="{170EE43B-E2B2-4E62-8B36-C6A8E57A4540}" sibTransId="{1F6802A3-DBCD-4D9F-A066-9D816F192748}"/>
    <dgm:cxn modelId="{3D7FD652-232C-4AD4-8C59-275A06634087}" type="presOf" srcId="{FB9C567D-C4B6-4C3E-904A-DC7F885C93F1}" destId="{585570BA-8987-4BAD-BFD7-382066EAD56F}" srcOrd="0" destOrd="0" presId="urn:microsoft.com/office/officeart/2005/8/layout/vList3#1"/>
    <dgm:cxn modelId="{FB2A5D6E-A880-4CA2-BD84-7998BA077410}" type="presOf" srcId="{CD62BD9F-E03C-416B-9428-0CB091899509}" destId="{229CBB16-5AD9-412D-A14C-B520B434D0DE}" srcOrd="0" destOrd="0" presId="urn:microsoft.com/office/officeart/2005/8/layout/vList3#1"/>
    <dgm:cxn modelId="{8EAF3CC0-5E7E-412F-B87C-2D016E297676}" type="presOf" srcId="{220EAC51-395C-474F-BCAF-27FFF328C739}" destId="{F2301220-552C-46E6-9094-5335029811C9}" srcOrd="0" destOrd="0" presId="urn:microsoft.com/office/officeart/2005/8/layout/vList3#1"/>
    <dgm:cxn modelId="{099D011C-CC68-4958-8A9B-EEB65DF14606}" type="presOf" srcId="{F4C369C5-B037-4CF0-A670-5C26C0C46F13}" destId="{96326275-9A52-4BC1-A04E-2971C1D5267C}" srcOrd="0" destOrd="0" presId="urn:microsoft.com/office/officeart/2005/8/layout/vList3#1"/>
    <dgm:cxn modelId="{C954E11A-42A1-4AD0-B090-3DEFA5954031}" type="presOf" srcId="{09A838D3-4B72-4BC0-8539-A587EE005C43}" destId="{E7E85347-7107-4297-8869-78ECE4EB0ED3}" srcOrd="0" destOrd="0" presId="urn:microsoft.com/office/officeart/2005/8/layout/vList3#1"/>
    <dgm:cxn modelId="{C1B20BBE-4C51-4B02-9DE9-3D7222D93CAE}" type="presOf" srcId="{ABF9ECB6-06C4-41C9-97A5-B5E0D8EF6EF5}" destId="{F8A5ABAC-270E-40AE-B7E3-9FA974B2C4B8}" srcOrd="0" destOrd="0" presId="urn:microsoft.com/office/officeart/2005/8/layout/vList3#1"/>
    <dgm:cxn modelId="{12730699-9675-4B57-A99E-872FED2F26A6}" type="presOf" srcId="{3F38F27E-21D7-493D-9857-C19FCB56F2A2}" destId="{DED5F619-18B8-49D3-BF81-39E6B69D473F}" srcOrd="0" destOrd="0" presId="urn:microsoft.com/office/officeart/2005/8/layout/vList3#1"/>
    <dgm:cxn modelId="{E19C8258-8E4C-4276-969A-7AB9C34CCE80}" srcId="{ABF9ECB6-06C4-41C9-97A5-B5E0D8EF6EF5}" destId="{3F38F27E-21D7-493D-9857-C19FCB56F2A2}" srcOrd="0" destOrd="0" parTransId="{3D72892F-48A3-44A8-9DCA-495B500639DE}" sibTransId="{CD8E4CC4-D800-4434-AD73-938DE75266CB}"/>
    <dgm:cxn modelId="{6687A44A-5DEB-42C1-A661-D215824712E8}" srcId="{ABF9ECB6-06C4-41C9-97A5-B5E0D8EF6EF5}" destId="{220EAC51-395C-474F-BCAF-27FFF328C739}" srcOrd="4" destOrd="0" parTransId="{0673C9A7-1D57-4273-8927-3F4C6A43CDDE}" sibTransId="{3CC37366-64D9-4676-9467-F1EFB63DB9D9}"/>
    <dgm:cxn modelId="{14347253-5C4E-4FA1-ABD3-B60438E74E3B}" type="presOf" srcId="{F4D3B727-1E09-435B-9DAB-4C3E9A713973}" destId="{CF4D69D2-07CA-4627-B64A-FBE3B5489ACD}" srcOrd="0" destOrd="0" presId="urn:microsoft.com/office/officeart/2005/8/layout/vList3#1"/>
    <dgm:cxn modelId="{C83EB119-D14B-47B4-9956-2085FC5ACB90}" srcId="{ABF9ECB6-06C4-41C9-97A5-B5E0D8EF6EF5}" destId="{F4D3B727-1E09-435B-9DAB-4C3E9A713973}" srcOrd="1" destOrd="0" parTransId="{8AD41AE3-6C49-4AE0-B788-81CA744B84BE}" sibTransId="{6A3EB0BF-2F18-4356-9820-04BBF191A7B0}"/>
    <dgm:cxn modelId="{3383EADC-69DD-4ED1-A0AA-514E0042A9A3}" srcId="{ABF9ECB6-06C4-41C9-97A5-B5E0D8EF6EF5}" destId="{CD62BD9F-E03C-416B-9428-0CB091899509}" srcOrd="3" destOrd="0" parTransId="{8E7D1E50-F81D-409E-8B31-199EE90AC645}" sibTransId="{59D433EE-5F70-49B3-9F81-5948BC19CB3A}"/>
    <dgm:cxn modelId="{9A95C6AB-85DB-4794-BEAA-C2EC5E3D5836}" srcId="{ABF9ECB6-06C4-41C9-97A5-B5E0D8EF6EF5}" destId="{09A838D3-4B72-4BC0-8539-A587EE005C43}" srcOrd="5" destOrd="0" parTransId="{4FFE4EB3-9DF9-4380-B01A-CD0C481D6B98}" sibTransId="{1009C6E7-2EE6-4837-A49A-BA69A6F1AF76}"/>
    <dgm:cxn modelId="{C31AAAB0-3E73-4796-A5FA-FFD86F290BA4}" type="presParOf" srcId="{F8A5ABAC-270E-40AE-B7E3-9FA974B2C4B8}" destId="{2116F411-04A6-48E3-913E-96E58EB6B85E}" srcOrd="0" destOrd="0" presId="urn:microsoft.com/office/officeart/2005/8/layout/vList3#1"/>
    <dgm:cxn modelId="{4498852E-6B16-4979-8538-177FB9E779EE}" type="presParOf" srcId="{2116F411-04A6-48E3-913E-96E58EB6B85E}" destId="{DFCB2AA3-03F3-4AF2-99DC-E49020B56726}" srcOrd="0" destOrd="0" presId="urn:microsoft.com/office/officeart/2005/8/layout/vList3#1"/>
    <dgm:cxn modelId="{961A62B1-2ECA-4120-AB3F-C2956386558E}" type="presParOf" srcId="{2116F411-04A6-48E3-913E-96E58EB6B85E}" destId="{DED5F619-18B8-49D3-BF81-39E6B69D473F}" srcOrd="1" destOrd="0" presId="urn:microsoft.com/office/officeart/2005/8/layout/vList3#1"/>
    <dgm:cxn modelId="{33061183-723D-4B5E-A074-CA358AEED7FE}" type="presParOf" srcId="{F8A5ABAC-270E-40AE-B7E3-9FA974B2C4B8}" destId="{971F528B-50C1-4E24-B557-57FE1B01388D}" srcOrd="1" destOrd="0" presId="urn:microsoft.com/office/officeart/2005/8/layout/vList3#1"/>
    <dgm:cxn modelId="{E7DA58CE-30A1-4E65-B282-DE613BC65AFA}" type="presParOf" srcId="{F8A5ABAC-270E-40AE-B7E3-9FA974B2C4B8}" destId="{B68529D8-E70A-43EE-A610-9A5F9AE072F7}" srcOrd="2" destOrd="0" presId="urn:microsoft.com/office/officeart/2005/8/layout/vList3#1"/>
    <dgm:cxn modelId="{D215FAF4-5BC3-47F1-9E58-BA54B7A29BB4}" type="presParOf" srcId="{B68529D8-E70A-43EE-A610-9A5F9AE072F7}" destId="{0B858935-D362-4170-8032-FC42023DF8F1}" srcOrd="0" destOrd="0" presId="urn:microsoft.com/office/officeart/2005/8/layout/vList3#1"/>
    <dgm:cxn modelId="{0C5E9158-5CE2-4A01-A02F-00D4C53C69EE}" type="presParOf" srcId="{B68529D8-E70A-43EE-A610-9A5F9AE072F7}" destId="{CF4D69D2-07CA-4627-B64A-FBE3B5489ACD}" srcOrd="1" destOrd="0" presId="urn:microsoft.com/office/officeart/2005/8/layout/vList3#1"/>
    <dgm:cxn modelId="{F34CE773-97E7-42C8-8193-23D65586AF45}" type="presParOf" srcId="{F8A5ABAC-270E-40AE-B7E3-9FA974B2C4B8}" destId="{FA752826-F391-4771-ADB5-56FE9C2A8605}" srcOrd="3" destOrd="0" presId="urn:microsoft.com/office/officeart/2005/8/layout/vList3#1"/>
    <dgm:cxn modelId="{2AFB2CEB-1C5B-4388-BF99-8D58CC1BB183}" type="presParOf" srcId="{F8A5ABAC-270E-40AE-B7E3-9FA974B2C4B8}" destId="{53BF2999-18EC-4B7F-8C91-5ECD1B6984F4}" srcOrd="4" destOrd="0" presId="urn:microsoft.com/office/officeart/2005/8/layout/vList3#1"/>
    <dgm:cxn modelId="{B03A6B69-872E-4502-8D6B-9ACC4CCAE16A}" type="presParOf" srcId="{53BF2999-18EC-4B7F-8C91-5ECD1B6984F4}" destId="{B902962C-5833-4F48-8BC2-929E94D82ACE}" srcOrd="0" destOrd="0" presId="urn:microsoft.com/office/officeart/2005/8/layout/vList3#1"/>
    <dgm:cxn modelId="{5DC0B578-3C82-4BA7-9D55-37D5A252EF57}" type="presParOf" srcId="{53BF2999-18EC-4B7F-8C91-5ECD1B6984F4}" destId="{585570BA-8987-4BAD-BFD7-382066EAD56F}" srcOrd="1" destOrd="0" presId="urn:microsoft.com/office/officeart/2005/8/layout/vList3#1"/>
    <dgm:cxn modelId="{26741074-EB9D-42D8-BB82-C76E8D4BA337}" type="presParOf" srcId="{F8A5ABAC-270E-40AE-B7E3-9FA974B2C4B8}" destId="{C65C5267-9984-45D5-B138-81899021E017}" srcOrd="5" destOrd="0" presId="urn:microsoft.com/office/officeart/2005/8/layout/vList3#1"/>
    <dgm:cxn modelId="{FD5DCF0F-3A03-4D12-B183-D0478713F1CB}" type="presParOf" srcId="{F8A5ABAC-270E-40AE-B7E3-9FA974B2C4B8}" destId="{AF8A6AE7-0711-4C68-A6E9-DDAC3F23AEEB}" srcOrd="6" destOrd="0" presId="urn:microsoft.com/office/officeart/2005/8/layout/vList3#1"/>
    <dgm:cxn modelId="{E2FA788D-307B-49FF-86A0-20603B53112C}" type="presParOf" srcId="{AF8A6AE7-0711-4C68-A6E9-DDAC3F23AEEB}" destId="{4576C6F7-1DED-4120-A4C6-0B6BF8E66DF0}" srcOrd="0" destOrd="0" presId="urn:microsoft.com/office/officeart/2005/8/layout/vList3#1"/>
    <dgm:cxn modelId="{D02FF47C-1225-403C-8834-BDB670B50767}" type="presParOf" srcId="{AF8A6AE7-0711-4C68-A6E9-DDAC3F23AEEB}" destId="{229CBB16-5AD9-412D-A14C-B520B434D0DE}" srcOrd="1" destOrd="0" presId="urn:microsoft.com/office/officeart/2005/8/layout/vList3#1"/>
    <dgm:cxn modelId="{1D581B37-5731-4599-813F-E00C3A5DFEC3}" type="presParOf" srcId="{F8A5ABAC-270E-40AE-B7E3-9FA974B2C4B8}" destId="{88FC964B-714D-4001-830A-E190D23C4849}" srcOrd="7" destOrd="0" presId="urn:microsoft.com/office/officeart/2005/8/layout/vList3#1"/>
    <dgm:cxn modelId="{4C86AC07-E210-4164-B843-0EF337BA69E1}" type="presParOf" srcId="{F8A5ABAC-270E-40AE-B7E3-9FA974B2C4B8}" destId="{2D2AF278-46BE-4FE1-87FE-92E9F32171BB}" srcOrd="8" destOrd="0" presId="urn:microsoft.com/office/officeart/2005/8/layout/vList3#1"/>
    <dgm:cxn modelId="{F41EF37C-726F-4EDF-9C1D-81B5AD6A5DF8}" type="presParOf" srcId="{2D2AF278-46BE-4FE1-87FE-92E9F32171BB}" destId="{2A1763F8-FB51-4C4B-A49B-C04014D4D021}" srcOrd="0" destOrd="0" presId="urn:microsoft.com/office/officeart/2005/8/layout/vList3#1"/>
    <dgm:cxn modelId="{CF01BE93-826E-41D9-8C44-36AA461E9F8C}" type="presParOf" srcId="{2D2AF278-46BE-4FE1-87FE-92E9F32171BB}" destId="{F2301220-552C-46E6-9094-5335029811C9}" srcOrd="1" destOrd="0" presId="urn:microsoft.com/office/officeart/2005/8/layout/vList3#1"/>
    <dgm:cxn modelId="{B5313E18-D723-413D-916C-501637A627B1}" type="presParOf" srcId="{F8A5ABAC-270E-40AE-B7E3-9FA974B2C4B8}" destId="{6D17DA09-51E6-4E6B-BA87-72601C0B6A83}" srcOrd="9" destOrd="0" presId="urn:microsoft.com/office/officeart/2005/8/layout/vList3#1"/>
    <dgm:cxn modelId="{D3A908A9-29E6-4D73-84E8-18B277708346}" type="presParOf" srcId="{F8A5ABAC-270E-40AE-B7E3-9FA974B2C4B8}" destId="{3433D4F9-560F-44D1-B3DD-4663385938DB}" srcOrd="10" destOrd="0" presId="urn:microsoft.com/office/officeart/2005/8/layout/vList3#1"/>
    <dgm:cxn modelId="{6D89745F-3414-462E-B688-7418334FC537}" type="presParOf" srcId="{3433D4F9-560F-44D1-B3DD-4663385938DB}" destId="{0351E0A9-D4C5-4E7A-BF77-9B10397AE6CE}" srcOrd="0" destOrd="0" presId="urn:microsoft.com/office/officeart/2005/8/layout/vList3#1"/>
    <dgm:cxn modelId="{515C81B1-0C70-480A-906A-76112DF3BB4A}" type="presParOf" srcId="{3433D4F9-560F-44D1-B3DD-4663385938DB}" destId="{E7E85347-7107-4297-8869-78ECE4EB0ED3}" srcOrd="1" destOrd="0" presId="urn:microsoft.com/office/officeart/2005/8/layout/vList3#1"/>
    <dgm:cxn modelId="{F2188F87-4E9F-47BE-BF2C-E481CA6C37D7}" type="presParOf" srcId="{F8A5ABAC-270E-40AE-B7E3-9FA974B2C4B8}" destId="{CAB7CF57-6E42-43F3-9401-101C15F4B212}" srcOrd="11" destOrd="0" presId="urn:microsoft.com/office/officeart/2005/8/layout/vList3#1"/>
    <dgm:cxn modelId="{5A18B740-D8F8-48FE-BFE5-F5791137F3C0}" type="presParOf" srcId="{F8A5ABAC-270E-40AE-B7E3-9FA974B2C4B8}" destId="{F2573B55-EFD0-4FE5-9F4C-4200E6B1BCCC}" srcOrd="12" destOrd="0" presId="urn:microsoft.com/office/officeart/2005/8/layout/vList3#1"/>
    <dgm:cxn modelId="{75F72773-969D-4FCF-82F1-E6E9277F72CD}" type="presParOf" srcId="{F2573B55-EFD0-4FE5-9F4C-4200E6B1BCCC}" destId="{B14D9BDE-B9EA-41BB-9A83-EB5111CD5750}" srcOrd="0" destOrd="0" presId="urn:microsoft.com/office/officeart/2005/8/layout/vList3#1"/>
    <dgm:cxn modelId="{3470CB16-C96B-4AB1-9DB4-491602489EB5}" type="presParOf" srcId="{F2573B55-EFD0-4FE5-9F4C-4200E6B1BCCC}" destId="{96326275-9A52-4BC1-A04E-2971C1D5267C}"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49A3FB-5D31-4FCC-9448-A025B297AFF8}" type="doc">
      <dgm:prSet loTypeId="urn:microsoft.com/office/officeart/2005/8/layout/hList1" loCatId="list" qsTypeId="urn:microsoft.com/office/officeart/2005/8/quickstyle/simple5" qsCatId="simple" csTypeId="urn:microsoft.com/office/officeart/2005/8/colors/colorful4" csCatId="colorful" phldr="1"/>
      <dgm:spPr/>
      <dgm:t>
        <a:bodyPr/>
        <a:lstStyle/>
        <a:p>
          <a:endParaRPr lang="ru-RU"/>
        </a:p>
      </dgm:t>
    </dgm:pt>
    <dgm:pt modelId="{1A8F75F8-AA2A-44BE-B018-16430F5E9460}">
      <dgm:prSet phldrT="[Текст]"/>
      <dgm:spPr/>
      <dgm:t>
        <a:bodyPr/>
        <a:lstStyle/>
        <a:p>
          <a:r>
            <a:rPr lang="uz-Cyrl-UZ" b="1" dirty="0" smtClean="0"/>
            <a:t>1</a:t>
          </a:r>
          <a:r>
            <a:rPr lang="uz-Cyrl-UZ" b="1" smtClean="0"/>
            <a:t>) космополит</a:t>
          </a:r>
          <a:endParaRPr lang="ru-RU" b="1" dirty="0"/>
        </a:p>
      </dgm:t>
    </dgm:pt>
    <dgm:pt modelId="{9F686ABA-D4CE-4871-8CAA-182253DC9E91}" type="parTrans" cxnId="{594FD5F9-5A78-4151-A571-E4E1EFA3C9B1}">
      <dgm:prSet/>
      <dgm:spPr/>
      <dgm:t>
        <a:bodyPr/>
        <a:lstStyle/>
        <a:p>
          <a:endParaRPr lang="ru-RU"/>
        </a:p>
      </dgm:t>
    </dgm:pt>
    <dgm:pt modelId="{5A62A39C-7D27-4E12-8F17-F39D6A907422}" type="sibTrans" cxnId="{594FD5F9-5A78-4151-A571-E4E1EFA3C9B1}">
      <dgm:prSet/>
      <dgm:spPr/>
      <dgm:t>
        <a:bodyPr/>
        <a:lstStyle/>
        <a:p>
          <a:endParaRPr lang="ru-RU"/>
        </a:p>
      </dgm:t>
    </dgm:pt>
    <dgm:pt modelId="{5BD3FE70-932D-4A5B-9F48-9F3FBED5A8AE}">
      <dgm:prSet phldrT="[Текст]"/>
      <dgm:spPr/>
      <dgm:t>
        <a:bodyPr/>
        <a:lstStyle/>
        <a:p>
          <a:r>
            <a:rPr lang="uz-Cyrl-UZ" dirty="0" smtClean="0">
              <a:solidFill>
                <a:srgbClr val="0000FF"/>
              </a:solidFill>
            </a:rPr>
            <a:t>2</a:t>
          </a:r>
          <a:r>
            <a:rPr lang="uz-Cyrl-UZ" smtClean="0">
              <a:solidFill>
                <a:srgbClr val="0000FF"/>
              </a:solidFill>
            </a:rPr>
            <a:t>) </a:t>
          </a:r>
          <a:r>
            <a:rPr lang="uz-Cyrl-UZ" b="1" smtClean="0">
              <a:solidFill>
                <a:srgbClr val="0000FF"/>
              </a:solidFill>
            </a:rPr>
            <a:t>кенг ареал</a:t>
          </a:r>
          <a:endParaRPr lang="ru-RU" b="1" dirty="0">
            <a:solidFill>
              <a:srgbClr val="0000FF"/>
            </a:solidFill>
          </a:endParaRPr>
        </a:p>
      </dgm:t>
    </dgm:pt>
    <dgm:pt modelId="{2974D7F3-A6FE-4232-85C8-BA047359C6CA}" type="parTrans" cxnId="{AAC489D6-62F7-4068-B553-8C0E59C7D93D}">
      <dgm:prSet/>
      <dgm:spPr/>
      <dgm:t>
        <a:bodyPr/>
        <a:lstStyle/>
        <a:p>
          <a:endParaRPr lang="ru-RU"/>
        </a:p>
      </dgm:t>
    </dgm:pt>
    <dgm:pt modelId="{8B45D4FB-332A-4881-A043-1629659E926A}" type="sibTrans" cxnId="{AAC489D6-62F7-4068-B553-8C0E59C7D93D}">
      <dgm:prSet/>
      <dgm:spPr/>
      <dgm:t>
        <a:bodyPr/>
        <a:lstStyle/>
        <a:p>
          <a:endParaRPr lang="ru-RU"/>
        </a:p>
      </dgm:t>
    </dgm:pt>
    <dgm:pt modelId="{60F40080-5A7C-414E-BB9E-C83B55A19809}">
      <dgm:prSet phldrT="[Текст]"/>
      <dgm:spPr>
        <a:solidFill>
          <a:srgbClr val="9933FF"/>
        </a:solidFill>
      </dgm:spPr>
      <dgm:t>
        <a:bodyPr/>
        <a:lstStyle/>
        <a:p>
          <a:r>
            <a:rPr lang="uz-Cyrl-UZ" smtClean="0"/>
            <a:t>3) тор ареал</a:t>
          </a:r>
          <a:endParaRPr lang="ru-RU"/>
        </a:p>
      </dgm:t>
    </dgm:pt>
    <dgm:pt modelId="{6E0A8670-79A1-433E-B638-69388CDF4CBE}" type="parTrans" cxnId="{8769D331-45AA-4AE2-82D1-A941FFBB6388}">
      <dgm:prSet/>
      <dgm:spPr/>
      <dgm:t>
        <a:bodyPr/>
        <a:lstStyle/>
        <a:p>
          <a:endParaRPr lang="ru-RU"/>
        </a:p>
      </dgm:t>
    </dgm:pt>
    <dgm:pt modelId="{C4FFC36A-A1A2-4F67-97EA-FA5915A763AA}" type="sibTrans" cxnId="{8769D331-45AA-4AE2-82D1-A941FFBB6388}">
      <dgm:prSet/>
      <dgm:spPr/>
      <dgm:t>
        <a:bodyPr/>
        <a:lstStyle/>
        <a:p>
          <a:endParaRPr lang="ru-RU"/>
        </a:p>
      </dgm:t>
    </dgm:pt>
    <dgm:pt modelId="{4C3CEAF4-83C0-4FBA-BE88-22C2F10B9E27}">
      <dgm:prSet phldrT="[Текст]"/>
      <dgm:spPr>
        <a:solidFill>
          <a:srgbClr val="0000FF"/>
        </a:solidFill>
      </dgm:spPr>
      <dgm:t>
        <a:bodyPr/>
        <a:lstStyle/>
        <a:p>
          <a:r>
            <a:rPr lang="uz-Cyrl-UZ" smtClean="0"/>
            <a:t>4) эндемик ареал</a:t>
          </a:r>
          <a:endParaRPr lang="ru-RU"/>
        </a:p>
      </dgm:t>
    </dgm:pt>
    <dgm:pt modelId="{AE1DD8F2-EF59-4F45-B487-6A12B5C4B667}" type="parTrans" cxnId="{B5770661-312C-413C-86C1-9DD5397F4D50}">
      <dgm:prSet/>
      <dgm:spPr/>
      <dgm:t>
        <a:bodyPr/>
        <a:lstStyle/>
        <a:p>
          <a:endParaRPr lang="ru-RU"/>
        </a:p>
      </dgm:t>
    </dgm:pt>
    <dgm:pt modelId="{E73CC1BC-EDF6-47FD-8048-BC5FB1330396}" type="sibTrans" cxnId="{B5770661-312C-413C-86C1-9DD5397F4D50}">
      <dgm:prSet/>
      <dgm:spPr/>
      <dgm:t>
        <a:bodyPr/>
        <a:lstStyle/>
        <a:p>
          <a:endParaRPr lang="ru-RU"/>
        </a:p>
      </dgm:t>
    </dgm:pt>
    <dgm:pt modelId="{BB0C6CE5-3AE4-4CF3-B3BC-7A77F103351D}" type="pres">
      <dgm:prSet presAssocID="{A049A3FB-5D31-4FCC-9448-A025B297AFF8}" presName="Name0" presStyleCnt="0">
        <dgm:presLayoutVars>
          <dgm:dir/>
          <dgm:animLvl val="lvl"/>
          <dgm:resizeHandles val="exact"/>
        </dgm:presLayoutVars>
      </dgm:prSet>
      <dgm:spPr/>
      <dgm:t>
        <a:bodyPr/>
        <a:lstStyle/>
        <a:p>
          <a:endParaRPr lang="ru-RU"/>
        </a:p>
      </dgm:t>
    </dgm:pt>
    <dgm:pt modelId="{E359B9DD-8E6A-45F6-80B2-F578FC02695B}" type="pres">
      <dgm:prSet presAssocID="{1A8F75F8-AA2A-44BE-B018-16430F5E9460}" presName="composite" presStyleCnt="0"/>
      <dgm:spPr/>
    </dgm:pt>
    <dgm:pt modelId="{3BA9F9C5-0547-4610-B019-5102A5A3C377}" type="pres">
      <dgm:prSet presAssocID="{1A8F75F8-AA2A-44BE-B018-16430F5E9460}" presName="parTx" presStyleLbl="alignNode1" presStyleIdx="0" presStyleCnt="4" custLinFactNeighborX="1185" custLinFactNeighborY="12713">
        <dgm:presLayoutVars>
          <dgm:chMax val="0"/>
          <dgm:chPref val="0"/>
          <dgm:bulletEnabled val="1"/>
        </dgm:presLayoutVars>
      </dgm:prSet>
      <dgm:spPr/>
      <dgm:t>
        <a:bodyPr/>
        <a:lstStyle/>
        <a:p>
          <a:endParaRPr lang="ru-RU"/>
        </a:p>
      </dgm:t>
    </dgm:pt>
    <dgm:pt modelId="{FA5D3CA9-4ECC-40D2-BE3E-B8A1D02F7C8D}" type="pres">
      <dgm:prSet presAssocID="{1A8F75F8-AA2A-44BE-B018-16430F5E9460}" presName="desTx" presStyleLbl="alignAccFollowNode1" presStyleIdx="0" presStyleCnt="4">
        <dgm:presLayoutVars>
          <dgm:bulletEnabled val="1"/>
        </dgm:presLayoutVars>
      </dgm:prSet>
      <dgm:spPr/>
    </dgm:pt>
    <dgm:pt modelId="{1F5B762E-75CA-4441-8064-EB2C3A6E05AF}" type="pres">
      <dgm:prSet presAssocID="{5A62A39C-7D27-4E12-8F17-F39D6A907422}" presName="space" presStyleCnt="0"/>
      <dgm:spPr/>
    </dgm:pt>
    <dgm:pt modelId="{AEE6B840-114C-47FB-894B-3D4B8FFAB3E1}" type="pres">
      <dgm:prSet presAssocID="{5BD3FE70-932D-4A5B-9F48-9F3FBED5A8AE}" presName="composite" presStyleCnt="0"/>
      <dgm:spPr/>
    </dgm:pt>
    <dgm:pt modelId="{B3D5E0DA-A778-40D6-B21F-5AA436E72C43}" type="pres">
      <dgm:prSet presAssocID="{5BD3FE70-932D-4A5B-9F48-9F3FBED5A8AE}" presName="parTx" presStyleLbl="alignNode1" presStyleIdx="1" presStyleCnt="4">
        <dgm:presLayoutVars>
          <dgm:chMax val="0"/>
          <dgm:chPref val="0"/>
          <dgm:bulletEnabled val="1"/>
        </dgm:presLayoutVars>
      </dgm:prSet>
      <dgm:spPr/>
      <dgm:t>
        <a:bodyPr/>
        <a:lstStyle/>
        <a:p>
          <a:endParaRPr lang="ru-RU"/>
        </a:p>
      </dgm:t>
    </dgm:pt>
    <dgm:pt modelId="{989D0B8C-1778-46F1-A298-158DDAA7A321}" type="pres">
      <dgm:prSet presAssocID="{5BD3FE70-932D-4A5B-9F48-9F3FBED5A8AE}" presName="desTx" presStyleLbl="alignAccFollowNode1" presStyleIdx="1" presStyleCnt="4">
        <dgm:presLayoutVars>
          <dgm:bulletEnabled val="1"/>
        </dgm:presLayoutVars>
      </dgm:prSet>
      <dgm:spPr/>
    </dgm:pt>
    <dgm:pt modelId="{C3F07AD2-C71A-4E26-AC4A-B38E5A9C4D77}" type="pres">
      <dgm:prSet presAssocID="{8B45D4FB-332A-4881-A043-1629659E926A}" presName="space" presStyleCnt="0"/>
      <dgm:spPr/>
    </dgm:pt>
    <dgm:pt modelId="{360A8ED2-B97B-4455-BA88-8166529E3236}" type="pres">
      <dgm:prSet presAssocID="{60F40080-5A7C-414E-BB9E-C83B55A19809}" presName="composite" presStyleCnt="0"/>
      <dgm:spPr/>
    </dgm:pt>
    <dgm:pt modelId="{EFF08841-9B83-4F5F-A898-699B39021BD2}" type="pres">
      <dgm:prSet presAssocID="{60F40080-5A7C-414E-BB9E-C83B55A19809}" presName="parTx" presStyleLbl="alignNode1" presStyleIdx="2" presStyleCnt="4">
        <dgm:presLayoutVars>
          <dgm:chMax val="0"/>
          <dgm:chPref val="0"/>
          <dgm:bulletEnabled val="1"/>
        </dgm:presLayoutVars>
      </dgm:prSet>
      <dgm:spPr/>
      <dgm:t>
        <a:bodyPr/>
        <a:lstStyle/>
        <a:p>
          <a:endParaRPr lang="ru-RU"/>
        </a:p>
      </dgm:t>
    </dgm:pt>
    <dgm:pt modelId="{088AB18D-3439-4A6C-A982-5C8E5AEBCD61}" type="pres">
      <dgm:prSet presAssocID="{60F40080-5A7C-414E-BB9E-C83B55A19809}" presName="desTx" presStyleLbl="alignAccFollowNode1" presStyleIdx="2" presStyleCnt="4">
        <dgm:presLayoutVars>
          <dgm:bulletEnabled val="1"/>
        </dgm:presLayoutVars>
      </dgm:prSet>
      <dgm:spPr/>
    </dgm:pt>
    <dgm:pt modelId="{C23A22B3-5192-46DA-A186-59923749FD72}" type="pres">
      <dgm:prSet presAssocID="{C4FFC36A-A1A2-4F67-97EA-FA5915A763AA}" presName="space" presStyleCnt="0"/>
      <dgm:spPr/>
    </dgm:pt>
    <dgm:pt modelId="{1DEFD111-40FC-48F5-A4DC-687E7921D296}" type="pres">
      <dgm:prSet presAssocID="{4C3CEAF4-83C0-4FBA-BE88-22C2F10B9E27}" presName="composite" presStyleCnt="0"/>
      <dgm:spPr/>
    </dgm:pt>
    <dgm:pt modelId="{4421D7DC-9A19-4314-A69A-7B7424324AF2}" type="pres">
      <dgm:prSet presAssocID="{4C3CEAF4-83C0-4FBA-BE88-22C2F10B9E27}" presName="parTx" presStyleLbl="alignNode1" presStyleIdx="3" presStyleCnt="4">
        <dgm:presLayoutVars>
          <dgm:chMax val="0"/>
          <dgm:chPref val="0"/>
          <dgm:bulletEnabled val="1"/>
        </dgm:presLayoutVars>
      </dgm:prSet>
      <dgm:spPr/>
      <dgm:t>
        <a:bodyPr/>
        <a:lstStyle/>
        <a:p>
          <a:endParaRPr lang="ru-RU"/>
        </a:p>
      </dgm:t>
    </dgm:pt>
    <dgm:pt modelId="{64FBBA84-B370-495B-83E7-F3FA164F6537}" type="pres">
      <dgm:prSet presAssocID="{4C3CEAF4-83C0-4FBA-BE88-22C2F10B9E27}" presName="desTx" presStyleLbl="alignAccFollowNode1" presStyleIdx="3" presStyleCnt="4">
        <dgm:presLayoutVars>
          <dgm:bulletEnabled val="1"/>
        </dgm:presLayoutVars>
      </dgm:prSet>
      <dgm:spPr/>
    </dgm:pt>
  </dgm:ptLst>
  <dgm:cxnLst>
    <dgm:cxn modelId="{9C5201C2-8A75-4450-B01C-0F33F416A083}" type="presOf" srcId="{A049A3FB-5D31-4FCC-9448-A025B297AFF8}" destId="{BB0C6CE5-3AE4-4CF3-B3BC-7A77F103351D}" srcOrd="0" destOrd="0" presId="urn:microsoft.com/office/officeart/2005/8/layout/hList1"/>
    <dgm:cxn modelId="{AAC489D6-62F7-4068-B553-8C0E59C7D93D}" srcId="{A049A3FB-5D31-4FCC-9448-A025B297AFF8}" destId="{5BD3FE70-932D-4A5B-9F48-9F3FBED5A8AE}" srcOrd="1" destOrd="0" parTransId="{2974D7F3-A6FE-4232-85C8-BA047359C6CA}" sibTransId="{8B45D4FB-332A-4881-A043-1629659E926A}"/>
    <dgm:cxn modelId="{074639CB-A8EB-4522-B1A6-00B714B21B0F}" type="presOf" srcId="{5BD3FE70-932D-4A5B-9F48-9F3FBED5A8AE}" destId="{B3D5E0DA-A778-40D6-B21F-5AA436E72C43}" srcOrd="0" destOrd="0" presId="urn:microsoft.com/office/officeart/2005/8/layout/hList1"/>
    <dgm:cxn modelId="{B5770661-312C-413C-86C1-9DD5397F4D50}" srcId="{A049A3FB-5D31-4FCC-9448-A025B297AFF8}" destId="{4C3CEAF4-83C0-4FBA-BE88-22C2F10B9E27}" srcOrd="3" destOrd="0" parTransId="{AE1DD8F2-EF59-4F45-B487-6A12B5C4B667}" sibTransId="{E73CC1BC-EDF6-47FD-8048-BC5FB1330396}"/>
    <dgm:cxn modelId="{2DB4A854-5950-443C-A83C-C8DCD24CC121}" type="presOf" srcId="{1A8F75F8-AA2A-44BE-B018-16430F5E9460}" destId="{3BA9F9C5-0547-4610-B019-5102A5A3C377}" srcOrd="0" destOrd="0" presId="urn:microsoft.com/office/officeart/2005/8/layout/hList1"/>
    <dgm:cxn modelId="{36B75847-A120-4364-9545-8548FECC5297}" type="presOf" srcId="{60F40080-5A7C-414E-BB9E-C83B55A19809}" destId="{EFF08841-9B83-4F5F-A898-699B39021BD2}" srcOrd="0" destOrd="0" presId="urn:microsoft.com/office/officeart/2005/8/layout/hList1"/>
    <dgm:cxn modelId="{594FD5F9-5A78-4151-A571-E4E1EFA3C9B1}" srcId="{A049A3FB-5D31-4FCC-9448-A025B297AFF8}" destId="{1A8F75F8-AA2A-44BE-B018-16430F5E9460}" srcOrd="0" destOrd="0" parTransId="{9F686ABA-D4CE-4871-8CAA-182253DC9E91}" sibTransId="{5A62A39C-7D27-4E12-8F17-F39D6A907422}"/>
    <dgm:cxn modelId="{CD3D1188-F751-489A-AEDB-DBFCDA4823C7}" type="presOf" srcId="{4C3CEAF4-83C0-4FBA-BE88-22C2F10B9E27}" destId="{4421D7DC-9A19-4314-A69A-7B7424324AF2}" srcOrd="0" destOrd="0" presId="urn:microsoft.com/office/officeart/2005/8/layout/hList1"/>
    <dgm:cxn modelId="{8769D331-45AA-4AE2-82D1-A941FFBB6388}" srcId="{A049A3FB-5D31-4FCC-9448-A025B297AFF8}" destId="{60F40080-5A7C-414E-BB9E-C83B55A19809}" srcOrd="2" destOrd="0" parTransId="{6E0A8670-79A1-433E-B638-69388CDF4CBE}" sibTransId="{C4FFC36A-A1A2-4F67-97EA-FA5915A763AA}"/>
    <dgm:cxn modelId="{AB54A170-1580-4016-A0D7-9D482ACA78ED}" type="presParOf" srcId="{BB0C6CE5-3AE4-4CF3-B3BC-7A77F103351D}" destId="{E359B9DD-8E6A-45F6-80B2-F578FC02695B}" srcOrd="0" destOrd="0" presId="urn:microsoft.com/office/officeart/2005/8/layout/hList1"/>
    <dgm:cxn modelId="{9ECCD591-B959-4676-A520-E0CE2D2CFC72}" type="presParOf" srcId="{E359B9DD-8E6A-45F6-80B2-F578FC02695B}" destId="{3BA9F9C5-0547-4610-B019-5102A5A3C377}" srcOrd="0" destOrd="0" presId="urn:microsoft.com/office/officeart/2005/8/layout/hList1"/>
    <dgm:cxn modelId="{0B91F7A7-C3F2-4CDC-A2FD-19D23D0FEEDC}" type="presParOf" srcId="{E359B9DD-8E6A-45F6-80B2-F578FC02695B}" destId="{FA5D3CA9-4ECC-40D2-BE3E-B8A1D02F7C8D}" srcOrd="1" destOrd="0" presId="urn:microsoft.com/office/officeart/2005/8/layout/hList1"/>
    <dgm:cxn modelId="{42024C74-7349-441E-B54F-D84CC590D459}" type="presParOf" srcId="{BB0C6CE5-3AE4-4CF3-B3BC-7A77F103351D}" destId="{1F5B762E-75CA-4441-8064-EB2C3A6E05AF}" srcOrd="1" destOrd="0" presId="urn:microsoft.com/office/officeart/2005/8/layout/hList1"/>
    <dgm:cxn modelId="{4B2048EF-8DDB-4FC9-806F-E4AEFEAFA58D}" type="presParOf" srcId="{BB0C6CE5-3AE4-4CF3-B3BC-7A77F103351D}" destId="{AEE6B840-114C-47FB-894B-3D4B8FFAB3E1}" srcOrd="2" destOrd="0" presId="urn:microsoft.com/office/officeart/2005/8/layout/hList1"/>
    <dgm:cxn modelId="{BE814CF6-5D6D-45F3-82D6-9CEF569497FC}" type="presParOf" srcId="{AEE6B840-114C-47FB-894B-3D4B8FFAB3E1}" destId="{B3D5E0DA-A778-40D6-B21F-5AA436E72C43}" srcOrd="0" destOrd="0" presId="urn:microsoft.com/office/officeart/2005/8/layout/hList1"/>
    <dgm:cxn modelId="{CDEDA574-2E91-43D1-8378-BD4E8977A70A}" type="presParOf" srcId="{AEE6B840-114C-47FB-894B-3D4B8FFAB3E1}" destId="{989D0B8C-1778-46F1-A298-158DDAA7A321}" srcOrd="1" destOrd="0" presId="urn:microsoft.com/office/officeart/2005/8/layout/hList1"/>
    <dgm:cxn modelId="{96C74F5E-6409-4FD6-9234-61607857BA82}" type="presParOf" srcId="{BB0C6CE5-3AE4-4CF3-B3BC-7A77F103351D}" destId="{C3F07AD2-C71A-4E26-AC4A-B38E5A9C4D77}" srcOrd="3" destOrd="0" presId="urn:microsoft.com/office/officeart/2005/8/layout/hList1"/>
    <dgm:cxn modelId="{352BC1DC-7406-44A3-AB66-9D4D727A1323}" type="presParOf" srcId="{BB0C6CE5-3AE4-4CF3-B3BC-7A77F103351D}" destId="{360A8ED2-B97B-4455-BA88-8166529E3236}" srcOrd="4" destOrd="0" presId="urn:microsoft.com/office/officeart/2005/8/layout/hList1"/>
    <dgm:cxn modelId="{BF2FACCA-A76E-45EC-BC83-01FDEBF83EB2}" type="presParOf" srcId="{360A8ED2-B97B-4455-BA88-8166529E3236}" destId="{EFF08841-9B83-4F5F-A898-699B39021BD2}" srcOrd="0" destOrd="0" presId="urn:microsoft.com/office/officeart/2005/8/layout/hList1"/>
    <dgm:cxn modelId="{4231ECC0-8C25-497D-B25A-A2EB023E7FE7}" type="presParOf" srcId="{360A8ED2-B97B-4455-BA88-8166529E3236}" destId="{088AB18D-3439-4A6C-A982-5C8E5AEBCD61}" srcOrd="1" destOrd="0" presId="urn:microsoft.com/office/officeart/2005/8/layout/hList1"/>
    <dgm:cxn modelId="{AEE96D7A-DFC3-4BAA-A75E-CD5EB14C976C}" type="presParOf" srcId="{BB0C6CE5-3AE4-4CF3-B3BC-7A77F103351D}" destId="{C23A22B3-5192-46DA-A186-59923749FD72}" srcOrd="5" destOrd="0" presId="urn:microsoft.com/office/officeart/2005/8/layout/hList1"/>
    <dgm:cxn modelId="{6BCC7170-B648-4BF0-8715-8C9B75C760FF}" type="presParOf" srcId="{BB0C6CE5-3AE4-4CF3-B3BC-7A77F103351D}" destId="{1DEFD111-40FC-48F5-A4DC-687E7921D296}" srcOrd="6" destOrd="0" presId="urn:microsoft.com/office/officeart/2005/8/layout/hList1"/>
    <dgm:cxn modelId="{4C257609-AC93-4534-9799-38B3AFC507E8}" type="presParOf" srcId="{1DEFD111-40FC-48F5-A4DC-687E7921D296}" destId="{4421D7DC-9A19-4314-A69A-7B7424324AF2}" srcOrd="0" destOrd="0" presId="urn:microsoft.com/office/officeart/2005/8/layout/hList1"/>
    <dgm:cxn modelId="{90A43F29-90AE-4BF7-9DA8-5C75E16842BE}" type="presParOf" srcId="{1DEFD111-40FC-48F5-A4DC-687E7921D296}" destId="{64FBBA84-B370-495B-83E7-F3FA164F653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74DBC3-F4EB-4BAB-B752-793B7721B178}" type="doc">
      <dgm:prSet loTypeId="urn:microsoft.com/office/officeart/2005/8/layout/vList4#1" loCatId="list" qsTypeId="urn:microsoft.com/office/officeart/2005/8/quickstyle/simple1" qsCatId="simple" csTypeId="urn:microsoft.com/office/officeart/2005/8/colors/colorful4" csCatId="colorful" phldr="1"/>
      <dgm:spPr/>
      <dgm:t>
        <a:bodyPr/>
        <a:lstStyle/>
        <a:p>
          <a:endParaRPr lang="ru-RU"/>
        </a:p>
      </dgm:t>
    </dgm:pt>
    <dgm:pt modelId="{B216E80F-14BC-49BE-874F-5CB052A44CBA}">
      <dgm:prSet phldrT="[Текст]"/>
      <dgm:spPr/>
      <dgm:t>
        <a:bodyPr/>
        <a:lstStyle/>
        <a:p>
          <a:r>
            <a:rPr lang="uz-Cyrl-UZ" smtClean="0"/>
            <a:t>Ер юзининг геологик ўзгариши, денгизлар, тоғларнинг пайдо бўлиши, иқлимнинг ўзгариши, музликларнинг пайдо бўлиши</a:t>
          </a:r>
          <a:endParaRPr lang="ru-RU"/>
        </a:p>
      </dgm:t>
    </dgm:pt>
    <dgm:pt modelId="{656ECB9F-AC61-41DC-B094-E175597C08D0}" type="parTrans" cxnId="{E2DBEEFB-56D0-46F8-98C5-2D7B437BFEF3}">
      <dgm:prSet/>
      <dgm:spPr/>
      <dgm:t>
        <a:bodyPr/>
        <a:lstStyle/>
        <a:p>
          <a:endParaRPr lang="ru-RU"/>
        </a:p>
      </dgm:t>
    </dgm:pt>
    <dgm:pt modelId="{2AF23310-01FF-479D-B14B-DE51D2447143}" type="sibTrans" cxnId="{E2DBEEFB-56D0-46F8-98C5-2D7B437BFEF3}">
      <dgm:prSet/>
      <dgm:spPr/>
      <dgm:t>
        <a:bodyPr/>
        <a:lstStyle/>
        <a:p>
          <a:endParaRPr lang="ru-RU"/>
        </a:p>
      </dgm:t>
    </dgm:pt>
    <dgm:pt modelId="{2139C32D-F721-4346-A7DC-4DE52C952D28}">
      <dgm:prSet phldrT="[Текст]" custT="1"/>
      <dgm:spPr/>
      <dgm:t>
        <a:bodyPr/>
        <a:lstStyle/>
        <a:p>
          <a:r>
            <a:rPr lang="uz-Cyrl-UZ" sz="2400" smtClean="0"/>
            <a:t>Ҳайвонларнинг муайян турларни озуқа сифатида истеъмол қилиши</a:t>
          </a:r>
          <a:endParaRPr lang="ru-RU" sz="2400"/>
        </a:p>
      </dgm:t>
    </dgm:pt>
    <dgm:pt modelId="{A65F2A8B-C863-4B56-889C-2AE54FC030F6}" type="parTrans" cxnId="{A2B0056D-EE27-4C1D-B3F2-6282D3A60DBC}">
      <dgm:prSet/>
      <dgm:spPr/>
      <dgm:t>
        <a:bodyPr/>
        <a:lstStyle/>
        <a:p>
          <a:endParaRPr lang="ru-RU"/>
        </a:p>
      </dgm:t>
    </dgm:pt>
    <dgm:pt modelId="{5E6D18BA-5080-4707-BE16-3B4999FA5E5C}" type="sibTrans" cxnId="{A2B0056D-EE27-4C1D-B3F2-6282D3A60DBC}">
      <dgm:prSet/>
      <dgm:spPr/>
      <dgm:t>
        <a:bodyPr/>
        <a:lstStyle/>
        <a:p>
          <a:endParaRPr lang="ru-RU"/>
        </a:p>
      </dgm:t>
    </dgm:pt>
    <dgm:pt modelId="{1D9D44B9-57D3-467E-AC9E-615C5FC8EED9}">
      <dgm:prSet/>
      <dgm:spPr>
        <a:solidFill>
          <a:srgbClr val="FFFF00"/>
        </a:solidFill>
      </dgm:spPr>
      <dgm:t>
        <a:bodyPr/>
        <a:lstStyle/>
        <a:p>
          <a:r>
            <a:rPr lang="uz-Cyrl-UZ" b="1" smtClean="0">
              <a:solidFill>
                <a:srgbClr val="0000FF"/>
              </a:solidFill>
            </a:rPr>
            <a:t>Ареални узилиб алоҳида бўлиб қолишига инсон фаолияти ҳам таъсир қилиши мумкин.</a:t>
          </a:r>
          <a:endParaRPr lang="ru-RU" b="1">
            <a:solidFill>
              <a:srgbClr val="0000FF"/>
            </a:solidFill>
          </a:endParaRPr>
        </a:p>
      </dgm:t>
    </dgm:pt>
    <dgm:pt modelId="{D7B84EFE-7B16-4CE0-84D8-E8A58ACC2A19}" type="parTrans" cxnId="{09B4EDAC-3C3A-4922-AFE8-1DF7CDA06BB2}">
      <dgm:prSet/>
      <dgm:spPr/>
      <dgm:t>
        <a:bodyPr/>
        <a:lstStyle/>
        <a:p>
          <a:endParaRPr lang="ru-RU"/>
        </a:p>
      </dgm:t>
    </dgm:pt>
    <dgm:pt modelId="{543218D2-3F7B-45DE-B156-4B458DC26755}" type="sibTrans" cxnId="{09B4EDAC-3C3A-4922-AFE8-1DF7CDA06BB2}">
      <dgm:prSet/>
      <dgm:spPr/>
      <dgm:t>
        <a:bodyPr/>
        <a:lstStyle/>
        <a:p>
          <a:endParaRPr lang="ru-RU"/>
        </a:p>
      </dgm:t>
    </dgm:pt>
    <dgm:pt modelId="{9AAC0AA2-4181-4758-B695-DAB1FA960C25}">
      <dgm:prSet phldrT="[Текст]"/>
      <dgm:spPr>
        <a:solidFill>
          <a:srgbClr val="7A0000"/>
        </a:solidFill>
      </dgm:spPr>
      <dgm:t>
        <a:bodyPr/>
        <a:lstStyle/>
        <a:p>
          <a:r>
            <a:rPr lang="uz-Cyrl-UZ" smtClean="0"/>
            <a:t>Ўсимликларнинг қушлар ёрдамида ва шамол воситасида  тасодифан узоқ раёнларга, ўз ареалидан анча четда тарқалиб,асосий ареалидан узилиб қолиши</a:t>
          </a:r>
          <a:endParaRPr lang="ru-RU"/>
        </a:p>
      </dgm:t>
    </dgm:pt>
    <dgm:pt modelId="{6894EC7A-4540-4C5E-A1F1-FFC41B57473D}" type="sibTrans" cxnId="{B45CEAB8-6C86-447D-A2DE-DF8C6060BA96}">
      <dgm:prSet/>
      <dgm:spPr/>
      <dgm:t>
        <a:bodyPr/>
        <a:lstStyle/>
        <a:p>
          <a:endParaRPr lang="ru-RU"/>
        </a:p>
      </dgm:t>
    </dgm:pt>
    <dgm:pt modelId="{D6176233-6004-4B1C-B3B1-6CBD415872A9}" type="parTrans" cxnId="{B45CEAB8-6C86-447D-A2DE-DF8C6060BA96}">
      <dgm:prSet/>
      <dgm:spPr/>
      <dgm:t>
        <a:bodyPr/>
        <a:lstStyle/>
        <a:p>
          <a:endParaRPr lang="ru-RU"/>
        </a:p>
      </dgm:t>
    </dgm:pt>
    <dgm:pt modelId="{E61B8EC3-0693-4121-A3A4-70E95CC71893}" type="pres">
      <dgm:prSet presAssocID="{D074DBC3-F4EB-4BAB-B752-793B7721B178}" presName="linear" presStyleCnt="0">
        <dgm:presLayoutVars>
          <dgm:dir/>
          <dgm:resizeHandles val="exact"/>
        </dgm:presLayoutVars>
      </dgm:prSet>
      <dgm:spPr/>
      <dgm:t>
        <a:bodyPr/>
        <a:lstStyle/>
        <a:p>
          <a:endParaRPr lang="ru-RU"/>
        </a:p>
      </dgm:t>
    </dgm:pt>
    <dgm:pt modelId="{8718AD78-1D74-41CF-8C00-EB2060ADB747}" type="pres">
      <dgm:prSet presAssocID="{B216E80F-14BC-49BE-874F-5CB052A44CBA}" presName="comp" presStyleCnt="0"/>
      <dgm:spPr/>
    </dgm:pt>
    <dgm:pt modelId="{E9B8E546-E80C-4A7B-A0F8-41E5C4DC7540}" type="pres">
      <dgm:prSet presAssocID="{B216E80F-14BC-49BE-874F-5CB052A44CBA}" presName="box" presStyleLbl="node1" presStyleIdx="0" presStyleCnt="4"/>
      <dgm:spPr/>
      <dgm:t>
        <a:bodyPr/>
        <a:lstStyle/>
        <a:p>
          <a:endParaRPr lang="ru-RU"/>
        </a:p>
      </dgm:t>
    </dgm:pt>
    <dgm:pt modelId="{80DE60EC-EDD1-4D98-85EC-227328DBD1BD}" type="pres">
      <dgm:prSet presAssocID="{B216E80F-14BC-49BE-874F-5CB052A44CBA}" presName="img"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dgm:spPr>
      <dgm:t>
        <a:bodyPr/>
        <a:lstStyle/>
        <a:p>
          <a:endParaRPr lang="ru-RU"/>
        </a:p>
      </dgm:t>
    </dgm:pt>
    <dgm:pt modelId="{84513634-0C71-4707-879C-6C7E61C96E7B}" type="pres">
      <dgm:prSet presAssocID="{B216E80F-14BC-49BE-874F-5CB052A44CBA}" presName="text" presStyleLbl="node1" presStyleIdx="0" presStyleCnt="4">
        <dgm:presLayoutVars>
          <dgm:bulletEnabled val="1"/>
        </dgm:presLayoutVars>
      </dgm:prSet>
      <dgm:spPr/>
      <dgm:t>
        <a:bodyPr/>
        <a:lstStyle/>
        <a:p>
          <a:endParaRPr lang="ru-RU"/>
        </a:p>
      </dgm:t>
    </dgm:pt>
    <dgm:pt modelId="{96495299-4FE8-4B4E-94F7-05B68B3096C5}" type="pres">
      <dgm:prSet presAssocID="{2AF23310-01FF-479D-B14B-DE51D2447143}" presName="spacer" presStyleCnt="0"/>
      <dgm:spPr/>
    </dgm:pt>
    <dgm:pt modelId="{C1C897F2-DA75-4D6E-9C6A-C6083F10BB3B}" type="pres">
      <dgm:prSet presAssocID="{2139C32D-F721-4346-A7DC-4DE52C952D28}" presName="comp" presStyleCnt="0"/>
      <dgm:spPr/>
    </dgm:pt>
    <dgm:pt modelId="{B656BF04-6DE3-41F6-AF7A-6E5AADDBF47F}" type="pres">
      <dgm:prSet presAssocID="{2139C32D-F721-4346-A7DC-4DE52C952D28}" presName="box" presStyleLbl="node1" presStyleIdx="1" presStyleCnt="4"/>
      <dgm:spPr/>
      <dgm:t>
        <a:bodyPr/>
        <a:lstStyle/>
        <a:p>
          <a:endParaRPr lang="ru-RU"/>
        </a:p>
      </dgm:t>
    </dgm:pt>
    <dgm:pt modelId="{9FBEEEA2-62CA-4168-8043-3A8F874AB3D5}" type="pres">
      <dgm:prSet presAssocID="{2139C32D-F721-4346-A7DC-4DE52C952D28}" presName="img" presStyleLbl="fgImgPlace1" presStyleIdx="1" presStyleCnt="4"/>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8000" b="-8000"/>
          </a:stretch>
        </a:blipFill>
      </dgm:spPr>
      <dgm:t>
        <a:bodyPr/>
        <a:lstStyle/>
        <a:p>
          <a:endParaRPr lang="ru-RU"/>
        </a:p>
      </dgm:t>
    </dgm:pt>
    <dgm:pt modelId="{3661697B-94F8-488B-98B3-09123C0C1567}" type="pres">
      <dgm:prSet presAssocID="{2139C32D-F721-4346-A7DC-4DE52C952D28}" presName="text" presStyleLbl="node1" presStyleIdx="1" presStyleCnt="4">
        <dgm:presLayoutVars>
          <dgm:bulletEnabled val="1"/>
        </dgm:presLayoutVars>
      </dgm:prSet>
      <dgm:spPr/>
      <dgm:t>
        <a:bodyPr/>
        <a:lstStyle/>
        <a:p>
          <a:endParaRPr lang="ru-RU"/>
        </a:p>
      </dgm:t>
    </dgm:pt>
    <dgm:pt modelId="{4AC9ED68-0058-4553-9AB6-9C0DE3D61F14}" type="pres">
      <dgm:prSet presAssocID="{5E6D18BA-5080-4707-BE16-3B4999FA5E5C}" presName="spacer" presStyleCnt="0"/>
      <dgm:spPr/>
    </dgm:pt>
    <dgm:pt modelId="{EFC1891D-DA81-4940-A36F-16A0451F1555}" type="pres">
      <dgm:prSet presAssocID="{9AAC0AA2-4181-4758-B695-DAB1FA960C25}" presName="comp" presStyleCnt="0"/>
      <dgm:spPr/>
    </dgm:pt>
    <dgm:pt modelId="{83AC5A0A-F48C-4EEF-9FA5-C2D54C8F4CBA}" type="pres">
      <dgm:prSet presAssocID="{9AAC0AA2-4181-4758-B695-DAB1FA960C25}" presName="box" presStyleLbl="node1" presStyleIdx="2" presStyleCnt="4"/>
      <dgm:spPr/>
      <dgm:t>
        <a:bodyPr/>
        <a:lstStyle/>
        <a:p>
          <a:endParaRPr lang="ru-RU"/>
        </a:p>
      </dgm:t>
    </dgm:pt>
    <dgm:pt modelId="{B4388009-E346-490B-B1DD-E16FD3117B70}" type="pres">
      <dgm:prSet presAssocID="{9AAC0AA2-4181-4758-B695-DAB1FA960C25}" presName="img" presStyleLbl="fgImgPlace1" presStyleIdx="2" presStyleCnt="4"/>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dgm:spPr>
      <dgm:t>
        <a:bodyPr/>
        <a:lstStyle/>
        <a:p>
          <a:endParaRPr lang="ru-RU"/>
        </a:p>
      </dgm:t>
    </dgm:pt>
    <dgm:pt modelId="{BD62E8BC-09BC-41DA-8DE1-662C68536EB9}" type="pres">
      <dgm:prSet presAssocID="{9AAC0AA2-4181-4758-B695-DAB1FA960C25}" presName="text" presStyleLbl="node1" presStyleIdx="2" presStyleCnt="4">
        <dgm:presLayoutVars>
          <dgm:bulletEnabled val="1"/>
        </dgm:presLayoutVars>
      </dgm:prSet>
      <dgm:spPr/>
      <dgm:t>
        <a:bodyPr/>
        <a:lstStyle/>
        <a:p>
          <a:endParaRPr lang="ru-RU"/>
        </a:p>
      </dgm:t>
    </dgm:pt>
    <dgm:pt modelId="{5FB45D6D-F1EB-422E-A83E-EF8083813F8E}" type="pres">
      <dgm:prSet presAssocID="{6894EC7A-4540-4C5E-A1F1-FFC41B57473D}" presName="spacer" presStyleCnt="0"/>
      <dgm:spPr/>
    </dgm:pt>
    <dgm:pt modelId="{4FA0A2DE-67FB-4C1C-A93C-93D2B164633F}" type="pres">
      <dgm:prSet presAssocID="{1D9D44B9-57D3-467E-AC9E-615C5FC8EED9}" presName="comp" presStyleCnt="0"/>
      <dgm:spPr/>
    </dgm:pt>
    <dgm:pt modelId="{37A72145-FF19-46AB-9C39-5BF05BF230DA}" type="pres">
      <dgm:prSet presAssocID="{1D9D44B9-57D3-467E-AC9E-615C5FC8EED9}" presName="box" presStyleLbl="node1" presStyleIdx="3" presStyleCnt="4"/>
      <dgm:spPr/>
      <dgm:t>
        <a:bodyPr/>
        <a:lstStyle/>
        <a:p>
          <a:endParaRPr lang="ru-RU"/>
        </a:p>
      </dgm:t>
    </dgm:pt>
    <dgm:pt modelId="{F6B0A45A-EAC3-4187-A3FF-E5E7F5B68625}" type="pres">
      <dgm:prSet presAssocID="{1D9D44B9-57D3-467E-AC9E-615C5FC8EED9}" presName="img" presStyleLbl="fgImgPlace1" presStyleIdx="3" presStyleCnt="4"/>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t="-10000" b="-10000"/>
          </a:stretch>
        </a:blipFill>
      </dgm:spPr>
      <dgm:t>
        <a:bodyPr/>
        <a:lstStyle/>
        <a:p>
          <a:endParaRPr lang="ru-RU"/>
        </a:p>
      </dgm:t>
    </dgm:pt>
    <dgm:pt modelId="{E0A90D1B-351A-4DF1-9AF4-89F42B458768}" type="pres">
      <dgm:prSet presAssocID="{1D9D44B9-57D3-467E-AC9E-615C5FC8EED9}" presName="text" presStyleLbl="node1" presStyleIdx="3" presStyleCnt="4">
        <dgm:presLayoutVars>
          <dgm:bulletEnabled val="1"/>
        </dgm:presLayoutVars>
      </dgm:prSet>
      <dgm:spPr/>
      <dgm:t>
        <a:bodyPr/>
        <a:lstStyle/>
        <a:p>
          <a:endParaRPr lang="ru-RU"/>
        </a:p>
      </dgm:t>
    </dgm:pt>
  </dgm:ptLst>
  <dgm:cxnLst>
    <dgm:cxn modelId="{B33F5EA1-B918-474A-AE41-BD90D6EF0CC2}" type="presOf" srcId="{D074DBC3-F4EB-4BAB-B752-793B7721B178}" destId="{E61B8EC3-0693-4121-A3A4-70E95CC71893}" srcOrd="0" destOrd="0" presId="urn:microsoft.com/office/officeart/2005/8/layout/vList4#1"/>
    <dgm:cxn modelId="{09B4EDAC-3C3A-4922-AFE8-1DF7CDA06BB2}" srcId="{D074DBC3-F4EB-4BAB-B752-793B7721B178}" destId="{1D9D44B9-57D3-467E-AC9E-615C5FC8EED9}" srcOrd="3" destOrd="0" parTransId="{D7B84EFE-7B16-4CE0-84D8-E8A58ACC2A19}" sibTransId="{543218D2-3F7B-45DE-B156-4B458DC26755}"/>
    <dgm:cxn modelId="{CEA3FF38-E0F7-44B2-B411-D5C88B448A15}" type="presOf" srcId="{B216E80F-14BC-49BE-874F-5CB052A44CBA}" destId="{E9B8E546-E80C-4A7B-A0F8-41E5C4DC7540}" srcOrd="0" destOrd="0" presId="urn:microsoft.com/office/officeart/2005/8/layout/vList4#1"/>
    <dgm:cxn modelId="{E2DBEEFB-56D0-46F8-98C5-2D7B437BFEF3}" srcId="{D074DBC3-F4EB-4BAB-B752-793B7721B178}" destId="{B216E80F-14BC-49BE-874F-5CB052A44CBA}" srcOrd="0" destOrd="0" parTransId="{656ECB9F-AC61-41DC-B094-E175597C08D0}" sibTransId="{2AF23310-01FF-479D-B14B-DE51D2447143}"/>
    <dgm:cxn modelId="{B45CEAB8-6C86-447D-A2DE-DF8C6060BA96}" srcId="{D074DBC3-F4EB-4BAB-B752-793B7721B178}" destId="{9AAC0AA2-4181-4758-B695-DAB1FA960C25}" srcOrd="2" destOrd="0" parTransId="{D6176233-6004-4B1C-B3B1-6CBD415872A9}" sibTransId="{6894EC7A-4540-4C5E-A1F1-FFC41B57473D}"/>
    <dgm:cxn modelId="{05E3E18A-3A89-4694-A1B6-9B3D29615B59}" type="presOf" srcId="{2139C32D-F721-4346-A7DC-4DE52C952D28}" destId="{B656BF04-6DE3-41F6-AF7A-6E5AADDBF47F}" srcOrd="0" destOrd="0" presId="urn:microsoft.com/office/officeart/2005/8/layout/vList4#1"/>
    <dgm:cxn modelId="{129E7FAD-F4DB-48E8-842A-365D63FE68E1}" type="presOf" srcId="{1D9D44B9-57D3-467E-AC9E-615C5FC8EED9}" destId="{37A72145-FF19-46AB-9C39-5BF05BF230DA}" srcOrd="0" destOrd="0" presId="urn:microsoft.com/office/officeart/2005/8/layout/vList4#1"/>
    <dgm:cxn modelId="{86037BA7-A283-4596-89B1-2C3D5C7C4C8B}" type="presOf" srcId="{B216E80F-14BC-49BE-874F-5CB052A44CBA}" destId="{84513634-0C71-4707-879C-6C7E61C96E7B}" srcOrd="1" destOrd="0" presId="urn:microsoft.com/office/officeart/2005/8/layout/vList4#1"/>
    <dgm:cxn modelId="{A2B0056D-EE27-4C1D-B3F2-6282D3A60DBC}" srcId="{D074DBC3-F4EB-4BAB-B752-793B7721B178}" destId="{2139C32D-F721-4346-A7DC-4DE52C952D28}" srcOrd="1" destOrd="0" parTransId="{A65F2A8B-C863-4B56-889C-2AE54FC030F6}" sibTransId="{5E6D18BA-5080-4707-BE16-3B4999FA5E5C}"/>
    <dgm:cxn modelId="{D4B66005-0BA0-4C4A-B416-CCE1BCB30BBE}" type="presOf" srcId="{9AAC0AA2-4181-4758-B695-DAB1FA960C25}" destId="{83AC5A0A-F48C-4EEF-9FA5-C2D54C8F4CBA}" srcOrd="0" destOrd="0" presId="urn:microsoft.com/office/officeart/2005/8/layout/vList4#1"/>
    <dgm:cxn modelId="{368F44C5-0827-4863-A3FB-2721A5260247}" type="presOf" srcId="{9AAC0AA2-4181-4758-B695-DAB1FA960C25}" destId="{BD62E8BC-09BC-41DA-8DE1-662C68536EB9}" srcOrd="1" destOrd="0" presId="urn:microsoft.com/office/officeart/2005/8/layout/vList4#1"/>
    <dgm:cxn modelId="{302609C1-D76A-40DB-843F-4B419382C8E8}" type="presOf" srcId="{1D9D44B9-57D3-467E-AC9E-615C5FC8EED9}" destId="{E0A90D1B-351A-4DF1-9AF4-89F42B458768}" srcOrd="1" destOrd="0" presId="urn:microsoft.com/office/officeart/2005/8/layout/vList4#1"/>
    <dgm:cxn modelId="{FFD6D763-E578-4BB8-8F9E-13D0CB8CE390}" type="presOf" srcId="{2139C32D-F721-4346-A7DC-4DE52C952D28}" destId="{3661697B-94F8-488B-98B3-09123C0C1567}" srcOrd="1" destOrd="0" presId="urn:microsoft.com/office/officeart/2005/8/layout/vList4#1"/>
    <dgm:cxn modelId="{C0EF4B5D-8898-4695-A6A0-8C03BEB38914}" type="presParOf" srcId="{E61B8EC3-0693-4121-A3A4-70E95CC71893}" destId="{8718AD78-1D74-41CF-8C00-EB2060ADB747}" srcOrd="0" destOrd="0" presId="urn:microsoft.com/office/officeart/2005/8/layout/vList4#1"/>
    <dgm:cxn modelId="{9EB07BBC-C048-4DC3-9F13-3575EA11545C}" type="presParOf" srcId="{8718AD78-1D74-41CF-8C00-EB2060ADB747}" destId="{E9B8E546-E80C-4A7B-A0F8-41E5C4DC7540}" srcOrd="0" destOrd="0" presId="urn:microsoft.com/office/officeart/2005/8/layout/vList4#1"/>
    <dgm:cxn modelId="{4C7BAB13-5EE8-44A5-AF7F-C27A8F1AEDD5}" type="presParOf" srcId="{8718AD78-1D74-41CF-8C00-EB2060ADB747}" destId="{80DE60EC-EDD1-4D98-85EC-227328DBD1BD}" srcOrd="1" destOrd="0" presId="urn:microsoft.com/office/officeart/2005/8/layout/vList4#1"/>
    <dgm:cxn modelId="{AB610C73-2E30-49A7-8F45-1B4D57904EBC}" type="presParOf" srcId="{8718AD78-1D74-41CF-8C00-EB2060ADB747}" destId="{84513634-0C71-4707-879C-6C7E61C96E7B}" srcOrd="2" destOrd="0" presId="urn:microsoft.com/office/officeart/2005/8/layout/vList4#1"/>
    <dgm:cxn modelId="{4BE04BEA-06AB-40E2-9150-F16B5DB6FA84}" type="presParOf" srcId="{E61B8EC3-0693-4121-A3A4-70E95CC71893}" destId="{96495299-4FE8-4B4E-94F7-05B68B3096C5}" srcOrd="1" destOrd="0" presId="urn:microsoft.com/office/officeart/2005/8/layout/vList4#1"/>
    <dgm:cxn modelId="{B7DAD115-1B31-43AD-8CDF-810A0399F784}" type="presParOf" srcId="{E61B8EC3-0693-4121-A3A4-70E95CC71893}" destId="{C1C897F2-DA75-4D6E-9C6A-C6083F10BB3B}" srcOrd="2" destOrd="0" presId="urn:microsoft.com/office/officeart/2005/8/layout/vList4#1"/>
    <dgm:cxn modelId="{70DAFCC2-38D5-4355-8AC7-95844FCFC447}" type="presParOf" srcId="{C1C897F2-DA75-4D6E-9C6A-C6083F10BB3B}" destId="{B656BF04-6DE3-41F6-AF7A-6E5AADDBF47F}" srcOrd="0" destOrd="0" presId="urn:microsoft.com/office/officeart/2005/8/layout/vList4#1"/>
    <dgm:cxn modelId="{223C9710-4FFA-47E1-A978-E87C5F0C9956}" type="presParOf" srcId="{C1C897F2-DA75-4D6E-9C6A-C6083F10BB3B}" destId="{9FBEEEA2-62CA-4168-8043-3A8F874AB3D5}" srcOrd="1" destOrd="0" presId="urn:microsoft.com/office/officeart/2005/8/layout/vList4#1"/>
    <dgm:cxn modelId="{CBF121F7-B8D7-42A5-B2C4-1DA785B3B018}" type="presParOf" srcId="{C1C897F2-DA75-4D6E-9C6A-C6083F10BB3B}" destId="{3661697B-94F8-488B-98B3-09123C0C1567}" srcOrd="2" destOrd="0" presId="urn:microsoft.com/office/officeart/2005/8/layout/vList4#1"/>
    <dgm:cxn modelId="{93401843-57DC-4D77-9655-159BC67171FC}" type="presParOf" srcId="{E61B8EC3-0693-4121-A3A4-70E95CC71893}" destId="{4AC9ED68-0058-4553-9AB6-9C0DE3D61F14}" srcOrd="3" destOrd="0" presId="urn:microsoft.com/office/officeart/2005/8/layout/vList4#1"/>
    <dgm:cxn modelId="{2E7523C9-4695-4916-B449-583A35192951}" type="presParOf" srcId="{E61B8EC3-0693-4121-A3A4-70E95CC71893}" destId="{EFC1891D-DA81-4940-A36F-16A0451F1555}" srcOrd="4" destOrd="0" presId="urn:microsoft.com/office/officeart/2005/8/layout/vList4#1"/>
    <dgm:cxn modelId="{734C2E3C-DFB3-4680-B84B-9E75C4AF671E}" type="presParOf" srcId="{EFC1891D-DA81-4940-A36F-16A0451F1555}" destId="{83AC5A0A-F48C-4EEF-9FA5-C2D54C8F4CBA}" srcOrd="0" destOrd="0" presId="urn:microsoft.com/office/officeart/2005/8/layout/vList4#1"/>
    <dgm:cxn modelId="{CBF50314-7DC0-401C-A15D-34962B435A86}" type="presParOf" srcId="{EFC1891D-DA81-4940-A36F-16A0451F1555}" destId="{B4388009-E346-490B-B1DD-E16FD3117B70}" srcOrd="1" destOrd="0" presId="urn:microsoft.com/office/officeart/2005/8/layout/vList4#1"/>
    <dgm:cxn modelId="{4E24E692-DD4F-4483-B378-373F30BB275B}" type="presParOf" srcId="{EFC1891D-DA81-4940-A36F-16A0451F1555}" destId="{BD62E8BC-09BC-41DA-8DE1-662C68536EB9}" srcOrd="2" destOrd="0" presId="urn:microsoft.com/office/officeart/2005/8/layout/vList4#1"/>
    <dgm:cxn modelId="{C049F5D3-5D36-42BD-8FEC-0D2E9231416F}" type="presParOf" srcId="{E61B8EC3-0693-4121-A3A4-70E95CC71893}" destId="{5FB45D6D-F1EB-422E-A83E-EF8083813F8E}" srcOrd="5" destOrd="0" presId="urn:microsoft.com/office/officeart/2005/8/layout/vList4#1"/>
    <dgm:cxn modelId="{7711641D-5F8E-4251-8AC4-73A2879DBA97}" type="presParOf" srcId="{E61B8EC3-0693-4121-A3A4-70E95CC71893}" destId="{4FA0A2DE-67FB-4C1C-A93C-93D2B164633F}" srcOrd="6" destOrd="0" presId="urn:microsoft.com/office/officeart/2005/8/layout/vList4#1"/>
    <dgm:cxn modelId="{D4DFBFFA-D24E-4926-BB72-CC0C672C2DCF}" type="presParOf" srcId="{4FA0A2DE-67FB-4C1C-A93C-93D2B164633F}" destId="{37A72145-FF19-46AB-9C39-5BF05BF230DA}" srcOrd="0" destOrd="0" presId="urn:microsoft.com/office/officeart/2005/8/layout/vList4#1"/>
    <dgm:cxn modelId="{D28F1493-01E4-47A3-B563-82F086C1C0D5}" type="presParOf" srcId="{4FA0A2DE-67FB-4C1C-A93C-93D2B164633F}" destId="{F6B0A45A-EAC3-4187-A3FF-E5E7F5B68625}" srcOrd="1" destOrd="0" presId="urn:microsoft.com/office/officeart/2005/8/layout/vList4#1"/>
    <dgm:cxn modelId="{6466F8AD-045A-4631-B9DA-90F5A9007E4E}" type="presParOf" srcId="{4FA0A2DE-67FB-4C1C-A93C-93D2B164633F}" destId="{E0A90D1B-351A-4DF1-9AF4-89F42B458768}"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16003A-286B-4DDC-80DF-5F275F503FD5}" type="doc">
      <dgm:prSet loTypeId="urn:microsoft.com/office/officeart/2005/8/layout/hList1" loCatId="list" qsTypeId="urn:microsoft.com/office/officeart/2005/8/quickstyle/3d2" qsCatId="3D" csTypeId="urn:microsoft.com/office/officeart/2005/8/colors/colorful5" csCatId="colorful" phldr="1"/>
      <dgm:spPr/>
      <dgm:t>
        <a:bodyPr/>
        <a:lstStyle/>
        <a:p>
          <a:endParaRPr lang="ru-RU"/>
        </a:p>
      </dgm:t>
    </dgm:pt>
    <dgm:pt modelId="{F07CA495-B74A-4AB7-91CD-565C72C9D7D0}">
      <dgm:prSet phldrT="[Текст]"/>
      <dgm:spPr/>
      <dgm:t>
        <a:bodyPr/>
        <a:lstStyle/>
        <a:p>
          <a:r>
            <a:rPr lang="uz-Cyrl-UZ" b="1" smtClean="0"/>
            <a:t>Табиий </a:t>
          </a:r>
          <a:endParaRPr lang="ru-RU"/>
        </a:p>
      </dgm:t>
    </dgm:pt>
    <dgm:pt modelId="{CBB3DBD7-42DB-4FCD-BA7A-6B8BF172652F}" type="parTrans" cxnId="{BBAC010B-C992-466D-92F8-070D1898914F}">
      <dgm:prSet/>
      <dgm:spPr/>
      <dgm:t>
        <a:bodyPr/>
        <a:lstStyle/>
        <a:p>
          <a:endParaRPr lang="ru-RU"/>
        </a:p>
      </dgm:t>
    </dgm:pt>
    <dgm:pt modelId="{45FBA625-2010-4D5A-9851-71DFC7BBF6A0}" type="sibTrans" cxnId="{BBAC010B-C992-466D-92F8-070D1898914F}">
      <dgm:prSet/>
      <dgm:spPr/>
      <dgm:t>
        <a:bodyPr/>
        <a:lstStyle/>
        <a:p>
          <a:endParaRPr lang="ru-RU"/>
        </a:p>
      </dgm:t>
    </dgm:pt>
    <dgm:pt modelId="{5280EED8-B901-4CC2-92F2-48C7A6AA8879}">
      <dgm:prSet phldrT="[Текст]"/>
      <dgm:spPr/>
      <dgm:t>
        <a:bodyPr/>
        <a:lstStyle/>
        <a:p>
          <a:r>
            <a:rPr lang="uz-Cyrl-UZ" smtClean="0"/>
            <a:t>Табиий интродуксия қушлар, ҳайвонлар, шамол ва сув омиллари воситасида амалга ошади.</a:t>
          </a:r>
          <a:endParaRPr lang="ru-RU"/>
        </a:p>
      </dgm:t>
    </dgm:pt>
    <dgm:pt modelId="{666C3E3A-3771-4653-A258-84D714292F26}" type="parTrans" cxnId="{A489FAEC-E09E-4EC6-987D-571A864971A0}">
      <dgm:prSet/>
      <dgm:spPr/>
      <dgm:t>
        <a:bodyPr/>
        <a:lstStyle/>
        <a:p>
          <a:endParaRPr lang="ru-RU"/>
        </a:p>
      </dgm:t>
    </dgm:pt>
    <dgm:pt modelId="{3E6B2ACC-857E-41CC-A458-6148F053B160}" type="sibTrans" cxnId="{A489FAEC-E09E-4EC6-987D-571A864971A0}">
      <dgm:prSet/>
      <dgm:spPr/>
      <dgm:t>
        <a:bodyPr/>
        <a:lstStyle/>
        <a:p>
          <a:endParaRPr lang="ru-RU"/>
        </a:p>
      </dgm:t>
    </dgm:pt>
    <dgm:pt modelId="{727C2F31-4A95-437B-B9EA-0ED5D89763F3}">
      <dgm:prSet phldrT="[Текст]"/>
      <dgm:spPr/>
      <dgm:t>
        <a:bodyPr/>
        <a:lstStyle/>
        <a:p>
          <a:r>
            <a:rPr lang="uz-Cyrl-UZ" b="1" smtClean="0"/>
            <a:t>Сунъий</a:t>
          </a:r>
          <a:endParaRPr lang="ru-RU"/>
        </a:p>
      </dgm:t>
    </dgm:pt>
    <dgm:pt modelId="{5C4E457C-C94E-4A1D-9CFC-0DE77297910F}" type="parTrans" cxnId="{B243B412-389C-46A7-9BAB-134C65BC72EE}">
      <dgm:prSet/>
      <dgm:spPr/>
      <dgm:t>
        <a:bodyPr/>
        <a:lstStyle/>
        <a:p>
          <a:endParaRPr lang="ru-RU"/>
        </a:p>
      </dgm:t>
    </dgm:pt>
    <dgm:pt modelId="{F8AD5DB6-D267-4991-BFEC-4429B266F08A}" type="sibTrans" cxnId="{B243B412-389C-46A7-9BAB-134C65BC72EE}">
      <dgm:prSet/>
      <dgm:spPr/>
      <dgm:t>
        <a:bodyPr/>
        <a:lstStyle/>
        <a:p>
          <a:endParaRPr lang="ru-RU"/>
        </a:p>
      </dgm:t>
    </dgm:pt>
    <dgm:pt modelId="{E6C451DA-FAB9-432B-BD51-E207AA242CE8}">
      <dgm:prSet phldrT="[Текст]"/>
      <dgm:spPr/>
      <dgm:t>
        <a:bodyPr/>
        <a:lstStyle/>
        <a:p>
          <a:r>
            <a:rPr lang="uz-Cyrl-UZ" smtClean="0"/>
            <a:t>Сунъий интродуксия асосан инсон таъсирида онгли равишда рўй беради. Инсон доимо қимматли белгилари билан ажралиб турувчи ўсимликлар турларини танлаб олиб ўстирган ва тарқатган.</a:t>
          </a:r>
          <a:endParaRPr lang="ru-RU"/>
        </a:p>
      </dgm:t>
    </dgm:pt>
    <dgm:pt modelId="{3131163A-8995-4783-B9F7-947409D2E7EA}" type="parTrans" cxnId="{994DCF0A-C5E7-436C-BC16-C9F860A39562}">
      <dgm:prSet/>
      <dgm:spPr/>
      <dgm:t>
        <a:bodyPr/>
        <a:lstStyle/>
        <a:p>
          <a:endParaRPr lang="ru-RU"/>
        </a:p>
      </dgm:t>
    </dgm:pt>
    <dgm:pt modelId="{527399AB-D138-4E92-AB55-E9F04C3ABD58}" type="sibTrans" cxnId="{994DCF0A-C5E7-436C-BC16-C9F860A39562}">
      <dgm:prSet/>
      <dgm:spPr/>
      <dgm:t>
        <a:bodyPr/>
        <a:lstStyle/>
        <a:p>
          <a:endParaRPr lang="ru-RU"/>
        </a:p>
      </dgm:t>
    </dgm:pt>
    <dgm:pt modelId="{192627E3-D3A9-40C4-A0F8-552EE55B23C5}" type="pres">
      <dgm:prSet presAssocID="{AB16003A-286B-4DDC-80DF-5F275F503FD5}" presName="Name0" presStyleCnt="0">
        <dgm:presLayoutVars>
          <dgm:dir/>
          <dgm:animLvl val="lvl"/>
          <dgm:resizeHandles val="exact"/>
        </dgm:presLayoutVars>
      </dgm:prSet>
      <dgm:spPr/>
      <dgm:t>
        <a:bodyPr/>
        <a:lstStyle/>
        <a:p>
          <a:endParaRPr lang="ru-RU"/>
        </a:p>
      </dgm:t>
    </dgm:pt>
    <dgm:pt modelId="{794124E5-C676-4FD9-A2A1-445EAF45BAF5}" type="pres">
      <dgm:prSet presAssocID="{F07CA495-B74A-4AB7-91CD-565C72C9D7D0}" presName="composite" presStyleCnt="0"/>
      <dgm:spPr/>
    </dgm:pt>
    <dgm:pt modelId="{7A2468EA-E9C3-4907-AF3A-C794C9D64FBD}" type="pres">
      <dgm:prSet presAssocID="{F07CA495-B74A-4AB7-91CD-565C72C9D7D0}" presName="parTx" presStyleLbl="alignNode1" presStyleIdx="0" presStyleCnt="2">
        <dgm:presLayoutVars>
          <dgm:chMax val="0"/>
          <dgm:chPref val="0"/>
          <dgm:bulletEnabled val="1"/>
        </dgm:presLayoutVars>
      </dgm:prSet>
      <dgm:spPr/>
      <dgm:t>
        <a:bodyPr/>
        <a:lstStyle/>
        <a:p>
          <a:endParaRPr lang="ru-RU"/>
        </a:p>
      </dgm:t>
    </dgm:pt>
    <dgm:pt modelId="{451D276C-52A2-42E2-8F57-A05306642DEE}" type="pres">
      <dgm:prSet presAssocID="{F07CA495-B74A-4AB7-91CD-565C72C9D7D0}" presName="desTx" presStyleLbl="alignAccFollowNode1" presStyleIdx="0" presStyleCnt="2">
        <dgm:presLayoutVars>
          <dgm:bulletEnabled val="1"/>
        </dgm:presLayoutVars>
      </dgm:prSet>
      <dgm:spPr/>
      <dgm:t>
        <a:bodyPr/>
        <a:lstStyle/>
        <a:p>
          <a:endParaRPr lang="ru-RU"/>
        </a:p>
      </dgm:t>
    </dgm:pt>
    <dgm:pt modelId="{7B735FDE-3F15-443C-913D-743CA463BFAA}" type="pres">
      <dgm:prSet presAssocID="{45FBA625-2010-4D5A-9851-71DFC7BBF6A0}" presName="space" presStyleCnt="0"/>
      <dgm:spPr/>
    </dgm:pt>
    <dgm:pt modelId="{0967F259-22A3-424D-80A8-61D186B52672}" type="pres">
      <dgm:prSet presAssocID="{727C2F31-4A95-437B-B9EA-0ED5D89763F3}" presName="composite" presStyleCnt="0"/>
      <dgm:spPr/>
    </dgm:pt>
    <dgm:pt modelId="{C7917591-C499-4D1C-83CE-7F54039B0187}" type="pres">
      <dgm:prSet presAssocID="{727C2F31-4A95-437B-B9EA-0ED5D89763F3}" presName="parTx" presStyleLbl="alignNode1" presStyleIdx="1" presStyleCnt="2" custLinFactNeighborX="382" custLinFactNeighborY="-4856">
        <dgm:presLayoutVars>
          <dgm:chMax val="0"/>
          <dgm:chPref val="0"/>
          <dgm:bulletEnabled val="1"/>
        </dgm:presLayoutVars>
      </dgm:prSet>
      <dgm:spPr/>
      <dgm:t>
        <a:bodyPr/>
        <a:lstStyle/>
        <a:p>
          <a:endParaRPr lang="ru-RU"/>
        </a:p>
      </dgm:t>
    </dgm:pt>
    <dgm:pt modelId="{3AB7F47D-E311-4E10-B92A-CB0B0B5B1245}" type="pres">
      <dgm:prSet presAssocID="{727C2F31-4A95-437B-B9EA-0ED5D89763F3}" presName="desTx" presStyleLbl="alignAccFollowNode1" presStyleIdx="1" presStyleCnt="2">
        <dgm:presLayoutVars>
          <dgm:bulletEnabled val="1"/>
        </dgm:presLayoutVars>
      </dgm:prSet>
      <dgm:spPr/>
      <dgm:t>
        <a:bodyPr/>
        <a:lstStyle/>
        <a:p>
          <a:endParaRPr lang="ru-RU"/>
        </a:p>
      </dgm:t>
    </dgm:pt>
  </dgm:ptLst>
  <dgm:cxnLst>
    <dgm:cxn modelId="{6271FBE8-8FE5-4DBC-8FC9-CF7C768F2C12}" type="presOf" srcId="{5280EED8-B901-4CC2-92F2-48C7A6AA8879}" destId="{451D276C-52A2-42E2-8F57-A05306642DEE}" srcOrd="0" destOrd="0" presId="urn:microsoft.com/office/officeart/2005/8/layout/hList1"/>
    <dgm:cxn modelId="{A489FAEC-E09E-4EC6-987D-571A864971A0}" srcId="{F07CA495-B74A-4AB7-91CD-565C72C9D7D0}" destId="{5280EED8-B901-4CC2-92F2-48C7A6AA8879}" srcOrd="0" destOrd="0" parTransId="{666C3E3A-3771-4653-A258-84D714292F26}" sibTransId="{3E6B2ACC-857E-41CC-A458-6148F053B160}"/>
    <dgm:cxn modelId="{B243B412-389C-46A7-9BAB-134C65BC72EE}" srcId="{AB16003A-286B-4DDC-80DF-5F275F503FD5}" destId="{727C2F31-4A95-437B-B9EA-0ED5D89763F3}" srcOrd="1" destOrd="0" parTransId="{5C4E457C-C94E-4A1D-9CFC-0DE77297910F}" sibTransId="{F8AD5DB6-D267-4991-BFEC-4429B266F08A}"/>
    <dgm:cxn modelId="{931ABDA9-8532-4220-A56C-9A98BC83F257}" type="presOf" srcId="{E6C451DA-FAB9-432B-BD51-E207AA242CE8}" destId="{3AB7F47D-E311-4E10-B92A-CB0B0B5B1245}" srcOrd="0" destOrd="0" presId="urn:microsoft.com/office/officeart/2005/8/layout/hList1"/>
    <dgm:cxn modelId="{994DCF0A-C5E7-436C-BC16-C9F860A39562}" srcId="{727C2F31-4A95-437B-B9EA-0ED5D89763F3}" destId="{E6C451DA-FAB9-432B-BD51-E207AA242CE8}" srcOrd="0" destOrd="0" parTransId="{3131163A-8995-4783-B9F7-947409D2E7EA}" sibTransId="{527399AB-D138-4E92-AB55-E9F04C3ABD58}"/>
    <dgm:cxn modelId="{BBAC010B-C992-466D-92F8-070D1898914F}" srcId="{AB16003A-286B-4DDC-80DF-5F275F503FD5}" destId="{F07CA495-B74A-4AB7-91CD-565C72C9D7D0}" srcOrd="0" destOrd="0" parTransId="{CBB3DBD7-42DB-4FCD-BA7A-6B8BF172652F}" sibTransId="{45FBA625-2010-4D5A-9851-71DFC7BBF6A0}"/>
    <dgm:cxn modelId="{2E9EC779-7FF4-4035-B03B-CCD4048DFC99}" type="presOf" srcId="{F07CA495-B74A-4AB7-91CD-565C72C9D7D0}" destId="{7A2468EA-E9C3-4907-AF3A-C794C9D64FBD}" srcOrd="0" destOrd="0" presId="urn:microsoft.com/office/officeart/2005/8/layout/hList1"/>
    <dgm:cxn modelId="{30D0D7EE-F7BD-4B7D-9EAC-11FB48679585}" type="presOf" srcId="{727C2F31-4A95-437B-B9EA-0ED5D89763F3}" destId="{C7917591-C499-4D1C-83CE-7F54039B0187}" srcOrd="0" destOrd="0" presId="urn:microsoft.com/office/officeart/2005/8/layout/hList1"/>
    <dgm:cxn modelId="{69FC28D4-556C-45E3-8183-FC4EA8D3EB9D}" type="presOf" srcId="{AB16003A-286B-4DDC-80DF-5F275F503FD5}" destId="{192627E3-D3A9-40C4-A0F8-552EE55B23C5}" srcOrd="0" destOrd="0" presId="urn:microsoft.com/office/officeart/2005/8/layout/hList1"/>
    <dgm:cxn modelId="{08796011-E984-40A5-B7D5-19D3732C5EA8}" type="presParOf" srcId="{192627E3-D3A9-40C4-A0F8-552EE55B23C5}" destId="{794124E5-C676-4FD9-A2A1-445EAF45BAF5}" srcOrd="0" destOrd="0" presId="urn:microsoft.com/office/officeart/2005/8/layout/hList1"/>
    <dgm:cxn modelId="{EEAAC05B-C556-43D9-95DA-2071120FACD4}" type="presParOf" srcId="{794124E5-C676-4FD9-A2A1-445EAF45BAF5}" destId="{7A2468EA-E9C3-4907-AF3A-C794C9D64FBD}" srcOrd="0" destOrd="0" presId="urn:microsoft.com/office/officeart/2005/8/layout/hList1"/>
    <dgm:cxn modelId="{AFD0E8E2-8693-40BF-AF78-B3595A405F5C}" type="presParOf" srcId="{794124E5-C676-4FD9-A2A1-445EAF45BAF5}" destId="{451D276C-52A2-42E2-8F57-A05306642DEE}" srcOrd="1" destOrd="0" presId="urn:microsoft.com/office/officeart/2005/8/layout/hList1"/>
    <dgm:cxn modelId="{19ADE606-3755-4E29-8A49-7478C5B61E22}" type="presParOf" srcId="{192627E3-D3A9-40C4-A0F8-552EE55B23C5}" destId="{7B735FDE-3F15-443C-913D-743CA463BFAA}" srcOrd="1" destOrd="0" presId="urn:microsoft.com/office/officeart/2005/8/layout/hList1"/>
    <dgm:cxn modelId="{7095B5D8-D9E8-4EE8-A59C-E9A137E89553}" type="presParOf" srcId="{192627E3-D3A9-40C4-A0F8-552EE55B23C5}" destId="{0967F259-22A3-424D-80A8-61D186B52672}" srcOrd="2" destOrd="0" presId="urn:microsoft.com/office/officeart/2005/8/layout/hList1"/>
    <dgm:cxn modelId="{8AFF0B83-71AC-4EC1-BDC7-EA455551DE76}" type="presParOf" srcId="{0967F259-22A3-424D-80A8-61D186B52672}" destId="{C7917591-C499-4D1C-83CE-7F54039B0187}" srcOrd="0" destOrd="0" presId="urn:microsoft.com/office/officeart/2005/8/layout/hList1"/>
    <dgm:cxn modelId="{53317464-71D3-465D-AE90-FDBD4C5EB7EA}" type="presParOf" srcId="{0967F259-22A3-424D-80A8-61D186B52672}" destId="{3AB7F47D-E311-4E10-B92A-CB0B0B5B124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D5F619-18B8-49D3-BF81-39E6B69D473F}">
      <dsp:nvSpPr>
        <dsp:cNvPr id="0" name=""/>
        <dsp:cNvSpPr/>
      </dsp:nvSpPr>
      <dsp:spPr>
        <a:xfrm rot="10800000">
          <a:off x="1687175" y="1319"/>
          <a:ext cx="6080760" cy="622220"/>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тундра зонаси</a:t>
          </a:r>
          <a:endParaRPr lang="ru-RU" sz="2800" kern="1200" dirty="0"/>
        </a:p>
      </dsp:txBody>
      <dsp:txXfrm rot="10800000">
        <a:off x="1842730" y="1319"/>
        <a:ext cx="5925205" cy="622220"/>
      </dsp:txXfrm>
    </dsp:sp>
    <dsp:sp modelId="{DFCB2AA3-03F3-4AF2-99DC-E49020B56726}">
      <dsp:nvSpPr>
        <dsp:cNvPr id="0" name=""/>
        <dsp:cNvSpPr/>
      </dsp:nvSpPr>
      <dsp:spPr>
        <a:xfrm>
          <a:off x="1376064" y="1319"/>
          <a:ext cx="622220" cy="622220"/>
        </a:xfrm>
        <a:prstGeom prst="ellipse">
          <a:avLst/>
        </a:prstGeom>
        <a:solidFill>
          <a:schemeClr val="accent4">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F4D69D2-07CA-4627-B64A-FBE3B5489ACD}">
      <dsp:nvSpPr>
        <dsp:cNvPr id="0" name=""/>
        <dsp:cNvSpPr/>
      </dsp:nvSpPr>
      <dsp:spPr>
        <a:xfrm rot="10800000">
          <a:off x="1687175" y="809277"/>
          <a:ext cx="6080760" cy="622220"/>
        </a:xfrm>
        <a:prstGeom prst="homePlate">
          <a:avLst/>
        </a:prstGeom>
        <a:solidFill>
          <a:srgbClr val="7A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ўрмон-тундра зонаси</a:t>
          </a:r>
          <a:endParaRPr lang="ru-RU" sz="2800" kern="1200" dirty="0"/>
        </a:p>
      </dsp:txBody>
      <dsp:txXfrm rot="10800000">
        <a:off x="1842730" y="809277"/>
        <a:ext cx="5925205" cy="622220"/>
      </dsp:txXfrm>
    </dsp:sp>
    <dsp:sp modelId="{0B858935-D362-4170-8032-FC42023DF8F1}">
      <dsp:nvSpPr>
        <dsp:cNvPr id="0" name=""/>
        <dsp:cNvSpPr/>
      </dsp:nvSpPr>
      <dsp:spPr>
        <a:xfrm>
          <a:off x="1376064" y="809277"/>
          <a:ext cx="622220" cy="622220"/>
        </a:xfrm>
        <a:prstGeom prst="ellipse">
          <a:avLst/>
        </a:prstGeom>
        <a:solidFill>
          <a:schemeClr val="accent4">
            <a:tint val="50000"/>
            <a:hueOff val="-1327993"/>
            <a:satOff val="10609"/>
            <a:lumOff val="337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5570BA-8987-4BAD-BFD7-382066EAD56F}">
      <dsp:nvSpPr>
        <dsp:cNvPr id="0" name=""/>
        <dsp:cNvSpPr/>
      </dsp:nvSpPr>
      <dsp:spPr>
        <a:xfrm rot="10800000">
          <a:off x="1687175" y="1617235"/>
          <a:ext cx="6080760" cy="622220"/>
        </a:xfrm>
        <a:prstGeom prst="homePlate">
          <a:avLst/>
        </a:prstGeom>
        <a:solidFill>
          <a:srgbClr val="0000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ўрмон зонаси</a:t>
          </a:r>
          <a:endParaRPr lang="ru-RU" sz="2800" kern="1200" dirty="0"/>
        </a:p>
      </dsp:txBody>
      <dsp:txXfrm rot="10800000">
        <a:off x="1842730" y="1617235"/>
        <a:ext cx="5925205" cy="622220"/>
      </dsp:txXfrm>
    </dsp:sp>
    <dsp:sp modelId="{B902962C-5833-4F48-8BC2-929E94D82ACE}">
      <dsp:nvSpPr>
        <dsp:cNvPr id="0" name=""/>
        <dsp:cNvSpPr/>
      </dsp:nvSpPr>
      <dsp:spPr>
        <a:xfrm>
          <a:off x="1376064" y="1617235"/>
          <a:ext cx="622220" cy="622220"/>
        </a:xfrm>
        <a:prstGeom prst="ellipse">
          <a:avLst/>
        </a:prstGeom>
        <a:solidFill>
          <a:schemeClr val="accent4">
            <a:tint val="50000"/>
            <a:hueOff val="-2655986"/>
            <a:satOff val="21218"/>
            <a:lumOff val="675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29CBB16-5AD9-412D-A14C-B520B434D0DE}">
      <dsp:nvSpPr>
        <dsp:cNvPr id="0" name=""/>
        <dsp:cNvSpPr/>
      </dsp:nvSpPr>
      <dsp:spPr>
        <a:xfrm rot="10800000">
          <a:off x="1687175" y="2425193"/>
          <a:ext cx="6080760" cy="622220"/>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ўрмон-дашт зонаси</a:t>
          </a:r>
          <a:endParaRPr lang="ru-RU" sz="2800" kern="1200" dirty="0"/>
        </a:p>
      </dsp:txBody>
      <dsp:txXfrm rot="10800000">
        <a:off x="1842730" y="2425193"/>
        <a:ext cx="5925205" cy="622220"/>
      </dsp:txXfrm>
    </dsp:sp>
    <dsp:sp modelId="{4576C6F7-1DED-4120-A4C6-0B6BF8E66DF0}">
      <dsp:nvSpPr>
        <dsp:cNvPr id="0" name=""/>
        <dsp:cNvSpPr/>
      </dsp:nvSpPr>
      <dsp:spPr>
        <a:xfrm>
          <a:off x="1376064" y="2425193"/>
          <a:ext cx="622220" cy="622220"/>
        </a:xfrm>
        <a:prstGeom prst="ellipse">
          <a:avLst/>
        </a:prstGeom>
        <a:solidFill>
          <a:schemeClr val="accent4">
            <a:tint val="50000"/>
            <a:hueOff val="-3983978"/>
            <a:satOff val="31827"/>
            <a:lumOff val="101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301220-552C-46E6-9094-5335029811C9}">
      <dsp:nvSpPr>
        <dsp:cNvPr id="0" name=""/>
        <dsp:cNvSpPr/>
      </dsp:nvSpPr>
      <dsp:spPr>
        <a:xfrm rot="10800000">
          <a:off x="1687175" y="3233151"/>
          <a:ext cx="6080760" cy="622220"/>
        </a:xfrm>
        <a:prstGeom prst="homePlate">
          <a:avLst/>
        </a:prstGeom>
        <a:solidFill>
          <a:schemeClr val="accent1">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дашт зонаси</a:t>
          </a:r>
          <a:endParaRPr lang="ru-RU" sz="2800" kern="1200" dirty="0"/>
        </a:p>
      </dsp:txBody>
      <dsp:txXfrm rot="10800000">
        <a:off x="1842730" y="3233151"/>
        <a:ext cx="5925205" cy="622220"/>
      </dsp:txXfrm>
    </dsp:sp>
    <dsp:sp modelId="{2A1763F8-FB51-4C4B-A49B-C04014D4D021}">
      <dsp:nvSpPr>
        <dsp:cNvPr id="0" name=""/>
        <dsp:cNvSpPr/>
      </dsp:nvSpPr>
      <dsp:spPr>
        <a:xfrm>
          <a:off x="1376064" y="3233151"/>
          <a:ext cx="622220" cy="622220"/>
        </a:xfrm>
        <a:prstGeom prst="ellipse">
          <a:avLst/>
        </a:prstGeom>
        <a:solidFill>
          <a:schemeClr val="accent4">
            <a:tint val="50000"/>
            <a:hueOff val="-5311971"/>
            <a:satOff val="42436"/>
            <a:lumOff val="1350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7E85347-7107-4297-8869-78ECE4EB0ED3}">
      <dsp:nvSpPr>
        <dsp:cNvPr id="0" name=""/>
        <dsp:cNvSpPr/>
      </dsp:nvSpPr>
      <dsp:spPr>
        <a:xfrm rot="10800000">
          <a:off x="1687175" y="4041109"/>
          <a:ext cx="6080760" cy="622220"/>
        </a:xfrm>
        <a:prstGeom prst="homePlate">
          <a:avLst/>
        </a:prstGeom>
        <a:solidFill>
          <a:srgbClr val="00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дашт-чўл зонаси</a:t>
          </a:r>
          <a:endParaRPr lang="ru-RU" sz="2800" kern="1200" dirty="0"/>
        </a:p>
      </dsp:txBody>
      <dsp:txXfrm rot="10800000">
        <a:off x="1842730" y="4041109"/>
        <a:ext cx="5925205" cy="622220"/>
      </dsp:txXfrm>
    </dsp:sp>
    <dsp:sp modelId="{0351E0A9-D4C5-4E7A-BF77-9B10397AE6CE}">
      <dsp:nvSpPr>
        <dsp:cNvPr id="0" name=""/>
        <dsp:cNvSpPr/>
      </dsp:nvSpPr>
      <dsp:spPr>
        <a:xfrm>
          <a:off x="1376064" y="4041109"/>
          <a:ext cx="622220" cy="622220"/>
        </a:xfrm>
        <a:prstGeom prst="ellipse">
          <a:avLst/>
        </a:prstGeom>
        <a:solidFill>
          <a:schemeClr val="accent4">
            <a:tint val="50000"/>
            <a:hueOff val="-6639963"/>
            <a:satOff val="53045"/>
            <a:lumOff val="16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326275-9A52-4BC1-A04E-2971C1D5267C}">
      <dsp:nvSpPr>
        <dsp:cNvPr id="0" name=""/>
        <dsp:cNvSpPr/>
      </dsp:nvSpPr>
      <dsp:spPr>
        <a:xfrm rot="10800000">
          <a:off x="1619678" y="4824533"/>
          <a:ext cx="6080760" cy="622220"/>
        </a:xfrm>
        <a:prstGeom prst="homePlate">
          <a:avLst/>
        </a:prstGeom>
        <a:solidFill>
          <a:srgbClr val="FF33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82" tIns="106680" rIns="199136" bIns="106680" numCol="1" spcCol="1270" anchor="ctr" anchorCtr="0">
          <a:noAutofit/>
        </a:bodyPr>
        <a:lstStyle/>
        <a:p>
          <a:pPr lvl="0" algn="ctr" defTabSz="1244600">
            <a:lnSpc>
              <a:spcPct val="90000"/>
            </a:lnSpc>
            <a:spcBef>
              <a:spcPct val="0"/>
            </a:spcBef>
            <a:spcAft>
              <a:spcPct val="35000"/>
            </a:spcAft>
          </a:pPr>
          <a:r>
            <a:rPr lang="uz-Cyrl-UZ" sz="2800" kern="1200" smtClean="0"/>
            <a:t>чўл зонаси</a:t>
          </a:r>
          <a:endParaRPr lang="ru-RU" sz="2800" kern="1200" dirty="0"/>
        </a:p>
      </dsp:txBody>
      <dsp:txXfrm rot="10800000">
        <a:off x="1775233" y="4824533"/>
        <a:ext cx="5925205" cy="622220"/>
      </dsp:txXfrm>
    </dsp:sp>
    <dsp:sp modelId="{B14D9BDE-B9EA-41BB-9A83-EB5111CD5750}">
      <dsp:nvSpPr>
        <dsp:cNvPr id="0" name=""/>
        <dsp:cNvSpPr/>
      </dsp:nvSpPr>
      <dsp:spPr>
        <a:xfrm>
          <a:off x="1376064" y="4849068"/>
          <a:ext cx="622220" cy="622220"/>
        </a:xfrm>
        <a:prstGeom prst="ellipse">
          <a:avLst/>
        </a:prstGeom>
        <a:solidFill>
          <a:schemeClr val="accent4">
            <a:tint val="50000"/>
            <a:hueOff val="-7967956"/>
            <a:satOff val="63654"/>
            <a:lumOff val="2025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A9F9C5-0547-4610-B019-5102A5A3C377}">
      <dsp:nvSpPr>
        <dsp:cNvPr id="0" name=""/>
        <dsp:cNvSpPr/>
      </dsp:nvSpPr>
      <dsp:spPr>
        <a:xfrm>
          <a:off x="25970" y="220068"/>
          <a:ext cx="1921884" cy="685671"/>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b="1" kern="1200" dirty="0" smtClean="0"/>
            <a:t>1</a:t>
          </a:r>
          <a:r>
            <a:rPr lang="uz-Cyrl-UZ" sz="1900" b="1" kern="1200" smtClean="0"/>
            <a:t>) космополит</a:t>
          </a:r>
          <a:endParaRPr lang="ru-RU" sz="1900" b="1" kern="1200" dirty="0"/>
        </a:p>
      </dsp:txBody>
      <dsp:txXfrm>
        <a:off x="25970" y="220068"/>
        <a:ext cx="1921884" cy="685671"/>
      </dsp:txXfrm>
    </dsp:sp>
    <dsp:sp modelId="{FA5D3CA9-4ECC-40D2-BE3E-B8A1D02F7C8D}">
      <dsp:nvSpPr>
        <dsp:cNvPr id="0" name=""/>
        <dsp:cNvSpPr/>
      </dsp:nvSpPr>
      <dsp:spPr>
        <a:xfrm>
          <a:off x="3196" y="818570"/>
          <a:ext cx="1921884" cy="834480"/>
        </a:xfrm>
        <a:prstGeom prst="rect">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B3D5E0DA-A778-40D6-B21F-5AA436E72C43}">
      <dsp:nvSpPr>
        <dsp:cNvPr id="0" name=""/>
        <dsp:cNvSpPr/>
      </dsp:nvSpPr>
      <dsp:spPr>
        <a:xfrm>
          <a:off x="2194144" y="132899"/>
          <a:ext cx="1921884" cy="685671"/>
        </a:xfrm>
        <a:prstGeom prst="rect">
          <a:avLst/>
        </a:prstGeom>
        <a:gradFill rotWithShape="0">
          <a:gsLst>
            <a:gs pos="0">
              <a:schemeClr val="accent4">
                <a:hueOff val="-2388731"/>
                <a:satOff val="-6896"/>
                <a:lumOff val="22941"/>
                <a:alphaOff val="0"/>
                <a:shade val="51000"/>
                <a:satMod val="130000"/>
              </a:schemeClr>
            </a:gs>
            <a:gs pos="80000">
              <a:schemeClr val="accent4">
                <a:hueOff val="-2388731"/>
                <a:satOff val="-6896"/>
                <a:lumOff val="22941"/>
                <a:alphaOff val="0"/>
                <a:shade val="93000"/>
                <a:satMod val="130000"/>
              </a:schemeClr>
            </a:gs>
            <a:gs pos="100000">
              <a:schemeClr val="accent4">
                <a:hueOff val="-2388731"/>
                <a:satOff val="-6896"/>
                <a:lumOff val="22941"/>
                <a:alphaOff val="0"/>
                <a:shade val="94000"/>
                <a:satMod val="135000"/>
              </a:schemeClr>
            </a:gs>
          </a:gsLst>
          <a:lin ang="16200000" scaled="0"/>
        </a:gradFill>
        <a:ln w="9525" cap="flat" cmpd="sng" algn="ctr">
          <a:solidFill>
            <a:schemeClr val="accent4">
              <a:hueOff val="-2388731"/>
              <a:satOff val="-6896"/>
              <a:lumOff val="22941"/>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kern="1200" dirty="0" smtClean="0">
              <a:solidFill>
                <a:srgbClr val="0000FF"/>
              </a:solidFill>
            </a:rPr>
            <a:t>2</a:t>
          </a:r>
          <a:r>
            <a:rPr lang="uz-Cyrl-UZ" sz="1900" kern="1200" smtClean="0">
              <a:solidFill>
                <a:srgbClr val="0000FF"/>
              </a:solidFill>
            </a:rPr>
            <a:t>) </a:t>
          </a:r>
          <a:r>
            <a:rPr lang="uz-Cyrl-UZ" sz="1900" b="1" kern="1200" smtClean="0">
              <a:solidFill>
                <a:srgbClr val="0000FF"/>
              </a:solidFill>
            </a:rPr>
            <a:t>кенг ареал</a:t>
          </a:r>
          <a:endParaRPr lang="ru-RU" sz="1900" b="1" kern="1200" dirty="0">
            <a:solidFill>
              <a:srgbClr val="0000FF"/>
            </a:solidFill>
          </a:endParaRPr>
        </a:p>
      </dsp:txBody>
      <dsp:txXfrm>
        <a:off x="2194144" y="132899"/>
        <a:ext cx="1921884" cy="685671"/>
      </dsp:txXfrm>
    </dsp:sp>
    <dsp:sp modelId="{989D0B8C-1778-46F1-A298-158DDAA7A321}">
      <dsp:nvSpPr>
        <dsp:cNvPr id="0" name=""/>
        <dsp:cNvSpPr/>
      </dsp:nvSpPr>
      <dsp:spPr>
        <a:xfrm>
          <a:off x="2194144" y="818570"/>
          <a:ext cx="1921884" cy="834480"/>
        </a:xfrm>
        <a:prstGeom prst="rect">
          <a:avLst/>
        </a:prstGeom>
        <a:solidFill>
          <a:schemeClr val="accent4">
            <a:tint val="40000"/>
            <a:alpha val="90000"/>
            <a:hueOff val="-2659584"/>
            <a:satOff val="21416"/>
            <a:lumOff val="5167"/>
            <a:alphaOff val="0"/>
          </a:schemeClr>
        </a:solidFill>
        <a:ln w="9525" cap="flat" cmpd="sng" algn="ctr">
          <a:solidFill>
            <a:schemeClr val="accent4">
              <a:tint val="40000"/>
              <a:alpha val="90000"/>
              <a:hueOff val="-2659584"/>
              <a:satOff val="21416"/>
              <a:lumOff val="5167"/>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EFF08841-9B83-4F5F-A898-699B39021BD2}">
      <dsp:nvSpPr>
        <dsp:cNvPr id="0" name=""/>
        <dsp:cNvSpPr/>
      </dsp:nvSpPr>
      <dsp:spPr>
        <a:xfrm>
          <a:off x="4385092" y="132899"/>
          <a:ext cx="1921884" cy="685671"/>
        </a:xfrm>
        <a:prstGeom prst="rect">
          <a:avLst/>
        </a:prstGeom>
        <a:solidFill>
          <a:srgbClr val="9933FF"/>
        </a:solidFill>
        <a:ln w="9525" cap="flat" cmpd="sng" algn="ctr">
          <a:solidFill>
            <a:schemeClr val="accent4">
              <a:hueOff val="-4777462"/>
              <a:satOff val="-13791"/>
              <a:lumOff val="45883"/>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kern="1200" smtClean="0"/>
            <a:t>3) тор ареал</a:t>
          </a:r>
          <a:endParaRPr lang="ru-RU" sz="1900" kern="1200"/>
        </a:p>
      </dsp:txBody>
      <dsp:txXfrm>
        <a:off x="4385092" y="132899"/>
        <a:ext cx="1921884" cy="685671"/>
      </dsp:txXfrm>
    </dsp:sp>
    <dsp:sp modelId="{088AB18D-3439-4A6C-A982-5C8E5AEBCD61}">
      <dsp:nvSpPr>
        <dsp:cNvPr id="0" name=""/>
        <dsp:cNvSpPr/>
      </dsp:nvSpPr>
      <dsp:spPr>
        <a:xfrm>
          <a:off x="4385092" y="818570"/>
          <a:ext cx="1921884" cy="834480"/>
        </a:xfrm>
        <a:prstGeom prst="rect">
          <a:avLst/>
        </a:prstGeom>
        <a:solidFill>
          <a:schemeClr val="accent4">
            <a:tint val="40000"/>
            <a:alpha val="90000"/>
            <a:hueOff val="-5319168"/>
            <a:satOff val="42832"/>
            <a:lumOff val="10335"/>
            <a:alphaOff val="0"/>
          </a:schemeClr>
        </a:solidFill>
        <a:ln w="9525" cap="flat" cmpd="sng" algn="ctr">
          <a:solidFill>
            <a:schemeClr val="accent4">
              <a:tint val="40000"/>
              <a:alpha val="90000"/>
              <a:hueOff val="-5319168"/>
              <a:satOff val="42832"/>
              <a:lumOff val="10335"/>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4421D7DC-9A19-4314-A69A-7B7424324AF2}">
      <dsp:nvSpPr>
        <dsp:cNvPr id="0" name=""/>
        <dsp:cNvSpPr/>
      </dsp:nvSpPr>
      <dsp:spPr>
        <a:xfrm>
          <a:off x="6576041" y="132899"/>
          <a:ext cx="1921884" cy="685671"/>
        </a:xfrm>
        <a:prstGeom prst="rect">
          <a:avLst/>
        </a:prstGeom>
        <a:solidFill>
          <a:srgbClr val="0000FF"/>
        </a:solidFill>
        <a:ln w="9525" cap="flat" cmpd="sng" algn="ctr">
          <a:solidFill>
            <a:schemeClr val="accent4">
              <a:hueOff val="-7166193"/>
              <a:satOff val="-20687"/>
              <a:lumOff val="68824"/>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uz-Cyrl-UZ" sz="1900" kern="1200" smtClean="0"/>
            <a:t>4) эндемик ареал</a:t>
          </a:r>
          <a:endParaRPr lang="ru-RU" sz="1900" kern="1200"/>
        </a:p>
      </dsp:txBody>
      <dsp:txXfrm>
        <a:off x="6576041" y="132899"/>
        <a:ext cx="1921884" cy="685671"/>
      </dsp:txXfrm>
    </dsp:sp>
    <dsp:sp modelId="{64FBBA84-B370-495B-83E7-F3FA164F6537}">
      <dsp:nvSpPr>
        <dsp:cNvPr id="0" name=""/>
        <dsp:cNvSpPr/>
      </dsp:nvSpPr>
      <dsp:spPr>
        <a:xfrm>
          <a:off x="6576041" y="818570"/>
          <a:ext cx="1921884" cy="834480"/>
        </a:xfrm>
        <a:prstGeom prst="rect">
          <a:avLst/>
        </a:prstGeom>
        <a:solidFill>
          <a:schemeClr val="accent4">
            <a:tint val="40000"/>
            <a:alpha val="90000"/>
            <a:hueOff val="-7978752"/>
            <a:satOff val="64248"/>
            <a:lumOff val="15502"/>
            <a:alphaOff val="0"/>
          </a:schemeClr>
        </a:solidFill>
        <a:ln w="9525" cap="flat" cmpd="sng" algn="ctr">
          <a:solidFill>
            <a:schemeClr val="accent4">
              <a:tint val="40000"/>
              <a:alpha val="90000"/>
              <a:hueOff val="-7978752"/>
              <a:satOff val="64248"/>
              <a:lumOff val="15502"/>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B8E546-E80C-4A7B-A0F8-41E5C4DC7540}">
      <dsp:nvSpPr>
        <dsp:cNvPr id="0" name=""/>
        <dsp:cNvSpPr/>
      </dsp:nvSpPr>
      <dsp:spPr>
        <a:xfrm>
          <a:off x="0" y="0"/>
          <a:ext cx="8358246" cy="1202846"/>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uz-Cyrl-UZ" sz="1900" kern="1200" smtClean="0"/>
            <a:t>Ер юзининг геологик ўзгариши, денгизлар, тоғларнинг пайдо бўлиши, иқлимнинг ўзгариши, музликларнинг пайдо бўлиши</a:t>
          </a:r>
          <a:endParaRPr lang="ru-RU" sz="1900" kern="1200"/>
        </a:p>
      </dsp:txBody>
      <dsp:txXfrm>
        <a:off x="1791933" y="0"/>
        <a:ext cx="6566312" cy="1202846"/>
      </dsp:txXfrm>
    </dsp:sp>
    <dsp:sp modelId="{80DE60EC-EDD1-4D98-85EC-227328DBD1BD}">
      <dsp:nvSpPr>
        <dsp:cNvPr id="0" name=""/>
        <dsp:cNvSpPr/>
      </dsp:nvSpPr>
      <dsp:spPr>
        <a:xfrm>
          <a:off x="120284" y="120284"/>
          <a:ext cx="1671649" cy="96227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56BF04-6DE3-41F6-AF7A-6E5AADDBF47F}">
      <dsp:nvSpPr>
        <dsp:cNvPr id="0" name=""/>
        <dsp:cNvSpPr/>
      </dsp:nvSpPr>
      <dsp:spPr>
        <a:xfrm>
          <a:off x="0" y="1323131"/>
          <a:ext cx="8358246" cy="1202846"/>
        </a:xfrm>
        <a:prstGeom prst="roundRect">
          <a:avLst>
            <a:gd name="adj" fmla="val 10000"/>
          </a:avLst>
        </a:prstGeom>
        <a:solidFill>
          <a:schemeClr val="accent4">
            <a:hueOff val="-2388731"/>
            <a:satOff val="-6896"/>
            <a:lumOff val="22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uz-Cyrl-UZ" sz="2400" kern="1200" smtClean="0"/>
            <a:t>Ҳайвонларнинг муайян турларни озуқа сифатида истеъмол қилиши</a:t>
          </a:r>
          <a:endParaRPr lang="ru-RU" sz="2400" kern="1200"/>
        </a:p>
      </dsp:txBody>
      <dsp:txXfrm>
        <a:off x="1791933" y="1323131"/>
        <a:ext cx="6566312" cy="1202846"/>
      </dsp:txXfrm>
    </dsp:sp>
    <dsp:sp modelId="{9FBEEEA2-62CA-4168-8043-3A8F874AB3D5}">
      <dsp:nvSpPr>
        <dsp:cNvPr id="0" name=""/>
        <dsp:cNvSpPr/>
      </dsp:nvSpPr>
      <dsp:spPr>
        <a:xfrm>
          <a:off x="120284" y="1443415"/>
          <a:ext cx="1671649" cy="962277"/>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AC5A0A-F48C-4EEF-9FA5-C2D54C8F4CBA}">
      <dsp:nvSpPr>
        <dsp:cNvPr id="0" name=""/>
        <dsp:cNvSpPr/>
      </dsp:nvSpPr>
      <dsp:spPr>
        <a:xfrm>
          <a:off x="0" y="2646262"/>
          <a:ext cx="8358246" cy="1202846"/>
        </a:xfrm>
        <a:prstGeom prst="roundRect">
          <a:avLst>
            <a:gd name="adj" fmla="val 10000"/>
          </a:avLst>
        </a:prstGeom>
        <a:solidFill>
          <a:srgbClr val="7A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uz-Cyrl-UZ" sz="1900" kern="1200" smtClean="0"/>
            <a:t>Ўсимликларнинг қушлар ёрдамида ва шамол воситасида  тасодифан узоқ раёнларга, ўз ареалидан анча четда тарқалиб,асосий ареалидан узилиб қолиши</a:t>
          </a:r>
          <a:endParaRPr lang="ru-RU" sz="1900" kern="1200"/>
        </a:p>
      </dsp:txBody>
      <dsp:txXfrm>
        <a:off x="1791933" y="2646262"/>
        <a:ext cx="6566312" cy="1202846"/>
      </dsp:txXfrm>
    </dsp:sp>
    <dsp:sp modelId="{B4388009-E346-490B-B1DD-E16FD3117B70}">
      <dsp:nvSpPr>
        <dsp:cNvPr id="0" name=""/>
        <dsp:cNvSpPr/>
      </dsp:nvSpPr>
      <dsp:spPr>
        <a:xfrm>
          <a:off x="120284" y="2766546"/>
          <a:ext cx="1671649" cy="962277"/>
        </a:xfrm>
        <a:prstGeom prst="roundRect">
          <a:avLst>
            <a:gd name="adj" fmla="val 10000"/>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A72145-FF19-46AB-9C39-5BF05BF230DA}">
      <dsp:nvSpPr>
        <dsp:cNvPr id="0" name=""/>
        <dsp:cNvSpPr/>
      </dsp:nvSpPr>
      <dsp:spPr>
        <a:xfrm>
          <a:off x="0" y="3969393"/>
          <a:ext cx="8358246" cy="1202846"/>
        </a:xfrm>
        <a:prstGeom prst="roundRect">
          <a:avLst>
            <a:gd name="adj" fmla="val 10000"/>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uz-Cyrl-UZ" sz="1900" b="1" kern="1200" smtClean="0">
              <a:solidFill>
                <a:srgbClr val="0000FF"/>
              </a:solidFill>
            </a:rPr>
            <a:t>Ареални узилиб алоҳида бўлиб қолишига инсон фаолияти ҳам таъсир қилиши мумкин.</a:t>
          </a:r>
          <a:endParaRPr lang="ru-RU" sz="1900" b="1" kern="1200">
            <a:solidFill>
              <a:srgbClr val="0000FF"/>
            </a:solidFill>
          </a:endParaRPr>
        </a:p>
      </dsp:txBody>
      <dsp:txXfrm>
        <a:off x="1791933" y="3969393"/>
        <a:ext cx="6566312" cy="1202846"/>
      </dsp:txXfrm>
    </dsp:sp>
    <dsp:sp modelId="{F6B0A45A-EAC3-4187-A3FF-E5E7F5B68625}">
      <dsp:nvSpPr>
        <dsp:cNvPr id="0" name=""/>
        <dsp:cNvSpPr/>
      </dsp:nvSpPr>
      <dsp:spPr>
        <a:xfrm>
          <a:off x="120284" y="4089677"/>
          <a:ext cx="1671649" cy="962277"/>
        </a:xfrm>
        <a:prstGeom prst="roundRect">
          <a:avLst>
            <a:gd name="adj" fmla="val 10000"/>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0000" b="-1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2468EA-E9C3-4907-AF3A-C794C9D64FBD}">
      <dsp:nvSpPr>
        <dsp:cNvPr id="0" name=""/>
        <dsp:cNvSpPr/>
      </dsp:nvSpPr>
      <dsp:spPr>
        <a:xfrm>
          <a:off x="41" y="75081"/>
          <a:ext cx="3928107" cy="66240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a:lnSpc>
              <a:spcPct val="90000"/>
            </a:lnSpc>
            <a:spcBef>
              <a:spcPct val="0"/>
            </a:spcBef>
            <a:spcAft>
              <a:spcPct val="35000"/>
            </a:spcAft>
          </a:pPr>
          <a:r>
            <a:rPr lang="uz-Cyrl-UZ" sz="2300" b="1" kern="1200" smtClean="0"/>
            <a:t>Табиий </a:t>
          </a:r>
          <a:endParaRPr lang="ru-RU" sz="2300" kern="1200"/>
        </a:p>
      </dsp:txBody>
      <dsp:txXfrm>
        <a:off x="41" y="75081"/>
        <a:ext cx="3928107" cy="662400"/>
      </dsp:txXfrm>
    </dsp:sp>
    <dsp:sp modelId="{451D276C-52A2-42E2-8F57-A05306642DEE}">
      <dsp:nvSpPr>
        <dsp:cNvPr id="0" name=""/>
        <dsp:cNvSpPr/>
      </dsp:nvSpPr>
      <dsp:spPr>
        <a:xfrm>
          <a:off x="41" y="737481"/>
          <a:ext cx="3928107" cy="3219885"/>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uz-Cyrl-UZ" sz="2300" kern="1200" smtClean="0"/>
            <a:t>Табиий интродуксия қушлар, ҳайвонлар, шамол ва сув омиллари воситасида амалга ошади.</a:t>
          </a:r>
          <a:endParaRPr lang="ru-RU" sz="2300" kern="1200"/>
        </a:p>
      </dsp:txBody>
      <dsp:txXfrm>
        <a:off x="41" y="737481"/>
        <a:ext cx="3928107" cy="3219885"/>
      </dsp:txXfrm>
    </dsp:sp>
    <dsp:sp modelId="{C7917591-C499-4D1C-83CE-7F54039B0187}">
      <dsp:nvSpPr>
        <dsp:cNvPr id="0" name=""/>
        <dsp:cNvSpPr/>
      </dsp:nvSpPr>
      <dsp:spPr>
        <a:xfrm>
          <a:off x="4478124" y="42915"/>
          <a:ext cx="3928107" cy="662400"/>
        </a:xfrm>
        <a:prstGeom prst="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a:lnSpc>
              <a:spcPct val="90000"/>
            </a:lnSpc>
            <a:spcBef>
              <a:spcPct val="0"/>
            </a:spcBef>
            <a:spcAft>
              <a:spcPct val="35000"/>
            </a:spcAft>
          </a:pPr>
          <a:r>
            <a:rPr lang="uz-Cyrl-UZ" sz="2300" b="1" kern="1200" smtClean="0"/>
            <a:t>Сунъий</a:t>
          </a:r>
          <a:endParaRPr lang="ru-RU" sz="2300" kern="1200"/>
        </a:p>
      </dsp:txBody>
      <dsp:txXfrm>
        <a:off x="4478124" y="42915"/>
        <a:ext cx="3928107" cy="662400"/>
      </dsp:txXfrm>
    </dsp:sp>
    <dsp:sp modelId="{3AB7F47D-E311-4E10-B92A-CB0B0B5B1245}">
      <dsp:nvSpPr>
        <dsp:cNvPr id="0" name=""/>
        <dsp:cNvSpPr/>
      </dsp:nvSpPr>
      <dsp:spPr>
        <a:xfrm>
          <a:off x="4478083" y="737481"/>
          <a:ext cx="3928107" cy="3219885"/>
        </a:xfrm>
        <a:prstGeom prst="rect">
          <a:avLst/>
        </a:prstGeom>
        <a:solidFill>
          <a:schemeClr val="accent5">
            <a:tint val="40000"/>
            <a:alpha val="90000"/>
            <a:hueOff val="-7391755"/>
            <a:satOff val="-12816"/>
            <a:lumOff val="-1289"/>
            <a:alphaOff val="0"/>
          </a:schemeClr>
        </a:solidFill>
        <a:ln w="6350" cap="flat" cmpd="sng" algn="ctr">
          <a:solidFill>
            <a:schemeClr val="accent5">
              <a:tint val="40000"/>
              <a:alpha val="90000"/>
              <a:hueOff val="-7391755"/>
              <a:satOff val="-12816"/>
              <a:lumOff val="-1289"/>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uz-Cyrl-UZ" sz="2300" kern="1200" smtClean="0"/>
            <a:t>Сунъий интродуксия асосан инсон таъсирида онгли равишда рўй беради. Инсон доимо қимматли белгилари билан ажралиб турувчи ўсимликлар турларини танлаб олиб ўстирган ва тарқатган.</a:t>
          </a:r>
          <a:endParaRPr lang="ru-RU" sz="2300" kern="1200"/>
        </a:p>
      </dsp:txBody>
      <dsp:txXfrm>
        <a:off x="4478083" y="737481"/>
        <a:ext cx="3928107" cy="3219885"/>
      </dsp:txXfrm>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BDF1F4-11AA-452E-9AFA-32CBECD3E02F}" type="datetimeFigureOut">
              <a:rPr lang="ru-RU" smtClean="0"/>
              <a:t>23.11.2019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9EC324-D9DE-4FB0-93AC-2B6B1EEF93DE}" type="slidenum">
              <a:rPr lang="ru-RU" smtClean="0"/>
              <a:t>‹#›</a:t>
            </a:fld>
            <a:endParaRPr lang="ru-RU"/>
          </a:p>
        </p:txBody>
      </p:sp>
    </p:spTree>
    <p:extLst>
      <p:ext uri="{BB962C8B-B14F-4D97-AF65-F5344CB8AC3E}">
        <p14:creationId xmlns:p14="http://schemas.microsoft.com/office/powerpoint/2010/main" val="1816800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7B0E8B9-1D2F-47CB-A3EF-F1FAD1206CCA}" type="slidenum">
              <a:rPr kumimoji="0" lang="ru-RU" altLang="ru-RU" sz="1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ru-RU" altLang="ru-RU" sz="1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948750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7B0E8B9-1D2F-47CB-A3EF-F1FAD1206CCA}" type="slidenum">
              <a:rPr kumimoji="0" lang="ru-RU" altLang="ru-RU" sz="1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ru-RU" altLang="ru-RU" sz="1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1810944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9220"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7B0E8B9-1D2F-47CB-A3EF-F1FAD1206CCA}" type="slidenum">
              <a:rPr kumimoji="0" lang="ru-RU" altLang="ru-RU" sz="1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ru-RU" altLang="ru-RU" sz="1200" b="0"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720571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D80B4B6-250C-4908-8DCD-ABF30AFBFC1C}" type="slidenum">
              <a:rPr kumimoji="0" lang="ru-RU" sz="1200" b="0" i="0" u="none" strike="noStrike" kern="1200" cap="none" spc="0" normalizeH="0" baseline="0" noProof="0" smtClean="0">
                <a:ln>
                  <a:noFill/>
                </a:ln>
                <a:solidFill>
                  <a:prstClr val="black"/>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ru-RU" sz="1200" b="0" i="0" u="none" strike="noStrike" kern="1200" cap="none" spc="0" normalizeH="0" baseline="0" noProof="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2550618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650402335"/>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extLst>
      <p:ext uri="{BB962C8B-B14F-4D97-AF65-F5344CB8AC3E}">
        <p14:creationId xmlns:p14="http://schemas.microsoft.com/office/powerpoint/2010/main" val="35304957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AB7BD45B-8AA2-4A94-BBB4-D50D8185444D}" type="slidenum">
              <a:rPr lang="ru-RU" smtClean="0"/>
              <a:pPr>
                <a:defRPr/>
              </a:pPr>
              <a:t>‹#›</a:t>
            </a:fld>
            <a:endParaRPr lang="ru-RU"/>
          </a:p>
        </p:txBody>
      </p:sp>
    </p:spTree>
    <p:extLst>
      <p:ext uri="{BB962C8B-B14F-4D97-AF65-F5344CB8AC3E}">
        <p14:creationId xmlns:p14="http://schemas.microsoft.com/office/powerpoint/2010/main" val="14963074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5299015A-1F74-4B3B-9999-77010A0C031A}" type="slidenum">
              <a:rPr lang="ru-RU" smtClean="0"/>
              <a:pPr>
                <a:defRPr/>
              </a:pPr>
              <a:t>‹#›</a:t>
            </a:fld>
            <a:endParaRPr lang="ru-RU"/>
          </a:p>
        </p:txBody>
      </p:sp>
    </p:spTree>
    <p:extLst>
      <p:ext uri="{BB962C8B-B14F-4D97-AF65-F5344CB8AC3E}">
        <p14:creationId xmlns:p14="http://schemas.microsoft.com/office/powerpoint/2010/main" val="277788584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DAE17B94-FB63-44A6-9A9F-09B0174965C1}" type="slidenum">
              <a:rPr lang="ru-RU" smtClean="0"/>
              <a:pPr>
                <a:defRPr/>
              </a:pPr>
              <a:t>‹#›</a:t>
            </a:fld>
            <a:endParaRPr lang="ru-RU"/>
          </a:p>
        </p:txBody>
      </p:sp>
    </p:spTree>
    <p:extLst>
      <p:ext uri="{BB962C8B-B14F-4D97-AF65-F5344CB8AC3E}">
        <p14:creationId xmlns:p14="http://schemas.microsoft.com/office/powerpoint/2010/main" val="6600019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extLst>
      <p:ext uri="{BB962C8B-B14F-4D97-AF65-F5344CB8AC3E}">
        <p14:creationId xmlns:p14="http://schemas.microsoft.com/office/powerpoint/2010/main" val="9148053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extLst>
      <p:ext uri="{BB962C8B-B14F-4D97-AF65-F5344CB8AC3E}">
        <p14:creationId xmlns:p14="http://schemas.microsoft.com/office/powerpoint/2010/main" val="16433647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extLst>
      <p:ext uri="{BB962C8B-B14F-4D97-AF65-F5344CB8AC3E}">
        <p14:creationId xmlns:p14="http://schemas.microsoft.com/office/powerpoint/2010/main" val="84213588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5D04E318-4586-431A-BBE8-279FC23AAE1E}" type="slidenum">
              <a:rPr lang="ru-RU" smtClean="0"/>
              <a:pPr>
                <a:defRPr/>
              </a:pPr>
              <a:t>‹#›</a:t>
            </a:fld>
            <a:endParaRPr lang="ru-RU"/>
          </a:p>
        </p:txBody>
      </p:sp>
    </p:spTree>
    <p:extLst>
      <p:ext uri="{BB962C8B-B14F-4D97-AF65-F5344CB8AC3E}">
        <p14:creationId xmlns:p14="http://schemas.microsoft.com/office/powerpoint/2010/main" val="203754256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9865920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7F480C78-A690-4F33-BB67-905DEF5FEB97}" type="slidenum">
              <a:rPr lang="ru-RU" smtClean="0"/>
              <a:pPr>
                <a:defRPr/>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3433364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3499961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544632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390665943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extLst>
      <p:ext uri="{BB962C8B-B14F-4D97-AF65-F5344CB8AC3E}">
        <p14:creationId xmlns:p14="http://schemas.microsoft.com/office/powerpoint/2010/main" val="20929284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extLst>
      <p:ext uri="{BB962C8B-B14F-4D97-AF65-F5344CB8AC3E}">
        <p14:creationId xmlns:p14="http://schemas.microsoft.com/office/powerpoint/2010/main" val="41733046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20" name="Нижний колонтитул 19"/>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10" name="Номер слайда 9"/>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a:ea typeface="+mn-ea"/>
              <a:cs typeface="+mn-cs"/>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a:ea typeface="+mn-ea"/>
              <a:cs typeface="+mn-cs"/>
            </a:endParaRPr>
          </a:p>
        </p:txBody>
      </p:sp>
    </p:spTree>
    <p:extLst>
      <p:ext uri="{BB962C8B-B14F-4D97-AF65-F5344CB8AC3E}">
        <p14:creationId xmlns:p14="http://schemas.microsoft.com/office/powerpoint/2010/main" val="126600782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037978251"/>
      </p:ext>
    </p:extLst>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a:ea typeface="+mn-ea"/>
              <a:cs typeface="+mn-cs"/>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a:ea typeface="+mn-ea"/>
              <a:cs typeface="+mn-cs"/>
            </a:endParaRPr>
          </a:p>
        </p:txBody>
      </p:sp>
    </p:spTree>
    <p:extLst>
      <p:ext uri="{BB962C8B-B14F-4D97-AF65-F5344CB8AC3E}">
        <p14:creationId xmlns:p14="http://schemas.microsoft.com/office/powerpoint/2010/main" val="85562432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76878136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8" name="Нижний колонтитул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9" name="Номер слайда 8"/>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6653664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4" name="Нижний колонтитул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5" name="Номер слайда 4"/>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25330334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2" name="Дата 1"/>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3" name="Нижний колонтитул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4" name="Номер слайда 3"/>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Tree>
    <p:extLst>
      <p:ext uri="{BB962C8B-B14F-4D97-AF65-F5344CB8AC3E}">
        <p14:creationId xmlns:p14="http://schemas.microsoft.com/office/powerpoint/2010/main" val="258708728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66627748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marR="0" lvl="0" indent="-283464" algn="l" defTabSz="914400" rtl="0" eaLnBrk="1" fontAlgn="base" latinLnBrk="0" hangingPunct="1">
              <a:lnSpc>
                <a:spcPts val="3000"/>
              </a:lnSpc>
              <a:spcBef>
                <a:spcPts val="600"/>
              </a:spcBef>
              <a:spcAft>
                <a:spcPct val="0"/>
              </a:spcAft>
              <a:buClr>
                <a:srgbClr val="3891A7"/>
              </a:buClr>
              <a:buSzPct val="80000"/>
              <a:buFont typeface="Wingdings 2"/>
              <a:buNone/>
              <a:tabLst/>
              <a:defRPr/>
            </a:pPr>
            <a:endParaRPr kumimoji="0" lang="en-US" sz="3200" b="0" i="0" u="none" strike="noStrike" kern="1200" cap="none" spc="0" normalizeH="0" baseline="0" noProof="0">
              <a:ln>
                <a:noFill/>
              </a:ln>
              <a:solidFill>
                <a:prstClr val="black"/>
              </a:solidFill>
              <a:effectLst/>
              <a:uLnTx/>
              <a:uFillTx/>
              <a:latin typeface="Gill Sans M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ill Sans MT"/>
              <a:ea typeface="+mn-ea"/>
              <a:cs typeface="+mn-cs"/>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231231170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869881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84530195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 name="Нижний колонтитул 1"/>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5" name="Номер слайда 14"/>
          <p:cNvSpPr>
            <a:spLocks noGrp="1"/>
          </p:cNvSpPr>
          <p:nvPr>
            <p:ph type="sldNum" sz="quarter" idx="12"/>
          </p:nvPr>
        </p:nvSpPr>
        <p:spPr>
          <a:xfrm>
            <a:off x="8229600" y="6473952"/>
            <a:ext cx="758952"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4143350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9" name="Нижний колонтитул 18"/>
          <p:cNvSpPr>
            <a:spLocks noGrp="1"/>
          </p:cNvSpPr>
          <p:nvPr>
            <p:ph type="ftr" sz="quarter" idx="11"/>
          </p:nvPr>
        </p:nvSpPr>
        <p:spPr>
          <a:xfrm>
            <a:off x="3581400" y="76200"/>
            <a:ext cx="2895600" cy="288925"/>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6" name="Номер слайда 15"/>
          <p:cNvSpPr>
            <a:spLocks noGrp="1"/>
          </p:cNvSpPr>
          <p:nvPr>
            <p:ph type="sldNum" sz="quarter" idx="12"/>
          </p:nvPr>
        </p:nvSpPr>
        <p:spPr>
          <a:xfrm>
            <a:off x="8229600" y="6473952"/>
            <a:ext cx="758952"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760852009"/>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Verdana" pitchFamily="34" charset="0"/>
              <a:ea typeface="+mn-ea"/>
              <a:cs typeface="+mn-cs"/>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1" name="Нижний колонтитул 10"/>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6" name="Номер слайда 1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1091451464"/>
      </p:ext>
    </p:extLst>
  </p:cSld>
  <p:clrMapOvr>
    <a:overrideClrMapping bg1="dk1" tx1="lt1" bg2="dk2" tx2="lt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0" name="Нижний колонтитул 9"/>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31" name="Номер слайда 30"/>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95043481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a:xfrm>
            <a:off x="8229600" y="6477000"/>
            <a:ext cx="762000" cy="246888"/>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226101640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1" name="Нижний колонтитул 20"/>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68693327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4" name="Нижний колонтитул 23"/>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44621188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9" name="Нижний колонтитул 28"/>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77252447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31" name="Номер слайда 30"/>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413072735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5476838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47214348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845612575"/>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952806976"/>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9978616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97554526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60848869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349740420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40856546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98787070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269489776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195433334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Tree>
    <p:extLst>
      <p:ext uri="{BB962C8B-B14F-4D97-AF65-F5344CB8AC3E}">
        <p14:creationId xmlns:p14="http://schemas.microsoft.com/office/powerpoint/2010/main" val="413080477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1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1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E567363-261D-47C9-8722-E75FD284C148}"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2158430348"/>
      </p:ext>
    </p:extLst>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BFD592-AB5C-46E7-B3C8-E99E95E1D641}"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2235855463"/>
      </p:ext>
    </p:extLst>
  </p:cSld>
  <p:clrMapOvr>
    <a:masterClrMapping/>
  </p:clrMapOvr>
  <p:timing>
    <p:tnLst>
      <p:par>
        <p:cTn id="1" dur="indefinite" restart="never" nodeType="tmRoot"/>
      </p:par>
    </p:tn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D33046A-099F-47F0-9A3C-517BD2D5DB88}"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382781667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4E69211-7F0A-439A-8034-7C3118A95FA2}"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286900798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9"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EAC3FD7-5006-4E4B-A825-CF645C675DA2}"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2899955952"/>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0C0B0D-293B-44A4-AEB6-38EDEE0E4D4E}"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72167151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4"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1A322F-3EA8-47D2-A126-05AA1C959D35}"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2154968244"/>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841880A-61FB-488D-9E58-4BF16BC8EB60}"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106759640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9A79201-86FE-4383-91D6-4A3553BF08DE}"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405187286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9EF2AF-7947-4F5B-9950-1A6044049EB4}"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192741927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8" name="Footer Placeholder 4"/>
          <p:cNvSpPr>
            <a:spLocks noGrp="1"/>
          </p:cNvSpPr>
          <p:nvPr>
            <p:ph type="ftr" sz="quarter" idx="15"/>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9" name="Slide Number Placeholder 5"/>
          <p:cNvSpPr>
            <a:spLocks noGrp="1"/>
          </p:cNvSpPr>
          <p:nvPr>
            <p:ph type="sldNum" sz="quarter" idx="16"/>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E6421B1-B71D-4FD0-A39C-5EFF3FF07239}"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60030262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A23282F-230E-4D55-9239-FF02DF14AF2F}"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264333079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ru-RU" sz="8000" b="0" i="0" u="none" strike="noStrike" kern="1200" cap="none" spc="0" normalizeH="0" baseline="0" noProof="0" smtClean="0">
                <a:ln>
                  <a:noFill/>
                </a:ln>
                <a:solidFill>
                  <a:srgbClr val="C0E474"/>
                </a:solidFill>
                <a:effectLst/>
                <a:uLnTx/>
                <a:uFillTx/>
                <a:latin typeface="Arial" panose="020B0604020202020204" pitchFamily="34" charset="0"/>
                <a:ea typeface="+mn-ea"/>
                <a:cs typeface="+mn-cs"/>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8" name="Footer Placeholder 4"/>
          <p:cNvSpPr>
            <a:spLocks noGrp="1"/>
          </p:cNvSpPr>
          <p:nvPr>
            <p:ph type="ftr" sz="quarter" idx="15"/>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9" name="Slide Number Placeholder 5"/>
          <p:cNvSpPr>
            <a:spLocks noGrp="1"/>
          </p:cNvSpPr>
          <p:nvPr>
            <p:ph type="sldNum" sz="quarter" idx="16"/>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0575AD1-94ED-4629-816D-DDA9C4DEAD76}"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187773421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Footer Placeholder 4"/>
          <p:cNvSpPr>
            <a:spLocks noGrp="1"/>
          </p:cNvSpPr>
          <p:nvPr>
            <p:ph type="ftr" sz="quarter" idx="15"/>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7" name="Slide Number Placeholder 5"/>
          <p:cNvSpPr>
            <a:spLocks noGrp="1"/>
          </p:cNvSpPr>
          <p:nvPr>
            <p:ph type="sldNum" sz="quarter" idx="16"/>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D1FD2DD-E9F3-455F-9AFF-1213B8BA6479}"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5576118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0D117CF-E46D-4CAB-89AD-3CF4B1222477}"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45228909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E36132E-4328-4664-9E0D-C44C8E44CECB}"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1946428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image" Target="../media/image6.jpeg"/><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theme" Target="../theme/theme8.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1.xml"/><Relationship Id="rId13" Type="http://schemas.openxmlformats.org/officeDocument/2006/relationships/slideLayout" Target="../slideLayouts/slideLayout106.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slideLayout" Target="../slideLayouts/slideLayout105.xml"/><Relationship Id="rId17" Type="http://schemas.openxmlformats.org/officeDocument/2006/relationships/theme" Target="../theme/theme9.xml"/><Relationship Id="rId2" Type="http://schemas.openxmlformats.org/officeDocument/2006/relationships/slideLayout" Target="../slideLayouts/slideLayout95.xml"/><Relationship Id="rId16" Type="http://schemas.openxmlformats.org/officeDocument/2006/relationships/slideLayout" Target="../slideLayouts/slideLayout109.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5" Type="http://schemas.openxmlformats.org/officeDocument/2006/relationships/slideLayout" Target="../slideLayouts/slideLayout10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 Id="rId14" Type="http://schemas.openxmlformats.org/officeDocument/2006/relationships/slideLayout" Target="../slideLayouts/slideLayout10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7F480C78-A690-4F33-BB67-905DEF5FEB97}" type="slidenum">
              <a:rPr lang="ru-RU" smtClean="0"/>
              <a:pPr>
                <a:defRPr/>
              </a:pPr>
              <a:t>‹#›</a:t>
            </a:fld>
            <a:endParaRPr lang="ru-RU"/>
          </a:p>
        </p:txBody>
      </p:sp>
    </p:spTree>
    <p:extLst>
      <p:ext uri="{BB962C8B-B14F-4D97-AF65-F5344CB8AC3E}">
        <p14:creationId xmlns:p14="http://schemas.microsoft.com/office/powerpoint/2010/main" val="1548579253"/>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marL="0" marR="0" lvl="0" indent="0" algn="ct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200" b="0" i="0" u="none" strike="noStrike" kern="1200" cap="none" spc="0" normalizeH="0" baseline="0" noProof="0" smtClean="0">
                <a:ln>
                  <a:noFill/>
                </a:ln>
                <a:solidFill>
                  <a:srgbClr val="E7DEC9">
                    <a:shade val="50000"/>
                    <a:satMod val="200000"/>
                  </a:srgbClr>
                </a:solidFill>
                <a:effectLst/>
                <a:uLnTx/>
                <a:uFillTx/>
                <a:latin typeface="Verdana" pitchFamily="34" charset="0"/>
                <a:ea typeface="+mn-ea"/>
                <a:cs typeface="+mn-cs"/>
              </a:rPr>
              <a:pPr marL="0" marR="0" lvl="0" indent="0" algn="ct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E7DEC9">
                  <a:shade val="50000"/>
                  <a:satMod val="200000"/>
                </a:srgbClr>
              </a:solidFill>
              <a:effectLst/>
              <a:uLnTx/>
              <a:uFillTx/>
              <a:latin typeface="Verdana" pitchFamily="34" charset="0"/>
              <a:ea typeface="+mn-ea"/>
              <a:cs typeface="+mn-cs"/>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a:ea typeface="+mn-ea"/>
              <a:cs typeface="+mn-cs"/>
            </a:endParaRPr>
          </a:p>
        </p:txBody>
      </p:sp>
    </p:spTree>
    <p:extLst>
      <p:ext uri="{BB962C8B-B14F-4D97-AF65-F5344CB8AC3E}">
        <p14:creationId xmlns:p14="http://schemas.microsoft.com/office/powerpoint/2010/main" val="371949485"/>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200" b="0" i="0" u="none" strike="noStrike" kern="1200" cap="none" spc="0" normalizeH="0" baseline="0" noProof="0" smtClean="0">
                <a:ln>
                  <a:noFill/>
                </a:ln>
                <a:solidFill>
                  <a:srgbClr val="3891A7">
                    <a:shade val="75000"/>
                  </a:srgbClr>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200" b="0" i="0" u="none" strike="noStrike" kern="1200" cap="none" spc="0" normalizeH="0" baseline="0" noProof="0">
              <a:ln>
                <a:noFill/>
              </a:ln>
              <a:solidFill>
                <a:srgbClr val="3891A7">
                  <a:shade val="75000"/>
                </a:srgbClr>
              </a:solidFill>
              <a:effectLst/>
              <a:uLnTx/>
              <a:uFillTx/>
              <a:latin typeface="Verdana" pitchFamily="34" charset="0"/>
              <a:ea typeface="+mn-ea"/>
              <a:cs typeface="+mn-cs"/>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845175514"/>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BD9794-A4CC-42D0-9A65-24C6B9EF40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11/23/2019</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FE8DF1E-33BB-4377-9A26-35481BA06C7C}"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3723953304"/>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900" b="0" i="0" u="none" strike="noStrike" kern="1200" cap="none" spc="0" normalizeH="0" baseline="0" noProof="0">
              <a:ln>
                <a:noFill/>
              </a:ln>
              <a:solidFill>
                <a:prstClr val="black">
                  <a:tint val="75000"/>
                </a:prstClr>
              </a:solidFill>
              <a:effectLst/>
              <a:uLnTx/>
              <a:uFillTx/>
              <a:latin typeface="Verdana" pitchFamily="34" charset="0"/>
              <a:ea typeface="+mn-ea"/>
              <a:cs typeface="+mn-cs"/>
            </a:endParaRPr>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F6D8A59-11D8-4459-BDEC-9B6A6E814E48}" type="slidenum">
              <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900" b="0" i="0" u="none" strike="noStrike" kern="1200" cap="none" spc="0" normalizeH="0" baseline="0" noProof="0">
              <a:ln>
                <a:noFill/>
              </a:ln>
              <a:solidFill>
                <a:srgbClr val="90C226"/>
              </a:solidFill>
              <a:effectLst/>
              <a:uLnTx/>
              <a:uFillTx/>
              <a:latin typeface="Verdana" pitchFamily="34" charset="0"/>
              <a:ea typeface="+mn-ea"/>
              <a:cs typeface="+mn-cs"/>
            </a:endParaRPr>
          </a:p>
        </p:txBody>
      </p:sp>
    </p:spTree>
    <p:extLst>
      <p:ext uri="{BB962C8B-B14F-4D97-AF65-F5344CB8AC3E}">
        <p14:creationId xmlns:p14="http://schemas.microsoft.com/office/powerpoint/2010/main" val="864210074"/>
      </p:ext>
    </p:extLst>
  </p:cSld>
  <p:clrMap bg1="lt1" tx1="dk1" bg2="lt2" tx2="dk2" accent1="accent1" accent2="accent2" accent3="accent3" accent4="accent4" accent5="accent5" accent6="accent6" hlink="hlink" folHlink="folHlink"/>
  <p:sldLayoutIdLst>
    <p:sldLayoutId id="2147483837" r:id="rId1"/>
    <p:sldLayoutId id="2147483838" r:id="rId2"/>
    <p:sldLayoutId id="2147483839" r:id="rId3"/>
    <p:sldLayoutId id="2147483840" r:id="rId4"/>
    <p:sldLayoutId id="2147483841" r:id="rId5"/>
    <p:sldLayoutId id="2147483842" r:id="rId6"/>
    <p:sldLayoutId id="2147483843" r:id="rId7"/>
    <p:sldLayoutId id="2147483844" r:id="rId8"/>
    <p:sldLayoutId id="2147483845" r:id="rId9"/>
    <p:sldLayoutId id="2147483846" r:id="rId10"/>
    <p:sldLayoutId id="2147483847" r:id="rId11"/>
    <p:sldLayoutId id="2147483848" r:id="rId12"/>
    <p:sldLayoutId id="2147483849" r:id="rId13"/>
    <p:sldLayoutId id="2147483850" r:id="rId14"/>
    <p:sldLayoutId id="2147483851" r:id="rId15"/>
    <p:sldLayoutId id="2147483852"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 Id="rId9" Type="http://schemas.openxmlformats.org/officeDocument/2006/relationships/image" Target="../media/image51.jpe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xml"/><Relationship Id="rId1" Type="http://schemas.openxmlformats.org/officeDocument/2006/relationships/slideLayout" Target="../slideLayouts/slideLayout62.xml"/><Relationship Id="rId4" Type="http://schemas.openxmlformats.org/officeDocument/2006/relationships/image" Target="../media/image57.jpeg"/></Relationships>
</file>

<file path=ppt/slides/_rels/slide2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3.xml"/><Relationship Id="rId4" Type="http://schemas.openxmlformats.org/officeDocument/2006/relationships/image" Target="../media/image60.jpe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84.xml"/></Relationships>
</file>

<file path=ppt/slides/_rels/slide2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0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algn="ctr">
              <a:defRPr/>
            </a:pPr>
            <a:r>
              <a:rPr lang="uz-Cyrl-UZ" sz="5400" b="1" dirty="0" smtClean="0">
                <a:solidFill>
                  <a:srgbClr val="00B050"/>
                </a:solidFill>
                <a:latin typeface="Times New Roman" pitchFamily="18" charset="0"/>
              </a:rPr>
              <a:t>2-Мавзу</a:t>
            </a:r>
            <a:r>
              <a:rPr lang="ru-RU" sz="6000" b="1" dirty="0" smtClean="0">
                <a:solidFill>
                  <a:srgbClr val="00B050"/>
                </a:solidFill>
                <a:latin typeface="Times New Roman" pitchFamily="18" charset="0"/>
              </a:rPr>
              <a:t>:</a:t>
            </a:r>
            <a:r>
              <a:rPr lang="uz-Cyrl-UZ" sz="6000" b="1" dirty="0" smtClean="0">
                <a:solidFill>
                  <a:srgbClr val="00B050"/>
                </a:solidFill>
                <a:latin typeface="Times New Roman" pitchFamily="18" charset="0"/>
              </a:rPr>
              <a:t> </a:t>
            </a:r>
            <a:r>
              <a:rPr lang="uz-Cyrl-UZ" sz="5400" b="1" dirty="0">
                <a:solidFill>
                  <a:srgbClr val="00B050"/>
                </a:solidFill>
                <a:latin typeface="Times New Roman" panose="02020603050405020304" pitchFamily="18" charset="0"/>
                <a:ea typeface="Times New Roman" panose="02020603050405020304" pitchFamily="18" charset="0"/>
              </a:rPr>
              <a:t>Кўкаламзорлаштириш меъёрлари</a:t>
            </a:r>
            <a:endParaRPr lang="uz-Cyrl-UZ" sz="5400" dirty="0">
              <a:solidFill>
                <a:srgbClr val="00B050"/>
              </a:solidFill>
              <a:latin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052" y="404664"/>
            <a:ext cx="8243887" cy="589508"/>
          </a:xfrm>
        </p:spPr>
        <p:txBody>
          <a:bodyPr/>
          <a:lstStyle/>
          <a:p>
            <a:r>
              <a:rPr lang="uz-Cyrl-UZ" b="1" dirty="0">
                <a:effectLst/>
              </a:rPr>
              <a:t>Режа</a:t>
            </a:r>
            <a:r>
              <a:rPr lang="uz-Cyrl-UZ" b="1" dirty="0" smtClean="0">
                <a:effectLst/>
              </a:rPr>
              <a:t>:</a:t>
            </a:r>
            <a:endParaRPr lang="ru-RU" dirty="0"/>
          </a:p>
        </p:txBody>
      </p:sp>
      <p:sp>
        <p:nvSpPr>
          <p:cNvPr id="3" name="Объект 2"/>
          <p:cNvSpPr>
            <a:spLocks noGrp="1"/>
          </p:cNvSpPr>
          <p:nvPr>
            <p:ph idx="1"/>
          </p:nvPr>
        </p:nvSpPr>
        <p:spPr>
          <a:xfrm>
            <a:off x="179512" y="980728"/>
            <a:ext cx="8712968" cy="4456113"/>
          </a:xfrm>
        </p:spPr>
        <p:txBody>
          <a:bodyPr/>
          <a:lstStyle/>
          <a:p>
            <a:pPr marL="0" lvl="0" indent="0">
              <a:buNone/>
            </a:pPr>
            <a:r>
              <a:rPr lang="uz-Cyrl-UZ" b="1" dirty="0">
                <a:solidFill>
                  <a:srgbClr val="00B050"/>
                </a:solidFill>
              </a:rPr>
              <a:t>1.	Ландшафт архитектурасидаги мунтазам режавий услуб.</a:t>
            </a:r>
          </a:p>
          <a:p>
            <a:pPr marL="0" lvl="0" indent="0">
              <a:buNone/>
            </a:pPr>
            <a:r>
              <a:rPr lang="uz-Cyrl-UZ" b="1" dirty="0">
                <a:solidFill>
                  <a:srgbClr val="00B050"/>
                </a:solidFill>
              </a:rPr>
              <a:t>2.	Эркин табиат кўринишидаги ландшафт шакллантириш ва кўка-ламзорлаштириш услуби </a:t>
            </a:r>
          </a:p>
          <a:p>
            <a:pPr marL="0" lvl="0" indent="0">
              <a:buNone/>
            </a:pPr>
            <a:r>
              <a:rPr lang="uz-Cyrl-UZ" b="1" dirty="0">
                <a:solidFill>
                  <a:srgbClr val="00B050"/>
                </a:solidFill>
              </a:rPr>
              <a:t>3.	Режалаштириш услублари  </a:t>
            </a:r>
          </a:p>
          <a:p>
            <a:pPr marL="0" lvl="0" indent="0">
              <a:buNone/>
            </a:pPr>
            <a:r>
              <a:rPr lang="uz-Cyrl-UZ" b="1" dirty="0">
                <a:solidFill>
                  <a:srgbClr val="00B050"/>
                </a:solidFill>
              </a:rPr>
              <a:t>4.	Кўкаламзорлаштиришга қўйиладиган талаблар</a:t>
            </a:r>
          </a:p>
          <a:p>
            <a:pPr marL="0" indent="0">
              <a:buNone/>
            </a:pPr>
            <a:endParaRPr lang="ru-RU" dirty="0"/>
          </a:p>
        </p:txBody>
      </p:sp>
    </p:spTree>
    <p:extLst>
      <p:ext uri="{BB962C8B-B14F-4D97-AF65-F5344CB8AC3E}">
        <p14:creationId xmlns:p14="http://schemas.microsoft.com/office/powerpoint/2010/main" val="2173205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noAutofit/>
          </a:bodyPr>
          <a:lstStyle/>
          <a:p>
            <a:pPr>
              <a:defRPr/>
            </a:pPr>
            <a:r>
              <a:rPr lang="ru-RU" sz="1800" b="1" dirty="0" smtClean="0">
                <a:effectLst>
                  <a:outerShdw blurRad="38100" dist="38100" dir="2700000" algn="tl">
                    <a:srgbClr val="000000">
                      <a:alpha val="43137"/>
                    </a:srgbClr>
                  </a:outerShdw>
                </a:effectLst>
              </a:rPr>
              <a:t> </a:t>
            </a:r>
            <a:endParaRPr lang="ru-RU" sz="1800" b="1" dirty="0"/>
          </a:p>
        </p:txBody>
      </p:sp>
      <p:sp>
        <p:nvSpPr>
          <p:cNvPr id="7171" name="Rectangle 3"/>
          <p:cNvSpPr>
            <a:spLocks noGrp="1" noChangeArrowheads="1"/>
          </p:cNvSpPr>
          <p:nvPr>
            <p:ph type="body" idx="1"/>
          </p:nvPr>
        </p:nvSpPr>
        <p:spPr>
          <a:xfrm>
            <a:off x="222270" y="908720"/>
            <a:ext cx="8515321" cy="3240360"/>
          </a:xfrm>
        </p:spPr>
        <p:style>
          <a:lnRef idx="1">
            <a:schemeClr val="accent1"/>
          </a:lnRef>
          <a:fillRef idx="2">
            <a:schemeClr val="accent1"/>
          </a:fillRef>
          <a:effectRef idx="1">
            <a:schemeClr val="accent1"/>
          </a:effectRef>
          <a:fontRef idx="minor">
            <a:schemeClr val="dk1"/>
          </a:fontRef>
        </p:style>
        <p:txBody>
          <a:bodyPr>
            <a:normAutofit lnSpcReduction="10000"/>
          </a:bodyPr>
          <a:lstStyle/>
          <a:p>
            <a:r>
              <a:rPr lang="uz-Cyrl-UZ" sz="1400" dirty="0" smtClean="0"/>
              <a:t>Азал–азалдан </a:t>
            </a:r>
            <a:r>
              <a:rPr lang="uz-Cyrl-UZ" sz="1400" dirty="0"/>
              <a:t>инсон билан табиат орасидаги муносабатларда, хусусан ахоли пунктларини кўкаламзорлаштириш ва боғ-парк санъатида ўзига хос услублар, ландшафт композициялари, анъаналар ва қурилмалар шакллантрилиб ва қўлланилиб келинган. Бу услуб ва анъаналарнинг асосийлари, ишончлилари ва амалда синалганлари боғ–парк санъатининг қоида ва қонунларига айланиб, бу соҳадаги ландшафт архитектураси фани ва амалиётининг таркибий асосларини ташкил қилган.</a:t>
            </a:r>
            <a:endParaRPr lang="ru-RU" sz="1400" dirty="0"/>
          </a:p>
          <a:p>
            <a:r>
              <a:rPr lang="uz-Cyrl-UZ" sz="1400" dirty="0"/>
              <a:t>Демак, замонавий ландшафт архитектураси узоқ тарихдан шаклланиб ва ривожланиб келаётган боғ–парк санъатини, унинг турли анъана ва услубларини, ландшафт қурилмалари ва дизайн элементларини ўз ичига олади. Турли минтақа ва халқларда турлича бўлган маданий–маърифий, иқлимий, ижтимоий–иқтисодий шарт-шароитларда бу услублар ўша минтақаларга мослашиб, такомиллашиб, ўзгариб, янгиланиб келмоқда. Масалан, нафақат одатий горизонтал кўкаламзорлаштириш, балки тик (вертикал) кўкаламзор-лаштириш услуби, дарахт ва буталарни нафақат табиий шаклларда ўстириш, балки қиртичлаб ва кузаб уларга турли–туман сунъий яшил шакллар бериш услуби ва ҳоказо</a:t>
            </a:r>
            <a:endParaRPr lang="ru-RU" sz="1400" dirty="0"/>
          </a:p>
        </p:txBody>
      </p:sp>
      <p:pic>
        <p:nvPicPr>
          <p:cNvPr id="1030" name="Picture 6" descr="Картинки по запросу ветвь дере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7702" y="4730218"/>
            <a:ext cx="2924459" cy="194769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Картинки по запросу ландшафтная композици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293096"/>
            <a:ext cx="2394891" cy="234559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89827" y="4149080"/>
            <a:ext cx="2597405" cy="24388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rmAutofit fontScale="85000" lnSpcReduction="20000"/>
          </a:bodyPr>
          <a:lstStyle/>
          <a:p>
            <a:pPr algn="just" fontAlgn="base" hangingPunct="0"/>
            <a:r>
              <a:rPr lang="uz-Cyrl-UZ" dirty="0"/>
              <a:t>Ландшафт архитектурасидаги мунтазам режавий услуб деганда боғ–парклар, хиёбонлар, йўлаклар, худудларни кўкаламзорлаштиришда бир–бирига параллел ва кўндаланг тўғри чизиқлар, ариқлар бўйлаб ўзаро симметрик тарзда, тартибли режа асосида жойлаштирилган дарахт ва буталар, гулзорлар, майдонлар, йўллар ва ландшафт қурилмаларининг яхлит композицияси тушунилади. Бу услубда қўлланилаётган дарахт ва буталарга қиртишлаб сунъий яшил шакллар ҳам берилиши мумкин. Сув хавзалари, фавворалар ва бошқа мўъжаз меъморий боғ–парк қурилмалари ҳам тартибли режа ва шаклларда ишланади.</a:t>
            </a:r>
            <a:endParaRPr lang="ru-RU" dirty="0"/>
          </a:p>
          <a:p>
            <a:pPr algn="just" fontAlgn="base" hangingPunct="0"/>
            <a:r>
              <a:rPr lang="uz-Cyrl-UZ" sz="2400" dirty="0" smtClean="0"/>
              <a:t> </a:t>
            </a:r>
            <a:endParaRPr lang="ru-RU" sz="2400" dirty="0"/>
          </a:p>
        </p:txBody>
      </p:sp>
      <p:pic>
        <p:nvPicPr>
          <p:cNvPr id="2052"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861048"/>
            <a:ext cx="3463726" cy="21602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5406" y="769323"/>
            <a:ext cx="3373138" cy="23500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a:xfrm>
            <a:off x="171898" y="260648"/>
            <a:ext cx="8753519" cy="811213"/>
          </a:xfrm>
          <a:prstGeom prst="rect">
            <a:avLst/>
          </a:prstGeom>
          <a:solidFill>
            <a:srgbClr val="00B050"/>
          </a:solidFill>
        </p:spPr>
        <p:txBody>
          <a:bodyPr vert="horz" anchor="ctr">
            <a:normAutofit/>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fontAlgn="auto">
              <a:spcAft>
                <a:spcPts val="0"/>
              </a:spcAft>
              <a:defRPr/>
            </a:pPr>
            <a:r>
              <a:rPr lang="uz-Cyrl-UZ" dirty="0">
                <a:latin typeface="Times New Roman" panose="02020603050405020304" pitchFamily="18" charset="0"/>
                <a:ea typeface="Calibri" panose="020F0502020204030204" pitchFamily="34" charset="0"/>
                <a:cs typeface="Times New Roman" panose="02020603050405020304" pitchFamily="18" charset="0"/>
              </a:rPr>
              <a:t>Дарахтзорларни меъёрлаштириш</a:t>
            </a:r>
            <a:endParaRPr lang="ru-RU" cap="none" dirty="0">
              <a:ln w="18415" cmpd="sng">
                <a:solidFill>
                  <a:srgbClr val="0000FF"/>
                </a:solidFill>
                <a:prstDash val="solid"/>
              </a:ln>
              <a:solidFill>
                <a:srgbClr val="FFFF00"/>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3" name="Прямоугольник 2"/>
          <p:cNvSpPr/>
          <p:nvPr/>
        </p:nvSpPr>
        <p:spPr>
          <a:xfrm>
            <a:off x="171897" y="1191283"/>
            <a:ext cx="8724465" cy="1659557"/>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indent="342900" algn="just">
              <a:lnSpc>
                <a:spcPct val="115000"/>
              </a:lnSpc>
              <a:spcAft>
                <a:spcPts val="0"/>
              </a:spcAft>
            </a:pPr>
            <a:r>
              <a:rPr lang="uz-Cyrl-UZ" dirty="0" smtClean="0">
                <a:latin typeface="Times New Roman" panose="02020603050405020304" pitchFamily="18" charset="0"/>
                <a:ea typeface="Calibri" panose="020F0502020204030204" pitchFamily="34" charset="0"/>
                <a:cs typeface="Times New Roman" panose="02020603050405020304" pitchFamily="18" charset="0"/>
              </a:rPr>
              <a:t>Дарахтзорларни меъёрлаштириш – </a:t>
            </a:r>
            <a:r>
              <a:rPr lang="uz-Cyrl-UZ" dirty="0">
                <a:latin typeface="Times New Roman" panose="02020603050405020304" pitchFamily="18" charset="0"/>
                <a:ea typeface="Calibri" panose="020F0502020204030204" pitchFamily="34" charset="0"/>
                <a:cs typeface="Times New Roman" panose="02020603050405020304" pitchFamily="18" charset="0"/>
              </a:rPr>
              <a:t>бу аҳоли жон бошига тўғри келадиган яшил экинзорлар майдонини (м2) аниқлашдир. Ушбу меъёр аҳоли турар жойини хажмидан келиб чиқиб белгиланади. Шаҳар қанчалик катта бўлса умумий фойдаланиладиган яшил экинзорлар меъёри шунчалик юқори бўлади. Курорт шаҳарлари катта шаҳарларга нисбатан яшил экинзорлар кўп бўлгани сабабли бундан истиснодир.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2" descr="Картинки по запросу ветвь дерев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573016"/>
            <a:ext cx="4376791" cy="315307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3932262"/>
            <a:ext cx="3645818" cy="24345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23528" y="188640"/>
            <a:ext cx="8460079" cy="3240360"/>
          </a:xfrm>
          <a:solidFill>
            <a:srgbClr val="008080"/>
          </a:solidFill>
        </p:spPr>
        <p:txBody>
          <a:bodyPr>
            <a:normAutofit fontScale="77500" lnSpcReduction="20000"/>
          </a:bodyPr>
          <a:lstStyle/>
          <a:p>
            <a:pPr algn="just"/>
            <a:r>
              <a:rPr lang="ru-RU" dirty="0" err="1">
                <a:solidFill>
                  <a:schemeClr val="bg1"/>
                </a:solidFill>
              </a:rPr>
              <a:t>Ҳар</a:t>
            </a:r>
            <a:r>
              <a:rPr lang="ru-RU" dirty="0">
                <a:solidFill>
                  <a:schemeClr val="bg1"/>
                </a:solidFill>
              </a:rPr>
              <a:t> </a:t>
            </a:r>
            <a:r>
              <a:rPr lang="ru-RU" dirty="0" err="1">
                <a:solidFill>
                  <a:schemeClr val="bg1"/>
                </a:solidFill>
              </a:rPr>
              <a:t>қайси</a:t>
            </a:r>
            <a:r>
              <a:rPr lang="ru-RU" dirty="0">
                <a:solidFill>
                  <a:schemeClr val="bg1"/>
                </a:solidFill>
              </a:rPr>
              <a:t> </a:t>
            </a:r>
            <a:r>
              <a:rPr lang="ru-RU" dirty="0" err="1">
                <a:solidFill>
                  <a:schemeClr val="bg1"/>
                </a:solidFill>
              </a:rPr>
              <a:t>гуруҳ</a:t>
            </a:r>
            <a:r>
              <a:rPr lang="ru-RU" dirty="0">
                <a:solidFill>
                  <a:schemeClr val="bg1"/>
                </a:solidFill>
              </a:rPr>
              <a:t> </a:t>
            </a:r>
            <a:r>
              <a:rPr lang="ru-RU" dirty="0" err="1">
                <a:solidFill>
                  <a:schemeClr val="bg1"/>
                </a:solidFill>
              </a:rPr>
              <a:t>учун</a:t>
            </a:r>
            <a:r>
              <a:rPr lang="ru-RU" dirty="0">
                <a:solidFill>
                  <a:schemeClr val="bg1"/>
                </a:solidFill>
              </a:rPr>
              <a:t> </a:t>
            </a:r>
            <a:r>
              <a:rPr lang="ru-RU" dirty="0" err="1">
                <a:solidFill>
                  <a:schemeClr val="bg1"/>
                </a:solidFill>
              </a:rPr>
              <a:t>ўзининг</a:t>
            </a:r>
            <a:r>
              <a:rPr lang="ru-RU" dirty="0">
                <a:solidFill>
                  <a:schemeClr val="bg1"/>
                </a:solidFill>
              </a:rPr>
              <a:t> </a:t>
            </a:r>
            <a:r>
              <a:rPr lang="ru-RU" dirty="0" err="1">
                <a:solidFill>
                  <a:schemeClr val="bg1"/>
                </a:solidFill>
              </a:rPr>
              <a:t>яшил</a:t>
            </a:r>
            <a:r>
              <a:rPr lang="ru-RU" dirty="0">
                <a:solidFill>
                  <a:schemeClr val="bg1"/>
                </a:solidFill>
              </a:rPr>
              <a:t> </a:t>
            </a:r>
            <a:r>
              <a:rPr lang="ru-RU" dirty="0" err="1">
                <a:solidFill>
                  <a:schemeClr val="bg1"/>
                </a:solidFill>
              </a:rPr>
              <a:t>экинзорлар</a:t>
            </a:r>
            <a:r>
              <a:rPr lang="ru-RU" dirty="0">
                <a:solidFill>
                  <a:schemeClr val="bg1"/>
                </a:solidFill>
              </a:rPr>
              <a:t> </a:t>
            </a:r>
            <a:r>
              <a:rPr lang="ru-RU" dirty="0" err="1">
                <a:solidFill>
                  <a:schemeClr val="bg1"/>
                </a:solidFill>
              </a:rPr>
              <a:t>меъёри</a:t>
            </a:r>
            <a:r>
              <a:rPr lang="ru-RU" dirty="0">
                <a:solidFill>
                  <a:schemeClr val="bg1"/>
                </a:solidFill>
              </a:rPr>
              <a:t> </a:t>
            </a:r>
            <a:r>
              <a:rPr lang="ru-RU" dirty="0" err="1">
                <a:solidFill>
                  <a:schemeClr val="bg1"/>
                </a:solidFill>
              </a:rPr>
              <a:t>белгиланган</a:t>
            </a:r>
            <a:r>
              <a:rPr lang="ru-RU" dirty="0">
                <a:solidFill>
                  <a:schemeClr val="bg1"/>
                </a:solidFill>
              </a:rPr>
              <a:t> </a:t>
            </a:r>
          </a:p>
          <a:p>
            <a:pPr algn="just"/>
            <a:r>
              <a:rPr lang="ru-RU" dirty="0" err="1">
                <a:solidFill>
                  <a:schemeClr val="bg1"/>
                </a:solidFill>
              </a:rPr>
              <a:t>Шундай</a:t>
            </a:r>
            <a:r>
              <a:rPr lang="ru-RU" dirty="0">
                <a:solidFill>
                  <a:schemeClr val="bg1"/>
                </a:solidFill>
              </a:rPr>
              <a:t> </a:t>
            </a:r>
            <a:r>
              <a:rPr lang="ru-RU" dirty="0" err="1">
                <a:solidFill>
                  <a:schemeClr val="bg1"/>
                </a:solidFill>
              </a:rPr>
              <a:t>қилиб</a:t>
            </a:r>
            <a:r>
              <a:rPr lang="ru-RU" dirty="0">
                <a:solidFill>
                  <a:schemeClr val="bg1"/>
                </a:solidFill>
              </a:rPr>
              <a:t>, </a:t>
            </a:r>
            <a:r>
              <a:rPr lang="ru-RU" dirty="0" err="1">
                <a:solidFill>
                  <a:schemeClr val="bg1"/>
                </a:solidFill>
              </a:rPr>
              <a:t>умумфойдаланиладиган</a:t>
            </a:r>
            <a:r>
              <a:rPr lang="ru-RU" dirty="0">
                <a:solidFill>
                  <a:schemeClr val="bg1"/>
                </a:solidFill>
              </a:rPr>
              <a:t> </a:t>
            </a:r>
            <a:r>
              <a:rPr lang="ru-RU" dirty="0" err="1">
                <a:solidFill>
                  <a:schemeClr val="bg1"/>
                </a:solidFill>
              </a:rPr>
              <a:t>экинзорлар</a:t>
            </a:r>
            <a:r>
              <a:rPr lang="ru-RU" dirty="0">
                <a:solidFill>
                  <a:schemeClr val="bg1"/>
                </a:solidFill>
              </a:rPr>
              <a:t> </a:t>
            </a:r>
            <a:r>
              <a:rPr lang="ru-RU" dirty="0" err="1">
                <a:solidFill>
                  <a:schemeClr val="bg1"/>
                </a:solidFill>
              </a:rPr>
              <a:t>майдони</a:t>
            </a:r>
            <a:r>
              <a:rPr lang="ru-RU" dirty="0">
                <a:solidFill>
                  <a:schemeClr val="bg1"/>
                </a:solidFill>
              </a:rPr>
              <a:t> </a:t>
            </a:r>
            <a:r>
              <a:rPr lang="ru-RU" dirty="0" err="1">
                <a:solidFill>
                  <a:schemeClr val="bg1"/>
                </a:solidFill>
              </a:rPr>
              <a:t>жуда</a:t>
            </a:r>
            <a:r>
              <a:rPr lang="ru-RU" dirty="0">
                <a:solidFill>
                  <a:schemeClr val="bg1"/>
                </a:solidFill>
              </a:rPr>
              <a:t> </a:t>
            </a:r>
            <a:r>
              <a:rPr lang="ru-RU" dirty="0" err="1">
                <a:solidFill>
                  <a:schemeClr val="bg1"/>
                </a:solidFill>
              </a:rPr>
              <a:t>йирик</a:t>
            </a:r>
            <a:r>
              <a:rPr lang="ru-RU" dirty="0">
                <a:solidFill>
                  <a:schemeClr val="bg1"/>
                </a:solidFill>
              </a:rPr>
              <a:t> </a:t>
            </a:r>
            <a:r>
              <a:rPr lang="ru-RU" dirty="0" err="1">
                <a:solidFill>
                  <a:schemeClr val="bg1"/>
                </a:solidFill>
              </a:rPr>
              <a:t>шаҳарларда</a:t>
            </a:r>
            <a:r>
              <a:rPr lang="ru-RU" dirty="0">
                <a:solidFill>
                  <a:schemeClr val="bg1"/>
                </a:solidFill>
              </a:rPr>
              <a:t> </a:t>
            </a:r>
            <a:r>
              <a:rPr lang="ru-RU" dirty="0" err="1">
                <a:solidFill>
                  <a:schemeClr val="bg1"/>
                </a:solidFill>
              </a:rPr>
              <a:t>биринчи</a:t>
            </a:r>
            <a:r>
              <a:rPr lang="ru-RU" dirty="0">
                <a:solidFill>
                  <a:schemeClr val="bg1"/>
                </a:solidFill>
              </a:rPr>
              <a:t> </a:t>
            </a:r>
            <a:r>
              <a:rPr lang="ru-RU" dirty="0" err="1">
                <a:solidFill>
                  <a:schemeClr val="bg1"/>
                </a:solidFill>
              </a:rPr>
              <a:t>навбатга</a:t>
            </a:r>
            <a:r>
              <a:rPr lang="ru-RU" dirty="0">
                <a:solidFill>
                  <a:schemeClr val="bg1"/>
                </a:solidFill>
              </a:rPr>
              <a:t> 12 </a:t>
            </a:r>
            <a:r>
              <a:rPr lang="ru-RU" dirty="0" err="1">
                <a:solidFill>
                  <a:schemeClr val="bg1"/>
                </a:solidFill>
              </a:rPr>
              <a:t>м2</a:t>
            </a:r>
            <a:r>
              <a:rPr lang="ru-RU" dirty="0">
                <a:solidFill>
                  <a:schemeClr val="bg1"/>
                </a:solidFill>
              </a:rPr>
              <a:t>, </a:t>
            </a:r>
            <a:r>
              <a:rPr lang="ru-RU" dirty="0" err="1">
                <a:solidFill>
                  <a:schemeClr val="bg1"/>
                </a:solidFill>
              </a:rPr>
              <a:t>ҳисобланган</a:t>
            </a:r>
            <a:r>
              <a:rPr lang="ru-RU" dirty="0">
                <a:solidFill>
                  <a:schemeClr val="bg1"/>
                </a:solidFill>
              </a:rPr>
              <a:t> </a:t>
            </a:r>
            <a:r>
              <a:rPr lang="ru-RU" dirty="0" err="1">
                <a:solidFill>
                  <a:schemeClr val="bg1"/>
                </a:solidFill>
              </a:rPr>
              <a:t>муддатга</a:t>
            </a:r>
            <a:r>
              <a:rPr lang="ru-RU" dirty="0">
                <a:solidFill>
                  <a:schemeClr val="bg1"/>
                </a:solidFill>
              </a:rPr>
              <a:t> 21 </a:t>
            </a:r>
            <a:r>
              <a:rPr lang="ru-RU" dirty="0" err="1">
                <a:solidFill>
                  <a:schemeClr val="bg1"/>
                </a:solidFill>
              </a:rPr>
              <a:t>м2</a:t>
            </a:r>
            <a:r>
              <a:rPr lang="ru-RU" dirty="0">
                <a:solidFill>
                  <a:schemeClr val="bg1"/>
                </a:solidFill>
              </a:rPr>
              <a:t>; </a:t>
            </a:r>
            <a:r>
              <a:rPr lang="ru-RU" dirty="0" err="1">
                <a:solidFill>
                  <a:schemeClr val="bg1"/>
                </a:solidFill>
              </a:rPr>
              <a:t>ўртача</a:t>
            </a:r>
            <a:r>
              <a:rPr lang="ru-RU" dirty="0">
                <a:solidFill>
                  <a:schemeClr val="bg1"/>
                </a:solidFill>
              </a:rPr>
              <a:t> </a:t>
            </a:r>
            <a:r>
              <a:rPr lang="ru-RU" dirty="0" err="1">
                <a:solidFill>
                  <a:schemeClr val="bg1"/>
                </a:solidFill>
              </a:rPr>
              <a:t>катталикдаги</a:t>
            </a:r>
            <a:r>
              <a:rPr lang="ru-RU" dirty="0">
                <a:solidFill>
                  <a:schemeClr val="bg1"/>
                </a:solidFill>
              </a:rPr>
              <a:t> </a:t>
            </a:r>
            <a:r>
              <a:rPr lang="ru-RU" dirty="0" err="1">
                <a:solidFill>
                  <a:schemeClr val="bg1"/>
                </a:solidFill>
              </a:rPr>
              <a:t>шаҳарлар</a:t>
            </a:r>
            <a:r>
              <a:rPr lang="ru-RU" dirty="0">
                <a:solidFill>
                  <a:schemeClr val="bg1"/>
                </a:solidFill>
              </a:rPr>
              <a:t> </a:t>
            </a:r>
            <a:r>
              <a:rPr lang="ru-RU" dirty="0" err="1">
                <a:solidFill>
                  <a:schemeClr val="bg1"/>
                </a:solidFill>
              </a:rPr>
              <a:t>учун</a:t>
            </a:r>
            <a:r>
              <a:rPr lang="ru-RU" dirty="0">
                <a:solidFill>
                  <a:schemeClr val="bg1"/>
                </a:solidFill>
              </a:rPr>
              <a:t> </a:t>
            </a:r>
            <a:r>
              <a:rPr lang="ru-RU" dirty="0" err="1">
                <a:solidFill>
                  <a:schemeClr val="bg1"/>
                </a:solidFill>
              </a:rPr>
              <a:t>тегишли</a:t>
            </a:r>
            <a:r>
              <a:rPr lang="ru-RU" dirty="0">
                <a:solidFill>
                  <a:schemeClr val="bg1"/>
                </a:solidFill>
              </a:rPr>
              <a:t> </a:t>
            </a:r>
            <a:r>
              <a:rPr lang="ru-RU" dirty="0" err="1">
                <a:solidFill>
                  <a:schemeClr val="bg1"/>
                </a:solidFill>
              </a:rPr>
              <a:t>равишда</a:t>
            </a:r>
            <a:r>
              <a:rPr lang="ru-RU" dirty="0">
                <a:solidFill>
                  <a:schemeClr val="bg1"/>
                </a:solidFill>
              </a:rPr>
              <a:t> 9 </a:t>
            </a:r>
            <a:r>
              <a:rPr lang="ru-RU" dirty="0" err="1">
                <a:solidFill>
                  <a:schemeClr val="bg1"/>
                </a:solidFill>
              </a:rPr>
              <a:t>ва</a:t>
            </a:r>
            <a:r>
              <a:rPr lang="ru-RU" dirty="0">
                <a:solidFill>
                  <a:schemeClr val="bg1"/>
                </a:solidFill>
              </a:rPr>
              <a:t> 14 </a:t>
            </a:r>
            <a:r>
              <a:rPr lang="ru-RU" dirty="0" err="1">
                <a:solidFill>
                  <a:schemeClr val="bg1"/>
                </a:solidFill>
              </a:rPr>
              <a:t>м2</a:t>
            </a:r>
            <a:r>
              <a:rPr lang="ru-RU" dirty="0">
                <a:solidFill>
                  <a:schemeClr val="bg1"/>
                </a:solidFill>
              </a:rPr>
              <a:t>; </a:t>
            </a:r>
            <a:r>
              <a:rPr lang="ru-RU" dirty="0" err="1">
                <a:solidFill>
                  <a:schemeClr val="bg1"/>
                </a:solidFill>
              </a:rPr>
              <a:t>кичик</a:t>
            </a:r>
            <a:r>
              <a:rPr lang="ru-RU" dirty="0">
                <a:solidFill>
                  <a:schemeClr val="bg1"/>
                </a:solidFill>
              </a:rPr>
              <a:t> </a:t>
            </a:r>
            <a:r>
              <a:rPr lang="ru-RU" dirty="0" err="1">
                <a:solidFill>
                  <a:schemeClr val="bg1"/>
                </a:solidFill>
              </a:rPr>
              <a:t>шаҳарлар</a:t>
            </a:r>
            <a:r>
              <a:rPr lang="ru-RU" dirty="0">
                <a:solidFill>
                  <a:schemeClr val="bg1"/>
                </a:solidFill>
              </a:rPr>
              <a:t> </a:t>
            </a:r>
            <a:r>
              <a:rPr lang="ru-RU" dirty="0" err="1">
                <a:solidFill>
                  <a:schemeClr val="bg1"/>
                </a:solidFill>
              </a:rPr>
              <a:t>учун</a:t>
            </a:r>
            <a:r>
              <a:rPr lang="ru-RU" dirty="0">
                <a:solidFill>
                  <a:schemeClr val="bg1"/>
                </a:solidFill>
              </a:rPr>
              <a:t> 7 </a:t>
            </a:r>
            <a:r>
              <a:rPr lang="ru-RU" dirty="0" err="1">
                <a:solidFill>
                  <a:schemeClr val="bg1"/>
                </a:solidFill>
              </a:rPr>
              <a:t>ва</a:t>
            </a:r>
            <a:r>
              <a:rPr lang="ru-RU" dirty="0">
                <a:solidFill>
                  <a:schemeClr val="bg1"/>
                </a:solidFill>
              </a:rPr>
              <a:t> 7 </a:t>
            </a:r>
            <a:r>
              <a:rPr lang="ru-RU" dirty="0" err="1">
                <a:solidFill>
                  <a:schemeClr val="bg1"/>
                </a:solidFill>
              </a:rPr>
              <a:t>м2</a:t>
            </a:r>
            <a:r>
              <a:rPr lang="ru-RU" dirty="0">
                <a:solidFill>
                  <a:schemeClr val="bg1"/>
                </a:solidFill>
              </a:rPr>
              <a:t>; </a:t>
            </a:r>
            <a:r>
              <a:rPr lang="ru-RU" dirty="0" err="1">
                <a:solidFill>
                  <a:schemeClr val="bg1"/>
                </a:solidFill>
              </a:rPr>
              <a:t>курортшаҳарлар</a:t>
            </a:r>
            <a:r>
              <a:rPr lang="ru-RU" dirty="0">
                <a:solidFill>
                  <a:schemeClr val="bg1"/>
                </a:solidFill>
              </a:rPr>
              <a:t> </a:t>
            </a:r>
            <a:r>
              <a:rPr lang="ru-RU" dirty="0" err="1">
                <a:solidFill>
                  <a:schemeClr val="bg1"/>
                </a:solidFill>
              </a:rPr>
              <a:t>учун</a:t>
            </a:r>
            <a:r>
              <a:rPr lang="ru-RU" dirty="0">
                <a:solidFill>
                  <a:schemeClr val="bg1"/>
                </a:solidFill>
              </a:rPr>
              <a:t> 28 </a:t>
            </a:r>
            <a:r>
              <a:rPr lang="ru-RU" dirty="0" err="1">
                <a:solidFill>
                  <a:schemeClr val="bg1"/>
                </a:solidFill>
              </a:rPr>
              <a:t>ва</a:t>
            </a:r>
            <a:r>
              <a:rPr lang="ru-RU" dirty="0">
                <a:solidFill>
                  <a:schemeClr val="bg1"/>
                </a:solidFill>
              </a:rPr>
              <a:t> </a:t>
            </a:r>
            <a:r>
              <a:rPr lang="ru-RU" dirty="0" err="1">
                <a:solidFill>
                  <a:schemeClr val="bg1"/>
                </a:solidFill>
              </a:rPr>
              <a:t>35м2</a:t>
            </a:r>
            <a:r>
              <a:rPr lang="ru-RU" dirty="0">
                <a:solidFill>
                  <a:schemeClr val="bg1"/>
                </a:solidFill>
              </a:rPr>
              <a:t>; </a:t>
            </a:r>
            <a:r>
              <a:rPr lang="ru-RU" dirty="0" err="1">
                <a:solidFill>
                  <a:schemeClr val="bg1"/>
                </a:solidFill>
              </a:rPr>
              <a:t>қишлоқ</a:t>
            </a:r>
            <a:r>
              <a:rPr lang="ru-RU" dirty="0">
                <a:solidFill>
                  <a:schemeClr val="bg1"/>
                </a:solidFill>
              </a:rPr>
              <a:t> </a:t>
            </a:r>
            <a:r>
              <a:rPr lang="ru-RU" dirty="0" err="1">
                <a:solidFill>
                  <a:schemeClr val="bg1"/>
                </a:solidFill>
              </a:rPr>
              <a:t>аҳоли</a:t>
            </a:r>
            <a:r>
              <a:rPr lang="ru-RU" dirty="0">
                <a:solidFill>
                  <a:schemeClr val="bg1"/>
                </a:solidFill>
              </a:rPr>
              <a:t> </a:t>
            </a:r>
            <a:r>
              <a:rPr lang="ru-RU" dirty="0" err="1">
                <a:solidFill>
                  <a:schemeClr val="bg1"/>
                </a:solidFill>
              </a:rPr>
              <a:t>яшаш</a:t>
            </a:r>
            <a:r>
              <a:rPr lang="ru-RU" dirty="0">
                <a:solidFill>
                  <a:schemeClr val="bg1"/>
                </a:solidFill>
              </a:rPr>
              <a:t> </a:t>
            </a:r>
            <a:r>
              <a:rPr lang="ru-RU" dirty="0" err="1">
                <a:solidFill>
                  <a:schemeClr val="bg1"/>
                </a:solidFill>
              </a:rPr>
              <a:t>жойларида</a:t>
            </a:r>
            <a:r>
              <a:rPr lang="ru-RU" dirty="0">
                <a:solidFill>
                  <a:schemeClr val="bg1"/>
                </a:solidFill>
              </a:rPr>
              <a:t> 10 </a:t>
            </a:r>
            <a:r>
              <a:rPr lang="ru-RU" dirty="0" err="1">
                <a:solidFill>
                  <a:schemeClr val="bg1"/>
                </a:solidFill>
              </a:rPr>
              <a:t>ва</a:t>
            </a:r>
            <a:r>
              <a:rPr lang="ru-RU" dirty="0">
                <a:solidFill>
                  <a:schemeClr val="bg1"/>
                </a:solidFill>
              </a:rPr>
              <a:t> 12 </a:t>
            </a:r>
            <a:r>
              <a:rPr lang="ru-RU" dirty="0" err="1">
                <a:solidFill>
                  <a:schemeClr val="bg1"/>
                </a:solidFill>
              </a:rPr>
              <a:t>м2</a:t>
            </a:r>
            <a:r>
              <a:rPr lang="ru-RU" dirty="0">
                <a:solidFill>
                  <a:schemeClr val="bg1"/>
                </a:solidFill>
              </a:rPr>
              <a:t>. </a:t>
            </a:r>
            <a:r>
              <a:rPr lang="ru-RU" dirty="0" err="1">
                <a:solidFill>
                  <a:schemeClr val="bg1"/>
                </a:solidFill>
              </a:rPr>
              <a:t>ўрмонбоғи</a:t>
            </a:r>
            <a:r>
              <a:rPr lang="ru-RU" dirty="0">
                <a:solidFill>
                  <a:schemeClr val="bg1"/>
                </a:solidFill>
              </a:rPr>
              <a:t> (</a:t>
            </a:r>
            <a:r>
              <a:rPr lang="ru-RU" dirty="0" err="1">
                <a:solidFill>
                  <a:schemeClr val="bg1"/>
                </a:solidFill>
              </a:rPr>
              <a:t>ўрмонпарки</a:t>
            </a:r>
            <a:r>
              <a:rPr lang="ru-RU" dirty="0">
                <a:solidFill>
                  <a:schemeClr val="bg1"/>
                </a:solidFill>
              </a:rPr>
              <a:t>) </a:t>
            </a:r>
            <a:r>
              <a:rPr lang="ru-RU" dirty="0" err="1">
                <a:solidFill>
                  <a:schemeClr val="bg1"/>
                </a:solidFill>
              </a:rPr>
              <a:t>майдони</a:t>
            </a:r>
            <a:r>
              <a:rPr lang="ru-RU" dirty="0">
                <a:solidFill>
                  <a:schemeClr val="bg1"/>
                </a:solidFill>
              </a:rPr>
              <a:t> </a:t>
            </a:r>
            <a:r>
              <a:rPr lang="ru-RU" dirty="0" err="1">
                <a:solidFill>
                  <a:schemeClr val="bg1"/>
                </a:solidFill>
              </a:rPr>
              <a:t>бир</a:t>
            </a:r>
            <a:r>
              <a:rPr lang="ru-RU" dirty="0">
                <a:solidFill>
                  <a:schemeClr val="bg1"/>
                </a:solidFill>
              </a:rPr>
              <a:t> </a:t>
            </a:r>
            <a:r>
              <a:rPr lang="ru-RU" dirty="0" err="1">
                <a:solidFill>
                  <a:schemeClr val="bg1"/>
                </a:solidFill>
              </a:rPr>
              <a:t>кишига</a:t>
            </a:r>
            <a:r>
              <a:rPr lang="ru-RU" dirty="0">
                <a:solidFill>
                  <a:schemeClr val="bg1"/>
                </a:solidFill>
              </a:rPr>
              <a:t> </a:t>
            </a:r>
            <a:r>
              <a:rPr lang="ru-RU" dirty="0" err="1">
                <a:solidFill>
                  <a:schemeClr val="bg1"/>
                </a:solidFill>
              </a:rPr>
              <a:t>ҳисобланганда</a:t>
            </a:r>
            <a:r>
              <a:rPr lang="ru-RU" dirty="0">
                <a:solidFill>
                  <a:schemeClr val="bg1"/>
                </a:solidFill>
              </a:rPr>
              <a:t> 500-1000 </a:t>
            </a:r>
            <a:r>
              <a:rPr lang="ru-RU" dirty="0" err="1">
                <a:solidFill>
                  <a:schemeClr val="bg1"/>
                </a:solidFill>
              </a:rPr>
              <a:t>м2</a:t>
            </a:r>
            <a:r>
              <a:rPr lang="ru-RU" dirty="0">
                <a:solidFill>
                  <a:schemeClr val="bg1"/>
                </a:solidFill>
              </a:rPr>
              <a:t>. </a:t>
            </a:r>
          </a:p>
        </p:txBody>
      </p:sp>
      <p:pic>
        <p:nvPicPr>
          <p:cNvPr id="40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429000"/>
            <a:ext cx="4762500" cy="31718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500042"/>
            <a:ext cx="5572133" cy="6215106"/>
          </a:xfrm>
          <a:prstGeom prst="foldedCorner">
            <a:avLst/>
          </a:prstGeom>
        </p:spPr>
        <p:style>
          <a:lnRef idx="1">
            <a:schemeClr val="accent2"/>
          </a:lnRef>
          <a:fillRef idx="2">
            <a:schemeClr val="accent2"/>
          </a:fillRef>
          <a:effectRef idx="1">
            <a:schemeClr val="accent2"/>
          </a:effectRef>
          <a:fontRef idx="minor">
            <a:schemeClr val="dk1"/>
          </a:fontRef>
        </p:style>
        <p:txBody>
          <a:bodyPr>
            <a:normAutofit fontScale="85000" lnSpcReduction="10000"/>
          </a:bodyPr>
          <a:lstStyle/>
          <a:p>
            <a:r>
              <a:rPr lang="uz-Cyrl-UZ" dirty="0"/>
              <a:t>Яшил ҳудудлар барпо этишда уч турдаги кўкаламзорлаштириш  услуби қабул қилинган: </a:t>
            </a:r>
            <a:r>
              <a:rPr lang="uz-Cyrl-UZ" b="1" dirty="0"/>
              <a:t>мунтазам, пейзаж ва аралаш</a:t>
            </a:r>
            <a:r>
              <a:rPr lang="uz-Cyrl-UZ" dirty="0"/>
              <a:t> ҳолдаги.</a:t>
            </a:r>
            <a:endParaRPr lang="ru-RU" dirty="0"/>
          </a:p>
          <a:p>
            <a:r>
              <a:rPr lang="uz-Cyrl-UZ" dirty="0"/>
              <a:t>Мунтазам услубда – барча кўкаламзорлаштириш элементлари ва обектлари мунтазам ёки тўғри геометрик шаклга эга бўлади. ташкил этиладиган гулзорлар айлана, тўғри тўртбурчак, ромбсимон, учбурчак, юраксимон ва ҳоказо кўринишда; </a:t>
            </a:r>
            <a:endParaRPr lang="ru-RU" sz="2400" dirty="0"/>
          </a:p>
        </p:txBody>
      </p:sp>
      <p:sp>
        <p:nvSpPr>
          <p:cNvPr id="2" name="AutoShape 2" descr="Картинки по запросу ландшафтная композиция"/>
          <p:cNvSpPr>
            <a:spLocks noChangeAspect="1" noChangeArrowheads="1"/>
          </p:cNvSpPr>
          <p:nvPr/>
        </p:nvSpPr>
        <p:spPr bwMode="auto">
          <a:xfrm>
            <a:off x="155575" y="-1828800"/>
            <a:ext cx="5734050" cy="3810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8" name="Picture 6"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142656"/>
            <a:ext cx="3088133" cy="23812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54844" y="836712"/>
            <a:ext cx="3260532" cy="2057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0063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620688"/>
            <a:ext cx="8483631" cy="3288998"/>
          </a:xfrm>
        </p:spPr>
        <p:txBody>
          <a:bodyPr>
            <a:normAutofit fontScale="92500" lnSpcReduction="10000"/>
          </a:bodyPr>
          <a:lstStyle/>
          <a:p>
            <a:r>
              <a:rPr lang="uz-Cyrl-UZ" dirty="0"/>
              <a:t>Пейзаж услуби ҳудуднинг нотўғри шаклдаги бўлакларга ажратилиши билан фарқланади; алоҳида қисмлари носимметрик тарзда жойлаштирилади; гуллар, буталар ва дарахтлар эркин гуруҳлаштирилган ҳолда ўстирилади; ҳовузлар шаклан нотўғри тарзда; йўлакчалар илонсимон (илон изли) шаклда бўлади. </a:t>
            </a:r>
            <a:endParaRPr lang="ru-RU" dirty="0"/>
          </a:p>
        </p:txBody>
      </p:sp>
      <p:pic>
        <p:nvPicPr>
          <p:cNvPr id="2" name="Picture 2" descr="Картинки по запросу ландшафтная композици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82" y="3925440"/>
            <a:ext cx="3925670" cy="282648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909686"/>
            <a:ext cx="4153644" cy="2769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0877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1"/>
          </p:nvPr>
        </p:nvSpPr>
        <p:spPr>
          <a:xfrm>
            <a:off x="165991" y="943798"/>
            <a:ext cx="8606760" cy="2773233"/>
          </a:xfrm>
        </p:spPr>
        <p:style>
          <a:lnRef idx="0">
            <a:schemeClr val="accent4"/>
          </a:lnRef>
          <a:fillRef idx="3">
            <a:schemeClr val="accent4"/>
          </a:fillRef>
          <a:effectRef idx="3">
            <a:schemeClr val="accent4"/>
          </a:effectRef>
          <a:fontRef idx="minor">
            <a:schemeClr val="lt1"/>
          </a:fontRef>
        </p:style>
        <p:txBody>
          <a:bodyPr>
            <a:normAutofit fontScale="70000" lnSpcReduction="20000"/>
          </a:bodyPr>
          <a:lstStyle/>
          <a:p>
            <a:r>
              <a:rPr lang="ru-RU" dirty="0" err="1"/>
              <a:t>Аралаш</a:t>
            </a:r>
            <a:r>
              <a:rPr lang="ru-RU" dirty="0"/>
              <a:t> </a:t>
            </a:r>
            <a:r>
              <a:rPr lang="ru-RU" dirty="0" err="1"/>
              <a:t>услуб</a:t>
            </a:r>
            <a:r>
              <a:rPr lang="ru-RU" dirty="0"/>
              <a:t> – </a:t>
            </a:r>
            <a:r>
              <a:rPr lang="ru-RU" dirty="0" err="1"/>
              <a:t>иккита</a:t>
            </a:r>
            <a:r>
              <a:rPr lang="ru-RU" dirty="0"/>
              <a:t>: </a:t>
            </a:r>
            <a:r>
              <a:rPr lang="ru-RU" dirty="0" err="1"/>
              <a:t>мунтазам</a:t>
            </a:r>
            <a:r>
              <a:rPr lang="ru-RU" dirty="0"/>
              <a:t> </a:t>
            </a:r>
            <a:r>
              <a:rPr lang="ru-RU" dirty="0" err="1"/>
              <a:t>ва</a:t>
            </a:r>
            <a:r>
              <a:rPr lang="ru-RU" dirty="0"/>
              <a:t> пейзаж </a:t>
            </a:r>
            <a:r>
              <a:rPr lang="ru-RU" dirty="0" err="1"/>
              <a:t>услубларининг</a:t>
            </a:r>
            <a:r>
              <a:rPr lang="ru-RU" dirty="0"/>
              <a:t> </a:t>
            </a:r>
            <a:r>
              <a:rPr lang="ru-RU" dirty="0" err="1"/>
              <a:t>бирлаштирилгани</a:t>
            </a:r>
            <a:r>
              <a:rPr lang="ru-RU" dirty="0"/>
              <a:t> </a:t>
            </a:r>
            <a:r>
              <a:rPr lang="ru-RU" dirty="0" err="1"/>
              <a:t>ҳисобланади</a:t>
            </a:r>
            <a:r>
              <a:rPr lang="ru-RU" dirty="0"/>
              <a:t>. </a:t>
            </a:r>
            <a:r>
              <a:rPr lang="ru-RU" dirty="0" err="1"/>
              <a:t>Тошкент</a:t>
            </a:r>
            <a:r>
              <a:rPr lang="ru-RU" dirty="0"/>
              <a:t> </a:t>
            </a:r>
            <a:r>
              <a:rPr lang="ru-RU" dirty="0" err="1"/>
              <a:t>шаҳридаги</a:t>
            </a:r>
            <a:r>
              <a:rPr lang="ru-RU" dirty="0"/>
              <a:t> </a:t>
            </a:r>
            <a:r>
              <a:rPr lang="ru-RU" dirty="0" err="1"/>
              <a:t>Мирзо</a:t>
            </a:r>
            <a:r>
              <a:rPr lang="ru-RU" dirty="0"/>
              <a:t> </a:t>
            </a:r>
            <a:r>
              <a:rPr lang="ru-RU" dirty="0" err="1"/>
              <a:t>Улуғбек</a:t>
            </a:r>
            <a:r>
              <a:rPr lang="ru-RU" dirty="0"/>
              <a:t> </a:t>
            </a:r>
            <a:r>
              <a:rPr lang="ru-RU" dirty="0" err="1"/>
              <a:t>истироҳат</a:t>
            </a:r>
            <a:r>
              <a:rPr lang="ru-RU" dirty="0"/>
              <a:t> </a:t>
            </a:r>
            <a:r>
              <a:rPr lang="ru-RU" dirty="0" err="1"/>
              <a:t>боғи</a:t>
            </a:r>
            <a:r>
              <a:rPr lang="ru-RU" dirty="0"/>
              <a:t> </a:t>
            </a:r>
            <a:r>
              <a:rPr lang="ru-RU" dirty="0" err="1"/>
              <a:t>аралаш</a:t>
            </a:r>
            <a:r>
              <a:rPr lang="ru-RU" dirty="0"/>
              <a:t> </a:t>
            </a:r>
            <a:r>
              <a:rPr lang="ru-RU" dirty="0" err="1"/>
              <a:t>услубда</a:t>
            </a:r>
            <a:r>
              <a:rPr lang="ru-RU" dirty="0"/>
              <a:t> </a:t>
            </a:r>
            <a:r>
              <a:rPr lang="ru-RU" dirty="0" err="1"/>
              <a:t>яратилгандир</a:t>
            </a:r>
            <a:r>
              <a:rPr lang="ru-RU" dirty="0"/>
              <a:t>. </a:t>
            </a:r>
            <a:r>
              <a:rPr lang="ru-RU" dirty="0" err="1"/>
              <a:t>Истироҳат</a:t>
            </a:r>
            <a:r>
              <a:rPr lang="ru-RU" dirty="0"/>
              <a:t> </a:t>
            </a:r>
            <a:r>
              <a:rPr lang="ru-RU" dirty="0" err="1"/>
              <a:t>боғининг</a:t>
            </a:r>
            <a:r>
              <a:rPr lang="ru-RU" dirty="0"/>
              <a:t> </a:t>
            </a:r>
            <a:r>
              <a:rPr lang="ru-RU" dirty="0" err="1"/>
              <a:t>марказий</a:t>
            </a:r>
            <a:r>
              <a:rPr lang="ru-RU" dirty="0"/>
              <a:t> </a:t>
            </a:r>
            <a:r>
              <a:rPr lang="ru-RU" dirty="0" err="1"/>
              <a:t>қисмида</a:t>
            </a:r>
            <a:r>
              <a:rPr lang="ru-RU" dirty="0"/>
              <a:t> </a:t>
            </a:r>
            <a:r>
              <a:rPr lang="ru-RU" dirty="0" err="1"/>
              <a:t>тўғри</a:t>
            </a:r>
            <a:r>
              <a:rPr lang="ru-RU" dirty="0"/>
              <a:t> </a:t>
            </a:r>
            <a:r>
              <a:rPr lang="ru-RU" dirty="0" err="1"/>
              <a:t>чизиқли</a:t>
            </a:r>
            <a:r>
              <a:rPr lang="ru-RU" dirty="0"/>
              <a:t> </a:t>
            </a:r>
            <a:r>
              <a:rPr lang="ru-RU" dirty="0" err="1"/>
              <a:t>энли</a:t>
            </a:r>
            <a:r>
              <a:rPr lang="ru-RU" dirty="0"/>
              <a:t> </a:t>
            </a:r>
            <a:r>
              <a:rPr lang="ru-RU" dirty="0" err="1"/>
              <a:t>ҳиёбонлар</a:t>
            </a:r>
            <a:r>
              <a:rPr lang="ru-RU" dirty="0"/>
              <a:t>, </a:t>
            </a:r>
            <a:r>
              <a:rPr lang="ru-RU" dirty="0" err="1"/>
              <a:t>геометрик</a:t>
            </a:r>
            <a:r>
              <a:rPr lang="ru-RU" dirty="0"/>
              <a:t> </a:t>
            </a:r>
            <a:r>
              <a:rPr lang="ru-RU" dirty="0" err="1"/>
              <a:t>шаклдаги</a:t>
            </a:r>
            <a:r>
              <a:rPr lang="ru-RU" dirty="0"/>
              <a:t> </a:t>
            </a:r>
            <a:r>
              <a:rPr lang="ru-RU" dirty="0" err="1"/>
              <a:t>гулзорлар</a:t>
            </a:r>
            <a:r>
              <a:rPr lang="ru-RU" dirty="0"/>
              <a:t> </a:t>
            </a:r>
            <a:r>
              <a:rPr lang="ru-RU" dirty="0" err="1"/>
              <a:t>жойлашган</a:t>
            </a:r>
            <a:r>
              <a:rPr lang="ru-RU" dirty="0"/>
              <a:t>. </a:t>
            </a:r>
            <a:r>
              <a:rPr lang="ru-RU" dirty="0" err="1"/>
              <a:t>Боғ</a:t>
            </a:r>
            <a:r>
              <a:rPr lang="ru-RU" dirty="0"/>
              <a:t> </a:t>
            </a:r>
            <a:r>
              <a:rPr lang="ru-RU" dirty="0" err="1"/>
              <a:t>чеккаларида</a:t>
            </a:r>
            <a:r>
              <a:rPr lang="ru-RU" dirty="0"/>
              <a:t> </a:t>
            </a:r>
            <a:r>
              <a:rPr lang="ru-RU" dirty="0" err="1"/>
              <a:t>илон</a:t>
            </a:r>
            <a:r>
              <a:rPr lang="ru-RU" dirty="0"/>
              <a:t> </a:t>
            </a:r>
            <a:r>
              <a:rPr lang="ru-RU" dirty="0" err="1"/>
              <a:t>изли</a:t>
            </a:r>
            <a:r>
              <a:rPr lang="ru-RU" dirty="0"/>
              <a:t> </a:t>
            </a:r>
            <a:r>
              <a:rPr lang="ru-RU" dirty="0" err="1"/>
              <a:t>йўлаклар</a:t>
            </a:r>
            <a:r>
              <a:rPr lang="ru-RU" dirty="0"/>
              <a:t>, </a:t>
            </a:r>
            <a:r>
              <a:rPr lang="ru-RU" dirty="0" err="1"/>
              <a:t>зинапоялар</a:t>
            </a:r>
            <a:r>
              <a:rPr lang="ru-RU" dirty="0"/>
              <a:t>, </a:t>
            </a:r>
            <a:r>
              <a:rPr lang="ru-RU" dirty="0" err="1"/>
              <a:t>нишабликларда</a:t>
            </a:r>
            <a:r>
              <a:rPr lang="ru-RU" dirty="0"/>
              <a:t> </a:t>
            </a:r>
            <a:r>
              <a:rPr lang="ru-RU" dirty="0" err="1"/>
              <a:t>дарахт</a:t>
            </a:r>
            <a:r>
              <a:rPr lang="ru-RU" dirty="0"/>
              <a:t> </a:t>
            </a:r>
            <a:r>
              <a:rPr lang="ru-RU" dirty="0" err="1"/>
              <a:t>ва</a:t>
            </a:r>
            <a:r>
              <a:rPr lang="ru-RU" dirty="0"/>
              <a:t> </a:t>
            </a:r>
            <a:r>
              <a:rPr lang="ru-RU" dirty="0" err="1"/>
              <a:t>буталар</a:t>
            </a:r>
            <a:r>
              <a:rPr lang="ru-RU" dirty="0"/>
              <a:t> </a:t>
            </a:r>
            <a:r>
              <a:rPr lang="ru-RU" dirty="0" err="1"/>
              <a:t>эркин</a:t>
            </a:r>
            <a:r>
              <a:rPr lang="ru-RU" dirty="0"/>
              <a:t> </a:t>
            </a:r>
            <a:r>
              <a:rPr lang="ru-RU" dirty="0" err="1"/>
              <a:t>услубда</a:t>
            </a:r>
            <a:r>
              <a:rPr lang="ru-RU" dirty="0"/>
              <a:t> </a:t>
            </a:r>
            <a:r>
              <a:rPr lang="ru-RU" dirty="0" err="1"/>
              <a:t>жойлашган</a:t>
            </a:r>
            <a:r>
              <a:rPr lang="ru-RU" dirty="0"/>
              <a:t>. </a:t>
            </a:r>
          </a:p>
          <a:p>
            <a:r>
              <a:rPr lang="uz-Cyrl-UZ" sz="1600" dirty="0" smtClean="0"/>
              <a:t>. </a:t>
            </a:r>
            <a:endParaRPr lang="ru-RU" sz="1600" dirty="0"/>
          </a:p>
        </p:txBody>
      </p:sp>
      <p:sp>
        <p:nvSpPr>
          <p:cNvPr id="2" name="AutoShape 4" descr="Картинки по запросу листья деревьев"/>
          <p:cNvSpPr>
            <a:spLocks noChangeAspect="1" noChangeArrowheads="1"/>
          </p:cNvSpPr>
          <p:nvPr/>
        </p:nvSpPr>
        <p:spPr bwMode="auto">
          <a:xfrm>
            <a:off x="155575" y="-1608138"/>
            <a:ext cx="538162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126" name="Picture 6" descr="Картинки по запросу листья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83513"/>
            <a:ext cx="2668549" cy="113624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листья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942088"/>
            <a:ext cx="3971312" cy="275765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2595" y="3942088"/>
            <a:ext cx="3986207" cy="2655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128068" y="908720"/>
            <a:ext cx="4786314" cy="5400600"/>
          </a:xfrm>
        </p:spPr>
        <p:style>
          <a:lnRef idx="0">
            <a:schemeClr val="dk1"/>
          </a:lnRef>
          <a:fillRef idx="3">
            <a:schemeClr val="dk1"/>
          </a:fillRef>
          <a:effectRef idx="3">
            <a:schemeClr val="dk1"/>
          </a:effectRef>
          <a:fontRef idx="minor">
            <a:schemeClr val="lt1"/>
          </a:fontRef>
        </p:style>
        <p:txBody>
          <a:bodyPr>
            <a:normAutofit fontScale="55000" lnSpcReduction="20000"/>
          </a:bodyPr>
          <a:lstStyle/>
          <a:p>
            <a:r>
              <a:rPr lang="ru-RU" dirty="0" err="1"/>
              <a:t>Ҳар</a:t>
            </a:r>
            <a:r>
              <a:rPr lang="ru-RU" dirty="0"/>
              <a:t> </a:t>
            </a:r>
            <a:r>
              <a:rPr lang="ru-RU" dirty="0" err="1"/>
              <a:t>бир</a:t>
            </a:r>
            <a:r>
              <a:rPr lang="ru-RU" dirty="0"/>
              <a:t> </a:t>
            </a:r>
            <a:r>
              <a:rPr lang="ru-RU" dirty="0" err="1"/>
              <a:t>дарахт</a:t>
            </a:r>
            <a:r>
              <a:rPr lang="ru-RU" dirty="0"/>
              <a:t>-бута тури </a:t>
            </a:r>
            <a:r>
              <a:rPr lang="ru-RU" dirty="0" err="1"/>
              <a:t>учун</a:t>
            </a:r>
            <a:r>
              <a:rPr lang="ru-RU" dirty="0"/>
              <a:t> </a:t>
            </a:r>
            <a:r>
              <a:rPr lang="ru-RU" dirty="0" err="1"/>
              <a:t>учта</a:t>
            </a:r>
            <a:r>
              <a:rPr lang="ru-RU" dirty="0"/>
              <a:t>: </a:t>
            </a:r>
            <a:r>
              <a:rPr lang="ru-RU" dirty="0" err="1"/>
              <a:t>оптимал</a:t>
            </a:r>
            <a:r>
              <a:rPr lang="ru-RU" dirty="0"/>
              <a:t>, </a:t>
            </a:r>
            <a:r>
              <a:rPr lang="ru-RU" dirty="0" err="1"/>
              <a:t>қуйи</a:t>
            </a:r>
            <a:r>
              <a:rPr lang="ru-RU" dirty="0"/>
              <a:t> </a:t>
            </a:r>
            <a:r>
              <a:rPr lang="ru-RU" dirty="0" err="1"/>
              <a:t>ва</a:t>
            </a:r>
            <a:r>
              <a:rPr lang="ru-RU" dirty="0"/>
              <a:t> </a:t>
            </a:r>
            <a:r>
              <a:rPr lang="ru-RU" dirty="0" err="1"/>
              <a:t>юқори</a:t>
            </a:r>
            <a:r>
              <a:rPr lang="ru-RU" dirty="0"/>
              <a:t> </a:t>
            </a:r>
            <a:r>
              <a:rPr lang="ru-RU" dirty="0" err="1"/>
              <a:t>ҳарорат</a:t>
            </a:r>
            <a:r>
              <a:rPr lang="ru-RU" dirty="0"/>
              <a:t> </a:t>
            </a:r>
            <a:r>
              <a:rPr lang="ru-RU" dirty="0" err="1"/>
              <a:t>чегарасини</a:t>
            </a:r>
            <a:r>
              <a:rPr lang="ru-RU" dirty="0"/>
              <a:t> </a:t>
            </a:r>
            <a:r>
              <a:rPr lang="ru-RU" dirty="0" err="1"/>
              <a:t>белгилаш</a:t>
            </a:r>
            <a:r>
              <a:rPr lang="ru-RU" dirty="0"/>
              <a:t> </a:t>
            </a:r>
            <a:r>
              <a:rPr lang="ru-RU" dirty="0" err="1"/>
              <a:t>мумкин</a:t>
            </a:r>
            <a:r>
              <a:rPr lang="ru-RU" dirty="0"/>
              <a:t>. </a:t>
            </a:r>
            <a:r>
              <a:rPr lang="ru-RU" dirty="0" err="1"/>
              <a:t>Оптимал</a:t>
            </a:r>
            <a:r>
              <a:rPr lang="ru-RU" dirty="0"/>
              <a:t> </a:t>
            </a:r>
            <a:r>
              <a:rPr lang="ru-RU" dirty="0" err="1"/>
              <a:t>ҳарорат</a:t>
            </a:r>
            <a:r>
              <a:rPr lang="ru-RU" dirty="0"/>
              <a:t> </a:t>
            </a:r>
            <a:r>
              <a:rPr lang="ru-RU" dirty="0" err="1"/>
              <a:t>ўсимликларнинг</a:t>
            </a:r>
            <a:r>
              <a:rPr lang="ru-RU" dirty="0"/>
              <a:t> </a:t>
            </a:r>
            <a:r>
              <a:rPr lang="ru-RU" dirty="0" err="1"/>
              <a:t>талабига</a:t>
            </a:r>
            <a:r>
              <a:rPr lang="ru-RU" dirty="0"/>
              <a:t> </a:t>
            </a:r>
            <a:r>
              <a:rPr lang="ru-RU" dirty="0" err="1"/>
              <a:t>тўғри</a:t>
            </a:r>
            <a:r>
              <a:rPr lang="ru-RU" dirty="0"/>
              <a:t> </a:t>
            </a:r>
            <a:r>
              <a:rPr lang="ru-RU" dirty="0" err="1"/>
              <a:t>келадиган</a:t>
            </a:r>
            <a:r>
              <a:rPr lang="ru-RU" dirty="0"/>
              <a:t> </a:t>
            </a:r>
            <a:r>
              <a:rPr lang="ru-RU" dirty="0" err="1"/>
              <a:t>бўлиб</a:t>
            </a:r>
            <a:r>
              <a:rPr lang="ru-RU" dirty="0"/>
              <a:t>, </a:t>
            </a:r>
            <a:r>
              <a:rPr lang="ru-RU" dirty="0" err="1"/>
              <a:t>уларнинг</a:t>
            </a:r>
            <a:r>
              <a:rPr lang="ru-RU" dirty="0"/>
              <a:t> </a:t>
            </a:r>
            <a:r>
              <a:rPr lang="ru-RU" dirty="0" err="1"/>
              <a:t>яхши</a:t>
            </a:r>
            <a:r>
              <a:rPr lang="ru-RU" dirty="0"/>
              <a:t> </a:t>
            </a:r>
            <a:r>
              <a:rPr lang="ru-RU" dirty="0" err="1"/>
              <a:t>ўсиши</a:t>
            </a:r>
            <a:r>
              <a:rPr lang="ru-RU" dirty="0"/>
              <a:t> </a:t>
            </a:r>
            <a:r>
              <a:rPr lang="ru-RU" dirty="0" err="1"/>
              <a:t>ва</a:t>
            </a:r>
            <a:r>
              <a:rPr lang="ru-RU" dirty="0"/>
              <a:t> </a:t>
            </a:r>
            <a:r>
              <a:rPr lang="ru-RU" dirty="0" err="1"/>
              <a:t>ривожланиши</a:t>
            </a:r>
            <a:r>
              <a:rPr lang="ru-RU" dirty="0"/>
              <a:t>, </a:t>
            </a:r>
            <a:r>
              <a:rPr lang="ru-RU" dirty="0" err="1"/>
              <a:t>турли</a:t>
            </a:r>
            <a:r>
              <a:rPr lang="ru-RU" dirty="0"/>
              <a:t> </a:t>
            </a:r>
            <a:r>
              <a:rPr lang="ru-RU" dirty="0" err="1"/>
              <a:t>физиологик</a:t>
            </a:r>
            <a:r>
              <a:rPr lang="ru-RU" dirty="0"/>
              <a:t> </a:t>
            </a:r>
            <a:r>
              <a:rPr lang="ru-RU" dirty="0" err="1"/>
              <a:t>жараёнларнинг</a:t>
            </a:r>
            <a:r>
              <a:rPr lang="ru-RU" dirty="0"/>
              <a:t> </a:t>
            </a:r>
            <a:r>
              <a:rPr lang="ru-RU" dirty="0" err="1"/>
              <a:t>яхши</a:t>
            </a:r>
            <a:r>
              <a:rPr lang="ru-RU" dirty="0"/>
              <a:t> </a:t>
            </a:r>
            <a:r>
              <a:rPr lang="ru-RU" dirty="0" err="1"/>
              <a:t>бориши</a:t>
            </a:r>
            <a:r>
              <a:rPr lang="ru-RU" dirty="0"/>
              <a:t> </a:t>
            </a:r>
            <a:r>
              <a:rPr lang="ru-RU" dirty="0" err="1"/>
              <a:t>учун</a:t>
            </a:r>
            <a:r>
              <a:rPr lang="ru-RU" dirty="0"/>
              <a:t> </a:t>
            </a:r>
            <a:r>
              <a:rPr lang="ru-RU" dirty="0" err="1"/>
              <a:t>қулайлик</a:t>
            </a:r>
            <a:r>
              <a:rPr lang="ru-RU" dirty="0"/>
              <a:t> </a:t>
            </a:r>
            <a:r>
              <a:rPr lang="ru-RU" dirty="0" err="1"/>
              <a:t>туғдиради</a:t>
            </a:r>
            <a:r>
              <a:rPr lang="ru-RU" dirty="0"/>
              <a:t>. </a:t>
            </a:r>
            <a:r>
              <a:rPr lang="ru-RU" dirty="0" err="1"/>
              <a:t>Маълум</a:t>
            </a:r>
            <a:r>
              <a:rPr lang="ru-RU" dirty="0"/>
              <a:t> </a:t>
            </a:r>
            <a:r>
              <a:rPr lang="ru-RU" dirty="0" err="1"/>
              <a:t>бир</a:t>
            </a:r>
            <a:r>
              <a:rPr lang="ru-RU" dirty="0"/>
              <a:t> тур </a:t>
            </a:r>
            <a:r>
              <a:rPr lang="ru-RU" dirty="0" err="1"/>
              <a:t>учун</a:t>
            </a:r>
            <a:r>
              <a:rPr lang="ru-RU" dirty="0"/>
              <a:t> </a:t>
            </a:r>
            <a:r>
              <a:rPr lang="ru-RU" dirty="0" err="1"/>
              <a:t>хос</a:t>
            </a:r>
            <a:r>
              <a:rPr lang="ru-RU" dirty="0"/>
              <a:t> </a:t>
            </a:r>
            <a:r>
              <a:rPr lang="ru-RU" dirty="0" err="1"/>
              <a:t>бўлган</a:t>
            </a:r>
            <a:r>
              <a:rPr lang="ru-RU" dirty="0"/>
              <a:t> </a:t>
            </a:r>
            <a:r>
              <a:rPr lang="ru-RU" dirty="0" err="1"/>
              <a:t>турли</a:t>
            </a:r>
            <a:r>
              <a:rPr lang="ru-RU" dirty="0"/>
              <a:t> </a:t>
            </a:r>
            <a:r>
              <a:rPr lang="ru-RU" dirty="0" err="1"/>
              <a:t>физиологик</a:t>
            </a:r>
            <a:r>
              <a:rPr lang="ru-RU" dirty="0"/>
              <a:t> </a:t>
            </a:r>
            <a:r>
              <a:rPr lang="ru-RU" dirty="0" err="1"/>
              <a:t>жараёнлар</a:t>
            </a:r>
            <a:r>
              <a:rPr lang="ru-RU" dirty="0"/>
              <a:t> </a:t>
            </a:r>
            <a:r>
              <a:rPr lang="ru-RU" dirty="0" err="1"/>
              <a:t>учун</a:t>
            </a:r>
            <a:r>
              <a:rPr lang="ru-RU" dirty="0"/>
              <a:t> </a:t>
            </a:r>
            <a:r>
              <a:rPr lang="ru-RU" dirty="0" err="1"/>
              <a:t>ҳарорат</a:t>
            </a:r>
            <a:r>
              <a:rPr lang="ru-RU" dirty="0"/>
              <a:t> </a:t>
            </a:r>
            <a:r>
              <a:rPr lang="ru-RU" dirty="0" err="1"/>
              <a:t>чегараси</a:t>
            </a:r>
            <a:r>
              <a:rPr lang="ru-RU" dirty="0"/>
              <a:t> </a:t>
            </a:r>
            <a:r>
              <a:rPr lang="ru-RU" dirty="0" err="1"/>
              <a:t>ҳар</a:t>
            </a:r>
            <a:r>
              <a:rPr lang="ru-RU" dirty="0"/>
              <a:t> хил </a:t>
            </a:r>
            <a:r>
              <a:rPr lang="ru-RU" dirty="0" err="1"/>
              <a:t>бўлиши</a:t>
            </a:r>
            <a:r>
              <a:rPr lang="ru-RU" dirty="0"/>
              <a:t> </a:t>
            </a:r>
            <a:r>
              <a:rPr lang="ru-RU" dirty="0" err="1"/>
              <a:t>мумкин</a:t>
            </a:r>
            <a:r>
              <a:rPr lang="ru-RU" dirty="0"/>
              <a:t>. </a:t>
            </a:r>
            <a:r>
              <a:rPr lang="ru-RU" dirty="0" err="1"/>
              <a:t>Масалан</a:t>
            </a:r>
            <a:r>
              <a:rPr lang="ru-RU" dirty="0"/>
              <a:t>, </a:t>
            </a:r>
            <a:r>
              <a:rPr lang="ru-RU" dirty="0" err="1"/>
              <a:t>қорақарағай</a:t>
            </a:r>
            <a:r>
              <a:rPr lang="ru-RU" dirty="0"/>
              <a:t> </a:t>
            </a:r>
            <a:r>
              <a:rPr lang="ru-RU" dirty="0" err="1"/>
              <a:t>ва</a:t>
            </a:r>
            <a:r>
              <a:rPr lang="ru-RU" dirty="0"/>
              <a:t> </a:t>
            </a:r>
            <a:r>
              <a:rPr lang="ru-RU" dirty="0" err="1"/>
              <a:t>оққарағай</a:t>
            </a:r>
            <a:r>
              <a:rPr lang="ru-RU" dirty="0"/>
              <a:t> +</a:t>
            </a:r>
            <a:r>
              <a:rPr lang="ru-RU" dirty="0" err="1"/>
              <a:t>4+10оС</a:t>
            </a:r>
            <a:r>
              <a:rPr lang="ru-RU" dirty="0"/>
              <a:t> </a:t>
            </a:r>
            <a:r>
              <a:rPr lang="ru-RU" dirty="0" err="1"/>
              <a:t>ҳароратда</a:t>
            </a:r>
            <a:r>
              <a:rPr lang="ru-RU" dirty="0"/>
              <a:t> </a:t>
            </a:r>
            <a:r>
              <a:rPr lang="ru-RU" dirty="0" err="1"/>
              <a:t>яхши</a:t>
            </a:r>
            <a:r>
              <a:rPr lang="ru-RU" dirty="0"/>
              <a:t> </a:t>
            </a:r>
            <a:r>
              <a:rPr lang="ru-RU" dirty="0" err="1"/>
              <a:t>ўсади</a:t>
            </a:r>
            <a:r>
              <a:rPr lang="ru-RU" dirty="0"/>
              <a:t>, +</a:t>
            </a:r>
            <a:r>
              <a:rPr lang="ru-RU" dirty="0" err="1"/>
              <a:t>10оС</a:t>
            </a:r>
            <a:r>
              <a:rPr lang="ru-RU" dirty="0"/>
              <a:t> дан </a:t>
            </a:r>
            <a:r>
              <a:rPr lang="ru-RU" dirty="0" err="1"/>
              <a:t>юқорида</a:t>
            </a:r>
            <a:r>
              <a:rPr lang="ru-RU" dirty="0"/>
              <a:t> </a:t>
            </a:r>
            <a:r>
              <a:rPr lang="ru-RU" dirty="0" err="1"/>
              <a:t>гуллайди</a:t>
            </a:r>
            <a:r>
              <a:rPr lang="ru-RU" dirty="0"/>
              <a:t>. </a:t>
            </a:r>
            <a:r>
              <a:rPr lang="ru-RU" dirty="0" err="1"/>
              <a:t>Қандағоч</a:t>
            </a:r>
            <a:r>
              <a:rPr lang="ru-RU" dirty="0"/>
              <a:t>, </a:t>
            </a:r>
            <a:r>
              <a:rPr lang="ru-RU" dirty="0" err="1"/>
              <a:t>тоғтерак</a:t>
            </a:r>
            <a:r>
              <a:rPr lang="ru-RU" dirty="0"/>
              <a:t>, </a:t>
            </a:r>
            <a:r>
              <a:rPr lang="ru-RU" dirty="0" err="1"/>
              <a:t>ўрмон</a:t>
            </a:r>
            <a:r>
              <a:rPr lang="ru-RU" dirty="0"/>
              <a:t> </a:t>
            </a:r>
            <a:r>
              <a:rPr lang="ru-RU" dirty="0" err="1"/>
              <a:t>ёнғоғи</a:t>
            </a:r>
            <a:r>
              <a:rPr lang="ru-RU" dirty="0"/>
              <a:t>, тол </a:t>
            </a:r>
            <a:r>
              <a:rPr lang="ru-RU" dirty="0" err="1"/>
              <a:t>пастроқ</a:t>
            </a:r>
            <a:r>
              <a:rPr lang="ru-RU" dirty="0"/>
              <a:t> </a:t>
            </a:r>
            <a:r>
              <a:rPr lang="ru-RU" dirty="0" err="1"/>
              <a:t>ҳароратда</a:t>
            </a:r>
            <a:r>
              <a:rPr lang="ru-RU" dirty="0"/>
              <a:t> </a:t>
            </a:r>
            <a:r>
              <a:rPr lang="ru-RU" dirty="0" err="1"/>
              <a:t>гуллайди</a:t>
            </a:r>
            <a:r>
              <a:rPr lang="ru-RU" dirty="0"/>
              <a:t>, </a:t>
            </a:r>
            <a:r>
              <a:rPr lang="ru-RU" dirty="0" err="1"/>
              <a:t>ўсиши</a:t>
            </a:r>
            <a:r>
              <a:rPr lang="ru-RU" dirty="0"/>
              <a:t> </a:t>
            </a:r>
            <a:r>
              <a:rPr lang="ru-RU" dirty="0" err="1"/>
              <a:t>учун</a:t>
            </a:r>
            <a:r>
              <a:rPr lang="ru-RU" dirty="0"/>
              <a:t> </a:t>
            </a:r>
            <a:r>
              <a:rPr lang="ru-RU" dirty="0" err="1"/>
              <a:t>бўлса</a:t>
            </a:r>
            <a:r>
              <a:rPr lang="ru-RU" dirty="0"/>
              <a:t> </a:t>
            </a:r>
            <a:r>
              <a:rPr lang="ru-RU" dirty="0" err="1"/>
              <a:t>юқорироқ</a:t>
            </a:r>
            <a:r>
              <a:rPr lang="ru-RU" dirty="0"/>
              <a:t> </a:t>
            </a:r>
            <a:r>
              <a:rPr lang="ru-RU" dirty="0" err="1"/>
              <a:t>ҳарорат</a:t>
            </a:r>
            <a:r>
              <a:rPr lang="ru-RU" dirty="0"/>
              <a:t> </a:t>
            </a:r>
            <a:r>
              <a:rPr lang="ru-RU" dirty="0" err="1"/>
              <a:t>талаб</a:t>
            </a:r>
            <a:r>
              <a:rPr lang="ru-RU" dirty="0"/>
              <a:t> </a:t>
            </a:r>
            <a:r>
              <a:rPr lang="ru-RU" dirty="0" err="1"/>
              <a:t>этади</a:t>
            </a:r>
            <a:r>
              <a:rPr lang="ru-RU" dirty="0"/>
              <a:t>.</a:t>
            </a: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9273" y="1693871"/>
            <a:ext cx="4000488" cy="38302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3">
            <a:schemeClr val="lt1"/>
          </a:lnRef>
          <a:fillRef idx="1">
            <a:schemeClr val="accent4"/>
          </a:fillRef>
          <a:effectRef idx="1">
            <a:schemeClr val="accent4"/>
          </a:effectRef>
          <a:fontRef idx="minor">
            <a:schemeClr val="lt1"/>
          </a:fontRef>
        </p:style>
        <p:txBody>
          <a:bodyPr/>
          <a:lstStyle/>
          <a:p>
            <a:pPr>
              <a:defRPr/>
            </a:pPr>
            <a:r>
              <a:rPr lang="uz-Cyrl-UZ" sz="2400" b="1" dirty="0">
                <a:effectLst/>
              </a:rPr>
              <a:t>Дарахт турларининг географик тарқалиши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214282" y="725226"/>
            <a:ext cx="4786314" cy="5452272"/>
          </a:xfrm>
        </p:spPr>
        <p:style>
          <a:lnRef idx="0">
            <a:schemeClr val="dk1"/>
          </a:lnRef>
          <a:fillRef idx="3">
            <a:schemeClr val="dk1"/>
          </a:fillRef>
          <a:effectRef idx="3">
            <a:schemeClr val="dk1"/>
          </a:effectRef>
          <a:fontRef idx="minor">
            <a:schemeClr val="lt1"/>
          </a:fontRef>
        </p:style>
        <p:txBody>
          <a:bodyPr>
            <a:normAutofit fontScale="77500" lnSpcReduction="20000"/>
          </a:bodyPr>
          <a:lstStyle/>
          <a:p>
            <a:pPr algn="just"/>
            <a:r>
              <a:rPr lang="uz-Cyrl-UZ" sz="2400" i="1" smtClean="0">
                <a:solidFill>
                  <a:schemeClr val="bg2">
                    <a:lumMod val="75000"/>
                  </a:schemeClr>
                </a:solidFill>
              </a:rPr>
              <a:t>   </a:t>
            </a:r>
            <a:r>
              <a:rPr lang="ru-RU" sz="2400"/>
              <a:t>Турга биологияда асосий систематик бирлик сифатида қаралади. Тур доимий ирсий белгиларга эга бўлиб, уларни авлоддан-авлодга ўтишини таъминлайдиган организмлар йиғиндисидан иборатдир. Дарахт-буталар, ўсимликларни ўрганишда ва уларни амалда фойдаланишда турнинг белгиси катта аҳамиятга эгадир. Тур ўсимликлар систематикаси географиясида</a:t>
            </a:r>
            <a:r>
              <a:rPr lang="uz-Cyrl-UZ" sz="2400"/>
              <a:t>,</a:t>
            </a:r>
            <a:r>
              <a:rPr lang="ru-RU" sz="2400"/>
              <a:t> уларнинг яшаб турган муҳитдаги ҳаётий омиллар билан муносабатида ҳамда бош</a:t>
            </a:r>
            <a:r>
              <a:rPr lang="uz-Cyrl-UZ" sz="2400"/>
              <a:t>қ</a:t>
            </a:r>
            <a:r>
              <a:rPr lang="ru-RU" sz="2400"/>
              <a:t>а ўсимликлар билан бо</a:t>
            </a:r>
            <a:r>
              <a:rPr lang="uz-Cyrl-UZ" sz="2400"/>
              <a:t>ғ</a:t>
            </a:r>
            <a:r>
              <a:rPr lang="ru-RU" sz="2400"/>
              <a:t>ланишида</a:t>
            </a:r>
            <a:r>
              <a:rPr lang="uz-Cyrl-UZ" sz="2400"/>
              <a:t>,</a:t>
            </a:r>
            <a:r>
              <a:rPr lang="ru-RU" sz="2400"/>
              <a:t> селексия ва дурагайлаш ишларида асосий систематик </a:t>
            </a:r>
            <a:r>
              <a:rPr lang="ru-RU" sz="2500"/>
              <a:t>бирлик ҳисобланади. Ҳар бир ўсимлик тури маълум ҳудудда тарқалган бўлиб, унинг ўсиш майдони унинг </a:t>
            </a:r>
            <a:r>
              <a:rPr lang="ru-RU" sz="2500" b="1" i="1">
                <a:solidFill>
                  <a:srgbClr val="FFFF00"/>
                </a:solidFill>
                <a:effectLst>
                  <a:outerShdw blurRad="38100" dist="38100" dir="2700000" algn="tl">
                    <a:srgbClr val="000000">
                      <a:alpha val="43137"/>
                    </a:srgbClr>
                  </a:outerShdw>
                </a:effectLst>
              </a:rPr>
              <a:t>ареали</a:t>
            </a:r>
            <a:r>
              <a:rPr lang="ru-RU" sz="2500">
                <a:solidFill>
                  <a:srgbClr val="FFFF00"/>
                </a:solidFill>
              </a:rPr>
              <a:t> </a:t>
            </a:r>
            <a:r>
              <a:rPr lang="ru-RU" sz="2500"/>
              <a:t>дейилади</a:t>
            </a:r>
            <a:endParaRPr lang="ru-RU" sz="2500" dirty="0"/>
          </a:p>
        </p:txBody>
      </p:sp>
      <p:pic>
        <p:nvPicPr>
          <p:cNvPr id="1027" name="Picture 3" descr="C:\ЮНЕСКО\Слайдлар\Ем хашак етиштириш\рАСМЛАР\full.jpg"/>
          <p:cNvPicPr>
            <a:picLocks noChangeAspect="1" noChangeArrowheads="1"/>
          </p:cNvPicPr>
          <p:nvPr/>
        </p:nvPicPr>
        <p:blipFill>
          <a:blip r:embed="rId2"/>
          <a:srcRect/>
          <a:stretch>
            <a:fillRect/>
          </a:stretch>
        </p:blipFill>
        <p:spPr bwMode="auto">
          <a:xfrm>
            <a:off x="5000628" y="3540418"/>
            <a:ext cx="4143372" cy="2647950"/>
          </a:xfrm>
          <a:prstGeom prst="rect">
            <a:avLst/>
          </a:prstGeom>
          <a:noFill/>
        </p:spPr>
      </p:pic>
      <p:pic>
        <p:nvPicPr>
          <p:cNvPr id="6" name="Picture 2" descr="Картинки по запросу вид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1267" y="1036140"/>
            <a:ext cx="3824102" cy="241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40966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57132" y="188640"/>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77500" lnSpcReduction="20000"/>
          </a:bodyPr>
          <a:lstStyle/>
          <a:p>
            <a:pPr algn="just">
              <a:lnSpc>
                <a:spcPct val="90000"/>
              </a:lnSpc>
            </a:pPr>
            <a:r>
              <a:rPr lang="uz-Cyrl-UZ" sz="2800"/>
              <a:t>Тур доимо ҳаракатда бўлади ва ўзгариб туради. Шунинг учун турни эрдаги ҳаётнинг шакли сифатида аниқлашда унинг барча хусусиятларини ва ўзгариб туришини ҳисобга олиш зарур». Турни моҳиятини тушунишга ҳаракат қилган В.Л.Комаров диалектика қонунлари асосида турга қуйидагича таъриф беради: “Умумий бошланғичдан келиб чиққан ва ташқи шароит таъсирида ҳамда яшаш учун курашда танланган бўгинлар йиғиндиси тур демакдир”. </a:t>
            </a:r>
            <a:endParaRPr lang="uz-Cyrl-UZ" sz="2800" smtClean="0"/>
          </a:p>
          <a:p>
            <a:pPr algn="just">
              <a:lnSpc>
                <a:spcPct val="90000"/>
              </a:lnSpc>
            </a:pPr>
            <a:r>
              <a:rPr lang="uz-Cyrl-UZ" sz="2800" smtClean="0"/>
              <a:t>Тур </a:t>
            </a:r>
            <a:r>
              <a:rPr lang="uz-Cyrl-UZ" sz="2800"/>
              <a:t>эволюсион жараённинг маълум босқичидир. Ушбу таъриф организмнинг ташқи муҳит омиллари ва бошқа организмлар билан муносабатини ўз ичига олади. Демак юқорида билдирилган фикрларга кўра турни бир хил ўзгармас деб тушуниш хато бўлиб, тур доимо ўзининг эволюсион ривожланиш жараёнида ўзгариб турадиган ва хилма - хил шаклларни ҳосил қиладиган ҳаётий шакл сифатида қаралиши керак. </a:t>
            </a:r>
            <a:endParaRPr lang="ru-RU" sz="2800" dirty="0" smtClean="0"/>
          </a:p>
        </p:txBody>
      </p:sp>
      <p:pic>
        <p:nvPicPr>
          <p:cNvPr id="2050" name="Picture 2" descr="Картинки по запросу вид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73451"/>
            <a:ext cx="3233604" cy="35433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289" y="3847308"/>
            <a:ext cx="3264363"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1534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211960" y="260648"/>
            <a:ext cx="4909501"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uz-Cyrl-UZ" sz="2000"/>
              <a:t>Ўсимлик турларини </a:t>
            </a:r>
            <a:r>
              <a:rPr lang="uz-Cyrl-UZ" sz="2000" smtClean="0"/>
              <a:t>ер </a:t>
            </a:r>
            <a:r>
              <a:rPr lang="uz-Cyrl-UZ" sz="2000"/>
              <a:t>юзида тақсимланиши уларни биологик, экологик кўпайиши ва тарқалиш хусусиятларига ҳамда ташқи муҳит шароитларига боглиқ. </a:t>
            </a:r>
            <a:endParaRPr lang="uz-Cyrl-UZ" sz="2000" smtClean="0"/>
          </a:p>
          <a:p>
            <a:pPr algn="just">
              <a:lnSpc>
                <a:spcPct val="90000"/>
              </a:lnSpc>
            </a:pPr>
            <a:r>
              <a:rPr lang="uz-Cyrl-UZ" sz="2000" smtClean="0"/>
              <a:t>Ташқи </a:t>
            </a:r>
            <a:r>
              <a:rPr lang="uz-Cyrl-UZ" sz="2000"/>
              <a:t>муҳит омиллари доимий ўзгариб туради ва бу ҳол ўсимликлар тарқалишига таъсир этади. Ушбу таъсир актив ёки пассив кўринишда бўлади. </a:t>
            </a:r>
            <a:endParaRPr lang="uz-Cyrl-UZ" sz="2000" smtClean="0"/>
          </a:p>
          <a:p>
            <a:pPr algn="just">
              <a:lnSpc>
                <a:spcPct val="90000"/>
              </a:lnSpc>
            </a:pPr>
            <a:r>
              <a:rPr lang="uz-Cyrl-UZ" sz="2000" smtClean="0"/>
              <a:t>Инсон </a:t>
            </a:r>
            <a:r>
              <a:rPr lang="uz-Cyrl-UZ" sz="2000"/>
              <a:t>фаолияти ҳам уларнинг тарқалишига кучли таъсир этади ва ўсимлик ареалини ўзгартириб юборади. ер юзида юзага келган табиий зоналар ўзининг ўсимлик дунёси, иқлими, фаунаси ва тупроқ қоплами билан характерланади</a:t>
            </a:r>
            <a:r>
              <a:rPr lang="uz-Cyrl-UZ" sz="2000" smtClean="0"/>
              <a:t>.</a:t>
            </a:r>
            <a:endParaRPr lang="ru-RU" sz="1900" dirty="0" smtClean="0">
              <a:solidFill>
                <a:srgbClr val="0000FF"/>
              </a:solidFill>
            </a:endParaRPr>
          </a:p>
        </p:txBody>
      </p:sp>
      <p:pic>
        <p:nvPicPr>
          <p:cNvPr id="3074" name="Picture 2" descr="Картинки по запросу вид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573016"/>
            <a:ext cx="3552183" cy="25969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296" y="332656"/>
            <a:ext cx="3552183" cy="2849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9954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36512" y="116632"/>
            <a:ext cx="9144000" cy="611740"/>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2000" i="1">
                <a:solidFill>
                  <a:srgbClr val="0033CC"/>
                </a:solidFill>
              </a:rPr>
              <a:t>МДҲ территориясида 7 та табиий зона бўлиб, улар қуйидагилардан иборат</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3" name="Схема 2"/>
          <p:cNvGraphicFramePr/>
          <p:nvPr>
            <p:extLst/>
          </p:nvPr>
        </p:nvGraphicFramePr>
        <p:xfrm>
          <a:off x="0" y="980728"/>
          <a:ext cx="9144000"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34751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0" y="191634"/>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10000"/>
          </a:bodyPr>
          <a:lstStyle/>
          <a:p>
            <a:pPr algn="just">
              <a:lnSpc>
                <a:spcPct val="90000"/>
              </a:lnSpc>
            </a:pPr>
            <a:r>
              <a:rPr lang="uz-Cyrl-UZ" sz="2400" i="1">
                <a:solidFill>
                  <a:srgbClr val="0000FF"/>
                </a:solidFill>
              </a:rPr>
              <a:t>Дендрофлорани хилма-хиллиги тоғ ёнбағирлари экспозициясига ҳам боғлиқдир. Шимолий, шимолий-ғарбий, шимолий-шарқий ёнбағирларида яъни тоғнинг соя ва салқин томонида, қуёш нури тик тушадиган жанубий тоғ ёнбағирларига нисбатан ўрмон қалин бўлади ва  дендрологик  таркиби ҳам бой бўлиб, бу ўз навбатида тупроқ ҳосил бўлиш жараёнларига ижобий таъсир этади, унумдор жигарранг тоғ тупроқларини бунёдга келтиради. Ўсимлик турлари тарқалган ва эгаллаб олган  худуд  </a:t>
            </a:r>
            <a:r>
              <a:rPr lang="uz-Cyrl-UZ" sz="2400" b="1" i="1">
                <a:solidFill>
                  <a:srgbClr val="006600"/>
                </a:solidFill>
              </a:rPr>
              <a:t>ареал</a:t>
            </a:r>
            <a:r>
              <a:rPr lang="uz-Cyrl-UZ" sz="2400" i="1">
                <a:solidFill>
                  <a:srgbClr val="0000FF"/>
                </a:solidFill>
              </a:rPr>
              <a:t> деб аталади. </a:t>
            </a:r>
            <a:endParaRPr lang="ru-RU" sz="2000" b="1" i="1" dirty="0" smtClean="0">
              <a:solidFill>
                <a:srgbClr val="0000FF"/>
              </a:solidFill>
            </a:endParaRPr>
          </a:p>
        </p:txBody>
      </p:sp>
      <p:pic>
        <p:nvPicPr>
          <p:cNvPr id="4098" name="Picture 2" descr="Картинки по запросу горный ареал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53762" y="188640"/>
            <a:ext cx="4066710" cy="280831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горный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6754" y="3213792"/>
            <a:ext cx="4033718" cy="2951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0626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7848872" cy="503337"/>
          </a:xfrm>
          <a:ln/>
        </p:spPr>
        <p:style>
          <a:lnRef idx="1">
            <a:schemeClr val="accent4"/>
          </a:lnRef>
          <a:fillRef idx="3">
            <a:schemeClr val="accent4"/>
          </a:fillRef>
          <a:effectRef idx="2">
            <a:schemeClr val="accent4"/>
          </a:effectRef>
          <a:fontRef idx="minor">
            <a:schemeClr val="lt1"/>
          </a:fontRef>
        </p:style>
        <p:txBody>
          <a:bodyPr/>
          <a:lstStyle/>
          <a:p>
            <a:r>
              <a:rPr lang="ru-RU" sz="1600" b="1">
                <a:solidFill>
                  <a:srgbClr val="00FF00"/>
                </a:solidFill>
                <a:effectLst>
                  <a:outerShdw blurRad="38100" dist="38100" dir="2700000" algn="tl">
                    <a:srgbClr val="000000">
                      <a:alpha val="43137"/>
                    </a:srgbClr>
                  </a:outerShdw>
                </a:effectLst>
              </a:rPr>
              <a:t>Ўсимлик ареалларини катта-кичиклигига қараб улар 4 га бўлинади</a:t>
            </a:r>
            <a:endParaRPr lang="ru-RU" altLang="ru-RU" sz="1600" b="1" dirty="0" smtClean="0">
              <a:solidFill>
                <a:srgbClr val="00FF00"/>
              </a:solidFill>
              <a:effectLst>
                <a:outerShdw blurRad="38100" dist="38100" dir="2700000" algn="tl">
                  <a:srgbClr val="000000">
                    <a:alpha val="43137"/>
                  </a:srgbClr>
                </a:outerShdw>
              </a:effectLst>
              <a:latin typeface="Times New Roman" panose="02020603050405020304" pitchFamily="18" charset="0"/>
            </a:endParaRPr>
          </a:p>
        </p:txBody>
      </p:sp>
      <p:graphicFrame>
        <p:nvGraphicFramePr>
          <p:cNvPr id="3" name="Схема 2"/>
          <p:cNvGraphicFramePr/>
          <p:nvPr>
            <p:extLst/>
          </p:nvPr>
        </p:nvGraphicFramePr>
        <p:xfrm>
          <a:off x="285720" y="1142984"/>
          <a:ext cx="8501122" cy="1785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124"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5616" y="2924944"/>
            <a:ext cx="6315075"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8998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14282" y="-24"/>
            <a:ext cx="7500990" cy="500066"/>
          </a:xfrm>
          <a:solidFill>
            <a:srgbClr val="00B050"/>
          </a:solidFill>
        </p:spPr>
        <p:style>
          <a:lnRef idx="0">
            <a:schemeClr val="accent4"/>
          </a:lnRef>
          <a:fillRef idx="3">
            <a:schemeClr val="accent4"/>
          </a:fillRef>
          <a:effectRef idx="3">
            <a:schemeClr val="accent4"/>
          </a:effectRef>
          <a:fontRef idx="minor">
            <a:schemeClr val="lt1"/>
          </a:fontRef>
        </p:style>
        <p:txBody>
          <a:bodyPr>
            <a:normAutofit fontScale="90000"/>
          </a:bodyPr>
          <a:lstStyle/>
          <a:p>
            <a:pPr eaLnBrk="1" hangingPunct="1">
              <a:defRPr/>
            </a:pPr>
            <a:r>
              <a:rPr lang="ru-RU" sz="3200" b="1">
                <a:effectLst/>
              </a:rPr>
              <a:t>Космополит ареалли ўсимликлар</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pPr algn="just"/>
            <a:r>
              <a:rPr lang="uz-Cyrl-UZ" sz="1800"/>
              <a:t>бу ареални ҳосил қилувчи турлар табиий зоналарда тарқалган бўлиб, бир неча материкни эгаллайди. Ўтган геологик даврларда, жумладан тошкўмир даврида </a:t>
            </a:r>
            <a:r>
              <a:rPr lang="uz-Cyrl-UZ" sz="1800" smtClean="0"/>
              <a:t>ер </a:t>
            </a:r>
            <a:r>
              <a:rPr lang="uz-Cyrl-UZ" sz="1800"/>
              <a:t>юзида иқлим бир хил бўлиб, ўсимликлар таркиби ҳам бир хил бўлган. </a:t>
            </a:r>
            <a:endParaRPr lang="uz-Cyrl-UZ" sz="1800" smtClean="0"/>
          </a:p>
          <a:p>
            <a:pPr algn="just"/>
            <a:r>
              <a:rPr lang="uz-Cyrl-UZ" sz="1800" smtClean="0"/>
              <a:t>Ҳозир ер </a:t>
            </a:r>
            <a:r>
              <a:rPr lang="uz-Cyrl-UZ" sz="1800"/>
              <a:t>юзида иқлим шароитлари хилма-хил бўлиб, дендрофлора таркиби ҳам шунга кўра турли мамлакатларда турличадир. Бундай шароитларда айрим дендрофлора вакилларигина мослашиб тарқала олиши мумкин. Дарахтлар ичида кўп тарқалган ва космополит ареал ҳосил қиладиган турлар йўқ, асосан у кўп йиллик ўт ўсимликларга хосдир. Масалан қамиш, қоқиўт ер юзида кенг тарқалган бўлиб, космополит ареалга  эгадир.</a:t>
            </a:r>
            <a:endParaRPr lang="ru-RU" sz="1800" b="1" dirty="0" smtClean="0">
              <a:solidFill>
                <a:srgbClr val="0000FF"/>
              </a:solidFill>
              <a:latin typeface="Times New Roman" pitchFamily="18" charset="0"/>
            </a:endParaRPr>
          </a:p>
        </p:txBody>
      </p:sp>
      <p:pic>
        <p:nvPicPr>
          <p:cNvPr id="6147" name="Picture 3" descr="C:\ЮНЕСКО\Слайдлар\Ем хашак етиштириш\рАСМЛАР\Cattle_grazing,_Fillmore_County,_Minnesota.jpg"/>
          <p:cNvPicPr>
            <a:picLocks noChangeAspect="1" noChangeArrowheads="1"/>
          </p:cNvPicPr>
          <p:nvPr/>
        </p:nvPicPr>
        <p:blipFill>
          <a:blip r:embed="rId2" cstate="print"/>
          <a:srcRect/>
          <a:stretch>
            <a:fillRect/>
          </a:stretch>
        </p:blipFill>
        <p:spPr bwMode="auto">
          <a:xfrm>
            <a:off x="4915239" y="3936739"/>
            <a:ext cx="3800476" cy="2743200"/>
          </a:xfrm>
          <a:prstGeom prst="rect">
            <a:avLst/>
          </a:prstGeom>
          <a:noFill/>
        </p:spPr>
      </p:pic>
      <p:pic>
        <p:nvPicPr>
          <p:cNvPr id="2" name="Picture 2" descr="Картинки по запросу горный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087287"/>
            <a:ext cx="3663153" cy="2592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1448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2800" b="1">
                <a:solidFill>
                  <a:srgbClr val="0000FF"/>
                </a:solidFill>
                <a:effectLst/>
              </a:rPr>
              <a:t>Кенг ареалли ўсимликлар</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pPr algn="just"/>
            <a:r>
              <a:rPr lang="uz-Cyrl-UZ"/>
              <a:t>бу хил ареал ҳосил қилувчи турлар бир неча материкни ва улар оралиғидаги бир неча зонани ишғол қилади. Бундай кенг ареалли дарахт турларига оддий қарағай, тоғ терак, сўгалли қайин мисол бўлиши мумкин.</a:t>
            </a:r>
            <a:endParaRPr lang="ru-RU"/>
          </a:p>
        </p:txBody>
      </p:sp>
      <p:pic>
        <p:nvPicPr>
          <p:cNvPr id="7172" name="Picture 4" descr="C:\ЮНЕСКО\Слайдлар\Ем хашак етиштириш\рАСМЛАР\images (12).jpg"/>
          <p:cNvPicPr>
            <a:picLocks noChangeAspect="1" noChangeArrowheads="1"/>
          </p:cNvPicPr>
          <p:nvPr/>
        </p:nvPicPr>
        <p:blipFill>
          <a:blip r:embed="rId2"/>
          <a:srcRect/>
          <a:stretch>
            <a:fillRect/>
          </a:stretch>
        </p:blipFill>
        <p:spPr bwMode="auto">
          <a:xfrm>
            <a:off x="187696" y="1128227"/>
            <a:ext cx="2628900" cy="2028827"/>
          </a:xfrm>
          <a:prstGeom prst="rect">
            <a:avLst/>
          </a:prstGeom>
          <a:noFill/>
        </p:spPr>
      </p:pic>
      <p:pic>
        <p:nvPicPr>
          <p:cNvPr id="7170"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573016"/>
            <a:ext cx="2633268" cy="2676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9665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55576" y="188640"/>
            <a:ext cx="6923087" cy="503337"/>
          </a:xfrm>
        </p:spPr>
        <p:style>
          <a:lnRef idx="1">
            <a:schemeClr val="accent4"/>
          </a:lnRef>
          <a:fillRef idx="3">
            <a:schemeClr val="accent4"/>
          </a:fillRef>
          <a:effectRef idx="2">
            <a:schemeClr val="accent4"/>
          </a:effectRef>
          <a:fontRef idx="minor">
            <a:schemeClr val="lt1"/>
          </a:fontRef>
        </p:style>
        <p:txBody>
          <a:bodyPr/>
          <a:lstStyle/>
          <a:p>
            <a:r>
              <a:rPr lang="uz-Cyrl-UZ" sz="2400" b="1">
                <a:effectLst/>
              </a:rPr>
              <a:t>Тор ареалли ўсимликлар </a:t>
            </a:r>
            <a:endParaRPr lang="ru-RU" altLang="ru-RU" sz="2400" b="1" dirty="0" smtClean="0">
              <a:solidFill>
                <a:srgbClr val="0000FF"/>
              </a:solidFill>
              <a:latin typeface="Times New Roman" panose="02020603050405020304" pitchFamily="18" charset="0"/>
            </a:endParaRPr>
          </a:p>
        </p:txBody>
      </p:sp>
      <p:sp>
        <p:nvSpPr>
          <p:cNvPr id="4" name="Прямоугольник 3"/>
          <p:cNvSpPr/>
          <p:nvPr/>
        </p:nvSpPr>
        <p:spPr>
          <a:xfrm>
            <a:off x="3851920" y="1052736"/>
            <a:ext cx="5292080" cy="4185761"/>
          </a:xfrm>
          <a:prstGeom prst="rect">
            <a:avLst/>
          </a:prstGeom>
          <a:pattFill prst="pct25">
            <a:fgClr>
              <a:srgbClr val="FFC000"/>
            </a:fgClr>
            <a:bgClr>
              <a:schemeClr val="bg1"/>
            </a:bgClr>
          </a:pattFill>
        </p:spPr>
        <p:txBody>
          <a:bodyPr wrap="square">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uz-Cyrl-UZ" sz="3800" b="0" i="0" u="none" strike="noStrike" kern="1200" cap="none" spc="0" normalizeH="0" baseline="0" noProof="0">
                <a:ln>
                  <a:noFill/>
                </a:ln>
                <a:solidFill>
                  <a:srgbClr val="006699"/>
                </a:solidFill>
                <a:effectLst/>
                <a:uLnTx/>
                <a:uFillTx/>
                <a:latin typeface="Verdana" pitchFamily="34" charset="0"/>
                <a:ea typeface="+mn-ea"/>
                <a:cs typeface="+mn-cs"/>
              </a:rPr>
              <a:t>бирор материкнинг маълум қисминигина ишғол қилади. Буларга қорақайин, шум, граб ва зарнаб турлари киради</a:t>
            </a:r>
            <a:endParaRPr kumimoji="0" lang="ru-RU" sz="38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endParaRPr>
          </a:p>
        </p:txBody>
      </p:sp>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l="682" t="1880" r="1216" b="1724"/>
          <a:stretch>
            <a:fillRect/>
          </a:stretch>
        </p:blipFill>
        <p:spPr bwMode="auto">
          <a:xfrm>
            <a:off x="314423" y="3717032"/>
            <a:ext cx="3500230" cy="270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90" y="1052735"/>
            <a:ext cx="3425696" cy="2471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246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algn="just"/>
            <a:r>
              <a:rPr lang="ru-RU" altLang="ru-RU" sz="2000" smtClean="0">
                <a:solidFill>
                  <a:schemeClr val="tx1">
                    <a:lumMod val="75000"/>
                    <a:lumOff val="25000"/>
                  </a:schemeClr>
                </a:solidFill>
                <a:latin typeface="Times New Roman" panose="02020603050405020304" pitchFamily="18" charset="0"/>
              </a:rPr>
              <a:t>	</a:t>
            </a:r>
            <a:r>
              <a:rPr lang="uz-Cyrl-UZ" sz="2000" smtClean="0"/>
              <a:t>Дарахтлар эгаллаган </a:t>
            </a:r>
            <a:r>
              <a:rPr lang="uz-Cyrl-UZ" sz="2000"/>
              <a:t>ҳудуд ниҳоятда чекланган бўлади. Улар фақатгина маълум бир географик зонада ўсади, уларга кавказ қорақарағайи, ва кавказ оққорағайи мисол бўлади. Ушбу нинабаргли дарахт турлари кавказ тоғларининг ғарбий қисмидагина тарқалган. Хандон писта ҳам Марказий Осиё республикалари ва эроннинг тоғ этакларида қурғоқчил лалми эрларда кенг тарқалган. элдор ва пицундия қарағайи ҳам Кавказнинг кичик ҳудудларида тарқалган. Мафтункор оққарағай </a:t>
            </a:r>
            <a:r>
              <a:rPr lang="uz-Cyrl-UZ" sz="2000" b="1">
                <a:solidFill>
                  <a:srgbClr val="0000FF"/>
                </a:solidFill>
              </a:rPr>
              <a:t>Камчатка</a:t>
            </a:r>
            <a:r>
              <a:rPr lang="uz-Cyrl-UZ" sz="2000"/>
              <a:t> ярим оролининг шарқий қисмидагина ўсади. Умуман эндемик турлар тоғ раёнларида ва оролларда кўпроқ тарқалган.</a:t>
            </a:r>
            <a:endParaRPr lang="ru-RU" altLang="ru-RU" sz="2000"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1714480" y="142852"/>
            <a:ext cx="55938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uz-Cyrl-UZ" sz="24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mn-cs"/>
              </a:rPr>
              <a:t>Ендемик турлар ареали</a:t>
            </a:r>
            <a:endParaRPr kumimoji="0" lang="ru-RU" altLang="ru-RU" sz="2200" b="1" i="0" u="none" strike="noStrike" kern="1200" cap="none" spc="0" normalizeH="0" baseline="0" noProof="0" dirty="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pic>
        <p:nvPicPr>
          <p:cNvPr id="9220" name="Picture 4" descr="Картинки по запросу кавказская сосн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344" y="4404078"/>
            <a:ext cx="2448272" cy="220486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2" name="Picture 6" descr="Картинки по запросу кавказская сосн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76377" y="4359611"/>
            <a:ext cx="2287711" cy="228771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4" name="Picture 8" descr="Похожее изображение"/>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01848" y="4359611"/>
            <a:ext cx="1662439" cy="228771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9226" name="Picture 10" descr="Похожее изображение"/>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2047" y="4449281"/>
            <a:ext cx="1734449" cy="224933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32061757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179512" y="908050"/>
            <a:ext cx="4811713" cy="5451475"/>
          </a:xfrm>
          <a:pattFill prst="wdDnDiag">
            <a:fgClr>
              <a:schemeClr val="accent1"/>
            </a:fgClr>
            <a:bgClr>
              <a:schemeClr val="bg1"/>
            </a:bgClr>
          </a:pattFill>
        </p:spPr>
        <p:txBody>
          <a:bodyPr/>
          <a:lstStyle/>
          <a:p>
            <a:pPr marL="0" indent="0" algn="just" eaLnBrk="1" hangingPunct="1">
              <a:lnSpc>
                <a:spcPct val="80000"/>
              </a:lnSpc>
              <a:buNone/>
            </a:pPr>
            <a:r>
              <a:rPr lang="uz-Cyrl-UZ" sz="2400"/>
              <a:t>Ўсимлик ареалининг марказида тур шаклларининг хилма-хиллиги камроқ, ареал чегараларида бўлса кўпаяди. Масалан эман, шум, арғувон, қорақарағай ўз ареалнинг жанубий ва шимолий чеккаларида фақат айрим қисмларида учрайди. Ўсимликлар ареали яхлит, алоҳида-алоҳида ва лентасимон бўлади. Агар дарахт тури бирор ҳудудда пайдо бўлиб, бир текис тарқалиб, яхлит ҳудудни ишғол </a:t>
            </a:r>
            <a:r>
              <a:rPr lang="uz-Cyrl-UZ" sz="2400" smtClean="0"/>
              <a:t>этса</a:t>
            </a:r>
            <a:r>
              <a:rPr lang="uz-Cyrl-UZ" sz="2400"/>
              <a:t>, яхлит ареал дейилади.</a:t>
            </a:r>
            <a:r>
              <a:rPr lang="en-US" altLang="ru-RU" sz="2200" dirty="0" smtClean="0">
                <a:latin typeface="Times New Roman" panose="02020603050405020304" pitchFamily="18" charset="0"/>
              </a:rPr>
              <a:t>	</a:t>
            </a:r>
            <a:endParaRPr lang="ru-RU" altLang="ru-RU" sz="2200" dirty="0" smtClean="0">
              <a:latin typeface="Times New Roman" panose="02020603050405020304" pitchFamily="18" charset="0"/>
            </a:endParaRPr>
          </a:p>
        </p:txBody>
      </p:sp>
      <p:pic>
        <p:nvPicPr>
          <p:cNvPr id="6" name="Picture 3" descr="C:\ЮНЕСКО\Слайдлар\Ем хашак етиштириш\рАСМЛАР\vinograd-bachchisarai.jpg"/>
          <p:cNvPicPr>
            <a:picLocks noChangeAspect="1" noChangeArrowheads="1"/>
          </p:cNvPicPr>
          <p:nvPr/>
        </p:nvPicPr>
        <p:blipFill>
          <a:blip r:embed="rId2"/>
          <a:srcRect/>
          <a:stretch>
            <a:fillRect/>
          </a:stretch>
        </p:blipFill>
        <p:spPr bwMode="auto">
          <a:xfrm>
            <a:off x="5235730" y="3501008"/>
            <a:ext cx="3706504" cy="2357454"/>
          </a:xfrm>
          <a:prstGeom prst="rect">
            <a:avLst/>
          </a:prstGeom>
          <a:noFill/>
        </p:spPr>
      </p:pic>
      <p:pic>
        <p:nvPicPr>
          <p:cNvPr id="10242" name="Picture 2" descr="Картинки по запросу ареал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3397" y="620688"/>
            <a:ext cx="3531171" cy="2354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57153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77526" y="404664"/>
            <a:ext cx="5292080" cy="5324535"/>
          </a:xfrm>
          <a:prstGeom prst="rect">
            <a:avLst/>
          </a:prstGeom>
          <a:pattFill prst="pct25">
            <a:fgClr>
              <a:schemeClr val="accent3">
                <a:lumMod val="75000"/>
              </a:schemeClr>
            </a:fgClr>
            <a:bgClr>
              <a:schemeClr val="bg1"/>
            </a:bgClr>
          </a:pattFill>
          <a:ln>
            <a:solidFill>
              <a:schemeClr val="accent2">
                <a:shade val="50000"/>
              </a:schemeClr>
            </a:solidFill>
          </a:ln>
        </p:spPr>
        <p:txBody>
          <a:bodyPr wrap="square">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Маълумки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ўсимликлар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ва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тупроқлар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орасида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ўзвий</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боғлиқли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мавжуд</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Шу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боисдан</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айрим</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ўсимликлар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турлари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ёки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гуруҳи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тупроқлар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учун</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индикаторлик</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вазифасини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ҳам</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ўташи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мумкин</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Жумладан</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ўсимликларга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тупроқларнинг</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кимёвий</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хусусиятлари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(гумус, туз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режими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физик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хусусиятлари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механиқ</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таркиби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структураси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нам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сиғими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зичлиги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ҳ. қ)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ва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улар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билан</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боғлиқ</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микроорганизмлар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бактериялар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сиғими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замбуруғлар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сув</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ўтлари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таркиби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ва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ҳ к)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маълум</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маънода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таъсир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кўрсатади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Тупроққа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ва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у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орқали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ўсимликларга</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шунингдек</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тоғ</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жинслари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ҳам</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таъсир</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 </a:t>
            </a:r>
            <a:r>
              <a:rPr kumimoji="0" lang="ru-RU" sz="2000" b="0" i="0" u="none" strike="noStrike" kern="1200" cap="none" spc="0" normalizeH="0" baseline="0" noProof="0" dirty="0" err="1">
                <a:ln>
                  <a:noFill/>
                </a:ln>
                <a:solidFill>
                  <a:srgbClr val="006699"/>
                </a:solidFill>
                <a:effectLst/>
                <a:uLnTx/>
                <a:uFillTx/>
                <a:latin typeface="Verdana" pitchFamily="34" charset="0"/>
                <a:ea typeface="+mn-ea"/>
                <a:cs typeface="Times New Roman" panose="02020603050405020304" pitchFamily="18" charset="0"/>
              </a:rPr>
              <a:t>кўрсатади</a:t>
            </a:r>
            <a:r>
              <a:rPr kumimoji="0" lang="ru-RU" sz="2000" b="0" i="0" u="none" strike="noStrike" kern="1200" cap="none" spc="0" normalizeH="0" baseline="0" noProof="0" dirty="0">
                <a:ln>
                  <a:noFill/>
                </a:ln>
                <a:solidFill>
                  <a:srgbClr val="006699"/>
                </a:solidFill>
                <a:effectLst/>
                <a:uLnTx/>
                <a:uFillTx/>
                <a:latin typeface="Verdana" pitchFamily="34" charset="0"/>
                <a:ea typeface="+mn-ea"/>
                <a:cs typeface="Times New Roman" panose="02020603050405020304" pitchFamily="18" charset="0"/>
              </a:rPr>
              <a:t>.</a:t>
            </a: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1"/>
            <a:ext cx="1900507" cy="18446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9" name="Picture 5" descr="r001-027"/>
          <p:cNvPicPr>
            <a:picLocks noGrp="1" noChangeAspect="1" noChangeArrowheads="1"/>
          </p:cNvPicPr>
          <p:nvPr>
            <p:ph idx="1"/>
          </p:nvPr>
        </p:nvPicPr>
        <p:blipFill rotWithShape="1">
          <a:blip r:embed="rId4" cstate="print"/>
          <a:srcRect r="19085"/>
          <a:stretch/>
        </p:blipFill>
        <p:spPr>
          <a:xfrm>
            <a:off x="1070853" y="5385002"/>
            <a:ext cx="1762508" cy="14651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23728" y="44624"/>
            <a:ext cx="1638081" cy="179789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Рисунок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39218" y="2065656"/>
            <a:ext cx="1738308" cy="150735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15684" y="3654504"/>
            <a:ext cx="1648321" cy="142997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 name="Рисунок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336" y="2121187"/>
            <a:ext cx="1565896" cy="12358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1266" name="Picture 2" descr="Картинки по запросу ареал деревьев"/>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85336" y="3643543"/>
            <a:ext cx="1853882" cy="123592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36715009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nvPr>
        </p:nvGraphicFramePr>
        <p:xfrm>
          <a:off x="285720" y="1397000"/>
          <a:ext cx="8358246" cy="5175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428596" y="428604"/>
            <a:ext cx="7858180" cy="646331"/>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sz="1800" b="0" i="0" u="none" strike="noStrike" kern="1200" cap="none" spc="0" normalizeH="0" baseline="0" noProof="0">
                <a:ln>
                  <a:noFill/>
                </a:ln>
                <a:solidFill>
                  <a:srgbClr val="FFFFFF"/>
                </a:solidFill>
                <a:effectLst/>
                <a:uLnTx/>
                <a:uFillTx/>
                <a:latin typeface="Verdana"/>
                <a:ea typeface="+mn-ea"/>
                <a:cs typeface="+mn-cs"/>
              </a:rPr>
              <a:t>Дарахт ва бута ўсимликларининг ҳозирги ареали қуйидаги сабабларга кўра шаклланган.</a:t>
            </a:r>
            <a:endParaRPr kumimoji="0" lang="ru-RU" sz="1800" b="0" i="0" u="none" strike="noStrike" kern="1200" cap="none" spc="0" normalizeH="0" baseline="0" noProof="0">
              <a:ln>
                <a:noFill/>
              </a:ln>
              <a:solidFill>
                <a:srgbClr val="FFFFFF"/>
              </a:solidFill>
              <a:effectLst/>
              <a:uLnTx/>
              <a:uFillTx/>
              <a:latin typeface="Verdana"/>
              <a:ea typeface="+mn-ea"/>
              <a:cs typeface="+mn-cs"/>
            </a:endParaRPr>
          </a:p>
        </p:txBody>
      </p:sp>
    </p:spTree>
    <p:extLst>
      <p:ext uri="{BB962C8B-B14F-4D97-AF65-F5344CB8AC3E}">
        <p14:creationId xmlns:p14="http://schemas.microsoft.com/office/powerpoint/2010/main" val="20089433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rot="10800000" flipV="1">
            <a:off x="411495" y="332656"/>
            <a:ext cx="8715404" cy="4154984"/>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uz-Cyrl-UZ" sz="2400" b="0" i="0" u="none" strike="noStrike" kern="1200" cap="none" spc="0" normalizeH="0" baseline="0" noProof="0">
                <a:ln>
                  <a:noFill/>
                </a:ln>
                <a:solidFill>
                  <a:prstClr val="black"/>
                </a:solidFill>
                <a:effectLst/>
                <a:uLnTx/>
                <a:uFillTx/>
                <a:latin typeface="Corbel" panose="020B0503020204020204" pitchFamily="34" charset="0"/>
                <a:ea typeface="+mn-ea"/>
                <a:cs typeface="+mn-cs"/>
              </a:rPr>
              <a:t>Инсон онгли ҳаёт кечира бошлаган даврлардан бошлаб, табиатда ўзининг эҳтиёжи учун зарур бўлган озиқ-овқат, дориворлик аҳамиятига эга бўлган фойдали ўсимликларни бир жойдан иккинчи жойга кўчириб, янги шароитларда ўстириб, кўпайтирган ҳамда фойдаланган. Ўтган 200 йиллик даврда бу иш шу қадар авж олдики, ёввойи ҳолда ўсиб ётган кўп ўсимликларни маданийлаштирилиб, ўстириш бошланди, уларнинг қимматли навлари яратилди. Инсон доимо ўсимликлар орасидан йирик мевали, ўзини эҳтиёжини қондира оладиган қимматли шаклларни саралаб, танлаб олиб, пайванд қилиб кўпайтирган.</a:t>
            </a:r>
            <a:endParaRPr kumimoji="0" lang="ru-RU" sz="24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p:txBody>
      </p:sp>
      <p:pic>
        <p:nvPicPr>
          <p:cNvPr id="1229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4511999"/>
            <a:ext cx="3521224" cy="2167918"/>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Картинки по запросу космополитный ареал дереве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4511999"/>
            <a:ext cx="3384376" cy="2216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05942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23528" y="0"/>
            <a:ext cx="8497887" cy="2996952"/>
          </a:xfrm>
          <a:pattFill prst="pct5">
            <a:fgClr>
              <a:srgbClr val="008080"/>
            </a:fgClr>
            <a:bgClr>
              <a:schemeClr val="bg1"/>
            </a:bgClr>
          </a:pattFill>
        </p:spPr>
        <p:txBody>
          <a:bodyPr>
            <a:noAutofit/>
          </a:bodyPr>
          <a:lstStyle/>
          <a:p>
            <a:pPr algn="just"/>
            <a:r>
              <a:rPr lang="uz-Cyrl-UZ" sz="2400"/>
              <a:t>Ҳозирги вақтда исталган бирор мамлакат флорасининг таркиби билан танишсак, у </a:t>
            </a:r>
            <a:r>
              <a:rPr lang="uz-Cyrl-UZ" sz="2400" smtClean="0"/>
              <a:t>ерда </a:t>
            </a:r>
            <a:r>
              <a:rPr lang="uz-Cyrl-UZ" sz="2400"/>
              <a:t>албатта табиий ҳолда ўсувчи ўсимликлар билан бир қаторда бошқа географик зоналардан келтирилиб ўстирилаётган маданий интродуксия қилинган ўсимликларни ҳам кўришимиз мумкин. Бирор мамлакат ёки ҳудудга, бу </a:t>
            </a:r>
            <a:r>
              <a:rPr lang="uz-Cyrl-UZ" sz="2400" smtClean="0"/>
              <a:t>ернинг </a:t>
            </a:r>
            <a:r>
              <a:rPr lang="uz-Cyrl-UZ" sz="2400"/>
              <a:t>табиий шароитида илгари ўсмаган дарахт бута ўсимликларини олиб келиб ўстириш </a:t>
            </a:r>
            <a:r>
              <a:rPr lang="uz-Cyrl-UZ" sz="2400" b="1"/>
              <a:t>интродуксия</a:t>
            </a:r>
            <a:r>
              <a:rPr lang="uz-Cyrl-UZ" sz="2400"/>
              <a:t> дейилади.</a:t>
            </a:r>
            <a:endParaRPr lang="ru-RU" sz="2400" dirty="0"/>
          </a:p>
        </p:txBody>
      </p:sp>
      <p:pic>
        <p:nvPicPr>
          <p:cNvPr id="13314" name="Picture 2" descr="Картинки по запросу интродукция растений пример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300843"/>
            <a:ext cx="2808312" cy="321754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интродукция растений пример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3315615"/>
            <a:ext cx="2413154" cy="3217540"/>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Картинки по запросу интродукция растений пример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240" y="3266145"/>
            <a:ext cx="2238003" cy="325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9080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486248" y="1268760"/>
          <a:ext cx="8406232" cy="4032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428596" y="428604"/>
            <a:ext cx="7858180" cy="369332"/>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1800" b="0" i="0" u="none" strike="noStrike" kern="0" cap="none" spc="0" normalizeH="0" baseline="0" noProof="0">
                <a:ln>
                  <a:noFill/>
                </a:ln>
                <a:solidFill>
                  <a:srgbClr val="FFFFFF"/>
                </a:solidFill>
                <a:effectLst/>
                <a:uLnTx/>
                <a:uFillTx/>
                <a:latin typeface="Verdana"/>
                <a:ea typeface="+mn-ea"/>
                <a:cs typeface="+mn-cs"/>
              </a:rPr>
              <a:t>Ўсимликлар </a:t>
            </a:r>
            <a:r>
              <a:rPr kumimoji="0" lang="uz-Cyrl-UZ" sz="1800" b="0" i="0" u="none" strike="noStrike" kern="0" cap="none" spc="0" normalizeH="0" baseline="0" noProof="0" smtClean="0">
                <a:ln>
                  <a:noFill/>
                </a:ln>
                <a:solidFill>
                  <a:srgbClr val="FFFFFF"/>
                </a:solidFill>
                <a:effectLst/>
                <a:uLnTx/>
                <a:uFillTx/>
                <a:latin typeface="Verdana"/>
                <a:ea typeface="+mn-ea"/>
                <a:cs typeface="+mn-cs"/>
              </a:rPr>
              <a:t>интродуксияси 2 та гурухга ажратилади.</a:t>
            </a:r>
            <a:endParaRPr kumimoji="0" lang="ru-RU" sz="1800" b="0" i="0" u="none" strike="noStrike" kern="0" cap="none" spc="0" normalizeH="0" baseline="0" noProof="0" smtClean="0">
              <a:ln>
                <a:noFill/>
              </a:ln>
              <a:solidFill>
                <a:srgbClr val="FFFFFF"/>
              </a:solidFill>
              <a:effectLst/>
              <a:uLnTx/>
              <a:uFillTx/>
              <a:latin typeface="Verdana"/>
              <a:ea typeface="+mn-ea"/>
              <a:cs typeface="+mn-cs"/>
            </a:endParaRPr>
          </a:p>
        </p:txBody>
      </p:sp>
    </p:spTree>
    <p:extLst>
      <p:ext uri="{BB962C8B-B14F-4D97-AF65-F5344CB8AC3E}">
        <p14:creationId xmlns:p14="http://schemas.microsoft.com/office/powerpoint/2010/main" val="6414683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
            <a:ext cx="8784976" cy="4149080"/>
          </a:xfrm>
        </p:spPr>
        <p:txBody>
          <a:bodyPr/>
          <a:lstStyle/>
          <a:p>
            <a:pPr algn="just"/>
            <a:r>
              <a:rPr lang="uz-Cyrl-UZ"/>
              <a:t>Дарахт ва бута ўсимликлар бир географик зонадан иккинчи географик зонага кўчирилганда, янги шароитлар, яъни иқлим ва тупроқ шароитларига мослашиб кета олгандагина муваффақиятли ўстирилади ва тарқатилади. </a:t>
            </a:r>
            <a:endParaRPr lang="uz-Cyrl-UZ" smtClean="0"/>
          </a:p>
          <a:p>
            <a:pPr algn="just"/>
            <a:r>
              <a:rPr lang="uz-Cyrl-UZ" smtClean="0"/>
              <a:t>Бу </a:t>
            </a:r>
            <a:r>
              <a:rPr lang="uz-Cyrl-UZ"/>
              <a:t>ҳол уларнинг </a:t>
            </a:r>
            <a:r>
              <a:rPr lang="uz-Cyrl-UZ" b="1"/>
              <a:t>табиийлашиши</a:t>
            </a:r>
            <a:r>
              <a:rPr lang="uz-Cyrl-UZ"/>
              <a:t> дейилади. Аксинча кўп ҳолларда ўсимликлар янги шароитларга мослаша олмайди, қуриб қолади, нобуд бўлади. Бундай шароитларда унинг ўсиши учун қўшимча чоралар кўрилади ва қулай шароитлар яратилади. </a:t>
            </a:r>
            <a:endParaRPr lang="ru-RU"/>
          </a:p>
        </p:txBody>
      </p:sp>
      <p:pic>
        <p:nvPicPr>
          <p:cNvPr id="1026" name="Picture 2" descr="Картинки по запросу интродукция растений пример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0032" y="4181201"/>
            <a:ext cx="3260237" cy="24451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4210291"/>
            <a:ext cx="3428256" cy="2571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9961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6672"/>
            <a:ext cx="8568952" cy="2554545"/>
          </a:xfrm>
          <a:prstGeom prst="rect">
            <a:avLst/>
          </a:prstGeom>
          <a:pattFill prst="pct5">
            <a:fgClr>
              <a:schemeClr val="accent2"/>
            </a:fgClr>
            <a:bgClr>
              <a:schemeClr val="bg1"/>
            </a:bgClr>
          </a:pattFill>
        </p:spPr>
        <p:txBody>
          <a:bodyPr wrap="square">
            <a:spAutoFit/>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uz-Cyrl-UZ" sz="2000" b="0" i="0" u="none" strike="noStrike" kern="1200" cap="none" spc="0" normalizeH="0" baseline="0" noProof="0">
                <a:ln>
                  <a:noFill/>
                </a:ln>
                <a:solidFill>
                  <a:prstClr val="black"/>
                </a:solidFill>
                <a:effectLst/>
                <a:uLnTx/>
                <a:uFillTx/>
                <a:latin typeface="Verdana" pitchFamily="34" charset="0"/>
                <a:ea typeface="+mn-ea"/>
                <a:cs typeface="+mn-cs"/>
              </a:rPr>
              <a:t>Дурагайлаш усули билан ўсимлик турини янги шароитларга мослаштириш </a:t>
            </a:r>
            <a:r>
              <a:rPr kumimoji="0" lang="uz-Cyrl-UZ" sz="2000" b="1" i="0" u="none" strike="noStrike" kern="1200" cap="none" spc="0" normalizeH="0" baseline="0" noProof="0">
                <a:ln>
                  <a:noFill/>
                </a:ln>
                <a:solidFill>
                  <a:prstClr val="black"/>
                </a:solidFill>
                <a:effectLst/>
                <a:uLnTx/>
                <a:uFillTx/>
                <a:latin typeface="Verdana" pitchFamily="34" charset="0"/>
                <a:ea typeface="+mn-ea"/>
                <a:cs typeface="+mn-cs"/>
              </a:rPr>
              <a:t>иқлимлаштириш</a:t>
            </a:r>
            <a:r>
              <a:rPr kumimoji="0" lang="uz-Cyrl-UZ" sz="2000" b="0" i="0" u="none" strike="noStrike" kern="1200" cap="none" spc="0" normalizeH="0" baseline="0" noProof="0">
                <a:ln>
                  <a:noFill/>
                </a:ln>
                <a:solidFill>
                  <a:prstClr val="black"/>
                </a:solidFill>
                <a:effectLst/>
                <a:uLnTx/>
                <a:uFillTx/>
                <a:latin typeface="Verdana" pitchFamily="34" charset="0"/>
                <a:ea typeface="+mn-ea"/>
                <a:cs typeface="+mn-cs"/>
              </a:rPr>
              <a:t> дейилади. И.В.Мичурин шу усул билан мевали ўсимликларнинг кўплаб янги дурагайларини яратган. Жанубий </a:t>
            </a:r>
            <a:r>
              <a:rPr kumimoji="0" lang="uz-Cyrl-UZ" sz="2000" b="0" i="0" u="none" strike="noStrike" kern="1200" cap="none" spc="0" normalizeH="0" baseline="0" noProof="0" smtClean="0">
                <a:ln>
                  <a:noFill/>
                </a:ln>
                <a:solidFill>
                  <a:prstClr val="black"/>
                </a:solidFill>
                <a:effectLst/>
                <a:uLnTx/>
                <a:uFillTx/>
                <a:latin typeface="Verdana" pitchFamily="34" charset="0"/>
                <a:ea typeface="+mn-ea"/>
                <a:cs typeface="+mn-cs"/>
              </a:rPr>
              <a:t>районларда </a:t>
            </a:r>
            <a:r>
              <a:rPr kumimoji="0" lang="uz-Cyrl-UZ" sz="2000" b="0" i="0" u="none" strike="noStrike" kern="1200" cap="none" spc="0" normalizeH="0" baseline="0" noProof="0">
                <a:ln>
                  <a:noFill/>
                </a:ln>
                <a:solidFill>
                  <a:prstClr val="black"/>
                </a:solidFill>
                <a:effectLst/>
                <a:uLnTx/>
                <a:uFillTx/>
                <a:latin typeface="Verdana" pitchFamily="34" charset="0"/>
                <a:ea typeface="+mn-ea"/>
                <a:cs typeface="+mn-cs"/>
              </a:rPr>
              <a:t>ўсувчи қимматли хўжалик аҳамиятига эга бўлган тур ва навларни шимолий раёнларда ўсувчи турлар билан чатиштириб янги дурагайлар яратдики, улар совуқ иқлимли шимолий </a:t>
            </a:r>
            <a:r>
              <a:rPr kumimoji="0" lang="uz-Cyrl-UZ" sz="2000" b="0" i="0" u="none" strike="noStrike" kern="1200" cap="none" spc="0" normalizeH="0" baseline="0" noProof="0" smtClean="0">
                <a:ln>
                  <a:noFill/>
                </a:ln>
                <a:solidFill>
                  <a:prstClr val="black"/>
                </a:solidFill>
                <a:effectLst/>
                <a:uLnTx/>
                <a:uFillTx/>
                <a:latin typeface="Verdana" pitchFamily="34" charset="0"/>
                <a:ea typeface="+mn-ea"/>
                <a:cs typeface="+mn-cs"/>
              </a:rPr>
              <a:t>районларда </a:t>
            </a:r>
            <a:r>
              <a:rPr kumimoji="0" lang="uz-Cyrl-UZ" sz="2000" b="0" i="0" u="none" strike="noStrike" kern="1200" cap="none" spc="0" normalizeH="0" baseline="0" noProof="0">
                <a:ln>
                  <a:noFill/>
                </a:ln>
                <a:solidFill>
                  <a:prstClr val="black"/>
                </a:solidFill>
                <a:effectLst/>
                <a:uLnTx/>
                <a:uFillTx/>
                <a:latin typeface="Verdana" pitchFamily="34" charset="0"/>
                <a:ea typeface="+mn-ea"/>
                <a:cs typeface="+mn-cs"/>
              </a:rPr>
              <a:t>ўсиб, ҳосил бериш имкониятига эга бўлишди.</a:t>
            </a:r>
            <a:endParaRPr kumimoji="0" lang="ru-RU" sz="20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pic>
        <p:nvPicPr>
          <p:cNvPr id="2050"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68147" y="3469289"/>
            <a:ext cx="4052325" cy="303924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429000"/>
            <a:ext cx="3672408" cy="3119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81341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66e97e2581d8aa0de628099827e642ce5c4d2c3"/>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6.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7.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958</TotalTime>
  <Words>1687</Words>
  <Application>Microsoft Office PowerPoint</Application>
  <PresentationFormat>Экран (4:3)</PresentationFormat>
  <Paragraphs>77</Paragraphs>
  <Slides>29</Slides>
  <Notes>4</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9</vt:i4>
      </vt:variant>
      <vt:variant>
        <vt:lpstr>Заголовки слайдов</vt:lpstr>
      </vt:variant>
      <vt:variant>
        <vt:i4>29</vt:i4>
      </vt:variant>
    </vt:vector>
  </HeadingPairs>
  <TitlesOfParts>
    <vt:vector size="53" baseType="lpstr">
      <vt:lpstr>Arial</vt:lpstr>
      <vt:lpstr>Calibri</vt:lpstr>
      <vt:lpstr>Cambria</vt:lpstr>
      <vt:lpstr>Century Gothic</vt:lpstr>
      <vt:lpstr>Corbel</vt:lpstr>
      <vt:lpstr>Franklin Gothic Book</vt:lpstr>
      <vt:lpstr>Franklin Gothic Medium</vt:lpstr>
      <vt:lpstr>Gill Sans MT</vt:lpstr>
      <vt:lpstr>Perpetua</vt:lpstr>
      <vt:lpstr>Times New Roman</vt:lpstr>
      <vt:lpstr>Trebuchet MS</vt:lpstr>
      <vt:lpstr>Verdana</vt:lpstr>
      <vt:lpstr>Wingdings</vt:lpstr>
      <vt:lpstr>Wingdings 2</vt:lpstr>
      <vt:lpstr>Wingdings 3</vt:lpstr>
      <vt:lpstr>Balloons</vt:lpstr>
      <vt:lpstr>Справедливость</vt:lpstr>
      <vt:lpstr>Трек</vt:lpstr>
      <vt:lpstr>Изящная</vt:lpstr>
      <vt:lpstr>Легкий дым</vt:lpstr>
      <vt:lpstr>Солнцестояние</vt:lpstr>
      <vt:lpstr>1_Трек</vt:lpstr>
      <vt:lpstr>Office Theme</vt:lpstr>
      <vt:lpstr>Грань</vt:lpstr>
      <vt:lpstr>Презентация PowerPoint</vt:lpstr>
      <vt:lpstr>Режа:</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vt:lpstr>
      <vt:lpstr>Дарахт турларининг географик тарқалиши</vt:lpstr>
      <vt:lpstr>Презентация PowerPoint</vt:lpstr>
      <vt:lpstr>Презентация PowerPoint</vt:lpstr>
      <vt:lpstr>МДҲ территориясида 7 та табиий зона бўлиб, улар қуйидагилардан иборат</vt:lpstr>
      <vt:lpstr>Презентация PowerPoint</vt:lpstr>
      <vt:lpstr>Ўсимлик ареалларини катта-кичиклигига қараб улар 4 га бўлинади</vt:lpstr>
      <vt:lpstr>Космополит ареалли ўсимликлар</vt:lpstr>
      <vt:lpstr>Кенг ареалли ўсимликлар</vt:lpstr>
      <vt:lpstr>Тор ареалли ўсимликлар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148</cp:revision>
  <cp:lastPrinted>1601-01-01T00:00:00Z</cp:lastPrinted>
  <dcterms:created xsi:type="dcterms:W3CDTF">2011-08-22T10:27:00Z</dcterms:created>
  <dcterms:modified xsi:type="dcterms:W3CDTF">2019-11-23T00:38:02Z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