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 id="2147483853" r:id="rId2"/>
    <p:sldMasterId id="2147483865" r:id="rId3"/>
    <p:sldMasterId id="2147483877" r:id="rId4"/>
    <p:sldMasterId id="2147483901" r:id="rId5"/>
    <p:sldMasterId id="2147483913" r:id="rId6"/>
    <p:sldMasterId id="2147483925" r:id="rId7"/>
  </p:sldMasterIdLst>
  <p:notesMasterIdLst>
    <p:notesMasterId r:id="rId26"/>
  </p:notesMasterIdLst>
  <p:sldIdLst>
    <p:sldId id="261" r:id="rId8"/>
    <p:sldId id="338" r:id="rId9"/>
    <p:sldId id="279" r:id="rId10"/>
    <p:sldId id="322" r:id="rId11"/>
    <p:sldId id="294" r:id="rId12"/>
    <p:sldId id="299" r:id="rId13"/>
    <p:sldId id="329" r:id="rId14"/>
    <p:sldId id="331" r:id="rId15"/>
    <p:sldId id="337" r:id="rId16"/>
    <p:sldId id="340" r:id="rId17"/>
    <p:sldId id="339" r:id="rId18"/>
    <p:sldId id="334" r:id="rId19"/>
    <p:sldId id="343" r:id="rId20"/>
    <p:sldId id="344" r:id="rId21"/>
    <p:sldId id="342" r:id="rId22"/>
    <p:sldId id="345" r:id="rId23"/>
    <p:sldId id="348" r:id="rId24"/>
    <p:sldId id="275" r:id="rId25"/>
  </p:sldIdLst>
  <p:sldSz cx="9144000" cy="6858000" type="screen4x3"/>
  <p:notesSz cx="6858000" cy="9144000"/>
  <p:custDataLst>
    <p:tags r:id="rId27"/>
  </p:custDataLst>
  <p:defaultTextStyle>
    <a:defPPr>
      <a:defRPr lang="ru-RU"/>
    </a:defPPr>
    <a:lvl1pPr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1400" kern="1200">
        <a:solidFill>
          <a:schemeClr val="tx1"/>
        </a:solidFill>
        <a:latin typeface="Times New Roman" panose="02020603050405020304" pitchFamily="18" charset="0"/>
        <a:ea typeface="+mn-ea"/>
        <a:cs typeface="+mn-cs"/>
      </a:defRPr>
    </a:lvl5pPr>
    <a:lvl6pPr marL="2286000" algn="l" defTabSz="914400" rtl="0" eaLnBrk="1" latinLnBrk="0" hangingPunct="1">
      <a:defRPr sz="1400" kern="1200">
        <a:solidFill>
          <a:schemeClr val="tx1"/>
        </a:solidFill>
        <a:latin typeface="Times New Roman" panose="02020603050405020304" pitchFamily="18" charset="0"/>
        <a:ea typeface="+mn-ea"/>
        <a:cs typeface="+mn-cs"/>
      </a:defRPr>
    </a:lvl6pPr>
    <a:lvl7pPr marL="2743200" algn="l" defTabSz="914400" rtl="0" eaLnBrk="1" latinLnBrk="0" hangingPunct="1">
      <a:defRPr sz="1400" kern="1200">
        <a:solidFill>
          <a:schemeClr val="tx1"/>
        </a:solidFill>
        <a:latin typeface="Times New Roman" panose="02020603050405020304" pitchFamily="18" charset="0"/>
        <a:ea typeface="+mn-ea"/>
        <a:cs typeface="+mn-cs"/>
      </a:defRPr>
    </a:lvl7pPr>
    <a:lvl8pPr marL="3200400" algn="l" defTabSz="914400" rtl="0" eaLnBrk="1" latinLnBrk="0" hangingPunct="1">
      <a:defRPr sz="1400" kern="1200">
        <a:solidFill>
          <a:schemeClr val="tx1"/>
        </a:solidFill>
        <a:latin typeface="Times New Roman" panose="02020603050405020304" pitchFamily="18" charset="0"/>
        <a:ea typeface="+mn-ea"/>
        <a:cs typeface="+mn-cs"/>
      </a:defRPr>
    </a:lvl8pPr>
    <a:lvl9pPr marL="3657600" algn="l" defTabSz="914400" rtl="0" eaLnBrk="1" latinLnBrk="0" hangingPunct="1">
      <a:defRPr sz="1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99"/>
    <a:srgbClr val="00FF00"/>
    <a:srgbClr val="FF0000"/>
    <a:srgbClr val="FF6699"/>
    <a:srgbClr val="F9FEBE"/>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52" autoAdjust="0"/>
    <p:restoredTop sz="94660"/>
  </p:normalViewPr>
  <p:slideViewPr>
    <p:cSldViewPr>
      <p:cViewPr varScale="1">
        <p:scale>
          <a:sx n="66" d="100"/>
          <a:sy n="66" d="100"/>
        </p:scale>
        <p:origin x="165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2D4A464E-8E1D-4751-888D-0CC42BECD3DC}" type="datetimeFigureOut">
              <a:rPr lang="ru-RU"/>
              <a:pPr>
                <a:defRPr/>
              </a:pPr>
              <a:t>23.11.2019</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1E86CCA8-51C5-4442-AA67-8ADBAE112C3C}" type="slidenum">
              <a:rPr lang="ru-RU"/>
              <a:pPr>
                <a:defRPr/>
              </a:pPr>
              <a:t>‹#›</a:t>
            </a:fld>
            <a:endParaRPr lang="ru-RU"/>
          </a:p>
        </p:txBody>
      </p:sp>
    </p:spTree>
    <p:extLst>
      <p:ext uri="{BB962C8B-B14F-4D97-AF65-F5344CB8AC3E}">
        <p14:creationId xmlns:p14="http://schemas.microsoft.com/office/powerpoint/2010/main" val="14914568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3</a:t>
            </a:fld>
            <a:endParaRPr lang="ru-RU" altLang="ru-RU" sz="1200" smtClean="0"/>
          </a:p>
        </p:txBody>
      </p:sp>
    </p:spTree>
    <p:extLst>
      <p:ext uri="{BB962C8B-B14F-4D97-AF65-F5344CB8AC3E}">
        <p14:creationId xmlns:p14="http://schemas.microsoft.com/office/powerpoint/2010/main" val="39467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1E86CCA8-51C5-4442-AA67-8ADBAE112C3C}" type="slidenum">
              <a:rPr lang="ru-RU" smtClean="0"/>
              <a:pPr>
                <a:defRPr/>
              </a:pPr>
              <a:t>10</a:t>
            </a:fld>
            <a:endParaRPr lang="ru-RU"/>
          </a:p>
        </p:txBody>
      </p:sp>
    </p:spTree>
    <p:extLst>
      <p:ext uri="{BB962C8B-B14F-4D97-AF65-F5344CB8AC3E}">
        <p14:creationId xmlns:p14="http://schemas.microsoft.com/office/powerpoint/2010/main" val="34280322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9534BD55-2091-4061-A031-28CE95CD765F}" type="slidenum">
              <a:rPr lang="ru-RU" altLang="ru-RU"/>
              <a:pPr>
                <a:defRPr/>
              </a:pPr>
              <a:t>‹#›</a:t>
            </a:fld>
            <a:endParaRPr lang="ru-RU" altLang="ru-RU"/>
          </a:p>
        </p:txBody>
      </p:sp>
    </p:spTree>
    <p:extLst>
      <p:ext uri="{BB962C8B-B14F-4D97-AF65-F5344CB8AC3E}">
        <p14:creationId xmlns:p14="http://schemas.microsoft.com/office/powerpoint/2010/main" val="3001236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68BB6487-BE14-408C-90EC-1D26A67D8239}" type="slidenum">
              <a:rPr lang="ru-RU" altLang="ru-RU"/>
              <a:pPr>
                <a:defRPr/>
              </a:pPr>
              <a:t>‹#›</a:t>
            </a:fld>
            <a:endParaRPr lang="ru-RU" altLang="ru-RU"/>
          </a:p>
        </p:txBody>
      </p:sp>
    </p:spTree>
    <p:extLst>
      <p:ext uri="{BB962C8B-B14F-4D97-AF65-F5344CB8AC3E}">
        <p14:creationId xmlns:p14="http://schemas.microsoft.com/office/powerpoint/2010/main" val="21181276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76FC0F4-E4FC-47CD-9D3A-01C153A50727}" type="slidenum">
              <a:rPr lang="ru-RU" altLang="ru-RU"/>
              <a:pPr>
                <a:defRPr/>
              </a:pPr>
              <a:t>‹#›</a:t>
            </a:fld>
            <a:endParaRPr lang="ru-RU" altLang="ru-RU"/>
          </a:p>
        </p:txBody>
      </p:sp>
    </p:spTree>
    <p:extLst>
      <p:ext uri="{BB962C8B-B14F-4D97-AF65-F5344CB8AC3E}">
        <p14:creationId xmlns:p14="http://schemas.microsoft.com/office/powerpoint/2010/main" val="1611641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F383FC5D-77FD-4F79-8A88-24E4DD6E0C88}" type="slidenum">
              <a:rPr lang="ru-RU" altLang="ru-RU"/>
              <a:pPr>
                <a:defRPr/>
              </a:pPr>
              <a:t>‹#›</a:t>
            </a:fld>
            <a:endParaRPr lang="ru-RU" altLang="ru-RU"/>
          </a:p>
        </p:txBody>
      </p:sp>
    </p:spTree>
    <p:extLst>
      <p:ext uri="{BB962C8B-B14F-4D97-AF65-F5344CB8AC3E}">
        <p14:creationId xmlns:p14="http://schemas.microsoft.com/office/powerpoint/2010/main" val="1637671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51CFA5D9-744A-4842-B78B-E870FD3E4F62}" type="slidenum">
              <a:rPr lang="ru-RU" altLang="ru-RU"/>
              <a:pPr>
                <a:defRPr/>
              </a:pPr>
              <a:t>‹#›</a:t>
            </a:fld>
            <a:endParaRPr lang="ru-RU" altLang="ru-RU"/>
          </a:p>
        </p:txBody>
      </p:sp>
    </p:spTree>
    <p:extLst>
      <p:ext uri="{BB962C8B-B14F-4D97-AF65-F5344CB8AC3E}">
        <p14:creationId xmlns:p14="http://schemas.microsoft.com/office/powerpoint/2010/main" val="195073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C1C594F9-768F-4664-97E3-D06C820DE409}" type="slidenum">
              <a:rPr lang="ru-RU" altLang="ru-RU"/>
              <a:pPr>
                <a:defRPr/>
              </a:pPr>
              <a:t>‹#›</a:t>
            </a:fld>
            <a:endParaRPr lang="ru-RU" altLang="ru-RU"/>
          </a:p>
        </p:txBody>
      </p:sp>
    </p:spTree>
    <p:extLst>
      <p:ext uri="{BB962C8B-B14F-4D97-AF65-F5344CB8AC3E}">
        <p14:creationId xmlns:p14="http://schemas.microsoft.com/office/powerpoint/2010/main" val="131424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2954B6A0-EDD2-4845-8F2C-0ABF8962436A}" type="slidenum">
              <a:rPr lang="ru-RU" altLang="ru-RU"/>
              <a:pPr>
                <a:defRPr/>
              </a:pPr>
              <a:t>‹#›</a:t>
            </a:fld>
            <a:endParaRPr lang="ru-RU" altLang="ru-RU"/>
          </a:p>
        </p:txBody>
      </p:sp>
    </p:spTree>
    <p:extLst>
      <p:ext uri="{BB962C8B-B14F-4D97-AF65-F5344CB8AC3E}">
        <p14:creationId xmlns:p14="http://schemas.microsoft.com/office/powerpoint/2010/main" val="110206559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B725BB25-2C17-407D-9F62-14C54F01D054}" type="slidenum">
              <a:rPr lang="ru-RU" altLang="ru-RU"/>
              <a:pPr>
                <a:defRPr/>
              </a:pPr>
              <a:t>‹#›</a:t>
            </a:fld>
            <a:endParaRPr lang="ru-RU" altLang="ru-RU"/>
          </a:p>
        </p:txBody>
      </p:sp>
    </p:spTree>
    <p:extLst>
      <p:ext uri="{BB962C8B-B14F-4D97-AF65-F5344CB8AC3E}">
        <p14:creationId xmlns:p14="http://schemas.microsoft.com/office/powerpoint/2010/main" val="742265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83C1F5DC-A037-477F-B243-BED93527B360}" type="slidenum">
              <a:rPr lang="ru-RU" altLang="ru-RU"/>
              <a:pPr>
                <a:defRPr/>
              </a:pPr>
              <a:t>‹#›</a:t>
            </a:fld>
            <a:endParaRPr lang="ru-RU" altLang="ru-RU"/>
          </a:p>
        </p:txBody>
      </p:sp>
    </p:spTree>
    <p:extLst>
      <p:ext uri="{BB962C8B-B14F-4D97-AF65-F5344CB8AC3E}">
        <p14:creationId xmlns:p14="http://schemas.microsoft.com/office/powerpoint/2010/main" val="4281837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C3B5F4F-8152-4240-AABD-4F31A84878EF}" type="slidenum">
              <a:rPr lang="ru-RU" altLang="ru-RU"/>
              <a:pPr>
                <a:defRPr/>
              </a:pPr>
              <a:t>‹#›</a:t>
            </a:fld>
            <a:endParaRPr lang="ru-RU" altLang="ru-RU"/>
          </a:p>
        </p:txBody>
      </p:sp>
    </p:spTree>
    <p:extLst>
      <p:ext uri="{BB962C8B-B14F-4D97-AF65-F5344CB8AC3E}">
        <p14:creationId xmlns:p14="http://schemas.microsoft.com/office/powerpoint/2010/main" val="1822326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2075838A-B9AD-4719-BA35-4632C63C91F6}" type="slidenum">
              <a:rPr lang="ru-RU" altLang="ru-RU"/>
              <a:pPr>
                <a:defRPr/>
              </a:pPr>
              <a:t>‹#›</a:t>
            </a:fld>
            <a:endParaRPr lang="ru-RU" altLang="ru-RU"/>
          </a:p>
        </p:txBody>
      </p:sp>
    </p:spTree>
    <p:extLst>
      <p:ext uri="{BB962C8B-B14F-4D97-AF65-F5344CB8AC3E}">
        <p14:creationId xmlns:p14="http://schemas.microsoft.com/office/powerpoint/2010/main" val="9488710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153D69F-6589-4577-AE74-419C00280C01}" type="slidenum">
              <a:rPr lang="ru-RU" altLang="ru-RU"/>
              <a:pPr>
                <a:defRPr/>
              </a:pPr>
              <a:t>‹#›</a:t>
            </a:fld>
            <a:endParaRPr lang="ru-RU" altLang="ru-RU"/>
          </a:p>
        </p:txBody>
      </p:sp>
    </p:spTree>
    <p:extLst>
      <p:ext uri="{BB962C8B-B14F-4D97-AF65-F5344CB8AC3E}">
        <p14:creationId xmlns:p14="http://schemas.microsoft.com/office/powerpoint/2010/main" val="36174963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B16A146B-463A-41C3-9CD4-0377F5719627}" type="slidenum">
              <a:rPr lang="ru-RU" altLang="ru-RU"/>
              <a:pPr>
                <a:defRPr/>
              </a:pPr>
              <a:t>‹#›</a:t>
            </a:fld>
            <a:endParaRPr lang="ru-RU" altLang="ru-RU"/>
          </a:p>
        </p:txBody>
      </p:sp>
    </p:spTree>
    <p:extLst>
      <p:ext uri="{BB962C8B-B14F-4D97-AF65-F5344CB8AC3E}">
        <p14:creationId xmlns:p14="http://schemas.microsoft.com/office/powerpoint/2010/main" val="693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C0DBC099-8995-4D71-8391-DBABE6E99AA4}" type="slidenum">
              <a:rPr lang="ru-RU" altLang="ru-RU"/>
              <a:pPr>
                <a:defRPr/>
              </a:pPr>
              <a:t>‹#›</a:t>
            </a:fld>
            <a:endParaRPr lang="ru-RU" altLang="ru-RU"/>
          </a:p>
        </p:txBody>
      </p:sp>
    </p:spTree>
    <p:extLst>
      <p:ext uri="{BB962C8B-B14F-4D97-AF65-F5344CB8AC3E}">
        <p14:creationId xmlns:p14="http://schemas.microsoft.com/office/powerpoint/2010/main" val="26110237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974DB5BB-9359-408D-AE9D-58DBE707CC60}" type="slidenum">
              <a:rPr lang="ru-RU" altLang="ru-RU"/>
              <a:pPr>
                <a:defRPr/>
              </a:pPr>
              <a:t>‹#›</a:t>
            </a:fld>
            <a:endParaRPr lang="ru-RU" altLang="ru-RU"/>
          </a:p>
        </p:txBody>
      </p:sp>
    </p:spTree>
    <p:extLst>
      <p:ext uri="{BB962C8B-B14F-4D97-AF65-F5344CB8AC3E}">
        <p14:creationId xmlns:p14="http://schemas.microsoft.com/office/powerpoint/2010/main" val="9641420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8CF66D8A-9E0E-477A-BB1B-52C1C489B935}" type="slidenum">
              <a:rPr lang="ru-RU" altLang="ru-RU"/>
              <a:pPr>
                <a:defRPr/>
              </a:pPr>
              <a:t>‹#›</a:t>
            </a:fld>
            <a:endParaRPr lang="ru-RU" altLang="ru-RU"/>
          </a:p>
        </p:txBody>
      </p:sp>
    </p:spTree>
    <p:extLst>
      <p:ext uri="{BB962C8B-B14F-4D97-AF65-F5344CB8AC3E}">
        <p14:creationId xmlns:p14="http://schemas.microsoft.com/office/powerpoint/2010/main" val="26247131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eaLnBrk="1" hangingPunct="1">
                <a:defRPr/>
              </a:pPr>
              <a:endParaRPr lang="ru-RU" sz="2400">
                <a:solidFill>
                  <a:srgbClr val="000000"/>
                </a:solidFill>
              </a:endParaRPr>
            </a:p>
          </p:txBody>
        </p:sp>
        <p:sp>
          <p:nvSpPr>
            <p:cNvPr id="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eaLnBrk="1" hangingPunct="1">
                  <a:defRPr/>
                </a:pPr>
                <a:endParaRPr lang="ru-RU" sz="2400">
                  <a:solidFill>
                    <a:srgbClr val="000000"/>
                  </a:solidFill>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eaLnBrk="1" hangingPunct="1">
                  <a:defRPr/>
                </a:pPr>
                <a:endParaRPr lang="ru-RU" sz="2400">
                  <a:solidFill>
                    <a:srgbClr val="000000"/>
                  </a:solidFill>
                </a:endParaRPr>
              </a:p>
            </p:txBody>
          </p:sp>
        </p:grpSp>
      </p:grpSp>
      <p:sp>
        <p:nvSpPr>
          <p:cNvPr id="190483" name="Rectangle 19"/>
          <p:cNvSpPr>
            <a:spLocks noGrp="1" noChangeArrowheads="1"/>
          </p:cNvSpPr>
          <p:nvPr>
            <p:ph type="ctrTitle"/>
          </p:nvPr>
        </p:nvSpPr>
        <p:spPr>
          <a:xfrm>
            <a:off x="2971800" y="1828800"/>
            <a:ext cx="6019800" cy="2209800"/>
          </a:xfrm>
        </p:spPr>
        <p:txBody>
          <a:bodyPr/>
          <a:lstStyle>
            <a:lvl1pPr>
              <a:defRPr/>
            </a:lvl1pPr>
          </a:lstStyle>
          <a:p>
            <a:r>
              <a:rPr lang="ru-RU"/>
              <a:t>Образец заголовка</a:t>
            </a:r>
          </a:p>
        </p:txBody>
      </p:sp>
      <p:sp>
        <p:nvSpPr>
          <p:cNvPr id="190484" name="Rectangle 20"/>
          <p:cNvSpPr>
            <a:spLocks noGrp="1" noChangeArrowheads="1"/>
          </p:cNvSpPr>
          <p:nvPr>
            <p:ph type="subTitle" idx="1"/>
          </p:nvPr>
        </p:nvSpPr>
        <p:spPr>
          <a:xfrm>
            <a:off x="2971800" y="4267200"/>
            <a:ext cx="6019800" cy="1752600"/>
          </a:xfrm>
        </p:spPr>
        <p:txBody>
          <a:bodyPr/>
          <a:lstStyle>
            <a:lvl1pPr marL="0" indent="0" algn="ctr">
              <a:buFont typeface="Wingdings" pitchFamily="2" charset="2"/>
              <a:buNone/>
              <a:defRPr/>
            </a:lvl1pPr>
          </a:lstStyle>
          <a:p>
            <a:r>
              <a:rPr lang="ru-RU"/>
              <a:t>Образец подзаголовка</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0000"/>
              </a:solidFill>
            </a:endParaRPr>
          </a:p>
        </p:txBody>
      </p:sp>
      <p:sp>
        <p:nvSpPr>
          <p:cNvPr id="19" name="Rectangle 17"/>
          <p:cNvSpPr>
            <a:spLocks noGrp="1" noChangeArrowheads="1"/>
          </p:cNvSpPr>
          <p:nvPr>
            <p:ph type="ftr" sz="quarter" idx="11"/>
          </p:nvPr>
        </p:nvSpPr>
        <p:spPr/>
        <p:txBody>
          <a:bodyPr/>
          <a:lstStyle>
            <a:lvl1pPr>
              <a:defRPr/>
            </a:lvl1pPr>
          </a:lstStyle>
          <a:p>
            <a:pPr>
              <a:defRPr/>
            </a:pPr>
            <a:endParaRPr lang="ru-RU">
              <a:solidFill>
                <a:srgbClr val="000000"/>
              </a:solidFill>
            </a:endParaRPr>
          </a:p>
        </p:txBody>
      </p:sp>
      <p:sp>
        <p:nvSpPr>
          <p:cNvPr id="20" name="Rectangle 18"/>
          <p:cNvSpPr>
            <a:spLocks noGrp="1" noChangeArrowheads="1"/>
          </p:cNvSpPr>
          <p:nvPr>
            <p:ph type="sldNum" sz="quarter" idx="12"/>
          </p:nvPr>
        </p:nvSpPr>
        <p:spPr/>
        <p:txBody>
          <a:bodyPr/>
          <a:lstStyle>
            <a:lvl1pPr>
              <a:defRPr/>
            </a:lvl1pPr>
          </a:lstStyle>
          <a:p>
            <a:fld id="{B6B5CACC-4B0E-4E68-A23E-032B9B6D3552}" type="slidenum">
              <a:rPr lang="ru-RU" altLang="ru-RU">
                <a:solidFill>
                  <a:srgbClr val="000000"/>
                </a:solidFill>
              </a:rPr>
              <a:pPr/>
              <a:t>‹#›</a:t>
            </a:fld>
            <a:endParaRPr lang="ru-RU" altLang="ru-RU">
              <a:solidFill>
                <a:srgbClr val="000000"/>
              </a:solidFill>
            </a:endParaRPr>
          </a:p>
        </p:txBody>
      </p:sp>
    </p:spTree>
    <p:extLst>
      <p:ext uri="{BB962C8B-B14F-4D97-AF65-F5344CB8AC3E}">
        <p14:creationId xmlns:p14="http://schemas.microsoft.com/office/powerpoint/2010/main" val="22076482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0CB93A26-C13D-48CE-98EB-8F72E1D82E98}"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298411400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444B58E3-8B25-4524-98B7-0D1420523BD7}"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2534566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728B7741-DFC1-49DC-97C7-7C4624F17CB8}"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5731860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8" name="Rectangle 3"/>
          <p:cNvSpPr>
            <a:spLocks noGrp="1" noChangeArrowheads="1"/>
          </p:cNvSpPr>
          <p:nvPr>
            <p:ph type="sldNum" sz="quarter" idx="11"/>
          </p:nvPr>
        </p:nvSpPr>
        <p:spPr>
          <a:ln/>
        </p:spPr>
        <p:txBody>
          <a:bodyPr/>
          <a:lstStyle>
            <a:lvl1pPr>
              <a:defRPr/>
            </a:lvl1pPr>
          </a:lstStyle>
          <a:p>
            <a:fld id="{20D50189-8759-49FA-B116-F0369EE00246}" type="slidenum">
              <a:rPr lang="ru-RU" altLang="ru-RU">
                <a:solidFill>
                  <a:srgbClr val="000000"/>
                </a:solidFill>
              </a:rPr>
              <a:pPr/>
              <a:t>‹#›</a:t>
            </a:fld>
            <a:endParaRPr lang="ru-RU" altLang="ru-RU">
              <a:solidFill>
                <a:srgbClr val="000000"/>
              </a:solidFill>
            </a:endParaRPr>
          </a:p>
        </p:txBody>
      </p:sp>
      <p:sp>
        <p:nvSpPr>
          <p:cNvPr id="9"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26748961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4" name="Rectangle 3"/>
          <p:cNvSpPr>
            <a:spLocks noGrp="1" noChangeArrowheads="1"/>
          </p:cNvSpPr>
          <p:nvPr>
            <p:ph type="sldNum" sz="quarter" idx="11"/>
          </p:nvPr>
        </p:nvSpPr>
        <p:spPr>
          <a:ln/>
        </p:spPr>
        <p:txBody>
          <a:bodyPr/>
          <a:lstStyle>
            <a:lvl1pPr>
              <a:defRPr/>
            </a:lvl1pPr>
          </a:lstStyle>
          <a:p>
            <a:fld id="{B1137F59-129E-4BD7-B776-A6554AA95DC0}" type="slidenum">
              <a:rPr lang="ru-RU" altLang="ru-RU">
                <a:solidFill>
                  <a:srgbClr val="000000"/>
                </a:solidFill>
              </a:rPr>
              <a:pPr/>
              <a:t>‹#›</a:t>
            </a:fld>
            <a:endParaRPr lang="ru-RU" altLang="ru-RU">
              <a:solidFill>
                <a:srgbClr val="000000"/>
              </a:solidFill>
            </a:endParaRPr>
          </a:p>
        </p:txBody>
      </p:sp>
      <p:sp>
        <p:nvSpPr>
          <p:cNvPr id="5"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35628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3" name="Rectangle 3"/>
          <p:cNvSpPr>
            <a:spLocks noGrp="1" noChangeArrowheads="1"/>
          </p:cNvSpPr>
          <p:nvPr>
            <p:ph type="sldNum" sz="quarter" idx="11"/>
          </p:nvPr>
        </p:nvSpPr>
        <p:spPr>
          <a:ln/>
        </p:spPr>
        <p:txBody>
          <a:bodyPr/>
          <a:lstStyle>
            <a:lvl1pPr>
              <a:defRPr/>
            </a:lvl1pPr>
          </a:lstStyle>
          <a:p>
            <a:fld id="{F6E06D18-5938-47F0-82E9-D3B622B32A4A}" type="slidenum">
              <a:rPr lang="ru-RU" altLang="ru-RU">
                <a:solidFill>
                  <a:srgbClr val="000000"/>
                </a:solidFill>
              </a:rPr>
              <a:pPr/>
              <a:t>‹#›</a:t>
            </a:fld>
            <a:endParaRPr lang="ru-RU" altLang="ru-RU">
              <a:solidFill>
                <a:srgbClr val="000000"/>
              </a:solidFill>
            </a:endParaRPr>
          </a:p>
        </p:txBody>
      </p:sp>
      <p:sp>
        <p:nvSpPr>
          <p:cNvPr id="4"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791501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DF649FBD-C03D-4EA1-BA7D-3F59565E4342}"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179663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01AAE709-DFB4-4C23-9041-3ADD46A183CA}"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5807927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A0BB132B-D7D9-4133-88A7-B10A6AEE6B66}"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1161659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457200"/>
            <a:ext cx="2057400" cy="5410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457200"/>
            <a:ext cx="6019800"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6C309B13-3CC3-4748-95EB-3404A10A15BA}"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6466570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5122" name="Group 2"/>
          <p:cNvGrpSpPr>
            <a:grpSpLocks/>
          </p:cNvGrpSpPr>
          <p:nvPr/>
        </p:nvGrpSpPr>
        <p:grpSpPr bwMode="auto">
          <a:xfrm>
            <a:off x="3175" y="4267200"/>
            <a:ext cx="9140825" cy="2590800"/>
            <a:chOff x="2" y="2688"/>
            <a:chExt cx="5758" cy="1632"/>
          </a:xfrm>
        </p:grpSpPr>
        <p:sp>
          <p:nvSpPr>
            <p:cNvPr id="5123" name="Freeform 3"/>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Lst>
              <a:ahLst/>
              <a:cxnLst>
                <a:cxn ang="0">
                  <a:pos x="T0" y="T1"/>
                </a:cxn>
                <a:cxn ang="0">
                  <a:pos x="T2" y="T3"/>
                </a:cxn>
                <a:cxn ang="0">
                  <a:pos x="T4" y="T5"/>
                </a:cxn>
                <a:cxn ang="0">
                  <a:pos x="T6" y="T7"/>
                </a:cxn>
                <a:cxn ang="0">
                  <a:pos x="T8" y="T9"/>
                </a:cxn>
                <a:cxn ang="0">
                  <a:pos x="T10" y="T11"/>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5124" name="Group 4"/>
            <p:cNvGrpSpPr>
              <a:grpSpLocks/>
            </p:cNvGrpSpPr>
            <p:nvPr userDrawn="1"/>
          </p:nvGrpSpPr>
          <p:grpSpPr bwMode="auto">
            <a:xfrm>
              <a:off x="3528" y="3715"/>
              <a:ext cx="792" cy="521"/>
              <a:chOff x="3527" y="3715"/>
              <a:chExt cx="792" cy="521"/>
            </a:xfrm>
          </p:grpSpPr>
          <p:sp>
            <p:nvSpPr>
              <p:cNvPr id="5125"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6"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7"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8"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29"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30" name="Freeform 10"/>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1" name="Freeform 11"/>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2" name="Freeform 12"/>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3" name="Freeform 13"/>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4" name="Freeform 14"/>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35"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5136" name="Group 16"/>
            <p:cNvGrpSpPr>
              <a:grpSpLocks/>
            </p:cNvGrpSpPr>
            <p:nvPr userDrawn="1"/>
          </p:nvGrpSpPr>
          <p:grpSpPr bwMode="auto">
            <a:xfrm>
              <a:off x="1776" y="3631"/>
              <a:ext cx="1626" cy="683"/>
              <a:chOff x="1776" y="3631"/>
              <a:chExt cx="1626" cy="683"/>
            </a:xfrm>
          </p:grpSpPr>
          <p:sp>
            <p:nvSpPr>
              <p:cNvPr id="5137"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38"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39"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0"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1"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2"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3"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4"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45" name="Freeform 25"/>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6" name="Freeform 26"/>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7" name="Freeform 27"/>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8" name="Freeform 28"/>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49" name="Freeform 29"/>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0" name="Freeform 30"/>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1" name="Freeform 31"/>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2" name="Freeform 32"/>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3" name="Freeform 33"/>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4" name="Freeform 34"/>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5155" name="Group 35"/>
            <p:cNvGrpSpPr>
              <a:grpSpLocks/>
            </p:cNvGrpSpPr>
            <p:nvPr userDrawn="1"/>
          </p:nvGrpSpPr>
          <p:grpSpPr bwMode="auto">
            <a:xfrm>
              <a:off x="4128" y="3360"/>
              <a:ext cx="1351" cy="821"/>
              <a:chOff x="4128" y="3360"/>
              <a:chExt cx="1351" cy="821"/>
            </a:xfrm>
          </p:grpSpPr>
          <p:sp>
            <p:nvSpPr>
              <p:cNvPr id="5156" name="Freeform 36"/>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7" name="Freeform 37"/>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8" name="Freeform 38"/>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59" name="Freeform 39"/>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0" name="Freeform 40"/>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1" name="Freeform 41"/>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2" name="Freeform 42"/>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3" name="Freeform 43"/>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4" name="Freeform 44"/>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5" name="Freeform 45"/>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6" name="Freeform 46"/>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67"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68"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69"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70"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71"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72"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5173" name="Group 53"/>
            <p:cNvGrpSpPr>
              <a:grpSpLocks/>
            </p:cNvGrpSpPr>
            <p:nvPr userDrawn="1"/>
          </p:nvGrpSpPr>
          <p:grpSpPr bwMode="auto">
            <a:xfrm>
              <a:off x="5280" y="3024"/>
              <a:ext cx="425" cy="258"/>
              <a:chOff x="5280" y="3024"/>
              <a:chExt cx="425" cy="258"/>
            </a:xfrm>
          </p:grpSpPr>
          <p:sp>
            <p:nvSpPr>
              <p:cNvPr id="5174" name="Freeform 54"/>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5" name="Freeform 55"/>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6" name="Freeform 56"/>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7" name="Freeform 57"/>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8" name="Freeform 58"/>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79" name="Freeform 59"/>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5180" name="Freeform 60"/>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5181" name="Group 61"/>
              <p:cNvGrpSpPr>
                <a:grpSpLocks/>
              </p:cNvGrpSpPr>
              <p:nvPr/>
            </p:nvGrpSpPr>
            <p:grpSpPr bwMode="auto">
              <a:xfrm>
                <a:off x="5381" y="3085"/>
                <a:ext cx="227" cy="132"/>
                <a:chOff x="5381" y="3085"/>
                <a:chExt cx="227" cy="132"/>
              </a:xfrm>
            </p:grpSpPr>
            <p:sp>
              <p:nvSpPr>
                <p:cNvPr id="5182"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83"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84"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5185"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grpSp>
      <p:sp>
        <p:nvSpPr>
          <p:cNvPr id="5186" name="Rectangle 66"/>
          <p:cNvSpPr>
            <a:spLocks noGrp="1" noChangeArrowheads="1"/>
          </p:cNvSpPr>
          <p:nvPr>
            <p:ph type="ctrTitle" sz="quarter"/>
          </p:nvPr>
        </p:nvSpPr>
        <p:spPr>
          <a:xfrm>
            <a:off x="685800" y="1692275"/>
            <a:ext cx="7772400" cy="1736725"/>
          </a:xfrm>
        </p:spPr>
        <p:txBody>
          <a:bodyPr anchor="b"/>
          <a:lstStyle>
            <a:lvl1pPr>
              <a:defRPr sz="5400"/>
            </a:lvl1pPr>
          </a:lstStyle>
          <a:p>
            <a:pPr lvl="0"/>
            <a:r>
              <a:rPr lang="ru-RU" altLang="ru-RU" noProof="0" smtClean="0"/>
              <a:t>Образец заголовка</a:t>
            </a:r>
          </a:p>
        </p:txBody>
      </p:sp>
      <p:sp>
        <p:nvSpPr>
          <p:cNvPr id="5187"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ru-RU" altLang="ru-RU" noProof="0" smtClean="0"/>
              <a:t>Образец подзаголовка</a:t>
            </a:r>
          </a:p>
        </p:txBody>
      </p:sp>
      <p:sp>
        <p:nvSpPr>
          <p:cNvPr id="5188" name="Rectangle 68"/>
          <p:cNvSpPr>
            <a:spLocks noGrp="1" noChangeArrowheads="1"/>
          </p:cNvSpPr>
          <p:nvPr>
            <p:ph type="dt" sz="quarter" idx="2"/>
          </p:nvPr>
        </p:nvSpPr>
        <p:spPr>
          <a:xfrm>
            <a:off x="457200" y="6248400"/>
            <a:ext cx="2133600" cy="457200"/>
          </a:xfrm>
        </p:spPr>
        <p:txBody>
          <a:bodyPr/>
          <a:lstStyle>
            <a:lvl1pPr>
              <a:defRPr/>
            </a:lvl1pPr>
          </a:lstStyle>
          <a:p>
            <a:endParaRPr lang="ru-RU" altLang="ru-RU">
              <a:solidFill>
                <a:srgbClr val="FFFFFF"/>
              </a:solidFill>
            </a:endParaRPr>
          </a:p>
        </p:txBody>
      </p:sp>
      <p:sp>
        <p:nvSpPr>
          <p:cNvPr id="5189" name="Rectangle 69"/>
          <p:cNvSpPr>
            <a:spLocks noGrp="1" noChangeArrowheads="1"/>
          </p:cNvSpPr>
          <p:nvPr>
            <p:ph type="ftr" sz="quarter" idx="3"/>
          </p:nvPr>
        </p:nvSpPr>
        <p:spPr>
          <a:xfrm>
            <a:off x="3124200" y="6248400"/>
            <a:ext cx="2895600" cy="457200"/>
          </a:xfrm>
        </p:spPr>
        <p:txBody>
          <a:bodyPr/>
          <a:lstStyle>
            <a:lvl1pPr>
              <a:defRPr/>
            </a:lvl1pPr>
          </a:lstStyle>
          <a:p>
            <a:endParaRPr lang="ru-RU" altLang="ru-RU">
              <a:solidFill>
                <a:srgbClr val="FFFFFF"/>
              </a:solidFill>
            </a:endParaRPr>
          </a:p>
        </p:txBody>
      </p:sp>
      <p:sp>
        <p:nvSpPr>
          <p:cNvPr id="5190" name="Rectangle 70"/>
          <p:cNvSpPr>
            <a:spLocks noGrp="1" noChangeArrowheads="1"/>
          </p:cNvSpPr>
          <p:nvPr>
            <p:ph type="sldNum" sz="quarter" idx="4"/>
          </p:nvPr>
        </p:nvSpPr>
        <p:spPr>
          <a:xfrm>
            <a:off x="6553200" y="6248400"/>
            <a:ext cx="2133600" cy="457200"/>
          </a:xfrm>
        </p:spPr>
        <p:txBody>
          <a:bodyPr/>
          <a:lstStyle>
            <a:lvl1pPr>
              <a:defRPr/>
            </a:lvl1pPr>
          </a:lstStyle>
          <a:p>
            <a:fld id="{AC0367A4-D6E3-4B84-B71A-99FF3BDA28FD}"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181366622"/>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588808F3-9902-4AA2-A0AC-E4E1F3DAAAEC}"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2413467923"/>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6115E214-257C-49C8-BD97-48F7AD8F1857}"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7683895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ltLang="ru-RU">
              <a:solidFill>
                <a:srgbClr val="FFFFFF"/>
              </a:solidFill>
            </a:endParaRPr>
          </a:p>
        </p:txBody>
      </p:sp>
      <p:sp>
        <p:nvSpPr>
          <p:cNvPr id="6" name="Нижний колонтитул 5"/>
          <p:cNvSpPr>
            <a:spLocks noGrp="1"/>
          </p:cNvSpPr>
          <p:nvPr>
            <p:ph type="ftr" sz="quarter" idx="11"/>
          </p:nvPr>
        </p:nvSpPr>
        <p:spPr/>
        <p:txBody>
          <a:bodyPr/>
          <a:lstStyle>
            <a:lvl1pPr>
              <a:defRPr/>
            </a:lvl1pPr>
          </a:lstStyle>
          <a:p>
            <a:endParaRPr lang="ru-RU" altLang="ru-RU">
              <a:solidFill>
                <a:srgbClr val="FFFFFF"/>
              </a:solidFill>
            </a:endParaRPr>
          </a:p>
        </p:txBody>
      </p:sp>
      <p:sp>
        <p:nvSpPr>
          <p:cNvPr id="7" name="Номер слайда 6"/>
          <p:cNvSpPr>
            <a:spLocks noGrp="1"/>
          </p:cNvSpPr>
          <p:nvPr>
            <p:ph type="sldNum" sz="quarter" idx="12"/>
          </p:nvPr>
        </p:nvSpPr>
        <p:spPr/>
        <p:txBody>
          <a:bodyPr/>
          <a:lstStyle>
            <a:lvl1pPr>
              <a:defRPr/>
            </a:lvl1pPr>
          </a:lstStyle>
          <a:p>
            <a:fld id="{7AB1B541-6874-471B-8EFA-FCD9B950AE8F}"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33233611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ltLang="ru-RU">
              <a:solidFill>
                <a:srgbClr val="FFFFFF"/>
              </a:solidFill>
            </a:endParaRPr>
          </a:p>
        </p:txBody>
      </p:sp>
      <p:sp>
        <p:nvSpPr>
          <p:cNvPr id="8" name="Нижний колонтитул 7"/>
          <p:cNvSpPr>
            <a:spLocks noGrp="1"/>
          </p:cNvSpPr>
          <p:nvPr>
            <p:ph type="ftr" sz="quarter" idx="11"/>
          </p:nvPr>
        </p:nvSpPr>
        <p:spPr/>
        <p:txBody>
          <a:bodyPr/>
          <a:lstStyle>
            <a:lvl1pPr>
              <a:defRPr/>
            </a:lvl1pPr>
          </a:lstStyle>
          <a:p>
            <a:endParaRPr lang="ru-RU" altLang="ru-RU">
              <a:solidFill>
                <a:srgbClr val="FFFFFF"/>
              </a:solidFill>
            </a:endParaRPr>
          </a:p>
        </p:txBody>
      </p:sp>
      <p:sp>
        <p:nvSpPr>
          <p:cNvPr id="9" name="Номер слайда 8"/>
          <p:cNvSpPr>
            <a:spLocks noGrp="1"/>
          </p:cNvSpPr>
          <p:nvPr>
            <p:ph type="sldNum" sz="quarter" idx="12"/>
          </p:nvPr>
        </p:nvSpPr>
        <p:spPr/>
        <p:txBody>
          <a:bodyPr/>
          <a:lstStyle>
            <a:lvl1pPr>
              <a:defRPr/>
            </a:lvl1pPr>
          </a:lstStyle>
          <a:p>
            <a:fld id="{F1E65C57-0058-400F-BFFD-5C14280F8916}"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26848465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ltLang="ru-RU">
              <a:solidFill>
                <a:srgbClr val="FFFFFF"/>
              </a:solidFill>
            </a:endParaRPr>
          </a:p>
        </p:txBody>
      </p:sp>
      <p:sp>
        <p:nvSpPr>
          <p:cNvPr id="4" name="Нижний колонтитул 3"/>
          <p:cNvSpPr>
            <a:spLocks noGrp="1"/>
          </p:cNvSpPr>
          <p:nvPr>
            <p:ph type="ftr" sz="quarter" idx="11"/>
          </p:nvPr>
        </p:nvSpPr>
        <p:spPr/>
        <p:txBody>
          <a:bodyPr/>
          <a:lstStyle>
            <a:lvl1pPr>
              <a:defRPr/>
            </a:lvl1pPr>
          </a:lstStyle>
          <a:p>
            <a:endParaRPr lang="ru-RU" altLang="ru-RU">
              <a:solidFill>
                <a:srgbClr val="FFFFFF"/>
              </a:solidFill>
            </a:endParaRPr>
          </a:p>
        </p:txBody>
      </p:sp>
      <p:sp>
        <p:nvSpPr>
          <p:cNvPr id="5" name="Номер слайда 4"/>
          <p:cNvSpPr>
            <a:spLocks noGrp="1"/>
          </p:cNvSpPr>
          <p:nvPr>
            <p:ph type="sldNum" sz="quarter" idx="12"/>
          </p:nvPr>
        </p:nvSpPr>
        <p:spPr/>
        <p:txBody>
          <a:bodyPr/>
          <a:lstStyle>
            <a:lvl1pPr>
              <a:defRPr/>
            </a:lvl1pPr>
          </a:lstStyle>
          <a:p>
            <a:fld id="{90C7E385-E7D3-47A4-BC08-68EC357398C3}"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127918007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ltLang="ru-RU">
              <a:solidFill>
                <a:srgbClr val="FFFFFF"/>
              </a:solidFill>
            </a:endParaRPr>
          </a:p>
        </p:txBody>
      </p:sp>
      <p:sp>
        <p:nvSpPr>
          <p:cNvPr id="3" name="Нижний колонтитул 2"/>
          <p:cNvSpPr>
            <a:spLocks noGrp="1"/>
          </p:cNvSpPr>
          <p:nvPr>
            <p:ph type="ftr" sz="quarter" idx="11"/>
          </p:nvPr>
        </p:nvSpPr>
        <p:spPr/>
        <p:txBody>
          <a:bodyPr/>
          <a:lstStyle>
            <a:lvl1pPr>
              <a:defRPr/>
            </a:lvl1pPr>
          </a:lstStyle>
          <a:p>
            <a:endParaRPr lang="ru-RU" altLang="ru-RU">
              <a:solidFill>
                <a:srgbClr val="FFFFFF"/>
              </a:solidFill>
            </a:endParaRPr>
          </a:p>
        </p:txBody>
      </p:sp>
      <p:sp>
        <p:nvSpPr>
          <p:cNvPr id="4" name="Номер слайда 3"/>
          <p:cNvSpPr>
            <a:spLocks noGrp="1"/>
          </p:cNvSpPr>
          <p:nvPr>
            <p:ph type="sldNum" sz="quarter" idx="12"/>
          </p:nvPr>
        </p:nvSpPr>
        <p:spPr/>
        <p:txBody>
          <a:bodyPr/>
          <a:lstStyle>
            <a:lvl1pPr>
              <a:defRPr/>
            </a:lvl1pPr>
          </a:lstStyle>
          <a:p>
            <a:fld id="{E1E30714-B3FF-4397-AE99-146654B7ABD1}"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17604001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ltLang="ru-RU">
              <a:solidFill>
                <a:srgbClr val="FFFFFF"/>
              </a:solidFill>
            </a:endParaRPr>
          </a:p>
        </p:txBody>
      </p:sp>
      <p:sp>
        <p:nvSpPr>
          <p:cNvPr id="6" name="Нижний колонтитул 5"/>
          <p:cNvSpPr>
            <a:spLocks noGrp="1"/>
          </p:cNvSpPr>
          <p:nvPr>
            <p:ph type="ftr" sz="quarter" idx="11"/>
          </p:nvPr>
        </p:nvSpPr>
        <p:spPr/>
        <p:txBody>
          <a:bodyPr/>
          <a:lstStyle>
            <a:lvl1pPr>
              <a:defRPr/>
            </a:lvl1pPr>
          </a:lstStyle>
          <a:p>
            <a:endParaRPr lang="ru-RU" altLang="ru-RU">
              <a:solidFill>
                <a:srgbClr val="FFFFFF"/>
              </a:solidFill>
            </a:endParaRPr>
          </a:p>
        </p:txBody>
      </p:sp>
      <p:sp>
        <p:nvSpPr>
          <p:cNvPr id="7" name="Номер слайда 6"/>
          <p:cNvSpPr>
            <a:spLocks noGrp="1"/>
          </p:cNvSpPr>
          <p:nvPr>
            <p:ph type="sldNum" sz="quarter" idx="12"/>
          </p:nvPr>
        </p:nvSpPr>
        <p:spPr/>
        <p:txBody>
          <a:bodyPr/>
          <a:lstStyle>
            <a:lvl1pPr>
              <a:defRPr/>
            </a:lvl1pPr>
          </a:lstStyle>
          <a:p>
            <a:fld id="{FC1852AF-F655-4B9B-B7FF-5896D1C71DCA}"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42611522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ltLang="ru-RU">
              <a:solidFill>
                <a:srgbClr val="FFFFFF"/>
              </a:solidFill>
            </a:endParaRPr>
          </a:p>
        </p:txBody>
      </p:sp>
      <p:sp>
        <p:nvSpPr>
          <p:cNvPr id="6" name="Нижний колонтитул 5"/>
          <p:cNvSpPr>
            <a:spLocks noGrp="1"/>
          </p:cNvSpPr>
          <p:nvPr>
            <p:ph type="ftr" sz="quarter" idx="11"/>
          </p:nvPr>
        </p:nvSpPr>
        <p:spPr/>
        <p:txBody>
          <a:bodyPr/>
          <a:lstStyle>
            <a:lvl1pPr>
              <a:defRPr/>
            </a:lvl1pPr>
          </a:lstStyle>
          <a:p>
            <a:endParaRPr lang="ru-RU" altLang="ru-RU">
              <a:solidFill>
                <a:srgbClr val="FFFFFF"/>
              </a:solidFill>
            </a:endParaRPr>
          </a:p>
        </p:txBody>
      </p:sp>
      <p:sp>
        <p:nvSpPr>
          <p:cNvPr id="7" name="Номер слайда 6"/>
          <p:cNvSpPr>
            <a:spLocks noGrp="1"/>
          </p:cNvSpPr>
          <p:nvPr>
            <p:ph type="sldNum" sz="quarter" idx="12"/>
          </p:nvPr>
        </p:nvSpPr>
        <p:spPr/>
        <p:txBody>
          <a:bodyPr/>
          <a:lstStyle>
            <a:lvl1pPr>
              <a:defRPr/>
            </a:lvl1pPr>
          </a:lstStyle>
          <a:p>
            <a:fld id="{33E404DC-F713-48CF-A3BC-1C78DA9F0D15}"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259520921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AC520131-08C6-4058-9721-54B2ED27275F}"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28403071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4835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483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ltLang="ru-RU">
              <a:solidFill>
                <a:srgbClr val="FFFFFF"/>
              </a:solidFill>
            </a:endParaRPr>
          </a:p>
        </p:txBody>
      </p:sp>
      <p:sp>
        <p:nvSpPr>
          <p:cNvPr id="5" name="Нижний колонтитул 4"/>
          <p:cNvSpPr>
            <a:spLocks noGrp="1"/>
          </p:cNvSpPr>
          <p:nvPr>
            <p:ph type="ftr" sz="quarter" idx="11"/>
          </p:nvPr>
        </p:nvSpPr>
        <p:spPr/>
        <p:txBody>
          <a:bodyPr/>
          <a:lstStyle>
            <a:lvl1pPr>
              <a:defRPr/>
            </a:lvl1pPr>
          </a:lstStyle>
          <a:p>
            <a:endParaRPr lang="ru-RU" altLang="ru-RU">
              <a:solidFill>
                <a:srgbClr val="FFFFFF"/>
              </a:solidFill>
            </a:endParaRPr>
          </a:p>
        </p:txBody>
      </p:sp>
      <p:sp>
        <p:nvSpPr>
          <p:cNvPr id="6" name="Номер слайда 5"/>
          <p:cNvSpPr>
            <a:spLocks noGrp="1"/>
          </p:cNvSpPr>
          <p:nvPr>
            <p:ph type="sldNum" sz="quarter" idx="12"/>
          </p:nvPr>
        </p:nvSpPr>
        <p:spPr/>
        <p:txBody>
          <a:bodyPr/>
          <a:lstStyle>
            <a:lvl1pPr>
              <a:defRPr/>
            </a:lvl1pPr>
          </a:lstStyle>
          <a:p>
            <a:fld id="{227F9048-686E-47A3-8A89-F0A60E5D85A6}" type="slidenum">
              <a:rPr lang="ru-RU" altLang="ru-RU">
                <a:solidFill>
                  <a:srgbClr val="FFFFFF"/>
                </a:solidFill>
              </a:rPr>
              <a:pPr/>
              <a:t>‹#›</a:t>
            </a:fld>
            <a:endParaRPr lang="ru-RU" altLang="ru-RU">
              <a:solidFill>
                <a:srgbClr val="FFFFFF"/>
              </a:solidFill>
            </a:endParaRPr>
          </a:p>
        </p:txBody>
      </p:sp>
    </p:spTree>
    <p:extLst>
      <p:ext uri="{BB962C8B-B14F-4D97-AF65-F5344CB8AC3E}">
        <p14:creationId xmlns:p14="http://schemas.microsoft.com/office/powerpoint/2010/main" val="26494514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ltLang="ru-RU"/>
          </a:p>
        </p:txBody>
      </p:sp>
      <p:sp>
        <p:nvSpPr>
          <p:cNvPr id="17" name="Нижний колонтитул 16"/>
          <p:cNvSpPr>
            <a:spLocks noGrp="1"/>
          </p:cNvSpPr>
          <p:nvPr>
            <p:ph type="ftr" sz="quarter" idx="11"/>
          </p:nvPr>
        </p:nvSpPr>
        <p:spPr/>
        <p:txBody>
          <a:bodyPr/>
          <a:lstStyle/>
          <a:p>
            <a:pPr>
              <a:defRPr/>
            </a:pPr>
            <a:endParaRPr lang="ru-RU" alt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9534BD55-2091-4061-A031-28CE95CD765F}" type="slidenum">
              <a:rPr lang="ru-RU" altLang="ru-RU" smtClean="0"/>
              <a:pPr>
                <a:defRPr/>
              </a:pPr>
              <a:t>‹#›</a:t>
            </a:fld>
            <a:endParaRPr lang="ru-RU" alt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a:xfrm>
            <a:off x="4361688" y="1026372"/>
            <a:ext cx="457200" cy="441325"/>
          </a:xfrm>
        </p:spPr>
        <p:txBody>
          <a:bodyPr/>
          <a:lstStyle/>
          <a:p>
            <a:pPr>
              <a:defRPr/>
            </a:pPr>
            <a:fld id="{68BB6487-BE14-408C-90EC-1D26A67D8239}" type="slidenum">
              <a:rPr lang="ru-RU" altLang="ru-RU" smtClean="0"/>
              <a:pPr>
                <a:defRPr/>
              </a:pPr>
              <a:t>‹#›</a:t>
            </a:fld>
            <a:endParaRPr lang="ru-RU" alt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4" name="Дата 3"/>
          <p:cNvSpPr>
            <a:spLocks noGrp="1"/>
          </p:cNvSpPr>
          <p:nvPr>
            <p:ph type="dt" sz="half" idx="10"/>
          </p:nvPr>
        </p:nvSpPr>
        <p:spPr/>
        <p:txBody>
          <a:bodyPr/>
          <a:lstStyle/>
          <a:p>
            <a:pPr>
              <a:defRPr/>
            </a:pPr>
            <a:endParaRPr lang="ru-RU" alt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076FC0F4-E4FC-47CD-9D3A-01C153A50727}" type="slidenum">
              <a:rPr lang="ru-RU" altLang="ru-RU" smtClean="0"/>
              <a:pPr>
                <a:defRPr/>
              </a:pPr>
              <a:t>‹#›</a:t>
            </a:fld>
            <a:endParaRPr lang="ru-RU" alt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pPr>
              <a:defRPr/>
            </a:pPr>
            <a:endParaRPr lang="ru-RU" altLang="ru-RU"/>
          </a:p>
        </p:txBody>
      </p:sp>
      <p:sp>
        <p:nvSpPr>
          <p:cNvPr id="6" name="Нижний колонтитул 5"/>
          <p:cNvSpPr>
            <a:spLocks noGrp="1"/>
          </p:cNvSpPr>
          <p:nvPr>
            <p:ph type="ftr" sz="quarter" idx="11"/>
          </p:nvPr>
        </p:nvSpPr>
        <p:spPr/>
        <p:txBody>
          <a:bodyPr/>
          <a:lstStyle/>
          <a:p>
            <a:pPr>
              <a:defRPr/>
            </a:pPr>
            <a:endParaRPr lang="ru-RU" altLang="ru-RU"/>
          </a:p>
        </p:txBody>
      </p:sp>
      <p:sp>
        <p:nvSpPr>
          <p:cNvPr id="7" name="Номер слайда 6"/>
          <p:cNvSpPr>
            <a:spLocks noGrp="1"/>
          </p:cNvSpPr>
          <p:nvPr>
            <p:ph type="sldNum" sz="quarter" idx="12"/>
          </p:nvPr>
        </p:nvSpPr>
        <p:spPr/>
        <p:txBody>
          <a:bodyPr/>
          <a:lstStyle/>
          <a:p>
            <a:pPr>
              <a:defRPr/>
            </a:pPr>
            <a:fld id="{F383FC5D-77FD-4F79-8A88-24E4DD6E0C88}" type="slidenum">
              <a:rPr lang="ru-RU" altLang="ru-RU" smtClean="0"/>
              <a:pPr>
                <a:defRPr/>
              </a:pPr>
              <a:t>‹#›</a:t>
            </a:fld>
            <a:endParaRPr lang="ru-RU" alt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ltLang="ru-RU"/>
          </a:p>
        </p:txBody>
      </p:sp>
      <p:sp>
        <p:nvSpPr>
          <p:cNvPr id="8" name="Нижний колонтитул 7"/>
          <p:cNvSpPr>
            <a:spLocks noGrp="1"/>
          </p:cNvSpPr>
          <p:nvPr>
            <p:ph type="ftr" sz="quarter" idx="11"/>
          </p:nvPr>
        </p:nvSpPr>
        <p:spPr>
          <a:xfrm>
            <a:off x="304800" y="6409944"/>
            <a:ext cx="3581400" cy="365760"/>
          </a:xfrm>
        </p:spPr>
        <p:txBody>
          <a:bodyPr/>
          <a:lstStyle/>
          <a:p>
            <a:pPr>
              <a:defRPr/>
            </a:pPr>
            <a:endParaRPr lang="ru-RU" alt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pPr>
              <a:defRPr/>
            </a:pPr>
            <a:fld id="{51CFA5D9-744A-4842-B78B-E870FD3E4F62}" type="slidenum">
              <a:rPr lang="ru-RU" altLang="ru-RU" smtClean="0"/>
              <a:pPr>
                <a:defRPr/>
              </a:pPr>
              <a:t>‹#›</a:t>
            </a:fld>
            <a:endParaRPr lang="ru-RU" alt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ltLang="ru-RU"/>
          </a:p>
        </p:txBody>
      </p:sp>
      <p:sp>
        <p:nvSpPr>
          <p:cNvPr id="4" name="Нижний колонтитул 3"/>
          <p:cNvSpPr>
            <a:spLocks noGrp="1"/>
          </p:cNvSpPr>
          <p:nvPr>
            <p:ph type="ftr" sz="quarter" idx="11"/>
          </p:nvPr>
        </p:nvSpPr>
        <p:spPr/>
        <p:txBody>
          <a:bodyPr/>
          <a:lstStyle/>
          <a:p>
            <a:pPr>
              <a:defRPr/>
            </a:pPr>
            <a:endParaRPr lang="ru-RU" altLang="ru-RU"/>
          </a:p>
        </p:txBody>
      </p:sp>
      <p:sp>
        <p:nvSpPr>
          <p:cNvPr id="5" name="Номер слайда 4"/>
          <p:cNvSpPr>
            <a:spLocks noGrp="1"/>
          </p:cNvSpPr>
          <p:nvPr>
            <p:ph type="sldNum" sz="quarter" idx="12"/>
          </p:nvPr>
        </p:nvSpPr>
        <p:spPr>
          <a:xfrm>
            <a:off x="4343400" y="1036020"/>
            <a:ext cx="457200" cy="441325"/>
          </a:xfrm>
        </p:spPr>
        <p:txBody>
          <a:bodyPr/>
          <a:lstStyle/>
          <a:p>
            <a:pPr>
              <a:defRPr/>
            </a:pPr>
            <a:fld id="{C1C594F9-768F-4664-97E3-D06C820DE409}" type="slidenum">
              <a:rPr lang="ru-RU" altLang="ru-RU" smtClean="0"/>
              <a:pPr>
                <a:defRPr/>
              </a:pPr>
              <a:t>‹#›</a:t>
            </a:fld>
            <a:endParaRPr lang="ru-RU" alt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pPr>
              <a:defRPr/>
            </a:pPr>
            <a:endParaRPr lang="ru-RU" altLang="ru-RU"/>
          </a:p>
        </p:txBody>
      </p:sp>
      <p:sp>
        <p:nvSpPr>
          <p:cNvPr id="3" name="Нижний колонтитул 2"/>
          <p:cNvSpPr>
            <a:spLocks noGrp="1"/>
          </p:cNvSpPr>
          <p:nvPr>
            <p:ph type="ftr" sz="quarter" idx="11"/>
          </p:nvPr>
        </p:nvSpPr>
        <p:spPr/>
        <p:txBody>
          <a:bodyPr/>
          <a:lstStyle/>
          <a:p>
            <a:pPr>
              <a:defRPr/>
            </a:pPr>
            <a:endParaRPr lang="ru-RU" alt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2954B6A0-EDD2-4845-8F2C-0ABF8962436A}" type="slidenum">
              <a:rPr lang="ru-RU" altLang="ru-RU" smtClean="0"/>
              <a:pPr>
                <a:defRPr/>
              </a:pPr>
              <a:t>‹#›</a:t>
            </a:fld>
            <a:endParaRPr lang="ru-RU" alt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B725BB25-2C17-407D-9F62-14C54F01D054}" type="slidenum">
              <a:rPr lang="ru-RU" altLang="ru-RU" smtClean="0"/>
              <a:pPr>
                <a:defRPr/>
              </a:pPr>
              <a:t>‹#›</a:t>
            </a:fld>
            <a:endParaRPr lang="ru-RU" alt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pPr>
              <a:defRPr/>
            </a:pPr>
            <a:endParaRPr lang="ru-RU" altLang="ru-RU"/>
          </a:p>
        </p:txBody>
      </p:sp>
      <p:sp>
        <p:nvSpPr>
          <p:cNvPr id="6" name="Нижний колонтитул 5"/>
          <p:cNvSpPr>
            <a:spLocks noGrp="1"/>
          </p:cNvSpPr>
          <p:nvPr>
            <p:ph type="ftr" sz="quarter" idx="11"/>
          </p:nvPr>
        </p:nvSpPr>
        <p:spPr>
          <a:xfrm>
            <a:off x="301752" y="6410848"/>
            <a:ext cx="3383280" cy="365760"/>
          </a:xfrm>
        </p:spPr>
        <p:txBody>
          <a:bodyPr/>
          <a:lstStyle/>
          <a:p>
            <a:pPr>
              <a:defRPr/>
            </a:pPr>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pPr>
              <a:defRPr/>
            </a:pPr>
            <a:fld id="{83C1F5DC-A037-477F-B243-BED93527B360}" type="slidenum">
              <a:rPr lang="ru-RU" altLang="ru-RU" smtClean="0"/>
              <a:pPr>
                <a:defRPr/>
              </a:pPr>
              <a:t>‹#›</a:t>
            </a:fld>
            <a:endParaRPr lang="ru-RU" alt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pPr>
              <a:defRPr/>
            </a:pPr>
            <a:endParaRPr lang="ru-RU" altLang="ru-RU"/>
          </a:p>
        </p:txBody>
      </p:sp>
      <p:sp>
        <p:nvSpPr>
          <p:cNvPr id="6" name="Нижний колонтитул 5"/>
          <p:cNvSpPr>
            <a:spLocks noGrp="1"/>
          </p:cNvSpPr>
          <p:nvPr>
            <p:ph type="ftr" sz="quarter" idx="11"/>
          </p:nvPr>
        </p:nvSpPr>
        <p:spPr>
          <a:xfrm>
            <a:off x="301752" y="6410848"/>
            <a:ext cx="3584448" cy="365760"/>
          </a:xfrm>
        </p:spPr>
        <p:txBody>
          <a:bodyPr/>
          <a:lstStyle/>
          <a:p>
            <a:pPr>
              <a:defRPr/>
            </a:pPr>
            <a:endParaRPr lang="ru-RU" alt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6" name="Номер слайда 5"/>
          <p:cNvSpPr>
            <a:spLocks noGrp="1"/>
          </p:cNvSpPr>
          <p:nvPr>
            <p:ph type="sldNum" sz="quarter" idx="12"/>
          </p:nvPr>
        </p:nvSpPr>
        <p:spPr/>
        <p:txBody>
          <a:bodyPr/>
          <a:lstStyle/>
          <a:p>
            <a:pPr>
              <a:defRPr/>
            </a:pPr>
            <a:fld id="{974DB5BB-9359-408D-AE9D-58DBE707CC60}" type="slidenum">
              <a:rPr lang="ru-RU" altLang="ru-RU" smtClean="0"/>
              <a:pPr>
                <a:defRPr/>
              </a:pPr>
              <a:t>‹#›</a:t>
            </a:fld>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pPr>
              <a:defRPr/>
            </a:pPr>
            <a:fld id="{8CF66D8A-9E0E-477A-BB1B-52C1C489B935}" type="slidenum">
              <a:rPr lang="ru-RU" altLang="ru-RU" smtClean="0"/>
              <a:pPr>
                <a:defRPr/>
              </a:pPr>
              <a:t>‹#›</a:t>
            </a:fld>
            <a:endParaRPr lang="ru-RU" alt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ltLang="ru-RU"/>
          </a:p>
        </p:txBody>
      </p:sp>
      <p:sp>
        <p:nvSpPr>
          <p:cNvPr id="5" name="Нижний колонтитул 4"/>
          <p:cNvSpPr>
            <a:spLocks noGrp="1"/>
          </p:cNvSpPr>
          <p:nvPr>
            <p:ph type="ftr" sz="quarter" idx="11"/>
          </p:nvPr>
        </p:nvSpPr>
        <p:spPr/>
        <p:txBody>
          <a:bodyPr/>
          <a:lstStyle/>
          <a:p>
            <a:pPr>
              <a:defRPr/>
            </a:pPr>
            <a:endParaRPr lang="ru-RU" alt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291960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6996706"/>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5720607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466174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094372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5430833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2045590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691934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093374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960810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11/23/2019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752612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20" name="Нижний колонтитул 19"/>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10" name="Номер слайда 9"/>
          <p:cNvSpPr>
            <a:spLocks noGrp="1"/>
          </p:cNvSpPr>
          <p:nvPr>
            <p:ph type="sldNum" sz="quarter" idx="12"/>
          </p:nvPr>
        </p:nvSpPr>
        <p:spPr/>
        <p:txBody>
          <a:bodyPr/>
          <a:lstStyle/>
          <a:p>
            <a:pPr>
              <a:defRPr/>
            </a:pPr>
            <a:fld id="{2796574C-D63C-4BDA-89D8-F57022BA0715}"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endParaRPr lang="en-US" sz="1800">
              <a:solidFill>
                <a:prstClr val="black"/>
              </a:solidFill>
            </a:endParaRPr>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endParaRPr lang="en-US" sz="1800">
              <a:solidFill>
                <a:prstClr val="black"/>
              </a:solidFill>
            </a:endParaRPr>
          </a:p>
        </p:txBody>
      </p:sp>
    </p:spTree>
    <p:extLst>
      <p:ext uri="{BB962C8B-B14F-4D97-AF65-F5344CB8AC3E}">
        <p14:creationId xmlns:p14="http://schemas.microsoft.com/office/powerpoint/2010/main" val="95923678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633396249"/>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endParaRPr lang="en-US" sz="1800">
              <a:solidFill>
                <a:prstClr val="black"/>
              </a:solidFill>
            </a:endParaRPr>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hangingPunct="1"/>
            <a:endParaRPr lang="en-US" sz="1800">
              <a:solidFill>
                <a:prstClr val="black"/>
              </a:solidFill>
            </a:endParaRPr>
          </a:p>
        </p:txBody>
      </p:sp>
    </p:spTree>
    <p:extLst>
      <p:ext uri="{BB962C8B-B14F-4D97-AF65-F5344CB8AC3E}">
        <p14:creationId xmlns:p14="http://schemas.microsoft.com/office/powerpoint/2010/main" val="301339210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199393494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403249904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4175323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 name="Дата 1"/>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Tree>
    <p:extLst>
      <p:ext uri="{BB962C8B-B14F-4D97-AF65-F5344CB8AC3E}">
        <p14:creationId xmlns:p14="http://schemas.microsoft.com/office/powerpoint/2010/main" val="337045188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252078539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p>
            <a:pPr>
              <a:defRPr/>
            </a:pPr>
            <a:fld id="{5D04E318-4586-431A-BBE8-279FC23AAE1E}"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indent="-283464" eaLnBrk="1" hangingPunct="1">
              <a:lnSpc>
                <a:spcPts val="3000"/>
              </a:lnSpc>
              <a:spcBef>
                <a:spcPts val="600"/>
              </a:spcBef>
              <a:buClr>
                <a:srgbClr val="3891A7"/>
              </a:buClr>
              <a:buSzPct val="80000"/>
              <a:buFont typeface="Wingdings 2"/>
              <a:buNone/>
            </a:pPr>
            <a:endParaRPr lang="en-US" sz="3200">
              <a:solidFill>
                <a:prstClr val="black"/>
              </a:solidFill>
              <a:latin typeface="Gill Sans MT"/>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dirty="0">
              <a:solidFill>
                <a:prstClr val="white"/>
              </a:solidFill>
            </a:endParaRPr>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extLst>
      <p:ext uri="{BB962C8B-B14F-4D97-AF65-F5344CB8AC3E}">
        <p14:creationId xmlns:p14="http://schemas.microsoft.com/office/powerpoint/2010/main" val="397920503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415129026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94509928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hangingPunct="1"/>
            <a:endParaRPr lang="en-US" sz="1800">
              <a:solidFill>
                <a:prstClr val="white"/>
              </a:solidFill>
            </a:endParaRPr>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solidFill>
                <a:srgbClr val="696464"/>
              </a:solidFill>
            </a:endParaRPr>
          </a:p>
        </p:txBody>
      </p:sp>
      <p:sp>
        <p:nvSpPr>
          <p:cNvPr id="17" name="Нижний колонтитул 16"/>
          <p:cNvSpPr>
            <a:spLocks noGrp="1"/>
          </p:cNvSpPr>
          <p:nvPr>
            <p:ph type="ftr" sz="quarter" idx="11"/>
          </p:nvPr>
        </p:nvSpPr>
        <p:spPr/>
        <p:txBody>
          <a:bodyPr/>
          <a:lstStyle/>
          <a:p>
            <a:pPr>
              <a:defRPr/>
            </a:pPr>
            <a:endParaRPr lang="ru-RU">
              <a:solidFill>
                <a:srgbClr val="696464"/>
              </a:solidFill>
            </a:endParaRPr>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4015259406"/>
      </p:ext>
    </p:extLst>
  </p:cSld>
  <p:clrMapOvr>
    <a:overrideClrMapping bg1="lt1" tx1="dk1" bg2="lt2" tx2="dk2" accent1="accent1" accent2="accent2" accent3="accent3" accent4="accent4" accent5="accent5" accent6="accent6" hlink="hlink" folHlink="folHlink"/>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3150977028"/>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hangingPunct="1"/>
            <a:endParaRPr lang="en-US" sz="1800">
              <a:solidFill>
                <a:prstClr val="white"/>
              </a:solidFill>
            </a:endParaRPr>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solidFill>
                <a:srgbClr val="696464"/>
              </a:solidFill>
            </a:endParaRPr>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val="608294796"/>
      </p:ext>
    </p:extLst>
  </p:cSld>
  <p:clrMapOvr>
    <a:overrideClrMapping bg1="lt1" tx1="dk1" bg2="lt2" tx2="dk2" accent1="accent1" accent2="accent2" accent3="accent3" accent4="accent4" accent5="accent5" accent6="accent6" hlink="hlink" folHlink="folHlink"/>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63266526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solidFill>
                <a:srgbClr val="696464"/>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696464"/>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39611633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696464"/>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696464"/>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val="64177938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696464"/>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val="369834328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extLst>
      <p:ext uri="{BB962C8B-B14F-4D97-AF65-F5344CB8AC3E}">
        <p14:creationId xmlns:p14="http://schemas.microsoft.com/office/powerpoint/2010/main" val="275480479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696464"/>
              </a:solidFill>
            </a:endParaRPr>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solidFill>
                <a:srgbClr val="696464"/>
              </a:solidFill>
            </a:endParaRPr>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extLst>
      <p:ext uri="{BB962C8B-B14F-4D97-AF65-F5344CB8AC3E}">
        <p14:creationId xmlns:p14="http://schemas.microsoft.com/office/powerpoint/2010/main" val="385202074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val="355119418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696464"/>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696464"/>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val="1839806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image" Target="../media/image3.png"/><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theme" Target="../theme/theme6.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theme" Target="../theme/theme7.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a:defRPr sz="900">
                <a:solidFill>
                  <a:schemeClr val="accent1"/>
                </a:solidFill>
              </a:defRPr>
            </a:lvl1pPr>
          </a:lstStyle>
          <a:p>
            <a:pPr>
              <a:defRPr/>
            </a:pPr>
            <a:fld id="{722A15A4-ADC7-4BE6-886F-CF22DE99FD24}"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804"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5" r:id="rId11"/>
    <p:sldLayoutId id="2147483800" r:id="rId12"/>
    <p:sldLayoutId id="2147483806" r:id="rId13"/>
    <p:sldLayoutId id="2147483801" r:id="rId14"/>
    <p:sldLayoutId id="2147483802" r:id="rId15"/>
    <p:sldLayoutId id="2147483803"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9442"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Arial" charset="0"/>
              </a:defRPr>
            </a:lvl1pPr>
          </a:lstStyle>
          <a:p>
            <a:pPr>
              <a:defRPr/>
            </a:pPr>
            <a:endParaRPr lang="ru-RU">
              <a:solidFill>
                <a:srgbClr val="000000"/>
              </a:solidFill>
            </a:endParaRPr>
          </a:p>
        </p:txBody>
      </p:sp>
      <p:sp>
        <p:nvSpPr>
          <p:cNvPr id="189443"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Black" panose="020B0A04020102020204" pitchFamily="34" charset="0"/>
              </a:defRPr>
            </a:lvl1pPr>
          </a:lstStyle>
          <a:p>
            <a:fld id="{B214F3AF-6B66-4037-93F5-8E78C9A74FD2}" type="slidenum">
              <a:rPr lang="ru-RU" altLang="ru-RU" smtClean="0">
                <a:solidFill>
                  <a:srgbClr val="000000"/>
                </a:solidFill>
              </a:rPr>
              <a:pPr/>
              <a:t>‹#›</a:t>
            </a:fld>
            <a:endParaRPr lang="ru-RU" altLang="ru-RU" smtClean="0">
              <a:solidFill>
                <a:srgbClr val="000000"/>
              </a:solidFill>
            </a:endParaRPr>
          </a:p>
        </p:txBody>
      </p:sp>
      <p:grpSp>
        <p:nvGrpSpPr>
          <p:cNvPr id="1028" name="Group 4"/>
          <p:cNvGrpSpPr>
            <a:grpSpLocks/>
          </p:cNvGrpSpPr>
          <p:nvPr/>
        </p:nvGrpSpPr>
        <p:grpSpPr bwMode="auto">
          <a:xfrm>
            <a:off x="0" y="0"/>
            <a:ext cx="9144000" cy="546100"/>
            <a:chOff x="0" y="0"/>
            <a:chExt cx="5760" cy="344"/>
          </a:xfrm>
        </p:grpSpPr>
        <p:sp>
          <p:nvSpPr>
            <p:cNvPr id="189445"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eaLnBrk="1" hangingPunct="1">
                <a:defRPr/>
              </a:pPr>
              <a:endParaRPr lang="ru-RU" sz="2400">
                <a:solidFill>
                  <a:srgbClr val="000000"/>
                </a:solidFill>
              </a:endParaRPr>
            </a:p>
          </p:txBody>
        </p:sp>
        <p:sp>
          <p:nvSpPr>
            <p:cNvPr id="189446"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eaLnBrk="1" hangingPunct="1">
                <a:defRPr/>
              </a:pPr>
              <a:endParaRPr lang="ru-RU" sz="2400">
                <a:solidFill>
                  <a:srgbClr val="000000"/>
                </a:solidFill>
              </a:endParaRPr>
            </a:p>
          </p:txBody>
        </p:sp>
        <p:sp>
          <p:nvSpPr>
            <p:cNvPr id="189447"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48"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49"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sp>
          <p:nvSpPr>
            <p:cNvPr id="189450"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eaLnBrk="1" hangingPunct="1">
                <a:defRPr/>
              </a:pPr>
              <a:endParaRPr lang="ru-RU" sz="1800">
                <a:solidFill>
                  <a:srgbClr val="666699"/>
                </a:solidFill>
                <a:latin typeface="Arial" charset="0"/>
              </a:endParaRPr>
            </a:p>
          </p:txBody>
        </p:sp>
        <p:sp>
          <p:nvSpPr>
            <p:cNvPr id="189451"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eaLnBrk="1" hangingPunct="1">
                <a:defRPr/>
              </a:pPr>
              <a:endParaRPr lang="ru-RU" sz="2400">
                <a:solidFill>
                  <a:srgbClr val="000000"/>
                </a:solidFill>
              </a:endParaRPr>
            </a:p>
          </p:txBody>
        </p:sp>
        <p:sp>
          <p:nvSpPr>
            <p:cNvPr id="189452"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sp>
          <p:nvSpPr>
            <p:cNvPr id="189453"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eaLnBrk="1" hangingPunct="1">
                <a:defRPr/>
              </a:pPr>
              <a:endParaRPr lang="ru-RU" sz="1800">
                <a:solidFill>
                  <a:srgbClr val="9999CC"/>
                </a:solidFill>
                <a:latin typeface="Arial" charset="0"/>
              </a:endParaRPr>
            </a:p>
          </p:txBody>
        </p:sp>
      </p:grpSp>
      <p:sp>
        <p:nvSpPr>
          <p:cNvPr id="1029" name="Rectangle 14"/>
          <p:cNvSpPr>
            <a:spLocks noGrp="1" noChangeArrowheads="1"/>
          </p:cNvSpPr>
          <p:nvPr>
            <p:ph type="title"/>
          </p:nvPr>
        </p:nvSpPr>
        <p:spPr bwMode="auto">
          <a:xfrm>
            <a:off x="457200" y="457200"/>
            <a:ext cx="82296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30" name="Rectangle 15"/>
          <p:cNvSpPr>
            <a:spLocks noGrp="1" noChangeArrowheads="1"/>
          </p:cNvSpPr>
          <p:nvPr>
            <p:ph type="body" idx="1"/>
          </p:nvPr>
        </p:nvSpPr>
        <p:spPr bwMode="auto">
          <a:xfrm>
            <a:off x="457200" y="1981200"/>
            <a:ext cx="8229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89456"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ru-RU">
              <a:solidFill>
                <a:srgbClr val="000000"/>
              </a:solidFill>
            </a:endParaRPr>
          </a:p>
        </p:txBody>
      </p:sp>
    </p:spTree>
    <p:extLst>
      <p:ext uri="{BB962C8B-B14F-4D97-AF65-F5344CB8AC3E}">
        <p14:creationId xmlns:p14="http://schemas.microsoft.com/office/powerpoint/2010/main" val="1396568764"/>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charset="0"/>
        </a:defRPr>
      </a:lvl2pPr>
      <a:lvl3pPr algn="l" rtl="0" eaLnBrk="0" fontAlgn="base" hangingPunct="0">
        <a:spcBef>
          <a:spcPct val="0"/>
        </a:spcBef>
        <a:spcAft>
          <a:spcPct val="0"/>
        </a:spcAft>
        <a:defRPr sz="4400">
          <a:solidFill>
            <a:schemeClr val="tx1"/>
          </a:solidFill>
          <a:latin typeface="Arial" charset="0"/>
        </a:defRPr>
      </a:lvl3pPr>
      <a:lvl4pPr algn="l" rtl="0" eaLnBrk="0" fontAlgn="base" hangingPunct="0">
        <a:spcBef>
          <a:spcPct val="0"/>
        </a:spcBef>
        <a:spcAft>
          <a:spcPct val="0"/>
        </a:spcAft>
        <a:defRPr sz="4400">
          <a:solidFill>
            <a:schemeClr val="tx1"/>
          </a:solidFill>
          <a:latin typeface="Arial" charset="0"/>
        </a:defRPr>
      </a:lvl4pPr>
      <a:lvl5pPr algn="l" rtl="0" eaLnBrk="0" fontAlgn="base" hangingPunct="0">
        <a:spcBef>
          <a:spcPct val="0"/>
        </a:spcBef>
        <a:spcAft>
          <a:spcPct val="0"/>
        </a:spcAft>
        <a:defRPr sz="4400">
          <a:solidFill>
            <a:schemeClr val="tx1"/>
          </a:solidFill>
          <a:latin typeface="Arial" charset="0"/>
        </a:defRPr>
      </a:lvl5pPr>
      <a:lvl6pPr marL="457200" algn="l" rtl="0" fontAlgn="base">
        <a:spcBef>
          <a:spcPct val="0"/>
        </a:spcBef>
        <a:spcAft>
          <a:spcPct val="0"/>
        </a:spcAft>
        <a:defRPr sz="4400">
          <a:solidFill>
            <a:schemeClr val="tx1"/>
          </a:solidFill>
          <a:latin typeface="Arial" charset="0"/>
        </a:defRPr>
      </a:lvl6pPr>
      <a:lvl7pPr marL="914400" algn="l" rtl="0" fontAlgn="base">
        <a:spcBef>
          <a:spcPct val="0"/>
        </a:spcBef>
        <a:spcAft>
          <a:spcPct val="0"/>
        </a:spcAft>
        <a:defRPr sz="4400">
          <a:solidFill>
            <a:schemeClr val="tx1"/>
          </a:solidFill>
          <a:latin typeface="Arial" charset="0"/>
        </a:defRPr>
      </a:lvl7pPr>
      <a:lvl8pPr marL="1371600" algn="l" rtl="0" fontAlgn="base">
        <a:spcBef>
          <a:spcPct val="0"/>
        </a:spcBef>
        <a:spcAft>
          <a:spcPct val="0"/>
        </a:spcAft>
        <a:defRPr sz="4400">
          <a:solidFill>
            <a:schemeClr val="tx1"/>
          </a:solidFill>
          <a:latin typeface="Arial" charset="0"/>
        </a:defRPr>
      </a:lvl8pPr>
      <a:lvl9pPr marL="1828800" algn="l" rtl="0" fontAlgn="base">
        <a:spcBef>
          <a:spcPct val="0"/>
        </a:spcBef>
        <a:spcAft>
          <a:spcPct val="0"/>
        </a:spcAft>
        <a:defRPr sz="4400">
          <a:solidFill>
            <a:schemeClr val="tx1"/>
          </a:solidFill>
          <a:latin typeface="Arial" charset="0"/>
        </a:defRPr>
      </a:lvl9pPr>
    </p:titleStyle>
    <p:bodyStyle>
      <a:lvl1pPr marL="342900" indent="-342900" algn="l" rtl="0" eaLnBrk="0" fontAlgn="base" hangingPunct="0">
        <a:spcBef>
          <a:spcPct val="20000"/>
        </a:spcBef>
        <a:spcAft>
          <a:spcPct val="0"/>
        </a:spcAft>
        <a:buClr>
          <a:schemeClr val="bg2"/>
        </a:buClr>
        <a:buSzPct val="75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anose="05000000000000000000"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Freeform 2"/>
          <p:cNvSpPr>
            <a:spLocks/>
          </p:cNvSpPr>
          <p:nvPr/>
        </p:nvSpPr>
        <p:spPr bwMode="hidden">
          <a:xfrm>
            <a:off x="6627813" y="6429375"/>
            <a:ext cx="285750" cy="209550"/>
          </a:xfrm>
          <a:custGeom>
            <a:avLst/>
            <a:gdLst>
              <a:gd name="T0" fmla="*/ 0 w 179"/>
              <a:gd name="T1" fmla="*/ 132 h 132"/>
              <a:gd name="T2" fmla="*/ 29 w 179"/>
              <a:gd name="T3" fmla="*/ 132 h 132"/>
              <a:gd name="T4" fmla="*/ 77 w 179"/>
              <a:gd name="T5" fmla="*/ 108 h 132"/>
              <a:gd name="T6" fmla="*/ 119 w 179"/>
              <a:gd name="T7" fmla="*/ 78 h 132"/>
              <a:gd name="T8" fmla="*/ 155 w 179"/>
              <a:gd name="T9" fmla="*/ 48 h 132"/>
              <a:gd name="T10" fmla="*/ 179 w 179"/>
              <a:gd name="T11" fmla="*/ 12 h 132"/>
              <a:gd name="T12" fmla="*/ 173 w 179"/>
              <a:gd name="T13" fmla="*/ 6 h 132"/>
              <a:gd name="T14" fmla="*/ 167 w 179"/>
              <a:gd name="T15" fmla="*/ 0 h 132"/>
              <a:gd name="T16" fmla="*/ 137 w 179"/>
              <a:gd name="T17" fmla="*/ 42 h 132"/>
              <a:gd name="T18" fmla="*/ 101 w 179"/>
              <a:gd name="T19" fmla="*/ 78 h 132"/>
              <a:gd name="T20" fmla="*/ 53 w 179"/>
              <a:gd name="T21" fmla="*/ 108 h 132"/>
              <a:gd name="T22" fmla="*/ 0 w 179"/>
              <a:gd name="T23" fmla="*/ 132 h 132"/>
              <a:gd name="T24" fmla="*/ 0 w 179"/>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4099" name="Group 3"/>
          <p:cNvGrpSpPr>
            <a:grpSpLocks/>
          </p:cNvGrpSpPr>
          <p:nvPr/>
        </p:nvGrpSpPr>
        <p:grpSpPr bwMode="auto">
          <a:xfrm>
            <a:off x="3175" y="4267200"/>
            <a:ext cx="9140825" cy="2590800"/>
            <a:chOff x="2" y="2688"/>
            <a:chExt cx="5758" cy="1632"/>
          </a:xfrm>
        </p:grpSpPr>
        <p:sp>
          <p:nvSpPr>
            <p:cNvPr id="4100" name="Freeform 4"/>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Lst>
              <a:ahLst/>
              <a:cxnLst>
                <a:cxn ang="0">
                  <a:pos x="T0" y="T1"/>
                </a:cxn>
                <a:cxn ang="0">
                  <a:pos x="T2" y="T3"/>
                </a:cxn>
                <a:cxn ang="0">
                  <a:pos x="T4" y="T5"/>
                </a:cxn>
                <a:cxn ang="0">
                  <a:pos x="T6" y="T7"/>
                </a:cxn>
                <a:cxn ang="0">
                  <a:pos x="T8" y="T9"/>
                </a:cxn>
                <a:cxn ang="0">
                  <a:pos x="T10" y="T11"/>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4101" name="Group 5"/>
            <p:cNvGrpSpPr>
              <a:grpSpLocks/>
            </p:cNvGrpSpPr>
            <p:nvPr userDrawn="1"/>
          </p:nvGrpSpPr>
          <p:grpSpPr bwMode="auto">
            <a:xfrm>
              <a:off x="3528" y="3715"/>
              <a:ext cx="792" cy="521"/>
              <a:chOff x="3527" y="3715"/>
              <a:chExt cx="792" cy="521"/>
            </a:xfrm>
          </p:grpSpPr>
          <p:sp>
            <p:nvSpPr>
              <p:cNvPr id="4102"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3"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4"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5"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6"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07" name="Freeform 11"/>
              <p:cNvSpPr>
                <a:spLocks/>
              </p:cNvSpPr>
              <p:nvPr/>
            </p:nvSpPr>
            <p:spPr bwMode="hidden">
              <a:xfrm>
                <a:off x="3575" y="3715"/>
                <a:ext cx="383" cy="161"/>
              </a:xfrm>
              <a:custGeom>
                <a:avLst/>
                <a:gdLst>
                  <a:gd name="T0" fmla="*/ 376 w 382"/>
                  <a:gd name="T1" fmla="*/ 12 h 161"/>
                  <a:gd name="T2" fmla="*/ 257 w 382"/>
                  <a:gd name="T3" fmla="*/ 24 h 161"/>
                  <a:gd name="T4" fmla="*/ 149 w 382"/>
                  <a:gd name="T5" fmla="*/ 54 h 161"/>
                  <a:gd name="T6" fmla="*/ 101 w 382"/>
                  <a:gd name="T7" fmla="*/ 77 h 161"/>
                  <a:gd name="T8" fmla="*/ 59 w 382"/>
                  <a:gd name="T9" fmla="*/ 101 h 161"/>
                  <a:gd name="T10" fmla="*/ 24 w 382"/>
                  <a:gd name="T11" fmla="*/ 131 h 161"/>
                  <a:gd name="T12" fmla="*/ 0 w 382"/>
                  <a:gd name="T13" fmla="*/ 161 h 161"/>
                  <a:gd name="T14" fmla="*/ 0 w 382"/>
                  <a:gd name="T15" fmla="*/ 137 h 161"/>
                  <a:gd name="T16" fmla="*/ 29 w 382"/>
                  <a:gd name="T17" fmla="*/ 107 h 161"/>
                  <a:gd name="T18" fmla="*/ 65 w 382"/>
                  <a:gd name="T19" fmla="*/ 83 h 161"/>
                  <a:gd name="T20" fmla="*/ 155 w 382"/>
                  <a:gd name="T21" fmla="*/ 36 h 161"/>
                  <a:gd name="T22" fmla="*/ 257 w 382"/>
                  <a:gd name="T23" fmla="*/ 12 h 161"/>
                  <a:gd name="T24" fmla="*/ 376 w 382"/>
                  <a:gd name="T25" fmla="*/ 0 h 161"/>
                  <a:gd name="T26" fmla="*/ 376 w 382"/>
                  <a:gd name="T27" fmla="*/ 0 h 161"/>
                  <a:gd name="T28" fmla="*/ 382 w 382"/>
                  <a:gd name="T29" fmla="*/ 0 h 161"/>
                  <a:gd name="T30" fmla="*/ 382 w 382"/>
                  <a:gd name="T31" fmla="*/ 12 h 161"/>
                  <a:gd name="T32" fmla="*/ 376 w 382"/>
                  <a:gd name="T33" fmla="*/ 12 h 161"/>
                  <a:gd name="T34" fmla="*/ 376 w 382"/>
                  <a:gd name="T35" fmla="*/ 12 h 161"/>
                  <a:gd name="T36" fmla="*/ 376 w 382"/>
                  <a:gd name="T37" fmla="*/ 1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08" name="Freeform 12"/>
              <p:cNvSpPr>
                <a:spLocks/>
              </p:cNvSpPr>
              <p:nvPr/>
            </p:nvSpPr>
            <p:spPr bwMode="hidden">
              <a:xfrm>
                <a:off x="3695" y="4170"/>
                <a:ext cx="444" cy="66"/>
              </a:xfrm>
              <a:custGeom>
                <a:avLst/>
                <a:gdLst>
                  <a:gd name="T0" fmla="*/ 257 w 443"/>
                  <a:gd name="T1" fmla="*/ 54 h 66"/>
                  <a:gd name="T2" fmla="*/ 353 w 443"/>
                  <a:gd name="T3" fmla="*/ 48 h 66"/>
                  <a:gd name="T4" fmla="*/ 443 w 443"/>
                  <a:gd name="T5" fmla="*/ 24 h 66"/>
                  <a:gd name="T6" fmla="*/ 443 w 443"/>
                  <a:gd name="T7" fmla="*/ 36 h 66"/>
                  <a:gd name="T8" fmla="*/ 353 w 443"/>
                  <a:gd name="T9" fmla="*/ 60 h 66"/>
                  <a:gd name="T10" fmla="*/ 257 w 443"/>
                  <a:gd name="T11" fmla="*/ 66 h 66"/>
                  <a:gd name="T12" fmla="*/ 186 w 443"/>
                  <a:gd name="T13" fmla="*/ 60 h 66"/>
                  <a:gd name="T14" fmla="*/ 120 w 443"/>
                  <a:gd name="T15" fmla="*/ 48 h 66"/>
                  <a:gd name="T16" fmla="*/ 60 w 443"/>
                  <a:gd name="T17" fmla="*/ 36 h 66"/>
                  <a:gd name="T18" fmla="*/ 0 w 443"/>
                  <a:gd name="T19" fmla="*/ 12 h 66"/>
                  <a:gd name="T20" fmla="*/ 0 w 443"/>
                  <a:gd name="T21" fmla="*/ 0 h 66"/>
                  <a:gd name="T22" fmla="*/ 54 w 443"/>
                  <a:gd name="T23" fmla="*/ 24 h 66"/>
                  <a:gd name="T24" fmla="*/ 120 w 443"/>
                  <a:gd name="T25" fmla="*/ 36 h 66"/>
                  <a:gd name="T26" fmla="*/ 186 w 443"/>
                  <a:gd name="T27" fmla="*/ 48 h 66"/>
                  <a:gd name="T28" fmla="*/ 257 w 443"/>
                  <a:gd name="T29" fmla="*/ 54 h 66"/>
                  <a:gd name="T30" fmla="*/ 257 w 443"/>
                  <a:gd name="T31" fmla="*/ 5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09" name="Freeform 13"/>
              <p:cNvSpPr>
                <a:spLocks/>
              </p:cNvSpPr>
              <p:nvPr/>
            </p:nvSpPr>
            <p:spPr bwMode="hidden">
              <a:xfrm>
                <a:off x="3527" y="3906"/>
                <a:ext cx="89" cy="216"/>
              </a:xfrm>
              <a:custGeom>
                <a:avLst/>
                <a:gdLst>
                  <a:gd name="T0" fmla="*/ 12 w 89"/>
                  <a:gd name="T1" fmla="*/ 66 h 216"/>
                  <a:gd name="T2" fmla="*/ 18 w 89"/>
                  <a:gd name="T3" fmla="*/ 108 h 216"/>
                  <a:gd name="T4" fmla="*/ 36 w 89"/>
                  <a:gd name="T5" fmla="*/ 144 h 216"/>
                  <a:gd name="T6" fmla="*/ 60 w 89"/>
                  <a:gd name="T7" fmla="*/ 180 h 216"/>
                  <a:gd name="T8" fmla="*/ 89 w 89"/>
                  <a:gd name="T9" fmla="*/ 216 h 216"/>
                  <a:gd name="T10" fmla="*/ 72 w 89"/>
                  <a:gd name="T11" fmla="*/ 216 h 216"/>
                  <a:gd name="T12" fmla="*/ 42 w 89"/>
                  <a:gd name="T13" fmla="*/ 180 h 216"/>
                  <a:gd name="T14" fmla="*/ 18 w 89"/>
                  <a:gd name="T15" fmla="*/ 144 h 216"/>
                  <a:gd name="T16" fmla="*/ 6 w 89"/>
                  <a:gd name="T17" fmla="*/ 108 h 216"/>
                  <a:gd name="T18" fmla="*/ 0 w 89"/>
                  <a:gd name="T19" fmla="*/ 66 h 216"/>
                  <a:gd name="T20" fmla="*/ 0 w 89"/>
                  <a:gd name="T21" fmla="*/ 30 h 216"/>
                  <a:gd name="T22" fmla="*/ 12 w 89"/>
                  <a:gd name="T23" fmla="*/ 0 h 216"/>
                  <a:gd name="T24" fmla="*/ 30 w 89"/>
                  <a:gd name="T25" fmla="*/ 0 h 216"/>
                  <a:gd name="T26" fmla="*/ 18 w 89"/>
                  <a:gd name="T27" fmla="*/ 30 h 216"/>
                  <a:gd name="T28" fmla="*/ 12 w 89"/>
                  <a:gd name="T29" fmla="*/ 66 h 216"/>
                  <a:gd name="T30" fmla="*/ 12 w 89"/>
                  <a:gd name="T31" fmla="*/ 6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10" name="Freeform 14"/>
              <p:cNvSpPr>
                <a:spLocks/>
              </p:cNvSpPr>
              <p:nvPr/>
            </p:nvSpPr>
            <p:spPr bwMode="hidden">
              <a:xfrm>
                <a:off x="3569" y="3745"/>
                <a:ext cx="750" cy="461"/>
              </a:xfrm>
              <a:custGeom>
                <a:avLst/>
                <a:gdLst>
                  <a:gd name="T0" fmla="*/ 382 w 747"/>
                  <a:gd name="T1" fmla="*/ 443 h 461"/>
                  <a:gd name="T2" fmla="*/ 311 w 747"/>
                  <a:gd name="T3" fmla="*/ 437 h 461"/>
                  <a:gd name="T4" fmla="*/ 245 w 747"/>
                  <a:gd name="T5" fmla="*/ 425 h 461"/>
                  <a:gd name="T6" fmla="*/ 185 w 747"/>
                  <a:gd name="T7" fmla="*/ 407 h 461"/>
                  <a:gd name="T8" fmla="*/ 131 w 747"/>
                  <a:gd name="T9" fmla="*/ 383 h 461"/>
                  <a:gd name="T10" fmla="*/ 83 w 747"/>
                  <a:gd name="T11" fmla="*/ 347 h 461"/>
                  <a:gd name="T12" fmla="*/ 53 w 747"/>
                  <a:gd name="T13" fmla="*/ 311 h 461"/>
                  <a:gd name="T14" fmla="*/ 30 w 747"/>
                  <a:gd name="T15" fmla="*/ 269 h 461"/>
                  <a:gd name="T16" fmla="*/ 24 w 747"/>
                  <a:gd name="T17" fmla="*/ 227 h 461"/>
                  <a:gd name="T18" fmla="*/ 30 w 747"/>
                  <a:gd name="T19" fmla="*/ 185 h 461"/>
                  <a:gd name="T20" fmla="*/ 53 w 747"/>
                  <a:gd name="T21" fmla="*/ 143 h 461"/>
                  <a:gd name="T22" fmla="*/ 83 w 747"/>
                  <a:gd name="T23" fmla="*/ 107 h 461"/>
                  <a:gd name="T24" fmla="*/ 131 w 747"/>
                  <a:gd name="T25" fmla="*/ 77 h 461"/>
                  <a:gd name="T26" fmla="*/ 185 w 747"/>
                  <a:gd name="T27" fmla="*/ 47 h 461"/>
                  <a:gd name="T28" fmla="*/ 245 w 747"/>
                  <a:gd name="T29" fmla="*/ 30 h 461"/>
                  <a:gd name="T30" fmla="*/ 311 w 747"/>
                  <a:gd name="T31" fmla="*/ 18 h 461"/>
                  <a:gd name="T32" fmla="*/ 382 w 747"/>
                  <a:gd name="T33" fmla="*/ 12 h 461"/>
                  <a:gd name="T34" fmla="*/ 478 w 747"/>
                  <a:gd name="T35" fmla="*/ 18 h 461"/>
                  <a:gd name="T36" fmla="*/ 562 w 747"/>
                  <a:gd name="T37" fmla="*/ 41 h 461"/>
                  <a:gd name="T38" fmla="*/ 562 w 747"/>
                  <a:gd name="T39" fmla="*/ 36 h 461"/>
                  <a:gd name="T40" fmla="*/ 562 w 747"/>
                  <a:gd name="T41" fmla="*/ 30 h 461"/>
                  <a:gd name="T42" fmla="*/ 478 w 747"/>
                  <a:gd name="T43" fmla="*/ 6 h 461"/>
                  <a:gd name="T44" fmla="*/ 382 w 747"/>
                  <a:gd name="T45" fmla="*/ 0 h 461"/>
                  <a:gd name="T46" fmla="*/ 305 w 747"/>
                  <a:gd name="T47" fmla="*/ 6 h 461"/>
                  <a:gd name="T48" fmla="*/ 233 w 747"/>
                  <a:gd name="T49" fmla="*/ 18 h 461"/>
                  <a:gd name="T50" fmla="*/ 167 w 747"/>
                  <a:gd name="T51" fmla="*/ 41 h 461"/>
                  <a:gd name="T52" fmla="*/ 113 w 747"/>
                  <a:gd name="T53" fmla="*/ 65 h 461"/>
                  <a:gd name="T54" fmla="*/ 65 w 747"/>
                  <a:gd name="T55" fmla="*/ 101 h 461"/>
                  <a:gd name="T56" fmla="*/ 30 w 747"/>
                  <a:gd name="T57" fmla="*/ 137 h 461"/>
                  <a:gd name="T58" fmla="*/ 6 w 747"/>
                  <a:gd name="T59" fmla="*/ 179 h 461"/>
                  <a:gd name="T60" fmla="*/ 0 w 747"/>
                  <a:gd name="T61" fmla="*/ 227 h 461"/>
                  <a:gd name="T62" fmla="*/ 6 w 747"/>
                  <a:gd name="T63" fmla="*/ 275 h 461"/>
                  <a:gd name="T64" fmla="*/ 30 w 747"/>
                  <a:gd name="T65" fmla="*/ 317 h 461"/>
                  <a:gd name="T66" fmla="*/ 65 w 747"/>
                  <a:gd name="T67" fmla="*/ 359 h 461"/>
                  <a:gd name="T68" fmla="*/ 113 w 747"/>
                  <a:gd name="T69" fmla="*/ 395 h 461"/>
                  <a:gd name="T70" fmla="*/ 167 w 747"/>
                  <a:gd name="T71" fmla="*/ 419 h 461"/>
                  <a:gd name="T72" fmla="*/ 233 w 747"/>
                  <a:gd name="T73" fmla="*/ 443 h 461"/>
                  <a:gd name="T74" fmla="*/ 305 w 747"/>
                  <a:gd name="T75" fmla="*/ 455 h 461"/>
                  <a:gd name="T76" fmla="*/ 382 w 747"/>
                  <a:gd name="T77" fmla="*/ 461 h 461"/>
                  <a:gd name="T78" fmla="*/ 448 w 747"/>
                  <a:gd name="T79" fmla="*/ 455 h 461"/>
                  <a:gd name="T80" fmla="*/ 508 w 747"/>
                  <a:gd name="T81" fmla="*/ 449 h 461"/>
                  <a:gd name="T82" fmla="*/ 609 w 747"/>
                  <a:gd name="T83" fmla="*/ 413 h 461"/>
                  <a:gd name="T84" fmla="*/ 657 w 747"/>
                  <a:gd name="T85" fmla="*/ 389 h 461"/>
                  <a:gd name="T86" fmla="*/ 693 w 747"/>
                  <a:gd name="T87" fmla="*/ 359 h 461"/>
                  <a:gd name="T88" fmla="*/ 723 w 747"/>
                  <a:gd name="T89" fmla="*/ 329 h 461"/>
                  <a:gd name="T90" fmla="*/ 747 w 747"/>
                  <a:gd name="T91" fmla="*/ 293 h 461"/>
                  <a:gd name="T92" fmla="*/ 741 w 747"/>
                  <a:gd name="T93" fmla="*/ 287 h 461"/>
                  <a:gd name="T94" fmla="*/ 729 w 747"/>
                  <a:gd name="T95" fmla="*/ 281 h 461"/>
                  <a:gd name="T96" fmla="*/ 711 w 747"/>
                  <a:gd name="T97" fmla="*/ 317 h 461"/>
                  <a:gd name="T98" fmla="*/ 681 w 747"/>
                  <a:gd name="T99" fmla="*/ 347 h 461"/>
                  <a:gd name="T100" fmla="*/ 645 w 747"/>
                  <a:gd name="T101" fmla="*/ 377 h 461"/>
                  <a:gd name="T102" fmla="*/ 604 w 747"/>
                  <a:gd name="T103" fmla="*/ 401 h 461"/>
                  <a:gd name="T104" fmla="*/ 502 w 747"/>
                  <a:gd name="T105" fmla="*/ 431 h 461"/>
                  <a:gd name="T106" fmla="*/ 442 w 747"/>
                  <a:gd name="T107" fmla="*/ 443 h 461"/>
                  <a:gd name="T108" fmla="*/ 382 w 747"/>
                  <a:gd name="T109" fmla="*/ 443 h 461"/>
                  <a:gd name="T110" fmla="*/ 382 w 747"/>
                  <a:gd name="T111" fmla="*/ 44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11" name="Freeform 15"/>
              <p:cNvSpPr>
                <a:spLocks/>
              </p:cNvSpPr>
              <p:nvPr/>
            </p:nvSpPr>
            <p:spPr bwMode="hidden">
              <a:xfrm>
                <a:off x="4037" y="3721"/>
                <a:ext cx="96" cy="30"/>
              </a:xfrm>
              <a:custGeom>
                <a:avLst/>
                <a:gdLst>
                  <a:gd name="T0" fmla="*/ 0 w 96"/>
                  <a:gd name="T1" fmla="*/ 0 h 30"/>
                  <a:gd name="T2" fmla="*/ 0 w 96"/>
                  <a:gd name="T3" fmla="*/ 12 h 30"/>
                  <a:gd name="T4" fmla="*/ 48 w 96"/>
                  <a:gd name="T5" fmla="*/ 18 h 30"/>
                  <a:gd name="T6" fmla="*/ 96 w 96"/>
                  <a:gd name="T7" fmla="*/ 30 h 30"/>
                  <a:gd name="T8" fmla="*/ 96 w 96"/>
                  <a:gd name="T9" fmla="*/ 24 h 30"/>
                  <a:gd name="T10" fmla="*/ 96 w 96"/>
                  <a:gd name="T11" fmla="*/ 18 h 30"/>
                  <a:gd name="T12" fmla="*/ 48 w 96"/>
                  <a:gd name="T13" fmla="*/ 12 h 30"/>
                  <a:gd name="T14" fmla="*/ 0 w 96"/>
                  <a:gd name="T15" fmla="*/ 0 h 30"/>
                  <a:gd name="T16" fmla="*/ 0 w 96"/>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12"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4113" name="Group 17"/>
            <p:cNvGrpSpPr>
              <a:grpSpLocks/>
            </p:cNvGrpSpPr>
            <p:nvPr userDrawn="1"/>
          </p:nvGrpSpPr>
          <p:grpSpPr bwMode="auto">
            <a:xfrm>
              <a:off x="1776" y="3631"/>
              <a:ext cx="1626" cy="683"/>
              <a:chOff x="1776" y="3631"/>
              <a:chExt cx="1626" cy="683"/>
            </a:xfrm>
          </p:grpSpPr>
          <p:sp>
            <p:nvSpPr>
              <p:cNvPr id="4114"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5"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6"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7"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8"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19"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20"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21"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22" name="Freeform 26"/>
              <p:cNvSpPr>
                <a:spLocks/>
              </p:cNvSpPr>
              <p:nvPr/>
            </p:nvSpPr>
            <p:spPr bwMode="hidden">
              <a:xfrm>
                <a:off x="2585" y="3822"/>
                <a:ext cx="449" cy="186"/>
              </a:xfrm>
              <a:custGeom>
                <a:avLst/>
                <a:gdLst>
                  <a:gd name="T0" fmla="*/ 6 w 448"/>
                  <a:gd name="T1" fmla="*/ 6 h 186"/>
                  <a:gd name="T2" fmla="*/ 78 w 448"/>
                  <a:gd name="T3" fmla="*/ 12 h 186"/>
                  <a:gd name="T4" fmla="*/ 150 w 448"/>
                  <a:gd name="T5" fmla="*/ 18 h 186"/>
                  <a:gd name="T6" fmla="*/ 215 w 448"/>
                  <a:gd name="T7" fmla="*/ 36 h 186"/>
                  <a:gd name="T8" fmla="*/ 275 w 448"/>
                  <a:gd name="T9" fmla="*/ 60 h 186"/>
                  <a:gd name="T10" fmla="*/ 329 w 448"/>
                  <a:gd name="T11" fmla="*/ 84 h 186"/>
                  <a:gd name="T12" fmla="*/ 377 w 448"/>
                  <a:gd name="T13" fmla="*/ 114 h 186"/>
                  <a:gd name="T14" fmla="*/ 419 w 448"/>
                  <a:gd name="T15" fmla="*/ 150 h 186"/>
                  <a:gd name="T16" fmla="*/ 448 w 448"/>
                  <a:gd name="T17" fmla="*/ 186 h 186"/>
                  <a:gd name="T18" fmla="*/ 448 w 448"/>
                  <a:gd name="T19" fmla="*/ 162 h 186"/>
                  <a:gd name="T20" fmla="*/ 413 w 448"/>
                  <a:gd name="T21" fmla="*/ 126 h 186"/>
                  <a:gd name="T22" fmla="*/ 371 w 448"/>
                  <a:gd name="T23" fmla="*/ 96 h 186"/>
                  <a:gd name="T24" fmla="*/ 323 w 448"/>
                  <a:gd name="T25" fmla="*/ 66 h 186"/>
                  <a:gd name="T26" fmla="*/ 269 w 448"/>
                  <a:gd name="T27" fmla="*/ 48 h 186"/>
                  <a:gd name="T28" fmla="*/ 144 w 448"/>
                  <a:gd name="T29" fmla="*/ 12 h 186"/>
                  <a:gd name="T30" fmla="*/ 78 w 448"/>
                  <a:gd name="T31" fmla="*/ 6 h 186"/>
                  <a:gd name="T32" fmla="*/ 6 w 448"/>
                  <a:gd name="T33" fmla="*/ 0 h 186"/>
                  <a:gd name="T34" fmla="*/ 0 w 448"/>
                  <a:gd name="T35" fmla="*/ 0 h 186"/>
                  <a:gd name="T36" fmla="*/ 0 w 448"/>
                  <a:gd name="T37" fmla="*/ 0 h 186"/>
                  <a:gd name="T38" fmla="*/ 0 w 448"/>
                  <a:gd name="T39" fmla="*/ 6 h 186"/>
                  <a:gd name="T40" fmla="*/ 0 w 448"/>
                  <a:gd name="T41" fmla="*/ 6 h 186"/>
                  <a:gd name="T42" fmla="*/ 6 w 448"/>
                  <a:gd name="T43" fmla="*/ 6 h 186"/>
                  <a:gd name="T44" fmla="*/ 6 w 448"/>
                  <a:gd name="T45" fmla="*/ 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3" name="Freeform 27"/>
              <p:cNvSpPr>
                <a:spLocks/>
              </p:cNvSpPr>
              <p:nvPr/>
            </p:nvSpPr>
            <p:spPr bwMode="hidden">
              <a:xfrm>
                <a:off x="2142" y="3852"/>
                <a:ext cx="892" cy="462"/>
              </a:xfrm>
              <a:custGeom>
                <a:avLst/>
                <a:gdLst>
                  <a:gd name="T0" fmla="*/ 23 w 890"/>
                  <a:gd name="T1" fmla="*/ 276 h 462"/>
                  <a:gd name="T2" fmla="*/ 29 w 890"/>
                  <a:gd name="T3" fmla="*/ 222 h 462"/>
                  <a:gd name="T4" fmla="*/ 59 w 890"/>
                  <a:gd name="T5" fmla="*/ 174 h 462"/>
                  <a:gd name="T6" fmla="*/ 95 w 890"/>
                  <a:gd name="T7" fmla="*/ 132 h 462"/>
                  <a:gd name="T8" fmla="*/ 149 w 890"/>
                  <a:gd name="T9" fmla="*/ 96 h 462"/>
                  <a:gd name="T10" fmla="*/ 209 w 890"/>
                  <a:gd name="T11" fmla="*/ 60 h 462"/>
                  <a:gd name="T12" fmla="*/ 281 w 890"/>
                  <a:gd name="T13" fmla="*/ 36 h 462"/>
                  <a:gd name="T14" fmla="*/ 364 w 890"/>
                  <a:gd name="T15" fmla="*/ 24 h 462"/>
                  <a:gd name="T16" fmla="*/ 448 w 890"/>
                  <a:gd name="T17" fmla="*/ 18 h 462"/>
                  <a:gd name="T18" fmla="*/ 532 w 890"/>
                  <a:gd name="T19" fmla="*/ 24 h 462"/>
                  <a:gd name="T20" fmla="*/ 609 w 890"/>
                  <a:gd name="T21" fmla="*/ 36 h 462"/>
                  <a:gd name="T22" fmla="*/ 681 w 890"/>
                  <a:gd name="T23" fmla="*/ 60 h 462"/>
                  <a:gd name="T24" fmla="*/ 741 w 890"/>
                  <a:gd name="T25" fmla="*/ 96 h 462"/>
                  <a:gd name="T26" fmla="*/ 795 w 890"/>
                  <a:gd name="T27" fmla="*/ 132 h 462"/>
                  <a:gd name="T28" fmla="*/ 831 w 890"/>
                  <a:gd name="T29" fmla="*/ 174 h 462"/>
                  <a:gd name="T30" fmla="*/ 861 w 890"/>
                  <a:gd name="T31" fmla="*/ 222 h 462"/>
                  <a:gd name="T32" fmla="*/ 867 w 890"/>
                  <a:gd name="T33" fmla="*/ 276 h 462"/>
                  <a:gd name="T34" fmla="*/ 855 w 890"/>
                  <a:gd name="T35" fmla="*/ 330 h 462"/>
                  <a:gd name="T36" fmla="*/ 831 w 890"/>
                  <a:gd name="T37" fmla="*/ 378 h 462"/>
                  <a:gd name="T38" fmla="*/ 783 w 890"/>
                  <a:gd name="T39" fmla="*/ 426 h 462"/>
                  <a:gd name="T40" fmla="*/ 723 w 890"/>
                  <a:gd name="T41" fmla="*/ 462 h 462"/>
                  <a:gd name="T42" fmla="*/ 765 w 890"/>
                  <a:gd name="T43" fmla="*/ 462 h 462"/>
                  <a:gd name="T44" fmla="*/ 819 w 890"/>
                  <a:gd name="T45" fmla="*/ 426 h 462"/>
                  <a:gd name="T46" fmla="*/ 855 w 890"/>
                  <a:gd name="T47" fmla="*/ 378 h 462"/>
                  <a:gd name="T48" fmla="*/ 884 w 890"/>
                  <a:gd name="T49" fmla="*/ 330 h 462"/>
                  <a:gd name="T50" fmla="*/ 890 w 890"/>
                  <a:gd name="T51" fmla="*/ 276 h 462"/>
                  <a:gd name="T52" fmla="*/ 884 w 890"/>
                  <a:gd name="T53" fmla="*/ 222 h 462"/>
                  <a:gd name="T54" fmla="*/ 855 w 890"/>
                  <a:gd name="T55" fmla="*/ 168 h 462"/>
                  <a:gd name="T56" fmla="*/ 813 w 890"/>
                  <a:gd name="T57" fmla="*/ 120 h 462"/>
                  <a:gd name="T58" fmla="*/ 759 w 890"/>
                  <a:gd name="T59" fmla="*/ 84 h 462"/>
                  <a:gd name="T60" fmla="*/ 693 w 890"/>
                  <a:gd name="T61" fmla="*/ 48 h 462"/>
                  <a:gd name="T62" fmla="*/ 621 w 890"/>
                  <a:gd name="T63" fmla="*/ 24 h 462"/>
                  <a:gd name="T64" fmla="*/ 538 w 890"/>
                  <a:gd name="T65" fmla="*/ 6 h 462"/>
                  <a:gd name="T66" fmla="*/ 448 w 890"/>
                  <a:gd name="T67" fmla="*/ 0 h 462"/>
                  <a:gd name="T68" fmla="*/ 358 w 890"/>
                  <a:gd name="T69" fmla="*/ 6 h 462"/>
                  <a:gd name="T70" fmla="*/ 275 w 890"/>
                  <a:gd name="T71" fmla="*/ 24 h 462"/>
                  <a:gd name="T72" fmla="*/ 197 w 890"/>
                  <a:gd name="T73" fmla="*/ 48 h 462"/>
                  <a:gd name="T74" fmla="*/ 131 w 890"/>
                  <a:gd name="T75" fmla="*/ 84 h 462"/>
                  <a:gd name="T76" fmla="*/ 77 w 890"/>
                  <a:gd name="T77" fmla="*/ 120 h 462"/>
                  <a:gd name="T78" fmla="*/ 35 w 890"/>
                  <a:gd name="T79" fmla="*/ 168 h 462"/>
                  <a:gd name="T80" fmla="*/ 12 w 890"/>
                  <a:gd name="T81" fmla="*/ 222 h 462"/>
                  <a:gd name="T82" fmla="*/ 0 w 890"/>
                  <a:gd name="T83" fmla="*/ 276 h 462"/>
                  <a:gd name="T84" fmla="*/ 6 w 890"/>
                  <a:gd name="T85" fmla="*/ 330 h 462"/>
                  <a:gd name="T86" fmla="*/ 35 w 890"/>
                  <a:gd name="T87" fmla="*/ 378 h 462"/>
                  <a:gd name="T88" fmla="*/ 71 w 890"/>
                  <a:gd name="T89" fmla="*/ 426 h 462"/>
                  <a:gd name="T90" fmla="*/ 125 w 890"/>
                  <a:gd name="T91" fmla="*/ 462 h 462"/>
                  <a:gd name="T92" fmla="*/ 167 w 890"/>
                  <a:gd name="T93" fmla="*/ 462 h 462"/>
                  <a:gd name="T94" fmla="*/ 107 w 890"/>
                  <a:gd name="T95" fmla="*/ 426 h 462"/>
                  <a:gd name="T96" fmla="*/ 59 w 890"/>
                  <a:gd name="T97" fmla="*/ 378 h 462"/>
                  <a:gd name="T98" fmla="*/ 35 w 890"/>
                  <a:gd name="T99" fmla="*/ 330 h 462"/>
                  <a:gd name="T100" fmla="*/ 23 w 890"/>
                  <a:gd name="T101" fmla="*/ 276 h 462"/>
                  <a:gd name="T102" fmla="*/ 23 w 890"/>
                  <a:gd name="T103" fmla="*/ 27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4" name="Freeform 28"/>
              <p:cNvSpPr>
                <a:spLocks/>
              </p:cNvSpPr>
              <p:nvPr/>
            </p:nvSpPr>
            <p:spPr bwMode="hidden">
              <a:xfrm>
                <a:off x="2082" y="3828"/>
                <a:ext cx="407" cy="486"/>
              </a:xfrm>
              <a:custGeom>
                <a:avLst/>
                <a:gdLst>
                  <a:gd name="T0" fmla="*/ 18 w 406"/>
                  <a:gd name="T1" fmla="*/ 300 h 486"/>
                  <a:gd name="T2" fmla="*/ 24 w 406"/>
                  <a:gd name="T3" fmla="*/ 246 h 486"/>
                  <a:gd name="T4" fmla="*/ 48 w 406"/>
                  <a:gd name="T5" fmla="*/ 198 h 486"/>
                  <a:gd name="T6" fmla="*/ 83 w 406"/>
                  <a:gd name="T7" fmla="*/ 150 h 486"/>
                  <a:gd name="T8" fmla="*/ 131 w 406"/>
                  <a:gd name="T9" fmla="*/ 108 h 486"/>
                  <a:gd name="T10" fmla="*/ 185 w 406"/>
                  <a:gd name="T11" fmla="*/ 72 h 486"/>
                  <a:gd name="T12" fmla="*/ 251 w 406"/>
                  <a:gd name="T13" fmla="*/ 42 h 486"/>
                  <a:gd name="T14" fmla="*/ 329 w 406"/>
                  <a:gd name="T15" fmla="*/ 24 h 486"/>
                  <a:gd name="T16" fmla="*/ 406 w 406"/>
                  <a:gd name="T17" fmla="*/ 6 h 486"/>
                  <a:gd name="T18" fmla="*/ 406 w 406"/>
                  <a:gd name="T19" fmla="*/ 0 h 486"/>
                  <a:gd name="T20" fmla="*/ 323 w 406"/>
                  <a:gd name="T21" fmla="*/ 12 h 486"/>
                  <a:gd name="T22" fmla="*/ 245 w 406"/>
                  <a:gd name="T23" fmla="*/ 36 h 486"/>
                  <a:gd name="T24" fmla="*/ 179 w 406"/>
                  <a:gd name="T25" fmla="*/ 66 h 486"/>
                  <a:gd name="T26" fmla="*/ 119 w 406"/>
                  <a:gd name="T27" fmla="*/ 102 h 486"/>
                  <a:gd name="T28" fmla="*/ 72 w 406"/>
                  <a:gd name="T29" fmla="*/ 144 h 486"/>
                  <a:gd name="T30" fmla="*/ 30 w 406"/>
                  <a:gd name="T31" fmla="*/ 192 h 486"/>
                  <a:gd name="T32" fmla="*/ 6 w 406"/>
                  <a:gd name="T33" fmla="*/ 246 h 486"/>
                  <a:gd name="T34" fmla="*/ 0 w 406"/>
                  <a:gd name="T35" fmla="*/ 300 h 486"/>
                  <a:gd name="T36" fmla="*/ 6 w 406"/>
                  <a:gd name="T37" fmla="*/ 348 h 486"/>
                  <a:gd name="T38" fmla="*/ 30 w 406"/>
                  <a:gd name="T39" fmla="*/ 396 h 486"/>
                  <a:gd name="T40" fmla="*/ 66 w 406"/>
                  <a:gd name="T41" fmla="*/ 444 h 486"/>
                  <a:gd name="T42" fmla="*/ 107 w 406"/>
                  <a:gd name="T43" fmla="*/ 486 h 486"/>
                  <a:gd name="T44" fmla="*/ 131 w 406"/>
                  <a:gd name="T45" fmla="*/ 486 h 486"/>
                  <a:gd name="T46" fmla="*/ 83 w 406"/>
                  <a:gd name="T47" fmla="*/ 450 h 486"/>
                  <a:gd name="T48" fmla="*/ 48 w 406"/>
                  <a:gd name="T49" fmla="*/ 402 h 486"/>
                  <a:gd name="T50" fmla="*/ 24 w 406"/>
                  <a:gd name="T51" fmla="*/ 354 h 486"/>
                  <a:gd name="T52" fmla="*/ 18 w 406"/>
                  <a:gd name="T53" fmla="*/ 300 h 486"/>
                  <a:gd name="T54" fmla="*/ 18 w 406"/>
                  <a:gd name="T55" fmla="*/ 30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5" name="Freeform 29"/>
              <p:cNvSpPr>
                <a:spLocks/>
              </p:cNvSpPr>
              <p:nvPr/>
            </p:nvSpPr>
            <p:spPr bwMode="hidden">
              <a:xfrm>
                <a:off x="2987" y="4044"/>
                <a:ext cx="108" cy="252"/>
              </a:xfrm>
              <a:custGeom>
                <a:avLst/>
                <a:gdLst>
                  <a:gd name="T0" fmla="*/ 89 w 107"/>
                  <a:gd name="T1" fmla="*/ 84 h 252"/>
                  <a:gd name="T2" fmla="*/ 83 w 107"/>
                  <a:gd name="T3" fmla="*/ 132 h 252"/>
                  <a:gd name="T4" fmla="*/ 65 w 107"/>
                  <a:gd name="T5" fmla="*/ 174 h 252"/>
                  <a:gd name="T6" fmla="*/ 36 w 107"/>
                  <a:gd name="T7" fmla="*/ 216 h 252"/>
                  <a:gd name="T8" fmla="*/ 0 w 107"/>
                  <a:gd name="T9" fmla="*/ 252 h 252"/>
                  <a:gd name="T10" fmla="*/ 18 w 107"/>
                  <a:gd name="T11" fmla="*/ 252 h 252"/>
                  <a:gd name="T12" fmla="*/ 53 w 107"/>
                  <a:gd name="T13" fmla="*/ 216 h 252"/>
                  <a:gd name="T14" fmla="*/ 83 w 107"/>
                  <a:gd name="T15" fmla="*/ 174 h 252"/>
                  <a:gd name="T16" fmla="*/ 101 w 107"/>
                  <a:gd name="T17" fmla="*/ 132 h 252"/>
                  <a:gd name="T18" fmla="*/ 107 w 107"/>
                  <a:gd name="T19" fmla="*/ 84 h 252"/>
                  <a:gd name="T20" fmla="*/ 101 w 107"/>
                  <a:gd name="T21" fmla="*/ 42 h 252"/>
                  <a:gd name="T22" fmla="*/ 89 w 107"/>
                  <a:gd name="T23" fmla="*/ 0 h 252"/>
                  <a:gd name="T24" fmla="*/ 65 w 107"/>
                  <a:gd name="T25" fmla="*/ 0 h 252"/>
                  <a:gd name="T26" fmla="*/ 83 w 107"/>
                  <a:gd name="T27" fmla="*/ 42 h 252"/>
                  <a:gd name="T28" fmla="*/ 89 w 107"/>
                  <a:gd name="T29" fmla="*/ 84 h 252"/>
                  <a:gd name="T30" fmla="*/ 89 w 107"/>
                  <a:gd name="T31" fmla="*/ 84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6" name="Freeform 30"/>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7" name="Freeform 31"/>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8" name="Freeform 32"/>
              <p:cNvSpPr>
                <a:spLocks/>
              </p:cNvSpPr>
              <p:nvPr/>
            </p:nvSpPr>
            <p:spPr bwMode="hidden">
              <a:xfrm>
                <a:off x="2951" y="3751"/>
                <a:ext cx="360" cy="563"/>
              </a:xfrm>
              <a:custGeom>
                <a:avLst/>
                <a:gdLst>
                  <a:gd name="T0" fmla="*/ 360 w 360"/>
                  <a:gd name="T1" fmla="*/ 365 h 563"/>
                  <a:gd name="T2" fmla="*/ 353 w 360"/>
                  <a:gd name="T3" fmla="*/ 305 h 563"/>
                  <a:gd name="T4" fmla="*/ 335 w 360"/>
                  <a:gd name="T5" fmla="*/ 251 h 563"/>
                  <a:gd name="T6" fmla="*/ 305 w 360"/>
                  <a:gd name="T7" fmla="*/ 204 h 563"/>
                  <a:gd name="T8" fmla="*/ 262 w 360"/>
                  <a:gd name="T9" fmla="*/ 156 h 563"/>
                  <a:gd name="T10" fmla="*/ 213 w 360"/>
                  <a:gd name="T11" fmla="*/ 108 h 563"/>
                  <a:gd name="T12" fmla="*/ 159 w 360"/>
                  <a:gd name="T13" fmla="*/ 66 h 563"/>
                  <a:gd name="T14" fmla="*/ 92 w 360"/>
                  <a:gd name="T15" fmla="*/ 30 h 563"/>
                  <a:gd name="T16" fmla="*/ 19 w 360"/>
                  <a:gd name="T17" fmla="*/ 0 h 563"/>
                  <a:gd name="T18" fmla="*/ 0 w 360"/>
                  <a:gd name="T19" fmla="*/ 12 h 563"/>
                  <a:gd name="T20" fmla="*/ 67 w 360"/>
                  <a:gd name="T21" fmla="*/ 42 h 563"/>
                  <a:gd name="T22" fmla="*/ 134 w 360"/>
                  <a:gd name="T23" fmla="*/ 78 h 563"/>
                  <a:gd name="T24" fmla="*/ 189 w 360"/>
                  <a:gd name="T25" fmla="*/ 114 h 563"/>
                  <a:gd name="T26" fmla="*/ 238 w 360"/>
                  <a:gd name="T27" fmla="*/ 162 h 563"/>
                  <a:gd name="T28" fmla="*/ 274 w 360"/>
                  <a:gd name="T29" fmla="*/ 210 h 563"/>
                  <a:gd name="T30" fmla="*/ 299 w 360"/>
                  <a:gd name="T31" fmla="*/ 257 h 563"/>
                  <a:gd name="T32" fmla="*/ 317 w 360"/>
                  <a:gd name="T33" fmla="*/ 311 h 563"/>
                  <a:gd name="T34" fmla="*/ 323 w 360"/>
                  <a:gd name="T35" fmla="*/ 365 h 563"/>
                  <a:gd name="T36" fmla="*/ 317 w 360"/>
                  <a:gd name="T37" fmla="*/ 419 h 563"/>
                  <a:gd name="T38" fmla="*/ 299 w 360"/>
                  <a:gd name="T39" fmla="*/ 467 h 563"/>
                  <a:gd name="T40" fmla="*/ 274 w 360"/>
                  <a:gd name="T41" fmla="*/ 515 h 563"/>
                  <a:gd name="T42" fmla="*/ 238 w 360"/>
                  <a:gd name="T43" fmla="*/ 563 h 563"/>
                  <a:gd name="T44" fmla="*/ 268 w 360"/>
                  <a:gd name="T45" fmla="*/ 563 h 563"/>
                  <a:gd name="T46" fmla="*/ 311 w 360"/>
                  <a:gd name="T47" fmla="*/ 515 h 563"/>
                  <a:gd name="T48" fmla="*/ 335 w 360"/>
                  <a:gd name="T49" fmla="*/ 467 h 563"/>
                  <a:gd name="T50" fmla="*/ 353 w 360"/>
                  <a:gd name="T51" fmla="*/ 419 h 563"/>
                  <a:gd name="T52" fmla="*/ 360 w 360"/>
                  <a:gd name="T53" fmla="*/ 365 h 563"/>
                  <a:gd name="T54" fmla="*/ 360 w 360"/>
                  <a:gd name="T55" fmla="*/ 365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29" name="Freeform 33"/>
              <p:cNvSpPr>
                <a:spLocks/>
              </p:cNvSpPr>
              <p:nvPr/>
            </p:nvSpPr>
            <p:spPr bwMode="hidden">
              <a:xfrm>
                <a:off x="2318" y="3631"/>
                <a:ext cx="1078" cy="425"/>
              </a:xfrm>
              <a:custGeom>
                <a:avLst/>
                <a:gdLst>
                  <a:gd name="T0" fmla="*/ 1053 w 1078"/>
                  <a:gd name="T1" fmla="*/ 425 h 425"/>
                  <a:gd name="T2" fmla="*/ 1078 w 1078"/>
                  <a:gd name="T3" fmla="*/ 419 h 425"/>
                  <a:gd name="T4" fmla="*/ 1066 w 1078"/>
                  <a:gd name="T5" fmla="*/ 377 h 425"/>
                  <a:gd name="T6" fmla="*/ 1047 w 1078"/>
                  <a:gd name="T7" fmla="*/ 336 h 425"/>
                  <a:gd name="T8" fmla="*/ 986 w 1078"/>
                  <a:gd name="T9" fmla="*/ 252 h 425"/>
                  <a:gd name="T10" fmla="*/ 907 w 1078"/>
                  <a:gd name="T11" fmla="*/ 180 h 425"/>
                  <a:gd name="T12" fmla="*/ 810 w 1078"/>
                  <a:gd name="T13" fmla="*/ 120 h 425"/>
                  <a:gd name="T14" fmla="*/ 694 w 1078"/>
                  <a:gd name="T15" fmla="*/ 72 h 425"/>
                  <a:gd name="T16" fmla="*/ 560 w 1078"/>
                  <a:gd name="T17" fmla="*/ 30 h 425"/>
                  <a:gd name="T18" fmla="*/ 420 w 1078"/>
                  <a:gd name="T19" fmla="*/ 6 h 425"/>
                  <a:gd name="T20" fmla="*/ 268 w 1078"/>
                  <a:gd name="T21" fmla="*/ 0 h 425"/>
                  <a:gd name="T22" fmla="*/ 134 w 1078"/>
                  <a:gd name="T23" fmla="*/ 6 h 425"/>
                  <a:gd name="T24" fmla="*/ 0 w 1078"/>
                  <a:gd name="T25" fmla="*/ 24 h 425"/>
                  <a:gd name="T26" fmla="*/ 12 w 1078"/>
                  <a:gd name="T27" fmla="*/ 36 h 425"/>
                  <a:gd name="T28" fmla="*/ 134 w 1078"/>
                  <a:gd name="T29" fmla="*/ 18 h 425"/>
                  <a:gd name="T30" fmla="*/ 268 w 1078"/>
                  <a:gd name="T31" fmla="*/ 12 h 425"/>
                  <a:gd name="T32" fmla="*/ 420 w 1078"/>
                  <a:gd name="T33" fmla="*/ 18 h 425"/>
                  <a:gd name="T34" fmla="*/ 554 w 1078"/>
                  <a:gd name="T35" fmla="*/ 42 h 425"/>
                  <a:gd name="T36" fmla="*/ 682 w 1078"/>
                  <a:gd name="T37" fmla="*/ 84 h 425"/>
                  <a:gd name="T38" fmla="*/ 798 w 1078"/>
                  <a:gd name="T39" fmla="*/ 132 h 425"/>
                  <a:gd name="T40" fmla="*/ 895 w 1078"/>
                  <a:gd name="T41" fmla="*/ 192 h 425"/>
                  <a:gd name="T42" fmla="*/ 968 w 1078"/>
                  <a:gd name="T43" fmla="*/ 264 h 425"/>
                  <a:gd name="T44" fmla="*/ 999 w 1078"/>
                  <a:gd name="T45" fmla="*/ 300 h 425"/>
                  <a:gd name="T46" fmla="*/ 1023 w 1078"/>
                  <a:gd name="T47" fmla="*/ 342 h 425"/>
                  <a:gd name="T48" fmla="*/ 1041 w 1078"/>
                  <a:gd name="T49" fmla="*/ 383 h 425"/>
                  <a:gd name="T50" fmla="*/ 1053 w 1078"/>
                  <a:gd name="T51" fmla="*/ 425 h 425"/>
                  <a:gd name="T52" fmla="*/ 1053 w 1078"/>
                  <a:gd name="T53"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0" name="Freeform 34"/>
              <p:cNvSpPr>
                <a:spLocks/>
              </p:cNvSpPr>
              <p:nvPr/>
            </p:nvSpPr>
            <p:spPr bwMode="hidden">
              <a:xfrm>
                <a:off x="3304" y="4080"/>
                <a:ext cx="98" cy="234"/>
              </a:xfrm>
              <a:custGeom>
                <a:avLst/>
                <a:gdLst>
                  <a:gd name="T0" fmla="*/ 0 w 98"/>
                  <a:gd name="T1" fmla="*/ 234 h 234"/>
                  <a:gd name="T2" fmla="*/ 25 w 98"/>
                  <a:gd name="T3" fmla="*/ 234 h 234"/>
                  <a:gd name="T4" fmla="*/ 55 w 98"/>
                  <a:gd name="T5" fmla="*/ 186 h 234"/>
                  <a:gd name="T6" fmla="*/ 80 w 98"/>
                  <a:gd name="T7" fmla="*/ 138 h 234"/>
                  <a:gd name="T8" fmla="*/ 92 w 98"/>
                  <a:gd name="T9" fmla="*/ 90 h 234"/>
                  <a:gd name="T10" fmla="*/ 98 w 98"/>
                  <a:gd name="T11" fmla="*/ 36 h 234"/>
                  <a:gd name="T12" fmla="*/ 98 w 98"/>
                  <a:gd name="T13" fmla="*/ 0 h 234"/>
                  <a:gd name="T14" fmla="*/ 74 w 98"/>
                  <a:gd name="T15" fmla="*/ 0 h 234"/>
                  <a:gd name="T16" fmla="*/ 74 w 98"/>
                  <a:gd name="T17" fmla="*/ 36 h 234"/>
                  <a:gd name="T18" fmla="*/ 67 w 98"/>
                  <a:gd name="T19" fmla="*/ 90 h 234"/>
                  <a:gd name="T20" fmla="*/ 55 w 98"/>
                  <a:gd name="T21" fmla="*/ 138 h 234"/>
                  <a:gd name="T22" fmla="*/ 31 w 98"/>
                  <a:gd name="T23" fmla="*/ 186 h 234"/>
                  <a:gd name="T24" fmla="*/ 0 w 98"/>
                  <a:gd name="T25" fmla="*/ 234 h 234"/>
                  <a:gd name="T26" fmla="*/ 0 w 98"/>
                  <a:gd name="T27"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1" name="Freeform 35"/>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4132" name="Group 36"/>
            <p:cNvGrpSpPr>
              <a:grpSpLocks/>
            </p:cNvGrpSpPr>
            <p:nvPr userDrawn="1"/>
          </p:nvGrpSpPr>
          <p:grpSpPr bwMode="auto">
            <a:xfrm>
              <a:off x="4128" y="3360"/>
              <a:ext cx="1351" cy="821"/>
              <a:chOff x="4128" y="3360"/>
              <a:chExt cx="1351" cy="821"/>
            </a:xfrm>
          </p:grpSpPr>
          <p:sp>
            <p:nvSpPr>
              <p:cNvPr id="4133" name="Freeform 37"/>
              <p:cNvSpPr>
                <a:spLocks noEditPoints="1"/>
              </p:cNvSpPr>
              <p:nvPr/>
            </p:nvSpPr>
            <p:spPr bwMode="hidden">
              <a:xfrm>
                <a:off x="4200" y="3402"/>
                <a:ext cx="1201" cy="731"/>
              </a:xfrm>
              <a:custGeom>
                <a:avLst/>
                <a:gdLst>
                  <a:gd name="T0" fmla="*/ 484 w 1201"/>
                  <a:gd name="T1" fmla="*/ 6 h 731"/>
                  <a:gd name="T2" fmla="*/ 263 w 1201"/>
                  <a:gd name="T3" fmla="*/ 60 h 731"/>
                  <a:gd name="T4" fmla="*/ 101 w 1201"/>
                  <a:gd name="T5" fmla="*/ 162 h 731"/>
                  <a:gd name="T6" fmla="*/ 12 w 1201"/>
                  <a:gd name="T7" fmla="*/ 294 h 731"/>
                  <a:gd name="T8" fmla="*/ 0 w 1201"/>
                  <a:gd name="T9" fmla="*/ 366 h 731"/>
                  <a:gd name="T10" fmla="*/ 12 w 1201"/>
                  <a:gd name="T11" fmla="*/ 437 h 731"/>
                  <a:gd name="T12" fmla="*/ 101 w 1201"/>
                  <a:gd name="T13" fmla="*/ 569 h 731"/>
                  <a:gd name="T14" fmla="*/ 263 w 1201"/>
                  <a:gd name="T15" fmla="*/ 671 h 731"/>
                  <a:gd name="T16" fmla="*/ 484 w 1201"/>
                  <a:gd name="T17" fmla="*/ 725 h 731"/>
                  <a:gd name="T18" fmla="*/ 723 w 1201"/>
                  <a:gd name="T19" fmla="*/ 725 h 731"/>
                  <a:gd name="T20" fmla="*/ 938 w 1201"/>
                  <a:gd name="T21" fmla="*/ 671 h 731"/>
                  <a:gd name="T22" fmla="*/ 1100 w 1201"/>
                  <a:gd name="T23" fmla="*/ 569 h 731"/>
                  <a:gd name="T24" fmla="*/ 1189 w 1201"/>
                  <a:gd name="T25" fmla="*/ 437 h 731"/>
                  <a:gd name="T26" fmla="*/ 1201 w 1201"/>
                  <a:gd name="T27" fmla="*/ 366 h 731"/>
                  <a:gd name="T28" fmla="*/ 1189 w 1201"/>
                  <a:gd name="T29" fmla="*/ 294 h 731"/>
                  <a:gd name="T30" fmla="*/ 1100 w 1201"/>
                  <a:gd name="T31" fmla="*/ 162 h 731"/>
                  <a:gd name="T32" fmla="*/ 938 w 1201"/>
                  <a:gd name="T33" fmla="*/ 60 h 731"/>
                  <a:gd name="T34" fmla="*/ 723 w 1201"/>
                  <a:gd name="T35" fmla="*/ 6 h 731"/>
                  <a:gd name="T36" fmla="*/ 604 w 1201"/>
                  <a:gd name="T37" fmla="*/ 0 h 731"/>
                  <a:gd name="T38" fmla="*/ 490 w 1201"/>
                  <a:gd name="T39" fmla="*/ 701 h 731"/>
                  <a:gd name="T40" fmla="*/ 287 w 1201"/>
                  <a:gd name="T41" fmla="*/ 647 h 731"/>
                  <a:gd name="T42" fmla="*/ 131 w 1201"/>
                  <a:gd name="T43" fmla="*/ 557 h 731"/>
                  <a:gd name="T44" fmla="*/ 48 w 1201"/>
                  <a:gd name="T45" fmla="*/ 437 h 731"/>
                  <a:gd name="T46" fmla="*/ 36 w 1201"/>
                  <a:gd name="T47" fmla="*/ 366 h 731"/>
                  <a:gd name="T48" fmla="*/ 48 w 1201"/>
                  <a:gd name="T49" fmla="*/ 300 h 731"/>
                  <a:gd name="T50" fmla="*/ 131 w 1201"/>
                  <a:gd name="T51" fmla="*/ 174 h 731"/>
                  <a:gd name="T52" fmla="*/ 287 w 1201"/>
                  <a:gd name="T53" fmla="*/ 84 h 731"/>
                  <a:gd name="T54" fmla="*/ 490 w 1201"/>
                  <a:gd name="T55" fmla="*/ 30 h 731"/>
                  <a:gd name="T56" fmla="*/ 717 w 1201"/>
                  <a:gd name="T57" fmla="*/ 30 h 731"/>
                  <a:gd name="T58" fmla="*/ 920 w 1201"/>
                  <a:gd name="T59" fmla="*/ 84 h 731"/>
                  <a:gd name="T60" fmla="*/ 1070 w 1201"/>
                  <a:gd name="T61" fmla="*/ 174 h 731"/>
                  <a:gd name="T62" fmla="*/ 1153 w 1201"/>
                  <a:gd name="T63" fmla="*/ 300 h 731"/>
                  <a:gd name="T64" fmla="*/ 1153 w 1201"/>
                  <a:gd name="T65" fmla="*/ 437 h 731"/>
                  <a:gd name="T66" fmla="*/ 1070 w 1201"/>
                  <a:gd name="T67" fmla="*/ 557 h 731"/>
                  <a:gd name="T68" fmla="*/ 920 w 1201"/>
                  <a:gd name="T69" fmla="*/ 647 h 731"/>
                  <a:gd name="T70" fmla="*/ 717 w 1201"/>
                  <a:gd name="T71" fmla="*/ 701 h 731"/>
                  <a:gd name="T72" fmla="*/ 604 w 1201"/>
                  <a:gd name="T73" fmla="*/ 70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4" name="Freeform 38"/>
              <p:cNvSpPr>
                <a:spLocks/>
              </p:cNvSpPr>
              <p:nvPr/>
            </p:nvSpPr>
            <p:spPr bwMode="hidden">
              <a:xfrm>
                <a:off x="4128" y="3366"/>
                <a:ext cx="544" cy="737"/>
              </a:xfrm>
              <a:custGeom>
                <a:avLst/>
                <a:gdLst>
                  <a:gd name="T0" fmla="*/ 24 w 544"/>
                  <a:gd name="T1" fmla="*/ 402 h 737"/>
                  <a:gd name="T2" fmla="*/ 36 w 544"/>
                  <a:gd name="T3" fmla="*/ 330 h 737"/>
                  <a:gd name="T4" fmla="*/ 66 w 544"/>
                  <a:gd name="T5" fmla="*/ 264 h 737"/>
                  <a:gd name="T6" fmla="*/ 108 w 544"/>
                  <a:gd name="T7" fmla="*/ 204 h 737"/>
                  <a:gd name="T8" fmla="*/ 173 w 544"/>
                  <a:gd name="T9" fmla="*/ 150 h 737"/>
                  <a:gd name="T10" fmla="*/ 251 w 544"/>
                  <a:gd name="T11" fmla="*/ 102 h 737"/>
                  <a:gd name="T12" fmla="*/ 335 w 544"/>
                  <a:gd name="T13" fmla="*/ 60 h 737"/>
                  <a:gd name="T14" fmla="*/ 436 w 544"/>
                  <a:gd name="T15" fmla="*/ 30 h 737"/>
                  <a:gd name="T16" fmla="*/ 544 w 544"/>
                  <a:gd name="T17" fmla="*/ 12 h 737"/>
                  <a:gd name="T18" fmla="*/ 544 w 544"/>
                  <a:gd name="T19" fmla="*/ 0 h 737"/>
                  <a:gd name="T20" fmla="*/ 430 w 544"/>
                  <a:gd name="T21" fmla="*/ 18 h 737"/>
                  <a:gd name="T22" fmla="*/ 329 w 544"/>
                  <a:gd name="T23" fmla="*/ 48 h 737"/>
                  <a:gd name="T24" fmla="*/ 233 w 544"/>
                  <a:gd name="T25" fmla="*/ 90 h 737"/>
                  <a:gd name="T26" fmla="*/ 155 w 544"/>
                  <a:gd name="T27" fmla="*/ 138 h 737"/>
                  <a:gd name="T28" fmla="*/ 90 w 544"/>
                  <a:gd name="T29" fmla="*/ 198 h 737"/>
                  <a:gd name="T30" fmla="*/ 42 w 544"/>
                  <a:gd name="T31" fmla="*/ 258 h 737"/>
                  <a:gd name="T32" fmla="*/ 12 w 544"/>
                  <a:gd name="T33" fmla="*/ 330 h 737"/>
                  <a:gd name="T34" fmla="*/ 0 w 544"/>
                  <a:gd name="T35" fmla="*/ 402 h 737"/>
                  <a:gd name="T36" fmla="*/ 6 w 544"/>
                  <a:gd name="T37" fmla="*/ 455 h 737"/>
                  <a:gd name="T38" fmla="*/ 18 w 544"/>
                  <a:gd name="T39" fmla="*/ 503 h 737"/>
                  <a:gd name="T40" fmla="*/ 42 w 544"/>
                  <a:gd name="T41" fmla="*/ 545 h 737"/>
                  <a:gd name="T42" fmla="*/ 78 w 544"/>
                  <a:gd name="T43" fmla="*/ 593 h 737"/>
                  <a:gd name="T44" fmla="*/ 114 w 544"/>
                  <a:gd name="T45" fmla="*/ 635 h 737"/>
                  <a:gd name="T46" fmla="*/ 161 w 544"/>
                  <a:gd name="T47" fmla="*/ 671 h 737"/>
                  <a:gd name="T48" fmla="*/ 221 w 544"/>
                  <a:gd name="T49" fmla="*/ 707 h 737"/>
                  <a:gd name="T50" fmla="*/ 281 w 544"/>
                  <a:gd name="T51" fmla="*/ 737 h 737"/>
                  <a:gd name="T52" fmla="*/ 323 w 544"/>
                  <a:gd name="T53" fmla="*/ 737 h 737"/>
                  <a:gd name="T54" fmla="*/ 257 w 544"/>
                  <a:gd name="T55" fmla="*/ 707 h 737"/>
                  <a:gd name="T56" fmla="*/ 203 w 544"/>
                  <a:gd name="T57" fmla="*/ 671 h 737"/>
                  <a:gd name="T58" fmla="*/ 149 w 544"/>
                  <a:gd name="T59" fmla="*/ 635 h 737"/>
                  <a:gd name="T60" fmla="*/ 108 w 544"/>
                  <a:gd name="T61" fmla="*/ 593 h 737"/>
                  <a:gd name="T62" fmla="*/ 72 w 544"/>
                  <a:gd name="T63" fmla="*/ 551 h 737"/>
                  <a:gd name="T64" fmla="*/ 48 w 544"/>
                  <a:gd name="T65" fmla="*/ 503 h 737"/>
                  <a:gd name="T66" fmla="*/ 30 w 544"/>
                  <a:gd name="T67" fmla="*/ 455 h 737"/>
                  <a:gd name="T68" fmla="*/ 24 w 544"/>
                  <a:gd name="T69" fmla="*/ 402 h 737"/>
                  <a:gd name="T70" fmla="*/ 24 w 544"/>
                  <a:gd name="T71" fmla="*/ 402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5" name="Freeform 39"/>
              <p:cNvSpPr>
                <a:spLocks/>
              </p:cNvSpPr>
              <p:nvPr/>
            </p:nvSpPr>
            <p:spPr bwMode="hidden">
              <a:xfrm>
                <a:off x="4792" y="3360"/>
                <a:ext cx="609" cy="252"/>
              </a:xfrm>
              <a:custGeom>
                <a:avLst/>
                <a:gdLst>
                  <a:gd name="T0" fmla="*/ 12 w 609"/>
                  <a:gd name="T1" fmla="*/ 12 h 252"/>
                  <a:gd name="T2" fmla="*/ 113 w 609"/>
                  <a:gd name="T3" fmla="*/ 18 h 252"/>
                  <a:gd name="T4" fmla="*/ 203 w 609"/>
                  <a:gd name="T5" fmla="*/ 30 h 252"/>
                  <a:gd name="T6" fmla="*/ 292 w 609"/>
                  <a:gd name="T7" fmla="*/ 48 h 252"/>
                  <a:gd name="T8" fmla="*/ 376 w 609"/>
                  <a:gd name="T9" fmla="*/ 78 h 252"/>
                  <a:gd name="T10" fmla="*/ 448 w 609"/>
                  <a:gd name="T11" fmla="*/ 114 h 252"/>
                  <a:gd name="T12" fmla="*/ 514 w 609"/>
                  <a:gd name="T13" fmla="*/ 156 h 252"/>
                  <a:gd name="T14" fmla="*/ 567 w 609"/>
                  <a:gd name="T15" fmla="*/ 198 h 252"/>
                  <a:gd name="T16" fmla="*/ 609 w 609"/>
                  <a:gd name="T17" fmla="*/ 252 h 252"/>
                  <a:gd name="T18" fmla="*/ 609 w 609"/>
                  <a:gd name="T19" fmla="*/ 216 h 252"/>
                  <a:gd name="T20" fmla="*/ 561 w 609"/>
                  <a:gd name="T21" fmla="*/ 168 h 252"/>
                  <a:gd name="T22" fmla="*/ 502 w 609"/>
                  <a:gd name="T23" fmla="*/ 126 h 252"/>
                  <a:gd name="T24" fmla="*/ 436 w 609"/>
                  <a:gd name="T25" fmla="*/ 90 h 252"/>
                  <a:gd name="T26" fmla="*/ 364 w 609"/>
                  <a:gd name="T27" fmla="*/ 60 h 252"/>
                  <a:gd name="T28" fmla="*/ 286 w 609"/>
                  <a:gd name="T29" fmla="*/ 36 h 252"/>
                  <a:gd name="T30" fmla="*/ 197 w 609"/>
                  <a:gd name="T31" fmla="*/ 18 h 252"/>
                  <a:gd name="T32" fmla="*/ 107 w 609"/>
                  <a:gd name="T33" fmla="*/ 6 h 252"/>
                  <a:gd name="T34" fmla="*/ 12 w 609"/>
                  <a:gd name="T35" fmla="*/ 0 h 252"/>
                  <a:gd name="T36" fmla="*/ 6 w 609"/>
                  <a:gd name="T37" fmla="*/ 0 h 252"/>
                  <a:gd name="T38" fmla="*/ 0 w 609"/>
                  <a:gd name="T39" fmla="*/ 0 h 252"/>
                  <a:gd name="T40" fmla="*/ 0 w 609"/>
                  <a:gd name="T41" fmla="*/ 12 h 252"/>
                  <a:gd name="T42" fmla="*/ 6 w 609"/>
                  <a:gd name="T43" fmla="*/ 12 h 252"/>
                  <a:gd name="T44" fmla="*/ 12 w 609"/>
                  <a:gd name="T45" fmla="*/ 12 h 252"/>
                  <a:gd name="T46" fmla="*/ 12 w 609"/>
                  <a:gd name="T47" fmla="*/ 1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6" name="Freeform 40"/>
              <p:cNvSpPr>
                <a:spLocks/>
              </p:cNvSpPr>
              <p:nvPr/>
            </p:nvSpPr>
            <p:spPr bwMode="hidden">
              <a:xfrm>
                <a:off x="5246" y="4007"/>
                <a:ext cx="72" cy="54"/>
              </a:xfrm>
              <a:custGeom>
                <a:avLst/>
                <a:gdLst>
                  <a:gd name="T0" fmla="*/ 72 w 72"/>
                  <a:gd name="T1" fmla="*/ 0 h 54"/>
                  <a:gd name="T2" fmla="*/ 36 w 72"/>
                  <a:gd name="T3" fmla="*/ 30 h 54"/>
                  <a:gd name="T4" fmla="*/ 0 w 72"/>
                  <a:gd name="T5" fmla="*/ 54 h 54"/>
                  <a:gd name="T6" fmla="*/ 36 w 72"/>
                  <a:gd name="T7" fmla="*/ 54 h 54"/>
                  <a:gd name="T8" fmla="*/ 54 w 72"/>
                  <a:gd name="T9" fmla="*/ 42 h 54"/>
                  <a:gd name="T10" fmla="*/ 72 w 72"/>
                  <a:gd name="T11" fmla="*/ 24 h 54"/>
                  <a:gd name="T12" fmla="*/ 72 w 72"/>
                  <a:gd name="T13" fmla="*/ 24 h 54"/>
                  <a:gd name="T14" fmla="*/ 72 w 72"/>
                  <a:gd name="T15" fmla="*/ 0 h 54"/>
                  <a:gd name="T16" fmla="*/ 72 w 7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7" name="Freeform 41"/>
              <p:cNvSpPr>
                <a:spLocks/>
              </p:cNvSpPr>
              <p:nvPr/>
            </p:nvSpPr>
            <p:spPr bwMode="hidden">
              <a:xfrm>
                <a:off x="4505" y="4073"/>
                <a:ext cx="705" cy="108"/>
              </a:xfrm>
              <a:custGeom>
                <a:avLst/>
                <a:gdLst>
                  <a:gd name="T0" fmla="*/ 299 w 705"/>
                  <a:gd name="T1" fmla="*/ 90 h 108"/>
                  <a:gd name="T2" fmla="*/ 221 w 705"/>
                  <a:gd name="T3" fmla="*/ 90 h 108"/>
                  <a:gd name="T4" fmla="*/ 143 w 705"/>
                  <a:gd name="T5" fmla="*/ 78 h 108"/>
                  <a:gd name="T6" fmla="*/ 0 w 705"/>
                  <a:gd name="T7" fmla="*/ 48 h 108"/>
                  <a:gd name="T8" fmla="*/ 0 w 705"/>
                  <a:gd name="T9" fmla="*/ 66 h 108"/>
                  <a:gd name="T10" fmla="*/ 143 w 705"/>
                  <a:gd name="T11" fmla="*/ 96 h 108"/>
                  <a:gd name="T12" fmla="*/ 221 w 705"/>
                  <a:gd name="T13" fmla="*/ 108 h 108"/>
                  <a:gd name="T14" fmla="*/ 299 w 705"/>
                  <a:gd name="T15" fmla="*/ 108 h 108"/>
                  <a:gd name="T16" fmla="*/ 412 w 705"/>
                  <a:gd name="T17" fmla="*/ 102 h 108"/>
                  <a:gd name="T18" fmla="*/ 520 w 705"/>
                  <a:gd name="T19" fmla="*/ 84 h 108"/>
                  <a:gd name="T20" fmla="*/ 615 w 705"/>
                  <a:gd name="T21" fmla="*/ 60 h 108"/>
                  <a:gd name="T22" fmla="*/ 705 w 705"/>
                  <a:gd name="T23" fmla="*/ 24 h 108"/>
                  <a:gd name="T24" fmla="*/ 705 w 705"/>
                  <a:gd name="T25" fmla="*/ 0 h 108"/>
                  <a:gd name="T26" fmla="*/ 615 w 705"/>
                  <a:gd name="T27" fmla="*/ 42 h 108"/>
                  <a:gd name="T28" fmla="*/ 520 w 705"/>
                  <a:gd name="T29" fmla="*/ 66 h 108"/>
                  <a:gd name="T30" fmla="*/ 412 w 705"/>
                  <a:gd name="T31" fmla="*/ 84 h 108"/>
                  <a:gd name="T32" fmla="*/ 299 w 705"/>
                  <a:gd name="T33" fmla="*/ 90 h 108"/>
                  <a:gd name="T34" fmla="*/ 299 w 705"/>
                  <a:gd name="T35" fmla="*/ 9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8" name="Freeform 42"/>
              <p:cNvSpPr>
                <a:spLocks/>
              </p:cNvSpPr>
              <p:nvPr/>
            </p:nvSpPr>
            <p:spPr bwMode="hidden">
              <a:xfrm>
                <a:off x="5336" y="3654"/>
                <a:ext cx="143" cy="341"/>
              </a:xfrm>
              <a:custGeom>
                <a:avLst/>
                <a:gdLst>
                  <a:gd name="T0" fmla="*/ 119 w 143"/>
                  <a:gd name="T1" fmla="*/ 114 h 341"/>
                  <a:gd name="T2" fmla="*/ 113 w 143"/>
                  <a:gd name="T3" fmla="*/ 173 h 341"/>
                  <a:gd name="T4" fmla="*/ 89 w 143"/>
                  <a:gd name="T5" fmla="*/ 239 h 341"/>
                  <a:gd name="T6" fmla="*/ 47 w 143"/>
                  <a:gd name="T7" fmla="*/ 293 h 341"/>
                  <a:gd name="T8" fmla="*/ 0 w 143"/>
                  <a:gd name="T9" fmla="*/ 341 h 341"/>
                  <a:gd name="T10" fmla="*/ 29 w 143"/>
                  <a:gd name="T11" fmla="*/ 341 h 341"/>
                  <a:gd name="T12" fmla="*/ 77 w 143"/>
                  <a:gd name="T13" fmla="*/ 287 h 341"/>
                  <a:gd name="T14" fmla="*/ 113 w 143"/>
                  <a:gd name="T15" fmla="*/ 233 h 341"/>
                  <a:gd name="T16" fmla="*/ 137 w 143"/>
                  <a:gd name="T17" fmla="*/ 173 h 341"/>
                  <a:gd name="T18" fmla="*/ 143 w 143"/>
                  <a:gd name="T19" fmla="*/ 114 h 341"/>
                  <a:gd name="T20" fmla="*/ 137 w 143"/>
                  <a:gd name="T21" fmla="*/ 60 h 341"/>
                  <a:gd name="T22" fmla="*/ 119 w 143"/>
                  <a:gd name="T23" fmla="*/ 0 h 341"/>
                  <a:gd name="T24" fmla="*/ 89 w 143"/>
                  <a:gd name="T25" fmla="*/ 0 h 341"/>
                  <a:gd name="T26" fmla="*/ 113 w 143"/>
                  <a:gd name="T27" fmla="*/ 60 h 341"/>
                  <a:gd name="T28" fmla="*/ 119 w 143"/>
                  <a:gd name="T29" fmla="*/ 114 h 341"/>
                  <a:gd name="T30" fmla="*/ 119 w 143"/>
                  <a:gd name="T31" fmla="*/ 114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39" name="Freeform 43"/>
              <p:cNvSpPr>
                <a:spLocks/>
              </p:cNvSpPr>
              <p:nvPr/>
            </p:nvSpPr>
            <p:spPr bwMode="hidden">
              <a:xfrm>
                <a:off x="5061" y="3624"/>
                <a:ext cx="83" cy="90"/>
              </a:xfrm>
              <a:custGeom>
                <a:avLst/>
                <a:gdLst>
                  <a:gd name="T0" fmla="*/ 59 w 83"/>
                  <a:gd name="T1" fmla="*/ 90 h 90"/>
                  <a:gd name="T2" fmla="*/ 83 w 83"/>
                  <a:gd name="T3" fmla="*/ 84 h 90"/>
                  <a:gd name="T4" fmla="*/ 71 w 83"/>
                  <a:gd name="T5" fmla="*/ 60 h 90"/>
                  <a:gd name="T6" fmla="*/ 53 w 83"/>
                  <a:gd name="T7" fmla="*/ 42 h 90"/>
                  <a:gd name="T8" fmla="*/ 6 w 83"/>
                  <a:gd name="T9" fmla="*/ 0 h 90"/>
                  <a:gd name="T10" fmla="*/ 0 w 83"/>
                  <a:gd name="T11" fmla="*/ 18 h 90"/>
                  <a:gd name="T12" fmla="*/ 35 w 83"/>
                  <a:gd name="T13" fmla="*/ 48 h 90"/>
                  <a:gd name="T14" fmla="*/ 59 w 83"/>
                  <a:gd name="T15" fmla="*/ 90 h 90"/>
                  <a:gd name="T16" fmla="*/ 59 w 8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0" name="Freeform 44"/>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1" name="Freeform 45"/>
              <p:cNvSpPr>
                <a:spLocks/>
              </p:cNvSpPr>
              <p:nvPr/>
            </p:nvSpPr>
            <p:spPr bwMode="hidden">
              <a:xfrm>
                <a:off x="4349" y="3510"/>
                <a:ext cx="909" cy="533"/>
              </a:xfrm>
              <a:custGeom>
                <a:avLst/>
                <a:gdLst>
                  <a:gd name="T0" fmla="*/ 616 w 909"/>
                  <a:gd name="T1" fmla="*/ 0 h 533"/>
                  <a:gd name="T2" fmla="*/ 616 w 909"/>
                  <a:gd name="T3" fmla="*/ 18 h 533"/>
                  <a:gd name="T4" fmla="*/ 724 w 909"/>
                  <a:gd name="T5" fmla="*/ 60 h 533"/>
                  <a:gd name="T6" fmla="*/ 765 w 909"/>
                  <a:gd name="T7" fmla="*/ 84 h 533"/>
                  <a:gd name="T8" fmla="*/ 807 w 909"/>
                  <a:gd name="T9" fmla="*/ 114 h 533"/>
                  <a:gd name="T10" fmla="*/ 837 w 909"/>
                  <a:gd name="T11" fmla="*/ 144 h 533"/>
                  <a:gd name="T12" fmla="*/ 861 w 909"/>
                  <a:gd name="T13" fmla="*/ 180 h 533"/>
                  <a:gd name="T14" fmla="*/ 873 w 909"/>
                  <a:gd name="T15" fmla="*/ 216 h 533"/>
                  <a:gd name="T16" fmla="*/ 879 w 909"/>
                  <a:gd name="T17" fmla="*/ 258 h 533"/>
                  <a:gd name="T18" fmla="*/ 873 w 909"/>
                  <a:gd name="T19" fmla="*/ 311 h 533"/>
                  <a:gd name="T20" fmla="*/ 843 w 909"/>
                  <a:gd name="T21" fmla="*/ 359 h 533"/>
                  <a:gd name="T22" fmla="*/ 807 w 909"/>
                  <a:gd name="T23" fmla="*/ 401 h 533"/>
                  <a:gd name="T24" fmla="*/ 753 w 909"/>
                  <a:gd name="T25" fmla="*/ 443 h 533"/>
                  <a:gd name="T26" fmla="*/ 694 w 909"/>
                  <a:gd name="T27" fmla="*/ 473 h 533"/>
                  <a:gd name="T28" fmla="*/ 622 w 909"/>
                  <a:gd name="T29" fmla="*/ 497 h 533"/>
                  <a:gd name="T30" fmla="*/ 538 w 909"/>
                  <a:gd name="T31" fmla="*/ 509 h 533"/>
                  <a:gd name="T32" fmla="*/ 455 w 909"/>
                  <a:gd name="T33" fmla="*/ 515 h 533"/>
                  <a:gd name="T34" fmla="*/ 371 w 909"/>
                  <a:gd name="T35" fmla="*/ 509 h 533"/>
                  <a:gd name="T36" fmla="*/ 287 w 909"/>
                  <a:gd name="T37" fmla="*/ 497 h 533"/>
                  <a:gd name="T38" fmla="*/ 215 w 909"/>
                  <a:gd name="T39" fmla="*/ 473 h 533"/>
                  <a:gd name="T40" fmla="*/ 156 w 909"/>
                  <a:gd name="T41" fmla="*/ 443 h 533"/>
                  <a:gd name="T42" fmla="*/ 102 w 909"/>
                  <a:gd name="T43" fmla="*/ 401 h 533"/>
                  <a:gd name="T44" fmla="*/ 66 w 909"/>
                  <a:gd name="T45" fmla="*/ 359 h 533"/>
                  <a:gd name="T46" fmla="*/ 36 w 909"/>
                  <a:gd name="T47" fmla="*/ 311 h 533"/>
                  <a:gd name="T48" fmla="*/ 30 w 909"/>
                  <a:gd name="T49" fmla="*/ 258 h 533"/>
                  <a:gd name="T50" fmla="*/ 36 w 909"/>
                  <a:gd name="T51" fmla="*/ 222 h 533"/>
                  <a:gd name="T52" fmla="*/ 48 w 909"/>
                  <a:gd name="T53" fmla="*/ 186 h 533"/>
                  <a:gd name="T54" fmla="*/ 66 w 909"/>
                  <a:gd name="T55" fmla="*/ 156 h 533"/>
                  <a:gd name="T56" fmla="*/ 90 w 909"/>
                  <a:gd name="T57" fmla="*/ 126 h 533"/>
                  <a:gd name="T58" fmla="*/ 66 w 909"/>
                  <a:gd name="T59" fmla="*/ 114 h 533"/>
                  <a:gd name="T60" fmla="*/ 36 w 909"/>
                  <a:gd name="T61" fmla="*/ 144 h 533"/>
                  <a:gd name="T62" fmla="*/ 18 w 909"/>
                  <a:gd name="T63" fmla="*/ 180 h 533"/>
                  <a:gd name="T64" fmla="*/ 6 w 909"/>
                  <a:gd name="T65" fmla="*/ 216 h 533"/>
                  <a:gd name="T66" fmla="*/ 0 w 909"/>
                  <a:gd name="T67" fmla="*/ 258 h 533"/>
                  <a:gd name="T68" fmla="*/ 12 w 909"/>
                  <a:gd name="T69" fmla="*/ 311 h 533"/>
                  <a:gd name="T70" fmla="*/ 36 w 909"/>
                  <a:gd name="T71" fmla="*/ 365 h 533"/>
                  <a:gd name="T72" fmla="*/ 78 w 909"/>
                  <a:gd name="T73" fmla="*/ 413 h 533"/>
                  <a:gd name="T74" fmla="*/ 132 w 909"/>
                  <a:gd name="T75" fmla="*/ 449 h 533"/>
                  <a:gd name="T76" fmla="*/ 203 w 909"/>
                  <a:gd name="T77" fmla="*/ 485 h 533"/>
                  <a:gd name="T78" fmla="*/ 275 w 909"/>
                  <a:gd name="T79" fmla="*/ 509 h 533"/>
                  <a:gd name="T80" fmla="*/ 365 w 909"/>
                  <a:gd name="T81" fmla="*/ 527 h 533"/>
                  <a:gd name="T82" fmla="*/ 455 w 909"/>
                  <a:gd name="T83" fmla="*/ 533 h 533"/>
                  <a:gd name="T84" fmla="*/ 544 w 909"/>
                  <a:gd name="T85" fmla="*/ 527 h 533"/>
                  <a:gd name="T86" fmla="*/ 634 w 909"/>
                  <a:gd name="T87" fmla="*/ 509 h 533"/>
                  <a:gd name="T88" fmla="*/ 712 w 909"/>
                  <a:gd name="T89" fmla="*/ 485 h 533"/>
                  <a:gd name="T90" fmla="*/ 777 w 909"/>
                  <a:gd name="T91" fmla="*/ 449 h 533"/>
                  <a:gd name="T92" fmla="*/ 831 w 909"/>
                  <a:gd name="T93" fmla="*/ 413 h 533"/>
                  <a:gd name="T94" fmla="*/ 873 w 909"/>
                  <a:gd name="T95" fmla="*/ 365 h 533"/>
                  <a:gd name="T96" fmla="*/ 897 w 909"/>
                  <a:gd name="T97" fmla="*/ 311 h 533"/>
                  <a:gd name="T98" fmla="*/ 909 w 909"/>
                  <a:gd name="T99" fmla="*/ 258 h 533"/>
                  <a:gd name="T100" fmla="*/ 903 w 909"/>
                  <a:gd name="T101" fmla="*/ 216 h 533"/>
                  <a:gd name="T102" fmla="*/ 885 w 909"/>
                  <a:gd name="T103" fmla="*/ 174 h 533"/>
                  <a:gd name="T104" fmla="*/ 861 w 909"/>
                  <a:gd name="T105" fmla="*/ 132 h 533"/>
                  <a:gd name="T106" fmla="*/ 825 w 909"/>
                  <a:gd name="T107" fmla="*/ 102 h 533"/>
                  <a:gd name="T108" fmla="*/ 783 w 909"/>
                  <a:gd name="T109" fmla="*/ 66 h 533"/>
                  <a:gd name="T110" fmla="*/ 735 w 909"/>
                  <a:gd name="T111" fmla="*/ 42 h 533"/>
                  <a:gd name="T112" fmla="*/ 616 w 909"/>
                  <a:gd name="T113" fmla="*/ 0 h 533"/>
                  <a:gd name="T114" fmla="*/ 616 w 909"/>
                  <a:gd name="T115"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2" name="Freeform 46"/>
              <p:cNvSpPr>
                <a:spLocks/>
              </p:cNvSpPr>
              <p:nvPr/>
            </p:nvSpPr>
            <p:spPr bwMode="hidden">
              <a:xfrm>
                <a:off x="4564" y="3492"/>
                <a:ext cx="365" cy="66"/>
              </a:xfrm>
              <a:custGeom>
                <a:avLst/>
                <a:gdLst>
                  <a:gd name="T0" fmla="*/ 240 w 365"/>
                  <a:gd name="T1" fmla="*/ 18 h 66"/>
                  <a:gd name="T2" fmla="*/ 299 w 365"/>
                  <a:gd name="T3" fmla="*/ 24 h 66"/>
                  <a:gd name="T4" fmla="*/ 359 w 365"/>
                  <a:gd name="T5" fmla="*/ 30 h 66"/>
                  <a:gd name="T6" fmla="*/ 365 w 365"/>
                  <a:gd name="T7" fmla="*/ 12 h 66"/>
                  <a:gd name="T8" fmla="*/ 305 w 365"/>
                  <a:gd name="T9" fmla="*/ 6 h 66"/>
                  <a:gd name="T10" fmla="*/ 240 w 365"/>
                  <a:gd name="T11" fmla="*/ 0 h 66"/>
                  <a:gd name="T12" fmla="*/ 174 w 365"/>
                  <a:gd name="T13" fmla="*/ 6 h 66"/>
                  <a:gd name="T14" fmla="*/ 114 w 365"/>
                  <a:gd name="T15" fmla="*/ 12 h 66"/>
                  <a:gd name="T16" fmla="*/ 0 w 365"/>
                  <a:gd name="T17" fmla="*/ 42 h 66"/>
                  <a:gd name="T18" fmla="*/ 0 w 365"/>
                  <a:gd name="T19" fmla="*/ 66 h 66"/>
                  <a:gd name="T20" fmla="*/ 54 w 365"/>
                  <a:gd name="T21" fmla="*/ 48 h 66"/>
                  <a:gd name="T22" fmla="*/ 114 w 365"/>
                  <a:gd name="T23" fmla="*/ 30 h 66"/>
                  <a:gd name="T24" fmla="*/ 174 w 365"/>
                  <a:gd name="T25" fmla="*/ 24 h 66"/>
                  <a:gd name="T26" fmla="*/ 240 w 365"/>
                  <a:gd name="T27" fmla="*/ 18 h 66"/>
                  <a:gd name="T28" fmla="*/ 240 w 365"/>
                  <a:gd name="T29"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3" name="Freeform 47"/>
              <p:cNvSpPr>
                <a:spLocks/>
              </p:cNvSpPr>
              <p:nvPr/>
            </p:nvSpPr>
            <p:spPr bwMode="hidden">
              <a:xfrm>
                <a:off x="4463" y="3558"/>
                <a:ext cx="66" cy="48"/>
              </a:xfrm>
              <a:custGeom>
                <a:avLst/>
                <a:gdLst>
                  <a:gd name="T0" fmla="*/ 66 w 66"/>
                  <a:gd name="T1" fmla="*/ 18 h 48"/>
                  <a:gd name="T2" fmla="*/ 48 w 66"/>
                  <a:gd name="T3" fmla="*/ 0 h 48"/>
                  <a:gd name="T4" fmla="*/ 24 w 66"/>
                  <a:gd name="T5" fmla="*/ 12 h 48"/>
                  <a:gd name="T6" fmla="*/ 0 w 66"/>
                  <a:gd name="T7" fmla="*/ 30 h 48"/>
                  <a:gd name="T8" fmla="*/ 12 w 66"/>
                  <a:gd name="T9" fmla="*/ 48 h 48"/>
                  <a:gd name="T10" fmla="*/ 42 w 66"/>
                  <a:gd name="T11" fmla="*/ 30 h 48"/>
                  <a:gd name="T12" fmla="*/ 66 w 66"/>
                  <a:gd name="T13" fmla="*/ 18 h 48"/>
                  <a:gd name="T14" fmla="*/ 66 w 66"/>
                  <a:gd name="T15" fmla="*/ 1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44"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5"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6"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7"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8"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49"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nvGrpSpPr>
            <p:cNvPr id="4150" name="Group 54"/>
            <p:cNvGrpSpPr>
              <a:grpSpLocks/>
            </p:cNvGrpSpPr>
            <p:nvPr userDrawn="1"/>
          </p:nvGrpSpPr>
          <p:grpSpPr bwMode="auto">
            <a:xfrm>
              <a:off x="5280" y="3024"/>
              <a:ext cx="425" cy="258"/>
              <a:chOff x="5280" y="3024"/>
              <a:chExt cx="425" cy="258"/>
            </a:xfrm>
          </p:grpSpPr>
          <p:sp>
            <p:nvSpPr>
              <p:cNvPr id="4151" name="Freeform 55"/>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2" name="Freeform 56"/>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3" name="Freeform 57"/>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4" name="Freeform 58"/>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5" name="Freeform 59"/>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6" name="Freeform 60"/>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sp>
            <p:nvSpPr>
              <p:cNvPr id="4157" name="Freeform 61"/>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endParaRPr lang="ru-RU" sz="1800" smtClean="0">
                  <a:solidFill>
                    <a:srgbClr val="FFFFFF"/>
                  </a:solidFill>
                  <a:latin typeface="Arial" panose="020B0604020202020204" pitchFamily="34" charset="0"/>
                </a:endParaRPr>
              </a:p>
            </p:txBody>
          </p:sp>
          <p:grpSp>
            <p:nvGrpSpPr>
              <p:cNvPr id="4158" name="Group 62"/>
              <p:cNvGrpSpPr>
                <a:grpSpLocks/>
              </p:cNvGrpSpPr>
              <p:nvPr/>
            </p:nvGrpSpPr>
            <p:grpSpPr bwMode="auto">
              <a:xfrm>
                <a:off x="5381" y="3085"/>
                <a:ext cx="227" cy="132"/>
                <a:chOff x="5381" y="3085"/>
                <a:chExt cx="227" cy="132"/>
              </a:xfrm>
            </p:grpSpPr>
            <p:sp>
              <p:nvSpPr>
                <p:cNvPr id="4159"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60"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61"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sp>
              <p:nvSpPr>
                <p:cNvPr id="4162"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ru-RU" sz="1800" smtClean="0">
                    <a:solidFill>
                      <a:srgbClr val="FFFFFF"/>
                    </a:solidFill>
                    <a:latin typeface="Arial" panose="020B0604020202020204" pitchFamily="34" charset="0"/>
                  </a:endParaRPr>
                </a:p>
              </p:txBody>
            </p:sp>
          </p:grpSp>
        </p:grpSp>
      </p:grpSp>
      <p:sp>
        <p:nvSpPr>
          <p:cNvPr id="4163" name="Rectangle 67"/>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ru-RU" altLang="ru-RU" smtClean="0"/>
              <a:t>Образец заголовка</a:t>
            </a:r>
          </a:p>
        </p:txBody>
      </p:sp>
      <p:sp>
        <p:nvSpPr>
          <p:cNvPr id="4164" name="Rectangle 68"/>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165" name="Rectangle 69"/>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defRPr>
            </a:lvl1pPr>
          </a:lstStyle>
          <a:p>
            <a:pPr eaLnBrk="1" hangingPunct="1"/>
            <a:endParaRPr lang="ru-RU" altLang="ru-RU" smtClean="0">
              <a:solidFill>
                <a:srgbClr val="FFFFFF"/>
              </a:solidFill>
              <a:latin typeface="Arial" panose="020B0604020202020204" pitchFamily="34" charset="0"/>
            </a:endParaRPr>
          </a:p>
        </p:txBody>
      </p:sp>
      <p:sp>
        <p:nvSpPr>
          <p:cNvPr id="4166" name="Rectangle 70"/>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defRPr>
            </a:lvl1pPr>
          </a:lstStyle>
          <a:p>
            <a:pPr eaLnBrk="1" hangingPunct="1"/>
            <a:endParaRPr lang="ru-RU" altLang="ru-RU" smtClean="0">
              <a:solidFill>
                <a:srgbClr val="FFFFFF"/>
              </a:solidFill>
              <a:latin typeface="Arial" panose="020B0604020202020204" pitchFamily="34" charset="0"/>
            </a:endParaRPr>
          </a:p>
        </p:txBody>
      </p:sp>
      <p:sp>
        <p:nvSpPr>
          <p:cNvPr id="4167" name="Rectangle 71"/>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defRPr>
            </a:lvl1pPr>
          </a:lstStyle>
          <a:p>
            <a:pPr eaLnBrk="1" hangingPunct="1"/>
            <a:fld id="{93199955-05CD-4C5A-B114-741BB844C11E}" type="slidenum">
              <a:rPr lang="ru-RU" altLang="ru-RU" smtClean="0">
                <a:solidFill>
                  <a:srgbClr val="FFFFFF"/>
                </a:solidFill>
                <a:latin typeface="Arial" panose="020B0604020202020204" pitchFamily="34" charset="0"/>
              </a:rPr>
              <a:pPr eaLnBrk="1" hangingPunct="1"/>
              <a:t>‹#›</a:t>
            </a:fld>
            <a:endParaRPr lang="ru-RU" altLang="ru-RU" smtClean="0">
              <a:solidFill>
                <a:srgbClr val="FFFFFF"/>
              </a:solidFill>
              <a:latin typeface="Arial" panose="020B0604020202020204" pitchFamily="34" charset="0"/>
            </a:endParaRPr>
          </a:p>
        </p:txBody>
      </p:sp>
    </p:spTree>
    <p:extLst>
      <p:ext uri="{BB962C8B-B14F-4D97-AF65-F5344CB8AC3E}">
        <p14:creationId xmlns:p14="http://schemas.microsoft.com/office/powerpoint/2010/main" val="1440399121"/>
      </p:ext>
    </p:extLst>
  </p:cSld>
  <p:clrMap bg1="dk2" tx1="lt1" bg2="dk1" tx2="lt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iming>
    <p:tnLst>
      <p:par>
        <p:cTn id="1" dur="indefinite" restart="never" nodeType="tmRoot"/>
      </p:par>
    </p:tnLst>
  </p:timing>
  <p:txStyles>
    <p:titleStyle>
      <a:lvl1pPr algn="ctr" rtl="0" fontAlgn="base">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lr>
          <a:schemeClr val="hlink"/>
        </a:buClr>
        <a:buSzPct val="80000"/>
        <a:buFont typeface="Wingdings" panose="05000000000000000000" pitchFamily="2" charset="2"/>
        <a:buChar char="Ø"/>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tx2"/>
        </a:buClr>
        <a:buSzPct val="50000"/>
        <a:buFont typeface="Wingdings" panose="05000000000000000000" pitchFamily="2" charset="2"/>
        <a:buChar char="l"/>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lr>
          <a:schemeClr val="accent2"/>
        </a:buClr>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Clr>
          <a:schemeClr val="folHlink"/>
        </a:buClr>
        <a:buSzPct val="50000"/>
        <a:buFont typeface="Wingdings" panose="05000000000000000000" pitchFamily="2" charset="2"/>
        <a:buChar char="l"/>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lr>
          <a:schemeClr val="hlink"/>
        </a:buClr>
        <a:buChar char="•"/>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endParaRPr lang="ru-RU" alt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ru-RU" alt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722A15A4-ADC7-4BE6-886F-CF22DE99FD24}" type="slidenum">
              <a:rPr lang="ru-RU" altLang="ru-RU" smtClean="0"/>
              <a:pPr>
                <a:defRPr/>
              </a:pPr>
              <a:t>‹#›</a:t>
            </a:fld>
            <a:endParaRPr lang="ru-RU" alt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Lst>
  <p:timing>
    <p:tnLst>
      <p:par>
        <p:cTn id="1" dur="indefinite" restart="never" nodeType="tmRoot"/>
      </p:par>
    </p:tnLst>
  </p:timing>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hangingPunct="1"/>
            <a:fld id="{1DBD9794-A4CC-42D0-9A65-24C6B9EF4076}" type="datetimeFigureOut">
              <a:rPr lang="en-US" smtClean="0">
                <a:solidFill>
                  <a:prstClr val="black">
                    <a:tint val="75000"/>
                  </a:prstClr>
                </a:solidFill>
                <a:latin typeface="Verdana" pitchFamily="34" charset="0"/>
              </a:rPr>
              <a:pPr eaLnBrk="1" hangingPunct="1"/>
              <a:t>11/23/2019</a:t>
            </a:fld>
            <a:endParaRPr lang="en-US">
              <a:solidFill>
                <a:prstClr val="black">
                  <a:tint val="75000"/>
                </a:prstClr>
              </a:solidFill>
              <a:latin typeface="Verdana" pitchFamily="34" charset="0"/>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hangingPunct="1"/>
            <a:endParaRPr lang="en-US">
              <a:solidFill>
                <a:prstClr val="black">
                  <a:tint val="75000"/>
                </a:prstClr>
              </a:solidFill>
              <a:latin typeface="Verdana" pitchFamily="34" charset="0"/>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hangingPunct="1"/>
            <a:fld id="{1FE8DF1E-33BB-4377-9A26-35481BA06C7C}" type="slidenum">
              <a:rPr lang="en-US" smtClean="0">
                <a:solidFill>
                  <a:prstClr val="black">
                    <a:tint val="75000"/>
                  </a:prstClr>
                </a:solidFill>
                <a:latin typeface="Verdana" pitchFamily="34" charset="0"/>
              </a:rPr>
              <a:pPr eaLnBrk="1" hangingPunct="1"/>
              <a:t>‹#›</a:t>
            </a:fld>
            <a:endParaRPr lang="en-US">
              <a:solidFill>
                <a:prstClr val="black">
                  <a:tint val="75000"/>
                </a:prstClr>
              </a:solidFill>
              <a:latin typeface="Verdana" pitchFamily="34" charset="0"/>
            </a:endParaRPr>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2805013502"/>
      </p:ext>
    </p:extLst>
  </p:cSld>
  <p:clrMap bg1="lt1" tx1="dk1" bg2="lt2" tx2="dk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solidFill>
                <a:srgbClr val="E7DEC9">
                  <a:shade val="50000"/>
                  <a:satMod val="200000"/>
                </a:srgbClr>
              </a:solidFill>
              <a:latin typeface="Verdana" pitchFamily="34" charset="0"/>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solidFill>
                <a:srgbClr val="E7DEC9">
                  <a:shade val="50000"/>
                  <a:satMod val="200000"/>
                </a:srgbClr>
              </a:solidFill>
              <a:latin typeface="Verdana" pitchFamily="34" charset="0"/>
            </a:endParaRPr>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solidFill>
                  <a:srgbClr val="E7DEC9">
                    <a:shade val="50000"/>
                    <a:satMod val="200000"/>
                  </a:srgbClr>
                </a:solidFill>
                <a:latin typeface="Verdana" pitchFamily="34" charset="0"/>
              </a:rPr>
              <a:pPr>
                <a:defRPr/>
              </a:pPr>
              <a:t>‹#›</a:t>
            </a:fld>
            <a:endParaRPr lang="ru-RU">
              <a:solidFill>
                <a:srgbClr val="E7DEC9">
                  <a:shade val="50000"/>
                  <a:satMod val="200000"/>
                </a:srgbClr>
              </a:solidFill>
              <a:latin typeface="Verdana" pitchFamily="34" charset="0"/>
            </a:endParaRPr>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Tree>
    <p:extLst>
      <p:ext uri="{BB962C8B-B14F-4D97-AF65-F5344CB8AC3E}">
        <p14:creationId xmlns:p14="http://schemas.microsoft.com/office/powerpoint/2010/main" val="1190466077"/>
      </p:ext>
    </p:extLst>
  </p:cSld>
  <p:clrMap bg1="lt1" tx1="dk1" bg2="lt2" tx2="dk2" accent1="accent1" accent2="accent2" accent3="accent3" accent4="accent4" accent5="accent5" accent6="accent6" hlink="hlink" folHlink="folHlink"/>
  <p:sldLayoutIdLst>
    <p:sldLayoutId id="2147483914" r:id="rId1"/>
    <p:sldLayoutId id="2147483915" r:id="rId2"/>
    <p:sldLayoutId id="2147483916" r:id="rId3"/>
    <p:sldLayoutId id="2147483917" r:id="rId4"/>
    <p:sldLayoutId id="2147483918" r:id="rId5"/>
    <p:sldLayoutId id="2147483919" r:id="rId6"/>
    <p:sldLayoutId id="2147483920" r:id="rId7"/>
    <p:sldLayoutId id="2147483921" r:id="rId8"/>
    <p:sldLayoutId id="2147483922" r:id="rId9"/>
    <p:sldLayoutId id="2147483923" r:id="rId10"/>
    <p:sldLayoutId id="214748392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hangingPunct="1"/>
            <a:endParaRPr lang="en-US" sz="1800">
              <a:solidFill>
                <a:prstClr val="white"/>
              </a:solidFill>
            </a:endParaRPr>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endParaRPr lang="en-US" sz="1800">
              <a:solidFill>
                <a:prstClr val="white"/>
              </a:solidFill>
            </a:endParaRPr>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latin typeface="Verdana" pitchFamily="34" charset="0"/>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latin typeface="Verdana" pitchFamily="34" charset="0"/>
            </a:endParaRPr>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589581114"/>
      </p:ext>
    </p:extLst>
  </p:cSld>
  <p:clrMap bg1="lt1" tx1="dk1" bg2="lt2" tx2="dk2" accent1="accent1" accent2="accent2" accent3="accent3" accent4="accent4" accent5="accent5" accent6="accent6" hlink="hlink" folHlink="folHlink"/>
  <p:sldLayoutIdLst>
    <p:sldLayoutId id="2147483926" r:id="rId1"/>
    <p:sldLayoutId id="2147483927" r:id="rId2"/>
    <p:sldLayoutId id="2147483928" r:id="rId3"/>
    <p:sldLayoutId id="2147483929" r:id="rId4"/>
    <p:sldLayoutId id="2147483930" r:id="rId5"/>
    <p:sldLayoutId id="2147483931" r:id="rId6"/>
    <p:sldLayoutId id="2147483932" r:id="rId7"/>
    <p:sldLayoutId id="2147483933" r:id="rId8"/>
    <p:sldLayoutId id="2147483934" r:id="rId9"/>
    <p:sldLayoutId id="2147483935" r:id="rId10"/>
    <p:sldLayoutId id="2147483936"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40.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9.xml"/><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62.xml"/><Relationship Id="rId5" Type="http://schemas.openxmlformats.org/officeDocument/2006/relationships/image" Target="../media/image21.jpe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62.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3.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5"/>
          <p:cNvPicPr>
            <a:picLocks noChangeAspect="1"/>
          </p:cNvPicPr>
          <p:nvPr/>
        </p:nvPicPr>
        <p:blipFill rotWithShape="1">
          <a:blip r:embed="rId2" cstate="print">
            <a:extLst>
              <a:ext uri="{28A0092B-C50C-407E-A947-70E740481C1C}">
                <a14:useLocalDpi xmlns:a14="http://schemas.microsoft.com/office/drawing/2010/main" val="0"/>
              </a:ext>
            </a:extLst>
          </a:blip>
          <a:srcRect b="25224"/>
          <a:stretch/>
        </p:blipFill>
        <p:spPr>
          <a:xfrm>
            <a:off x="129878" y="363499"/>
            <a:ext cx="9144000" cy="6839099"/>
          </a:xfrm>
          <a:prstGeom prst="rect">
            <a:avLst/>
          </a:prstGeom>
        </p:spPr>
      </p:pic>
      <p:sp>
        <p:nvSpPr>
          <p:cNvPr id="10561" name="Text Box 321"/>
          <p:cNvSpPr txBox="1">
            <a:spLocks noChangeArrowheads="1"/>
          </p:cNvSpPr>
          <p:nvPr/>
        </p:nvSpPr>
        <p:spPr bwMode="auto">
          <a:xfrm>
            <a:off x="287685" y="948690"/>
            <a:ext cx="8568630" cy="1652568"/>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p>
            <a:pPr algn="ctr">
              <a:lnSpc>
                <a:spcPct val="150000"/>
              </a:lnSpc>
              <a:defRPr/>
            </a:pPr>
            <a:r>
              <a:rPr lang="uz-Cyrl-UZ" altLang="ru-RU" sz="3600" b="1" dirty="0">
                <a:solidFill>
                  <a:srgbClr val="0000FF"/>
                </a:solidFill>
              </a:rPr>
              <a:t>11-мавзу. Дарахтзорларни парваришлаш агротехникаси</a:t>
            </a:r>
            <a:endParaRPr lang="en-US" altLang="ru-RU" sz="3600" b="1" dirty="0">
              <a:solidFill>
                <a:srgbClr val="0000FF"/>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0" y="1370881"/>
            <a:ext cx="8858280"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just" eaLnBrk="1" hangingPunct="1"/>
            <a:r>
              <a:rPr lang="uz-Cyrl-UZ" sz="2800" b="1" dirty="0">
                <a:solidFill>
                  <a:srgbClr val="0000FF"/>
                </a:solidFill>
                <a:ea typeface="Calibri" pitchFamily="34" charset="0"/>
                <a:cs typeface="Times New Roman" pitchFamily="18" charset="0"/>
              </a:rPr>
              <a:t>1.	Жойларни кўкаламзорлаштириш учун тайёрлаш</a:t>
            </a:r>
          </a:p>
          <a:p>
            <a:pPr indent="457200" algn="just" eaLnBrk="1" hangingPunct="1"/>
            <a:r>
              <a:rPr lang="uz-Cyrl-UZ" sz="2800" b="1" dirty="0">
                <a:solidFill>
                  <a:srgbClr val="0000FF"/>
                </a:solidFill>
                <a:ea typeface="Calibri" pitchFamily="34" charset="0"/>
                <a:cs typeface="Times New Roman" pitchFamily="18" charset="0"/>
              </a:rPr>
              <a:t>2.	Жойларни агротехника ишлари учун тайёрлаш </a:t>
            </a:r>
          </a:p>
          <a:p>
            <a:pPr indent="457200" algn="just" eaLnBrk="1" hangingPunct="1"/>
            <a:r>
              <a:rPr lang="uz-Cyrl-UZ" sz="2800" b="1" dirty="0">
                <a:solidFill>
                  <a:srgbClr val="0000FF"/>
                </a:solidFill>
                <a:ea typeface="Calibri" pitchFamily="34" charset="0"/>
                <a:cs typeface="Times New Roman" pitchFamily="18" charset="0"/>
              </a:rPr>
              <a:t>3.	Дарахт ва буталарни экиш</a:t>
            </a:r>
          </a:p>
          <a:p>
            <a:pPr indent="457200" algn="just" eaLnBrk="1" hangingPunct="1"/>
            <a:r>
              <a:rPr lang="uz-Cyrl-UZ" sz="2800" b="1" dirty="0">
                <a:solidFill>
                  <a:srgbClr val="0000FF"/>
                </a:solidFill>
                <a:ea typeface="Calibri" pitchFamily="34" charset="0"/>
                <a:cs typeface="Times New Roman" pitchFamily="18" charset="0"/>
              </a:rPr>
              <a:t>4.	Дарахт ва буталарни парваришлаш</a:t>
            </a:r>
          </a:p>
          <a:p>
            <a:pPr indent="457200" algn="just" eaLnBrk="1" hangingPunct="1"/>
            <a:r>
              <a:rPr lang="uz-Cyrl-UZ" sz="2800" b="1" dirty="0">
                <a:solidFill>
                  <a:srgbClr val="0000FF"/>
                </a:solidFill>
                <a:ea typeface="Calibri" pitchFamily="34" charset="0"/>
                <a:cs typeface="Times New Roman" pitchFamily="18" charset="0"/>
              </a:rPr>
              <a:t>5.	Катта ёшдаги дарахтларни кўчириб ўтқазиш</a:t>
            </a:r>
          </a:p>
        </p:txBody>
      </p:sp>
    </p:spTree>
    <p:extLst>
      <p:ext uri="{BB962C8B-B14F-4D97-AF65-F5344CB8AC3E}">
        <p14:creationId xmlns:p14="http://schemas.microsoft.com/office/powerpoint/2010/main" val="3456763797"/>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67544" y="80765"/>
            <a:ext cx="8001056" cy="931965"/>
          </a:xfrm>
          <a:solidFill>
            <a:srgbClr val="0000FF"/>
          </a:solidFill>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ru-RU" sz="2400" dirty="0">
                <a:ln w="18415" cmpd="sng">
                  <a:solidFill>
                    <a:srgbClr val="FFFFFF"/>
                  </a:solidFill>
                  <a:prstDash val="solid"/>
                </a:ln>
                <a:solidFill>
                  <a:srgbClr val="FFFF00"/>
                </a:solidFill>
                <a:effectLst>
                  <a:outerShdw blurRad="63500" dir="3600000" algn="tl" rotWithShape="0">
                    <a:srgbClr val="000000">
                      <a:alpha val="70000"/>
                    </a:srgbClr>
                  </a:outerShdw>
                </a:effectLst>
              </a:rPr>
              <a:t>ЖОЙЛАРНИ КЎКАЛАМЗОРЛАШТИРИШ УЧУН ТАЙЁРЛАШ</a:t>
            </a:r>
            <a:endParaRPr lang="ru-RU" altLang="ru-RU" sz="2400" dirty="0" smtClean="0">
              <a:ln w="18415" cmpd="sng">
                <a:solidFill>
                  <a:srgbClr val="FFFFFF"/>
                </a:solidFill>
                <a:prstDash val="solid"/>
              </a:ln>
              <a:solidFill>
                <a:srgbClr val="FFFF00"/>
              </a:solidFill>
              <a:effectLst>
                <a:outerShdw blurRad="63500" dir="3600000" algn="tl" rotWithShape="0">
                  <a:srgbClr val="000000">
                    <a:alpha val="70000"/>
                  </a:srgbClr>
                </a:outerShdw>
              </a:effectLst>
              <a:latin typeface="Times New Roman" panose="02020603050405020304" pitchFamily="18" charset="0"/>
            </a:endParaRPr>
          </a:p>
        </p:txBody>
      </p:sp>
      <p:sp>
        <p:nvSpPr>
          <p:cNvPr id="4" name="Прямоугольник 3"/>
          <p:cNvSpPr/>
          <p:nvPr/>
        </p:nvSpPr>
        <p:spPr>
          <a:xfrm>
            <a:off x="3831618" y="1203063"/>
            <a:ext cx="5214942" cy="5632311"/>
          </a:xfrm>
          <a:prstGeom prst="rect">
            <a:avLst/>
          </a:prstGeom>
        </p:spPr>
        <p:txBody>
          <a:bodyPr wrap="square">
            <a:spAutoFit/>
          </a:bodyPr>
          <a:lstStyle/>
          <a:p>
            <a:r>
              <a:rPr lang="uz-Cyrl-UZ" sz="2000" dirty="0"/>
              <a:t> Ҳар бир ҳудудни кўкаламзорлаштиришга киришишдан олдин, у ерда жойнинг муҳандислик тайёргарчилик ишлари олиб борилади. </a:t>
            </a:r>
          </a:p>
          <a:p>
            <a:r>
              <a:rPr lang="uz-Cyrl-UZ" sz="2000" dirty="0"/>
              <a:t>Муҳандислик тайёргарчилик ишлари қуйидагиларни ўз ичига олади: вертикал режа тузиш ва юза оқимни ташкил этиш, ҳудудни қисман ёки бутунлай қуритиб олиш, ер ости коммуникацияларини ўтказиш ва ҳудудни сув тошишдан ҳимоялаш, сув ҳавзаларининг нишабликлари ва қирғоқларини маҳкамлаш. Тайёргарлик ишлари, шунингдек, ҳудудни тозалаш бўйича санитар-гигиеник тадбирларини, барча жойни қисман текислаб чиқишни ўз ичига олади. Ушбу тадбирларнинг асосий вазифаси дарахтлар яхши ўсиб-ривожланиши учун қулай шароитлар яратишдан иборат. </a:t>
            </a:r>
          </a:p>
        </p:txBody>
      </p:sp>
      <p:pic>
        <p:nvPicPr>
          <p:cNvPr id="2050" name="Picture 2" descr="Картинки по запросу размножение цветов"/>
          <p:cNvPicPr>
            <a:picLocks noChangeAspect="1" noChangeArrowheads="1"/>
          </p:cNvPicPr>
          <p:nvPr/>
        </p:nvPicPr>
        <p:blipFill rotWithShape="1">
          <a:blip r:embed="rId3">
            <a:extLst>
              <a:ext uri="{28A0092B-C50C-407E-A947-70E740481C1C}">
                <a14:useLocalDpi xmlns:a14="http://schemas.microsoft.com/office/drawing/2010/main" val="0"/>
              </a:ext>
            </a:extLst>
          </a:blip>
          <a:srcRect b="16477"/>
          <a:stretch/>
        </p:blipFill>
        <p:spPr bwMode="auto">
          <a:xfrm>
            <a:off x="402178" y="3356992"/>
            <a:ext cx="3362325" cy="280831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7" y="1012729"/>
            <a:ext cx="3080935" cy="22006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Объект 2"/>
          <p:cNvSpPr txBox="1">
            <a:spLocks/>
          </p:cNvSpPr>
          <p:nvPr/>
        </p:nvSpPr>
        <p:spPr bwMode="auto">
          <a:xfrm>
            <a:off x="179512" y="260648"/>
            <a:ext cx="8964488" cy="3888432"/>
          </a:xfrm>
          <a:prstGeom prst="rect">
            <a:avLst/>
          </a:prstGeom>
          <a:pattFill prst="pct5">
            <a:fgClr>
              <a:schemeClr val="accent1"/>
            </a:fgClr>
            <a:bgClr>
              <a:schemeClr val="bg1"/>
            </a:bgClr>
          </a:pattFill>
          <a:ln>
            <a:noFill/>
          </a:ln>
          <a:extLst/>
        </p:spPr>
        <p:txBody>
          <a:bodyPr/>
          <a:lstStyle>
            <a:lvl1pPr indent="714375" defTabSz="4572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4572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4572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r>
              <a:rPr lang="ru-RU" sz="2400" dirty="0" err="1"/>
              <a:t>Тозалаш</a:t>
            </a:r>
            <a:r>
              <a:rPr lang="ru-RU" sz="2400" dirty="0"/>
              <a:t> </a:t>
            </a:r>
            <a:r>
              <a:rPr lang="ru-RU" sz="2400" dirty="0" err="1"/>
              <a:t>ишларини</a:t>
            </a:r>
            <a:r>
              <a:rPr lang="ru-RU" sz="2400" dirty="0"/>
              <a:t> </a:t>
            </a:r>
            <a:r>
              <a:rPr lang="ru-RU" sz="2400" dirty="0" err="1"/>
              <a:t>бажариб</a:t>
            </a:r>
            <a:r>
              <a:rPr lang="ru-RU" sz="2400" dirty="0"/>
              <a:t> </a:t>
            </a:r>
            <a:r>
              <a:rPr lang="ru-RU" sz="2400" dirty="0" err="1"/>
              <a:t>бўлгандан</a:t>
            </a:r>
            <a:r>
              <a:rPr lang="ru-RU" sz="2400" dirty="0"/>
              <a:t> </a:t>
            </a:r>
            <a:r>
              <a:rPr lang="ru-RU" sz="2400" dirty="0" err="1"/>
              <a:t>кейин</a:t>
            </a:r>
            <a:r>
              <a:rPr lang="ru-RU" sz="2400" dirty="0"/>
              <a:t>, </a:t>
            </a:r>
            <a:r>
              <a:rPr lang="ru-RU" sz="2400" dirty="0" err="1"/>
              <a:t>майдоннинг</a:t>
            </a:r>
            <a:r>
              <a:rPr lang="ru-RU" sz="2400" dirty="0"/>
              <a:t> </a:t>
            </a:r>
            <a:r>
              <a:rPr lang="ru-RU" sz="2400" dirty="0" err="1"/>
              <a:t>унумдор</a:t>
            </a:r>
            <a:r>
              <a:rPr lang="ru-RU" sz="2400" dirty="0"/>
              <a:t> </a:t>
            </a:r>
            <a:r>
              <a:rPr lang="ru-RU" sz="2400" dirty="0" err="1"/>
              <a:t>тупроқли</a:t>
            </a:r>
            <a:r>
              <a:rPr lang="ru-RU" sz="2400" dirty="0"/>
              <a:t> </a:t>
            </a:r>
            <a:r>
              <a:rPr lang="ru-RU" sz="2400" dirty="0" err="1"/>
              <a:t>қаторини</a:t>
            </a:r>
            <a:r>
              <a:rPr lang="ru-RU" sz="2400" dirty="0"/>
              <a:t> </a:t>
            </a:r>
            <a:r>
              <a:rPr lang="ru-RU" sz="2400" dirty="0" err="1"/>
              <a:t>сақлаб</a:t>
            </a:r>
            <a:r>
              <a:rPr lang="ru-RU" sz="2400" dirty="0"/>
              <a:t> </a:t>
            </a:r>
            <a:r>
              <a:rPr lang="ru-RU" sz="2400" dirty="0" err="1"/>
              <a:t>қолиш</a:t>
            </a:r>
            <a:r>
              <a:rPr lang="ru-RU" sz="2400" dirty="0"/>
              <a:t> </a:t>
            </a:r>
            <a:r>
              <a:rPr lang="ru-RU" sz="2400" dirty="0" err="1"/>
              <a:t>чоралари</a:t>
            </a:r>
            <a:r>
              <a:rPr lang="ru-RU" sz="2400" dirty="0"/>
              <a:t> </a:t>
            </a:r>
            <a:r>
              <a:rPr lang="ru-RU" sz="2400" dirty="0" err="1"/>
              <a:t>кўрилади</a:t>
            </a:r>
            <a:r>
              <a:rPr lang="ru-RU" sz="2400" dirty="0"/>
              <a:t>. </a:t>
            </a:r>
            <a:r>
              <a:rPr lang="ru-RU" sz="2400" dirty="0" err="1"/>
              <a:t>Тупроқнинг</a:t>
            </a:r>
            <a:r>
              <a:rPr lang="ru-RU" sz="2400" dirty="0"/>
              <a:t> юза </a:t>
            </a:r>
            <a:r>
              <a:rPr lang="ru-RU" sz="2400" dirty="0" err="1"/>
              <a:t>қатламини</a:t>
            </a:r>
            <a:r>
              <a:rPr lang="ru-RU" sz="2400" dirty="0"/>
              <a:t> </a:t>
            </a:r>
            <a:r>
              <a:rPr lang="ru-RU" sz="2400" dirty="0" err="1"/>
              <a:t>йиғиб</a:t>
            </a:r>
            <a:r>
              <a:rPr lang="ru-RU" sz="2400" dirty="0"/>
              <a:t> </a:t>
            </a:r>
            <a:r>
              <a:rPr lang="ru-RU" sz="2400" dirty="0" err="1"/>
              <a:t>олиб</a:t>
            </a:r>
            <a:r>
              <a:rPr lang="ru-RU" sz="2400" dirty="0"/>
              <a:t>, </a:t>
            </a:r>
            <a:r>
              <a:rPr lang="ru-RU" sz="2400" dirty="0" err="1"/>
              <a:t>бир</a:t>
            </a:r>
            <a:r>
              <a:rPr lang="ru-RU" sz="2400" dirty="0"/>
              <a:t> </a:t>
            </a:r>
            <a:r>
              <a:rPr lang="ru-RU" sz="2400" dirty="0" err="1"/>
              <a:t>жойда</a:t>
            </a:r>
            <a:r>
              <a:rPr lang="ru-RU" sz="2400" dirty="0"/>
              <a:t> </a:t>
            </a:r>
            <a:r>
              <a:rPr lang="ru-RU" sz="2400" dirty="0" err="1"/>
              <a:t>тўпланади</a:t>
            </a:r>
            <a:r>
              <a:rPr lang="ru-RU" sz="2400" dirty="0"/>
              <a:t>, </a:t>
            </a:r>
            <a:r>
              <a:rPr lang="ru-RU" sz="2400" dirty="0" err="1"/>
              <a:t>ёки</a:t>
            </a:r>
            <a:r>
              <a:rPr lang="ru-RU" sz="2400" dirty="0"/>
              <a:t> </a:t>
            </a:r>
            <a:r>
              <a:rPr lang="ru-RU" sz="2400" dirty="0" err="1"/>
              <a:t>булдозер</a:t>
            </a:r>
            <a:r>
              <a:rPr lang="ru-RU" sz="2400" dirty="0"/>
              <a:t> </a:t>
            </a:r>
            <a:r>
              <a:rPr lang="ru-RU" sz="2400" dirty="0" err="1"/>
              <a:t>билан</a:t>
            </a:r>
            <a:r>
              <a:rPr lang="ru-RU" sz="2400" dirty="0"/>
              <a:t> </a:t>
            </a:r>
            <a:r>
              <a:rPr lang="ru-RU" sz="2400" dirty="0" err="1"/>
              <a:t>суриб</a:t>
            </a:r>
            <a:r>
              <a:rPr lang="ru-RU" sz="2400" dirty="0"/>
              <a:t> </a:t>
            </a:r>
            <a:r>
              <a:rPr lang="ru-RU" sz="2400" dirty="0" err="1"/>
              <a:t>қўйилади</a:t>
            </a:r>
            <a:r>
              <a:rPr lang="ru-RU" sz="2400" dirty="0"/>
              <a:t>. </a:t>
            </a:r>
            <a:r>
              <a:rPr lang="ru-RU" sz="2400" dirty="0" err="1"/>
              <a:t>Ўтлари</a:t>
            </a:r>
            <a:r>
              <a:rPr lang="ru-RU" sz="2400" dirty="0"/>
              <a:t> </a:t>
            </a:r>
            <a:r>
              <a:rPr lang="ru-RU" sz="2400" dirty="0" err="1"/>
              <a:t>олдиндан</a:t>
            </a:r>
            <a:r>
              <a:rPr lang="ru-RU" sz="2400" dirty="0"/>
              <a:t> </a:t>
            </a:r>
            <a:r>
              <a:rPr lang="ru-RU" sz="2400" dirty="0" err="1"/>
              <a:t>ўрилган</a:t>
            </a:r>
            <a:r>
              <a:rPr lang="ru-RU" sz="2400" dirty="0"/>
              <a:t> </a:t>
            </a:r>
            <a:r>
              <a:rPr lang="ru-RU" sz="2400" dirty="0" err="1"/>
              <a:t>чимларни</a:t>
            </a:r>
            <a:r>
              <a:rPr lang="ru-RU" sz="2400" dirty="0"/>
              <a:t> </a:t>
            </a:r>
            <a:r>
              <a:rPr lang="ru-RU" sz="2400" dirty="0" err="1"/>
              <a:t>чим</a:t>
            </a:r>
            <a:r>
              <a:rPr lang="ru-RU" sz="2400" dirty="0"/>
              <a:t> </a:t>
            </a:r>
            <a:r>
              <a:rPr lang="ru-RU" sz="2400" dirty="0" err="1"/>
              <a:t>кесадиган</a:t>
            </a:r>
            <a:r>
              <a:rPr lang="ru-RU" sz="2400" dirty="0"/>
              <a:t> </a:t>
            </a:r>
            <a:r>
              <a:rPr lang="ru-RU" sz="2400" dirty="0" err="1"/>
              <a:t>ускуна</a:t>
            </a:r>
            <a:r>
              <a:rPr lang="ru-RU" sz="2400" dirty="0"/>
              <a:t> </a:t>
            </a:r>
            <a:r>
              <a:rPr lang="ru-RU" sz="2400" dirty="0" err="1"/>
              <a:t>билан</a:t>
            </a:r>
            <a:r>
              <a:rPr lang="ru-RU" sz="2400" dirty="0"/>
              <a:t> </a:t>
            </a:r>
            <a:r>
              <a:rPr lang="ru-RU" sz="2400" dirty="0" err="1"/>
              <a:t>эни</a:t>
            </a:r>
            <a:r>
              <a:rPr lang="ru-RU" sz="2400" dirty="0"/>
              <a:t> 25-30 см </a:t>
            </a:r>
            <a:r>
              <a:rPr lang="ru-RU" sz="2400" dirty="0" err="1"/>
              <a:t>узунлиги</a:t>
            </a:r>
            <a:r>
              <a:rPr lang="ru-RU" sz="2400" dirty="0"/>
              <a:t> 40-50 см </a:t>
            </a:r>
            <a:r>
              <a:rPr lang="ru-RU" sz="2400" dirty="0" err="1"/>
              <a:t>ва</a:t>
            </a:r>
            <a:r>
              <a:rPr lang="ru-RU" sz="2400" dirty="0"/>
              <a:t> </a:t>
            </a:r>
            <a:r>
              <a:rPr lang="ru-RU" sz="2400" dirty="0" err="1"/>
              <a:t>қалинлиги</a:t>
            </a:r>
            <a:r>
              <a:rPr lang="ru-RU" sz="2400" dirty="0"/>
              <a:t> 3-8 см </a:t>
            </a:r>
            <a:r>
              <a:rPr lang="ru-RU" sz="2400" dirty="0" err="1"/>
              <a:t>бўлган</a:t>
            </a:r>
            <a:r>
              <a:rPr lang="ru-RU" sz="2400" dirty="0"/>
              <a:t> </a:t>
            </a:r>
            <a:r>
              <a:rPr lang="ru-RU" sz="2400" dirty="0" err="1"/>
              <a:t>бўлакларга</a:t>
            </a:r>
            <a:r>
              <a:rPr lang="ru-RU" sz="2400" dirty="0"/>
              <a:t> </a:t>
            </a:r>
            <a:r>
              <a:rPr lang="ru-RU" sz="2400" dirty="0" err="1"/>
              <a:t>кесиб</a:t>
            </a:r>
            <a:r>
              <a:rPr lang="ru-RU" sz="2400" dirty="0"/>
              <a:t>, соя </a:t>
            </a:r>
            <a:r>
              <a:rPr lang="ru-RU" sz="2400" dirty="0" err="1"/>
              <a:t>жойга</a:t>
            </a:r>
            <a:r>
              <a:rPr lang="ru-RU" sz="2400" dirty="0"/>
              <a:t> </a:t>
            </a:r>
            <a:r>
              <a:rPr lang="ru-RU" sz="2400" dirty="0" err="1"/>
              <a:t>тахлаб</a:t>
            </a:r>
            <a:r>
              <a:rPr lang="ru-RU" sz="2400" dirty="0"/>
              <a:t> </a:t>
            </a:r>
            <a:r>
              <a:rPr lang="ru-RU" sz="2400" dirty="0" err="1"/>
              <a:t>қўйилади</a:t>
            </a:r>
            <a:r>
              <a:rPr lang="ru-RU" sz="2400" dirty="0"/>
              <a:t> (</a:t>
            </a:r>
            <a:r>
              <a:rPr lang="ru-RU" sz="2400" dirty="0" err="1"/>
              <a:t>бир</a:t>
            </a:r>
            <a:r>
              <a:rPr lang="ru-RU" sz="2400" dirty="0"/>
              <a:t> </a:t>
            </a:r>
            <a:r>
              <a:rPr lang="ru-RU" sz="2400" dirty="0" err="1"/>
              <a:t>неча</a:t>
            </a:r>
            <a:r>
              <a:rPr lang="ru-RU" sz="2400" dirty="0"/>
              <a:t> </a:t>
            </a:r>
            <a:r>
              <a:rPr lang="ru-RU" sz="2400" dirty="0" err="1"/>
              <a:t>қават</a:t>
            </a:r>
            <a:r>
              <a:rPr lang="ru-RU" sz="2400" dirty="0"/>
              <a:t> </a:t>
            </a:r>
            <a:r>
              <a:rPr lang="ru-RU" sz="2400" dirty="0" err="1"/>
              <a:t>қилиб</a:t>
            </a:r>
            <a:r>
              <a:rPr lang="ru-RU" sz="2400" dirty="0"/>
              <a:t>). </a:t>
            </a:r>
            <a:r>
              <a:rPr lang="ru-RU" sz="2400" dirty="0" err="1"/>
              <a:t>Уларни</a:t>
            </a:r>
            <a:r>
              <a:rPr lang="ru-RU" sz="2400" dirty="0"/>
              <a:t> </a:t>
            </a:r>
            <a:r>
              <a:rPr lang="ru-RU" sz="2400" dirty="0" err="1"/>
              <a:t>доимий</a:t>
            </a:r>
            <a:r>
              <a:rPr lang="ru-RU" sz="2400" dirty="0"/>
              <a:t> </a:t>
            </a:r>
            <a:r>
              <a:rPr lang="ru-RU" sz="2400" dirty="0" err="1"/>
              <a:t>майдонга</a:t>
            </a:r>
            <a:r>
              <a:rPr lang="ru-RU" sz="2400" dirty="0"/>
              <a:t> </a:t>
            </a:r>
            <a:r>
              <a:rPr lang="ru-RU" sz="2400" dirty="0" err="1"/>
              <a:t>терилгунга</a:t>
            </a:r>
            <a:r>
              <a:rPr lang="ru-RU" sz="2400" dirty="0"/>
              <a:t> </a:t>
            </a:r>
            <a:r>
              <a:rPr lang="ru-RU" sz="2400" dirty="0" err="1"/>
              <a:t>қадар</a:t>
            </a:r>
            <a:r>
              <a:rPr lang="ru-RU" sz="2400" dirty="0"/>
              <a:t> </a:t>
            </a:r>
            <a:r>
              <a:rPr lang="ru-RU" sz="2400" dirty="0" err="1"/>
              <a:t>вақти</a:t>
            </a:r>
            <a:r>
              <a:rPr lang="ru-RU" sz="2400" dirty="0"/>
              <a:t> </a:t>
            </a:r>
            <a:r>
              <a:rPr lang="ru-RU" sz="2400" dirty="0" err="1"/>
              <a:t>билан</a:t>
            </a:r>
            <a:r>
              <a:rPr lang="ru-RU" sz="2400" dirty="0"/>
              <a:t> </a:t>
            </a:r>
            <a:r>
              <a:rPr lang="ru-RU" sz="2400" dirty="0" err="1"/>
              <a:t>сув</a:t>
            </a:r>
            <a:r>
              <a:rPr lang="ru-RU" sz="2400" dirty="0"/>
              <a:t> </a:t>
            </a:r>
            <a:r>
              <a:rPr lang="ru-RU" sz="2400" dirty="0" err="1"/>
              <a:t>бериб</a:t>
            </a:r>
            <a:r>
              <a:rPr lang="ru-RU" sz="2400" dirty="0"/>
              <a:t> </a:t>
            </a:r>
            <a:r>
              <a:rPr lang="ru-RU" sz="2400" dirty="0" err="1"/>
              <a:t>турилади</a:t>
            </a:r>
            <a:r>
              <a:rPr lang="ru-RU" sz="2400" dirty="0"/>
              <a:t>. </a:t>
            </a:r>
            <a:endParaRPr lang="ru-RU" altLang="ru-RU" sz="2400" dirty="0">
              <a:latin typeface="Times New Roman" panose="02020603050405020304" pitchFamily="18" charset="0"/>
            </a:endParaRPr>
          </a:p>
        </p:txBody>
      </p:sp>
      <p:pic>
        <p:nvPicPr>
          <p:cNvPr id="3076" name="Picture 4" descr="Картинки по запросу семена цвето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2475" y="4046626"/>
            <a:ext cx="4187577" cy="252376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Картинки по запросу подготовка мест для озелен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0072" y="4005064"/>
            <a:ext cx="3694311" cy="246287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7155" name="Rectangle 3"/>
          <p:cNvSpPr>
            <a:spLocks noGrp="1" noChangeArrowheads="1"/>
          </p:cNvSpPr>
          <p:nvPr>
            <p:ph idx="1"/>
          </p:nvPr>
        </p:nvSpPr>
        <p:spPr>
          <a:xfrm>
            <a:off x="500034" y="714356"/>
            <a:ext cx="7775575" cy="3168650"/>
          </a:xfrm>
          <a:blipFill>
            <a:blip r:embed="rId2"/>
            <a:tile tx="0" ty="0" sx="100000" sy="100000" flip="none" algn="tl"/>
          </a:blipFill>
        </p:spPr>
        <p:txBody>
          <a:bodyPr rtlCol="0">
            <a:normAutofit/>
          </a:bodyPr>
          <a:lstStyle/>
          <a:p>
            <a:r>
              <a:rPr lang="en-US" altLang="ru-RU" b="1" dirty="0" smtClean="0">
                <a:solidFill>
                  <a:schemeClr val="tx1">
                    <a:lumMod val="75000"/>
                    <a:lumOff val="25000"/>
                  </a:schemeClr>
                </a:solidFill>
                <a:latin typeface="Times New Roman" panose="02020603050405020304" pitchFamily="18" charset="0"/>
              </a:rPr>
              <a:t>	</a:t>
            </a:r>
            <a:r>
              <a:rPr lang="ru-RU" b="1" dirty="0"/>
              <a:t>ЖОЙЛАРНИ АГРОТЕХНИКА ИШЛАРИ УЧУН ТАЙЁРЛАШ </a:t>
            </a:r>
            <a:endParaRPr lang="ru-RU" dirty="0"/>
          </a:p>
          <a:p>
            <a:r>
              <a:rPr lang="ru-RU" b="1" dirty="0"/>
              <a:t> </a:t>
            </a:r>
            <a:r>
              <a:rPr lang="ru-RU" i="1" dirty="0" err="1"/>
              <a:t>Кўкаламзорлаштириш</a:t>
            </a:r>
            <a:r>
              <a:rPr lang="ru-RU" i="1" dirty="0"/>
              <a:t> </a:t>
            </a:r>
            <a:r>
              <a:rPr lang="ru-RU" i="1" dirty="0" err="1"/>
              <a:t>ҳудудини</a:t>
            </a:r>
            <a:r>
              <a:rPr lang="ru-RU" i="1" dirty="0"/>
              <a:t> агротехник </a:t>
            </a:r>
            <a:r>
              <a:rPr lang="ru-RU" i="1" dirty="0" err="1"/>
              <a:t>тайёрлаш</a:t>
            </a:r>
            <a:r>
              <a:rPr lang="ru-RU" i="1" dirty="0"/>
              <a:t> </a:t>
            </a:r>
            <a:r>
              <a:rPr lang="ru-RU" i="1" dirty="0" err="1"/>
              <a:t>тадбирлари</a:t>
            </a:r>
            <a:r>
              <a:rPr lang="ru-RU" i="1" dirty="0"/>
              <a:t>. </a:t>
            </a:r>
            <a:r>
              <a:rPr lang="ru-RU" dirty="0" err="1"/>
              <a:t>Кўкаламзорлаштириш</a:t>
            </a:r>
            <a:r>
              <a:rPr lang="ru-RU" dirty="0"/>
              <a:t> </a:t>
            </a:r>
            <a:r>
              <a:rPr lang="ru-RU" dirty="0" err="1"/>
              <a:t>объектлари</a:t>
            </a:r>
            <a:r>
              <a:rPr lang="ru-RU" dirty="0"/>
              <a:t> </a:t>
            </a:r>
            <a:r>
              <a:rPr lang="ru-RU" dirty="0" err="1"/>
              <a:t>ҳудудини</a:t>
            </a:r>
            <a:r>
              <a:rPr lang="ru-RU" dirty="0"/>
              <a:t> агротехник </a:t>
            </a:r>
            <a:r>
              <a:rPr lang="ru-RU" dirty="0" err="1"/>
              <a:t>жиҳатдан</a:t>
            </a:r>
            <a:r>
              <a:rPr lang="ru-RU" dirty="0"/>
              <a:t> </a:t>
            </a:r>
            <a:r>
              <a:rPr lang="ru-RU" dirty="0" err="1"/>
              <a:t>тайёрлаш</a:t>
            </a:r>
            <a:r>
              <a:rPr lang="ru-RU" dirty="0"/>
              <a:t> </a:t>
            </a:r>
            <a:r>
              <a:rPr lang="ru-RU" dirty="0" err="1"/>
              <a:t>мавжуд</a:t>
            </a:r>
            <a:r>
              <a:rPr lang="ru-RU" dirty="0"/>
              <a:t> </a:t>
            </a:r>
            <a:r>
              <a:rPr lang="ru-RU" dirty="0" err="1"/>
              <a:t>қимматли</a:t>
            </a:r>
            <a:r>
              <a:rPr lang="ru-RU" dirty="0"/>
              <a:t> </a:t>
            </a:r>
            <a:r>
              <a:rPr lang="ru-RU" dirty="0" err="1"/>
              <a:t>экинзорлар</a:t>
            </a:r>
            <a:r>
              <a:rPr lang="ru-RU" dirty="0"/>
              <a:t> (</a:t>
            </a:r>
            <a:r>
              <a:rPr lang="ru-RU" dirty="0" err="1"/>
              <a:t>дарахтлар</a:t>
            </a:r>
            <a:r>
              <a:rPr lang="ru-RU" dirty="0"/>
              <a:t>, </a:t>
            </a:r>
            <a:r>
              <a:rPr lang="ru-RU" dirty="0" err="1"/>
              <a:t>буталар</a:t>
            </a:r>
            <a:r>
              <a:rPr lang="ru-RU" dirty="0"/>
              <a:t>, </a:t>
            </a:r>
            <a:r>
              <a:rPr lang="ru-RU" dirty="0" err="1"/>
              <a:t>ўтсимон</a:t>
            </a:r>
            <a:r>
              <a:rPr lang="ru-RU" dirty="0"/>
              <a:t> </a:t>
            </a:r>
            <a:r>
              <a:rPr lang="ru-RU" dirty="0" err="1"/>
              <a:t>ўсимликлар</a:t>
            </a:r>
            <a:r>
              <a:rPr lang="ru-RU" dirty="0"/>
              <a:t>) ни </a:t>
            </a:r>
            <a:r>
              <a:rPr lang="ru-RU" dirty="0" err="1"/>
              <a:t>сақлаб</a:t>
            </a:r>
            <a:r>
              <a:rPr lang="ru-RU" dirty="0"/>
              <a:t> </a:t>
            </a:r>
            <a:r>
              <a:rPr lang="ru-RU" dirty="0" err="1"/>
              <a:t>қолиш</a:t>
            </a:r>
            <a:r>
              <a:rPr lang="ru-RU" dirty="0"/>
              <a:t>; </a:t>
            </a:r>
            <a:r>
              <a:rPr lang="ru-RU" dirty="0" err="1"/>
              <a:t>уларни</a:t>
            </a:r>
            <a:r>
              <a:rPr lang="ru-RU" dirty="0"/>
              <a:t> </a:t>
            </a:r>
            <a:r>
              <a:rPr lang="ru-RU" dirty="0" err="1"/>
              <a:t>парваришлаш</a:t>
            </a:r>
            <a:r>
              <a:rPr lang="ru-RU" dirty="0"/>
              <a:t>, </a:t>
            </a:r>
            <a:r>
              <a:rPr lang="ru-RU" dirty="0" err="1"/>
              <a:t>тупроқни</a:t>
            </a:r>
            <a:r>
              <a:rPr lang="ru-RU" dirty="0"/>
              <a:t> </a:t>
            </a:r>
            <a:r>
              <a:rPr lang="ru-RU" dirty="0" err="1"/>
              <a:t>тайёрлашга</a:t>
            </a:r>
            <a:r>
              <a:rPr lang="ru-RU" dirty="0"/>
              <a:t> </a:t>
            </a:r>
            <a:r>
              <a:rPr lang="ru-RU" dirty="0" err="1"/>
              <a:t>оид</a:t>
            </a:r>
            <a:r>
              <a:rPr lang="ru-RU" dirty="0"/>
              <a:t> </a:t>
            </a:r>
            <a:r>
              <a:rPr lang="ru-RU" dirty="0" err="1"/>
              <a:t>тадбирларни</a:t>
            </a:r>
            <a:r>
              <a:rPr lang="ru-RU" dirty="0"/>
              <a:t> </a:t>
            </a:r>
            <a:r>
              <a:rPr lang="ru-RU" dirty="0" err="1"/>
              <a:t>ишлаб</a:t>
            </a:r>
            <a:r>
              <a:rPr lang="ru-RU" dirty="0"/>
              <a:t> </a:t>
            </a:r>
            <a:r>
              <a:rPr lang="ru-RU" dirty="0" err="1"/>
              <a:t>чиқиш</a:t>
            </a:r>
            <a:r>
              <a:rPr lang="ru-RU" dirty="0"/>
              <a:t> </a:t>
            </a:r>
            <a:r>
              <a:rPr lang="ru-RU" dirty="0" err="1"/>
              <a:t>ва</a:t>
            </a:r>
            <a:r>
              <a:rPr lang="ru-RU" dirty="0"/>
              <a:t> </a:t>
            </a:r>
            <a:r>
              <a:rPr lang="ru-RU" dirty="0" err="1"/>
              <a:t>амалга</a:t>
            </a:r>
            <a:r>
              <a:rPr lang="ru-RU" dirty="0"/>
              <a:t> </a:t>
            </a:r>
            <a:r>
              <a:rPr lang="ru-RU" dirty="0" err="1"/>
              <a:t>оширишдан</a:t>
            </a:r>
            <a:r>
              <a:rPr lang="ru-RU" dirty="0"/>
              <a:t> </a:t>
            </a:r>
            <a:r>
              <a:rPr lang="ru-RU" dirty="0" err="1"/>
              <a:t>иборат</a:t>
            </a:r>
            <a:r>
              <a:rPr lang="ru-RU" dirty="0"/>
              <a:t>. Ушбу </a:t>
            </a:r>
            <a:r>
              <a:rPr lang="ru-RU" dirty="0" err="1"/>
              <a:t>тадбирлар</a:t>
            </a:r>
            <a:r>
              <a:rPr lang="ru-RU" dirty="0"/>
              <a:t> </a:t>
            </a:r>
            <a:r>
              <a:rPr lang="ru-RU" dirty="0" err="1"/>
              <a:t>тайёргарлик</a:t>
            </a:r>
            <a:r>
              <a:rPr lang="ru-RU" dirty="0"/>
              <a:t> </a:t>
            </a:r>
            <a:r>
              <a:rPr lang="ru-RU" dirty="0" err="1"/>
              <a:t>ишларининг</a:t>
            </a:r>
            <a:r>
              <a:rPr lang="ru-RU" dirty="0"/>
              <a:t> </a:t>
            </a:r>
            <a:r>
              <a:rPr lang="ru-RU" dirty="0" err="1"/>
              <a:t>умумий</a:t>
            </a:r>
            <a:r>
              <a:rPr lang="ru-RU" dirty="0"/>
              <a:t> </a:t>
            </a:r>
            <a:r>
              <a:rPr lang="ru-RU" dirty="0" err="1"/>
              <a:t>мажмуасига</a:t>
            </a:r>
            <a:r>
              <a:rPr lang="ru-RU" dirty="0"/>
              <a:t> </a:t>
            </a:r>
            <a:r>
              <a:rPr lang="ru-RU" dirty="0" err="1"/>
              <a:t>киради</a:t>
            </a:r>
            <a:r>
              <a:rPr lang="ru-RU" dirty="0"/>
              <a:t> </a:t>
            </a:r>
            <a:r>
              <a:rPr lang="ru-RU" dirty="0" err="1"/>
              <a:t>ҳамда</a:t>
            </a:r>
            <a:r>
              <a:rPr lang="ru-RU" dirty="0"/>
              <a:t> </a:t>
            </a:r>
            <a:r>
              <a:rPr lang="ru-RU" dirty="0" err="1"/>
              <a:t>муҳандислик</a:t>
            </a:r>
            <a:r>
              <a:rPr lang="ru-RU" dirty="0"/>
              <a:t> </a:t>
            </a:r>
            <a:r>
              <a:rPr lang="ru-RU" dirty="0" err="1"/>
              <a:t>ишлари</a:t>
            </a:r>
            <a:r>
              <a:rPr lang="ru-RU" dirty="0"/>
              <a:t> </a:t>
            </a:r>
            <a:r>
              <a:rPr lang="ru-RU" dirty="0" err="1"/>
              <a:t>билан</a:t>
            </a:r>
            <a:r>
              <a:rPr lang="ru-RU" dirty="0"/>
              <a:t> </a:t>
            </a:r>
            <a:r>
              <a:rPr lang="ru-RU" dirty="0" err="1"/>
              <a:t>мутаносиб</a:t>
            </a:r>
            <a:r>
              <a:rPr lang="ru-RU" dirty="0"/>
              <a:t> </a:t>
            </a:r>
            <a:r>
              <a:rPr lang="ru-RU" dirty="0" err="1"/>
              <a:t>равишда</a:t>
            </a:r>
            <a:r>
              <a:rPr lang="ru-RU" dirty="0"/>
              <a:t> </a:t>
            </a:r>
            <a:r>
              <a:rPr lang="ru-RU" dirty="0" err="1"/>
              <a:t>бажарилиши</a:t>
            </a:r>
            <a:r>
              <a:rPr lang="ru-RU" dirty="0"/>
              <a:t> </a:t>
            </a:r>
            <a:r>
              <a:rPr lang="ru-RU" dirty="0" err="1"/>
              <a:t>лозим</a:t>
            </a:r>
            <a:r>
              <a:rPr lang="ru-RU" dirty="0"/>
              <a:t>. </a:t>
            </a:r>
          </a:p>
        </p:txBody>
      </p:sp>
      <p:pic>
        <p:nvPicPr>
          <p:cNvPr id="3074" name="Picture 2" descr="Картинки по запросу подготовка мест для озелен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0011" y="3284984"/>
            <a:ext cx="4515619" cy="338457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2275" name="Rectangle 3"/>
          <p:cNvSpPr>
            <a:spLocks noGrp="1" noChangeArrowheads="1"/>
          </p:cNvSpPr>
          <p:nvPr>
            <p:ph idx="1"/>
          </p:nvPr>
        </p:nvSpPr>
        <p:spPr>
          <a:xfrm>
            <a:off x="323528" y="188640"/>
            <a:ext cx="8568952" cy="4608512"/>
          </a:xfrm>
          <a:pattFill prst="dotGrid">
            <a:fgClr>
              <a:schemeClr val="accent1"/>
            </a:fgClr>
            <a:bgClr>
              <a:schemeClr val="bg1"/>
            </a:bgClr>
          </a:pattFill>
          <a:ln>
            <a:solidFill>
              <a:schemeClr val="accent1"/>
            </a:solidFill>
          </a:ln>
        </p:spPr>
        <p:txBody>
          <a:bodyPr rtlCol="0">
            <a:noAutofit/>
          </a:bodyPr>
          <a:lstStyle/>
          <a:p>
            <a:pPr algn="just"/>
            <a:r>
              <a:rPr lang="ru-RU" sz="2000" b="1" dirty="0" err="1"/>
              <a:t>Баъзи</a:t>
            </a:r>
            <a:r>
              <a:rPr lang="ru-RU" sz="2000" b="1" dirty="0"/>
              <a:t> </a:t>
            </a:r>
            <a:r>
              <a:rPr lang="ru-RU" sz="2000" b="1" dirty="0" err="1"/>
              <a:t>ҳолларда</a:t>
            </a:r>
            <a:r>
              <a:rPr lang="ru-RU" sz="2000" b="1" dirty="0"/>
              <a:t>, вертикал </a:t>
            </a:r>
            <a:r>
              <a:rPr lang="ru-RU" sz="2000" b="1" dirty="0" err="1"/>
              <a:t>лойҳалашни</a:t>
            </a:r>
            <a:r>
              <a:rPr lang="ru-RU" sz="2000" b="1" dirty="0"/>
              <a:t> </a:t>
            </a:r>
            <a:r>
              <a:rPr lang="ru-RU" sz="2000" b="1" dirty="0" err="1"/>
              <a:t>амалга</a:t>
            </a:r>
            <a:r>
              <a:rPr lang="ru-RU" sz="2000" b="1" dirty="0"/>
              <a:t> </a:t>
            </a:r>
            <a:r>
              <a:rPr lang="ru-RU" sz="2000" b="1" dirty="0" err="1"/>
              <a:t>оширишда</a:t>
            </a:r>
            <a:r>
              <a:rPr lang="ru-RU" sz="2000" b="1" dirty="0"/>
              <a:t>, </a:t>
            </a:r>
            <a:r>
              <a:rPr lang="ru-RU" sz="2000" b="1" dirty="0" err="1"/>
              <a:t>алоҳида</a:t>
            </a:r>
            <a:r>
              <a:rPr lang="ru-RU" sz="2000" b="1" dirty="0"/>
              <a:t> </a:t>
            </a:r>
            <a:r>
              <a:rPr lang="ru-RU" sz="2000" b="1" dirty="0" err="1"/>
              <a:t>дарахт</a:t>
            </a:r>
            <a:r>
              <a:rPr lang="ru-RU" sz="2000" b="1" dirty="0"/>
              <a:t> </a:t>
            </a:r>
            <a:r>
              <a:rPr lang="ru-RU" sz="2000" b="1" dirty="0" err="1"/>
              <a:t>ёки</a:t>
            </a:r>
            <a:r>
              <a:rPr lang="ru-RU" sz="2000" b="1" dirty="0"/>
              <a:t> </a:t>
            </a:r>
            <a:r>
              <a:rPr lang="ru-RU" sz="2000" b="1" dirty="0" err="1"/>
              <a:t>дарахт</a:t>
            </a:r>
            <a:r>
              <a:rPr lang="ru-RU" sz="2000" b="1" dirty="0"/>
              <a:t> </a:t>
            </a:r>
            <a:r>
              <a:rPr lang="ru-RU" sz="2000" b="1" dirty="0" err="1"/>
              <a:t>гуруҳлари</a:t>
            </a:r>
            <a:r>
              <a:rPr lang="ru-RU" sz="2000" b="1" dirty="0"/>
              <a:t> </a:t>
            </a:r>
            <a:r>
              <a:rPr lang="ru-RU" sz="2000" b="1" dirty="0" err="1"/>
              <a:t>майдон</a:t>
            </a:r>
            <a:r>
              <a:rPr lang="ru-RU" sz="2000" b="1" dirty="0"/>
              <a:t> </a:t>
            </a:r>
            <a:r>
              <a:rPr lang="ru-RU" sz="2000" b="1" dirty="0" err="1"/>
              <a:t>ёки</a:t>
            </a:r>
            <a:r>
              <a:rPr lang="ru-RU" sz="2000" b="1" dirty="0"/>
              <a:t> </a:t>
            </a:r>
            <a:r>
              <a:rPr lang="ru-RU" sz="2000" b="1" dirty="0" err="1"/>
              <a:t>ҳудуднинг</a:t>
            </a:r>
            <a:r>
              <a:rPr lang="ru-RU" sz="2000" b="1" dirty="0"/>
              <a:t> </a:t>
            </a:r>
            <a:r>
              <a:rPr lang="ru-RU" sz="2000" b="1" dirty="0" err="1"/>
              <a:t>лойиҳа</a:t>
            </a:r>
            <a:r>
              <a:rPr lang="ru-RU" sz="2000" b="1" dirty="0"/>
              <a:t> </a:t>
            </a:r>
            <a:r>
              <a:rPr lang="ru-RU" sz="2000" b="1" dirty="0" err="1"/>
              <a:t>юзасига</a:t>
            </a:r>
            <a:r>
              <a:rPr lang="ru-RU" sz="2000" b="1" dirty="0"/>
              <a:t> </a:t>
            </a:r>
            <a:r>
              <a:rPr lang="ru-RU" sz="2000" b="1" dirty="0" err="1"/>
              <a:t>нисбатан</a:t>
            </a:r>
            <a:r>
              <a:rPr lang="ru-RU" sz="2000" b="1" dirty="0"/>
              <a:t> паст </a:t>
            </a:r>
            <a:r>
              <a:rPr lang="ru-RU" sz="2000" b="1" dirty="0" err="1"/>
              <a:t>ёки</a:t>
            </a:r>
            <a:r>
              <a:rPr lang="ru-RU" sz="2000" b="1" dirty="0"/>
              <a:t> </a:t>
            </a:r>
            <a:r>
              <a:rPr lang="ru-RU" sz="2000" b="1" dirty="0" err="1"/>
              <a:t>юқорида</a:t>
            </a:r>
            <a:r>
              <a:rPr lang="ru-RU" sz="2000" b="1" dirty="0"/>
              <a:t> </a:t>
            </a:r>
            <a:r>
              <a:rPr lang="ru-RU" sz="2000" b="1" dirty="0" err="1"/>
              <a:t>жойлашиб</a:t>
            </a:r>
            <a:r>
              <a:rPr lang="ru-RU" sz="2000" b="1" dirty="0"/>
              <a:t> </a:t>
            </a:r>
            <a:r>
              <a:rPr lang="ru-RU" sz="2000" b="1" dirty="0" err="1"/>
              <a:t>қолиши</a:t>
            </a:r>
            <a:r>
              <a:rPr lang="ru-RU" sz="2000" b="1" dirty="0"/>
              <a:t> </a:t>
            </a:r>
            <a:r>
              <a:rPr lang="ru-RU" sz="2000" b="1" dirty="0" err="1"/>
              <a:t>мумкин</a:t>
            </a:r>
            <a:r>
              <a:rPr lang="ru-RU" sz="2000" b="1" dirty="0"/>
              <a:t>. Бунда </a:t>
            </a:r>
            <a:r>
              <a:rPr lang="ru-RU" sz="2000" b="1" dirty="0" err="1"/>
              <a:t>дарахтлар</a:t>
            </a:r>
            <a:r>
              <a:rPr lang="ru-RU" sz="2000" b="1" dirty="0"/>
              <a:t> </a:t>
            </a:r>
            <a:r>
              <a:rPr lang="ru-RU" sz="2000" b="1" dirty="0" err="1"/>
              <a:t>ноқулай</a:t>
            </a:r>
            <a:r>
              <a:rPr lang="ru-RU" sz="2000" b="1" dirty="0"/>
              <a:t> </a:t>
            </a:r>
            <a:r>
              <a:rPr lang="ru-RU" sz="2000" b="1" dirty="0" err="1"/>
              <a:t>шароитларга</a:t>
            </a:r>
            <a:r>
              <a:rPr lang="ru-RU" sz="2000" b="1" dirty="0"/>
              <a:t> </a:t>
            </a:r>
            <a:r>
              <a:rPr lang="ru-RU" sz="2000" b="1" dirty="0" err="1"/>
              <a:t>тушиб</a:t>
            </a:r>
            <a:r>
              <a:rPr lang="ru-RU" sz="2000" b="1" dirty="0"/>
              <a:t> </a:t>
            </a:r>
            <a:r>
              <a:rPr lang="ru-RU" sz="2000" b="1" dirty="0" err="1"/>
              <a:t>қолиши</a:t>
            </a:r>
            <a:r>
              <a:rPr lang="ru-RU" sz="2000" b="1" dirty="0"/>
              <a:t>, </a:t>
            </a:r>
            <a:r>
              <a:rPr lang="ru-RU" sz="2000" b="1" dirty="0" err="1"/>
              <a:t>агар</a:t>
            </a:r>
            <a:r>
              <a:rPr lang="ru-RU" sz="2000" b="1" dirty="0"/>
              <a:t> </a:t>
            </a:r>
            <a:r>
              <a:rPr lang="ru-RU" sz="2000" b="1" dirty="0" err="1"/>
              <a:t>тегишли</a:t>
            </a:r>
            <a:r>
              <a:rPr lang="ru-RU" sz="2000" b="1" dirty="0"/>
              <a:t> </a:t>
            </a:r>
            <a:r>
              <a:rPr lang="ru-RU" sz="2000" b="1" dirty="0" err="1"/>
              <a:t>чоралар</a:t>
            </a:r>
            <a:r>
              <a:rPr lang="ru-RU" sz="2000" b="1" dirty="0"/>
              <a:t> </a:t>
            </a:r>
            <a:r>
              <a:rPr lang="ru-RU" sz="2000" b="1" dirty="0" err="1"/>
              <a:t>кўрилмаса</a:t>
            </a:r>
            <a:r>
              <a:rPr lang="ru-RU" sz="2000" b="1" dirty="0"/>
              <a:t>, </a:t>
            </a:r>
            <a:r>
              <a:rPr lang="ru-RU" sz="2000" b="1" dirty="0" err="1"/>
              <a:t>нобуд</a:t>
            </a:r>
            <a:r>
              <a:rPr lang="ru-RU" sz="2000" b="1" dirty="0"/>
              <a:t> </a:t>
            </a:r>
            <a:r>
              <a:rPr lang="ru-RU" sz="2000" b="1" dirty="0" err="1"/>
              <a:t>бўлиши</a:t>
            </a:r>
            <a:r>
              <a:rPr lang="ru-RU" sz="2000" b="1" dirty="0"/>
              <a:t> </a:t>
            </a:r>
            <a:r>
              <a:rPr lang="ru-RU" sz="2000" b="1" dirty="0" err="1"/>
              <a:t>мумкин</a:t>
            </a:r>
            <a:r>
              <a:rPr lang="ru-RU" sz="2000" b="1" dirty="0"/>
              <a:t>. </a:t>
            </a:r>
            <a:r>
              <a:rPr lang="ru-RU" sz="2000" b="1" dirty="0" err="1"/>
              <a:t>Дарахтлар</a:t>
            </a:r>
            <a:r>
              <a:rPr lang="ru-RU" sz="2000" b="1" dirty="0"/>
              <a:t> </a:t>
            </a:r>
            <a:r>
              <a:rPr lang="ru-RU" sz="2000" b="1" dirty="0" err="1"/>
              <a:t>чуқурликда</a:t>
            </a:r>
            <a:r>
              <a:rPr lang="ru-RU" sz="2000" b="1" dirty="0"/>
              <a:t> </a:t>
            </a:r>
            <a:r>
              <a:rPr lang="ru-RU" sz="2000" b="1" dirty="0" err="1"/>
              <a:t>жойлашиб</a:t>
            </a:r>
            <a:r>
              <a:rPr lang="ru-RU" sz="2000" b="1" dirty="0"/>
              <a:t> </a:t>
            </a:r>
            <a:r>
              <a:rPr lang="ru-RU" sz="2000" b="1" dirty="0" err="1"/>
              <a:t>қолса</a:t>
            </a:r>
            <a:r>
              <a:rPr lang="ru-RU" sz="2000" b="1" dirty="0"/>
              <a:t>, </a:t>
            </a:r>
            <a:r>
              <a:rPr lang="ru-RU" sz="2000" b="1" dirty="0" err="1"/>
              <a:t>уларнинг</a:t>
            </a:r>
            <a:r>
              <a:rPr lang="ru-RU" sz="2000" b="1" dirty="0"/>
              <a:t> </a:t>
            </a:r>
            <a:r>
              <a:rPr lang="ru-RU" sz="2000" b="1" dirty="0" err="1"/>
              <a:t>илдиз</a:t>
            </a:r>
            <a:r>
              <a:rPr lang="ru-RU" sz="2000" b="1" dirty="0"/>
              <a:t> </a:t>
            </a:r>
            <a:r>
              <a:rPr lang="ru-RU" sz="2000" b="1" dirty="0" err="1"/>
              <a:t>тизими</a:t>
            </a:r>
            <a:r>
              <a:rPr lang="ru-RU" sz="2000" b="1" dirty="0"/>
              <a:t> </a:t>
            </a:r>
            <a:r>
              <a:rPr lang="ru-RU" sz="2000" b="1" dirty="0" err="1"/>
              <a:t>тупроқнинг</a:t>
            </a:r>
            <a:r>
              <a:rPr lang="ru-RU" sz="2000" b="1" dirty="0"/>
              <a:t> </a:t>
            </a:r>
            <a:r>
              <a:rPr lang="ru-RU" sz="2000" b="1" dirty="0" err="1"/>
              <a:t>ортиқча</a:t>
            </a:r>
            <a:r>
              <a:rPr lang="ru-RU" sz="2000" b="1" dirty="0"/>
              <a:t> </a:t>
            </a:r>
            <a:r>
              <a:rPr lang="ru-RU" sz="2000" b="1" dirty="0" err="1"/>
              <a:t>намлиги</a:t>
            </a:r>
            <a:r>
              <a:rPr lang="ru-RU" sz="2000" b="1" dirty="0"/>
              <a:t> </a:t>
            </a:r>
            <a:r>
              <a:rPr lang="ru-RU" sz="2000" b="1" dirty="0" err="1"/>
              <a:t>туфайли</a:t>
            </a:r>
            <a:r>
              <a:rPr lang="ru-RU" sz="2000" b="1" dirty="0"/>
              <a:t> </a:t>
            </a:r>
            <a:r>
              <a:rPr lang="ru-RU" sz="2000" b="1" dirty="0" err="1"/>
              <a:t>азият</a:t>
            </a:r>
            <a:r>
              <a:rPr lang="ru-RU" sz="2000" b="1" dirty="0"/>
              <a:t> </a:t>
            </a:r>
            <a:r>
              <a:rPr lang="ru-RU" sz="2000" b="1" dirty="0" err="1"/>
              <a:t>чекади</a:t>
            </a:r>
            <a:r>
              <a:rPr lang="ru-RU" sz="2000" b="1" dirty="0"/>
              <a:t>, кислород </a:t>
            </a:r>
            <a:r>
              <a:rPr lang="ru-RU" sz="2000" b="1" dirty="0" err="1"/>
              <a:t>танқислигидан</a:t>
            </a:r>
            <a:r>
              <a:rPr lang="ru-RU" sz="2000" b="1" dirty="0"/>
              <a:t> </a:t>
            </a:r>
            <a:r>
              <a:rPr lang="ru-RU" sz="2000" b="1" dirty="0" err="1"/>
              <a:t>тупроқдаги</a:t>
            </a:r>
            <a:r>
              <a:rPr lang="ru-RU" sz="2000" b="1" dirty="0"/>
              <a:t> </a:t>
            </a:r>
            <a:r>
              <a:rPr lang="ru-RU" sz="2000" b="1" dirty="0" err="1"/>
              <a:t>фойдали</a:t>
            </a:r>
            <a:r>
              <a:rPr lang="ru-RU" sz="2000" b="1" dirty="0"/>
              <a:t> </a:t>
            </a:r>
            <a:r>
              <a:rPr lang="ru-RU" sz="2000" b="1" dirty="0" err="1"/>
              <a:t>микрофлоралар</a:t>
            </a:r>
            <a:r>
              <a:rPr lang="ru-RU" sz="2000" b="1" dirty="0"/>
              <a:t> </a:t>
            </a:r>
            <a:r>
              <a:rPr lang="ru-RU" sz="2000" b="1" dirty="0" err="1"/>
              <a:t>фаолияти</a:t>
            </a:r>
            <a:r>
              <a:rPr lang="ru-RU" sz="2000" b="1" dirty="0"/>
              <a:t> </a:t>
            </a:r>
            <a:r>
              <a:rPr lang="ru-RU" sz="2000" b="1" dirty="0" err="1"/>
              <a:t>тўхтайди</a:t>
            </a:r>
            <a:r>
              <a:rPr lang="ru-RU" sz="2000" b="1" dirty="0"/>
              <a:t>. </a:t>
            </a:r>
            <a:r>
              <a:rPr lang="ru-RU" sz="2000" b="1" dirty="0" err="1"/>
              <a:t>Бундай</a:t>
            </a:r>
            <a:r>
              <a:rPr lang="ru-RU" sz="2000" b="1" dirty="0"/>
              <a:t> </a:t>
            </a:r>
            <a:r>
              <a:rPr lang="ru-RU" sz="2000" b="1" dirty="0" err="1"/>
              <a:t>салбий</a:t>
            </a:r>
            <a:r>
              <a:rPr lang="ru-RU" sz="2000" b="1" dirty="0"/>
              <a:t> </a:t>
            </a:r>
            <a:r>
              <a:rPr lang="ru-RU" sz="2000" b="1" dirty="0" err="1"/>
              <a:t>ҳолатларни</a:t>
            </a:r>
            <a:r>
              <a:rPr lang="ru-RU" sz="2000" b="1" dirty="0"/>
              <a:t> </a:t>
            </a:r>
            <a:r>
              <a:rPr lang="ru-RU" sz="2000" b="1" dirty="0" err="1"/>
              <a:t>олдини</a:t>
            </a:r>
            <a:r>
              <a:rPr lang="ru-RU" sz="2000" b="1" dirty="0"/>
              <a:t> </a:t>
            </a:r>
            <a:r>
              <a:rPr lang="ru-RU" sz="2000" b="1" dirty="0" err="1"/>
              <a:t>олиш</a:t>
            </a:r>
            <a:r>
              <a:rPr lang="ru-RU" sz="2000" b="1" dirty="0"/>
              <a:t> </a:t>
            </a:r>
            <a:r>
              <a:rPr lang="ru-RU" sz="2000" b="1" dirty="0" err="1"/>
              <a:t>учун</a:t>
            </a:r>
            <a:r>
              <a:rPr lang="ru-RU" sz="2000" b="1" dirty="0"/>
              <a:t> </a:t>
            </a:r>
            <a:r>
              <a:rPr lang="ru-RU" sz="2000" b="1" dirty="0" err="1"/>
              <a:t>алоҳида</a:t>
            </a:r>
            <a:r>
              <a:rPr lang="ru-RU" sz="2000" b="1" dirty="0"/>
              <a:t> </a:t>
            </a:r>
            <a:r>
              <a:rPr lang="ru-RU" sz="2000" b="1" dirty="0" err="1"/>
              <a:t>дарахтлар</a:t>
            </a:r>
            <a:r>
              <a:rPr lang="ru-RU" sz="2000" b="1" dirty="0"/>
              <a:t> (</a:t>
            </a:r>
            <a:r>
              <a:rPr lang="ru-RU" sz="2000" b="1" dirty="0" err="1"/>
              <a:t>ёки</a:t>
            </a:r>
            <a:r>
              <a:rPr lang="ru-RU" sz="2000" b="1" dirty="0"/>
              <a:t> </a:t>
            </a:r>
            <a:r>
              <a:rPr lang="ru-RU" sz="2000" b="1" dirty="0" err="1"/>
              <a:t>бир</a:t>
            </a:r>
            <a:r>
              <a:rPr lang="ru-RU" sz="2000" b="1" dirty="0"/>
              <a:t> </a:t>
            </a:r>
            <a:r>
              <a:rPr lang="ru-RU" sz="2000" b="1" dirty="0" err="1"/>
              <a:t>гуруҳ</a:t>
            </a:r>
            <a:r>
              <a:rPr lang="ru-RU" sz="2000" b="1" dirty="0"/>
              <a:t> </a:t>
            </a:r>
            <a:r>
              <a:rPr lang="ru-RU" sz="2000" b="1" dirty="0" err="1"/>
              <a:t>дарахтлар</a:t>
            </a:r>
            <a:r>
              <a:rPr lang="ru-RU" sz="2000" b="1" dirty="0"/>
              <a:t>) </a:t>
            </a:r>
            <a:r>
              <a:rPr lang="ru-RU" sz="2000" b="1" dirty="0" err="1"/>
              <a:t>атрофида</a:t>
            </a:r>
            <a:r>
              <a:rPr lang="ru-RU" sz="2000" b="1" dirty="0"/>
              <a:t> </a:t>
            </a:r>
            <a:r>
              <a:rPr lang="ru-RU" sz="2000" b="1" dirty="0" err="1"/>
              <a:t>қуруқ</a:t>
            </a:r>
            <a:r>
              <a:rPr lang="ru-RU" sz="2000" b="1" dirty="0"/>
              <a:t> </a:t>
            </a:r>
            <a:r>
              <a:rPr lang="ru-RU" sz="2000" b="1" dirty="0" err="1"/>
              <a:t>қудуқ</a:t>
            </a:r>
            <a:r>
              <a:rPr lang="ru-RU" sz="2000" b="1" dirty="0"/>
              <a:t> </a:t>
            </a:r>
            <a:r>
              <a:rPr lang="ru-RU" sz="2000" b="1" dirty="0" err="1"/>
              <a:t>деб</a:t>
            </a:r>
            <a:r>
              <a:rPr lang="ru-RU" sz="2000" b="1" dirty="0"/>
              <a:t> ном </a:t>
            </a:r>
            <a:r>
              <a:rPr lang="ru-RU" sz="2000" b="1" dirty="0" err="1"/>
              <a:t>олган</a:t>
            </a:r>
            <a:r>
              <a:rPr lang="ru-RU" sz="2000" b="1" dirty="0"/>
              <a:t> </a:t>
            </a:r>
            <a:r>
              <a:rPr lang="ru-RU" sz="2000" b="1" dirty="0" err="1"/>
              <a:t>иншоотлар</a:t>
            </a:r>
            <a:r>
              <a:rPr lang="ru-RU" sz="2000" b="1" dirty="0"/>
              <a:t> </a:t>
            </a:r>
            <a:r>
              <a:rPr lang="ru-RU" sz="2000" b="1" dirty="0" err="1"/>
              <a:t>барпо</a:t>
            </a:r>
            <a:r>
              <a:rPr lang="ru-RU" sz="2000" b="1" dirty="0"/>
              <a:t> </a:t>
            </a:r>
            <a:r>
              <a:rPr lang="ru-RU" sz="2000" b="1" dirty="0" err="1"/>
              <a:t>этилади</a:t>
            </a:r>
            <a:r>
              <a:rPr lang="ru-RU" sz="2000" b="1" dirty="0"/>
              <a:t>. </a:t>
            </a:r>
            <a:r>
              <a:rPr lang="ru-RU" sz="2000" b="1" dirty="0" err="1"/>
              <a:t>Қудуқлар</a:t>
            </a:r>
            <a:r>
              <a:rPr lang="ru-RU" sz="2000" b="1" dirty="0"/>
              <a:t> </a:t>
            </a:r>
            <a:r>
              <a:rPr lang="ru-RU" sz="2000" b="1" dirty="0" err="1"/>
              <a:t>очиқ</a:t>
            </a:r>
            <a:r>
              <a:rPr lang="ru-RU" sz="2000" b="1" dirty="0"/>
              <a:t> </a:t>
            </a:r>
            <a:r>
              <a:rPr lang="ru-RU" sz="2000" b="1" dirty="0" err="1"/>
              <a:t>ёки</a:t>
            </a:r>
            <a:r>
              <a:rPr lang="ru-RU" sz="2000" b="1" dirty="0"/>
              <a:t> </a:t>
            </a:r>
            <a:r>
              <a:rPr lang="ru-RU" sz="2000" b="1" dirty="0" err="1"/>
              <a:t>ёпиқ</a:t>
            </a:r>
            <a:r>
              <a:rPr lang="ru-RU" sz="2000" b="1" dirty="0"/>
              <a:t> </a:t>
            </a:r>
            <a:r>
              <a:rPr lang="ru-RU" sz="2000" b="1" dirty="0" err="1"/>
              <a:t>бўлиши</a:t>
            </a:r>
            <a:r>
              <a:rPr lang="ru-RU" sz="2000" b="1" dirty="0"/>
              <a:t> </a:t>
            </a:r>
            <a:r>
              <a:rPr lang="ru-RU" sz="2000" b="1" dirty="0" err="1"/>
              <a:t>мумкин</a:t>
            </a:r>
            <a:endParaRPr lang="ru-RU" altLang="ru-RU" sz="2000" dirty="0">
              <a:solidFill>
                <a:schemeClr val="tx1">
                  <a:lumMod val="75000"/>
                  <a:lumOff val="25000"/>
                </a:schemeClr>
              </a:solidFill>
              <a:latin typeface="Times New Roman" panose="02020603050405020304" pitchFamily="18" charset="0"/>
            </a:endParaRPr>
          </a:p>
        </p:txBody>
      </p:sp>
      <p:pic>
        <p:nvPicPr>
          <p:cNvPr id="5122" name="Picture 2" descr="Картинки по запросу стратификация семя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6300" y="4772661"/>
            <a:ext cx="4897388" cy="208533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Картинки по запросу подготовка мест для озелен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4520159"/>
            <a:ext cx="4353223" cy="233784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251520" y="260648"/>
            <a:ext cx="4811713" cy="6192688"/>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fontScale="70000" lnSpcReduction="20000"/>
          </a:bodyPr>
          <a:lstStyle/>
          <a:p>
            <a:pPr algn="just"/>
            <a:r>
              <a:rPr lang="en-US" altLang="ru-RU" sz="2400" b="1" dirty="0" smtClean="0">
                <a:solidFill>
                  <a:srgbClr val="0000FF"/>
                </a:solidFill>
                <a:latin typeface="Times New Roman" panose="02020603050405020304" pitchFamily="18" charset="0"/>
              </a:rPr>
              <a:t>	</a:t>
            </a:r>
            <a:r>
              <a:rPr lang="ru-RU" sz="2400" b="1" dirty="0" smtClean="0">
                <a:solidFill>
                  <a:srgbClr val="0000FF"/>
                </a:solidFill>
              </a:rPr>
              <a:t> </a:t>
            </a:r>
            <a:r>
              <a:rPr lang="ru-RU" sz="2400" dirty="0" err="1"/>
              <a:t>Кўп</a:t>
            </a:r>
            <a:r>
              <a:rPr lang="ru-RU" sz="2400" dirty="0"/>
              <a:t> </a:t>
            </a:r>
            <a:r>
              <a:rPr lang="ru-RU" sz="2400" dirty="0" err="1"/>
              <a:t>ҳолларда</a:t>
            </a:r>
            <a:r>
              <a:rPr lang="ru-RU" sz="2400" dirty="0"/>
              <a:t> </a:t>
            </a:r>
            <a:r>
              <a:rPr lang="ru-RU" sz="2400" dirty="0" err="1"/>
              <a:t>кўкаламзорлаштириладиган</a:t>
            </a:r>
            <a:r>
              <a:rPr lang="ru-RU" sz="2400" dirty="0"/>
              <a:t> </a:t>
            </a:r>
            <a:r>
              <a:rPr lang="ru-RU" sz="2400" dirty="0" err="1"/>
              <a:t>ҳудудларда</a:t>
            </a:r>
            <a:r>
              <a:rPr lang="ru-RU" sz="2400" dirty="0"/>
              <a:t> </a:t>
            </a:r>
            <a:r>
              <a:rPr lang="ru-RU" sz="2400" dirty="0" err="1"/>
              <a:t>қишлоқ</a:t>
            </a:r>
            <a:r>
              <a:rPr lang="ru-RU" sz="2400" dirty="0"/>
              <a:t> </a:t>
            </a:r>
            <a:r>
              <a:rPr lang="ru-RU" sz="2400" dirty="0" err="1"/>
              <a:t>хўжалик</a:t>
            </a:r>
            <a:r>
              <a:rPr lang="ru-RU" sz="2400" dirty="0"/>
              <a:t> </a:t>
            </a:r>
            <a:r>
              <a:rPr lang="ru-RU" sz="2400" dirty="0" err="1"/>
              <a:t>ишлаб</a:t>
            </a:r>
            <a:r>
              <a:rPr lang="ru-RU" sz="2400" dirty="0"/>
              <a:t> </a:t>
            </a:r>
            <a:r>
              <a:rPr lang="ru-RU" sz="2400" dirty="0" err="1"/>
              <a:t>чиқаришидан</a:t>
            </a:r>
            <a:r>
              <a:rPr lang="ru-RU" sz="2400" dirty="0"/>
              <a:t> </a:t>
            </a:r>
            <a:r>
              <a:rPr lang="ru-RU" sz="2400" dirty="0" err="1"/>
              <a:t>бўшаган</a:t>
            </a:r>
            <a:r>
              <a:rPr lang="ru-RU" sz="2400" dirty="0"/>
              <a:t> </a:t>
            </a:r>
            <a:r>
              <a:rPr lang="ru-RU" sz="2400" dirty="0" err="1"/>
              <a:t>тупроқлар</a:t>
            </a:r>
            <a:r>
              <a:rPr lang="ru-RU" sz="2400" dirty="0"/>
              <a:t> </a:t>
            </a:r>
            <a:r>
              <a:rPr lang="ru-RU" sz="2400" dirty="0" err="1"/>
              <a:t>бўлади</a:t>
            </a:r>
            <a:r>
              <a:rPr lang="ru-RU" sz="2400" dirty="0"/>
              <a:t> (</a:t>
            </a:r>
            <a:r>
              <a:rPr lang="ru-RU" sz="2400" dirty="0" err="1"/>
              <a:t>боғлар</a:t>
            </a:r>
            <a:r>
              <a:rPr lang="ru-RU" sz="2400" dirty="0"/>
              <a:t>, </a:t>
            </a:r>
            <a:r>
              <a:rPr lang="ru-RU" sz="2400" dirty="0" err="1"/>
              <a:t>сабзавот</a:t>
            </a:r>
            <a:r>
              <a:rPr lang="ru-RU" sz="2400" dirty="0"/>
              <a:t> </a:t>
            </a:r>
            <a:r>
              <a:rPr lang="ru-RU" sz="2400" dirty="0" err="1"/>
              <a:t>томорқалари</a:t>
            </a:r>
            <a:r>
              <a:rPr lang="ru-RU" sz="2400" dirty="0"/>
              <a:t>, </a:t>
            </a:r>
            <a:r>
              <a:rPr lang="ru-RU" sz="2400" dirty="0" err="1"/>
              <a:t>экинзорлар</a:t>
            </a:r>
            <a:r>
              <a:rPr lang="ru-RU" sz="2400" dirty="0"/>
              <a:t> </a:t>
            </a:r>
            <a:r>
              <a:rPr lang="ru-RU" sz="2400" dirty="0" err="1"/>
              <a:t>ва</a:t>
            </a:r>
            <a:r>
              <a:rPr lang="ru-RU" sz="2400" dirty="0"/>
              <a:t> </a:t>
            </a:r>
            <a:r>
              <a:rPr lang="ru-RU" sz="2400" dirty="0" err="1"/>
              <a:t>шунга</a:t>
            </a:r>
            <a:r>
              <a:rPr lang="ru-RU" sz="2400" dirty="0"/>
              <a:t> </a:t>
            </a:r>
            <a:r>
              <a:rPr lang="ru-RU" sz="2400" dirty="0" err="1"/>
              <a:t>ўхшаш</a:t>
            </a:r>
            <a:r>
              <a:rPr lang="ru-RU" sz="2400" dirty="0"/>
              <a:t>). </a:t>
            </a:r>
            <a:r>
              <a:rPr lang="ru-RU" sz="2400" dirty="0" err="1"/>
              <a:t>Баъзи</a:t>
            </a:r>
            <a:r>
              <a:rPr lang="ru-RU" sz="2400" dirty="0"/>
              <a:t> </a:t>
            </a:r>
            <a:r>
              <a:rPr lang="ru-RU" sz="2400" dirty="0" err="1"/>
              <a:t>ҳолларда</a:t>
            </a:r>
            <a:r>
              <a:rPr lang="ru-RU" sz="2400" dirty="0"/>
              <a:t> </a:t>
            </a:r>
            <a:r>
              <a:rPr lang="ru-RU" sz="2400" dirty="0" err="1"/>
              <a:t>эса</a:t>
            </a:r>
            <a:r>
              <a:rPr lang="ru-RU" sz="2400" dirty="0"/>
              <a:t> </a:t>
            </a:r>
            <a:r>
              <a:rPr lang="ru-RU" sz="2400" dirty="0" err="1"/>
              <a:t>кўкаламзорлаштириш</a:t>
            </a:r>
            <a:r>
              <a:rPr lang="ru-RU" sz="2400" dirty="0"/>
              <a:t> </a:t>
            </a:r>
            <a:r>
              <a:rPr lang="ru-RU" sz="2400" dirty="0" err="1"/>
              <a:t>учун</a:t>
            </a:r>
            <a:r>
              <a:rPr lang="ru-RU" sz="2400" dirty="0"/>
              <a:t>, </a:t>
            </a:r>
            <a:r>
              <a:rPr lang="ru-RU" sz="2400" dirty="0" err="1"/>
              <a:t>ахлат</a:t>
            </a:r>
            <a:r>
              <a:rPr lang="ru-RU" sz="2400" dirty="0"/>
              <a:t> </a:t>
            </a:r>
            <a:r>
              <a:rPr lang="ru-RU" sz="2400" dirty="0" err="1"/>
              <a:t>ва</a:t>
            </a:r>
            <a:r>
              <a:rPr lang="ru-RU" sz="2400" dirty="0"/>
              <a:t> </a:t>
            </a:r>
            <a:r>
              <a:rPr lang="ru-RU" sz="2400" dirty="0" err="1"/>
              <a:t>чиқиндилар</a:t>
            </a:r>
            <a:r>
              <a:rPr lang="ru-RU" sz="2400" dirty="0"/>
              <a:t> </a:t>
            </a:r>
            <a:r>
              <a:rPr lang="ru-RU" sz="2400" dirty="0" err="1"/>
              <a:t>тўпланган</a:t>
            </a:r>
            <a:r>
              <a:rPr lang="ru-RU" sz="2400" dirty="0"/>
              <a:t> </a:t>
            </a:r>
            <a:r>
              <a:rPr lang="ru-RU" sz="2400" dirty="0" err="1"/>
              <a:t>майдонлар</a:t>
            </a:r>
            <a:r>
              <a:rPr lang="ru-RU" sz="2400" dirty="0"/>
              <a:t> </a:t>
            </a:r>
            <a:r>
              <a:rPr lang="ru-RU" sz="2400" dirty="0" err="1"/>
              <a:t>ажратилади</a:t>
            </a:r>
            <a:r>
              <a:rPr lang="ru-RU" sz="2400" dirty="0"/>
              <a:t>. </a:t>
            </a:r>
            <a:r>
              <a:rPr lang="ru-RU" sz="2400" dirty="0" err="1"/>
              <a:t>Бу</a:t>
            </a:r>
            <a:r>
              <a:rPr lang="ru-RU" sz="2400" dirty="0"/>
              <a:t> </a:t>
            </a:r>
            <a:r>
              <a:rPr lang="ru-RU" sz="2400" dirty="0" err="1"/>
              <a:t>жойларни</a:t>
            </a:r>
            <a:r>
              <a:rPr lang="ru-RU" sz="2400" dirty="0"/>
              <a:t> </a:t>
            </a:r>
            <a:r>
              <a:rPr lang="ru-RU" sz="2400" dirty="0" err="1"/>
              <a:t>махсус</a:t>
            </a:r>
            <a:r>
              <a:rPr lang="ru-RU" sz="2400" dirty="0"/>
              <a:t> </a:t>
            </a:r>
            <a:r>
              <a:rPr lang="ru-RU" sz="2400" dirty="0" err="1"/>
              <a:t>ҳолда</a:t>
            </a:r>
            <a:r>
              <a:rPr lang="ru-RU" sz="2400" dirty="0"/>
              <a:t> </a:t>
            </a:r>
            <a:r>
              <a:rPr lang="ru-RU" sz="2400" dirty="0" err="1"/>
              <a:t>ўзлаштириш</a:t>
            </a:r>
            <a:r>
              <a:rPr lang="ru-RU" sz="2400" dirty="0"/>
              <a:t> </a:t>
            </a:r>
            <a:r>
              <a:rPr lang="ru-RU" sz="2400" dirty="0" err="1"/>
              <a:t>лозим</a:t>
            </a:r>
            <a:r>
              <a:rPr lang="ru-RU" sz="2400" dirty="0"/>
              <a:t> </a:t>
            </a:r>
            <a:r>
              <a:rPr lang="ru-RU" sz="2400" dirty="0" err="1"/>
              <a:t>бўлади</a:t>
            </a:r>
            <a:r>
              <a:rPr lang="ru-RU" sz="2400" dirty="0"/>
              <a:t>. </a:t>
            </a:r>
            <a:r>
              <a:rPr lang="ru-RU" sz="2400" dirty="0" err="1"/>
              <a:t>Шундай</a:t>
            </a:r>
            <a:r>
              <a:rPr lang="ru-RU" sz="2400" dirty="0"/>
              <a:t> </a:t>
            </a:r>
            <a:r>
              <a:rPr lang="ru-RU" sz="2400" dirty="0" err="1"/>
              <a:t>қилиб</a:t>
            </a:r>
            <a:r>
              <a:rPr lang="ru-RU" sz="2400" dirty="0"/>
              <a:t>, </a:t>
            </a:r>
            <a:r>
              <a:rPr lang="ru-RU" sz="2400" dirty="0" err="1"/>
              <a:t>ҳар</a:t>
            </a:r>
            <a:r>
              <a:rPr lang="ru-RU" sz="2400" dirty="0"/>
              <a:t> </a:t>
            </a:r>
            <a:r>
              <a:rPr lang="ru-RU" sz="2400" dirty="0" err="1"/>
              <a:t>қайси</a:t>
            </a:r>
            <a:r>
              <a:rPr lang="ru-RU" sz="2400" dirty="0"/>
              <a:t> </a:t>
            </a:r>
            <a:r>
              <a:rPr lang="ru-RU" sz="2400" dirty="0" err="1"/>
              <a:t>ҳолатда</a:t>
            </a:r>
            <a:r>
              <a:rPr lang="ru-RU" sz="2400" dirty="0"/>
              <a:t> </a:t>
            </a:r>
            <a:r>
              <a:rPr lang="ru-RU" sz="2400" dirty="0" err="1"/>
              <a:t>ҳам</a:t>
            </a:r>
            <a:r>
              <a:rPr lang="ru-RU" sz="2400" dirty="0"/>
              <a:t>, </a:t>
            </a:r>
            <a:r>
              <a:rPr lang="ru-RU" sz="2400" dirty="0" err="1"/>
              <a:t>тупроқнинг</a:t>
            </a:r>
            <a:r>
              <a:rPr lang="ru-RU" sz="2400" dirty="0"/>
              <a:t> тури </a:t>
            </a:r>
            <a:r>
              <a:rPr lang="ru-RU" sz="2400" dirty="0" err="1"/>
              <a:t>ва</a:t>
            </a:r>
            <a:r>
              <a:rPr lang="ru-RU" sz="2400" dirty="0"/>
              <a:t> </a:t>
            </a:r>
            <a:r>
              <a:rPr lang="ru-RU" sz="2400" dirty="0" err="1"/>
              <a:t>унумдорлигини</a:t>
            </a:r>
            <a:r>
              <a:rPr lang="ru-RU" sz="2400" dirty="0"/>
              <a:t> </a:t>
            </a:r>
            <a:r>
              <a:rPr lang="ru-RU" sz="2400" dirty="0" err="1"/>
              <a:t>аниқлаш</a:t>
            </a:r>
            <a:r>
              <a:rPr lang="ru-RU" sz="2400" dirty="0"/>
              <a:t> </a:t>
            </a:r>
            <a:r>
              <a:rPr lang="ru-RU" sz="2400" dirty="0" err="1"/>
              <a:t>ҳамда</a:t>
            </a:r>
            <a:r>
              <a:rPr lang="ru-RU" sz="2400" dirty="0"/>
              <a:t> у </a:t>
            </a:r>
            <a:r>
              <a:rPr lang="ru-RU" sz="2400" dirty="0" err="1"/>
              <a:t>ерда</a:t>
            </a:r>
            <a:r>
              <a:rPr lang="ru-RU" sz="2400" dirty="0"/>
              <a:t> </a:t>
            </a:r>
            <a:r>
              <a:rPr lang="ru-RU" sz="2400" dirty="0" err="1"/>
              <a:t>яшил</a:t>
            </a:r>
            <a:r>
              <a:rPr lang="ru-RU" sz="2400" dirty="0"/>
              <a:t> </a:t>
            </a:r>
            <a:r>
              <a:rPr lang="ru-RU" sz="2400" dirty="0" err="1"/>
              <a:t>экинзорлар</a:t>
            </a:r>
            <a:r>
              <a:rPr lang="ru-RU" sz="2400" dirty="0"/>
              <a:t> </a:t>
            </a:r>
            <a:r>
              <a:rPr lang="ru-RU" sz="2400" dirty="0" err="1"/>
              <a:t>барпо</a:t>
            </a:r>
            <a:r>
              <a:rPr lang="ru-RU" sz="2400" dirty="0"/>
              <a:t> </a:t>
            </a:r>
            <a:r>
              <a:rPr lang="ru-RU" sz="2400" dirty="0" err="1"/>
              <a:t>этиш</a:t>
            </a:r>
            <a:r>
              <a:rPr lang="ru-RU" sz="2400" dirty="0"/>
              <a:t> </a:t>
            </a:r>
            <a:r>
              <a:rPr lang="ru-RU" sz="2400" dirty="0" err="1"/>
              <a:t>мақсадга</a:t>
            </a:r>
            <a:r>
              <a:rPr lang="ru-RU" sz="2400" dirty="0"/>
              <a:t> </a:t>
            </a:r>
            <a:r>
              <a:rPr lang="ru-RU" sz="2400" dirty="0" err="1"/>
              <a:t>мувофиқлиги</a:t>
            </a:r>
            <a:r>
              <a:rPr lang="ru-RU" sz="2400" dirty="0"/>
              <a:t> </a:t>
            </a:r>
            <a:r>
              <a:rPr lang="ru-RU" sz="2400" dirty="0" err="1"/>
              <a:t>аниқланиши</a:t>
            </a:r>
            <a:r>
              <a:rPr lang="ru-RU" sz="2400" dirty="0"/>
              <a:t> </a:t>
            </a:r>
            <a:r>
              <a:rPr lang="ru-RU" sz="2400" dirty="0" err="1"/>
              <a:t>керак</a:t>
            </a:r>
            <a:r>
              <a:rPr lang="ru-RU" sz="2400" dirty="0"/>
              <a:t>. </a:t>
            </a:r>
            <a:r>
              <a:rPr lang="ru-RU" sz="2400" dirty="0" err="1"/>
              <a:t>Тупроқнинг</a:t>
            </a:r>
            <a:r>
              <a:rPr lang="ru-RU" sz="2400" dirty="0"/>
              <a:t> </a:t>
            </a:r>
            <a:r>
              <a:rPr lang="ru-RU" sz="2400" dirty="0" err="1"/>
              <a:t>агрокимёвий</a:t>
            </a:r>
            <a:r>
              <a:rPr lang="ru-RU" sz="2400" dirty="0"/>
              <a:t> </a:t>
            </a:r>
            <a:r>
              <a:rPr lang="ru-RU" sz="2400" dirty="0" err="1"/>
              <a:t>ва</a:t>
            </a:r>
            <a:r>
              <a:rPr lang="ru-RU" sz="2400" dirty="0"/>
              <a:t> механик </a:t>
            </a:r>
            <a:r>
              <a:rPr lang="ru-RU" sz="2400" dirty="0" err="1"/>
              <a:t>таркиби</a:t>
            </a:r>
            <a:r>
              <a:rPr lang="ru-RU" sz="2400" dirty="0"/>
              <a:t> </a:t>
            </a:r>
            <a:r>
              <a:rPr lang="ru-RU" sz="2400" dirty="0" err="1"/>
              <a:t>бўйича</a:t>
            </a:r>
            <a:r>
              <a:rPr lang="ru-RU" sz="2400" dirty="0"/>
              <a:t> </a:t>
            </a:r>
            <a:r>
              <a:rPr lang="ru-RU" sz="2400" dirty="0" err="1"/>
              <a:t>таҳлил</a:t>
            </a:r>
            <a:r>
              <a:rPr lang="ru-RU" sz="2400" dirty="0"/>
              <a:t> </a:t>
            </a:r>
            <a:r>
              <a:rPr lang="ru-RU" sz="2400" dirty="0" err="1"/>
              <a:t>натижалари</a:t>
            </a:r>
            <a:r>
              <a:rPr lang="ru-RU" sz="2400" dirty="0"/>
              <a:t>, </a:t>
            </a:r>
            <a:r>
              <a:rPr lang="ru-RU" sz="2400" dirty="0" err="1"/>
              <a:t>унинг</a:t>
            </a:r>
            <a:r>
              <a:rPr lang="ru-RU" sz="2400" dirty="0"/>
              <a:t> </a:t>
            </a:r>
            <a:r>
              <a:rPr lang="ru-RU" sz="2400" dirty="0" err="1"/>
              <a:t>батафсил</a:t>
            </a:r>
            <a:r>
              <a:rPr lang="ru-RU" sz="2400" dirty="0"/>
              <a:t> </a:t>
            </a:r>
            <a:r>
              <a:rPr lang="ru-RU" sz="2400" dirty="0" err="1"/>
              <a:t>тавсифини</a:t>
            </a:r>
            <a:r>
              <a:rPr lang="ru-RU" sz="2400" dirty="0"/>
              <a:t> </a:t>
            </a:r>
            <a:r>
              <a:rPr lang="ru-RU" sz="2400" dirty="0" err="1"/>
              <a:t>таъминлайди</a:t>
            </a:r>
            <a:r>
              <a:rPr lang="ru-RU" sz="2400" dirty="0"/>
              <a:t>. Ушбу </a:t>
            </a:r>
            <a:r>
              <a:rPr lang="ru-RU" sz="2400" dirty="0" err="1"/>
              <a:t>натижаларга</a:t>
            </a:r>
            <a:r>
              <a:rPr lang="ru-RU" sz="2400" dirty="0"/>
              <a:t> </a:t>
            </a:r>
            <a:r>
              <a:rPr lang="ru-RU" sz="2400" dirty="0" err="1"/>
              <a:t>мувофиқ</a:t>
            </a:r>
            <a:r>
              <a:rPr lang="ru-RU" sz="2400" dirty="0"/>
              <a:t> </a:t>
            </a:r>
            <a:r>
              <a:rPr lang="ru-RU" sz="2400" dirty="0" err="1"/>
              <a:t>тупроқни</a:t>
            </a:r>
            <a:r>
              <a:rPr lang="ru-RU" sz="2400" dirty="0"/>
              <a:t> </a:t>
            </a:r>
            <a:r>
              <a:rPr lang="ru-RU" sz="2400" dirty="0" err="1"/>
              <a:t>тайёрлаш</a:t>
            </a:r>
            <a:r>
              <a:rPr lang="ru-RU" sz="2400" dirty="0"/>
              <a:t> </a:t>
            </a:r>
            <a:r>
              <a:rPr lang="ru-RU" sz="2400" dirty="0" err="1"/>
              <a:t>тадбирлари</a:t>
            </a:r>
            <a:r>
              <a:rPr lang="ru-RU" sz="2400" dirty="0"/>
              <a:t> </a:t>
            </a:r>
            <a:r>
              <a:rPr lang="ru-RU" sz="2400" dirty="0" err="1"/>
              <a:t>белгилаб</a:t>
            </a:r>
            <a:r>
              <a:rPr lang="ru-RU" sz="2400" dirty="0"/>
              <a:t> </a:t>
            </a:r>
            <a:r>
              <a:rPr lang="ru-RU" sz="2400" dirty="0" err="1"/>
              <a:t>олинади</a:t>
            </a:r>
            <a:r>
              <a:rPr lang="ru-RU" sz="2400" dirty="0"/>
              <a:t>. </a:t>
            </a:r>
            <a:r>
              <a:rPr lang="ru-RU" sz="2400" dirty="0" err="1"/>
              <a:t>Бу</a:t>
            </a:r>
            <a:r>
              <a:rPr lang="ru-RU" sz="2400" dirty="0"/>
              <a:t> </a:t>
            </a:r>
            <a:r>
              <a:rPr lang="ru-RU" sz="2400" dirty="0" err="1"/>
              <a:t>тадбирлар</a:t>
            </a:r>
            <a:r>
              <a:rPr lang="ru-RU" sz="2400" dirty="0"/>
              <a:t> </a:t>
            </a:r>
            <a:r>
              <a:rPr lang="ru-RU" sz="2400" dirty="0" err="1"/>
              <a:t>кўкаламзорлаштириладиган</a:t>
            </a:r>
            <a:r>
              <a:rPr lang="ru-RU" sz="2400" dirty="0"/>
              <a:t> </a:t>
            </a:r>
            <a:r>
              <a:rPr lang="ru-RU" sz="2400" dirty="0" err="1"/>
              <a:t>ҳудудни</a:t>
            </a:r>
            <a:r>
              <a:rPr lang="ru-RU" sz="2400" dirty="0"/>
              <a:t> </a:t>
            </a:r>
            <a:r>
              <a:rPr lang="ru-RU" sz="2400" dirty="0" err="1"/>
              <a:t>лойиҳалаштириш</a:t>
            </a:r>
            <a:r>
              <a:rPr lang="ru-RU" sz="2400" dirty="0"/>
              <a:t> </a:t>
            </a:r>
            <a:r>
              <a:rPr lang="ru-RU" sz="2400" dirty="0" err="1"/>
              <a:t>жараёнида</a:t>
            </a:r>
            <a:r>
              <a:rPr lang="ru-RU" sz="2400" dirty="0"/>
              <a:t> </a:t>
            </a:r>
            <a:r>
              <a:rPr lang="ru-RU" sz="2400" dirty="0" err="1"/>
              <a:t>ишлаб</a:t>
            </a:r>
            <a:r>
              <a:rPr lang="ru-RU" sz="2400" dirty="0"/>
              <a:t> </a:t>
            </a:r>
            <a:r>
              <a:rPr lang="ru-RU" sz="2400" dirty="0" err="1"/>
              <a:t>чиқилади.ва</a:t>
            </a:r>
            <a:r>
              <a:rPr lang="ru-RU" sz="2400" dirty="0"/>
              <a:t> улар </a:t>
            </a:r>
            <a:r>
              <a:rPr lang="ru-RU" sz="2400" dirty="0" err="1"/>
              <a:t>ўсимликларнинг</a:t>
            </a:r>
            <a:r>
              <a:rPr lang="ru-RU" sz="2400" dirty="0"/>
              <a:t> </a:t>
            </a:r>
            <a:r>
              <a:rPr lang="ru-RU" sz="2400" dirty="0" err="1"/>
              <a:t>илдиз</a:t>
            </a:r>
            <a:r>
              <a:rPr lang="ru-RU" sz="2400" dirty="0"/>
              <a:t> </a:t>
            </a:r>
            <a:r>
              <a:rPr lang="ru-RU" sz="2400" dirty="0" err="1"/>
              <a:t>тизими</a:t>
            </a:r>
            <a:r>
              <a:rPr lang="ru-RU" sz="2400" dirty="0"/>
              <a:t> </a:t>
            </a:r>
            <a:r>
              <a:rPr lang="ru-RU" sz="2400" dirty="0" err="1"/>
              <a:t>ўсиши</a:t>
            </a:r>
            <a:r>
              <a:rPr lang="ru-RU" sz="2400" dirty="0"/>
              <a:t> </a:t>
            </a:r>
            <a:r>
              <a:rPr lang="ru-RU" sz="2400" dirty="0" err="1"/>
              <a:t>ва</a:t>
            </a:r>
            <a:r>
              <a:rPr lang="ru-RU" sz="2400" dirty="0"/>
              <a:t> </a:t>
            </a:r>
            <a:r>
              <a:rPr lang="ru-RU" sz="2400" dirty="0" err="1"/>
              <a:t>ривожланиши</a:t>
            </a:r>
            <a:r>
              <a:rPr lang="ru-RU" sz="2400" dirty="0"/>
              <a:t>, </a:t>
            </a:r>
            <a:r>
              <a:rPr lang="ru-RU" sz="2400" dirty="0" err="1"/>
              <a:t>бактериологик</a:t>
            </a:r>
            <a:r>
              <a:rPr lang="ru-RU" sz="2400" dirty="0"/>
              <a:t> </a:t>
            </a:r>
            <a:r>
              <a:rPr lang="ru-RU" sz="2400" dirty="0" err="1"/>
              <a:t>жараёнларнинг</a:t>
            </a:r>
            <a:r>
              <a:rPr lang="ru-RU" sz="2400" dirty="0"/>
              <a:t> </a:t>
            </a:r>
            <a:r>
              <a:rPr lang="ru-RU" sz="2400" dirty="0" err="1"/>
              <a:t>тўғри</a:t>
            </a:r>
            <a:r>
              <a:rPr lang="ru-RU" sz="2400" dirty="0"/>
              <a:t> </a:t>
            </a:r>
            <a:r>
              <a:rPr lang="ru-RU" sz="2400" dirty="0" err="1"/>
              <a:t>кетиши</a:t>
            </a:r>
            <a:r>
              <a:rPr lang="ru-RU" sz="2400" dirty="0"/>
              <a:t>, шу </a:t>
            </a:r>
            <a:r>
              <a:rPr lang="ru-RU" sz="2400" dirty="0" err="1"/>
              <a:t>билан</a:t>
            </a:r>
            <a:r>
              <a:rPr lang="ru-RU" sz="2400" dirty="0"/>
              <a:t> </a:t>
            </a:r>
            <a:r>
              <a:rPr lang="ru-RU" sz="2400" dirty="0" err="1"/>
              <a:t>бирга</a:t>
            </a:r>
            <a:r>
              <a:rPr lang="ru-RU" sz="2400" dirty="0"/>
              <a:t>, </a:t>
            </a:r>
            <a:r>
              <a:rPr lang="ru-RU" sz="2400" dirty="0" err="1"/>
              <a:t>ўсимлик</a:t>
            </a:r>
            <a:r>
              <a:rPr lang="ru-RU" sz="2400" dirty="0"/>
              <a:t> </a:t>
            </a:r>
            <a:r>
              <a:rPr lang="ru-RU" sz="2400" dirty="0" err="1"/>
              <a:t>илдизи</a:t>
            </a:r>
            <a:r>
              <a:rPr lang="ru-RU" sz="2400" dirty="0"/>
              <a:t> </a:t>
            </a:r>
            <a:r>
              <a:rPr lang="ru-RU" sz="2400" dirty="0" err="1"/>
              <a:t>озуқа</a:t>
            </a:r>
            <a:r>
              <a:rPr lang="ru-RU" sz="2400" dirty="0"/>
              <a:t> </a:t>
            </a:r>
            <a:r>
              <a:rPr lang="ru-RU" sz="2400" dirty="0" err="1"/>
              <a:t>моддаларини</a:t>
            </a:r>
            <a:r>
              <a:rPr lang="ru-RU" sz="2400" dirty="0"/>
              <a:t> </a:t>
            </a:r>
            <a:r>
              <a:rPr lang="ru-RU" sz="2400" dirty="0" err="1"/>
              <a:t>ўзлаштириб</a:t>
            </a:r>
            <a:r>
              <a:rPr lang="ru-RU" sz="2400" dirty="0"/>
              <a:t> </a:t>
            </a:r>
            <a:r>
              <a:rPr lang="ru-RU" sz="2400" dirty="0" err="1"/>
              <a:t>олишига</a:t>
            </a:r>
            <a:r>
              <a:rPr lang="ru-RU" sz="2400" dirty="0"/>
              <a:t> </a:t>
            </a:r>
            <a:r>
              <a:rPr lang="ru-RU" sz="2400" dirty="0" err="1"/>
              <a:t>замин</a:t>
            </a:r>
            <a:r>
              <a:rPr lang="ru-RU" sz="2400" dirty="0"/>
              <a:t> </a:t>
            </a:r>
            <a:r>
              <a:rPr lang="ru-RU" sz="2400" dirty="0" err="1"/>
              <a:t>яратмоғи</a:t>
            </a:r>
            <a:r>
              <a:rPr lang="ru-RU" sz="2400" dirty="0"/>
              <a:t> </a:t>
            </a:r>
            <a:r>
              <a:rPr lang="ru-RU" sz="2400" dirty="0" err="1"/>
              <a:t>лозим</a:t>
            </a:r>
            <a:endParaRPr lang="ru-RU" altLang="ru-RU" sz="2400" b="1" dirty="0" smtClean="0">
              <a:solidFill>
                <a:srgbClr val="0000FF"/>
              </a:solidFill>
              <a:latin typeface="Times New Roman" panose="02020603050405020304" pitchFamily="18" charset="0"/>
            </a:endParaRPr>
          </a:p>
        </p:txBody>
      </p:sp>
      <p:pic>
        <p:nvPicPr>
          <p:cNvPr id="512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6432" y="476672"/>
            <a:ext cx="3366047" cy="266429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подготовка мест для озелен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26432" y="4058277"/>
            <a:ext cx="3165376" cy="2374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13491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Прямоугольник 2"/>
          <p:cNvSpPr>
            <a:spLocks noChangeArrowheads="1"/>
          </p:cNvSpPr>
          <p:nvPr/>
        </p:nvSpPr>
        <p:spPr bwMode="auto">
          <a:xfrm>
            <a:off x="714348" y="69155"/>
            <a:ext cx="7429552" cy="400110"/>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2"/>
          </a:lnRef>
          <a:fillRef idx="1">
            <a:schemeClr val="lt1"/>
          </a:fillRef>
          <a:effectRef idx="0">
            <a:schemeClr val="accent2"/>
          </a:effectRef>
          <a:fontRef idx="minor">
            <a:schemeClr val="dk1"/>
          </a:fontRef>
        </p:style>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lgn="ctr"/>
            <a:r>
              <a:rPr lang="ru-RU" sz="2000" b="1" dirty="0" err="1"/>
              <a:t>Ўғитларни</a:t>
            </a:r>
            <a:r>
              <a:rPr lang="ru-RU" sz="2000" b="1" dirty="0"/>
              <a:t> </a:t>
            </a:r>
            <a:r>
              <a:rPr lang="ru-RU" sz="2000" b="1" dirty="0" err="1"/>
              <a:t>солиш</a:t>
            </a:r>
            <a:r>
              <a:rPr lang="ru-RU" sz="2000" b="1" dirty="0"/>
              <a:t> </a:t>
            </a:r>
            <a:r>
              <a:rPr lang="ru-RU" sz="2000" b="1" dirty="0" err="1"/>
              <a:t>меъёрлари</a:t>
            </a:r>
            <a:r>
              <a:rPr lang="ru-RU" sz="2000" b="1" dirty="0"/>
              <a:t> </a:t>
            </a:r>
            <a:endParaRPr lang="ru-RU" altLang="ru-RU" sz="3200" dirty="0">
              <a:solidFill>
                <a:srgbClr val="0000FF"/>
              </a:solidFill>
            </a:endParaRPr>
          </a:p>
        </p:txBody>
      </p:sp>
      <p:graphicFrame>
        <p:nvGraphicFramePr>
          <p:cNvPr id="2" name="Таблица 1"/>
          <p:cNvGraphicFramePr>
            <a:graphicFrameLocks noGrp="1"/>
          </p:cNvGraphicFramePr>
          <p:nvPr>
            <p:extLst>
              <p:ext uri="{D42A27DB-BD31-4B8C-83A1-F6EECF244321}">
                <p14:modId xmlns:p14="http://schemas.microsoft.com/office/powerpoint/2010/main" val="2874937906"/>
              </p:ext>
            </p:extLst>
          </p:nvPr>
        </p:nvGraphicFramePr>
        <p:xfrm>
          <a:off x="251520" y="764704"/>
          <a:ext cx="8496944" cy="5328591"/>
        </p:xfrm>
        <a:graphic>
          <a:graphicData uri="http://schemas.openxmlformats.org/drawingml/2006/table">
            <a:tbl>
              <a:tblPr firstRow="1" firstCol="1" bandRow="1">
                <a:tableStyleId>{5C22544A-7EE6-4342-B048-85BDC9FD1C3A}</a:tableStyleId>
              </a:tblPr>
              <a:tblGrid>
                <a:gridCol w="4176464">
                  <a:extLst>
                    <a:ext uri="{9D8B030D-6E8A-4147-A177-3AD203B41FA5}">
                      <a16:colId xmlns:a16="http://schemas.microsoft.com/office/drawing/2014/main" val="154351083"/>
                    </a:ext>
                  </a:extLst>
                </a:gridCol>
                <a:gridCol w="1656184">
                  <a:extLst>
                    <a:ext uri="{9D8B030D-6E8A-4147-A177-3AD203B41FA5}">
                      <a16:colId xmlns:a16="http://schemas.microsoft.com/office/drawing/2014/main" val="2244403903"/>
                    </a:ext>
                  </a:extLst>
                </a:gridCol>
                <a:gridCol w="893719">
                  <a:extLst>
                    <a:ext uri="{9D8B030D-6E8A-4147-A177-3AD203B41FA5}">
                      <a16:colId xmlns:a16="http://schemas.microsoft.com/office/drawing/2014/main" val="720826739"/>
                    </a:ext>
                  </a:extLst>
                </a:gridCol>
                <a:gridCol w="867035">
                  <a:extLst>
                    <a:ext uri="{9D8B030D-6E8A-4147-A177-3AD203B41FA5}">
                      <a16:colId xmlns:a16="http://schemas.microsoft.com/office/drawing/2014/main" val="3668649341"/>
                    </a:ext>
                  </a:extLst>
                </a:gridCol>
                <a:gridCol w="903542">
                  <a:extLst>
                    <a:ext uri="{9D8B030D-6E8A-4147-A177-3AD203B41FA5}">
                      <a16:colId xmlns:a16="http://schemas.microsoft.com/office/drawing/2014/main" val="4054643760"/>
                    </a:ext>
                  </a:extLst>
                </a:gridCol>
              </a:tblGrid>
              <a:tr h="2104107">
                <a:tc>
                  <a:txBody>
                    <a:bodyPr/>
                    <a:lstStyle/>
                    <a:p>
                      <a:pPr indent="342900" algn="ctr">
                        <a:lnSpc>
                          <a:spcPct val="115000"/>
                        </a:lnSpc>
                        <a:spcAft>
                          <a:spcPts val="0"/>
                        </a:spcAft>
                      </a:pPr>
                      <a:r>
                        <a:rPr lang="ru-RU" sz="2400">
                          <a:effectLst/>
                        </a:rPr>
                        <a:t>Тупроқ типи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nchor="ctr"/>
                </a:tc>
                <a:tc>
                  <a:txBody>
                    <a:bodyPr/>
                    <a:lstStyle/>
                    <a:p>
                      <a:pPr indent="342900" algn="ctr">
                        <a:lnSpc>
                          <a:spcPct val="115000"/>
                        </a:lnSpc>
                        <a:spcAft>
                          <a:spcPts val="0"/>
                        </a:spcAft>
                      </a:pPr>
                      <a:r>
                        <a:rPr lang="ru-RU" sz="2400" dirty="0">
                          <a:effectLst/>
                        </a:rPr>
                        <a:t>Органик </a:t>
                      </a:r>
                      <a:r>
                        <a:rPr lang="ru-RU" sz="2400" dirty="0" err="1">
                          <a:effectLst/>
                        </a:rPr>
                        <a:t>ўғитлар</a:t>
                      </a:r>
                      <a:r>
                        <a:rPr lang="ru-RU" sz="2400" dirty="0">
                          <a:effectLst/>
                        </a:rPr>
                        <a:t>, </a:t>
                      </a:r>
                      <a:r>
                        <a:rPr lang="ru-RU" sz="2400" dirty="0" err="1">
                          <a:effectLst/>
                        </a:rPr>
                        <a:t>гўнг</a:t>
                      </a:r>
                      <a:r>
                        <a:rPr lang="ru-RU" sz="2400" dirty="0">
                          <a:effectLst/>
                        </a:rPr>
                        <a: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gridSpan="3">
                  <a:txBody>
                    <a:bodyPr/>
                    <a:lstStyle/>
                    <a:p>
                      <a:pPr indent="342900" algn="ctr">
                        <a:lnSpc>
                          <a:spcPct val="115000"/>
                        </a:lnSpc>
                        <a:spcAft>
                          <a:spcPts val="0"/>
                        </a:spcAft>
                      </a:pPr>
                      <a:r>
                        <a:rPr lang="ru-RU" sz="2400">
                          <a:effectLst/>
                        </a:rPr>
                        <a:t>Минерал ўғитлар (кг/га, таъсир этувчи модда ҳисобида)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3418546828"/>
                  </a:ext>
                </a:extLst>
              </a:tr>
              <a:tr h="1074828">
                <a:tc>
                  <a:txBody>
                    <a:bodyPr/>
                    <a:lstStyle/>
                    <a:p>
                      <a:pPr indent="342900" algn="ctr">
                        <a:lnSpc>
                          <a:spcPct val="115000"/>
                        </a:lnSpc>
                        <a:spcAft>
                          <a:spcPts val="0"/>
                        </a:spcAft>
                      </a:pPr>
                      <a:r>
                        <a:rPr lang="ru-RU" sz="2400">
                          <a:effectLst/>
                        </a:rPr>
                        <a:t>Қумлоқ, қумли ва енгил қумлоқ кам унумдор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ctr">
                        <a:lnSpc>
                          <a:spcPct val="115000"/>
                        </a:lnSpc>
                        <a:spcAft>
                          <a:spcPts val="0"/>
                        </a:spcAft>
                      </a:pPr>
                      <a:r>
                        <a:rPr lang="ru-RU" sz="2400">
                          <a:effectLst/>
                        </a:rPr>
                        <a:t>100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ctr">
                        <a:lnSpc>
                          <a:spcPct val="115000"/>
                        </a:lnSpc>
                        <a:spcAft>
                          <a:spcPts val="0"/>
                        </a:spcAft>
                      </a:pPr>
                      <a:r>
                        <a:rPr lang="ru-RU" sz="2400">
                          <a:effectLst/>
                        </a:rPr>
                        <a:t>100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ctr">
                        <a:lnSpc>
                          <a:spcPct val="115000"/>
                        </a:lnSpc>
                        <a:spcAft>
                          <a:spcPts val="0"/>
                        </a:spcAft>
                      </a:pPr>
                      <a:r>
                        <a:rPr lang="ru-RU" sz="2400">
                          <a:effectLst/>
                        </a:rPr>
                        <a:t>60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ctr">
                        <a:lnSpc>
                          <a:spcPct val="115000"/>
                        </a:lnSpc>
                        <a:spcAft>
                          <a:spcPts val="0"/>
                        </a:spcAft>
                      </a:pPr>
                      <a:r>
                        <a:rPr lang="ru-RU" sz="2400">
                          <a:effectLst/>
                        </a:rPr>
                        <a:t>50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extLst>
                  <a:ext uri="{0D108BD9-81ED-4DB2-BD59-A6C34878D82A}">
                    <a16:rowId xmlns:a16="http://schemas.microsoft.com/office/drawing/2014/main" val="864519456"/>
                  </a:ext>
                </a:extLst>
              </a:tr>
              <a:tr h="1074828">
                <a:tc>
                  <a:txBody>
                    <a:bodyPr/>
                    <a:lstStyle/>
                    <a:p>
                      <a:pPr indent="342900" algn="ctr">
                        <a:lnSpc>
                          <a:spcPct val="115000"/>
                        </a:lnSpc>
                        <a:spcAft>
                          <a:spcPts val="0"/>
                        </a:spcAft>
                      </a:pPr>
                      <a:r>
                        <a:rPr lang="ru-RU" sz="2400">
                          <a:effectLst/>
                        </a:rPr>
                        <a:t>Ўрта қумлоқ, олдиндан ўзлаштирилган бўз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ctr">
                        <a:lnSpc>
                          <a:spcPct val="115000"/>
                        </a:lnSpc>
                        <a:spcAft>
                          <a:spcPts val="0"/>
                        </a:spcAft>
                      </a:pPr>
                      <a:r>
                        <a:rPr lang="ru-RU" sz="2400">
                          <a:effectLst/>
                        </a:rPr>
                        <a:t>100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ctr">
                        <a:lnSpc>
                          <a:spcPct val="115000"/>
                        </a:lnSpc>
                        <a:spcAft>
                          <a:spcPts val="0"/>
                        </a:spcAft>
                      </a:pPr>
                      <a:r>
                        <a:rPr lang="ru-RU" sz="2400">
                          <a:effectLst/>
                        </a:rPr>
                        <a:t>80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ctr">
                        <a:lnSpc>
                          <a:spcPct val="115000"/>
                        </a:lnSpc>
                        <a:spcAft>
                          <a:spcPts val="0"/>
                        </a:spcAft>
                      </a:pPr>
                      <a:r>
                        <a:rPr lang="ru-RU" sz="2400">
                          <a:effectLst/>
                        </a:rPr>
                        <a:t>90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ctr">
                        <a:lnSpc>
                          <a:spcPct val="115000"/>
                        </a:lnSpc>
                        <a:spcAft>
                          <a:spcPts val="0"/>
                        </a:spcAft>
                      </a:pPr>
                      <a:r>
                        <a:rPr lang="ru-RU" sz="2400">
                          <a:effectLst/>
                        </a:rPr>
                        <a:t>50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extLst>
                  <a:ext uri="{0D108BD9-81ED-4DB2-BD59-A6C34878D82A}">
                    <a16:rowId xmlns:a16="http://schemas.microsoft.com/office/drawing/2014/main" val="2303573624"/>
                  </a:ext>
                </a:extLst>
              </a:tr>
              <a:tr h="1074828">
                <a:tc>
                  <a:txBody>
                    <a:bodyPr/>
                    <a:lstStyle/>
                    <a:p>
                      <a:pPr indent="342900" algn="ctr">
                        <a:lnSpc>
                          <a:spcPct val="115000"/>
                        </a:lnSpc>
                        <a:spcAft>
                          <a:spcPts val="0"/>
                        </a:spcAft>
                      </a:pPr>
                      <a:r>
                        <a:rPr lang="ru-RU" sz="2400">
                          <a:effectLst/>
                        </a:rPr>
                        <a:t>Вертикал лойиҳалашдан чиққан тупроқлар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ctr">
                        <a:lnSpc>
                          <a:spcPct val="115000"/>
                        </a:lnSpc>
                        <a:spcAft>
                          <a:spcPts val="0"/>
                        </a:spcAft>
                      </a:pPr>
                      <a:r>
                        <a:rPr lang="ru-RU" sz="2400">
                          <a:effectLst/>
                        </a:rPr>
                        <a:t>100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ctr">
                        <a:lnSpc>
                          <a:spcPct val="115000"/>
                        </a:lnSpc>
                        <a:spcAft>
                          <a:spcPts val="0"/>
                        </a:spcAft>
                      </a:pPr>
                      <a:r>
                        <a:rPr lang="ru-RU" sz="2400">
                          <a:effectLst/>
                        </a:rPr>
                        <a:t>100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ctr">
                        <a:lnSpc>
                          <a:spcPct val="115000"/>
                        </a:lnSpc>
                        <a:spcAft>
                          <a:spcPts val="0"/>
                        </a:spcAft>
                      </a:pPr>
                      <a:r>
                        <a:rPr lang="ru-RU" sz="2400">
                          <a:effectLst/>
                        </a:rPr>
                        <a:t>60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ctr">
                        <a:lnSpc>
                          <a:spcPct val="115000"/>
                        </a:lnSpc>
                        <a:spcAft>
                          <a:spcPts val="0"/>
                        </a:spcAft>
                      </a:pPr>
                      <a:r>
                        <a:rPr lang="ru-RU" sz="2400" dirty="0">
                          <a:effectLst/>
                        </a:rPr>
                        <a:t>50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extLst>
                  <a:ext uri="{0D108BD9-81ED-4DB2-BD59-A6C34878D82A}">
                    <a16:rowId xmlns:a16="http://schemas.microsoft.com/office/drawing/2014/main" val="3851836382"/>
                  </a:ext>
                </a:extLst>
              </a:tr>
            </a:tbl>
          </a:graphicData>
        </a:graphic>
      </p:graphicFrame>
    </p:spTree>
    <p:extLst>
      <p:ext uri="{BB962C8B-B14F-4D97-AF65-F5344CB8AC3E}">
        <p14:creationId xmlns:p14="http://schemas.microsoft.com/office/powerpoint/2010/main" val="30892464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43608" y="260648"/>
            <a:ext cx="6624736" cy="461665"/>
          </a:xfrm>
          <a:prstGeom prst="rect">
            <a:avLst/>
          </a:prstGeom>
        </p:spPr>
        <p:txBody>
          <a:bodyPr wrap="square">
            <a:spAutoFit/>
          </a:bodyPr>
          <a:lstStyle/>
          <a:p>
            <a:pPr algn="ctr"/>
            <a:r>
              <a:rPr lang="ru-RU" sz="2400" b="1" dirty="0"/>
              <a:t>ДАРАХТ ВА БУТАЛАРНИ ЭКИШ </a:t>
            </a:r>
            <a:endParaRPr lang="ru-RU" sz="3600" b="1" dirty="0"/>
          </a:p>
        </p:txBody>
      </p:sp>
      <p:pic>
        <p:nvPicPr>
          <p:cNvPr id="7170" name="Picture 2" descr="Картинки по запросу размножение цвето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420888"/>
            <a:ext cx="3512815" cy="286379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3764335" y="758197"/>
            <a:ext cx="5362719" cy="5737468"/>
          </a:xfrm>
          <a:prstGeom prst="rect">
            <a:avLst/>
          </a:prstGeom>
        </p:spPr>
        <p:txBody>
          <a:bodyPr wrap="square">
            <a:spAutoFit/>
          </a:bodyPr>
          <a:lstStyle/>
          <a:p>
            <a:pPr indent="342900" algn="just">
              <a:lnSpc>
                <a:spcPct val="115000"/>
              </a:lnSpc>
              <a:spcAft>
                <a:spcPts val="0"/>
              </a:spcAft>
            </a:pPr>
            <a:r>
              <a:rPr lang="ru-RU" sz="1600" b="1" dirty="0" err="1">
                <a:ea typeface="Times New Roman" panose="02020603050405020304" pitchFamily="18" charset="0"/>
                <a:cs typeface="Times New Roman" panose="02020603050405020304" pitchFamily="18" charset="0"/>
              </a:rPr>
              <a:t>Дарахт</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ва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буталарни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экиш-асосий</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ишлаб</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чиқариш</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жараёни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бўлиб</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унинг</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қанчалик</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тўғри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ва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бекаму-кўст</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бажарилиши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кўкаламзорлаштириш</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муваффақиятини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белгилайди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Дарахтлар</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ва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буталарни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қисқа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муддатларда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экишда</a:t>
            </a:r>
            <a:r>
              <a:rPr lang="ru-RU" sz="1600" b="1" dirty="0">
                <a:ea typeface="Times New Roman" panose="02020603050405020304" pitchFamily="18" charset="0"/>
                <a:cs typeface="Times New Roman" panose="02020603050405020304" pitchFamily="18" charset="0"/>
              </a:rPr>
              <a:t> машина </a:t>
            </a:r>
            <a:r>
              <a:rPr lang="ru-RU" sz="1600" b="1" dirty="0" err="1">
                <a:ea typeface="Times New Roman" panose="02020603050405020304" pitchFamily="18" charset="0"/>
                <a:cs typeface="Times New Roman" panose="02020603050405020304" pitchFamily="18" charset="0"/>
              </a:rPr>
              <a:t>ва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механизмлардан</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фойдаланиш</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кўзга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кўринарли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манзарани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вужудга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келтириш</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ва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шаҳар</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қиёфасини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янада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кўркамлаштиришга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ёрдам</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беради</a:t>
            </a:r>
            <a:r>
              <a:rPr lang="ru-RU" sz="1600" b="1" dirty="0">
                <a:ea typeface="Times New Roman" panose="02020603050405020304" pitchFamily="18" charset="0"/>
                <a:cs typeface="Times New Roman" panose="02020603050405020304" pitchFamily="18" charset="0"/>
              </a:rPr>
              <a:t>. </a:t>
            </a:r>
            <a:endParaRPr lang="ru-RU" sz="1200" b="1" dirty="0">
              <a:latin typeface="Calibri" panose="020F0502020204030204" pitchFamily="34" charset="0"/>
              <a:ea typeface="Calibri" panose="020F0502020204030204" pitchFamily="34" charset="0"/>
              <a:cs typeface="Times New Roman" panose="02020603050405020304" pitchFamily="18" charset="0"/>
            </a:endParaRPr>
          </a:p>
          <a:p>
            <a:pPr indent="342900" algn="just">
              <a:lnSpc>
                <a:spcPct val="115000"/>
              </a:lnSpc>
              <a:spcAft>
                <a:spcPts val="0"/>
              </a:spcAft>
            </a:pPr>
            <a:r>
              <a:rPr lang="ru-RU" sz="1600" b="1" i="1" dirty="0" err="1">
                <a:ea typeface="Times New Roman" panose="02020603050405020304" pitchFamily="18" charset="0"/>
                <a:cs typeface="Times New Roman" panose="02020603050405020304" pitchFamily="18" charset="0"/>
              </a:rPr>
              <a:t>Экиш</a:t>
            </a:r>
            <a:r>
              <a:rPr lang="ru-RU" sz="1600" b="1" i="1" dirty="0">
                <a:ea typeface="Times New Roman" panose="02020603050405020304" pitchFamily="18" charset="0"/>
                <a:cs typeface="Times New Roman" panose="02020603050405020304" pitchFamily="18" charset="0"/>
              </a:rPr>
              <a:t> </a:t>
            </a:r>
            <a:r>
              <a:rPr lang="ru-RU" sz="1600" b="1" i="1" dirty="0" err="1">
                <a:ea typeface="Times New Roman" panose="02020603050405020304" pitchFamily="18" charset="0"/>
                <a:cs typeface="Times New Roman" panose="02020603050405020304" pitchFamily="18" charset="0"/>
              </a:rPr>
              <a:t>материалининг</a:t>
            </a:r>
            <a:r>
              <a:rPr lang="ru-RU" sz="1600" b="1" i="1" dirty="0">
                <a:ea typeface="Times New Roman" panose="02020603050405020304" pitchFamily="18" charset="0"/>
                <a:cs typeface="Times New Roman" panose="02020603050405020304" pitchFamily="18" charset="0"/>
              </a:rPr>
              <a:t> </a:t>
            </a:r>
            <a:r>
              <a:rPr lang="ru-RU" sz="1600" b="1" i="1" dirty="0" err="1">
                <a:ea typeface="Times New Roman" panose="02020603050405020304" pitchFamily="18" charset="0"/>
                <a:cs typeface="Times New Roman" panose="02020603050405020304" pitchFamily="18" charset="0"/>
              </a:rPr>
              <a:t>асосий</a:t>
            </a:r>
            <a:r>
              <a:rPr lang="ru-RU" sz="1600" b="1" i="1" dirty="0">
                <a:ea typeface="Times New Roman" panose="02020603050405020304" pitchFamily="18" charset="0"/>
                <a:cs typeface="Times New Roman" panose="02020603050405020304" pitchFamily="18" charset="0"/>
              </a:rPr>
              <a:t> </a:t>
            </a:r>
            <a:r>
              <a:rPr lang="ru-RU" sz="1600" b="1" i="1" dirty="0" err="1">
                <a:ea typeface="Times New Roman" panose="02020603050405020304" pitchFamily="18" charset="0"/>
                <a:cs typeface="Times New Roman" panose="02020603050405020304" pitchFamily="18" charset="0"/>
              </a:rPr>
              <a:t>турлари</a:t>
            </a:r>
            <a:r>
              <a:rPr lang="ru-RU" sz="1600" b="1" i="1" dirty="0">
                <a:ea typeface="Times New Roman" panose="02020603050405020304" pitchFamily="18" charset="0"/>
                <a:cs typeface="Times New Roman" panose="02020603050405020304" pitchFamily="18" charset="0"/>
              </a:rPr>
              <a:t> </a:t>
            </a:r>
            <a:r>
              <a:rPr lang="ru-RU" sz="1600" b="1" i="1" dirty="0" err="1">
                <a:ea typeface="Times New Roman" panose="02020603050405020304" pitchFamily="18" charset="0"/>
                <a:cs typeface="Times New Roman" panose="02020603050405020304" pitchFamily="18" charset="0"/>
              </a:rPr>
              <a:t>ва</a:t>
            </a:r>
            <a:r>
              <a:rPr lang="ru-RU" sz="1600" b="1" i="1" dirty="0">
                <a:ea typeface="Times New Roman" panose="02020603050405020304" pitchFamily="18" charset="0"/>
                <a:cs typeface="Times New Roman" panose="02020603050405020304" pitchFamily="18" charset="0"/>
              </a:rPr>
              <a:t> </a:t>
            </a:r>
            <a:r>
              <a:rPr lang="ru-RU" sz="1600" b="1" i="1" dirty="0" err="1">
                <a:ea typeface="Times New Roman" panose="02020603050405020304" pitchFamily="18" charset="0"/>
                <a:cs typeface="Times New Roman" panose="02020603050405020304" pitchFamily="18" charset="0"/>
              </a:rPr>
              <a:t>манбалари</a:t>
            </a:r>
            <a:r>
              <a:rPr lang="ru-RU" sz="1600" b="1" i="1" dirty="0">
                <a:ea typeface="Times New Roman" panose="02020603050405020304" pitchFamily="18" charset="0"/>
                <a:cs typeface="Times New Roman" panose="02020603050405020304" pitchFamily="18" charset="0"/>
              </a:rPr>
              <a:t>.</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Шаҳарни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кўкаламзорлаштиришда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қўлланиладиган</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экиш</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материалининг</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асосий</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манбаи</a:t>
            </a:r>
            <a:r>
              <a:rPr lang="ru-RU" sz="1600" b="1" dirty="0">
                <a:ea typeface="Times New Roman" panose="02020603050405020304" pitchFamily="18" charset="0"/>
                <a:cs typeface="Times New Roman" panose="02020603050405020304" pitchFamily="18" charset="0"/>
              </a:rPr>
              <a:t> – </a:t>
            </a:r>
            <a:r>
              <a:rPr lang="ru-RU" sz="1600" b="1" dirty="0" err="1">
                <a:ea typeface="Times New Roman" panose="02020603050405020304" pitchFamily="18" charset="0"/>
                <a:cs typeface="Times New Roman" panose="02020603050405020304" pitchFamily="18" charset="0"/>
              </a:rPr>
              <a:t>манзарали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ўсимликлар</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кўчатхоналари</a:t>
            </a:r>
            <a:r>
              <a:rPr lang="ru-RU" sz="1600" b="1" dirty="0">
                <a:ea typeface="Times New Roman" panose="02020603050405020304" pitchFamily="18" charset="0"/>
                <a:cs typeface="Times New Roman" panose="02020603050405020304" pitchFamily="18" charset="0"/>
              </a:rPr>
              <a:t>, ботаника </a:t>
            </a:r>
            <a:r>
              <a:rPr lang="ru-RU" sz="1600" b="1" dirty="0" err="1">
                <a:ea typeface="Times New Roman" panose="02020603050405020304" pitchFamily="18" charset="0"/>
                <a:cs typeface="Times New Roman" panose="02020603050405020304" pitchFamily="18" charset="0"/>
              </a:rPr>
              <a:t>боғлари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иккиламчи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манбалари</a:t>
            </a:r>
            <a:r>
              <a:rPr lang="ru-RU" sz="1600" b="1" dirty="0">
                <a:ea typeface="Times New Roman" panose="02020603050405020304" pitchFamily="18" charset="0"/>
                <a:cs typeface="Times New Roman" panose="02020603050405020304" pitchFamily="18" charset="0"/>
              </a:rPr>
              <a:t> – </a:t>
            </a:r>
            <a:r>
              <a:rPr lang="ru-RU" sz="1600" b="1" dirty="0" err="1">
                <a:ea typeface="Times New Roman" panose="02020603050405020304" pitchFamily="18" charset="0"/>
                <a:cs typeface="Times New Roman" panose="02020603050405020304" pitchFamily="18" charset="0"/>
              </a:rPr>
              <a:t>шаҳар</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атрофидаги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ўрмон</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ўсимликлари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истироҳат</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ва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бошқа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турдаги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экинзорлар</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бўлиб</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бу</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жойлардан</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экиш</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материали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бир</a:t>
            </a:r>
            <a:r>
              <a:rPr lang="ru-RU" sz="1600" b="1" dirty="0">
                <a:ea typeface="Times New Roman" panose="02020603050405020304" pitchFamily="18" charset="0"/>
                <a:cs typeface="Times New Roman" panose="02020603050405020304" pitchFamily="18" charset="0"/>
              </a:rPr>
              <a:t> хил </a:t>
            </a:r>
            <a:r>
              <a:rPr lang="ru-RU" sz="1600" b="1" dirty="0" err="1">
                <a:ea typeface="Times New Roman" panose="02020603050405020304" pitchFamily="18" charset="0"/>
                <a:cs typeface="Times New Roman" panose="02020603050405020304" pitchFamily="18" charset="0"/>
              </a:rPr>
              <a:t>дарахтлар</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экилган</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жойлардан</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ва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массивлардан</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уларни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сийраклаштириш</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йўли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билан</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олинади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қурилиш</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ишларини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ўтказишга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мўлжалланган</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ҳудудлардаги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мавжуд</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табиий</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ва</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сунъий</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экинзорлар</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ҳар</a:t>
            </a:r>
            <a:r>
              <a:rPr lang="ru-RU" sz="1600" b="1" dirty="0">
                <a:ea typeface="Times New Roman" panose="02020603050405020304" pitchFamily="18" charset="0"/>
                <a:cs typeface="Times New Roman" panose="02020603050405020304" pitchFamily="18" charset="0"/>
              </a:rPr>
              <a:t> хил </a:t>
            </a:r>
            <a:r>
              <a:rPr lang="ru-RU" sz="1600" b="1" dirty="0" err="1">
                <a:ea typeface="Times New Roman" panose="02020603050405020304" pitchFamily="18" charset="0"/>
                <a:cs typeface="Times New Roman" panose="02020603050405020304" pitchFamily="18" charset="0"/>
              </a:rPr>
              <a:t>турдаги</a:t>
            </a:r>
            <a:r>
              <a:rPr lang="ru-RU" sz="1600" b="1" dirty="0">
                <a:ea typeface="Times New Roman" panose="02020603050405020304" pitchFamily="18" charset="0"/>
                <a:cs typeface="Times New Roman" panose="02020603050405020304" pitchFamily="18" charset="0"/>
              </a:rPr>
              <a:t> </a:t>
            </a:r>
            <a:r>
              <a:rPr lang="ru-RU" sz="1600" b="1" dirty="0" err="1">
                <a:ea typeface="Times New Roman" panose="02020603050405020304" pitchFamily="18" charset="0"/>
                <a:cs typeface="Times New Roman" panose="02020603050405020304" pitchFamily="18" charset="0"/>
              </a:rPr>
              <a:t>кўчатхоналар</a:t>
            </a:r>
            <a:r>
              <a:rPr lang="ru-RU" sz="1600" b="1" dirty="0">
                <a:ea typeface="Times New Roman" panose="02020603050405020304" pitchFamily="18" charset="0"/>
                <a:cs typeface="Times New Roman" panose="02020603050405020304" pitchFamily="18" charset="0"/>
              </a:rPr>
              <a:t>. </a:t>
            </a:r>
            <a:endParaRPr lang="ru-RU" sz="12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2" descr="Картинки по запросу размножение цве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195" y="722313"/>
            <a:ext cx="2633464" cy="264224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1646" y="4357475"/>
            <a:ext cx="2541026" cy="2138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07956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idx="1"/>
          </p:nvPr>
        </p:nvSpPr>
        <p:spPr>
          <a:xfrm>
            <a:off x="251520" y="548680"/>
            <a:ext cx="8715404" cy="3816424"/>
          </a:xfrm>
          <a:blipFill>
            <a:blip r:embed="rId3"/>
            <a:tile tx="0" ty="0" sx="100000" sy="100000" flip="none" algn="tl"/>
          </a:blipFill>
        </p:spPr>
        <p:txBody>
          <a:bodyPr rtlCol="0">
            <a:noAutofit/>
          </a:bodyPr>
          <a:lstStyle/>
          <a:p>
            <a:r>
              <a:rPr lang="ru-RU" sz="2000" dirty="0" smtClean="0"/>
              <a:t> </a:t>
            </a:r>
            <a:r>
              <a:rPr lang="ru-RU" sz="2000" b="1" dirty="0" err="1"/>
              <a:t>Баҳорги</a:t>
            </a:r>
            <a:r>
              <a:rPr lang="ru-RU" sz="2000" b="1" dirty="0"/>
              <a:t> – </a:t>
            </a:r>
            <a:r>
              <a:rPr lang="ru-RU" sz="2000" b="1" dirty="0" err="1"/>
              <a:t>ёзги</a:t>
            </a:r>
            <a:r>
              <a:rPr lang="ru-RU" sz="2000" b="1" dirty="0"/>
              <a:t> </a:t>
            </a:r>
            <a:r>
              <a:rPr lang="ru-RU" sz="2000" b="1" dirty="0" err="1"/>
              <a:t>мавсумда</a:t>
            </a:r>
            <a:r>
              <a:rPr lang="ru-RU" sz="2000" b="1" dirty="0"/>
              <a:t> </a:t>
            </a:r>
            <a:r>
              <a:rPr lang="ru-RU" sz="2000" b="1" dirty="0" err="1"/>
              <a:t>кўчатларни</a:t>
            </a:r>
            <a:r>
              <a:rPr lang="ru-RU" sz="2000" b="1" dirty="0"/>
              <a:t> </a:t>
            </a:r>
            <a:r>
              <a:rPr lang="ru-RU" sz="2000" b="1" dirty="0" err="1"/>
              <a:t>фақатгина</a:t>
            </a:r>
            <a:r>
              <a:rPr lang="ru-RU" sz="2000" b="1" dirty="0"/>
              <a:t> </a:t>
            </a:r>
            <a:r>
              <a:rPr lang="ru-RU" sz="2000" b="1" dirty="0" err="1"/>
              <a:t>зарур</a:t>
            </a:r>
            <a:r>
              <a:rPr lang="ru-RU" sz="2000" b="1" dirty="0"/>
              <a:t> </a:t>
            </a:r>
            <a:r>
              <a:rPr lang="ru-RU" sz="2000" b="1" dirty="0" err="1"/>
              <a:t>бўлган</a:t>
            </a:r>
            <a:r>
              <a:rPr lang="ru-RU" sz="2000" b="1" dirty="0"/>
              <a:t> </a:t>
            </a:r>
            <a:r>
              <a:rPr lang="ru-RU" sz="2000" b="1" dirty="0" err="1"/>
              <a:t>пайтда</a:t>
            </a:r>
            <a:r>
              <a:rPr lang="ru-RU" sz="2000" b="1" dirty="0"/>
              <a:t>, </a:t>
            </a:r>
            <a:r>
              <a:rPr lang="ru-RU" sz="2000" b="1" dirty="0" err="1"/>
              <a:t>ва</a:t>
            </a:r>
            <a:r>
              <a:rPr lang="ru-RU" sz="2000" b="1" dirty="0"/>
              <a:t> </a:t>
            </a:r>
            <a:r>
              <a:rPr lang="ru-RU" sz="2000" b="1" dirty="0" err="1"/>
              <a:t>албатта</a:t>
            </a:r>
            <a:r>
              <a:rPr lang="ru-RU" sz="2000" b="1" dirty="0"/>
              <a:t> </a:t>
            </a:r>
            <a:r>
              <a:rPr lang="ru-RU" sz="2000" b="1" dirty="0" err="1"/>
              <a:t>тупроғи</a:t>
            </a:r>
            <a:r>
              <a:rPr lang="ru-RU" sz="2000" b="1" dirty="0"/>
              <a:t> </a:t>
            </a:r>
            <a:r>
              <a:rPr lang="ru-RU" sz="2000" b="1" dirty="0" err="1"/>
              <a:t>билан</a:t>
            </a:r>
            <a:r>
              <a:rPr lang="ru-RU" sz="2000" b="1" dirty="0"/>
              <a:t> </a:t>
            </a:r>
            <a:r>
              <a:rPr lang="ru-RU" sz="2000" b="1" dirty="0" err="1"/>
              <a:t>экишга</a:t>
            </a:r>
            <a:r>
              <a:rPr lang="ru-RU" sz="2000" b="1" dirty="0"/>
              <a:t> </a:t>
            </a:r>
            <a:r>
              <a:rPr lang="ru-RU" sz="2000" b="1" dirty="0" err="1"/>
              <a:t>рухсат</a:t>
            </a:r>
            <a:r>
              <a:rPr lang="ru-RU" sz="2000" b="1" dirty="0"/>
              <a:t> </a:t>
            </a:r>
            <a:r>
              <a:rPr lang="ru-RU" sz="2000" b="1" dirty="0" err="1"/>
              <a:t>этилади</a:t>
            </a:r>
            <a:r>
              <a:rPr lang="ru-RU" sz="2000" b="1" dirty="0"/>
              <a:t>. Бунда </a:t>
            </a:r>
            <a:r>
              <a:rPr lang="ru-RU" sz="2000" b="1" dirty="0" err="1"/>
              <a:t>шох-шаббаларнинг</a:t>
            </a:r>
            <a:r>
              <a:rPr lang="ru-RU" sz="2000" b="1" dirty="0"/>
              <a:t> 70% и </a:t>
            </a:r>
            <a:r>
              <a:rPr lang="ru-RU" sz="2000" b="1" dirty="0" err="1"/>
              <a:t>кесилиши</a:t>
            </a:r>
            <a:r>
              <a:rPr lang="ru-RU" sz="2000" b="1" dirty="0"/>
              <a:t> </a:t>
            </a:r>
            <a:r>
              <a:rPr lang="ru-RU" sz="2000" b="1" dirty="0" err="1"/>
              <a:t>ва</a:t>
            </a:r>
            <a:r>
              <a:rPr lang="ru-RU" sz="2000" b="1" dirty="0"/>
              <a:t> </a:t>
            </a:r>
            <a:r>
              <a:rPr lang="ru-RU" sz="2000" b="1" dirty="0" err="1"/>
              <a:t>баргларнинг</a:t>
            </a:r>
            <a:r>
              <a:rPr lang="ru-RU" sz="2000" b="1" dirty="0"/>
              <a:t> 50%  </a:t>
            </a:r>
            <a:r>
              <a:rPr lang="ru-RU" sz="2000" b="1" dirty="0" err="1"/>
              <a:t>ини</a:t>
            </a:r>
            <a:r>
              <a:rPr lang="ru-RU" sz="2000" b="1" dirty="0"/>
              <a:t> </a:t>
            </a:r>
            <a:r>
              <a:rPr lang="ru-RU" sz="2000" b="1" dirty="0" err="1"/>
              <a:t>олиб</a:t>
            </a:r>
            <a:r>
              <a:rPr lang="ru-RU" sz="2000" b="1" dirty="0"/>
              <a:t> </a:t>
            </a:r>
            <a:r>
              <a:rPr lang="ru-RU" sz="2000" b="1" dirty="0" err="1"/>
              <a:t>ташлаш</a:t>
            </a:r>
            <a:r>
              <a:rPr lang="ru-RU" sz="2000" b="1" dirty="0"/>
              <a:t> </a:t>
            </a:r>
            <a:r>
              <a:rPr lang="ru-RU" sz="2000" b="1" dirty="0" err="1"/>
              <a:t>керак</a:t>
            </a:r>
            <a:r>
              <a:rPr lang="ru-RU" sz="2000" b="1" dirty="0"/>
              <a:t> </a:t>
            </a:r>
            <a:r>
              <a:rPr lang="ru-RU" sz="2000" b="1" dirty="0" err="1"/>
              <a:t>бўлади</a:t>
            </a:r>
            <a:r>
              <a:rPr lang="ru-RU" sz="2000" b="1" dirty="0"/>
              <a:t>. </a:t>
            </a:r>
          </a:p>
          <a:p>
            <a:r>
              <a:rPr lang="ru-RU" sz="2000" b="1" dirty="0" err="1"/>
              <a:t>Мунтазам</a:t>
            </a:r>
            <a:r>
              <a:rPr lang="ru-RU" sz="2000" b="1" dirty="0"/>
              <a:t> </a:t>
            </a:r>
            <a:r>
              <a:rPr lang="ru-RU" sz="2000" b="1" dirty="0" err="1"/>
              <a:t>суғориш</a:t>
            </a:r>
            <a:r>
              <a:rPr lang="ru-RU" sz="2000" b="1" dirty="0"/>
              <a:t> </a:t>
            </a:r>
            <a:r>
              <a:rPr lang="ru-RU" sz="2000" b="1" dirty="0" err="1"/>
              <a:t>ва</a:t>
            </a:r>
            <a:r>
              <a:rPr lang="ru-RU" sz="2000" b="1" dirty="0"/>
              <a:t> </a:t>
            </a:r>
            <a:r>
              <a:rPr lang="ru-RU" sz="2000" b="1" dirty="0" err="1"/>
              <a:t>шох-шаббаларига</a:t>
            </a:r>
            <a:r>
              <a:rPr lang="ru-RU" sz="2000" b="1" dirty="0"/>
              <a:t> </a:t>
            </a:r>
            <a:r>
              <a:rPr lang="ru-RU" sz="2000" b="1" dirty="0" err="1"/>
              <a:t>сув</a:t>
            </a:r>
            <a:r>
              <a:rPr lang="ru-RU" sz="2000" b="1" dirty="0"/>
              <a:t> </a:t>
            </a:r>
            <a:r>
              <a:rPr lang="ru-RU" sz="2000" b="1" dirty="0" err="1"/>
              <a:t>пуркаш</a:t>
            </a:r>
            <a:r>
              <a:rPr lang="ru-RU" sz="2000" b="1" dirty="0"/>
              <a:t> (</a:t>
            </a:r>
            <a:r>
              <a:rPr lang="ru-RU" sz="2000" b="1" dirty="0" err="1"/>
              <a:t>эрталаб</a:t>
            </a:r>
            <a:r>
              <a:rPr lang="ru-RU" sz="2000" b="1" dirty="0"/>
              <a:t> </a:t>
            </a:r>
            <a:r>
              <a:rPr lang="ru-RU" sz="2000" b="1" dirty="0" err="1"/>
              <a:t>ёки</a:t>
            </a:r>
            <a:r>
              <a:rPr lang="ru-RU" sz="2000" b="1" dirty="0"/>
              <a:t> </a:t>
            </a:r>
            <a:r>
              <a:rPr lang="ru-RU" sz="2000" b="1" dirty="0" err="1"/>
              <a:t>қуёш</a:t>
            </a:r>
            <a:r>
              <a:rPr lang="ru-RU" sz="2000" b="1" dirty="0"/>
              <a:t> </a:t>
            </a:r>
            <a:r>
              <a:rPr lang="ru-RU" sz="2000" b="1" dirty="0" err="1"/>
              <a:t>ботиши</a:t>
            </a:r>
            <a:r>
              <a:rPr lang="ru-RU" sz="2000" b="1" dirty="0"/>
              <a:t> </a:t>
            </a:r>
            <a:r>
              <a:rPr lang="ru-RU" sz="2000" b="1" dirty="0" err="1"/>
              <a:t>билан</a:t>
            </a:r>
            <a:r>
              <a:rPr lang="ru-RU" sz="2000" b="1" dirty="0"/>
              <a:t>) </a:t>
            </a:r>
            <a:r>
              <a:rPr lang="ru-RU" sz="2000" b="1" dirty="0" err="1"/>
              <a:t>ўсимликларнинг</a:t>
            </a:r>
            <a:r>
              <a:rPr lang="ru-RU" sz="2000" b="1" dirty="0"/>
              <a:t> </a:t>
            </a:r>
            <a:r>
              <a:rPr lang="ru-RU" sz="2000" b="1" dirty="0" err="1"/>
              <a:t>яхши</a:t>
            </a:r>
            <a:r>
              <a:rPr lang="ru-RU" sz="2000" b="1" dirty="0"/>
              <a:t> </a:t>
            </a:r>
            <a:r>
              <a:rPr lang="ru-RU" sz="2000" b="1" dirty="0" err="1"/>
              <a:t>тутиб</a:t>
            </a:r>
            <a:r>
              <a:rPr lang="ru-RU" sz="2000" b="1" dirty="0"/>
              <a:t> </a:t>
            </a:r>
            <a:r>
              <a:rPr lang="ru-RU" sz="2000" b="1" dirty="0" err="1"/>
              <a:t>кетишини</a:t>
            </a:r>
            <a:r>
              <a:rPr lang="ru-RU" sz="2000" b="1" dirty="0"/>
              <a:t> </a:t>
            </a:r>
            <a:r>
              <a:rPr lang="ru-RU" sz="2000" b="1" dirty="0" err="1"/>
              <a:t>таъминлайди</a:t>
            </a:r>
            <a:r>
              <a:rPr lang="ru-RU" sz="2000" b="1" dirty="0"/>
              <a:t>. </a:t>
            </a:r>
            <a:r>
              <a:rPr lang="ru-RU" sz="2000" b="1" dirty="0" err="1"/>
              <a:t>Экиш</a:t>
            </a:r>
            <a:r>
              <a:rPr lang="ru-RU" sz="2000" b="1" dirty="0"/>
              <a:t> </a:t>
            </a:r>
            <a:r>
              <a:rPr lang="ru-RU" sz="2000" b="1" dirty="0" err="1"/>
              <a:t>муддатини</a:t>
            </a:r>
            <a:r>
              <a:rPr lang="ru-RU" sz="2000" b="1" dirty="0"/>
              <a:t> </a:t>
            </a:r>
            <a:r>
              <a:rPr lang="ru-RU" sz="2000" b="1" dirty="0" err="1"/>
              <a:t>сунъий</a:t>
            </a:r>
            <a:r>
              <a:rPr lang="ru-RU" sz="2000" b="1" dirty="0"/>
              <a:t> </a:t>
            </a:r>
            <a:r>
              <a:rPr lang="ru-RU" sz="2000" b="1" dirty="0" err="1"/>
              <a:t>равишда</a:t>
            </a:r>
            <a:r>
              <a:rPr lang="ru-RU" sz="2000" b="1" dirty="0"/>
              <a:t> </a:t>
            </a:r>
            <a:r>
              <a:rPr lang="ru-RU" sz="2000" b="1" dirty="0" err="1"/>
              <a:t>ўсишини</a:t>
            </a:r>
            <a:r>
              <a:rPr lang="ru-RU" sz="2000" b="1" dirty="0"/>
              <a:t> </a:t>
            </a:r>
            <a:r>
              <a:rPr lang="ru-RU" sz="2000" b="1" dirty="0" err="1"/>
              <a:t>тўхтатиб</a:t>
            </a:r>
            <a:r>
              <a:rPr lang="ru-RU" sz="2000" b="1" dirty="0"/>
              <a:t> </a:t>
            </a:r>
            <a:r>
              <a:rPr lang="ru-RU" sz="2000" b="1" dirty="0" err="1"/>
              <a:t>туриш</a:t>
            </a:r>
            <a:r>
              <a:rPr lang="ru-RU" sz="2000" b="1" dirty="0"/>
              <a:t> </a:t>
            </a:r>
            <a:r>
              <a:rPr lang="ru-RU" sz="2000" b="1" dirty="0" err="1"/>
              <a:t>йўли</a:t>
            </a:r>
            <a:r>
              <a:rPr lang="ru-RU" sz="2000" b="1" dirty="0"/>
              <a:t> </a:t>
            </a:r>
            <a:r>
              <a:rPr lang="ru-RU" sz="2000" b="1" dirty="0" err="1"/>
              <a:t>билан</a:t>
            </a:r>
            <a:r>
              <a:rPr lang="ru-RU" sz="2000" b="1" dirty="0"/>
              <a:t> </a:t>
            </a:r>
            <a:r>
              <a:rPr lang="ru-RU" sz="2000" b="1" dirty="0" err="1"/>
              <a:t>ҳам</a:t>
            </a:r>
            <a:r>
              <a:rPr lang="ru-RU" sz="2000" b="1" dirty="0"/>
              <a:t> </a:t>
            </a:r>
            <a:r>
              <a:rPr lang="ru-RU" sz="2000" b="1" dirty="0" err="1"/>
              <a:t>амалга</a:t>
            </a:r>
            <a:r>
              <a:rPr lang="ru-RU" sz="2000" b="1" dirty="0"/>
              <a:t> </a:t>
            </a:r>
            <a:r>
              <a:rPr lang="ru-RU" sz="2000" b="1" dirty="0" err="1"/>
              <a:t>ошириш</a:t>
            </a:r>
            <a:r>
              <a:rPr lang="ru-RU" sz="2000" b="1" dirty="0"/>
              <a:t> </a:t>
            </a:r>
            <a:r>
              <a:rPr lang="ru-RU" sz="2000" b="1" dirty="0" err="1"/>
              <a:t>мумкин</a:t>
            </a:r>
            <a:r>
              <a:rPr lang="ru-RU" sz="2000" b="1" dirty="0"/>
              <a:t>. </a:t>
            </a:r>
            <a:r>
              <a:rPr lang="ru-RU" sz="2000" b="1" dirty="0" err="1"/>
              <a:t>Бунинг</a:t>
            </a:r>
            <a:r>
              <a:rPr lang="ru-RU" sz="2000" b="1" dirty="0"/>
              <a:t> </a:t>
            </a:r>
            <a:r>
              <a:rPr lang="ru-RU" sz="2000" b="1" dirty="0" err="1"/>
              <a:t>учун</a:t>
            </a:r>
            <a:r>
              <a:rPr lang="ru-RU" sz="2000" b="1" dirty="0"/>
              <a:t> </a:t>
            </a:r>
            <a:r>
              <a:rPr lang="ru-RU" sz="2000" b="1" dirty="0" err="1"/>
              <a:t>кузда</a:t>
            </a:r>
            <a:r>
              <a:rPr lang="ru-RU" sz="2000" b="1" dirty="0"/>
              <a:t> </a:t>
            </a:r>
            <a:r>
              <a:rPr lang="ru-RU" sz="2000" b="1" dirty="0" err="1"/>
              <a:t>қазиб</a:t>
            </a:r>
            <a:r>
              <a:rPr lang="ru-RU" sz="2000" b="1" dirty="0"/>
              <a:t> </a:t>
            </a:r>
            <a:r>
              <a:rPr lang="ru-RU" sz="2000" b="1" dirty="0" err="1"/>
              <a:t>олинган</a:t>
            </a:r>
            <a:r>
              <a:rPr lang="ru-RU" sz="2000" b="1" dirty="0"/>
              <a:t> </a:t>
            </a:r>
            <a:r>
              <a:rPr lang="ru-RU" sz="2000" b="1" dirty="0" err="1"/>
              <a:t>ўсимликларни</a:t>
            </a:r>
            <a:r>
              <a:rPr lang="ru-RU" sz="2000" b="1" dirty="0"/>
              <a:t> </a:t>
            </a:r>
            <a:r>
              <a:rPr lang="ru-RU" sz="2000" b="1" dirty="0" err="1"/>
              <a:t>кўмилган</a:t>
            </a:r>
            <a:r>
              <a:rPr lang="ru-RU" sz="2000" b="1" dirty="0"/>
              <a:t> </a:t>
            </a:r>
            <a:r>
              <a:rPr lang="ru-RU" sz="2000" b="1" dirty="0" err="1"/>
              <a:t>ҳолда</a:t>
            </a:r>
            <a:r>
              <a:rPr lang="ru-RU" sz="2000" b="1" dirty="0"/>
              <a:t> </a:t>
            </a:r>
            <a:r>
              <a:rPr lang="ru-RU" sz="2000" b="1" dirty="0" err="1"/>
              <a:t>ертўлаларда</a:t>
            </a:r>
            <a:r>
              <a:rPr lang="ru-RU" sz="2000" b="1" dirty="0"/>
              <a:t> </a:t>
            </a:r>
            <a:r>
              <a:rPr lang="ru-RU" sz="2000" b="1" dirty="0" err="1"/>
              <a:t>ёки</a:t>
            </a:r>
            <a:r>
              <a:rPr lang="ru-RU" sz="2000" b="1" dirty="0"/>
              <a:t> </a:t>
            </a:r>
            <a:r>
              <a:rPr lang="ru-RU" sz="2000" b="1" dirty="0" err="1"/>
              <a:t>совутгичли</a:t>
            </a:r>
            <a:r>
              <a:rPr lang="ru-RU" sz="2000" b="1" dirty="0"/>
              <a:t> </a:t>
            </a:r>
            <a:r>
              <a:rPr lang="ru-RU" sz="2000" b="1" dirty="0" err="1"/>
              <a:t>камераларда</a:t>
            </a:r>
            <a:r>
              <a:rPr lang="ru-RU" sz="2000" b="1" dirty="0"/>
              <a:t> +5 </a:t>
            </a:r>
            <a:r>
              <a:rPr lang="ru-RU" sz="2000" b="1" dirty="0" err="1"/>
              <a:t>0С</a:t>
            </a:r>
            <a:r>
              <a:rPr lang="ru-RU" sz="2000" b="1" dirty="0"/>
              <a:t> дан </a:t>
            </a:r>
            <a:r>
              <a:rPr lang="ru-RU" sz="2000" b="1" dirty="0" err="1"/>
              <a:t>ошмаган</a:t>
            </a:r>
            <a:r>
              <a:rPr lang="ru-RU" sz="2000" b="1" dirty="0"/>
              <a:t> </a:t>
            </a:r>
            <a:r>
              <a:rPr lang="ru-RU" sz="2000" b="1" dirty="0" err="1"/>
              <a:t>ҳароратда</a:t>
            </a:r>
            <a:r>
              <a:rPr lang="ru-RU" sz="2000" b="1" dirty="0"/>
              <a:t> </a:t>
            </a:r>
            <a:r>
              <a:rPr lang="ru-RU" sz="2000" b="1" dirty="0" err="1"/>
              <a:t>сақланади</a:t>
            </a:r>
            <a:r>
              <a:rPr lang="ru-RU" sz="2000" b="1" dirty="0"/>
              <a:t>. </a:t>
            </a:r>
            <a:r>
              <a:rPr lang="ru-RU" sz="2000" b="1" dirty="0" err="1"/>
              <a:t>Ўзбекистон</a:t>
            </a:r>
            <a:r>
              <a:rPr lang="ru-RU" sz="2000" b="1" dirty="0"/>
              <a:t> </a:t>
            </a:r>
            <a:r>
              <a:rPr lang="ru-RU" sz="2000" b="1" dirty="0" err="1"/>
              <a:t>шароитида</a:t>
            </a:r>
            <a:r>
              <a:rPr lang="ru-RU" sz="2000" b="1" dirty="0"/>
              <a:t> </a:t>
            </a:r>
            <a:r>
              <a:rPr lang="ru-RU" sz="2000" b="1" dirty="0" err="1"/>
              <a:t>кузги</a:t>
            </a:r>
            <a:r>
              <a:rPr lang="ru-RU" sz="2000" b="1" dirty="0"/>
              <a:t> </a:t>
            </a:r>
            <a:r>
              <a:rPr lang="ru-RU" sz="2000" b="1" dirty="0" err="1"/>
              <a:t>экиш</a:t>
            </a:r>
            <a:r>
              <a:rPr lang="ru-RU" sz="2000" b="1" dirty="0"/>
              <a:t> </a:t>
            </a:r>
            <a:r>
              <a:rPr lang="ru-RU" sz="2000" b="1" dirty="0" err="1"/>
              <a:t>даврини</a:t>
            </a:r>
            <a:r>
              <a:rPr lang="ru-RU" sz="2000" b="1" dirty="0"/>
              <a:t> </a:t>
            </a:r>
            <a:r>
              <a:rPr lang="ru-RU" sz="2000" b="1" dirty="0" err="1"/>
              <a:t>чўзиш</a:t>
            </a:r>
            <a:r>
              <a:rPr lang="ru-RU" sz="2000" b="1" dirty="0"/>
              <a:t> </a:t>
            </a:r>
            <a:r>
              <a:rPr lang="ru-RU" sz="2000" b="1" dirty="0" err="1"/>
              <a:t>мумкин</a:t>
            </a:r>
            <a:r>
              <a:rPr lang="ru-RU" sz="2000" b="1" dirty="0"/>
              <a:t>, </a:t>
            </a:r>
            <a:r>
              <a:rPr lang="ru-RU" sz="2000" b="1" dirty="0" err="1"/>
              <a:t>агар</a:t>
            </a:r>
            <a:r>
              <a:rPr lang="ru-RU" sz="2000" b="1" dirty="0"/>
              <a:t> </a:t>
            </a:r>
            <a:r>
              <a:rPr lang="ru-RU" sz="2000" b="1" dirty="0" err="1"/>
              <a:t>қишки</a:t>
            </a:r>
            <a:r>
              <a:rPr lang="ru-RU" sz="2000" b="1" dirty="0"/>
              <a:t> </a:t>
            </a:r>
            <a:r>
              <a:rPr lang="ru-RU" sz="2000" b="1" dirty="0" err="1"/>
              <a:t>ойларнинг</a:t>
            </a:r>
            <a:r>
              <a:rPr lang="ru-RU" sz="2000" b="1" dirty="0"/>
              <a:t> об-</a:t>
            </a:r>
            <a:r>
              <a:rPr lang="ru-RU" sz="2000" b="1" dirty="0" err="1"/>
              <a:t>ҳаво</a:t>
            </a:r>
            <a:r>
              <a:rPr lang="ru-RU" sz="2000" b="1" dirty="0"/>
              <a:t> </a:t>
            </a:r>
            <a:r>
              <a:rPr lang="ru-RU" sz="2000" b="1" dirty="0" err="1"/>
              <a:t>шароитлари</a:t>
            </a:r>
            <a:r>
              <a:rPr lang="ru-RU" sz="2000" b="1" dirty="0"/>
              <a:t> </a:t>
            </a:r>
            <a:r>
              <a:rPr lang="ru-RU" sz="2000" b="1" dirty="0" err="1"/>
              <a:t>бунга</a:t>
            </a:r>
            <a:r>
              <a:rPr lang="ru-RU" sz="2000" b="1" dirty="0"/>
              <a:t> </a:t>
            </a:r>
            <a:r>
              <a:rPr lang="ru-RU" sz="2000" b="1" dirty="0" err="1"/>
              <a:t>имкон</a:t>
            </a:r>
            <a:r>
              <a:rPr lang="ru-RU" sz="2000" b="1" dirty="0"/>
              <a:t> берса. </a:t>
            </a:r>
          </a:p>
          <a:p>
            <a:endParaRPr lang="ru-RU" sz="2000" dirty="0"/>
          </a:p>
        </p:txBody>
      </p:sp>
      <p:pic>
        <p:nvPicPr>
          <p:cNvPr id="6146" name="Picture 2" descr="Картинки по запросу деревя"/>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38540" y="4384312"/>
            <a:ext cx="4169024" cy="245236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деревя"/>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44" y="4365104"/>
            <a:ext cx="3796308" cy="2526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59974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790844" cy="922114"/>
          </a:xfrm>
        </p:spPr>
        <p:style>
          <a:lnRef idx="0">
            <a:schemeClr val="accent1"/>
          </a:lnRef>
          <a:fillRef idx="3">
            <a:schemeClr val="accent1"/>
          </a:fillRef>
          <a:effectRef idx="3">
            <a:schemeClr val="accent1"/>
          </a:effectRef>
          <a:fontRef idx="minor">
            <a:schemeClr val="lt1"/>
          </a:fontRef>
        </p:style>
        <p:txBody>
          <a:bodyPr>
            <a:noAutofit/>
          </a:bodyPr>
          <a:lstStyle/>
          <a:p>
            <a:r>
              <a:rPr lang="ru-RU" sz="2400" b="1" i="1" dirty="0" err="1">
                <a:effectLst/>
              </a:rPr>
              <a:t>Экиш</a:t>
            </a:r>
            <a:r>
              <a:rPr lang="ru-RU" sz="2400" b="1" i="1" dirty="0">
                <a:effectLst/>
              </a:rPr>
              <a:t> </a:t>
            </a:r>
            <a:r>
              <a:rPr lang="ru-RU" sz="2400" b="1" i="1" dirty="0" err="1">
                <a:effectLst/>
              </a:rPr>
              <a:t>ўралари</a:t>
            </a:r>
            <a:r>
              <a:rPr lang="ru-RU" sz="2400" b="1" i="1" dirty="0">
                <a:effectLst/>
              </a:rPr>
              <a:t> (</a:t>
            </a:r>
            <a:r>
              <a:rPr lang="ru-RU" sz="2400" b="1" i="1" dirty="0" err="1">
                <a:effectLst/>
              </a:rPr>
              <a:t>чуқурлиги</a:t>
            </a:r>
            <a:r>
              <a:rPr lang="ru-RU" sz="2400" b="1" i="1" dirty="0">
                <a:effectLst/>
              </a:rPr>
              <a:t>) </a:t>
            </a:r>
            <a:r>
              <a:rPr lang="ru-RU" sz="2400" b="1" i="1" dirty="0" err="1">
                <a:effectLst/>
              </a:rPr>
              <a:t>ҳажмининг</a:t>
            </a:r>
            <a:r>
              <a:rPr lang="ru-RU" sz="2400" b="1" i="1" dirty="0">
                <a:effectLst/>
              </a:rPr>
              <a:t> </a:t>
            </a:r>
            <a:r>
              <a:rPr lang="ru-RU" sz="2400" b="1" i="1" dirty="0" err="1">
                <a:effectLst/>
              </a:rPr>
              <a:t>ўсимликлар</a:t>
            </a:r>
            <a:r>
              <a:rPr lang="ru-RU" sz="2400" b="1" i="1" dirty="0">
                <a:effectLst/>
              </a:rPr>
              <a:t>  </a:t>
            </a:r>
            <a:r>
              <a:rPr lang="ru-RU" sz="2400" b="1" i="1" dirty="0" err="1">
                <a:effectLst/>
              </a:rPr>
              <a:t>ўлчамига</a:t>
            </a:r>
            <a:r>
              <a:rPr lang="ru-RU" sz="2400" b="1" i="1" dirty="0">
                <a:effectLst/>
              </a:rPr>
              <a:t> </a:t>
            </a:r>
            <a:r>
              <a:rPr lang="ru-RU" sz="2400" b="1" i="1" dirty="0" err="1">
                <a:effectLst/>
              </a:rPr>
              <a:t>боғлиқлиги</a:t>
            </a:r>
            <a:r>
              <a:rPr lang="ru-RU" sz="2400" b="1" i="1" dirty="0">
                <a:effectLst/>
              </a:rPr>
              <a:t> </a:t>
            </a:r>
            <a:endParaRPr lang="ru-RU" sz="2400" dirty="0"/>
          </a:p>
        </p:txBody>
      </p:sp>
      <p:graphicFrame>
        <p:nvGraphicFramePr>
          <p:cNvPr id="3" name="Таблица 2"/>
          <p:cNvGraphicFramePr>
            <a:graphicFrameLocks noGrp="1"/>
          </p:cNvGraphicFramePr>
          <p:nvPr>
            <p:extLst>
              <p:ext uri="{D42A27DB-BD31-4B8C-83A1-F6EECF244321}">
                <p14:modId xmlns:p14="http://schemas.microsoft.com/office/powerpoint/2010/main" val="1347348006"/>
              </p:ext>
            </p:extLst>
          </p:nvPr>
        </p:nvGraphicFramePr>
        <p:xfrm>
          <a:off x="251520" y="1412776"/>
          <a:ext cx="8568952" cy="4536504"/>
        </p:xfrm>
        <a:graphic>
          <a:graphicData uri="http://schemas.openxmlformats.org/drawingml/2006/table">
            <a:tbl>
              <a:tblPr firstRow="1" firstCol="1" bandRow="1">
                <a:tableStyleId>{7DF18680-E054-41AD-8BC1-D1AEF772440D}</a:tableStyleId>
              </a:tblPr>
              <a:tblGrid>
                <a:gridCol w="4876796">
                  <a:extLst>
                    <a:ext uri="{9D8B030D-6E8A-4147-A177-3AD203B41FA5}">
                      <a16:colId xmlns:a16="http://schemas.microsoft.com/office/drawing/2014/main" val="2685186641"/>
                    </a:ext>
                  </a:extLst>
                </a:gridCol>
                <a:gridCol w="1956394">
                  <a:extLst>
                    <a:ext uri="{9D8B030D-6E8A-4147-A177-3AD203B41FA5}">
                      <a16:colId xmlns:a16="http://schemas.microsoft.com/office/drawing/2014/main" val="230698597"/>
                    </a:ext>
                  </a:extLst>
                </a:gridCol>
                <a:gridCol w="1735762">
                  <a:extLst>
                    <a:ext uri="{9D8B030D-6E8A-4147-A177-3AD203B41FA5}">
                      <a16:colId xmlns:a16="http://schemas.microsoft.com/office/drawing/2014/main" val="2465575834"/>
                    </a:ext>
                  </a:extLst>
                </a:gridCol>
              </a:tblGrid>
              <a:tr h="808360">
                <a:tc>
                  <a:txBody>
                    <a:bodyPr/>
                    <a:lstStyle/>
                    <a:p>
                      <a:pPr indent="342900" algn="just">
                        <a:lnSpc>
                          <a:spcPct val="115000"/>
                        </a:lnSpc>
                        <a:spcAft>
                          <a:spcPts val="0"/>
                        </a:spcAft>
                      </a:pPr>
                      <a:r>
                        <a:rPr lang="ru-RU" sz="2000">
                          <a:effectLst/>
                          <a:latin typeface="Arial Black" panose="020B0A04020102020204" pitchFamily="34" charset="0"/>
                        </a:rPr>
                        <a:t>Илдизи тупроқсиз кўчатлар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just">
                        <a:lnSpc>
                          <a:spcPct val="115000"/>
                        </a:lnSpc>
                        <a:spcAft>
                          <a:spcPts val="0"/>
                        </a:spcAft>
                      </a:pPr>
                      <a:r>
                        <a:rPr lang="ru-RU" sz="2000" dirty="0" err="1">
                          <a:effectLst/>
                          <a:latin typeface="Arial Black" panose="020B0A04020102020204" pitchFamily="34" charset="0"/>
                        </a:rPr>
                        <a:t>Диаметри</a:t>
                      </a:r>
                      <a:r>
                        <a:rPr lang="ru-RU" sz="2000" dirty="0">
                          <a:effectLst/>
                          <a:latin typeface="Arial Black" panose="020B0A04020102020204" pitchFamily="34" charset="0"/>
                        </a:rPr>
                        <a:t>, м </a:t>
                      </a:r>
                      <a:endParaRPr lang="ru-RU" sz="1600" dirty="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just">
                        <a:lnSpc>
                          <a:spcPct val="115000"/>
                        </a:lnSpc>
                        <a:spcAft>
                          <a:spcPts val="0"/>
                        </a:spcAft>
                      </a:pPr>
                      <a:r>
                        <a:rPr lang="ru-RU" sz="2000">
                          <a:effectLst/>
                          <a:latin typeface="Arial Black" panose="020B0A04020102020204" pitchFamily="34" charset="0"/>
                        </a:rPr>
                        <a:t>Чуқурлиги, м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extLst>
                  <a:ext uri="{0D108BD9-81ED-4DB2-BD59-A6C34878D82A}">
                    <a16:rowId xmlns:a16="http://schemas.microsoft.com/office/drawing/2014/main" val="370034940"/>
                  </a:ext>
                </a:extLst>
              </a:tr>
              <a:tr h="808459">
                <a:tc>
                  <a:txBody>
                    <a:bodyPr/>
                    <a:lstStyle/>
                    <a:p>
                      <a:pPr indent="342900" algn="just">
                        <a:lnSpc>
                          <a:spcPct val="115000"/>
                        </a:lnSpc>
                        <a:spcAft>
                          <a:spcPts val="0"/>
                        </a:spcAft>
                      </a:pPr>
                      <a:r>
                        <a:rPr lang="ru-RU" sz="2000">
                          <a:effectLst/>
                          <a:latin typeface="Arial Black" panose="020B0A04020102020204" pitchFamily="34" charset="0"/>
                        </a:rPr>
                        <a:t>Табиий унумдор тупроқларда экилганда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just">
                        <a:lnSpc>
                          <a:spcPct val="115000"/>
                        </a:lnSpc>
                        <a:spcAft>
                          <a:spcPts val="0"/>
                        </a:spcAft>
                      </a:pPr>
                      <a:r>
                        <a:rPr lang="ru-RU" sz="2000">
                          <a:effectLst/>
                          <a:latin typeface="Arial Black" panose="020B0A04020102020204" pitchFamily="34" charset="0"/>
                        </a:rPr>
                        <a:t>0,8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just">
                        <a:lnSpc>
                          <a:spcPct val="115000"/>
                        </a:lnSpc>
                        <a:spcAft>
                          <a:spcPts val="0"/>
                        </a:spcAft>
                      </a:pPr>
                      <a:r>
                        <a:rPr lang="ru-RU" sz="2000">
                          <a:effectLst/>
                          <a:latin typeface="Arial Black" panose="020B0A04020102020204" pitchFamily="34" charset="0"/>
                        </a:rPr>
                        <a:t>0,7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extLst>
                  <a:ext uri="{0D108BD9-81ED-4DB2-BD59-A6C34878D82A}">
                    <a16:rowId xmlns:a16="http://schemas.microsoft.com/office/drawing/2014/main" val="1357212063"/>
                  </a:ext>
                </a:extLst>
              </a:tr>
              <a:tr h="422265">
                <a:tc rowSpan="4">
                  <a:txBody>
                    <a:bodyPr/>
                    <a:lstStyle/>
                    <a:p>
                      <a:pPr indent="342900" algn="just">
                        <a:lnSpc>
                          <a:spcPct val="115000"/>
                        </a:lnSpc>
                        <a:spcAft>
                          <a:spcPts val="0"/>
                        </a:spcAft>
                      </a:pPr>
                      <a:r>
                        <a:rPr lang="ru-RU" sz="2000">
                          <a:effectLst/>
                          <a:latin typeface="Arial Black" panose="020B0A04020102020204" pitchFamily="34" charset="0"/>
                        </a:rPr>
                        <a:t>Озуқа моддалари кам бўлган, қўшимча тупроқ ва ўғитлар солиниши зарур бўлган тупроқлар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nchor="ctr"/>
                </a:tc>
                <a:tc gridSpan="2">
                  <a:txBody>
                    <a:bodyPr/>
                    <a:lstStyle/>
                    <a:p>
                      <a:pPr indent="342900" algn="just">
                        <a:lnSpc>
                          <a:spcPct val="115000"/>
                        </a:lnSpc>
                        <a:spcAft>
                          <a:spcPts val="0"/>
                        </a:spcAft>
                      </a:pPr>
                      <a:r>
                        <a:rPr lang="ru-RU" sz="2000">
                          <a:effectLst/>
                          <a:latin typeface="Arial Black" panose="020B0A04020102020204" pitchFamily="34" charset="0"/>
                        </a:rPr>
                        <a:t>Дарах тлар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tc hMerge="1">
                  <a:txBody>
                    <a:bodyPr/>
                    <a:lstStyle/>
                    <a:p>
                      <a:endParaRPr lang="ru-RU"/>
                    </a:p>
                  </a:txBody>
                  <a:tcPr/>
                </a:tc>
                <a:extLst>
                  <a:ext uri="{0D108BD9-81ED-4DB2-BD59-A6C34878D82A}">
                    <a16:rowId xmlns:a16="http://schemas.microsoft.com/office/drawing/2014/main" val="2611295301"/>
                  </a:ext>
                </a:extLst>
              </a:tr>
              <a:tr h="422265">
                <a:tc vMerge="1">
                  <a:txBody>
                    <a:bodyPr/>
                    <a:lstStyle/>
                    <a:p>
                      <a:endParaRPr lang="ru-RU"/>
                    </a:p>
                  </a:txBody>
                  <a:tcPr/>
                </a:tc>
                <a:tc>
                  <a:txBody>
                    <a:bodyPr/>
                    <a:lstStyle/>
                    <a:p>
                      <a:pPr indent="342900" algn="just">
                        <a:lnSpc>
                          <a:spcPct val="115000"/>
                        </a:lnSpc>
                        <a:spcAft>
                          <a:spcPts val="0"/>
                        </a:spcAft>
                      </a:pPr>
                      <a:r>
                        <a:rPr lang="ru-RU" sz="2000">
                          <a:effectLst/>
                          <a:latin typeface="Arial Black" panose="020B0A04020102020204" pitchFamily="34" charset="0"/>
                        </a:rPr>
                        <a:t>1,0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just">
                        <a:lnSpc>
                          <a:spcPct val="115000"/>
                        </a:lnSpc>
                        <a:spcAft>
                          <a:spcPts val="0"/>
                        </a:spcAft>
                      </a:pPr>
                      <a:r>
                        <a:rPr lang="ru-RU" sz="2000">
                          <a:effectLst/>
                          <a:latin typeface="Arial Black" panose="020B0A04020102020204" pitchFamily="34" charset="0"/>
                        </a:rPr>
                        <a:t>0,8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extLst>
                  <a:ext uri="{0D108BD9-81ED-4DB2-BD59-A6C34878D82A}">
                    <a16:rowId xmlns:a16="http://schemas.microsoft.com/office/drawing/2014/main" val="4033628603"/>
                  </a:ext>
                </a:extLst>
              </a:tr>
              <a:tr h="422265">
                <a:tc vMerge="1">
                  <a:txBody>
                    <a:bodyPr/>
                    <a:lstStyle/>
                    <a:p>
                      <a:endParaRPr lang="ru-RU"/>
                    </a:p>
                  </a:txBody>
                  <a:tcPr/>
                </a:tc>
                <a:tc gridSpan="2">
                  <a:txBody>
                    <a:bodyPr/>
                    <a:lstStyle/>
                    <a:p>
                      <a:pPr indent="342900" algn="just">
                        <a:lnSpc>
                          <a:spcPct val="115000"/>
                        </a:lnSpc>
                        <a:spcAft>
                          <a:spcPts val="0"/>
                        </a:spcAft>
                      </a:pPr>
                      <a:r>
                        <a:rPr lang="ru-RU" sz="2000">
                          <a:effectLst/>
                          <a:latin typeface="Arial Black" panose="020B0A04020102020204" pitchFamily="34" charset="0"/>
                        </a:rPr>
                        <a:t>Бута лар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tc hMerge="1">
                  <a:txBody>
                    <a:bodyPr/>
                    <a:lstStyle/>
                    <a:p>
                      <a:endParaRPr lang="ru-RU"/>
                    </a:p>
                  </a:txBody>
                  <a:tcPr/>
                </a:tc>
                <a:extLst>
                  <a:ext uri="{0D108BD9-81ED-4DB2-BD59-A6C34878D82A}">
                    <a16:rowId xmlns:a16="http://schemas.microsoft.com/office/drawing/2014/main" val="1158214337"/>
                  </a:ext>
                </a:extLst>
              </a:tr>
              <a:tr h="422265">
                <a:tc vMerge="1">
                  <a:txBody>
                    <a:bodyPr/>
                    <a:lstStyle/>
                    <a:p>
                      <a:endParaRPr lang="ru-RU"/>
                    </a:p>
                  </a:txBody>
                  <a:tcPr/>
                </a:tc>
                <a:tc>
                  <a:txBody>
                    <a:bodyPr/>
                    <a:lstStyle/>
                    <a:p>
                      <a:pPr indent="342900" algn="just">
                        <a:lnSpc>
                          <a:spcPct val="115000"/>
                        </a:lnSpc>
                        <a:spcAft>
                          <a:spcPts val="0"/>
                        </a:spcAft>
                      </a:pPr>
                      <a:r>
                        <a:rPr lang="ru-RU" sz="2000">
                          <a:effectLst/>
                          <a:latin typeface="Arial Black" panose="020B0A04020102020204" pitchFamily="34" charset="0"/>
                        </a:rPr>
                        <a:t>0,7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just">
                        <a:lnSpc>
                          <a:spcPct val="115000"/>
                        </a:lnSpc>
                        <a:spcAft>
                          <a:spcPts val="0"/>
                        </a:spcAft>
                      </a:pPr>
                      <a:r>
                        <a:rPr lang="ru-RU" sz="2000">
                          <a:effectLst/>
                          <a:latin typeface="Arial Black" panose="020B0A04020102020204" pitchFamily="34" charset="0"/>
                        </a:rPr>
                        <a:t>0,6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extLst>
                  <a:ext uri="{0D108BD9-81ED-4DB2-BD59-A6C34878D82A}">
                    <a16:rowId xmlns:a16="http://schemas.microsoft.com/office/drawing/2014/main" val="4279316900"/>
                  </a:ext>
                </a:extLst>
              </a:tr>
              <a:tr h="808360">
                <a:tc rowSpan="2">
                  <a:txBody>
                    <a:bodyPr/>
                    <a:lstStyle/>
                    <a:p>
                      <a:pPr indent="342900" algn="just">
                        <a:lnSpc>
                          <a:spcPct val="115000"/>
                        </a:lnSpc>
                        <a:spcAft>
                          <a:spcPts val="0"/>
                        </a:spcAft>
                      </a:pPr>
                      <a:r>
                        <a:rPr lang="ru-RU" sz="2000">
                          <a:effectLst/>
                          <a:latin typeface="Arial Black" panose="020B0A04020102020204" pitchFamily="34" charset="0"/>
                        </a:rPr>
                        <a:t>Хандакларга экилганида: бир қаторли яшил девор Икки қаторли яшил девор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just">
                        <a:lnSpc>
                          <a:spcPct val="115000"/>
                        </a:lnSpc>
                        <a:spcAft>
                          <a:spcPts val="0"/>
                        </a:spcAft>
                      </a:pPr>
                      <a:r>
                        <a:rPr lang="ru-RU" sz="2000">
                          <a:effectLst/>
                          <a:latin typeface="Arial Black" panose="020B0A04020102020204" pitchFamily="34" charset="0"/>
                        </a:rPr>
                        <a:t> </a:t>
                      </a:r>
                      <a:endParaRPr lang="ru-RU" sz="1600">
                        <a:effectLst/>
                        <a:latin typeface="Arial Black" panose="020B0A04020102020204" pitchFamily="34" charset="0"/>
                      </a:endParaRPr>
                    </a:p>
                    <a:p>
                      <a:pPr indent="342900" algn="just">
                        <a:lnSpc>
                          <a:spcPct val="115000"/>
                        </a:lnSpc>
                        <a:spcAft>
                          <a:spcPts val="0"/>
                        </a:spcAft>
                      </a:pPr>
                      <a:r>
                        <a:rPr lang="ru-RU" sz="2000">
                          <a:effectLst/>
                          <a:latin typeface="Arial Black" panose="020B0A04020102020204" pitchFamily="34" charset="0"/>
                        </a:rPr>
                        <a:t>0,55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just">
                        <a:lnSpc>
                          <a:spcPct val="115000"/>
                        </a:lnSpc>
                        <a:spcAft>
                          <a:spcPts val="0"/>
                        </a:spcAft>
                      </a:pPr>
                      <a:r>
                        <a:rPr lang="ru-RU" sz="2000">
                          <a:effectLst/>
                          <a:latin typeface="Arial Black" panose="020B0A04020102020204" pitchFamily="34" charset="0"/>
                        </a:rPr>
                        <a:t>0,6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nchor="b"/>
                </a:tc>
                <a:extLst>
                  <a:ext uri="{0D108BD9-81ED-4DB2-BD59-A6C34878D82A}">
                    <a16:rowId xmlns:a16="http://schemas.microsoft.com/office/drawing/2014/main" val="2501036492"/>
                  </a:ext>
                </a:extLst>
              </a:tr>
              <a:tr h="422265">
                <a:tc vMerge="1">
                  <a:txBody>
                    <a:bodyPr/>
                    <a:lstStyle/>
                    <a:p>
                      <a:endParaRPr lang="ru-RU"/>
                    </a:p>
                  </a:txBody>
                  <a:tcPr/>
                </a:tc>
                <a:tc>
                  <a:txBody>
                    <a:bodyPr/>
                    <a:lstStyle/>
                    <a:p>
                      <a:pPr indent="342900" algn="just">
                        <a:lnSpc>
                          <a:spcPct val="115000"/>
                        </a:lnSpc>
                        <a:spcAft>
                          <a:spcPts val="0"/>
                        </a:spcAft>
                      </a:pPr>
                      <a:r>
                        <a:rPr lang="ru-RU" sz="2000">
                          <a:effectLst/>
                          <a:latin typeface="Arial Black" panose="020B0A04020102020204" pitchFamily="34" charset="0"/>
                        </a:rPr>
                        <a:t>0,8-0,9 </a:t>
                      </a:r>
                      <a:endParaRPr lang="ru-RU" sz="160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indent="342900" algn="just">
                        <a:lnSpc>
                          <a:spcPct val="115000"/>
                        </a:lnSpc>
                        <a:spcAft>
                          <a:spcPts val="0"/>
                        </a:spcAft>
                      </a:pPr>
                      <a:r>
                        <a:rPr lang="ru-RU" sz="2000" dirty="0">
                          <a:effectLst/>
                          <a:latin typeface="Arial Black" panose="020B0A04020102020204" pitchFamily="34" charset="0"/>
                        </a:rPr>
                        <a:t>0,6 </a:t>
                      </a:r>
                      <a:endParaRPr lang="ru-RU" sz="1600" dirty="0">
                        <a:effectLst/>
                        <a:latin typeface="Arial Black" panose="020B0A04020102020204" pitchFamily="34" charset="0"/>
                        <a:ea typeface="Calibri" panose="020F0502020204030204" pitchFamily="34" charset="0"/>
                        <a:cs typeface="Times New Roman" panose="02020603050405020304" pitchFamily="18" charset="0"/>
                      </a:endParaRPr>
                    </a:p>
                  </a:txBody>
                  <a:tcPr marL="67945" marR="73025" marT="37465" marB="0"/>
                </a:tc>
                <a:extLst>
                  <a:ext uri="{0D108BD9-81ED-4DB2-BD59-A6C34878D82A}">
                    <a16:rowId xmlns:a16="http://schemas.microsoft.com/office/drawing/2014/main" val="3587928583"/>
                  </a:ext>
                </a:extLst>
              </a:tr>
            </a:tbl>
          </a:graphicData>
        </a:graphic>
      </p:graphicFrame>
    </p:spTree>
    <p:extLst>
      <p:ext uri="{BB962C8B-B14F-4D97-AF65-F5344CB8AC3E}">
        <p14:creationId xmlns:p14="http://schemas.microsoft.com/office/powerpoint/2010/main" val="12917840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pPr algn="ctr"/>
            <a:r>
              <a:rPr lang="ru-RU" sz="3200" b="1" dirty="0" err="1"/>
              <a:t>Илдиз</a:t>
            </a:r>
            <a:r>
              <a:rPr lang="ru-RU" sz="3200" b="1" dirty="0"/>
              <a:t> </a:t>
            </a:r>
            <a:r>
              <a:rPr lang="ru-RU" sz="3200" b="1" dirty="0" err="1"/>
              <a:t>тупроғи</a:t>
            </a:r>
            <a:r>
              <a:rPr lang="ru-RU" sz="3200" b="1" dirty="0"/>
              <a:t> </a:t>
            </a:r>
            <a:r>
              <a:rPr lang="ru-RU" sz="3200" b="1" dirty="0" err="1"/>
              <a:t>ҳажмига</a:t>
            </a:r>
            <a:r>
              <a:rPr lang="ru-RU" sz="3200" b="1" dirty="0"/>
              <a:t> </a:t>
            </a:r>
            <a:r>
              <a:rPr lang="ru-RU" sz="3200" b="1" dirty="0" err="1"/>
              <a:t>кўра</a:t>
            </a:r>
            <a:r>
              <a:rPr lang="ru-RU" sz="3200" b="1" dirty="0"/>
              <a:t> </a:t>
            </a:r>
            <a:r>
              <a:rPr lang="ru-RU" sz="3200" b="1" dirty="0" err="1"/>
              <a:t>ўранинг</a:t>
            </a:r>
            <a:r>
              <a:rPr lang="ru-RU" sz="3200" b="1" dirty="0"/>
              <a:t> </a:t>
            </a:r>
            <a:r>
              <a:rPr lang="ru-RU" sz="3200" b="1" dirty="0" err="1"/>
              <a:t>ўлчами</a:t>
            </a:r>
            <a:r>
              <a:rPr lang="ru-RU" sz="3200" b="1" dirty="0"/>
              <a:t> </a:t>
            </a:r>
            <a:endParaRPr lang="ru-RU" sz="3200" dirty="0"/>
          </a:p>
        </p:txBody>
      </p:sp>
      <p:graphicFrame>
        <p:nvGraphicFramePr>
          <p:cNvPr id="4" name="Таблица 3"/>
          <p:cNvGraphicFramePr>
            <a:graphicFrameLocks noGrp="1"/>
          </p:cNvGraphicFramePr>
          <p:nvPr>
            <p:extLst>
              <p:ext uri="{D42A27DB-BD31-4B8C-83A1-F6EECF244321}">
                <p14:modId xmlns:p14="http://schemas.microsoft.com/office/powerpoint/2010/main" val="3236441717"/>
              </p:ext>
            </p:extLst>
          </p:nvPr>
        </p:nvGraphicFramePr>
        <p:xfrm>
          <a:off x="24791" y="1700808"/>
          <a:ext cx="8784977" cy="4726745"/>
        </p:xfrm>
        <a:graphic>
          <a:graphicData uri="http://schemas.openxmlformats.org/drawingml/2006/table">
            <a:tbl>
              <a:tblPr firstRow="1" firstCol="1" bandRow="1">
                <a:tableStyleId>{5C22544A-7EE6-4342-B048-85BDC9FD1C3A}</a:tableStyleId>
              </a:tblPr>
              <a:tblGrid>
                <a:gridCol w="1961499">
                  <a:extLst>
                    <a:ext uri="{9D8B030D-6E8A-4147-A177-3AD203B41FA5}">
                      <a16:colId xmlns:a16="http://schemas.microsoft.com/office/drawing/2014/main" val="1349458092"/>
                    </a:ext>
                  </a:extLst>
                </a:gridCol>
                <a:gridCol w="1267710">
                  <a:extLst>
                    <a:ext uri="{9D8B030D-6E8A-4147-A177-3AD203B41FA5}">
                      <a16:colId xmlns:a16="http://schemas.microsoft.com/office/drawing/2014/main" val="1002371112"/>
                    </a:ext>
                  </a:extLst>
                </a:gridCol>
                <a:gridCol w="1084274">
                  <a:extLst>
                    <a:ext uri="{9D8B030D-6E8A-4147-A177-3AD203B41FA5}">
                      <a16:colId xmlns:a16="http://schemas.microsoft.com/office/drawing/2014/main" val="257528731"/>
                    </a:ext>
                  </a:extLst>
                </a:gridCol>
                <a:gridCol w="1009810">
                  <a:extLst>
                    <a:ext uri="{9D8B030D-6E8A-4147-A177-3AD203B41FA5}">
                      <a16:colId xmlns:a16="http://schemas.microsoft.com/office/drawing/2014/main" val="3305543139"/>
                    </a:ext>
                  </a:extLst>
                </a:gridCol>
                <a:gridCol w="988014">
                  <a:extLst>
                    <a:ext uri="{9D8B030D-6E8A-4147-A177-3AD203B41FA5}">
                      <a16:colId xmlns:a16="http://schemas.microsoft.com/office/drawing/2014/main" val="4216031884"/>
                    </a:ext>
                  </a:extLst>
                </a:gridCol>
                <a:gridCol w="1236835">
                  <a:extLst>
                    <a:ext uri="{9D8B030D-6E8A-4147-A177-3AD203B41FA5}">
                      <a16:colId xmlns:a16="http://schemas.microsoft.com/office/drawing/2014/main" val="2704339167"/>
                    </a:ext>
                  </a:extLst>
                </a:gridCol>
                <a:gridCol w="1236835">
                  <a:extLst>
                    <a:ext uri="{9D8B030D-6E8A-4147-A177-3AD203B41FA5}">
                      <a16:colId xmlns:a16="http://schemas.microsoft.com/office/drawing/2014/main" val="1651930581"/>
                    </a:ext>
                  </a:extLst>
                </a:gridCol>
              </a:tblGrid>
              <a:tr h="316453">
                <a:tc rowSpan="2">
                  <a:txBody>
                    <a:bodyPr/>
                    <a:lstStyle/>
                    <a:p>
                      <a:pPr marL="0" indent="0" algn="just">
                        <a:lnSpc>
                          <a:spcPct val="115000"/>
                        </a:lnSpc>
                        <a:spcAft>
                          <a:spcPts val="0"/>
                        </a:spcAft>
                      </a:pPr>
                      <a:r>
                        <a:rPr lang="ru-RU" sz="2000">
                          <a:effectLst/>
                        </a:rPr>
                        <a:t>Кўчат илдизини тупроғи билан солиш материали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gridSpan="3">
                  <a:txBody>
                    <a:bodyPr/>
                    <a:lstStyle/>
                    <a:p>
                      <a:pPr marL="0" indent="0" algn="just">
                        <a:lnSpc>
                          <a:spcPct val="115000"/>
                        </a:lnSpc>
                        <a:spcAft>
                          <a:spcPts val="0"/>
                        </a:spcAft>
                      </a:pPr>
                      <a:r>
                        <a:rPr lang="ru-RU" sz="2000">
                          <a:effectLst/>
                        </a:rPr>
                        <a:t>Илдиз тупроғи,м.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hMerge="1">
                  <a:txBody>
                    <a:bodyPr/>
                    <a:lstStyle/>
                    <a:p>
                      <a:endParaRPr lang="ru-RU"/>
                    </a:p>
                  </a:txBody>
                  <a:tcPr/>
                </a:tc>
                <a:tc hMerge="1">
                  <a:txBody>
                    <a:bodyPr/>
                    <a:lstStyle/>
                    <a:p>
                      <a:endParaRPr lang="ru-RU"/>
                    </a:p>
                  </a:txBody>
                  <a:tcPr/>
                </a:tc>
                <a:tc>
                  <a:txBody>
                    <a:bodyPr/>
                    <a:lstStyle/>
                    <a:p>
                      <a:pPr marL="0" indent="0" algn="just">
                        <a:lnSpc>
                          <a:spcPct val="115000"/>
                        </a:lnSpc>
                        <a:spcAft>
                          <a:spcPts val="0"/>
                        </a:spcAft>
                      </a:pPr>
                      <a:r>
                        <a:rPr lang="ru-RU" sz="20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gridSpan="2">
                  <a:txBody>
                    <a:bodyPr/>
                    <a:lstStyle/>
                    <a:p>
                      <a:pPr marL="0" indent="0" algn="just">
                        <a:lnSpc>
                          <a:spcPct val="115000"/>
                        </a:lnSpc>
                        <a:spcAft>
                          <a:spcPts val="0"/>
                        </a:spcAft>
                      </a:pPr>
                      <a:r>
                        <a:rPr lang="ru-RU" sz="2000">
                          <a:effectLst/>
                        </a:rPr>
                        <a:t>Чуқур, м.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hMerge="1">
                  <a:txBody>
                    <a:bodyPr/>
                    <a:lstStyle/>
                    <a:p>
                      <a:endParaRPr lang="ru-RU"/>
                    </a:p>
                  </a:txBody>
                  <a:tcPr/>
                </a:tc>
                <a:extLst>
                  <a:ext uri="{0D108BD9-81ED-4DB2-BD59-A6C34878D82A}">
                    <a16:rowId xmlns:a16="http://schemas.microsoft.com/office/drawing/2014/main" val="1003264864"/>
                  </a:ext>
                </a:extLst>
              </a:tr>
              <a:tr h="1188821">
                <a:tc vMerge="1">
                  <a:txBody>
                    <a:bodyPr/>
                    <a:lstStyle/>
                    <a:p>
                      <a:endParaRPr lang="ru-RU"/>
                    </a:p>
                  </a:txBody>
                  <a:tcPr/>
                </a:tc>
                <a:tc>
                  <a:txBody>
                    <a:bodyPr/>
                    <a:lstStyle/>
                    <a:p>
                      <a:pPr marL="0" indent="0" algn="just">
                        <a:lnSpc>
                          <a:spcPct val="115000"/>
                        </a:lnSpc>
                        <a:spcAft>
                          <a:spcPts val="0"/>
                        </a:spcAft>
                      </a:pPr>
                      <a:r>
                        <a:rPr lang="ru-RU" sz="2000">
                          <a:effectLst/>
                        </a:rPr>
                        <a:t>Диаметри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nchor="ctr"/>
                </a:tc>
                <a:tc>
                  <a:txBody>
                    <a:bodyPr/>
                    <a:lstStyle/>
                    <a:p>
                      <a:pPr marL="0" indent="0" algn="just">
                        <a:lnSpc>
                          <a:spcPct val="115000"/>
                        </a:lnSpc>
                        <a:spcAft>
                          <a:spcPts val="0"/>
                        </a:spcAft>
                      </a:pPr>
                      <a:r>
                        <a:rPr lang="ru-RU" sz="2000">
                          <a:effectLst/>
                        </a:rPr>
                        <a:t>Атроф ўлчами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Баландлиги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Чуқурлиги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Атроф ўлчами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Диаметри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nchor="ctr"/>
                </a:tc>
                <a:extLst>
                  <a:ext uri="{0D108BD9-81ED-4DB2-BD59-A6C34878D82A}">
                    <a16:rowId xmlns:a16="http://schemas.microsoft.com/office/drawing/2014/main" val="314888722"/>
                  </a:ext>
                </a:extLst>
              </a:tr>
              <a:tr h="607242">
                <a:tc>
                  <a:txBody>
                    <a:bodyPr/>
                    <a:lstStyle/>
                    <a:p>
                      <a:pPr marL="0" indent="0" algn="just">
                        <a:lnSpc>
                          <a:spcPct val="115000"/>
                        </a:lnSpc>
                        <a:spcAft>
                          <a:spcPts val="0"/>
                        </a:spcAft>
                      </a:pPr>
                      <a:r>
                        <a:rPr lang="ru-RU" sz="2000">
                          <a:effectLst/>
                        </a:rPr>
                        <a:t>Юмшоқ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0,6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0,5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1,0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0,7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extLst>
                  <a:ext uri="{0D108BD9-81ED-4DB2-BD59-A6C34878D82A}">
                    <a16:rowId xmlns:a16="http://schemas.microsoft.com/office/drawing/2014/main" val="1552646442"/>
                  </a:ext>
                </a:extLst>
              </a:tr>
              <a:tr h="2351980">
                <a:tc>
                  <a:txBody>
                    <a:bodyPr/>
                    <a:lstStyle/>
                    <a:p>
                      <a:pPr marL="0" indent="0" algn="just">
                        <a:lnSpc>
                          <a:spcPct val="115000"/>
                        </a:lnSpc>
                        <a:spcAft>
                          <a:spcPts val="0"/>
                        </a:spcAft>
                      </a:pPr>
                      <a:r>
                        <a:rPr lang="ru-RU" sz="2000">
                          <a:effectLst/>
                        </a:rPr>
                        <a:t>Қаттиқ </a:t>
                      </a:r>
                      <a:endParaRPr lang="ru-RU" sz="1600">
                        <a:effectLst/>
                      </a:endParaRPr>
                    </a:p>
                    <a:p>
                      <a:pPr marL="0" indent="0" algn="just">
                        <a:lnSpc>
                          <a:spcPct val="115000"/>
                        </a:lnSpc>
                        <a:spcAft>
                          <a:spcPts val="0"/>
                        </a:spcAft>
                      </a:pPr>
                      <a:r>
                        <a:rPr lang="ru-RU" sz="2000">
                          <a:effectLst/>
                        </a:rPr>
                        <a:t>(яшчиклар)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0,8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dirty="0" err="1">
                          <a:effectLst/>
                        </a:rPr>
                        <a:t>1,0х1,0</a:t>
                      </a:r>
                      <a:r>
                        <a:rPr lang="ru-RU" sz="2000" dirty="0">
                          <a:effectLst/>
                        </a:rPr>
                        <a:t> </a:t>
                      </a:r>
                      <a:endParaRPr lang="ru-RU" sz="1600" dirty="0">
                        <a:effectLst/>
                      </a:endParaRPr>
                    </a:p>
                    <a:p>
                      <a:pPr marL="0" indent="0" algn="just">
                        <a:lnSpc>
                          <a:spcPct val="115000"/>
                        </a:lnSpc>
                        <a:spcAft>
                          <a:spcPts val="0"/>
                        </a:spcAft>
                      </a:pPr>
                      <a:r>
                        <a:rPr lang="ru-RU" sz="2000" dirty="0" err="1">
                          <a:effectLst/>
                        </a:rPr>
                        <a:t>1,3х1,3</a:t>
                      </a:r>
                      <a:r>
                        <a:rPr lang="ru-RU" sz="2000" dirty="0">
                          <a:effectLst/>
                        </a:rPr>
                        <a:t> </a:t>
                      </a:r>
                      <a:endParaRPr lang="ru-RU" sz="1600" dirty="0">
                        <a:effectLst/>
                      </a:endParaRPr>
                    </a:p>
                    <a:p>
                      <a:pPr marL="0" indent="0" algn="just">
                        <a:lnSpc>
                          <a:spcPct val="115000"/>
                        </a:lnSpc>
                        <a:spcAft>
                          <a:spcPts val="0"/>
                        </a:spcAft>
                      </a:pPr>
                      <a:r>
                        <a:rPr lang="ru-RU" sz="2000" dirty="0" err="1">
                          <a:effectLst/>
                        </a:rPr>
                        <a:t>1,5х1,5</a:t>
                      </a:r>
                      <a:r>
                        <a:rPr lang="ru-RU" sz="2000" dirty="0">
                          <a:effectLst/>
                        </a:rPr>
                        <a:t> </a:t>
                      </a:r>
                      <a:endParaRPr lang="ru-RU" sz="1600" dirty="0">
                        <a:effectLst/>
                      </a:endParaRPr>
                    </a:p>
                    <a:p>
                      <a:pPr marL="0" indent="0" algn="just">
                        <a:lnSpc>
                          <a:spcPct val="115000"/>
                        </a:lnSpc>
                        <a:spcAft>
                          <a:spcPts val="0"/>
                        </a:spcAft>
                      </a:pPr>
                      <a:r>
                        <a:rPr lang="ru-RU" sz="2000" dirty="0" err="1">
                          <a:effectLst/>
                        </a:rPr>
                        <a:t>1,5х1,5</a:t>
                      </a:r>
                      <a:r>
                        <a:rPr lang="ru-RU" sz="2000" dirty="0">
                          <a:effectLst/>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0,60 </a:t>
                      </a:r>
                      <a:endParaRPr lang="ru-RU" sz="1600">
                        <a:effectLst/>
                      </a:endParaRPr>
                    </a:p>
                    <a:p>
                      <a:pPr marL="0" indent="0" algn="just">
                        <a:lnSpc>
                          <a:spcPct val="115000"/>
                        </a:lnSpc>
                        <a:spcAft>
                          <a:spcPts val="0"/>
                        </a:spcAft>
                      </a:pPr>
                      <a:r>
                        <a:rPr lang="ru-RU" sz="2000">
                          <a:effectLst/>
                        </a:rPr>
                        <a:t>0,60 </a:t>
                      </a:r>
                      <a:endParaRPr lang="ru-RU" sz="1600">
                        <a:effectLst/>
                      </a:endParaRPr>
                    </a:p>
                    <a:p>
                      <a:pPr marL="0" indent="0" algn="just">
                        <a:lnSpc>
                          <a:spcPct val="115000"/>
                        </a:lnSpc>
                        <a:spcAft>
                          <a:spcPts val="0"/>
                        </a:spcAft>
                      </a:pPr>
                      <a:r>
                        <a:rPr lang="ru-RU" sz="2000">
                          <a:effectLst/>
                        </a:rPr>
                        <a:t>0,60 </a:t>
                      </a:r>
                      <a:endParaRPr lang="ru-RU" sz="1600">
                        <a:effectLst/>
                      </a:endParaRPr>
                    </a:p>
                    <a:p>
                      <a:pPr marL="0" indent="0" algn="just">
                        <a:lnSpc>
                          <a:spcPct val="115000"/>
                        </a:lnSpc>
                        <a:spcAft>
                          <a:spcPts val="0"/>
                        </a:spcAft>
                      </a:pPr>
                      <a:r>
                        <a:rPr lang="ru-RU" sz="2000">
                          <a:effectLst/>
                        </a:rPr>
                        <a:t>0,65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1,5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a:effectLst/>
                        </a:rPr>
                        <a:t>- 1,9х1,9 </a:t>
                      </a:r>
                      <a:endParaRPr lang="ru-RU" sz="1600">
                        <a:effectLst/>
                      </a:endParaRPr>
                    </a:p>
                    <a:p>
                      <a:pPr marL="0" indent="0" algn="just">
                        <a:lnSpc>
                          <a:spcPct val="115000"/>
                        </a:lnSpc>
                        <a:spcAft>
                          <a:spcPts val="0"/>
                        </a:spcAft>
                      </a:pPr>
                      <a:r>
                        <a:rPr lang="ru-RU" sz="2000">
                          <a:effectLst/>
                        </a:rPr>
                        <a:t>2,2х2,2 </a:t>
                      </a:r>
                      <a:endParaRPr lang="ru-RU" sz="1600">
                        <a:effectLst/>
                      </a:endParaRPr>
                    </a:p>
                    <a:p>
                      <a:pPr marL="0" indent="0" algn="just">
                        <a:lnSpc>
                          <a:spcPct val="115000"/>
                        </a:lnSpc>
                        <a:spcAft>
                          <a:spcPts val="0"/>
                        </a:spcAft>
                      </a:pPr>
                      <a:r>
                        <a:rPr lang="ru-RU" sz="2000">
                          <a:effectLst/>
                        </a:rPr>
                        <a:t>2,4х2,4 </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tc>
                  <a:txBody>
                    <a:bodyPr/>
                    <a:lstStyle/>
                    <a:p>
                      <a:pPr marL="0" indent="0" algn="just">
                        <a:lnSpc>
                          <a:spcPct val="115000"/>
                        </a:lnSpc>
                        <a:spcAft>
                          <a:spcPts val="0"/>
                        </a:spcAft>
                      </a:pPr>
                      <a:r>
                        <a:rPr lang="ru-RU" sz="2000" dirty="0">
                          <a:effectLst/>
                        </a:rPr>
                        <a:t>0,85 0,85 </a:t>
                      </a:r>
                      <a:endParaRPr lang="ru-RU" sz="1600" dirty="0">
                        <a:effectLst/>
                      </a:endParaRPr>
                    </a:p>
                    <a:p>
                      <a:pPr marL="0" indent="0" algn="just">
                        <a:lnSpc>
                          <a:spcPct val="115000"/>
                        </a:lnSpc>
                        <a:spcAft>
                          <a:spcPts val="0"/>
                        </a:spcAft>
                      </a:pPr>
                      <a:r>
                        <a:rPr lang="ru-RU" sz="2000" dirty="0">
                          <a:effectLst/>
                        </a:rPr>
                        <a:t>0,85 0,85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37465" marB="0"/>
                </a:tc>
                <a:extLst>
                  <a:ext uri="{0D108BD9-81ED-4DB2-BD59-A6C34878D82A}">
                    <a16:rowId xmlns:a16="http://schemas.microsoft.com/office/drawing/2014/main" val="4104136934"/>
                  </a:ext>
                </a:extLst>
              </a:tr>
            </a:tbl>
          </a:graphicData>
        </a:graphic>
      </p:graphicFrame>
    </p:spTree>
    <p:extLst>
      <p:ext uri="{BB962C8B-B14F-4D97-AF65-F5344CB8AC3E}">
        <p14:creationId xmlns:p14="http://schemas.microsoft.com/office/powerpoint/2010/main" val="36923517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292650" y="-29344"/>
            <a:ext cx="8856984" cy="3744416"/>
          </a:xfrm>
        </p:spPr>
        <p:style>
          <a:lnRef idx="2">
            <a:schemeClr val="accent4">
              <a:shade val="50000"/>
            </a:schemeClr>
          </a:lnRef>
          <a:fillRef idx="1">
            <a:schemeClr val="accent4"/>
          </a:fillRef>
          <a:effectRef idx="0">
            <a:schemeClr val="accent4"/>
          </a:effectRef>
          <a:fontRef idx="minor">
            <a:schemeClr val="lt1"/>
          </a:fontRef>
        </p:style>
        <p:txBody>
          <a:bodyPr>
            <a:normAutofit fontScale="70000" lnSpcReduction="20000"/>
          </a:bodyPr>
          <a:lstStyle/>
          <a:p>
            <a:pPr algn="just" fontAlgn="base" hangingPunct="0"/>
            <a:r>
              <a:rPr lang="ru-RU" sz="2400" b="1" dirty="0"/>
              <a:t>ДАРАХТ ВА БУТАЛАРНИ ПАРВАРИШЛАШ </a:t>
            </a:r>
          </a:p>
          <a:p>
            <a:pPr algn="just" fontAlgn="base" hangingPunct="0"/>
            <a:r>
              <a:rPr lang="ru-RU" sz="2400" b="1" dirty="0"/>
              <a:t> </a:t>
            </a:r>
            <a:r>
              <a:rPr lang="ru-RU" sz="2400" b="1" dirty="0" err="1"/>
              <a:t>Экинзорлар</a:t>
            </a:r>
            <a:r>
              <a:rPr lang="ru-RU" sz="2400" b="1" dirty="0"/>
              <a:t> </a:t>
            </a:r>
            <a:r>
              <a:rPr lang="ru-RU" sz="2400" b="1" dirty="0" err="1"/>
              <a:t>барпо</a:t>
            </a:r>
            <a:r>
              <a:rPr lang="ru-RU" sz="2400" b="1" dirty="0"/>
              <a:t> </a:t>
            </a:r>
            <a:r>
              <a:rPr lang="ru-RU" sz="2400" b="1" dirty="0" err="1"/>
              <a:t>этиш</a:t>
            </a:r>
            <a:r>
              <a:rPr lang="ru-RU" sz="2400" b="1" dirty="0"/>
              <a:t> </a:t>
            </a:r>
            <a:r>
              <a:rPr lang="ru-RU" sz="2400" b="1" dirty="0" err="1"/>
              <a:t>билан</a:t>
            </a:r>
            <a:r>
              <a:rPr lang="ru-RU" sz="2400" b="1" dirty="0"/>
              <a:t> </a:t>
            </a:r>
            <a:r>
              <a:rPr lang="ru-RU" sz="2400" b="1" dirty="0" err="1"/>
              <a:t>кўкаламзорлаштириш</a:t>
            </a:r>
            <a:r>
              <a:rPr lang="ru-RU" sz="2400" b="1" dirty="0"/>
              <a:t> </a:t>
            </a:r>
            <a:r>
              <a:rPr lang="ru-RU" sz="2400" b="1" dirty="0" err="1"/>
              <a:t>ишлари</a:t>
            </a:r>
            <a:r>
              <a:rPr lang="ru-RU" sz="2400" b="1" dirty="0"/>
              <a:t> </a:t>
            </a:r>
            <a:r>
              <a:rPr lang="ru-RU" sz="2400" b="1" dirty="0" err="1"/>
              <a:t>тугамайди</a:t>
            </a:r>
            <a:r>
              <a:rPr lang="ru-RU" sz="2400" b="1" dirty="0"/>
              <a:t>. </a:t>
            </a:r>
            <a:r>
              <a:rPr lang="ru-RU" sz="2400" b="1" dirty="0" err="1"/>
              <a:t>Ўсимликлар</a:t>
            </a:r>
            <a:r>
              <a:rPr lang="ru-RU" sz="2400" b="1" dirty="0"/>
              <a:t> </a:t>
            </a:r>
            <a:r>
              <a:rPr lang="ru-RU" sz="2400" b="1" dirty="0" err="1"/>
              <a:t>яхши</a:t>
            </a:r>
            <a:r>
              <a:rPr lang="ru-RU" sz="2400" b="1" dirty="0"/>
              <a:t> </a:t>
            </a:r>
            <a:r>
              <a:rPr lang="ru-RU" sz="2400" b="1" dirty="0" err="1"/>
              <a:t>ўсиб-ривожланиши</a:t>
            </a:r>
            <a:r>
              <a:rPr lang="ru-RU" sz="2400" b="1" dirty="0"/>
              <a:t> </a:t>
            </a:r>
            <a:r>
              <a:rPr lang="ru-RU" sz="2400" b="1" dirty="0" err="1"/>
              <a:t>ва</a:t>
            </a:r>
            <a:r>
              <a:rPr lang="ru-RU" sz="2400" b="1" dirty="0"/>
              <a:t> </a:t>
            </a:r>
            <a:r>
              <a:rPr lang="ru-RU" sz="2400" b="1" dirty="0" err="1"/>
              <a:t>юқори</a:t>
            </a:r>
            <a:r>
              <a:rPr lang="ru-RU" sz="2400" b="1" dirty="0"/>
              <a:t> </a:t>
            </a:r>
            <a:r>
              <a:rPr lang="ru-RU" sz="2400" b="1" dirty="0" err="1"/>
              <a:t>манзарали</a:t>
            </a:r>
            <a:r>
              <a:rPr lang="ru-RU" sz="2400" b="1" dirty="0"/>
              <a:t> </a:t>
            </a:r>
            <a:r>
              <a:rPr lang="ru-RU" sz="2400" b="1" dirty="0" err="1"/>
              <a:t>хусусиятларга</a:t>
            </a:r>
            <a:r>
              <a:rPr lang="ru-RU" sz="2400" b="1" dirty="0"/>
              <a:t> </a:t>
            </a:r>
            <a:r>
              <a:rPr lang="ru-RU" sz="2400" b="1" dirty="0" err="1"/>
              <a:t>эга</a:t>
            </a:r>
            <a:r>
              <a:rPr lang="ru-RU" sz="2400" b="1" dirty="0"/>
              <a:t> </a:t>
            </a:r>
            <a:r>
              <a:rPr lang="ru-RU" sz="2400" b="1" dirty="0" err="1"/>
              <a:t>бўлиши</a:t>
            </a:r>
            <a:r>
              <a:rPr lang="ru-RU" sz="2400" b="1" dirty="0"/>
              <a:t> </a:t>
            </a:r>
            <a:r>
              <a:rPr lang="ru-RU" sz="2400" b="1" dirty="0" err="1"/>
              <a:t>учун</a:t>
            </a:r>
            <a:r>
              <a:rPr lang="ru-RU" sz="2400" b="1" dirty="0"/>
              <a:t> </a:t>
            </a:r>
            <a:r>
              <a:rPr lang="ru-RU" sz="2400" b="1" dirty="0" err="1"/>
              <a:t>уларни</a:t>
            </a:r>
            <a:r>
              <a:rPr lang="ru-RU" sz="2400" b="1" dirty="0"/>
              <a:t> </a:t>
            </a:r>
            <a:r>
              <a:rPr lang="ru-RU" sz="2400" b="1" dirty="0" err="1"/>
              <a:t>кундалик</a:t>
            </a:r>
            <a:r>
              <a:rPr lang="ru-RU" sz="2400" b="1" dirty="0"/>
              <a:t>, </a:t>
            </a:r>
            <a:r>
              <a:rPr lang="ru-RU" sz="2400" b="1" dirty="0" err="1"/>
              <a:t>узоқ</a:t>
            </a:r>
            <a:r>
              <a:rPr lang="ru-RU" sz="2400" b="1" dirty="0"/>
              <a:t> </a:t>
            </a:r>
            <a:r>
              <a:rPr lang="ru-RU" sz="2400" b="1" dirty="0" err="1"/>
              <a:t>муддат</a:t>
            </a:r>
            <a:r>
              <a:rPr lang="ru-RU" sz="2400" b="1" dirty="0"/>
              <a:t> </a:t>
            </a:r>
            <a:r>
              <a:rPr lang="ru-RU" sz="2400" b="1" dirty="0" err="1"/>
              <a:t>яхши</a:t>
            </a:r>
            <a:r>
              <a:rPr lang="ru-RU" sz="2400" b="1" dirty="0"/>
              <a:t> </a:t>
            </a:r>
            <a:r>
              <a:rPr lang="ru-RU" sz="2400" b="1" dirty="0" err="1"/>
              <a:t>парваришлаш</a:t>
            </a:r>
            <a:r>
              <a:rPr lang="ru-RU" sz="2400" b="1" dirty="0"/>
              <a:t> </a:t>
            </a:r>
            <a:r>
              <a:rPr lang="ru-RU" sz="2400" b="1" dirty="0" err="1"/>
              <a:t>керак</a:t>
            </a:r>
            <a:r>
              <a:rPr lang="ru-RU" sz="2400" b="1" dirty="0"/>
              <a:t> </a:t>
            </a:r>
            <a:r>
              <a:rPr lang="ru-RU" sz="2400" b="1" dirty="0" err="1"/>
              <a:t>бўлади</a:t>
            </a:r>
            <a:r>
              <a:rPr lang="ru-RU" sz="2400" b="1" dirty="0"/>
              <a:t>. </a:t>
            </a:r>
            <a:r>
              <a:rPr lang="ru-RU" sz="2400" b="1" dirty="0" err="1"/>
              <a:t>Дарахт</a:t>
            </a:r>
            <a:r>
              <a:rPr lang="ru-RU" sz="2400" b="1" dirty="0"/>
              <a:t> </a:t>
            </a:r>
            <a:r>
              <a:rPr lang="ru-RU" sz="2400" b="1" dirty="0" err="1"/>
              <a:t>ва</a:t>
            </a:r>
            <a:r>
              <a:rPr lang="ru-RU" sz="2400" b="1" dirty="0"/>
              <a:t> </a:t>
            </a:r>
            <a:r>
              <a:rPr lang="ru-RU" sz="2400" b="1" dirty="0" err="1"/>
              <a:t>буталарни</a:t>
            </a:r>
            <a:r>
              <a:rPr lang="ru-RU" sz="2400" b="1" dirty="0"/>
              <a:t> </a:t>
            </a:r>
            <a:r>
              <a:rPr lang="ru-RU" sz="2400" b="1" dirty="0" err="1"/>
              <a:t>парваришлаш</a:t>
            </a:r>
            <a:r>
              <a:rPr lang="ru-RU" sz="2400" b="1" dirty="0"/>
              <a:t> – </a:t>
            </a:r>
            <a:r>
              <a:rPr lang="ru-RU" sz="2400" b="1" dirty="0" err="1"/>
              <a:t>тадбирлар</a:t>
            </a:r>
            <a:r>
              <a:rPr lang="ru-RU" sz="2400" b="1" dirty="0"/>
              <a:t> </a:t>
            </a:r>
            <a:r>
              <a:rPr lang="ru-RU" sz="2400" b="1" dirty="0" err="1"/>
              <a:t>тизими</a:t>
            </a:r>
            <a:r>
              <a:rPr lang="ru-RU" sz="2400" b="1" dirty="0"/>
              <a:t> </a:t>
            </a:r>
            <a:r>
              <a:rPr lang="ru-RU" sz="2400" b="1" dirty="0" err="1"/>
              <a:t>бўлса</a:t>
            </a:r>
            <a:r>
              <a:rPr lang="ru-RU" sz="2400" b="1" dirty="0"/>
              <a:t>, улар </a:t>
            </a:r>
            <a:r>
              <a:rPr lang="ru-RU" sz="2400" b="1" dirty="0" err="1"/>
              <a:t>ўсимликлар</a:t>
            </a:r>
            <a:r>
              <a:rPr lang="ru-RU" sz="2400" b="1" dirty="0"/>
              <a:t> </a:t>
            </a:r>
            <a:r>
              <a:rPr lang="ru-RU" sz="2400" b="1" dirty="0" err="1"/>
              <a:t>экилганидан</a:t>
            </a:r>
            <a:r>
              <a:rPr lang="ru-RU" sz="2400" b="1" dirty="0"/>
              <a:t> </a:t>
            </a:r>
            <a:r>
              <a:rPr lang="ru-RU" sz="2400" b="1" dirty="0" err="1"/>
              <a:t>кейин</a:t>
            </a:r>
            <a:r>
              <a:rPr lang="ru-RU" sz="2400" b="1" dirty="0"/>
              <a:t> </a:t>
            </a:r>
            <a:r>
              <a:rPr lang="ru-RU" sz="2400" b="1" dirty="0" err="1"/>
              <a:t>тутиб</a:t>
            </a:r>
            <a:r>
              <a:rPr lang="ru-RU" sz="2400" b="1" dirty="0"/>
              <a:t> </a:t>
            </a:r>
            <a:r>
              <a:rPr lang="ru-RU" sz="2400" b="1" dirty="0" err="1"/>
              <a:t>кетиши</a:t>
            </a:r>
            <a:r>
              <a:rPr lang="ru-RU" sz="2400" b="1" dirty="0"/>
              <a:t> </a:t>
            </a:r>
            <a:r>
              <a:rPr lang="ru-RU" sz="2400" b="1" dirty="0" err="1"/>
              <a:t>ҳамда</a:t>
            </a:r>
            <a:r>
              <a:rPr lang="ru-RU" sz="2400" b="1" dirty="0"/>
              <a:t> </a:t>
            </a:r>
            <a:r>
              <a:rPr lang="ru-RU" sz="2400" b="1" dirty="0" err="1"/>
              <a:t>биологик</a:t>
            </a:r>
            <a:r>
              <a:rPr lang="ru-RU" sz="2400" b="1" dirty="0"/>
              <a:t> </a:t>
            </a:r>
            <a:r>
              <a:rPr lang="ru-RU" sz="2400" b="1" dirty="0" err="1"/>
              <a:t>жиҳатдан</a:t>
            </a:r>
            <a:r>
              <a:rPr lang="ru-RU" sz="2400" b="1" dirty="0"/>
              <a:t> </a:t>
            </a:r>
            <a:r>
              <a:rPr lang="ru-RU" sz="2400" b="1" dirty="0" err="1"/>
              <a:t>чидамли</a:t>
            </a:r>
            <a:r>
              <a:rPr lang="ru-RU" sz="2400" b="1" dirty="0"/>
              <a:t> </a:t>
            </a:r>
            <a:r>
              <a:rPr lang="ru-RU" sz="2400" b="1" dirty="0" err="1"/>
              <a:t>ва</a:t>
            </a:r>
            <a:r>
              <a:rPr lang="ru-RU" sz="2400" b="1" dirty="0"/>
              <a:t> эстетик </a:t>
            </a:r>
            <a:r>
              <a:rPr lang="ru-RU" sz="2400" b="1" dirty="0" err="1"/>
              <a:t>жиҳатдан</a:t>
            </a:r>
            <a:r>
              <a:rPr lang="ru-RU" sz="2400" b="1" dirty="0"/>
              <a:t> </a:t>
            </a:r>
            <a:r>
              <a:rPr lang="ru-RU" sz="2400" b="1" dirty="0" err="1"/>
              <a:t>манзарабоп</a:t>
            </a:r>
            <a:r>
              <a:rPr lang="ru-RU" sz="2400" b="1" dirty="0"/>
              <a:t> </a:t>
            </a:r>
            <a:r>
              <a:rPr lang="ru-RU" sz="2400" b="1" dirty="0" err="1"/>
              <a:t>экинзорларни</a:t>
            </a:r>
            <a:r>
              <a:rPr lang="ru-RU" sz="2400" b="1" dirty="0"/>
              <a:t> </a:t>
            </a:r>
            <a:r>
              <a:rPr lang="ru-RU" sz="2400" b="1" dirty="0" err="1"/>
              <a:t>яратишга</a:t>
            </a:r>
            <a:r>
              <a:rPr lang="ru-RU" sz="2400" b="1" dirty="0"/>
              <a:t> </a:t>
            </a:r>
            <a:r>
              <a:rPr lang="ru-RU" sz="2400" b="1" dirty="0" err="1"/>
              <a:t>қаратилган</a:t>
            </a:r>
            <a:r>
              <a:rPr lang="ru-RU" sz="2400" b="1" dirty="0"/>
              <a:t>. </a:t>
            </a:r>
          </a:p>
          <a:p>
            <a:pPr algn="just" fontAlgn="base" hangingPunct="0"/>
            <a:r>
              <a:rPr lang="ru-RU" sz="2400" b="1" dirty="0" err="1"/>
              <a:t>Экинларнинг</a:t>
            </a:r>
            <a:r>
              <a:rPr lang="ru-RU" sz="2400" b="1" dirty="0"/>
              <a:t> </a:t>
            </a:r>
            <a:r>
              <a:rPr lang="ru-RU" sz="2400" b="1" dirty="0" err="1"/>
              <a:t>ўсиши</a:t>
            </a:r>
            <a:r>
              <a:rPr lang="ru-RU" sz="2400" b="1" dirty="0"/>
              <a:t> </a:t>
            </a:r>
            <a:r>
              <a:rPr lang="ru-RU" sz="2400" b="1" dirty="0" err="1"/>
              <a:t>экинзорлар</a:t>
            </a:r>
            <a:r>
              <a:rPr lang="ru-RU" sz="2400" b="1" dirty="0"/>
              <a:t> </a:t>
            </a:r>
            <a:r>
              <a:rPr lang="ru-RU" sz="2400" b="1" dirty="0" err="1"/>
              <a:t>ҳолати</a:t>
            </a:r>
            <a:r>
              <a:rPr lang="ru-RU" sz="2400" b="1" dirty="0"/>
              <a:t>, </a:t>
            </a:r>
            <a:r>
              <a:rPr lang="ru-RU" sz="2400" b="1" dirty="0" err="1"/>
              <a:t>ҳаётий</a:t>
            </a:r>
            <a:r>
              <a:rPr lang="ru-RU" sz="2400" b="1" dirty="0"/>
              <a:t> </a:t>
            </a:r>
            <a:r>
              <a:rPr lang="ru-RU" sz="2400" b="1" dirty="0" err="1"/>
              <a:t>давомийлиги</a:t>
            </a:r>
            <a:r>
              <a:rPr lang="ru-RU" sz="2400" b="1" dirty="0"/>
              <a:t> </a:t>
            </a:r>
            <a:r>
              <a:rPr lang="ru-RU" sz="2400" b="1" dirty="0" err="1"/>
              <a:t>ва</a:t>
            </a:r>
            <a:r>
              <a:rPr lang="ru-RU" sz="2400" b="1" dirty="0"/>
              <a:t> </a:t>
            </a:r>
            <a:r>
              <a:rPr lang="ru-RU" sz="2400" b="1" dirty="0" err="1"/>
              <a:t>манзарабоплик</a:t>
            </a:r>
            <a:r>
              <a:rPr lang="ru-RU" sz="2400" b="1" dirty="0"/>
              <a:t> </a:t>
            </a:r>
            <a:r>
              <a:rPr lang="ru-RU" sz="2400" b="1" dirty="0" err="1"/>
              <a:t>хусусиятларига</a:t>
            </a:r>
            <a:r>
              <a:rPr lang="ru-RU" sz="2400" b="1" dirty="0"/>
              <a:t> </a:t>
            </a:r>
            <a:r>
              <a:rPr lang="ru-RU" sz="2400" b="1" dirty="0" err="1"/>
              <a:t>ноқулай</a:t>
            </a:r>
            <a:r>
              <a:rPr lang="ru-RU" sz="2400" b="1" dirty="0"/>
              <a:t> </a:t>
            </a:r>
            <a:r>
              <a:rPr lang="ru-RU" sz="2400" b="1" dirty="0" err="1"/>
              <a:t>шароитлар</a:t>
            </a:r>
            <a:r>
              <a:rPr lang="ru-RU" sz="2400" b="1" dirty="0"/>
              <a:t> </a:t>
            </a:r>
            <a:r>
              <a:rPr lang="ru-RU" sz="2400" b="1" dirty="0" err="1"/>
              <a:t>катта</a:t>
            </a:r>
            <a:r>
              <a:rPr lang="ru-RU" sz="2400" b="1" dirty="0"/>
              <a:t> </a:t>
            </a:r>
            <a:r>
              <a:rPr lang="ru-RU" sz="2400" b="1" dirty="0" err="1"/>
              <a:t>таъсир</a:t>
            </a:r>
            <a:r>
              <a:rPr lang="ru-RU" sz="2400" b="1" dirty="0"/>
              <a:t> </a:t>
            </a:r>
            <a:r>
              <a:rPr lang="ru-RU" sz="2400" b="1" dirty="0" err="1"/>
              <a:t>кўрсатади</a:t>
            </a:r>
            <a:r>
              <a:rPr lang="ru-RU" sz="2400" b="1" dirty="0"/>
              <a:t>. </a:t>
            </a:r>
            <a:r>
              <a:rPr lang="ru-RU" sz="2400" b="1" dirty="0" err="1"/>
              <a:t>Автомобиллар</a:t>
            </a:r>
            <a:r>
              <a:rPr lang="ru-RU" sz="2400" b="1" dirty="0"/>
              <a:t> </a:t>
            </a:r>
            <a:r>
              <a:rPr lang="ru-RU" sz="2400" b="1" dirty="0" err="1"/>
              <a:t>тарқатган</a:t>
            </a:r>
            <a:r>
              <a:rPr lang="ru-RU" sz="2400" b="1" dirty="0"/>
              <a:t> </a:t>
            </a:r>
            <a:r>
              <a:rPr lang="ru-RU" sz="2400" b="1" dirty="0" err="1"/>
              <a:t>зарарли</a:t>
            </a:r>
            <a:r>
              <a:rPr lang="ru-RU" sz="2400" b="1" dirty="0"/>
              <a:t> </a:t>
            </a:r>
            <a:r>
              <a:rPr lang="ru-RU" sz="2400" b="1" dirty="0" err="1"/>
              <a:t>газлар</a:t>
            </a:r>
            <a:r>
              <a:rPr lang="ru-RU" sz="2400" b="1" dirty="0"/>
              <a:t> </a:t>
            </a:r>
            <a:r>
              <a:rPr lang="ru-RU" sz="2400" b="1" dirty="0" err="1"/>
              <a:t>ва</a:t>
            </a:r>
            <a:r>
              <a:rPr lang="ru-RU" sz="2400" b="1" dirty="0"/>
              <a:t> </a:t>
            </a:r>
            <a:r>
              <a:rPr lang="ru-RU" sz="2400" b="1" dirty="0" err="1"/>
              <a:t>чанг</a:t>
            </a:r>
            <a:r>
              <a:rPr lang="ru-RU" sz="2400" b="1" dirty="0"/>
              <a:t>, </a:t>
            </a:r>
            <a:r>
              <a:rPr lang="ru-RU" sz="2400" b="1" dirty="0" err="1"/>
              <a:t>саноат</a:t>
            </a:r>
            <a:r>
              <a:rPr lang="ru-RU" sz="2400" b="1" dirty="0"/>
              <a:t> </a:t>
            </a:r>
            <a:r>
              <a:rPr lang="ru-RU" sz="2400" b="1" dirty="0" err="1"/>
              <a:t>ишлаб</a:t>
            </a:r>
            <a:r>
              <a:rPr lang="ru-RU" sz="2400" b="1" dirty="0"/>
              <a:t> </a:t>
            </a:r>
            <a:r>
              <a:rPr lang="ru-RU" sz="2400" b="1" dirty="0" err="1"/>
              <a:t>чиқаришидан</a:t>
            </a:r>
            <a:r>
              <a:rPr lang="ru-RU" sz="2400" b="1" dirty="0"/>
              <a:t> </a:t>
            </a:r>
            <a:r>
              <a:rPr lang="ru-RU" sz="2400" b="1" dirty="0" err="1"/>
              <a:t>ажралиб</a:t>
            </a:r>
            <a:r>
              <a:rPr lang="ru-RU" sz="2400" b="1" dirty="0"/>
              <a:t> </a:t>
            </a:r>
            <a:r>
              <a:rPr lang="ru-RU" sz="2400" b="1" dirty="0" err="1"/>
              <a:t>чиққан</a:t>
            </a:r>
            <a:r>
              <a:rPr lang="ru-RU" sz="2400" b="1" dirty="0"/>
              <a:t> </a:t>
            </a:r>
            <a:r>
              <a:rPr lang="ru-RU" sz="2400" b="1" dirty="0" err="1"/>
              <a:t>заҳарли</a:t>
            </a:r>
            <a:r>
              <a:rPr lang="ru-RU" sz="2400" b="1" dirty="0"/>
              <a:t> </a:t>
            </a:r>
            <a:r>
              <a:rPr lang="ru-RU" sz="2400" b="1" dirty="0" err="1"/>
              <a:t>чиқиндилар</a:t>
            </a:r>
            <a:r>
              <a:rPr lang="ru-RU" sz="2400" b="1" dirty="0"/>
              <a:t>, </a:t>
            </a:r>
            <a:r>
              <a:rPr lang="ru-RU" sz="2400" b="1" dirty="0" err="1"/>
              <a:t>ёруғликнинг</a:t>
            </a:r>
            <a:r>
              <a:rPr lang="ru-RU" sz="2400" b="1" dirty="0"/>
              <a:t> </a:t>
            </a:r>
            <a:r>
              <a:rPr lang="ru-RU" sz="2400" b="1" dirty="0" err="1"/>
              <a:t>етишмаслиги</a:t>
            </a:r>
            <a:r>
              <a:rPr lang="ru-RU" sz="2400" b="1" dirty="0"/>
              <a:t>, </a:t>
            </a:r>
            <a:r>
              <a:rPr lang="ru-RU" sz="2400" b="1" dirty="0" err="1"/>
              <a:t>айниқса</a:t>
            </a:r>
            <a:r>
              <a:rPr lang="ru-RU" sz="2400" b="1" dirty="0"/>
              <a:t> </a:t>
            </a:r>
            <a:r>
              <a:rPr lang="ru-RU" sz="2400" b="1" dirty="0" err="1"/>
              <a:t>бинолар</a:t>
            </a:r>
            <a:r>
              <a:rPr lang="ru-RU" sz="2400" b="1" dirty="0"/>
              <a:t> </a:t>
            </a:r>
            <a:r>
              <a:rPr lang="ru-RU" sz="2400" b="1" dirty="0" err="1"/>
              <a:t>билан</a:t>
            </a:r>
            <a:r>
              <a:rPr lang="ru-RU" sz="2400" b="1" dirty="0"/>
              <a:t> </a:t>
            </a:r>
            <a:r>
              <a:rPr lang="ru-RU" sz="2400" b="1" dirty="0" err="1"/>
              <a:t>тўсилганида</a:t>
            </a:r>
            <a:r>
              <a:rPr lang="ru-RU" sz="2400" b="1" dirty="0"/>
              <a:t>, инсоляция </a:t>
            </a:r>
            <a:r>
              <a:rPr lang="ru-RU" sz="2400" b="1" dirty="0" err="1"/>
              <a:t>ва</a:t>
            </a:r>
            <a:r>
              <a:rPr lang="ru-RU" sz="2400" b="1" dirty="0"/>
              <a:t> </a:t>
            </a:r>
            <a:r>
              <a:rPr lang="ru-RU" sz="2400" b="1" dirty="0" err="1"/>
              <a:t>иссиқнинг</a:t>
            </a:r>
            <a:r>
              <a:rPr lang="ru-RU" sz="2400" b="1" dirty="0"/>
              <a:t> </a:t>
            </a:r>
            <a:r>
              <a:rPr lang="ru-RU" sz="2400" b="1" dirty="0" err="1"/>
              <a:t>ошиши</a:t>
            </a:r>
            <a:r>
              <a:rPr lang="ru-RU" sz="2400" b="1" dirty="0"/>
              <a:t>, </a:t>
            </a:r>
            <a:r>
              <a:rPr lang="ru-RU" sz="2400" b="1" dirty="0" err="1"/>
              <a:t>ҳаво</a:t>
            </a:r>
            <a:r>
              <a:rPr lang="ru-RU" sz="2400" b="1" dirty="0"/>
              <a:t> </a:t>
            </a:r>
            <a:r>
              <a:rPr lang="ru-RU" sz="2400" b="1" dirty="0" err="1"/>
              <a:t>нисбий</a:t>
            </a:r>
            <a:r>
              <a:rPr lang="ru-RU" sz="2400" b="1" dirty="0"/>
              <a:t> </a:t>
            </a:r>
            <a:r>
              <a:rPr lang="ru-RU" sz="2400" b="1" dirty="0" err="1"/>
              <a:t>намлигининг</a:t>
            </a:r>
            <a:r>
              <a:rPr lang="ru-RU" sz="2400" b="1" dirty="0"/>
              <a:t> </a:t>
            </a:r>
            <a:r>
              <a:rPr lang="ru-RU" sz="2400" b="1" dirty="0" err="1"/>
              <a:t>пастлиги</a:t>
            </a:r>
            <a:r>
              <a:rPr lang="ru-RU" sz="2400" b="1" dirty="0"/>
              <a:t>, </a:t>
            </a:r>
            <a:r>
              <a:rPr lang="ru-RU" sz="2400" b="1" dirty="0" err="1"/>
              <a:t>кўчалар</a:t>
            </a:r>
            <a:r>
              <a:rPr lang="ru-RU" sz="2400" b="1" dirty="0"/>
              <a:t> </a:t>
            </a:r>
            <a:r>
              <a:rPr lang="ru-RU" sz="2400" b="1" dirty="0" err="1"/>
              <a:t>ва</a:t>
            </a:r>
            <a:r>
              <a:rPr lang="ru-RU" sz="2400" b="1" dirty="0"/>
              <a:t> </a:t>
            </a:r>
            <a:r>
              <a:rPr lang="ru-RU" sz="2400" b="1" dirty="0" err="1"/>
              <a:t>майдончалардаги</a:t>
            </a:r>
            <a:r>
              <a:rPr lang="ru-RU" sz="2400" b="1" dirty="0"/>
              <a:t> </a:t>
            </a:r>
            <a:r>
              <a:rPr lang="ru-RU" sz="2400" b="1" dirty="0" err="1"/>
              <a:t>тупроқнинг</a:t>
            </a:r>
            <a:r>
              <a:rPr lang="ru-RU" sz="2400" b="1" dirty="0"/>
              <a:t> </a:t>
            </a:r>
            <a:r>
              <a:rPr lang="ru-RU" sz="2400" b="1" dirty="0" err="1"/>
              <a:t>зичланиб</a:t>
            </a:r>
            <a:r>
              <a:rPr lang="ru-RU" sz="2400" b="1" dirty="0"/>
              <a:t> </a:t>
            </a:r>
            <a:r>
              <a:rPr lang="ru-RU" sz="2400" b="1" dirty="0" err="1"/>
              <a:t>қолиши</a:t>
            </a:r>
            <a:r>
              <a:rPr lang="ru-RU" sz="2400" b="1" dirty="0"/>
              <a:t> – </a:t>
            </a:r>
            <a:r>
              <a:rPr lang="ru-RU" sz="2400" b="1" dirty="0" err="1"/>
              <a:t>буларнинг</a:t>
            </a:r>
            <a:r>
              <a:rPr lang="ru-RU" sz="2400" b="1" dirty="0"/>
              <a:t> </a:t>
            </a:r>
            <a:r>
              <a:rPr lang="ru-RU" sz="2400" b="1" dirty="0" err="1"/>
              <a:t>ҳаммаси</a:t>
            </a:r>
            <a:r>
              <a:rPr lang="ru-RU" sz="2400" b="1" dirty="0"/>
              <a:t> </a:t>
            </a:r>
            <a:r>
              <a:rPr lang="ru-RU" sz="2400" b="1" dirty="0" err="1"/>
              <a:t>илдиз</a:t>
            </a:r>
            <a:r>
              <a:rPr lang="ru-RU" sz="2400" b="1" dirty="0"/>
              <a:t> </a:t>
            </a:r>
            <a:r>
              <a:rPr lang="ru-RU" sz="2400" b="1" dirty="0" err="1"/>
              <a:t>ўсишини</a:t>
            </a:r>
            <a:r>
              <a:rPr lang="ru-RU" sz="2400" b="1" dirty="0"/>
              <a:t> </a:t>
            </a:r>
            <a:r>
              <a:rPr lang="ru-RU" sz="2400" b="1" dirty="0" err="1"/>
              <a:t>чеклайди</a:t>
            </a:r>
            <a:r>
              <a:rPr lang="ru-RU" sz="2400" b="1" dirty="0"/>
              <a:t>, </a:t>
            </a:r>
            <a:r>
              <a:rPr lang="ru-RU" sz="2400" b="1" dirty="0" err="1"/>
              <a:t>ўсиш</a:t>
            </a:r>
            <a:r>
              <a:rPr lang="ru-RU" sz="2400" b="1" dirty="0"/>
              <a:t> </a:t>
            </a:r>
            <a:r>
              <a:rPr lang="ru-RU" sz="2400" b="1" dirty="0" err="1"/>
              <a:t>жараёнларини</a:t>
            </a:r>
            <a:r>
              <a:rPr lang="ru-RU" sz="2400" b="1" dirty="0"/>
              <a:t> </a:t>
            </a:r>
            <a:r>
              <a:rPr lang="ru-RU" sz="2400" b="1" dirty="0" err="1"/>
              <a:t>сусайтиради</a:t>
            </a:r>
            <a:r>
              <a:rPr lang="ru-RU" sz="2400" b="1" dirty="0"/>
              <a:t>, </a:t>
            </a:r>
            <a:r>
              <a:rPr lang="ru-RU" sz="2400" b="1" dirty="0" err="1"/>
              <a:t>ўсимликлар</a:t>
            </a:r>
            <a:r>
              <a:rPr lang="ru-RU" sz="2400" b="1" dirty="0"/>
              <a:t> </a:t>
            </a:r>
            <a:r>
              <a:rPr lang="ru-RU" sz="2400" b="1" dirty="0" err="1"/>
              <a:t>манзарабоплилигини</a:t>
            </a:r>
            <a:r>
              <a:rPr lang="ru-RU" sz="2400" b="1" dirty="0"/>
              <a:t> </a:t>
            </a:r>
            <a:r>
              <a:rPr lang="ru-RU" sz="2400" b="1" dirty="0" err="1"/>
              <a:t>камайтиради</a:t>
            </a:r>
            <a:r>
              <a:rPr lang="ru-RU" sz="2400" b="1" dirty="0"/>
              <a:t>, </a:t>
            </a:r>
            <a:r>
              <a:rPr lang="ru-RU" sz="2400" b="1" dirty="0" err="1"/>
              <a:t>ҳаётий</a:t>
            </a:r>
            <a:r>
              <a:rPr lang="ru-RU" sz="2400" b="1" dirty="0"/>
              <a:t> </a:t>
            </a:r>
            <a:r>
              <a:rPr lang="ru-RU" sz="2400" b="1" dirty="0" err="1"/>
              <a:t>давомийлигини</a:t>
            </a:r>
            <a:r>
              <a:rPr lang="ru-RU" sz="2400" b="1" dirty="0"/>
              <a:t> </a:t>
            </a:r>
            <a:r>
              <a:rPr lang="ru-RU" sz="2400" b="1" dirty="0" err="1"/>
              <a:t>қисқартиради</a:t>
            </a:r>
            <a:r>
              <a:rPr lang="ru-RU" sz="2400" b="1" dirty="0"/>
              <a:t>. </a:t>
            </a:r>
          </a:p>
        </p:txBody>
      </p:sp>
      <p:pic>
        <p:nvPicPr>
          <p:cNvPr id="7170" name="Picture 2" descr="Картинки по запросу уход од за деревям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3343274"/>
            <a:ext cx="6480720" cy="3514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27744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6325" y="260648"/>
            <a:ext cx="4572032" cy="5843407"/>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rmAutofit fontScale="62500" lnSpcReduction="20000"/>
          </a:bodyPr>
          <a:lstStyle/>
          <a:p>
            <a:r>
              <a:rPr lang="ru-RU" dirty="0" err="1">
                <a:solidFill>
                  <a:srgbClr val="0000FF"/>
                </a:solidFill>
              </a:rPr>
              <a:t>Шакл</a:t>
            </a:r>
            <a:r>
              <a:rPr lang="ru-RU" dirty="0">
                <a:solidFill>
                  <a:srgbClr val="0000FF"/>
                </a:solidFill>
              </a:rPr>
              <a:t> </a:t>
            </a:r>
            <a:r>
              <a:rPr lang="ru-RU" dirty="0" err="1">
                <a:solidFill>
                  <a:srgbClr val="0000FF"/>
                </a:solidFill>
              </a:rPr>
              <a:t>бериш</a:t>
            </a:r>
            <a:r>
              <a:rPr lang="ru-RU" dirty="0">
                <a:solidFill>
                  <a:srgbClr val="0000FF"/>
                </a:solidFill>
              </a:rPr>
              <a:t> </a:t>
            </a:r>
            <a:r>
              <a:rPr lang="ru-RU" dirty="0" err="1">
                <a:solidFill>
                  <a:srgbClr val="0000FF"/>
                </a:solidFill>
              </a:rPr>
              <a:t>учун</a:t>
            </a:r>
            <a:r>
              <a:rPr lang="ru-RU" dirty="0">
                <a:solidFill>
                  <a:srgbClr val="0000FF"/>
                </a:solidFill>
              </a:rPr>
              <a:t> </a:t>
            </a:r>
            <a:r>
              <a:rPr lang="ru-RU" dirty="0" err="1">
                <a:solidFill>
                  <a:srgbClr val="0000FF"/>
                </a:solidFill>
              </a:rPr>
              <a:t>новдаларни</a:t>
            </a:r>
            <a:r>
              <a:rPr lang="ru-RU" dirty="0">
                <a:solidFill>
                  <a:srgbClr val="0000FF"/>
                </a:solidFill>
              </a:rPr>
              <a:t> </a:t>
            </a:r>
            <a:r>
              <a:rPr lang="ru-RU" dirty="0" err="1">
                <a:solidFill>
                  <a:srgbClr val="0000FF"/>
                </a:solidFill>
              </a:rPr>
              <a:t>чилпиш</a:t>
            </a:r>
            <a:r>
              <a:rPr lang="ru-RU" dirty="0">
                <a:solidFill>
                  <a:srgbClr val="0000FF"/>
                </a:solidFill>
              </a:rPr>
              <a:t> </a:t>
            </a:r>
            <a:r>
              <a:rPr lang="ru-RU" dirty="0" err="1">
                <a:solidFill>
                  <a:srgbClr val="0000FF"/>
                </a:solidFill>
              </a:rPr>
              <a:t>ва</a:t>
            </a:r>
            <a:r>
              <a:rPr lang="ru-RU" dirty="0">
                <a:solidFill>
                  <a:srgbClr val="0000FF"/>
                </a:solidFill>
              </a:rPr>
              <a:t> </a:t>
            </a:r>
            <a:r>
              <a:rPr lang="ru-RU" dirty="0" err="1">
                <a:solidFill>
                  <a:srgbClr val="0000FF"/>
                </a:solidFill>
              </a:rPr>
              <a:t>қисқартириш</a:t>
            </a:r>
            <a:r>
              <a:rPr lang="ru-RU" dirty="0">
                <a:solidFill>
                  <a:srgbClr val="0000FF"/>
                </a:solidFill>
              </a:rPr>
              <a:t>, </a:t>
            </a:r>
            <a:r>
              <a:rPr lang="ru-RU" dirty="0" err="1">
                <a:solidFill>
                  <a:srgbClr val="0000FF"/>
                </a:solidFill>
              </a:rPr>
              <a:t>шох-шаббасини</a:t>
            </a:r>
            <a:r>
              <a:rPr lang="ru-RU" dirty="0">
                <a:solidFill>
                  <a:srgbClr val="0000FF"/>
                </a:solidFill>
              </a:rPr>
              <a:t> </a:t>
            </a:r>
            <a:r>
              <a:rPr lang="ru-RU" dirty="0" err="1">
                <a:solidFill>
                  <a:srgbClr val="0000FF"/>
                </a:solidFill>
              </a:rPr>
              <a:t>камайтиришдан</a:t>
            </a:r>
            <a:r>
              <a:rPr lang="ru-RU" dirty="0">
                <a:solidFill>
                  <a:srgbClr val="0000FF"/>
                </a:solidFill>
              </a:rPr>
              <a:t> </a:t>
            </a:r>
            <a:r>
              <a:rPr lang="ru-RU" dirty="0" err="1">
                <a:solidFill>
                  <a:srgbClr val="0000FF"/>
                </a:solidFill>
              </a:rPr>
              <a:t>иборат</a:t>
            </a:r>
            <a:r>
              <a:rPr lang="ru-RU" dirty="0">
                <a:solidFill>
                  <a:srgbClr val="0000FF"/>
                </a:solidFill>
              </a:rPr>
              <a:t> </a:t>
            </a:r>
            <a:r>
              <a:rPr lang="ru-RU" dirty="0" err="1">
                <a:solidFill>
                  <a:srgbClr val="0000FF"/>
                </a:solidFill>
              </a:rPr>
              <a:t>бўлади</a:t>
            </a:r>
            <a:r>
              <a:rPr lang="ru-RU" dirty="0">
                <a:solidFill>
                  <a:srgbClr val="0000FF"/>
                </a:solidFill>
              </a:rPr>
              <a:t>. </a:t>
            </a:r>
            <a:r>
              <a:rPr lang="ru-RU" dirty="0" err="1">
                <a:solidFill>
                  <a:srgbClr val="0000FF"/>
                </a:solidFill>
              </a:rPr>
              <a:t>Бу</a:t>
            </a:r>
            <a:r>
              <a:rPr lang="ru-RU" dirty="0">
                <a:solidFill>
                  <a:srgbClr val="0000FF"/>
                </a:solidFill>
              </a:rPr>
              <a:t> </a:t>
            </a:r>
            <a:r>
              <a:rPr lang="ru-RU" dirty="0" err="1">
                <a:solidFill>
                  <a:srgbClr val="0000FF"/>
                </a:solidFill>
              </a:rPr>
              <a:t>ишни</a:t>
            </a:r>
            <a:r>
              <a:rPr lang="ru-RU" dirty="0">
                <a:solidFill>
                  <a:srgbClr val="0000FF"/>
                </a:solidFill>
              </a:rPr>
              <a:t> </a:t>
            </a:r>
            <a:r>
              <a:rPr lang="ru-RU" dirty="0" err="1">
                <a:solidFill>
                  <a:srgbClr val="0000FF"/>
                </a:solidFill>
              </a:rPr>
              <a:t>амалга</a:t>
            </a:r>
            <a:r>
              <a:rPr lang="ru-RU" dirty="0">
                <a:solidFill>
                  <a:srgbClr val="0000FF"/>
                </a:solidFill>
              </a:rPr>
              <a:t> </a:t>
            </a:r>
            <a:r>
              <a:rPr lang="ru-RU" dirty="0" err="1">
                <a:solidFill>
                  <a:srgbClr val="0000FF"/>
                </a:solidFill>
              </a:rPr>
              <a:t>ошириш</a:t>
            </a:r>
            <a:r>
              <a:rPr lang="ru-RU" dirty="0">
                <a:solidFill>
                  <a:srgbClr val="0000FF"/>
                </a:solidFill>
              </a:rPr>
              <a:t> </a:t>
            </a:r>
            <a:r>
              <a:rPr lang="ru-RU" dirty="0" err="1">
                <a:solidFill>
                  <a:srgbClr val="0000FF"/>
                </a:solidFill>
              </a:rPr>
              <a:t>кўчатзорларда</a:t>
            </a:r>
            <a:r>
              <a:rPr lang="ru-RU" dirty="0">
                <a:solidFill>
                  <a:srgbClr val="0000FF"/>
                </a:solidFill>
              </a:rPr>
              <a:t> </a:t>
            </a:r>
            <a:r>
              <a:rPr lang="ru-RU" dirty="0" err="1">
                <a:solidFill>
                  <a:srgbClr val="0000FF"/>
                </a:solidFill>
              </a:rPr>
              <a:t>бошланади</a:t>
            </a:r>
            <a:r>
              <a:rPr lang="ru-RU" dirty="0">
                <a:solidFill>
                  <a:srgbClr val="0000FF"/>
                </a:solidFill>
              </a:rPr>
              <a:t>. </a:t>
            </a:r>
          </a:p>
          <a:p>
            <a:r>
              <a:rPr lang="ru-RU" dirty="0" err="1">
                <a:solidFill>
                  <a:srgbClr val="0000FF"/>
                </a:solidFill>
              </a:rPr>
              <a:t>Ўзбекистонда</a:t>
            </a:r>
            <a:r>
              <a:rPr lang="ru-RU" dirty="0">
                <a:solidFill>
                  <a:srgbClr val="0000FF"/>
                </a:solidFill>
              </a:rPr>
              <a:t> </a:t>
            </a:r>
            <a:r>
              <a:rPr lang="ru-RU" dirty="0" err="1">
                <a:solidFill>
                  <a:srgbClr val="0000FF"/>
                </a:solidFill>
              </a:rPr>
              <a:t>новдаларнинг</a:t>
            </a:r>
            <a:r>
              <a:rPr lang="ru-RU" dirty="0">
                <a:solidFill>
                  <a:srgbClr val="0000FF"/>
                </a:solidFill>
              </a:rPr>
              <a:t> </a:t>
            </a:r>
            <a:r>
              <a:rPr lang="ru-RU" dirty="0" err="1">
                <a:solidFill>
                  <a:srgbClr val="0000FF"/>
                </a:solidFill>
              </a:rPr>
              <a:t>йиллик</a:t>
            </a:r>
            <a:r>
              <a:rPr lang="ru-RU" dirty="0">
                <a:solidFill>
                  <a:srgbClr val="0000FF"/>
                </a:solidFill>
              </a:rPr>
              <a:t> </a:t>
            </a:r>
            <a:r>
              <a:rPr lang="ru-RU" dirty="0" err="1">
                <a:solidFill>
                  <a:srgbClr val="0000FF"/>
                </a:solidFill>
              </a:rPr>
              <a:t>ўсиши</a:t>
            </a:r>
            <a:r>
              <a:rPr lang="ru-RU" dirty="0">
                <a:solidFill>
                  <a:srgbClr val="0000FF"/>
                </a:solidFill>
              </a:rPr>
              <a:t> </a:t>
            </a:r>
            <a:r>
              <a:rPr lang="ru-RU" dirty="0" err="1">
                <a:solidFill>
                  <a:srgbClr val="0000FF"/>
                </a:solidFill>
              </a:rPr>
              <a:t>жадал</a:t>
            </a:r>
            <a:r>
              <a:rPr lang="ru-RU" dirty="0">
                <a:solidFill>
                  <a:srgbClr val="0000FF"/>
                </a:solidFill>
              </a:rPr>
              <a:t> </a:t>
            </a:r>
            <a:r>
              <a:rPr lang="ru-RU" dirty="0" err="1">
                <a:solidFill>
                  <a:srgbClr val="0000FF"/>
                </a:solidFill>
              </a:rPr>
              <a:t>кечади</a:t>
            </a:r>
            <a:r>
              <a:rPr lang="ru-RU" dirty="0">
                <a:solidFill>
                  <a:srgbClr val="0000FF"/>
                </a:solidFill>
              </a:rPr>
              <a:t>, шу </a:t>
            </a:r>
            <a:r>
              <a:rPr lang="ru-RU" dirty="0" err="1">
                <a:solidFill>
                  <a:srgbClr val="0000FF"/>
                </a:solidFill>
              </a:rPr>
              <a:t>сабабдан</a:t>
            </a:r>
            <a:r>
              <a:rPr lang="ru-RU" dirty="0">
                <a:solidFill>
                  <a:srgbClr val="0000FF"/>
                </a:solidFill>
              </a:rPr>
              <a:t>, </a:t>
            </a:r>
            <a:r>
              <a:rPr lang="ru-RU" dirty="0" err="1">
                <a:solidFill>
                  <a:srgbClr val="0000FF"/>
                </a:solidFill>
              </a:rPr>
              <a:t>барча</a:t>
            </a:r>
            <a:r>
              <a:rPr lang="ru-RU" dirty="0">
                <a:solidFill>
                  <a:srgbClr val="0000FF"/>
                </a:solidFill>
              </a:rPr>
              <a:t> </a:t>
            </a:r>
            <a:r>
              <a:rPr lang="ru-RU" dirty="0" err="1">
                <a:solidFill>
                  <a:srgbClr val="0000FF"/>
                </a:solidFill>
              </a:rPr>
              <a:t>япроқбаргли</a:t>
            </a:r>
            <a:r>
              <a:rPr lang="ru-RU" dirty="0">
                <a:solidFill>
                  <a:srgbClr val="0000FF"/>
                </a:solidFill>
              </a:rPr>
              <a:t> </a:t>
            </a:r>
            <a:r>
              <a:rPr lang="ru-RU" dirty="0" err="1">
                <a:solidFill>
                  <a:srgbClr val="0000FF"/>
                </a:solidFill>
              </a:rPr>
              <a:t>дарахтлар</a:t>
            </a:r>
            <a:r>
              <a:rPr lang="ru-RU" dirty="0">
                <a:solidFill>
                  <a:srgbClr val="0000FF"/>
                </a:solidFill>
              </a:rPr>
              <a:t> (</a:t>
            </a:r>
            <a:r>
              <a:rPr lang="ru-RU" dirty="0" err="1">
                <a:solidFill>
                  <a:srgbClr val="0000FF"/>
                </a:solidFill>
              </a:rPr>
              <a:t>каштандан</a:t>
            </a:r>
            <a:r>
              <a:rPr lang="ru-RU" dirty="0">
                <a:solidFill>
                  <a:srgbClr val="0000FF"/>
                </a:solidFill>
              </a:rPr>
              <a:t> </a:t>
            </a:r>
            <a:r>
              <a:rPr lang="ru-RU" dirty="0" err="1">
                <a:solidFill>
                  <a:srgbClr val="0000FF"/>
                </a:solidFill>
              </a:rPr>
              <a:t>ташқари</a:t>
            </a:r>
            <a:r>
              <a:rPr lang="ru-RU" dirty="0">
                <a:solidFill>
                  <a:srgbClr val="0000FF"/>
                </a:solidFill>
              </a:rPr>
              <a:t>), </a:t>
            </a:r>
            <a:r>
              <a:rPr lang="ru-RU" dirty="0" err="1">
                <a:solidFill>
                  <a:srgbClr val="0000FF"/>
                </a:solidFill>
              </a:rPr>
              <a:t>ҳар</a:t>
            </a:r>
            <a:r>
              <a:rPr lang="ru-RU" dirty="0">
                <a:solidFill>
                  <a:srgbClr val="0000FF"/>
                </a:solidFill>
              </a:rPr>
              <a:t> </a:t>
            </a:r>
            <a:r>
              <a:rPr lang="ru-RU" dirty="0" err="1">
                <a:solidFill>
                  <a:srgbClr val="0000FF"/>
                </a:solidFill>
              </a:rPr>
              <a:t>йили</a:t>
            </a:r>
            <a:r>
              <a:rPr lang="ru-RU" dirty="0">
                <a:solidFill>
                  <a:srgbClr val="0000FF"/>
                </a:solidFill>
              </a:rPr>
              <a:t> </a:t>
            </a:r>
            <a:r>
              <a:rPr lang="ru-RU" dirty="0" err="1">
                <a:solidFill>
                  <a:srgbClr val="0000FF"/>
                </a:solidFill>
              </a:rPr>
              <a:t>шакл</a:t>
            </a:r>
            <a:r>
              <a:rPr lang="ru-RU" dirty="0">
                <a:solidFill>
                  <a:srgbClr val="0000FF"/>
                </a:solidFill>
              </a:rPr>
              <a:t> </a:t>
            </a:r>
            <a:r>
              <a:rPr lang="ru-RU" dirty="0" err="1">
                <a:solidFill>
                  <a:srgbClr val="0000FF"/>
                </a:solidFill>
              </a:rPr>
              <a:t>бериш</a:t>
            </a:r>
            <a:r>
              <a:rPr lang="ru-RU" dirty="0">
                <a:solidFill>
                  <a:srgbClr val="0000FF"/>
                </a:solidFill>
              </a:rPr>
              <a:t> </a:t>
            </a:r>
            <a:r>
              <a:rPr lang="ru-RU" dirty="0" err="1">
                <a:solidFill>
                  <a:srgbClr val="0000FF"/>
                </a:solidFill>
              </a:rPr>
              <a:t>учун</a:t>
            </a:r>
            <a:r>
              <a:rPr lang="ru-RU" dirty="0">
                <a:solidFill>
                  <a:srgbClr val="0000FF"/>
                </a:solidFill>
              </a:rPr>
              <a:t> </a:t>
            </a:r>
            <a:r>
              <a:rPr lang="ru-RU" dirty="0" err="1">
                <a:solidFill>
                  <a:srgbClr val="0000FF"/>
                </a:solidFill>
              </a:rPr>
              <a:t>кесишни</a:t>
            </a:r>
            <a:r>
              <a:rPr lang="ru-RU" dirty="0">
                <a:solidFill>
                  <a:srgbClr val="0000FF"/>
                </a:solidFill>
              </a:rPr>
              <a:t> </a:t>
            </a:r>
            <a:r>
              <a:rPr lang="ru-RU" dirty="0" err="1">
                <a:solidFill>
                  <a:srgbClr val="0000FF"/>
                </a:solidFill>
              </a:rPr>
              <a:t>талаб</a:t>
            </a:r>
            <a:r>
              <a:rPr lang="ru-RU" dirty="0">
                <a:solidFill>
                  <a:srgbClr val="0000FF"/>
                </a:solidFill>
              </a:rPr>
              <a:t> </a:t>
            </a:r>
            <a:r>
              <a:rPr lang="ru-RU" dirty="0" err="1">
                <a:solidFill>
                  <a:srgbClr val="0000FF"/>
                </a:solidFill>
              </a:rPr>
              <a:t>қилади</a:t>
            </a:r>
            <a:r>
              <a:rPr lang="ru-RU" dirty="0">
                <a:solidFill>
                  <a:srgbClr val="0000FF"/>
                </a:solidFill>
              </a:rPr>
              <a:t>. </a:t>
            </a:r>
            <a:r>
              <a:rPr lang="ru-RU" dirty="0" err="1">
                <a:solidFill>
                  <a:srgbClr val="0000FF"/>
                </a:solidFill>
              </a:rPr>
              <a:t>Бу</a:t>
            </a:r>
            <a:r>
              <a:rPr lang="ru-RU" dirty="0">
                <a:solidFill>
                  <a:srgbClr val="0000FF"/>
                </a:solidFill>
              </a:rPr>
              <a:t> </a:t>
            </a:r>
            <a:r>
              <a:rPr lang="ru-RU" dirty="0" err="1">
                <a:solidFill>
                  <a:srgbClr val="0000FF"/>
                </a:solidFill>
              </a:rPr>
              <a:t>тадбирни</a:t>
            </a:r>
            <a:r>
              <a:rPr lang="ru-RU" dirty="0">
                <a:solidFill>
                  <a:srgbClr val="0000FF"/>
                </a:solidFill>
              </a:rPr>
              <a:t> </a:t>
            </a:r>
            <a:r>
              <a:rPr lang="ru-RU" dirty="0" err="1">
                <a:solidFill>
                  <a:srgbClr val="0000FF"/>
                </a:solidFill>
              </a:rPr>
              <a:t>қиш</a:t>
            </a:r>
            <a:r>
              <a:rPr lang="ru-RU" dirty="0">
                <a:solidFill>
                  <a:srgbClr val="0000FF"/>
                </a:solidFill>
              </a:rPr>
              <a:t> </a:t>
            </a:r>
            <a:r>
              <a:rPr lang="ru-RU" dirty="0" err="1">
                <a:solidFill>
                  <a:srgbClr val="0000FF"/>
                </a:solidFill>
              </a:rPr>
              <a:t>мавсумида</a:t>
            </a:r>
            <a:r>
              <a:rPr lang="ru-RU" dirty="0">
                <a:solidFill>
                  <a:srgbClr val="0000FF"/>
                </a:solidFill>
              </a:rPr>
              <a:t>, </a:t>
            </a:r>
            <a:r>
              <a:rPr lang="ru-RU" dirty="0" err="1">
                <a:solidFill>
                  <a:srgbClr val="0000FF"/>
                </a:solidFill>
              </a:rPr>
              <a:t>дарахтларнинг</a:t>
            </a:r>
            <a:r>
              <a:rPr lang="ru-RU" dirty="0">
                <a:solidFill>
                  <a:srgbClr val="0000FF"/>
                </a:solidFill>
              </a:rPr>
              <a:t> </a:t>
            </a:r>
            <a:r>
              <a:rPr lang="ru-RU" dirty="0" err="1">
                <a:solidFill>
                  <a:srgbClr val="0000FF"/>
                </a:solidFill>
              </a:rPr>
              <a:t>қишки</a:t>
            </a:r>
            <a:r>
              <a:rPr lang="ru-RU" dirty="0">
                <a:solidFill>
                  <a:srgbClr val="0000FF"/>
                </a:solidFill>
              </a:rPr>
              <a:t> </a:t>
            </a:r>
            <a:r>
              <a:rPr lang="ru-RU" dirty="0" err="1">
                <a:solidFill>
                  <a:srgbClr val="0000FF"/>
                </a:solidFill>
              </a:rPr>
              <a:t>тиним</a:t>
            </a:r>
            <a:r>
              <a:rPr lang="ru-RU" dirty="0">
                <a:solidFill>
                  <a:srgbClr val="0000FF"/>
                </a:solidFill>
              </a:rPr>
              <a:t> </a:t>
            </a:r>
            <a:r>
              <a:rPr lang="ru-RU" dirty="0" err="1">
                <a:solidFill>
                  <a:srgbClr val="0000FF"/>
                </a:solidFill>
              </a:rPr>
              <a:t>даврида</a:t>
            </a:r>
            <a:r>
              <a:rPr lang="ru-RU" dirty="0">
                <a:solidFill>
                  <a:srgbClr val="0000FF"/>
                </a:solidFill>
              </a:rPr>
              <a:t> </a:t>
            </a:r>
            <a:r>
              <a:rPr lang="ru-RU" dirty="0" err="1">
                <a:solidFill>
                  <a:srgbClr val="0000FF"/>
                </a:solidFill>
              </a:rPr>
              <a:t>ўтказиш</a:t>
            </a:r>
            <a:r>
              <a:rPr lang="ru-RU" dirty="0">
                <a:solidFill>
                  <a:srgbClr val="0000FF"/>
                </a:solidFill>
              </a:rPr>
              <a:t> </a:t>
            </a:r>
            <a:r>
              <a:rPr lang="ru-RU" dirty="0" err="1">
                <a:solidFill>
                  <a:srgbClr val="0000FF"/>
                </a:solidFill>
              </a:rPr>
              <a:t>мақсадга</a:t>
            </a:r>
            <a:r>
              <a:rPr lang="ru-RU" dirty="0">
                <a:solidFill>
                  <a:srgbClr val="0000FF"/>
                </a:solidFill>
              </a:rPr>
              <a:t> </a:t>
            </a:r>
            <a:r>
              <a:rPr lang="ru-RU" dirty="0" err="1">
                <a:solidFill>
                  <a:srgbClr val="0000FF"/>
                </a:solidFill>
              </a:rPr>
              <a:t>мувофиқдир</a:t>
            </a:r>
            <a:r>
              <a:rPr lang="ru-RU" dirty="0">
                <a:solidFill>
                  <a:srgbClr val="0000FF"/>
                </a:solidFill>
              </a:rPr>
              <a:t>. </a:t>
            </a:r>
            <a:r>
              <a:rPr lang="ru-RU" dirty="0" err="1">
                <a:solidFill>
                  <a:srgbClr val="0000FF"/>
                </a:solidFill>
              </a:rPr>
              <a:t>Шох-шабба</a:t>
            </a:r>
            <a:r>
              <a:rPr lang="ru-RU" dirty="0">
                <a:solidFill>
                  <a:srgbClr val="0000FF"/>
                </a:solidFill>
              </a:rPr>
              <a:t> </a:t>
            </a:r>
            <a:r>
              <a:rPr lang="ru-RU" dirty="0" err="1">
                <a:solidFill>
                  <a:srgbClr val="0000FF"/>
                </a:solidFill>
              </a:rPr>
              <a:t>орасидаги</a:t>
            </a:r>
            <a:r>
              <a:rPr lang="ru-RU" dirty="0">
                <a:solidFill>
                  <a:srgbClr val="0000FF"/>
                </a:solidFill>
              </a:rPr>
              <a:t> бачки </a:t>
            </a:r>
            <a:r>
              <a:rPr lang="ru-RU" dirty="0" err="1">
                <a:solidFill>
                  <a:srgbClr val="0000FF"/>
                </a:solidFill>
              </a:rPr>
              <a:t>новдалар</a:t>
            </a:r>
            <a:r>
              <a:rPr lang="ru-RU" dirty="0">
                <a:solidFill>
                  <a:srgbClr val="0000FF"/>
                </a:solidFill>
              </a:rPr>
              <a:t> </a:t>
            </a:r>
            <a:r>
              <a:rPr lang="ru-RU" dirty="0" err="1">
                <a:solidFill>
                  <a:srgbClr val="0000FF"/>
                </a:solidFill>
              </a:rPr>
              <a:t>мунтазам</a:t>
            </a:r>
            <a:r>
              <a:rPr lang="ru-RU" dirty="0">
                <a:solidFill>
                  <a:srgbClr val="0000FF"/>
                </a:solidFill>
              </a:rPr>
              <a:t> </a:t>
            </a:r>
            <a:r>
              <a:rPr lang="ru-RU" dirty="0" err="1">
                <a:solidFill>
                  <a:srgbClr val="0000FF"/>
                </a:solidFill>
              </a:rPr>
              <a:t>равишда</a:t>
            </a:r>
            <a:r>
              <a:rPr lang="ru-RU" dirty="0">
                <a:solidFill>
                  <a:srgbClr val="0000FF"/>
                </a:solidFill>
              </a:rPr>
              <a:t> </a:t>
            </a:r>
            <a:r>
              <a:rPr lang="ru-RU" dirty="0" err="1">
                <a:solidFill>
                  <a:srgbClr val="0000FF"/>
                </a:solidFill>
              </a:rPr>
              <a:t>ва</a:t>
            </a:r>
            <a:r>
              <a:rPr lang="ru-RU" dirty="0">
                <a:solidFill>
                  <a:srgbClr val="0000FF"/>
                </a:solidFill>
              </a:rPr>
              <a:t> </a:t>
            </a:r>
            <a:r>
              <a:rPr lang="ru-RU" dirty="0" err="1">
                <a:solidFill>
                  <a:srgbClr val="0000FF"/>
                </a:solidFill>
              </a:rPr>
              <a:t>керак</a:t>
            </a:r>
            <a:r>
              <a:rPr lang="ru-RU" dirty="0">
                <a:solidFill>
                  <a:srgbClr val="0000FF"/>
                </a:solidFill>
              </a:rPr>
              <a:t> </a:t>
            </a:r>
            <a:r>
              <a:rPr lang="ru-RU" dirty="0" err="1">
                <a:solidFill>
                  <a:srgbClr val="0000FF"/>
                </a:solidFill>
              </a:rPr>
              <a:t>бўлган</a:t>
            </a:r>
            <a:r>
              <a:rPr lang="ru-RU" dirty="0">
                <a:solidFill>
                  <a:srgbClr val="0000FF"/>
                </a:solidFill>
              </a:rPr>
              <a:t> </a:t>
            </a:r>
            <a:r>
              <a:rPr lang="ru-RU" dirty="0" err="1">
                <a:solidFill>
                  <a:srgbClr val="0000FF"/>
                </a:solidFill>
              </a:rPr>
              <a:t>вақтда</a:t>
            </a:r>
            <a:r>
              <a:rPr lang="ru-RU" dirty="0">
                <a:solidFill>
                  <a:srgbClr val="0000FF"/>
                </a:solidFill>
              </a:rPr>
              <a:t> </a:t>
            </a:r>
            <a:r>
              <a:rPr lang="ru-RU" dirty="0" err="1">
                <a:solidFill>
                  <a:srgbClr val="0000FF"/>
                </a:solidFill>
              </a:rPr>
              <a:t>кесиб</a:t>
            </a:r>
            <a:r>
              <a:rPr lang="ru-RU" dirty="0">
                <a:solidFill>
                  <a:srgbClr val="0000FF"/>
                </a:solidFill>
              </a:rPr>
              <a:t> </a:t>
            </a:r>
            <a:r>
              <a:rPr lang="ru-RU" dirty="0" err="1">
                <a:solidFill>
                  <a:srgbClr val="0000FF"/>
                </a:solidFill>
              </a:rPr>
              <a:t>ташланади</a:t>
            </a:r>
            <a:r>
              <a:rPr lang="ru-RU" dirty="0">
                <a:solidFill>
                  <a:srgbClr val="0000FF"/>
                </a:solidFill>
              </a:rPr>
              <a:t>. Каштан </a:t>
            </a:r>
            <a:r>
              <a:rPr lang="ru-RU" dirty="0" err="1">
                <a:solidFill>
                  <a:srgbClr val="0000FF"/>
                </a:solidFill>
              </a:rPr>
              <a:t>дарахтини</a:t>
            </a:r>
            <a:r>
              <a:rPr lang="ru-RU" dirty="0">
                <a:solidFill>
                  <a:srgbClr val="0000FF"/>
                </a:solidFill>
              </a:rPr>
              <a:t> </a:t>
            </a:r>
            <a:r>
              <a:rPr lang="ru-RU" dirty="0" err="1">
                <a:solidFill>
                  <a:srgbClr val="0000FF"/>
                </a:solidFill>
              </a:rPr>
              <a:t>фақат</a:t>
            </a:r>
            <a:r>
              <a:rPr lang="ru-RU" dirty="0">
                <a:solidFill>
                  <a:srgbClr val="0000FF"/>
                </a:solidFill>
              </a:rPr>
              <a:t> </a:t>
            </a:r>
            <a:r>
              <a:rPr lang="ru-RU" dirty="0" err="1">
                <a:solidFill>
                  <a:srgbClr val="0000FF"/>
                </a:solidFill>
              </a:rPr>
              <a:t>ёшлигида</a:t>
            </a:r>
            <a:r>
              <a:rPr lang="ru-RU" dirty="0">
                <a:solidFill>
                  <a:srgbClr val="0000FF"/>
                </a:solidFill>
              </a:rPr>
              <a:t> (10-12 </a:t>
            </a:r>
            <a:r>
              <a:rPr lang="ru-RU" dirty="0" err="1">
                <a:solidFill>
                  <a:srgbClr val="0000FF"/>
                </a:solidFill>
              </a:rPr>
              <a:t>ёш</a:t>
            </a:r>
            <a:r>
              <a:rPr lang="ru-RU" dirty="0">
                <a:solidFill>
                  <a:srgbClr val="0000FF"/>
                </a:solidFill>
              </a:rPr>
              <a:t>) </a:t>
            </a:r>
            <a:r>
              <a:rPr lang="ru-RU" dirty="0" err="1">
                <a:solidFill>
                  <a:srgbClr val="0000FF"/>
                </a:solidFill>
              </a:rPr>
              <a:t>кесиш</a:t>
            </a:r>
            <a:r>
              <a:rPr lang="ru-RU" dirty="0">
                <a:solidFill>
                  <a:srgbClr val="0000FF"/>
                </a:solidFill>
              </a:rPr>
              <a:t> </a:t>
            </a:r>
            <a:r>
              <a:rPr lang="ru-RU" dirty="0" err="1">
                <a:solidFill>
                  <a:srgbClr val="0000FF"/>
                </a:solidFill>
              </a:rPr>
              <a:t>тавсия</a:t>
            </a:r>
            <a:r>
              <a:rPr lang="ru-RU" dirty="0">
                <a:solidFill>
                  <a:srgbClr val="0000FF"/>
                </a:solidFill>
              </a:rPr>
              <a:t> </a:t>
            </a:r>
            <a:r>
              <a:rPr lang="ru-RU" dirty="0" err="1">
                <a:solidFill>
                  <a:srgbClr val="0000FF"/>
                </a:solidFill>
              </a:rPr>
              <a:t>этилади</a:t>
            </a:r>
            <a:r>
              <a:rPr lang="ru-RU" dirty="0">
                <a:solidFill>
                  <a:srgbClr val="0000FF"/>
                </a:solidFill>
              </a:rPr>
              <a:t> </a:t>
            </a:r>
            <a:r>
              <a:rPr lang="ru-RU" dirty="0" err="1">
                <a:solidFill>
                  <a:srgbClr val="0000FF"/>
                </a:solidFill>
              </a:rPr>
              <a:t>ушбу</a:t>
            </a:r>
            <a:r>
              <a:rPr lang="ru-RU" dirty="0">
                <a:solidFill>
                  <a:srgbClr val="0000FF"/>
                </a:solidFill>
              </a:rPr>
              <a:t> </a:t>
            </a:r>
            <a:r>
              <a:rPr lang="ru-RU" dirty="0" err="1">
                <a:solidFill>
                  <a:srgbClr val="0000FF"/>
                </a:solidFill>
              </a:rPr>
              <a:t>ёшдан</a:t>
            </a:r>
            <a:r>
              <a:rPr lang="ru-RU" dirty="0">
                <a:solidFill>
                  <a:srgbClr val="0000FF"/>
                </a:solidFill>
              </a:rPr>
              <a:t> </a:t>
            </a:r>
            <a:r>
              <a:rPr lang="ru-RU" dirty="0" err="1">
                <a:solidFill>
                  <a:srgbClr val="0000FF"/>
                </a:solidFill>
              </a:rPr>
              <a:t>ўтгандан</a:t>
            </a:r>
            <a:r>
              <a:rPr lang="ru-RU" dirty="0">
                <a:solidFill>
                  <a:srgbClr val="0000FF"/>
                </a:solidFill>
              </a:rPr>
              <a:t> </a:t>
            </a:r>
            <a:r>
              <a:rPr lang="ru-RU" dirty="0" err="1">
                <a:solidFill>
                  <a:srgbClr val="0000FF"/>
                </a:solidFill>
              </a:rPr>
              <a:t>кейин</a:t>
            </a:r>
            <a:r>
              <a:rPr lang="ru-RU" dirty="0">
                <a:solidFill>
                  <a:srgbClr val="0000FF"/>
                </a:solidFill>
              </a:rPr>
              <a:t> </a:t>
            </a:r>
            <a:r>
              <a:rPr lang="ru-RU" dirty="0" err="1">
                <a:solidFill>
                  <a:srgbClr val="0000FF"/>
                </a:solidFill>
              </a:rPr>
              <a:t>кесиш</a:t>
            </a:r>
            <a:r>
              <a:rPr lang="ru-RU" dirty="0">
                <a:solidFill>
                  <a:srgbClr val="0000FF"/>
                </a:solidFill>
              </a:rPr>
              <a:t> </a:t>
            </a:r>
            <a:r>
              <a:rPr lang="ru-RU" dirty="0" err="1">
                <a:solidFill>
                  <a:srgbClr val="0000FF"/>
                </a:solidFill>
              </a:rPr>
              <a:t>бу</a:t>
            </a:r>
            <a:r>
              <a:rPr lang="ru-RU" dirty="0">
                <a:solidFill>
                  <a:srgbClr val="0000FF"/>
                </a:solidFill>
              </a:rPr>
              <a:t> </a:t>
            </a:r>
            <a:r>
              <a:rPr lang="ru-RU" dirty="0" err="1">
                <a:solidFill>
                  <a:srgbClr val="0000FF"/>
                </a:solidFill>
              </a:rPr>
              <a:t>дарахтга</a:t>
            </a:r>
            <a:r>
              <a:rPr lang="ru-RU" dirty="0">
                <a:solidFill>
                  <a:srgbClr val="0000FF"/>
                </a:solidFill>
              </a:rPr>
              <a:t> </a:t>
            </a:r>
            <a:r>
              <a:rPr lang="ru-RU" dirty="0" err="1">
                <a:solidFill>
                  <a:srgbClr val="0000FF"/>
                </a:solidFill>
              </a:rPr>
              <a:t>салбий</a:t>
            </a:r>
            <a:r>
              <a:rPr lang="ru-RU" dirty="0">
                <a:solidFill>
                  <a:srgbClr val="0000FF"/>
                </a:solidFill>
              </a:rPr>
              <a:t> </a:t>
            </a:r>
            <a:r>
              <a:rPr lang="ru-RU" dirty="0" err="1">
                <a:solidFill>
                  <a:srgbClr val="0000FF"/>
                </a:solidFill>
              </a:rPr>
              <a:t>таъсир</a:t>
            </a:r>
            <a:r>
              <a:rPr lang="ru-RU" dirty="0">
                <a:solidFill>
                  <a:srgbClr val="0000FF"/>
                </a:solidFill>
              </a:rPr>
              <a:t> </a:t>
            </a:r>
            <a:r>
              <a:rPr lang="ru-RU" dirty="0" err="1">
                <a:solidFill>
                  <a:srgbClr val="0000FF"/>
                </a:solidFill>
              </a:rPr>
              <a:t>кўрсатади</a:t>
            </a:r>
            <a:r>
              <a:rPr lang="ru-RU" dirty="0">
                <a:solidFill>
                  <a:srgbClr val="0000FF"/>
                </a:solidFill>
              </a:rPr>
              <a:t>. </a:t>
            </a:r>
          </a:p>
        </p:txBody>
      </p:sp>
      <p:pic>
        <p:nvPicPr>
          <p:cNvPr id="11266" name="Picture 2" descr="Картинки по запросу размножение цве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404664"/>
            <a:ext cx="4104456" cy="2885711"/>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размножение цве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429000"/>
            <a:ext cx="3960440" cy="2901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86015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357158" y="46019"/>
            <a:ext cx="8229600" cy="811213"/>
          </a:xfrm>
          <a:solidFill>
            <a:srgbClr val="FFFF00"/>
          </a:solidFill>
        </p:spPr>
        <p:style>
          <a:lnRef idx="2">
            <a:schemeClr val="accent2"/>
          </a:lnRef>
          <a:fillRef idx="1">
            <a:schemeClr val="lt1"/>
          </a:fillRef>
          <a:effectRef idx="0">
            <a:schemeClr val="accent2"/>
          </a:effectRef>
          <a:fontRef idx="minor">
            <a:schemeClr val="dk1"/>
          </a:fontRef>
        </p:style>
        <p:txBody>
          <a:bodyPr>
            <a:noAutofit/>
          </a:bodyPr>
          <a:lstStyle/>
          <a:p>
            <a:pPr algn="ctr">
              <a:defRPr/>
            </a:pPr>
            <a:r>
              <a:rPr lang="ru-RU" sz="3200" dirty="0" smtClean="0">
                <a:effectLst/>
              </a:rPr>
              <a:t>……………………………………………………………….. </a:t>
            </a:r>
            <a:endParaRPr lang="ru-RU" sz="3200" b="1" cap="none" dirty="0">
              <a:ln w="1905"/>
              <a:solidFill>
                <a:srgbClr val="0000FF"/>
              </a:soli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1070406"/>
            <a:ext cx="8497887" cy="2430602"/>
          </a:xfrm>
          <a:pattFill prst="pct5">
            <a:fgClr>
              <a:srgbClr val="008080"/>
            </a:fgClr>
            <a:bgClr>
              <a:schemeClr val="bg1"/>
            </a:bgClr>
          </a:pattFill>
        </p:spPr>
        <p:txBody>
          <a:bodyPr>
            <a:noAutofit/>
          </a:bodyPr>
          <a:lstStyle/>
          <a:p>
            <a:r>
              <a:rPr lang="ru-RU" sz="1800" dirty="0" err="1"/>
              <a:t>Ўзбекистонда</a:t>
            </a:r>
            <a:r>
              <a:rPr lang="ru-RU" sz="1800" dirty="0"/>
              <a:t> “</a:t>
            </a:r>
            <a:r>
              <a:rPr lang="ru-RU" sz="1800" dirty="0" err="1"/>
              <a:t>полиант</a:t>
            </a:r>
            <a:r>
              <a:rPr lang="ru-RU" sz="1800" dirty="0"/>
              <a:t>” </a:t>
            </a:r>
            <a:r>
              <a:rPr lang="ru-RU" sz="1800" dirty="0" err="1"/>
              <a:t>атиргуллар</a:t>
            </a:r>
            <a:r>
              <a:rPr lang="ru-RU" sz="1800" dirty="0"/>
              <a:t> май </a:t>
            </a:r>
            <a:r>
              <a:rPr lang="ru-RU" sz="1800" dirty="0" err="1"/>
              <a:t>ойидан</a:t>
            </a:r>
            <a:r>
              <a:rPr lang="ru-RU" sz="1800" dirty="0"/>
              <a:t> то </a:t>
            </a:r>
            <a:r>
              <a:rPr lang="ru-RU" sz="1800" dirty="0" err="1"/>
              <a:t>октябргача</a:t>
            </a:r>
            <a:r>
              <a:rPr lang="ru-RU" sz="1800" dirty="0"/>
              <a:t> </a:t>
            </a:r>
            <a:r>
              <a:rPr lang="ru-RU" sz="1800" dirty="0" err="1"/>
              <a:t>узлуксиз</a:t>
            </a:r>
            <a:r>
              <a:rPr lang="ru-RU" sz="1800" dirty="0"/>
              <a:t> </a:t>
            </a:r>
            <a:r>
              <a:rPr lang="ru-RU" sz="1800" dirty="0" err="1"/>
              <a:t>гуллаб</a:t>
            </a:r>
            <a:r>
              <a:rPr lang="ru-RU" sz="1800" dirty="0"/>
              <a:t> </a:t>
            </a:r>
            <a:r>
              <a:rPr lang="ru-RU" sz="1800" dirty="0" err="1"/>
              <a:t>туради</a:t>
            </a:r>
            <a:r>
              <a:rPr lang="ru-RU" sz="1800" dirty="0"/>
              <a:t>. </a:t>
            </a:r>
            <a:r>
              <a:rPr lang="ru-RU" sz="1800" dirty="0" err="1"/>
              <a:t>Агар</a:t>
            </a:r>
            <a:r>
              <a:rPr lang="ru-RU" sz="1800" dirty="0"/>
              <a:t> </a:t>
            </a:r>
            <a:r>
              <a:rPr lang="ru-RU" sz="1800" dirty="0" err="1"/>
              <a:t>атиргуллар</a:t>
            </a:r>
            <a:r>
              <a:rPr lang="ru-RU" sz="1800" dirty="0"/>
              <a:t> </a:t>
            </a:r>
            <a:r>
              <a:rPr lang="ru-RU" sz="1800" dirty="0" err="1"/>
              <a:t>нотўғри</a:t>
            </a:r>
            <a:r>
              <a:rPr lang="ru-RU" sz="1800" dirty="0"/>
              <a:t> </a:t>
            </a:r>
            <a:r>
              <a:rPr lang="ru-RU" sz="1800" dirty="0" err="1"/>
              <a:t>ва</a:t>
            </a:r>
            <a:r>
              <a:rPr lang="ru-RU" sz="1800" dirty="0"/>
              <a:t> </a:t>
            </a:r>
            <a:r>
              <a:rPr lang="ru-RU" sz="1800" dirty="0" err="1"/>
              <a:t>малакасиз</a:t>
            </a:r>
            <a:r>
              <a:rPr lang="ru-RU" sz="1800" dirty="0"/>
              <a:t> </a:t>
            </a:r>
            <a:r>
              <a:rPr lang="ru-RU" sz="1800" dirty="0" err="1"/>
              <a:t>кесилган</a:t>
            </a:r>
            <a:r>
              <a:rPr lang="ru-RU" sz="1800" dirty="0"/>
              <a:t> </a:t>
            </a:r>
            <a:r>
              <a:rPr lang="ru-RU" sz="1800" dirty="0" err="1"/>
              <a:t>бўлса</a:t>
            </a:r>
            <a:r>
              <a:rPr lang="ru-RU" sz="1800" dirty="0"/>
              <a:t>, улар </a:t>
            </a:r>
            <a:r>
              <a:rPr lang="ru-RU" sz="1800" dirty="0" err="1"/>
              <a:t>икки</a:t>
            </a:r>
            <a:r>
              <a:rPr lang="ru-RU" sz="1800" dirty="0"/>
              <a:t> </a:t>
            </a:r>
            <a:r>
              <a:rPr lang="ru-RU" sz="1800" dirty="0" err="1"/>
              <a:t>босқичда</a:t>
            </a:r>
            <a:r>
              <a:rPr lang="ru-RU" sz="1800" dirty="0"/>
              <a:t> – май </a:t>
            </a:r>
            <a:r>
              <a:rPr lang="ru-RU" sz="1800" dirty="0" err="1"/>
              <a:t>ва</a:t>
            </a:r>
            <a:r>
              <a:rPr lang="ru-RU" sz="1800" dirty="0"/>
              <a:t> </a:t>
            </a:r>
            <a:r>
              <a:rPr lang="ru-RU" sz="1800" dirty="0" err="1"/>
              <a:t>сентябрда</a:t>
            </a:r>
            <a:r>
              <a:rPr lang="ru-RU" sz="1800" dirty="0"/>
              <a:t> </a:t>
            </a:r>
            <a:r>
              <a:rPr lang="ru-RU" sz="1800" dirty="0" err="1"/>
              <a:t>гуллайди</a:t>
            </a:r>
            <a:r>
              <a:rPr lang="ru-RU" sz="1800" dirty="0"/>
              <a:t>. </a:t>
            </a:r>
            <a:r>
              <a:rPr lang="ru-RU" sz="1800" dirty="0" err="1"/>
              <a:t>Қолган</a:t>
            </a:r>
            <a:r>
              <a:rPr lang="ru-RU" sz="1800" dirty="0"/>
              <a:t> </a:t>
            </a:r>
            <a:r>
              <a:rPr lang="ru-RU" sz="1800" dirty="0" err="1"/>
              <a:t>даврда</a:t>
            </a:r>
            <a:r>
              <a:rPr lang="ru-RU" sz="1800" dirty="0"/>
              <a:t> </a:t>
            </a:r>
            <a:r>
              <a:rPr lang="ru-RU" sz="1800" dirty="0" err="1"/>
              <a:t>атиргуллар</a:t>
            </a:r>
            <a:r>
              <a:rPr lang="ru-RU" sz="1800" dirty="0"/>
              <a:t> </a:t>
            </a:r>
            <a:r>
              <a:rPr lang="ru-RU" sz="1800" dirty="0" err="1"/>
              <a:t>майда</a:t>
            </a:r>
            <a:r>
              <a:rPr lang="ru-RU" sz="1800" dirty="0"/>
              <a:t> </a:t>
            </a:r>
            <a:r>
              <a:rPr lang="ru-RU" sz="1800" dirty="0" err="1"/>
              <a:t>бўлган</a:t>
            </a:r>
            <a:r>
              <a:rPr lang="ru-RU" sz="1800" dirty="0"/>
              <a:t> </a:t>
            </a:r>
            <a:r>
              <a:rPr lang="ru-RU" sz="1800" dirty="0" err="1"/>
              <a:t>иккинчи</a:t>
            </a:r>
            <a:r>
              <a:rPr lang="ru-RU" sz="1800" dirty="0"/>
              <a:t> </a:t>
            </a:r>
            <a:r>
              <a:rPr lang="ru-RU" sz="1800" dirty="0" err="1"/>
              <a:t>ва</a:t>
            </a:r>
            <a:r>
              <a:rPr lang="ru-RU" sz="1800" dirty="0"/>
              <a:t> </a:t>
            </a:r>
            <a:r>
              <a:rPr lang="ru-RU" sz="1800" dirty="0" err="1"/>
              <a:t>ундан</a:t>
            </a:r>
            <a:r>
              <a:rPr lang="ru-RU" sz="1800" dirty="0"/>
              <a:t> </a:t>
            </a:r>
            <a:r>
              <a:rPr lang="ru-RU" sz="1800" dirty="0" err="1"/>
              <a:t>кейинги</a:t>
            </a:r>
            <a:r>
              <a:rPr lang="ru-RU" sz="1800" dirty="0"/>
              <a:t> </a:t>
            </a:r>
            <a:r>
              <a:rPr lang="ru-RU" sz="1800" dirty="0" err="1"/>
              <a:t>тартиб</a:t>
            </a:r>
            <a:r>
              <a:rPr lang="ru-RU" sz="1800" dirty="0"/>
              <a:t> </a:t>
            </a:r>
            <a:r>
              <a:rPr lang="ru-RU" sz="1800" dirty="0" err="1"/>
              <a:t>шохларида</a:t>
            </a:r>
            <a:r>
              <a:rPr lang="ru-RU" sz="1800" dirty="0"/>
              <a:t> </a:t>
            </a:r>
            <a:r>
              <a:rPr lang="ru-RU" sz="1800" dirty="0" err="1"/>
              <a:t>такрорий</a:t>
            </a:r>
            <a:r>
              <a:rPr lang="ru-RU" sz="1800" dirty="0"/>
              <a:t> </a:t>
            </a:r>
            <a:r>
              <a:rPr lang="ru-RU" sz="1800" dirty="0" err="1"/>
              <a:t>гуллайди</a:t>
            </a:r>
            <a:r>
              <a:rPr lang="ru-RU" sz="1800" dirty="0"/>
              <a:t>, </a:t>
            </a:r>
            <a:r>
              <a:rPr lang="ru-RU" sz="1800" dirty="0" err="1"/>
              <a:t>керакли</a:t>
            </a:r>
            <a:r>
              <a:rPr lang="ru-RU" sz="1800" dirty="0"/>
              <a:t> </a:t>
            </a:r>
            <a:r>
              <a:rPr lang="ru-RU" sz="1800" dirty="0" err="1"/>
              <a:t>манзара</a:t>
            </a:r>
            <a:r>
              <a:rPr lang="ru-RU" sz="1800" dirty="0"/>
              <a:t> </a:t>
            </a:r>
            <a:r>
              <a:rPr lang="ru-RU" sz="1800" dirty="0" err="1"/>
              <a:t>ярата</a:t>
            </a:r>
            <a:r>
              <a:rPr lang="ru-RU" sz="1800" dirty="0"/>
              <a:t> </a:t>
            </a:r>
            <a:r>
              <a:rPr lang="ru-RU" sz="1800" dirty="0" err="1"/>
              <a:t>олмайди</a:t>
            </a:r>
            <a:r>
              <a:rPr lang="ru-RU" sz="1800" dirty="0"/>
              <a:t>. </a:t>
            </a:r>
            <a:r>
              <a:rPr lang="ru-RU" sz="1800" dirty="0" err="1"/>
              <a:t>Гуллашни</a:t>
            </a:r>
            <a:r>
              <a:rPr lang="ru-RU" sz="1800" dirty="0"/>
              <a:t> </a:t>
            </a:r>
            <a:r>
              <a:rPr lang="ru-RU" sz="1800" dirty="0" err="1"/>
              <a:t>яхшилаш</a:t>
            </a:r>
            <a:r>
              <a:rPr lang="ru-RU" sz="1800" dirty="0"/>
              <a:t> </a:t>
            </a:r>
            <a:r>
              <a:rPr lang="ru-RU" sz="1800" dirty="0" err="1"/>
              <a:t>мақсадида</a:t>
            </a:r>
            <a:r>
              <a:rPr lang="ru-RU" sz="1800" dirty="0"/>
              <a:t>, </a:t>
            </a:r>
            <a:r>
              <a:rPr lang="ru-RU" sz="1800" dirty="0" err="1"/>
              <a:t>полиант</a:t>
            </a:r>
            <a:r>
              <a:rPr lang="ru-RU" sz="1800" dirty="0"/>
              <a:t> </a:t>
            </a:r>
            <a:r>
              <a:rPr lang="ru-RU" sz="1800" dirty="0" err="1"/>
              <a:t>атиргулларни</a:t>
            </a:r>
            <a:r>
              <a:rPr lang="ru-RU" sz="1800" dirty="0"/>
              <a:t> май </a:t>
            </a:r>
            <a:r>
              <a:rPr lang="ru-RU" sz="1800" dirty="0" err="1"/>
              <a:t>охири</a:t>
            </a:r>
            <a:r>
              <a:rPr lang="ru-RU" sz="1800" dirty="0"/>
              <a:t> – </a:t>
            </a:r>
            <a:r>
              <a:rPr lang="ru-RU" sz="1800" dirty="0" err="1"/>
              <a:t>июн</a:t>
            </a:r>
            <a:r>
              <a:rPr lang="ru-RU" sz="1800" dirty="0"/>
              <a:t> </a:t>
            </a:r>
            <a:r>
              <a:rPr lang="ru-RU" sz="1800" dirty="0" err="1"/>
              <a:t>ойининг</a:t>
            </a:r>
            <a:r>
              <a:rPr lang="ru-RU" sz="1800" dirty="0"/>
              <a:t> </a:t>
            </a:r>
            <a:r>
              <a:rPr lang="ru-RU" sz="1800" dirty="0" err="1"/>
              <a:t>бошида</a:t>
            </a:r>
            <a:r>
              <a:rPr lang="ru-RU" sz="1800" dirty="0"/>
              <a:t> </a:t>
            </a:r>
            <a:r>
              <a:rPr lang="ru-RU" sz="1800" dirty="0" err="1"/>
              <a:t>хамда</a:t>
            </a:r>
            <a:r>
              <a:rPr lang="ru-RU" sz="1800" dirty="0"/>
              <a:t> август </a:t>
            </a:r>
            <a:r>
              <a:rPr lang="ru-RU" sz="1800" dirty="0" err="1"/>
              <a:t>ойи</a:t>
            </a:r>
            <a:r>
              <a:rPr lang="ru-RU" sz="1800" dirty="0"/>
              <a:t> </a:t>
            </a:r>
            <a:r>
              <a:rPr lang="ru-RU" sz="1800" dirty="0" err="1"/>
              <a:t>охирида</a:t>
            </a:r>
            <a:r>
              <a:rPr lang="ru-RU" sz="1800" dirty="0"/>
              <a:t> </a:t>
            </a:r>
            <a:r>
              <a:rPr lang="ru-RU" sz="1800" dirty="0" err="1"/>
              <a:t>кесилади</a:t>
            </a:r>
            <a:r>
              <a:rPr lang="ru-RU" sz="1800" dirty="0"/>
              <a:t>. Бунда </a:t>
            </a:r>
            <a:r>
              <a:rPr lang="ru-RU" sz="1800" dirty="0" err="1"/>
              <a:t>бўғин</a:t>
            </a:r>
            <a:r>
              <a:rPr lang="ru-RU" sz="1800" dirty="0"/>
              <a:t> </a:t>
            </a:r>
            <a:r>
              <a:rPr lang="ru-RU" sz="1800" dirty="0" err="1"/>
              <a:t>оралиқлари</a:t>
            </a:r>
            <a:r>
              <a:rPr lang="ru-RU" sz="1800" dirty="0"/>
              <a:t> </a:t>
            </a:r>
            <a:r>
              <a:rPr lang="ru-RU" sz="1800" dirty="0" err="1"/>
              <a:t>узун</a:t>
            </a:r>
            <a:r>
              <a:rPr lang="ru-RU" sz="1800" dirty="0"/>
              <a:t> </a:t>
            </a:r>
            <a:r>
              <a:rPr lang="ru-RU" sz="1800" dirty="0" err="1"/>
              <a:t>бўлган</a:t>
            </a:r>
            <a:r>
              <a:rPr lang="ru-RU" sz="1800" dirty="0"/>
              <a:t>, </a:t>
            </a:r>
            <a:r>
              <a:rPr lang="ru-RU" sz="1800" dirty="0" err="1"/>
              <a:t>кучли</a:t>
            </a:r>
            <a:r>
              <a:rPr lang="ru-RU" sz="1800" dirty="0"/>
              <a:t> </a:t>
            </a:r>
            <a:r>
              <a:rPr lang="ru-RU" sz="1800" dirty="0" err="1"/>
              <a:t>ўсган</a:t>
            </a:r>
            <a:r>
              <a:rPr lang="ru-RU" sz="1800" dirty="0"/>
              <a:t> </a:t>
            </a:r>
            <a:r>
              <a:rPr lang="ru-RU" sz="1800" dirty="0" err="1"/>
              <a:t>янги</a:t>
            </a:r>
            <a:r>
              <a:rPr lang="ru-RU" sz="1800" dirty="0"/>
              <a:t> </a:t>
            </a:r>
            <a:r>
              <a:rPr lang="ru-RU" sz="1800" dirty="0" err="1"/>
              <a:t>новдалар</a:t>
            </a:r>
            <a:r>
              <a:rPr lang="ru-RU" sz="1800" dirty="0"/>
              <a:t> </a:t>
            </a:r>
            <a:r>
              <a:rPr lang="ru-RU" sz="1800" dirty="0" err="1"/>
              <a:t>ташқи</a:t>
            </a:r>
            <a:r>
              <a:rPr lang="ru-RU" sz="1800" dirty="0"/>
              <a:t> </a:t>
            </a:r>
            <a:r>
              <a:rPr lang="ru-RU" sz="1800" dirty="0" err="1"/>
              <a:t>томондан</a:t>
            </a:r>
            <a:r>
              <a:rPr lang="ru-RU" sz="1800" dirty="0"/>
              <a:t> </a:t>
            </a:r>
            <a:r>
              <a:rPr lang="ru-RU" sz="1800" dirty="0" err="1"/>
              <a:t>жойлашган</a:t>
            </a:r>
            <a:r>
              <a:rPr lang="ru-RU" sz="1800" dirty="0"/>
              <a:t> 3-5-</a:t>
            </a:r>
            <a:r>
              <a:rPr lang="ru-RU" sz="1800" dirty="0" err="1"/>
              <a:t>барги</a:t>
            </a:r>
            <a:r>
              <a:rPr lang="ru-RU" sz="1800" dirty="0"/>
              <a:t> </a:t>
            </a:r>
            <a:r>
              <a:rPr lang="ru-RU" sz="1800" dirty="0" err="1"/>
              <a:t>бўғини</a:t>
            </a:r>
            <a:r>
              <a:rPr lang="ru-RU" sz="1800" dirty="0"/>
              <a:t> </a:t>
            </a:r>
            <a:r>
              <a:rPr lang="ru-RU" sz="1800" dirty="0" err="1"/>
              <a:t>устидан</a:t>
            </a:r>
            <a:r>
              <a:rPr lang="ru-RU" sz="1800" dirty="0"/>
              <a:t> </a:t>
            </a:r>
            <a:r>
              <a:rPr lang="ru-RU" sz="1800" dirty="0" err="1"/>
              <a:t>кесилади</a:t>
            </a:r>
            <a:r>
              <a:rPr lang="ru-RU" sz="1800" dirty="0"/>
              <a:t>. </a:t>
            </a:r>
            <a:r>
              <a:rPr lang="ru-RU" sz="1800" dirty="0" err="1"/>
              <a:t>Қисқа</a:t>
            </a:r>
            <a:r>
              <a:rPr lang="ru-RU" sz="1800" dirty="0"/>
              <a:t> </a:t>
            </a:r>
            <a:r>
              <a:rPr lang="ru-RU" sz="1800" dirty="0" err="1"/>
              <a:t>бўғин</a:t>
            </a:r>
            <a:r>
              <a:rPr lang="ru-RU" sz="1800" dirty="0"/>
              <a:t> </a:t>
            </a:r>
            <a:r>
              <a:rPr lang="ru-RU" sz="1800" dirty="0" err="1"/>
              <a:t>пўсти</a:t>
            </a:r>
            <a:r>
              <a:rPr lang="ru-RU" sz="1800" dirty="0"/>
              <a:t> </a:t>
            </a:r>
            <a:r>
              <a:rPr lang="ru-RU" sz="1800" dirty="0" err="1"/>
              <a:t>дағаллашган</a:t>
            </a:r>
            <a:r>
              <a:rPr lang="ru-RU" sz="1800" dirty="0"/>
              <a:t> </a:t>
            </a:r>
            <a:r>
              <a:rPr lang="ru-RU" sz="1800" dirty="0" err="1"/>
              <a:t>куртак</a:t>
            </a:r>
            <a:r>
              <a:rPr lang="ru-RU" sz="1800" dirty="0"/>
              <a:t> </a:t>
            </a:r>
            <a:r>
              <a:rPr lang="ru-RU" sz="1800" dirty="0" err="1"/>
              <a:t>захираси</a:t>
            </a:r>
            <a:r>
              <a:rPr lang="ru-RU" sz="1800" dirty="0"/>
              <a:t> </a:t>
            </a:r>
            <a:r>
              <a:rPr lang="ru-RU" sz="1800" dirty="0" err="1"/>
              <a:t>бўлмаган</a:t>
            </a:r>
            <a:r>
              <a:rPr lang="ru-RU" sz="1800" dirty="0"/>
              <a:t> </a:t>
            </a:r>
            <a:r>
              <a:rPr lang="ru-RU" sz="1800" dirty="0" err="1"/>
              <a:t>эски</a:t>
            </a:r>
            <a:r>
              <a:rPr lang="ru-RU" sz="1800" dirty="0"/>
              <a:t>, </a:t>
            </a:r>
            <a:r>
              <a:rPr lang="ru-RU" sz="1800" dirty="0" err="1"/>
              <a:t>заиф</a:t>
            </a:r>
            <a:r>
              <a:rPr lang="ru-RU" sz="1800" dirty="0"/>
              <a:t>, </a:t>
            </a:r>
            <a:r>
              <a:rPr lang="ru-RU" sz="1800" dirty="0" err="1"/>
              <a:t>ўтган</a:t>
            </a:r>
            <a:r>
              <a:rPr lang="ru-RU" sz="1800" dirty="0"/>
              <a:t> </a:t>
            </a:r>
            <a:r>
              <a:rPr lang="ru-RU" sz="1800" dirty="0" err="1"/>
              <a:t>йилги</a:t>
            </a:r>
            <a:r>
              <a:rPr lang="ru-RU" sz="1800" dirty="0"/>
              <a:t> </a:t>
            </a:r>
            <a:r>
              <a:rPr lang="ru-RU" sz="1800" dirty="0" err="1"/>
              <a:t>новдалари</a:t>
            </a:r>
            <a:r>
              <a:rPr lang="ru-RU" sz="1800" dirty="0"/>
              <a:t> </a:t>
            </a:r>
            <a:r>
              <a:rPr lang="ru-RU" sz="1800" dirty="0" err="1"/>
              <a:t>тубигача</a:t>
            </a:r>
            <a:r>
              <a:rPr lang="ru-RU" sz="1800" dirty="0"/>
              <a:t> </a:t>
            </a:r>
            <a:r>
              <a:rPr lang="ru-RU" sz="1800" dirty="0" err="1"/>
              <a:t>кесиб</a:t>
            </a:r>
            <a:r>
              <a:rPr lang="ru-RU" sz="1800" dirty="0"/>
              <a:t> </a:t>
            </a:r>
            <a:r>
              <a:rPr lang="ru-RU" sz="1800" dirty="0" err="1"/>
              <a:t>ташланади</a:t>
            </a:r>
            <a:r>
              <a:rPr lang="ru-RU" sz="1800" dirty="0"/>
              <a:t>. </a:t>
            </a:r>
          </a:p>
        </p:txBody>
      </p:sp>
      <p:pic>
        <p:nvPicPr>
          <p:cNvPr id="12290" name="Picture 2" descr="Картинки по запросу размножение цве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3689575"/>
            <a:ext cx="5970240" cy="3089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62047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107949" y="477860"/>
            <a:ext cx="5106993" cy="6022974"/>
          </a:xfrm>
        </p:spPr>
        <p:txBody>
          <a:bodyPr>
            <a:normAutofit fontScale="70000" lnSpcReduction="20000"/>
          </a:bodyPr>
          <a:lstStyle/>
          <a:p>
            <a:r>
              <a:rPr lang="ru-RU" b="1" dirty="0"/>
              <a:t>КАТТА ЁШДАГИ ДАРАХТЛАРНИ КЎЧИРИБ ЎТҚАЗИШ </a:t>
            </a:r>
            <a:endParaRPr lang="ru-RU" dirty="0"/>
          </a:p>
          <a:p>
            <a:r>
              <a:rPr lang="ru-RU" b="1" dirty="0"/>
              <a:t> </a:t>
            </a:r>
            <a:r>
              <a:rPr lang="ru-RU" dirty="0" err="1"/>
              <a:t>Йирик</a:t>
            </a:r>
            <a:r>
              <a:rPr lang="ru-RU" dirty="0"/>
              <a:t> </a:t>
            </a:r>
            <a:r>
              <a:rPr lang="ru-RU" dirty="0" err="1"/>
              <a:t>жамоат</a:t>
            </a:r>
            <a:r>
              <a:rPr lang="ru-RU" dirty="0"/>
              <a:t> </a:t>
            </a:r>
            <a:r>
              <a:rPr lang="ru-RU" dirty="0" err="1"/>
              <a:t>бинолари</a:t>
            </a:r>
            <a:r>
              <a:rPr lang="ru-RU" dirty="0"/>
              <a:t> </a:t>
            </a:r>
            <a:r>
              <a:rPr lang="ru-RU" dirty="0" err="1"/>
              <a:t>олдидаги</a:t>
            </a:r>
            <a:r>
              <a:rPr lang="ru-RU" dirty="0"/>
              <a:t> </a:t>
            </a:r>
            <a:r>
              <a:rPr lang="ru-RU" dirty="0" err="1"/>
              <a:t>майдонларни</a:t>
            </a:r>
            <a:r>
              <a:rPr lang="ru-RU" dirty="0"/>
              <a:t> </a:t>
            </a:r>
            <a:r>
              <a:rPr lang="ru-RU" dirty="0" err="1"/>
              <a:t>кўкаламзорлаштиришда</a:t>
            </a:r>
            <a:r>
              <a:rPr lang="ru-RU" dirty="0"/>
              <a:t>, </a:t>
            </a:r>
            <a:r>
              <a:rPr lang="ru-RU" dirty="0" err="1"/>
              <a:t>ҳиёбонлар</a:t>
            </a:r>
            <a:r>
              <a:rPr lang="ru-RU" dirty="0"/>
              <a:t> </a:t>
            </a:r>
            <a:r>
              <a:rPr lang="ru-RU" dirty="0" err="1"/>
              <a:t>ташкил</a:t>
            </a:r>
            <a:r>
              <a:rPr lang="ru-RU" dirty="0"/>
              <a:t> </a:t>
            </a:r>
            <a:r>
              <a:rPr lang="ru-RU" dirty="0" err="1"/>
              <a:t>этишда</a:t>
            </a:r>
            <a:r>
              <a:rPr lang="ru-RU" dirty="0"/>
              <a:t>, </a:t>
            </a:r>
            <a:r>
              <a:rPr lang="ru-RU" dirty="0" err="1"/>
              <a:t>кўчаларни</a:t>
            </a:r>
            <a:r>
              <a:rPr lang="ru-RU" dirty="0"/>
              <a:t> </a:t>
            </a:r>
            <a:r>
              <a:rPr lang="ru-RU" dirty="0" err="1"/>
              <a:t>ободонлаштиришда</a:t>
            </a:r>
            <a:r>
              <a:rPr lang="ru-RU" dirty="0"/>
              <a:t> </a:t>
            </a:r>
            <a:r>
              <a:rPr lang="ru-RU" dirty="0" err="1"/>
              <a:t>катта</a:t>
            </a:r>
            <a:r>
              <a:rPr lang="ru-RU" dirty="0"/>
              <a:t> </a:t>
            </a:r>
            <a:r>
              <a:rPr lang="ru-RU" dirty="0" err="1"/>
              <a:t>ёшдаги</a:t>
            </a:r>
            <a:r>
              <a:rPr lang="ru-RU" dirty="0"/>
              <a:t> </a:t>
            </a:r>
            <a:r>
              <a:rPr lang="ru-RU" dirty="0" err="1"/>
              <a:t>дарахтларни</a:t>
            </a:r>
            <a:r>
              <a:rPr lang="ru-RU" dirty="0"/>
              <a:t> </a:t>
            </a:r>
            <a:r>
              <a:rPr lang="ru-RU" dirty="0" err="1"/>
              <a:t>кўчириб</a:t>
            </a:r>
            <a:r>
              <a:rPr lang="ru-RU" dirty="0"/>
              <a:t> </a:t>
            </a:r>
            <a:r>
              <a:rPr lang="ru-RU" dirty="0" err="1"/>
              <a:t>ўтқазиш</a:t>
            </a:r>
            <a:r>
              <a:rPr lang="ru-RU" dirty="0"/>
              <a:t> </a:t>
            </a:r>
            <a:r>
              <a:rPr lang="ru-RU" dirty="0" err="1"/>
              <a:t>энг</a:t>
            </a:r>
            <a:r>
              <a:rPr lang="ru-RU" dirty="0"/>
              <a:t> </a:t>
            </a:r>
            <a:r>
              <a:rPr lang="ru-RU" dirty="0" err="1"/>
              <a:t>самарали</a:t>
            </a:r>
            <a:r>
              <a:rPr lang="ru-RU" dirty="0"/>
              <a:t> </a:t>
            </a:r>
            <a:r>
              <a:rPr lang="ru-RU" dirty="0" err="1"/>
              <a:t>ва</a:t>
            </a:r>
            <a:r>
              <a:rPr lang="ru-RU" dirty="0"/>
              <a:t> </a:t>
            </a:r>
            <a:r>
              <a:rPr lang="ru-RU" dirty="0" err="1"/>
              <a:t>зарур</a:t>
            </a:r>
            <a:r>
              <a:rPr lang="ru-RU" dirty="0"/>
              <a:t> </a:t>
            </a:r>
            <a:r>
              <a:rPr lang="ru-RU" dirty="0" err="1"/>
              <a:t>тадбирлардан</a:t>
            </a:r>
            <a:r>
              <a:rPr lang="ru-RU" dirty="0"/>
              <a:t> </a:t>
            </a:r>
            <a:r>
              <a:rPr lang="ru-RU" dirty="0" err="1"/>
              <a:t>бўлиб</a:t>
            </a:r>
            <a:r>
              <a:rPr lang="ru-RU" dirty="0"/>
              <a:t> </a:t>
            </a:r>
            <a:r>
              <a:rPr lang="ru-RU" dirty="0" err="1"/>
              <a:t>саналади</a:t>
            </a:r>
            <a:r>
              <a:rPr lang="ru-RU" dirty="0"/>
              <a:t>. Бунда </a:t>
            </a:r>
            <a:r>
              <a:rPr lang="ru-RU" dirty="0" err="1"/>
              <a:t>қисқа</a:t>
            </a:r>
            <a:r>
              <a:rPr lang="ru-RU" dirty="0"/>
              <a:t> </a:t>
            </a:r>
            <a:r>
              <a:rPr lang="ru-RU" dirty="0" err="1"/>
              <a:t>вақт</a:t>
            </a:r>
            <a:r>
              <a:rPr lang="ru-RU" dirty="0"/>
              <a:t> </a:t>
            </a:r>
            <a:r>
              <a:rPr lang="ru-RU" dirty="0" err="1"/>
              <a:t>ичида</a:t>
            </a:r>
            <a:r>
              <a:rPr lang="ru-RU" dirty="0"/>
              <a:t> </a:t>
            </a:r>
            <a:r>
              <a:rPr lang="ru-RU" dirty="0" err="1"/>
              <a:t>лойиҳада</a:t>
            </a:r>
            <a:r>
              <a:rPr lang="ru-RU" dirty="0"/>
              <a:t> </a:t>
            </a:r>
            <a:r>
              <a:rPr lang="ru-RU" dirty="0" err="1"/>
              <a:t>режалаштирилган</a:t>
            </a:r>
            <a:r>
              <a:rPr lang="ru-RU" dirty="0"/>
              <a:t> </a:t>
            </a:r>
            <a:r>
              <a:rPr lang="ru-RU" dirty="0" err="1"/>
              <a:t>тўлиқ</a:t>
            </a:r>
            <a:r>
              <a:rPr lang="ru-RU" dirty="0"/>
              <a:t> </a:t>
            </a:r>
            <a:r>
              <a:rPr lang="ru-RU" dirty="0" err="1"/>
              <a:t>кўлам</a:t>
            </a:r>
            <a:r>
              <a:rPr lang="ru-RU" dirty="0"/>
              <a:t> </a:t>
            </a:r>
            <a:r>
              <a:rPr lang="ru-RU" dirty="0" err="1"/>
              <a:t>манзарасига</a:t>
            </a:r>
            <a:r>
              <a:rPr lang="ru-RU" dirty="0"/>
              <a:t> (</a:t>
            </a:r>
            <a:r>
              <a:rPr lang="ru-RU" dirty="0" err="1"/>
              <a:t>яшил</a:t>
            </a:r>
            <a:r>
              <a:rPr lang="ru-RU" dirty="0"/>
              <a:t> </a:t>
            </a:r>
            <a:r>
              <a:rPr lang="ru-RU" dirty="0" err="1"/>
              <a:t>композицияга</a:t>
            </a:r>
            <a:r>
              <a:rPr lang="ru-RU" dirty="0"/>
              <a:t>) </a:t>
            </a:r>
            <a:r>
              <a:rPr lang="ru-RU" dirty="0" err="1"/>
              <a:t>эришиш</a:t>
            </a:r>
            <a:r>
              <a:rPr lang="ru-RU" dirty="0"/>
              <a:t> </a:t>
            </a:r>
            <a:r>
              <a:rPr lang="ru-RU" dirty="0" err="1"/>
              <a:t>имкони</a:t>
            </a:r>
            <a:r>
              <a:rPr lang="ru-RU" dirty="0"/>
              <a:t> </a:t>
            </a:r>
            <a:r>
              <a:rPr lang="ru-RU" dirty="0" err="1"/>
              <a:t>яратилади</a:t>
            </a:r>
            <a:r>
              <a:rPr lang="ru-RU" dirty="0"/>
              <a:t>. </a:t>
            </a:r>
          </a:p>
          <a:p>
            <a:r>
              <a:rPr lang="ru-RU" dirty="0" err="1"/>
              <a:t>Лекин</a:t>
            </a:r>
            <a:r>
              <a:rPr lang="ru-RU" dirty="0"/>
              <a:t> </a:t>
            </a:r>
            <a:r>
              <a:rPr lang="ru-RU" dirty="0" err="1"/>
              <a:t>катта</a:t>
            </a:r>
            <a:r>
              <a:rPr lang="ru-RU" dirty="0"/>
              <a:t> </a:t>
            </a:r>
            <a:r>
              <a:rPr lang="ru-RU" dirty="0" err="1"/>
              <a:t>ёшдаги</a:t>
            </a:r>
            <a:r>
              <a:rPr lang="ru-RU" dirty="0"/>
              <a:t> </a:t>
            </a:r>
            <a:r>
              <a:rPr lang="ru-RU" dirty="0" err="1"/>
              <a:t>дарахтларни</a:t>
            </a:r>
            <a:r>
              <a:rPr lang="ru-RU" dirty="0"/>
              <a:t> </a:t>
            </a:r>
            <a:r>
              <a:rPr lang="ru-RU" dirty="0" err="1"/>
              <a:t>кўчириб</a:t>
            </a:r>
            <a:r>
              <a:rPr lang="ru-RU" dirty="0"/>
              <a:t> </a:t>
            </a:r>
            <a:r>
              <a:rPr lang="ru-RU" dirty="0" err="1"/>
              <a:t>экиш</a:t>
            </a:r>
            <a:r>
              <a:rPr lang="ru-RU" dirty="0"/>
              <a:t> </a:t>
            </a:r>
            <a:r>
              <a:rPr lang="ru-RU" dirty="0" err="1"/>
              <a:t>кўп</a:t>
            </a:r>
            <a:r>
              <a:rPr lang="ru-RU" dirty="0"/>
              <a:t> </a:t>
            </a:r>
            <a:r>
              <a:rPr lang="ru-RU" dirty="0" err="1"/>
              <a:t>маблағ</a:t>
            </a:r>
            <a:r>
              <a:rPr lang="ru-RU" dirty="0"/>
              <a:t> </a:t>
            </a:r>
            <a:r>
              <a:rPr lang="ru-RU" dirty="0" err="1"/>
              <a:t>ва</a:t>
            </a:r>
            <a:r>
              <a:rPr lang="ru-RU" dirty="0"/>
              <a:t> </a:t>
            </a:r>
            <a:r>
              <a:rPr lang="ru-RU" dirty="0" err="1"/>
              <a:t>кўп</a:t>
            </a:r>
            <a:r>
              <a:rPr lang="ru-RU" dirty="0"/>
              <a:t> </a:t>
            </a:r>
            <a:r>
              <a:rPr lang="ru-RU" dirty="0" err="1"/>
              <a:t>меҳнат</a:t>
            </a:r>
            <a:r>
              <a:rPr lang="ru-RU" dirty="0"/>
              <a:t> </a:t>
            </a:r>
            <a:r>
              <a:rPr lang="ru-RU" dirty="0" err="1"/>
              <a:t>талаб</a:t>
            </a:r>
            <a:r>
              <a:rPr lang="ru-RU" dirty="0"/>
              <a:t> </a:t>
            </a:r>
            <a:r>
              <a:rPr lang="ru-RU" dirty="0" err="1"/>
              <a:t>қилади</a:t>
            </a:r>
            <a:r>
              <a:rPr lang="ru-RU" dirty="0"/>
              <a:t>, </a:t>
            </a:r>
            <a:r>
              <a:rPr lang="ru-RU" dirty="0" err="1"/>
              <a:t>шунингдек</a:t>
            </a:r>
            <a:r>
              <a:rPr lang="ru-RU" dirty="0"/>
              <a:t>, </a:t>
            </a:r>
            <a:r>
              <a:rPr lang="ru-RU" dirty="0" err="1"/>
              <a:t>кўчириб</a:t>
            </a:r>
            <a:r>
              <a:rPr lang="ru-RU" dirty="0"/>
              <a:t> </a:t>
            </a:r>
            <a:r>
              <a:rPr lang="ru-RU" dirty="0" err="1"/>
              <a:t>ўтқазиш</a:t>
            </a:r>
            <a:r>
              <a:rPr lang="ru-RU" dirty="0"/>
              <a:t> </a:t>
            </a:r>
            <a:r>
              <a:rPr lang="ru-RU" dirty="0" err="1"/>
              <a:t>ишларини</a:t>
            </a:r>
            <a:r>
              <a:rPr lang="ru-RU" dirty="0"/>
              <a:t> </a:t>
            </a:r>
            <a:r>
              <a:rPr lang="ru-RU" dirty="0" err="1"/>
              <a:t>юқори</a:t>
            </a:r>
            <a:r>
              <a:rPr lang="ru-RU" dirty="0"/>
              <a:t> агротехник </a:t>
            </a:r>
            <a:r>
              <a:rPr lang="ru-RU" dirty="0" err="1"/>
              <a:t>талабларга</a:t>
            </a:r>
            <a:r>
              <a:rPr lang="ru-RU" dirty="0"/>
              <a:t> </a:t>
            </a:r>
            <a:r>
              <a:rPr lang="ru-RU" dirty="0" err="1"/>
              <a:t>риоя</a:t>
            </a:r>
            <a:r>
              <a:rPr lang="ru-RU" dirty="0"/>
              <a:t> </a:t>
            </a:r>
            <a:r>
              <a:rPr lang="ru-RU" dirty="0" err="1"/>
              <a:t>қилган</a:t>
            </a:r>
            <a:r>
              <a:rPr lang="ru-RU" dirty="0"/>
              <a:t> </a:t>
            </a:r>
            <a:r>
              <a:rPr lang="ru-RU" dirty="0" err="1"/>
              <a:t>холда</a:t>
            </a:r>
            <a:r>
              <a:rPr lang="ru-RU" dirty="0"/>
              <a:t> </a:t>
            </a:r>
            <a:r>
              <a:rPr lang="ru-RU" dirty="0" err="1"/>
              <a:t>бажаришни</a:t>
            </a:r>
            <a:r>
              <a:rPr lang="ru-RU" dirty="0"/>
              <a:t> </a:t>
            </a:r>
            <a:r>
              <a:rPr lang="ru-RU" dirty="0" err="1"/>
              <a:t>ҳамда</a:t>
            </a:r>
            <a:r>
              <a:rPr lang="ru-RU" dirty="0"/>
              <a:t> </a:t>
            </a:r>
            <a:r>
              <a:rPr lang="ru-RU" dirty="0" err="1"/>
              <a:t>ўтқазилгандан</a:t>
            </a:r>
            <a:r>
              <a:rPr lang="ru-RU" dirty="0"/>
              <a:t> </a:t>
            </a:r>
            <a:r>
              <a:rPr lang="ru-RU" dirty="0" err="1"/>
              <a:t>кейин</a:t>
            </a:r>
            <a:r>
              <a:rPr lang="ru-RU" dirty="0"/>
              <a:t> </a:t>
            </a:r>
            <a:r>
              <a:rPr lang="ru-RU" dirty="0" err="1"/>
              <a:t>икки</a:t>
            </a:r>
            <a:r>
              <a:rPr lang="ru-RU" dirty="0"/>
              <a:t> </a:t>
            </a:r>
            <a:r>
              <a:rPr lang="ru-RU" dirty="0" err="1"/>
              <a:t>ва</a:t>
            </a:r>
            <a:r>
              <a:rPr lang="ru-RU" dirty="0"/>
              <a:t> </a:t>
            </a:r>
            <a:r>
              <a:rPr lang="ru-RU" dirty="0" err="1"/>
              <a:t>ундан</a:t>
            </a:r>
            <a:r>
              <a:rPr lang="ru-RU" dirty="0"/>
              <a:t> </a:t>
            </a:r>
            <a:r>
              <a:rPr lang="ru-RU" dirty="0" err="1"/>
              <a:t>кейинги</a:t>
            </a:r>
            <a:r>
              <a:rPr lang="ru-RU" dirty="0"/>
              <a:t> </a:t>
            </a:r>
            <a:r>
              <a:rPr lang="ru-RU" dirty="0" err="1"/>
              <a:t>йилларда</a:t>
            </a:r>
            <a:r>
              <a:rPr lang="ru-RU" dirty="0"/>
              <a:t> </a:t>
            </a:r>
            <a:r>
              <a:rPr lang="ru-RU" dirty="0" err="1"/>
              <a:t>синчковлик</a:t>
            </a:r>
            <a:r>
              <a:rPr lang="ru-RU" dirty="0"/>
              <a:t> </a:t>
            </a:r>
            <a:r>
              <a:rPr lang="ru-RU" dirty="0" err="1"/>
              <a:t>билан</a:t>
            </a:r>
            <a:r>
              <a:rPr lang="ru-RU" dirty="0"/>
              <a:t> </a:t>
            </a:r>
            <a:r>
              <a:rPr lang="ru-RU" dirty="0" err="1"/>
              <a:t>парвариш</a:t>
            </a:r>
            <a:r>
              <a:rPr lang="ru-RU" dirty="0"/>
              <a:t> </a:t>
            </a:r>
            <a:r>
              <a:rPr lang="ru-RU" dirty="0" err="1"/>
              <a:t>қилишни</a:t>
            </a:r>
            <a:r>
              <a:rPr lang="ru-RU" dirty="0"/>
              <a:t> </a:t>
            </a:r>
            <a:r>
              <a:rPr lang="ru-RU" dirty="0" err="1"/>
              <a:t>талаб</a:t>
            </a:r>
            <a:r>
              <a:rPr lang="ru-RU" dirty="0"/>
              <a:t> </a:t>
            </a:r>
            <a:r>
              <a:rPr lang="ru-RU" dirty="0" err="1"/>
              <a:t>этади</a:t>
            </a:r>
            <a:r>
              <a:rPr lang="ru-RU" dirty="0"/>
              <a:t>. Шу </a:t>
            </a:r>
            <a:r>
              <a:rPr lang="ru-RU" dirty="0" err="1"/>
              <a:t>сабабли</a:t>
            </a:r>
            <a:r>
              <a:rPr lang="ru-RU" dirty="0"/>
              <a:t>, </a:t>
            </a:r>
            <a:r>
              <a:rPr lang="ru-RU" dirty="0" err="1"/>
              <a:t>катта</a:t>
            </a:r>
            <a:r>
              <a:rPr lang="ru-RU" dirty="0"/>
              <a:t> </a:t>
            </a:r>
            <a:r>
              <a:rPr lang="ru-RU" dirty="0" err="1"/>
              <a:t>ёшдаги</a:t>
            </a:r>
            <a:r>
              <a:rPr lang="ru-RU" dirty="0"/>
              <a:t> </a:t>
            </a:r>
            <a:r>
              <a:rPr lang="ru-RU" dirty="0" err="1"/>
              <a:t>дарахтларни</a:t>
            </a:r>
            <a:r>
              <a:rPr lang="ru-RU" dirty="0"/>
              <a:t> </a:t>
            </a:r>
            <a:r>
              <a:rPr lang="ru-RU" dirty="0" err="1"/>
              <a:t>кўчириб</a:t>
            </a:r>
            <a:r>
              <a:rPr lang="ru-RU" dirty="0"/>
              <a:t> </a:t>
            </a:r>
            <a:r>
              <a:rPr lang="ru-RU" dirty="0" err="1"/>
              <a:t>ўтқазиш</a:t>
            </a:r>
            <a:r>
              <a:rPr lang="ru-RU" dirty="0"/>
              <a:t> </a:t>
            </a:r>
            <a:r>
              <a:rPr lang="ru-RU" dirty="0" err="1"/>
              <a:t>асосан</a:t>
            </a:r>
            <a:r>
              <a:rPr lang="ru-RU" dirty="0"/>
              <a:t>, </a:t>
            </a:r>
            <a:r>
              <a:rPr lang="ru-RU" dirty="0" err="1"/>
              <a:t>шаҳарнинг</a:t>
            </a:r>
            <a:r>
              <a:rPr lang="ru-RU" dirty="0"/>
              <a:t> </a:t>
            </a:r>
            <a:r>
              <a:rPr lang="ru-RU" dirty="0" err="1"/>
              <a:t>эътиборга</a:t>
            </a:r>
            <a:r>
              <a:rPr lang="ru-RU" dirty="0"/>
              <a:t> </a:t>
            </a:r>
            <a:r>
              <a:rPr lang="ru-RU" dirty="0" err="1"/>
              <a:t>лойиқ</a:t>
            </a:r>
            <a:r>
              <a:rPr lang="ru-RU" dirty="0"/>
              <a:t> </a:t>
            </a:r>
            <a:r>
              <a:rPr lang="ru-RU" dirty="0" err="1"/>
              <a:t>ва</a:t>
            </a:r>
            <a:r>
              <a:rPr lang="ru-RU" dirty="0"/>
              <a:t> </a:t>
            </a:r>
            <a:r>
              <a:rPr lang="ru-RU" dirty="0" err="1"/>
              <a:t>масъулиятли</a:t>
            </a:r>
            <a:r>
              <a:rPr lang="ru-RU" dirty="0"/>
              <a:t> </a:t>
            </a:r>
            <a:r>
              <a:rPr lang="ru-RU" dirty="0" err="1"/>
              <a:t>қисмида</a:t>
            </a:r>
            <a:r>
              <a:rPr lang="ru-RU" dirty="0"/>
              <a:t> </a:t>
            </a:r>
            <a:r>
              <a:rPr lang="ru-RU" dirty="0" err="1"/>
              <a:t>амалга</a:t>
            </a:r>
            <a:r>
              <a:rPr lang="ru-RU" dirty="0"/>
              <a:t> </a:t>
            </a:r>
            <a:r>
              <a:rPr lang="ru-RU" dirty="0" err="1"/>
              <a:t>оширилади</a:t>
            </a:r>
            <a:r>
              <a:rPr lang="ru-RU" dirty="0"/>
              <a:t>. </a:t>
            </a:r>
          </a:p>
          <a:p>
            <a:endParaRPr lang="ru-RU" sz="2400" dirty="0" smtClean="0"/>
          </a:p>
        </p:txBody>
      </p:sp>
      <p:pic>
        <p:nvPicPr>
          <p:cNvPr id="13314" name="Picture 2" descr="Картинки по запросу размножение цве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4942" y="3212976"/>
            <a:ext cx="3461514" cy="339150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4942" y="477859"/>
            <a:ext cx="3463200" cy="2557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9086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23528" y="476672"/>
            <a:ext cx="8204448" cy="4572000"/>
          </a:xfrm>
        </p:spPr>
        <p:txBody>
          <a:bodyPr>
            <a:normAutofit fontScale="77500" lnSpcReduction="20000"/>
          </a:bodyPr>
          <a:lstStyle/>
          <a:p>
            <a:r>
              <a:rPr lang="ru-RU" dirty="0" err="1"/>
              <a:t>Кўчириб</a:t>
            </a:r>
            <a:r>
              <a:rPr lang="ru-RU" dirty="0"/>
              <a:t> </a:t>
            </a:r>
            <a:r>
              <a:rPr lang="ru-RU" dirty="0" err="1"/>
              <a:t>ўтқазиладиган</a:t>
            </a:r>
            <a:r>
              <a:rPr lang="ru-RU" dirty="0"/>
              <a:t> </a:t>
            </a:r>
            <a:r>
              <a:rPr lang="ru-RU" dirty="0" err="1"/>
              <a:t>дарахтнинг</a:t>
            </a:r>
            <a:r>
              <a:rPr lang="ru-RU" dirty="0"/>
              <a:t> </a:t>
            </a:r>
            <a:r>
              <a:rPr lang="ru-RU" dirty="0" err="1"/>
              <a:t>илдизлари</a:t>
            </a:r>
            <a:r>
              <a:rPr lang="ru-RU" dirty="0"/>
              <a:t>, </a:t>
            </a:r>
            <a:r>
              <a:rPr lang="ru-RU" dirty="0" err="1"/>
              <a:t>биринчи</a:t>
            </a:r>
            <a:r>
              <a:rPr lang="ru-RU" dirty="0"/>
              <a:t> </a:t>
            </a:r>
            <a:r>
              <a:rPr lang="ru-RU" dirty="0" err="1"/>
              <a:t>ва</a:t>
            </a:r>
            <a:r>
              <a:rPr lang="ru-RU" dirty="0"/>
              <a:t> </a:t>
            </a:r>
            <a:r>
              <a:rPr lang="ru-RU" dirty="0" err="1"/>
              <a:t>учинчи</a:t>
            </a:r>
            <a:r>
              <a:rPr lang="ru-RU" dirty="0"/>
              <a:t> стандарт </a:t>
            </a:r>
            <a:r>
              <a:rPr lang="ru-RU" dirty="0" err="1"/>
              <a:t>контейнерларга</a:t>
            </a:r>
            <a:r>
              <a:rPr lang="ru-RU" dirty="0"/>
              <a:t> </a:t>
            </a:r>
            <a:r>
              <a:rPr lang="ru-RU" dirty="0" err="1"/>
              <a:t>жойлаштириш</a:t>
            </a:r>
            <a:r>
              <a:rPr lang="ru-RU" dirty="0"/>
              <a:t> </a:t>
            </a:r>
            <a:r>
              <a:rPr lang="ru-RU" dirty="0" err="1"/>
              <a:t>учун</a:t>
            </a:r>
            <a:r>
              <a:rPr lang="ru-RU" dirty="0"/>
              <a:t>, </a:t>
            </a:r>
            <a:r>
              <a:rPr lang="ru-RU" dirty="0" err="1"/>
              <a:t>илдиз</a:t>
            </a:r>
            <a:r>
              <a:rPr lang="ru-RU" dirty="0"/>
              <a:t> </a:t>
            </a:r>
            <a:r>
              <a:rPr lang="ru-RU" dirty="0" err="1"/>
              <a:t>тупроғининг</a:t>
            </a:r>
            <a:r>
              <a:rPr lang="ru-RU" dirty="0"/>
              <a:t> </a:t>
            </a:r>
            <a:r>
              <a:rPr lang="ru-RU" dirty="0" err="1"/>
              <a:t>атрофи</a:t>
            </a:r>
            <a:r>
              <a:rPr lang="ru-RU" dirty="0"/>
              <a:t> </a:t>
            </a:r>
            <a:r>
              <a:rPr lang="ru-RU" dirty="0" err="1"/>
              <a:t>бўйлаб</a:t>
            </a:r>
            <a:r>
              <a:rPr lang="ru-RU" dirty="0"/>
              <a:t> 50 см </a:t>
            </a:r>
            <a:r>
              <a:rPr lang="ru-RU" dirty="0" err="1"/>
              <a:t>энликда</a:t>
            </a:r>
            <a:r>
              <a:rPr lang="ru-RU" dirty="0"/>
              <a:t> 120 см </a:t>
            </a:r>
            <a:r>
              <a:rPr lang="ru-RU" dirty="0" err="1"/>
              <a:t>чуқурликда</a:t>
            </a:r>
            <a:r>
              <a:rPr lang="ru-RU" dirty="0"/>
              <a:t> </a:t>
            </a:r>
            <a:r>
              <a:rPr lang="ru-RU" dirty="0" err="1"/>
              <a:t>қазиб</a:t>
            </a:r>
            <a:r>
              <a:rPr lang="ru-RU" dirty="0"/>
              <a:t> </a:t>
            </a:r>
            <a:r>
              <a:rPr lang="ru-RU" dirty="0" err="1"/>
              <a:t>чиқилади</a:t>
            </a:r>
            <a:r>
              <a:rPr lang="ru-RU" dirty="0"/>
              <a:t>. </a:t>
            </a:r>
            <a:r>
              <a:rPr lang="ru-RU" dirty="0" err="1"/>
              <a:t>Шундай</a:t>
            </a:r>
            <a:r>
              <a:rPr lang="ru-RU" dirty="0"/>
              <a:t> </a:t>
            </a:r>
            <a:r>
              <a:rPr lang="ru-RU" dirty="0" err="1"/>
              <a:t>қилинганида</a:t>
            </a:r>
            <a:r>
              <a:rPr lang="ru-RU" dirty="0"/>
              <a:t> </a:t>
            </a:r>
            <a:r>
              <a:rPr lang="ru-RU" dirty="0" err="1"/>
              <a:t>дарахтни</a:t>
            </a:r>
            <a:r>
              <a:rPr lang="ru-RU" dirty="0"/>
              <a:t> </a:t>
            </a:r>
            <a:r>
              <a:rPr lang="ru-RU" dirty="0" err="1"/>
              <a:t>илдиз</a:t>
            </a:r>
            <a:r>
              <a:rPr lang="ru-RU" dirty="0"/>
              <a:t> </a:t>
            </a:r>
            <a:r>
              <a:rPr lang="ru-RU" dirty="0" err="1"/>
              <a:t>тупроғи</a:t>
            </a:r>
            <a:r>
              <a:rPr lang="ru-RU" dirty="0"/>
              <a:t> </a:t>
            </a:r>
            <a:r>
              <a:rPr lang="ru-RU" dirty="0" err="1"/>
              <a:t>билан</a:t>
            </a:r>
            <a:r>
              <a:rPr lang="ru-RU" dirty="0"/>
              <a:t> </a:t>
            </a:r>
            <a:r>
              <a:rPr lang="ru-RU" dirty="0" err="1"/>
              <a:t>контейнерларга</a:t>
            </a:r>
            <a:r>
              <a:rPr lang="ru-RU" dirty="0"/>
              <a:t> </a:t>
            </a:r>
            <a:r>
              <a:rPr lang="ru-RU" dirty="0" err="1"/>
              <a:t>жойлаштиришда</a:t>
            </a:r>
            <a:r>
              <a:rPr lang="ru-RU" dirty="0"/>
              <a:t> </a:t>
            </a:r>
            <a:r>
              <a:rPr lang="ru-RU" dirty="0" err="1"/>
              <a:t>ишчига</a:t>
            </a:r>
            <a:r>
              <a:rPr lang="ru-RU" dirty="0"/>
              <a:t> </a:t>
            </a:r>
            <a:r>
              <a:rPr lang="ru-RU" dirty="0" err="1"/>
              <a:t>қулайлик</a:t>
            </a:r>
            <a:r>
              <a:rPr lang="ru-RU" dirty="0"/>
              <a:t> </a:t>
            </a:r>
            <a:r>
              <a:rPr lang="ru-RU" dirty="0" err="1"/>
              <a:t>яратилади</a:t>
            </a:r>
            <a:r>
              <a:rPr lang="ru-RU" dirty="0"/>
              <a:t>. </a:t>
            </a:r>
            <a:r>
              <a:rPr lang="ru-RU" dirty="0" err="1"/>
              <a:t>Жойлаштиришдан</a:t>
            </a:r>
            <a:r>
              <a:rPr lang="ru-RU" dirty="0"/>
              <a:t> </a:t>
            </a:r>
            <a:r>
              <a:rPr lang="ru-RU" dirty="0" err="1"/>
              <a:t>аввал</a:t>
            </a:r>
            <a:r>
              <a:rPr lang="ru-RU" dirty="0"/>
              <a:t>, контейнер </a:t>
            </a:r>
            <a:r>
              <a:rPr lang="ru-RU" dirty="0" err="1"/>
              <a:t>икки</a:t>
            </a:r>
            <a:r>
              <a:rPr lang="ru-RU" dirty="0"/>
              <a:t> </a:t>
            </a:r>
            <a:r>
              <a:rPr lang="ru-RU" dirty="0" err="1"/>
              <a:t>бўлакка</a:t>
            </a:r>
            <a:r>
              <a:rPr lang="ru-RU" dirty="0"/>
              <a:t> </a:t>
            </a:r>
            <a:r>
              <a:rPr lang="ru-RU" dirty="0" err="1"/>
              <a:t>ажратилади</a:t>
            </a:r>
            <a:r>
              <a:rPr lang="ru-RU" dirty="0"/>
              <a:t>, </a:t>
            </a:r>
            <a:r>
              <a:rPr lang="ru-RU" dirty="0" err="1"/>
              <a:t>ҳар</a:t>
            </a:r>
            <a:r>
              <a:rPr lang="ru-RU" dirty="0"/>
              <a:t> </a:t>
            </a:r>
            <a:r>
              <a:rPr lang="ru-RU" dirty="0" err="1"/>
              <a:t>бир</a:t>
            </a:r>
            <a:r>
              <a:rPr lang="ru-RU" dirty="0"/>
              <a:t> </a:t>
            </a:r>
            <a:r>
              <a:rPr lang="ru-RU" dirty="0" err="1"/>
              <a:t>бўлаги</a:t>
            </a:r>
            <a:r>
              <a:rPr lang="ru-RU" dirty="0"/>
              <a:t> </a:t>
            </a:r>
            <a:r>
              <a:rPr lang="ru-RU" dirty="0" err="1"/>
              <a:t>дарахт</a:t>
            </a:r>
            <a:r>
              <a:rPr lang="ru-RU" dirty="0"/>
              <a:t> </a:t>
            </a:r>
            <a:r>
              <a:rPr lang="ru-RU" dirty="0" err="1"/>
              <a:t>илдиз</a:t>
            </a:r>
            <a:r>
              <a:rPr lang="ru-RU" dirty="0"/>
              <a:t> </a:t>
            </a:r>
            <a:r>
              <a:rPr lang="ru-RU" dirty="0" err="1"/>
              <a:t>тупроғи</a:t>
            </a:r>
            <a:r>
              <a:rPr lang="ru-RU" dirty="0"/>
              <a:t> </a:t>
            </a:r>
            <a:r>
              <a:rPr lang="ru-RU" dirty="0" err="1"/>
              <a:t>атрофининг</a:t>
            </a:r>
            <a:r>
              <a:rPr lang="ru-RU" dirty="0"/>
              <a:t> </a:t>
            </a:r>
            <a:r>
              <a:rPr lang="ru-RU" dirty="0" err="1"/>
              <a:t>қарама-қарши</a:t>
            </a:r>
            <a:r>
              <a:rPr lang="ru-RU" dirty="0"/>
              <a:t> </a:t>
            </a:r>
            <a:r>
              <a:rPr lang="ru-RU" dirty="0" err="1"/>
              <a:t>томонидан</a:t>
            </a:r>
            <a:r>
              <a:rPr lang="ru-RU" dirty="0"/>
              <a:t> </a:t>
            </a:r>
            <a:r>
              <a:rPr lang="ru-RU" dirty="0" err="1"/>
              <a:t>туширилади</a:t>
            </a:r>
            <a:r>
              <a:rPr lang="ru-RU" dirty="0"/>
              <a:t>, </a:t>
            </a:r>
            <a:r>
              <a:rPr lang="ru-RU" dirty="0" err="1"/>
              <a:t>бир-бирига</a:t>
            </a:r>
            <a:r>
              <a:rPr lang="ru-RU" dirty="0"/>
              <a:t> </a:t>
            </a:r>
            <a:r>
              <a:rPr lang="ru-RU" dirty="0" err="1"/>
              <a:t>қарата</a:t>
            </a:r>
            <a:r>
              <a:rPr lang="ru-RU" dirty="0"/>
              <a:t>, </a:t>
            </a:r>
            <a:r>
              <a:rPr lang="ru-RU" dirty="0" err="1"/>
              <a:t>томонлари</a:t>
            </a:r>
            <a:r>
              <a:rPr lang="ru-RU" dirty="0"/>
              <a:t> </a:t>
            </a:r>
            <a:r>
              <a:rPr lang="ru-RU" dirty="0" err="1"/>
              <a:t>яқинлаштирилади</a:t>
            </a:r>
            <a:r>
              <a:rPr lang="ru-RU" dirty="0"/>
              <a:t>. </a:t>
            </a:r>
            <a:r>
              <a:rPr lang="ru-RU" dirty="0" err="1"/>
              <a:t>Шундан</a:t>
            </a:r>
            <a:r>
              <a:rPr lang="ru-RU" dirty="0"/>
              <a:t> </a:t>
            </a:r>
            <a:r>
              <a:rPr lang="ru-RU" dirty="0" err="1"/>
              <a:t>сўнг</a:t>
            </a:r>
            <a:r>
              <a:rPr lang="ru-RU" dirty="0"/>
              <a:t>, арматура </a:t>
            </a:r>
            <a:r>
              <a:rPr lang="ru-RU" dirty="0" err="1"/>
              <a:t>боғичларининг</a:t>
            </a:r>
            <a:r>
              <a:rPr lang="ru-RU" dirty="0"/>
              <a:t> </a:t>
            </a:r>
            <a:r>
              <a:rPr lang="ru-RU" dirty="0" err="1"/>
              <a:t>эркин</a:t>
            </a:r>
            <a:r>
              <a:rPr lang="ru-RU" dirty="0"/>
              <a:t> </a:t>
            </a:r>
            <a:r>
              <a:rPr lang="ru-RU" dirty="0" err="1"/>
              <a:t>ҳолдаги</a:t>
            </a:r>
            <a:r>
              <a:rPr lang="ru-RU" dirty="0"/>
              <a:t> </a:t>
            </a:r>
            <a:r>
              <a:rPr lang="ru-RU" dirty="0" err="1"/>
              <a:t>учки</a:t>
            </a:r>
            <a:r>
              <a:rPr lang="ru-RU" dirty="0"/>
              <a:t> </a:t>
            </a:r>
            <a:r>
              <a:rPr lang="ru-RU" dirty="0" err="1"/>
              <a:t>қисми</a:t>
            </a:r>
            <a:r>
              <a:rPr lang="ru-RU" dirty="0"/>
              <a:t> </a:t>
            </a:r>
            <a:r>
              <a:rPr lang="ru-RU" dirty="0" err="1"/>
              <a:t>қарама-қарши</a:t>
            </a:r>
            <a:r>
              <a:rPr lang="ru-RU" dirty="0"/>
              <a:t> </a:t>
            </a:r>
            <a:r>
              <a:rPr lang="ru-RU" dirty="0" err="1"/>
              <a:t>жойлашган</a:t>
            </a:r>
            <a:r>
              <a:rPr lang="ru-RU" dirty="0"/>
              <a:t> контейнер </a:t>
            </a:r>
            <a:r>
              <a:rPr lang="ru-RU" dirty="0" err="1"/>
              <a:t>томонларидаги</a:t>
            </a:r>
            <a:r>
              <a:rPr lang="ru-RU" dirty="0"/>
              <a:t> </a:t>
            </a:r>
            <a:r>
              <a:rPr lang="ru-RU" dirty="0" err="1"/>
              <a:t>тешикчаларга</a:t>
            </a:r>
            <a:r>
              <a:rPr lang="ru-RU" dirty="0"/>
              <a:t> </a:t>
            </a:r>
            <a:r>
              <a:rPr lang="ru-RU" dirty="0" err="1"/>
              <a:t>тўғрилаб</a:t>
            </a:r>
            <a:r>
              <a:rPr lang="ru-RU" dirty="0"/>
              <a:t>, </a:t>
            </a:r>
            <a:r>
              <a:rPr lang="ru-RU" dirty="0" err="1"/>
              <a:t>тортиб</a:t>
            </a:r>
            <a:r>
              <a:rPr lang="ru-RU" dirty="0"/>
              <a:t>, </a:t>
            </a:r>
            <a:r>
              <a:rPr lang="ru-RU" dirty="0" err="1"/>
              <a:t>гайкалар</a:t>
            </a:r>
            <a:r>
              <a:rPr lang="ru-RU" dirty="0"/>
              <a:t> </a:t>
            </a:r>
            <a:r>
              <a:rPr lang="ru-RU" dirty="0" err="1"/>
              <a:t>ёрдамида</a:t>
            </a:r>
            <a:r>
              <a:rPr lang="ru-RU" dirty="0"/>
              <a:t> </a:t>
            </a:r>
            <a:r>
              <a:rPr lang="ru-RU" dirty="0" err="1"/>
              <a:t>маҳкамланади</a:t>
            </a:r>
            <a:r>
              <a:rPr lang="ru-RU" dirty="0"/>
              <a:t>. Контейнер </a:t>
            </a:r>
            <a:r>
              <a:rPr lang="ru-RU" dirty="0" err="1"/>
              <a:t>деворлари</a:t>
            </a:r>
            <a:r>
              <a:rPr lang="ru-RU" dirty="0"/>
              <a:t> </a:t>
            </a:r>
            <a:r>
              <a:rPr lang="ru-RU" dirty="0" err="1"/>
              <a:t>ва</a:t>
            </a:r>
            <a:r>
              <a:rPr lang="ru-RU" dirty="0"/>
              <a:t> </a:t>
            </a:r>
            <a:r>
              <a:rPr lang="ru-RU" dirty="0" err="1"/>
              <a:t>илдиз</a:t>
            </a:r>
            <a:r>
              <a:rPr lang="ru-RU" dirty="0"/>
              <a:t> </a:t>
            </a:r>
            <a:r>
              <a:rPr lang="ru-RU" dirty="0" err="1"/>
              <a:t>атрофидаги</a:t>
            </a:r>
            <a:r>
              <a:rPr lang="ru-RU" dirty="0"/>
              <a:t> </a:t>
            </a:r>
            <a:r>
              <a:rPr lang="ru-RU" dirty="0" err="1"/>
              <a:t>бўшлиқлар</a:t>
            </a:r>
            <a:r>
              <a:rPr lang="ru-RU" dirty="0"/>
              <a:t> </a:t>
            </a:r>
            <a:r>
              <a:rPr lang="ru-RU" dirty="0" err="1"/>
              <a:t>тупроқ</a:t>
            </a:r>
            <a:r>
              <a:rPr lang="ru-RU" dirty="0"/>
              <a:t> </a:t>
            </a:r>
            <a:r>
              <a:rPr lang="ru-RU" dirty="0" err="1"/>
              <a:t>билан</a:t>
            </a:r>
            <a:r>
              <a:rPr lang="ru-RU" dirty="0"/>
              <a:t> </a:t>
            </a:r>
            <a:r>
              <a:rPr lang="ru-RU" dirty="0" err="1"/>
              <a:t>тўлдириб</a:t>
            </a:r>
            <a:r>
              <a:rPr lang="ru-RU" dirty="0"/>
              <a:t>, </a:t>
            </a:r>
            <a:r>
              <a:rPr lang="ru-RU" dirty="0" err="1"/>
              <a:t>белкураклар</a:t>
            </a:r>
            <a:r>
              <a:rPr lang="ru-RU" dirty="0"/>
              <a:t> </a:t>
            </a:r>
            <a:r>
              <a:rPr lang="ru-RU" dirty="0" err="1"/>
              <a:t>билан</a:t>
            </a:r>
            <a:r>
              <a:rPr lang="ru-RU" dirty="0"/>
              <a:t> </a:t>
            </a:r>
            <a:r>
              <a:rPr lang="ru-RU" dirty="0" err="1"/>
              <a:t>имкон</a:t>
            </a:r>
            <a:r>
              <a:rPr lang="ru-RU" dirty="0"/>
              <a:t> </a:t>
            </a:r>
            <a:r>
              <a:rPr lang="ru-RU" dirty="0" err="1"/>
              <a:t>қадар</a:t>
            </a:r>
            <a:r>
              <a:rPr lang="ru-RU" dirty="0"/>
              <a:t> </a:t>
            </a:r>
            <a:r>
              <a:rPr lang="ru-RU" dirty="0" err="1"/>
              <a:t>зичланади</a:t>
            </a:r>
            <a:r>
              <a:rPr lang="ru-RU" dirty="0"/>
              <a:t>. </a:t>
            </a:r>
            <a:r>
              <a:rPr lang="ru-RU" dirty="0" err="1"/>
              <a:t>Дарахтлар</a:t>
            </a:r>
            <a:r>
              <a:rPr lang="ru-RU" dirty="0"/>
              <a:t> </a:t>
            </a:r>
            <a:r>
              <a:rPr lang="ru-RU" dirty="0" err="1"/>
              <a:t>автомобил</a:t>
            </a:r>
            <a:r>
              <a:rPr lang="ru-RU" dirty="0"/>
              <a:t> </a:t>
            </a:r>
            <a:r>
              <a:rPr lang="ru-RU" dirty="0" err="1"/>
              <a:t>ёки</a:t>
            </a:r>
            <a:r>
              <a:rPr lang="ru-RU" dirty="0"/>
              <a:t> трактор </a:t>
            </a:r>
            <a:r>
              <a:rPr lang="ru-RU" dirty="0" err="1"/>
              <a:t>кранлари</a:t>
            </a:r>
            <a:r>
              <a:rPr lang="ru-RU" dirty="0"/>
              <a:t> </a:t>
            </a:r>
            <a:r>
              <a:rPr lang="ru-RU" dirty="0" err="1"/>
              <a:t>ёрдамида</a:t>
            </a:r>
            <a:r>
              <a:rPr lang="ru-RU" dirty="0"/>
              <a:t> </a:t>
            </a:r>
            <a:r>
              <a:rPr lang="ru-RU" dirty="0" err="1"/>
              <a:t>юкланади</a:t>
            </a:r>
            <a:r>
              <a:rPr lang="ru-RU" dirty="0"/>
              <a:t>. Бунда </a:t>
            </a:r>
            <a:r>
              <a:rPr lang="ru-RU" dirty="0" err="1"/>
              <a:t>ишнинг</a:t>
            </a:r>
            <a:r>
              <a:rPr lang="ru-RU" dirty="0"/>
              <a:t> </a:t>
            </a:r>
            <a:r>
              <a:rPr lang="ru-RU" dirty="0" err="1"/>
              <a:t>хавсизлигини</a:t>
            </a:r>
            <a:r>
              <a:rPr lang="ru-RU" dirty="0"/>
              <a:t> </a:t>
            </a:r>
            <a:r>
              <a:rPr lang="ru-RU" dirty="0" err="1"/>
              <a:t>таъминлаш</a:t>
            </a:r>
            <a:r>
              <a:rPr lang="ru-RU" dirty="0"/>
              <a:t> </a:t>
            </a:r>
            <a:r>
              <a:rPr lang="ru-RU" dirty="0" err="1"/>
              <a:t>учун</a:t>
            </a:r>
            <a:r>
              <a:rPr lang="ru-RU" dirty="0"/>
              <a:t> </a:t>
            </a:r>
            <a:r>
              <a:rPr lang="ru-RU" dirty="0" err="1"/>
              <a:t>кранлар</a:t>
            </a:r>
            <a:r>
              <a:rPr lang="ru-RU" dirty="0"/>
              <a:t> </a:t>
            </a:r>
            <a:r>
              <a:rPr lang="ru-RU" dirty="0" err="1"/>
              <a:t>ва</a:t>
            </a:r>
            <a:r>
              <a:rPr lang="ru-RU" dirty="0"/>
              <a:t> </a:t>
            </a:r>
            <a:r>
              <a:rPr lang="ru-RU" dirty="0" err="1"/>
              <a:t>автомашиналарни</a:t>
            </a:r>
            <a:r>
              <a:rPr lang="ru-RU" dirty="0"/>
              <a:t> </a:t>
            </a:r>
            <a:r>
              <a:rPr lang="ru-RU" dirty="0" err="1"/>
              <a:t>тўғри</a:t>
            </a:r>
            <a:r>
              <a:rPr lang="ru-RU" dirty="0"/>
              <a:t> </a:t>
            </a:r>
            <a:r>
              <a:rPr lang="ru-RU" dirty="0" err="1"/>
              <a:t>ҳолатда</a:t>
            </a:r>
            <a:r>
              <a:rPr lang="ru-RU" dirty="0"/>
              <a:t> </a:t>
            </a:r>
            <a:r>
              <a:rPr lang="ru-RU" dirty="0" err="1"/>
              <a:t>жойлаштириш</a:t>
            </a:r>
            <a:r>
              <a:rPr lang="ru-RU" dirty="0"/>
              <a:t> </a:t>
            </a:r>
            <a:r>
              <a:rPr lang="ru-RU" dirty="0" err="1"/>
              <a:t>муҳим</a:t>
            </a:r>
            <a:r>
              <a:rPr lang="ru-RU" dirty="0"/>
              <a:t> </a:t>
            </a:r>
            <a:r>
              <a:rPr lang="ru-RU" dirty="0" err="1"/>
              <a:t>аҳамиятга</a:t>
            </a:r>
            <a:r>
              <a:rPr lang="ru-RU" dirty="0"/>
              <a:t> </a:t>
            </a:r>
            <a:r>
              <a:rPr lang="ru-RU" dirty="0" err="1"/>
              <a:t>эга</a:t>
            </a:r>
            <a:r>
              <a:rPr lang="ru-RU" dirty="0"/>
              <a:t>. </a:t>
            </a:r>
          </a:p>
        </p:txBody>
      </p:sp>
      <p:pic>
        <p:nvPicPr>
          <p:cNvPr id="15362" name="Picture 2"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b="20760"/>
          <a:stretch/>
        </p:blipFill>
        <p:spPr bwMode="auto">
          <a:xfrm>
            <a:off x="5590059" y="5048672"/>
            <a:ext cx="2910458" cy="154868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размножение цве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3316" y="4983759"/>
            <a:ext cx="3822700" cy="1787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22388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457200" y="692150"/>
            <a:ext cx="8362950" cy="5327650"/>
          </a:xfrm>
        </p:spPr>
        <p:txBody>
          <a:bodyPr/>
          <a:lstStyle/>
          <a:p>
            <a:pPr marL="98425" indent="-6350" algn="ctr" eaLnBrk="1" hangingPunct="1">
              <a:buFontTx/>
              <a:buNone/>
            </a:pPr>
            <a:r>
              <a:rPr lang="uz-Cyrl-UZ" altLang="ru-RU" sz="8800" b="1" smtClean="0">
                <a:solidFill>
                  <a:srgbClr val="FF6699"/>
                </a:solidFill>
                <a:latin typeface="UzKudr" charset="0"/>
              </a:rPr>
              <a:t>Э</a:t>
            </a:r>
            <a:r>
              <a:rPr lang="uz-Cyrl-UZ" altLang="ru-RU" sz="6600" b="1" smtClean="0">
                <a:solidFill>
                  <a:srgbClr val="FF6699"/>
                </a:solidFill>
                <a:latin typeface="UzKudr" charset="0"/>
              </a:rPr>
              <a:t>ЪТИБОРИНГИЗ УЧУН  </a:t>
            </a:r>
          </a:p>
          <a:p>
            <a:pPr marL="98425" indent="-6350" algn="ctr" eaLnBrk="1" hangingPunct="1">
              <a:buFontTx/>
              <a:buNone/>
            </a:pPr>
            <a:r>
              <a:rPr lang="uz-Cyrl-UZ" altLang="ru-RU" sz="9600" b="1" smtClean="0">
                <a:solidFill>
                  <a:srgbClr val="FF6699"/>
                </a:solidFill>
                <a:latin typeface="UzKudr" charset="0"/>
              </a:rPr>
              <a:t>РАҲМАТ!</a:t>
            </a:r>
            <a:endParaRPr lang="ru-RU" altLang="ru-RU" sz="9600" b="1" smtClean="0">
              <a:solidFill>
                <a:srgbClr val="FF6699"/>
              </a:solidFill>
              <a:latin typeface="UzKudr"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bd22900e3e3d1324af3d99f1dbd93f034cd79b6"/>
</p:tagLst>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4.jpeg"/></Relationships>
</file>

<file path=ppt/theme/_rels/theme7.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Пиксел">
  <a:themeElements>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Пиксел">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lnDef>
  </a:objectDefaults>
  <a:extraClrSchemeLst>
    <a:extraClrScheme>
      <a:clrScheme name="Пиксел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Пиксел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Пиксел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Пиксел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Пиксел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Пиксел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Пиксел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Пиксел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Пиксел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Пиксел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Пиксел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Круги">
  <a:themeElements>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Круги">
      <a:majorFont>
        <a:latin typeface="Arial"/>
        <a:ea typeface=""/>
        <a:cs typeface="Arial"/>
      </a:majorFont>
      <a:minorFont>
        <a:latin typeface="Arial"/>
        <a:ea typeface=""/>
        <a:cs typeface="Arial"/>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Круги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Круги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Круги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Круги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Круги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Круги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Круги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Круги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7.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2433</TotalTime>
  <Words>1230</Words>
  <Application>Microsoft Office PowerPoint</Application>
  <PresentationFormat>Экран (4:3)</PresentationFormat>
  <Paragraphs>109</Paragraphs>
  <Slides>18</Slides>
  <Notes>2</Notes>
  <HiddenSlides>0</HiddenSlides>
  <MMClips>0</MMClips>
  <ScaleCrop>false</ScaleCrop>
  <HeadingPairs>
    <vt:vector size="6" baseType="variant">
      <vt:variant>
        <vt:lpstr>Использованные шрифты</vt:lpstr>
      </vt:variant>
      <vt:variant>
        <vt:i4>17</vt:i4>
      </vt:variant>
      <vt:variant>
        <vt:lpstr>Тема</vt:lpstr>
      </vt:variant>
      <vt:variant>
        <vt:i4>7</vt:i4>
      </vt:variant>
      <vt:variant>
        <vt:lpstr>Заголовки слайдов</vt:lpstr>
      </vt:variant>
      <vt:variant>
        <vt:i4>18</vt:i4>
      </vt:variant>
    </vt:vector>
  </HeadingPairs>
  <TitlesOfParts>
    <vt:vector size="42" baseType="lpstr">
      <vt:lpstr>Arial</vt:lpstr>
      <vt:lpstr>Arial Black</vt:lpstr>
      <vt:lpstr>Calibri</vt:lpstr>
      <vt:lpstr>Calibri Light</vt:lpstr>
      <vt:lpstr>Cambria</vt:lpstr>
      <vt:lpstr>Corbel</vt:lpstr>
      <vt:lpstr>Franklin Gothic Book</vt:lpstr>
      <vt:lpstr>Georgia</vt:lpstr>
      <vt:lpstr>Gill Sans MT</vt:lpstr>
      <vt:lpstr>Perpetua</vt:lpstr>
      <vt:lpstr>Times New Roman</vt:lpstr>
      <vt:lpstr>Trebuchet MS</vt:lpstr>
      <vt:lpstr>UzKudr</vt:lpstr>
      <vt:lpstr>Verdana</vt:lpstr>
      <vt:lpstr>Wingdings</vt:lpstr>
      <vt:lpstr>Wingdings 2</vt:lpstr>
      <vt:lpstr>Wingdings 3</vt:lpstr>
      <vt:lpstr>Грань</vt:lpstr>
      <vt:lpstr>Пиксел</vt:lpstr>
      <vt:lpstr>Круги</vt:lpstr>
      <vt:lpstr>Официальная</vt:lpstr>
      <vt:lpstr>Office Theme</vt:lpstr>
      <vt:lpstr>Солнцестояние</vt:lpstr>
      <vt:lpstr>Справедливость</vt:lpstr>
      <vt:lpstr>Презентация PowerPoint</vt:lpstr>
      <vt:lpstr>Режа</vt:lpstr>
      <vt:lpstr>ЖОЙЛАРНИ КЎКАЛАМЗОРЛАШТИРИШ УЧУН ТАЙЁРЛАШ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Экиш ўралари (чуқурлиги) ҳажмининг ўсимликлар  ўлчамига боғлиқлиги </vt:lpstr>
      <vt:lpstr>Илдиз тупроғи ҳажмига кўра ўранинг ўлчами </vt:lpstr>
      <vt:lpstr>Презентация PowerPoint</vt:lpstr>
      <vt:lpstr>Презентация PowerPoint</vt:lpstr>
      <vt:lpstr>……………………………………………………………….. </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255</cp:revision>
  <dcterms:created xsi:type="dcterms:W3CDTF">2006-02-18T09:24:02Z</dcterms:created>
  <dcterms:modified xsi:type="dcterms:W3CDTF">2019-11-23T02:27:55Z</dcterms:modified>
</cp:coreProperties>
</file>