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 id="2147483762" r:id="rId2"/>
  </p:sldMasterIdLst>
  <p:sldIdLst>
    <p:sldId id="256" r:id="rId3"/>
    <p:sldId id="300" r:id="rId4"/>
    <p:sldId id="286" r:id="rId5"/>
    <p:sldId id="278" r:id="rId6"/>
    <p:sldId id="282" r:id="rId7"/>
    <p:sldId id="283" r:id="rId8"/>
    <p:sldId id="279" r:id="rId9"/>
    <p:sldId id="280" r:id="rId10"/>
    <p:sldId id="263" r:id="rId11"/>
    <p:sldId id="266" r:id="rId12"/>
    <p:sldId id="289" r:id="rId13"/>
    <p:sldId id="290" r:id="rId14"/>
    <p:sldId id="267" r:id="rId15"/>
    <p:sldId id="296" r:id="rId16"/>
    <p:sldId id="292" r:id="rId17"/>
    <p:sldId id="291" r:id="rId18"/>
    <p:sldId id="293" r:id="rId19"/>
    <p:sldId id="277" r:id="rId20"/>
  </p:sldIdLst>
  <p:sldSz cx="9144000" cy="6858000" type="screen4x3"/>
  <p:notesSz cx="6858000" cy="9144000"/>
  <p:custDataLst>
    <p:tags r:id="rId21"/>
  </p:custDataLst>
  <p:defaultTextStyle>
    <a:defPPr>
      <a:defRPr lang="ru-RU"/>
    </a:defPPr>
    <a:lvl1pPr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5pPr>
    <a:lvl6pPr marL="2286000" algn="l" defTabSz="914400" rtl="0" eaLnBrk="1" latinLnBrk="0" hangingPunct="1">
      <a:defRPr kern="1200">
        <a:solidFill>
          <a:schemeClr val="tx1"/>
        </a:solidFill>
        <a:latin typeface="Verdana" panose="020B0604030504040204" pitchFamily="34" charset="0"/>
        <a:ea typeface="+mn-ea"/>
        <a:cs typeface="+mn-cs"/>
      </a:defRPr>
    </a:lvl6pPr>
    <a:lvl7pPr marL="2743200" algn="l" defTabSz="914400" rtl="0" eaLnBrk="1" latinLnBrk="0" hangingPunct="1">
      <a:defRPr kern="1200">
        <a:solidFill>
          <a:schemeClr val="tx1"/>
        </a:solidFill>
        <a:latin typeface="Verdana" panose="020B0604030504040204" pitchFamily="34" charset="0"/>
        <a:ea typeface="+mn-ea"/>
        <a:cs typeface="+mn-cs"/>
      </a:defRPr>
    </a:lvl7pPr>
    <a:lvl8pPr marL="3200400" algn="l" defTabSz="914400" rtl="0" eaLnBrk="1" latinLnBrk="0" hangingPunct="1">
      <a:defRPr kern="1200">
        <a:solidFill>
          <a:schemeClr val="tx1"/>
        </a:solidFill>
        <a:latin typeface="Verdana" panose="020B0604030504040204" pitchFamily="34" charset="0"/>
        <a:ea typeface="+mn-ea"/>
        <a:cs typeface="+mn-cs"/>
      </a:defRPr>
    </a:lvl8pPr>
    <a:lvl9pPr marL="3657600" algn="l" defTabSz="914400" rtl="0" eaLnBrk="1" latinLnBrk="0" hangingPunct="1">
      <a:defRPr kern="1200">
        <a:solidFill>
          <a:schemeClr val="tx1"/>
        </a:solidFill>
        <a:latin typeface="Verdana" panose="020B060403050404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99"/>
    <a:srgbClr val="00CC00"/>
    <a:srgbClr val="0066FF"/>
    <a:srgbClr val="0B01D1"/>
    <a:srgbClr val="FF3300"/>
    <a:srgbClr val="CC0000"/>
    <a:srgbClr val="00FF99"/>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7CE84F3-28C3-443E-9E96-99CF82512B78}" styleName="Темный стиль 1 — акцент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3313" autoAdjust="0"/>
  </p:normalViewPr>
  <p:slideViewPr>
    <p:cSldViewPr>
      <p:cViewPr>
        <p:scale>
          <a:sx n="66" d="100"/>
          <a:sy n="66" d="100"/>
        </p:scale>
        <p:origin x="1446" y="15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tags" Target="tags/tag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6E154F-3A13-45B3-8466-09F06D4026C0}" type="doc">
      <dgm:prSet loTypeId="urn:microsoft.com/office/officeart/2005/8/layout/vList5" loCatId="list" qsTypeId="urn:microsoft.com/office/officeart/2005/8/quickstyle/simple1" qsCatId="simple" csTypeId="urn:microsoft.com/office/officeart/2005/8/colors/colorful1#1" csCatId="colorful" phldr="1"/>
      <dgm:spPr/>
      <dgm:t>
        <a:bodyPr/>
        <a:lstStyle/>
        <a:p>
          <a:endParaRPr lang="ru-RU"/>
        </a:p>
      </dgm:t>
    </dgm:pt>
    <dgm:pt modelId="{E5BD33A1-629C-40B0-BC84-8CD380D955D3}">
      <dgm:prSet phldrT="[Текст]"/>
      <dgm:spPr/>
      <dgm:t>
        <a:bodyPr/>
        <a:lstStyle/>
        <a:p>
          <a:r>
            <a:rPr lang="ru-RU" u="none" smtClean="0"/>
            <a:t>дарахтлар пояси, ахлат қутилари, ҳожатхоналар, деворчалар ва бошқаларни манзаралаштириш учун баланд бўйли чиройли баргли ўсимликлар (клешевина, манзарали каноп ва бошқалар) ишлатилади</a:t>
          </a:r>
          <a:endParaRPr lang="ru-RU" dirty="0"/>
        </a:p>
      </dgm:t>
    </dgm:pt>
    <dgm:pt modelId="{C84560B8-3577-40BA-89FC-96F4232C4EA2}" type="parTrans" cxnId="{A0D820A0-43EE-4EA9-96E5-902533FF86CE}">
      <dgm:prSet/>
      <dgm:spPr/>
      <dgm:t>
        <a:bodyPr/>
        <a:lstStyle/>
        <a:p>
          <a:endParaRPr lang="ru-RU"/>
        </a:p>
      </dgm:t>
    </dgm:pt>
    <dgm:pt modelId="{D208E39E-ECC7-4CC0-8D54-3BF5BDA7A0FA}" type="sibTrans" cxnId="{A0D820A0-43EE-4EA9-96E5-902533FF86CE}">
      <dgm:prSet/>
      <dgm:spPr/>
      <dgm:t>
        <a:bodyPr/>
        <a:lstStyle/>
        <a:p>
          <a:endParaRPr lang="ru-RU"/>
        </a:p>
      </dgm:t>
    </dgm:pt>
    <dgm:pt modelId="{9C632C6E-70E5-41D1-986A-C4744AABD3F0}">
      <dgm:prSet phldrT="[Текст]"/>
      <dgm:spPr>
        <a:solidFill>
          <a:srgbClr val="00B050"/>
        </a:solidFill>
      </dgm:spPr>
      <dgm:t>
        <a:bodyPr/>
        <a:lstStyle/>
        <a:p>
          <a:r>
            <a:rPr lang="ru-RU" u="none" smtClean="0"/>
            <a:t>эркин ўсувчи хили</a:t>
          </a:r>
          <a:endParaRPr lang="ru-RU" dirty="0"/>
        </a:p>
      </dgm:t>
    </dgm:pt>
    <dgm:pt modelId="{9D1FA696-6113-4CF4-8635-38AB1DAF49CA}" type="parTrans" cxnId="{251CE247-03FC-4EE1-8857-AFD50F58E64D}">
      <dgm:prSet/>
      <dgm:spPr/>
      <dgm:t>
        <a:bodyPr/>
        <a:lstStyle/>
        <a:p>
          <a:endParaRPr lang="ru-RU"/>
        </a:p>
      </dgm:t>
    </dgm:pt>
    <dgm:pt modelId="{C40AED13-1784-413E-88F0-DFC8B8294181}" type="sibTrans" cxnId="{251CE247-03FC-4EE1-8857-AFD50F58E64D}">
      <dgm:prSet/>
      <dgm:spPr/>
      <dgm:t>
        <a:bodyPr/>
        <a:lstStyle/>
        <a:p>
          <a:endParaRPr lang="ru-RU"/>
        </a:p>
      </dgm:t>
    </dgm:pt>
    <dgm:pt modelId="{2E395AB7-4C35-41F1-8E0D-B3A002009E82}">
      <dgm:prSet phldrT="[Текст]"/>
      <dgm:spPr/>
      <dgm:t>
        <a:bodyPr/>
        <a:lstStyle/>
        <a:p>
          <a:r>
            <a:rPr lang="ru-RU" u="none" smtClean="0"/>
            <a:t>майсазорда озод композицияда экилади, бу гуруҳлар учун турли баландликдаги ўсимликлар ишлатилади</a:t>
          </a:r>
          <a:endParaRPr lang="ru-RU" dirty="0"/>
        </a:p>
      </dgm:t>
    </dgm:pt>
    <dgm:pt modelId="{028EDA2E-E7AA-4041-AD7A-DACEA8590145}" type="parTrans" cxnId="{562D7C32-307E-4B84-A999-BF535D91E6FC}">
      <dgm:prSet/>
      <dgm:spPr/>
      <dgm:t>
        <a:bodyPr/>
        <a:lstStyle/>
        <a:p>
          <a:endParaRPr lang="ru-RU"/>
        </a:p>
      </dgm:t>
    </dgm:pt>
    <dgm:pt modelId="{20D2CC62-17D3-43AC-B3D6-35BACC17A950}" type="sibTrans" cxnId="{562D7C32-307E-4B84-A999-BF535D91E6FC}">
      <dgm:prSet/>
      <dgm:spPr/>
      <dgm:t>
        <a:bodyPr/>
        <a:lstStyle/>
        <a:p>
          <a:endParaRPr lang="ru-RU"/>
        </a:p>
      </dgm:t>
    </dgm:pt>
    <dgm:pt modelId="{F0ACC033-208F-4BD2-B45F-F7A55FDB812C}">
      <dgm:prSet phldrT="[Текст]"/>
      <dgm:spPr>
        <a:solidFill>
          <a:srgbClr val="FF3300"/>
        </a:solidFill>
      </dgm:spPr>
      <dgm:t>
        <a:bodyPr/>
        <a:lstStyle/>
        <a:p>
          <a:r>
            <a:rPr lang="ru-RU" u="none" smtClean="0"/>
            <a:t>девор олди хили</a:t>
          </a:r>
          <a:endParaRPr lang="ru-RU" b="1" dirty="0"/>
        </a:p>
      </dgm:t>
    </dgm:pt>
    <dgm:pt modelId="{9F8C6D6E-4281-4AAD-8EA5-36D33855AF62}" type="sibTrans" cxnId="{377C59D3-FA7E-4BCD-910F-484D5B919418}">
      <dgm:prSet/>
      <dgm:spPr/>
      <dgm:t>
        <a:bodyPr/>
        <a:lstStyle/>
        <a:p>
          <a:endParaRPr lang="ru-RU"/>
        </a:p>
      </dgm:t>
    </dgm:pt>
    <dgm:pt modelId="{BFDA1430-C28D-4BCA-AB0F-F88A75D8C370}" type="parTrans" cxnId="{377C59D3-FA7E-4BCD-910F-484D5B919418}">
      <dgm:prSet/>
      <dgm:spPr/>
      <dgm:t>
        <a:bodyPr/>
        <a:lstStyle/>
        <a:p>
          <a:endParaRPr lang="ru-RU"/>
        </a:p>
      </dgm:t>
    </dgm:pt>
    <dgm:pt modelId="{04195DFE-6042-4415-B5ED-51CD0B6500A1}" type="pres">
      <dgm:prSet presAssocID="{576E154F-3A13-45B3-8466-09F06D4026C0}" presName="Name0" presStyleCnt="0">
        <dgm:presLayoutVars>
          <dgm:dir/>
          <dgm:animLvl val="lvl"/>
          <dgm:resizeHandles val="exact"/>
        </dgm:presLayoutVars>
      </dgm:prSet>
      <dgm:spPr/>
      <dgm:t>
        <a:bodyPr/>
        <a:lstStyle/>
        <a:p>
          <a:endParaRPr lang="ru-RU"/>
        </a:p>
      </dgm:t>
    </dgm:pt>
    <dgm:pt modelId="{C4A5F2D2-656E-417B-A708-B2D75B70749C}" type="pres">
      <dgm:prSet presAssocID="{F0ACC033-208F-4BD2-B45F-F7A55FDB812C}" presName="linNode" presStyleCnt="0"/>
      <dgm:spPr/>
    </dgm:pt>
    <dgm:pt modelId="{954A29C5-161F-426A-9D22-A99EF94A6130}" type="pres">
      <dgm:prSet presAssocID="{F0ACC033-208F-4BD2-B45F-F7A55FDB812C}" presName="parentText" presStyleLbl="node1" presStyleIdx="0" presStyleCnt="2" custLinFactNeighborX="95" custLinFactNeighborY="7216">
        <dgm:presLayoutVars>
          <dgm:chMax val="1"/>
          <dgm:bulletEnabled val="1"/>
        </dgm:presLayoutVars>
      </dgm:prSet>
      <dgm:spPr/>
      <dgm:t>
        <a:bodyPr/>
        <a:lstStyle/>
        <a:p>
          <a:endParaRPr lang="ru-RU"/>
        </a:p>
      </dgm:t>
    </dgm:pt>
    <dgm:pt modelId="{74D1D861-5E45-4073-BEF6-29E53832496E}" type="pres">
      <dgm:prSet presAssocID="{F0ACC033-208F-4BD2-B45F-F7A55FDB812C}" presName="descendantText" presStyleLbl="alignAccFollowNode1" presStyleIdx="0" presStyleCnt="2">
        <dgm:presLayoutVars>
          <dgm:bulletEnabled val="1"/>
        </dgm:presLayoutVars>
      </dgm:prSet>
      <dgm:spPr/>
      <dgm:t>
        <a:bodyPr/>
        <a:lstStyle/>
        <a:p>
          <a:endParaRPr lang="ru-RU"/>
        </a:p>
      </dgm:t>
    </dgm:pt>
    <dgm:pt modelId="{D35CAF74-2356-4AAE-A310-873DBBAD6DA9}" type="pres">
      <dgm:prSet presAssocID="{9F8C6D6E-4281-4AAD-8EA5-36D33855AF62}" presName="sp" presStyleCnt="0"/>
      <dgm:spPr/>
    </dgm:pt>
    <dgm:pt modelId="{F62374F8-F16E-45F1-8A38-5515722F5230}" type="pres">
      <dgm:prSet presAssocID="{9C632C6E-70E5-41D1-986A-C4744AABD3F0}" presName="linNode" presStyleCnt="0"/>
      <dgm:spPr/>
    </dgm:pt>
    <dgm:pt modelId="{7A6AC77E-5319-4374-9F10-8FCF767C58F4}" type="pres">
      <dgm:prSet presAssocID="{9C632C6E-70E5-41D1-986A-C4744AABD3F0}" presName="parentText" presStyleLbl="node1" presStyleIdx="1" presStyleCnt="2">
        <dgm:presLayoutVars>
          <dgm:chMax val="1"/>
          <dgm:bulletEnabled val="1"/>
        </dgm:presLayoutVars>
      </dgm:prSet>
      <dgm:spPr/>
      <dgm:t>
        <a:bodyPr/>
        <a:lstStyle/>
        <a:p>
          <a:endParaRPr lang="ru-RU"/>
        </a:p>
      </dgm:t>
    </dgm:pt>
    <dgm:pt modelId="{49EA5C11-6B22-49C9-A299-66F96A21D68A}" type="pres">
      <dgm:prSet presAssocID="{9C632C6E-70E5-41D1-986A-C4744AABD3F0}" presName="descendantText" presStyleLbl="alignAccFollowNode1" presStyleIdx="1" presStyleCnt="2">
        <dgm:presLayoutVars>
          <dgm:bulletEnabled val="1"/>
        </dgm:presLayoutVars>
      </dgm:prSet>
      <dgm:spPr/>
      <dgm:t>
        <a:bodyPr/>
        <a:lstStyle/>
        <a:p>
          <a:endParaRPr lang="ru-RU"/>
        </a:p>
      </dgm:t>
    </dgm:pt>
  </dgm:ptLst>
  <dgm:cxnLst>
    <dgm:cxn modelId="{377C59D3-FA7E-4BCD-910F-484D5B919418}" srcId="{576E154F-3A13-45B3-8466-09F06D4026C0}" destId="{F0ACC033-208F-4BD2-B45F-F7A55FDB812C}" srcOrd="0" destOrd="0" parTransId="{BFDA1430-C28D-4BCA-AB0F-F88A75D8C370}" sibTransId="{9F8C6D6E-4281-4AAD-8EA5-36D33855AF62}"/>
    <dgm:cxn modelId="{AA97141B-0C88-4D7C-A756-015C04C104E7}" type="presOf" srcId="{E5BD33A1-629C-40B0-BC84-8CD380D955D3}" destId="{74D1D861-5E45-4073-BEF6-29E53832496E}" srcOrd="0" destOrd="0" presId="urn:microsoft.com/office/officeart/2005/8/layout/vList5"/>
    <dgm:cxn modelId="{B267A696-1BBE-4A8A-9A4D-43611FAEA0CA}" type="presOf" srcId="{9C632C6E-70E5-41D1-986A-C4744AABD3F0}" destId="{7A6AC77E-5319-4374-9F10-8FCF767C58F4}" srcOrd="0" destOrd="0" presId="urn:microsoft.com/office/officeart/2005/8/layout/vList5"/>
    <dgm:cxn modelId="{C22F9632-E929-4AAA-8126-A9A65684F418}" type="presOf" srcId="{F0ACC033-208F-4BD2-B45F-F7A55FDB812C}" destId="{954A29C5-161F-426A-9D22-A99EF94A6130}" srcOrd="0" destOrd="0" presId="urn:microsoft.com/office/officeart/2005/8/layout/vList5"/>
    <dgm:cxn modelId="{A0D820A0-43EE-4EA9-96E5-902533FF86CE}" srcId="{F0ACC033-208F-4BD2-B45F-F7A55FDB812C}" destId="{E5BD33A1-629C-40B0-BC84-8CD380D955D3}" srcOrd="0" destOrd="0" parTransId="{C84560B8-3577-40BA-89FC-96F4232C4EA2}" sibTransId="{D208E39E-ECC7-4CC0-8D54-3BF5BDA7A0FA}"/>
    <dgm:cxn modelId="{562D7C32-307E-4B84-A999-BF535D91E6FC}" srcId="{9C632C6E-70E5-41D1-986A-C4744AABD3F0}" destId="{2E395AB7-4C35-41F1-8E0D-B3A002009E82}" srcOrd="0" destOrd="0" parTransId="{028EDA2E-E7AA-4041-AD7A-DACEA8590145}" sibTransId="{20D2CC62-17D3-43AC-B3D6-35BACC17A950}"/>
    <dgm:cxn modelId="{71DB6B35-1707-44BB-88B8-218D1F7B9666}" type="presOf" srcId="{576E154F-3A13-45B3-8466-09F06D4026C0}" destId="{04195DFE-6042-4415-B5ED-51CD0B6500A1}" srcOrd="0" destOrd="0" presId="urn:microsoft.com/office/officeart/2005/8/layout/vList5"/>
    <dgm:cxn modelId="{E2C0B237-AD4C-4E57-947C-610972AF39BA}" type="presOf" srcId="{2E395AB7-4C35-41F1-8E0D-B3A002009E82}" destId="{49EA5C11-6B22-49C9-A299-66F96A21D68A}" srcOrd="0" destOrd="0" presId="urn:microsoft.com/office/officeart/2005/8/layout/vList5"/>
    <dgm:cxn modelId="{251CE247-03FC-4EE1-8857-AFD50F58E64D}" srcId="{576E154F-3A13-45B3-8466-09F06D4026C0}" destId="{9C632C6E-70E5-41D1-986A-C4744AABD3F0}" srcOrd="1" destOrd="0" parTransId="{9D1FA696-6113-4CF4-8635-38AB1DAF49CA}" sibTransId="{C40AED13-1784-413E-88F0-DFC8B8294181}"/>
    <dgm:cxn modelId="{4AAF4845-302A-47A7-8D16-EA6D758FF215}" type="presParOf" srcId="{04195DFE-6042-4415-B5ED-51CD0B6500A1}" destId="{C4A5F2D2-656E-417B-A708-B2D75B70749C}" srcOrd="0" destOrd="0" presId="urn:microsoft.com/office/officeart/2005/8/layout/vList5"/>
    <dgm:cxn modelId="{00908262-07E7-4364-87BE-E9F82D26CF4A}" type="presParOf" srcId="{C4A5F2D2-656E-417B-A708-B2D75B70749C}" destId="{954A29C5-161F-426A-9D22-A99EF94A6130}" srcOrd="0" destOrd="0" presId="urn:microsoft.com/office/officeart/2005/8/layout/vList5"/>
    <dgm:cxn modelId="{E110B866-4648-4367-B00A-C5EFDA292086}" type="presParOf" srcId="{C4A5F2D2-656E-417B-A708-B2D75B70749C}" destId="{74D1D861-5E45-4073-BEF6-29E53832496E}" srcOrd="1" destOrd="0" presId="urn:microsoft.com/office/officeart/2005/8/layout/vList5"/>
    <dgm:cxn modelId="{09E40D56-4331-4188-96E5-55429F84C2C0}" type="presParOf" srcId="{04195DFE-6042-4415-B5ED-51CD0B6500A1}" destId="{D35CAF74-2356-4AAE-A310-873DBBAD6DA9}" srcOrd="1" destOrd="0" presId="urn:microsoft.com/office/officeart/2005/8/layout/vList5"/>
    <dgm:cxn modelId="{015D018E-F39A-45A5-A552-B2E1BBD14626}" type="presParOf" srcId="{04195DFE-6042-4415-B5ED-51CD0B6500A1}" destId="{F62374F8-F16E-45F1-8A38-5515722F5230}" srcOrd="2" destOrd="0" presId="urn:microsoft.com/office/officeart/2005/8/layout/vList5"/>
    <dgm:cxn modelId="{671F80D1-34CC-4D1E-81DD-8B8B223A98D9}" type="presParOf" srcId="{F62374F8-F16E-45F1-8A38-5515722F5230}" destId="{7A6AC77E-5319-4374-9F10-8FCF767C58F4}" srcOrd="0" destOrd="0" presId="urn:microsoft.com/office/officeart/2005/8/layout/vList5"/>
    <dgm:cxn modelId="{C014C7C6-1FE6-4F56-8689-5C1D921FD483}" type="presParOf" srcId="{F62374F8-F16E-45F1-8A38-5515722F5230}" destId="{49EA5C11-6B22-49C9-A299-66F96A21D68A}"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D1D861-5E45-4073-BEF6-29E53832496E}">
      <dsp:nvSpPr>
        <dsp:cNvPr id="0" name=""/>
        <dsp:cNvSpPr/>
      </dsp:nvSpPr>
      <dsp:spPr>
        <a:xfrm rot="5400000">
          <a:off x="5097428" y="-2021031"/>
          <a:ext cx="969263" cy="5253703"/>
        </a:xfrm>
        <a:prstGeom prst="round2SameRect">
          <a:avLst/>
        </a:prstGeom>
        <a:solidFill>
          <a:schemeClr val="accent2">
            <a:tint val="40000"/>
            <a:alpha val="90000"/>
            <a:hueOff val="0"/>
            <a:satOff val="0"/>
            <a:lumOff val="0"/>
            <a:alphaOff val="0"/>
          </a:schemeClr>
        </a:solidFill>
        <a:ln w="19050"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ru-RU" sz="1400" u="none" kern="1200" smtClean="0"/>
            <a:t>дарахтлар пояси, ахлат қутилари, ҳожатхоналар, деворчалар ва бошқаларни манзаралаштириш учун баланд бўйли чиройли баргли ўсимликлар (клешевина, манзарали каноп ва бошқалар) ишлатилади</a:t>
          </a:r>
          <a:endParaRPr lang="ru-RU" sz="1400" kern="1200" dirty="0"/>
        </a:p>
      </dsp:txBody>
      <dsp:txXfrm rot="-5400000">
        <a:off x="2955208" y="168505"/>
        <a:ext cx="5206387" cy="874631"/>
      </dsp:txXfrm>
    </dsp:sp>
    <dsp:sp modelId="{954A29C5-161F-426A-9D22-A99EF94A6130}">
      <dsp:nvSpPr>
        <dsp:cNvPr id="0" name=""/>
        <dsp:cNvSpPr/>
      </dsp:nvSpPr>
      <dsp:spPr>
        <a:xfrm>
          <a:off x="4991" y="87457"/>
          <a:ext cx="2955208" cy="1211579"/>
        </a:xfrm>
        <a:prstGeom prst="roundRect">
          <a:avLst/>
        </a:prstGeom>
        <a:solidFill>
          <a:srgbClr val="FF330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66675" rIns="133350" bIns="66675" numCol="1" spcCol="1270" anchor="ctr" anchorCtr="0">
          <a:noAutofit/>
        </a:bodyPr>
        <a:lstStyle/>
        <a:p>
          <a:pPr lvl="0" algn="ctr" defTabSz="1555750">
            <a:lnSpc>
              <a:spcPct val="90000"/>
            </a:lnSpc>
            <a:spcBef>
              <a:spcPct val="0"/>
            </a:spcBef>
            <a:spcAft>
              <a:spcPct val="35000"/>
            </a:spcAft>
          </a:pPr>
          <a:r>
            <a:rPr lang="ru-RU" sz="3500" u="none" kern="1200" smtClean="0"/>
            <a:t>девор олди хили</a:t>
          </a:r>
          <a:endParaRPr lang="ru-RU" sz="3500" b="1" kern="1200" dirty="0"/>
        </a:p>
      </dsp:txBody>
      <dsp:txXfrm>
        <a:off x="64135" y="146601"/>
        <a:ext cx="2836920" cy="1093291"/>
      </dsp:txXfrm>
    </dsp:sp>
    <dsp:sp modelId="{49EA5C11-6B22-49C9-A299-66F96A21D68A}">
      <dsp:nvSpPr>
        <dsp:cNvPr id="0" name=""/>
        <dsp:cNvSpPr/>
      </dsp:nvSpPr>
      <dsp:spPr>
        <a:xfrm rot="5400000">
          <a:off x="5097428" y="-748873"/>
          <a:ext cx="969263" cy="5253703"/>
        </a:xfrm>
        <a:prstGeom prst="round2SameRect">
          <a:avLst/>
        </a:prstGeom>
        <a:solidFill>
          <a:schemeClr val="accent3">
            <a:tint val="40000"/>
            <a:alpha val="90000"/>
            <a:hueOff val="0"/>
            <a:satOff val="0"/>
            <a:lumOff val="0"/>
            <a:alphaOff val="0"/>
          </a:schemeClr>
        </a:solidFill>
        <a:ln w="19050" cap="rnd"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ru-RU" sz="1400" u="none" kern="1200" smtClean="0"/>
            <a:t>майсазорда озод композицияда экилади, бу гуруҳлар учун турли баландликдаги ўсимликлар ишлатилади</a:t>
          </a:r>
          <a:endParaRPr lang="ru-RU" sz="1400" kern="1200" dirty="0"/>
        </a:p>
      </dsp:txBody>
      <dsp:txXfrm rot="-5400000">
        <a:off x="2955208" y="1440663"/>
        <a:ext cx="5206387" cy="874631"/>
      </dsp:txXfrm>
    </dsp:sp>
    <dsp:sp modelId="{7A6AC77E-5319-4374-9F10-8FCF767C58F4}">
      <dsp:nvSpPr>
        <dsp:cNvPr id="0" name=""/>
        <dsp:cNvSpPr/>
      </dsp:nvSpPr>
      <dsp:spPr>
        <a:xfrm>
          <a:off x="0" y="1272188"/>
          <a:ext cx="2955208" cy="1211579"/>
        </a:xfrm>
        <a:prstGeom prst="roundRect">
          <a:avLst/>
        </a:prstGeom>
        <a:solidFill>
          <a:srgbClr val="00B05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66675" rIns="133350" bIns="66675" numCol="1" spcCol="1270" anchor="ctr" anchorCtr="0">
          <a:noAutofit/>
        </a:bodyPr>
        <a:lstStyle/>
        <a:p>
          <a:pPr lvl="0" algn="ctr" defTabSz="1555750">
            <a:lnSpc>
              <a:spcPct val="90000"/>
            </a:lnSpc>
            <a:spcBef>
              <a:spcPct val="0"/>
            </a:spcBef>
            <a:spcAft>
              <a:spcPct val="35000"/>
            </a:spcAft>
          </a:pPr>
          <a:r>
            <a:rPr lang="ru-RU" sz="3500" u="none" kern="1200" smtClean="0"/>
            <a:t>эркин ўсувчи хили</a:t>
          </a:r>
          <a:endParaRPr lang="ru-RU" sz="3500" kern="1200" dirty="0"/>
        </a:p>
      </dsp:txBody>
      <dsp:txXfrm>
        <a:off x="59144" y="1331332"/>
        <a:ext cx="2836920" cy="1093291"/>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p>
        </p:txBody>
      </p:sp>
      <p:sp>
        <p:nvSpPr>
          <p:cNvPr id="16" name="Footer Placeholder 4"/>
          <p:cNvSpPr>
            <a:spLocks noGrp="1"/>
          </p:cNvSpPr>
          <p:nvPr>
            <p:ph type="ftr" sz="quarter" idx="11"/>
          </p:nvPr>
        </p:nvSpPr>
        <p:spPr/>
        <p:txBody>
          <a:bodyPr/>
          <a:lstStyle>
            <a:lvl1pPr>
              <a:defRPr/>
            </a:lvl1pPr>
          </a:lstStyle>
          <a:p>
            <a:pPr>
              <a:defRPr/>
            </a:pPr>
            <a:endParaRPr lang="ru-RU" altLang="ru-RU"/>
          </a:p>
        </p:txBody>
      </p:sp>
      <p:sp>
        <p:nvSpPr>
          <p:cNvPr id="17" name="Slide Number Placeholder 5"/>
          <p:cNvSpPr>
            <a:spLocks noGrp="1"/>
          </p:cNvSpPr>
          <p:nvPr>
            <p:ph type="sldNum" sz="quarter" idx="12"/>
          </p:nvPr>
        </p:nvSpPr>
        <p:spPr/>
        <p:txBody>
          <a:bodyPr/>
          <a:lstStyle>
            <a:lvl1pPr>
              <a:defRPr/>
            </a:lvl1pPr>
          </a:lstStyle>
          <a:p>
            <a:pPr>
              <a:defRPr/>
            </a:pPr>
            <a:fld id="{EE567363-261D-47C9-8722-E75FD284C148}" type="slidenum">
              <a:rPr lang="ru-RU" altLang="ru-RU"/>
              <a:pPr>
                <a:defRPr/>
              </a:pPr>
              <a:t>‹#›</a:t>
            </a:fld>
            <a:endParaRPr lang="ru-RU" altLang="ru-RU"/>
          </a:p>
        </p:txBody>
      </p:sp>
    </p:spTree>
    <p:extLst>
      <p:ext uri="{BB962C8B-B14F-4D97-AF65-F5344CB8AC3E}">
        <p14:creationId xmlns:p14="http://schemas.microsoft.com/office/powerpoint/2010/main" val="108830904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02BFD592-AB5C-46E7-B3C8-E99E95E1D641}" type="slidenum">
              <a:rPr lang="ru-RU" altLang="ru-RU"/>
              <a:pPr>
                <a:defRPr/>
              </a:pPr>
              <a:t>‹#›</a:t>
            </a:fld>
            <a:endParaRPr lang="ru-RU" altLang="ru-RU"/>
          </a:p>
        </p:txBody>
      </p:sp>
    </p:spTree>
    <p:extLst>
      <p:ext uri="{BB962C8B-B14F-4D97-AF65-F5344CB8AC3E}">
        <p14:creationId xmlns:p14="http://schemas.microsoft.com/office/powerpoint/2010/main" val="148219814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CD33046A-099F-47F0-9A3C-517BD2D5DB88}" type="slidenum">
              <a:rPr lang="ru-RU" altLang="ru-RU"/>
              <a:pPr>
                <a:defRPr/>
              </a:pPr>
              <a:t>‹#›</a:t>
            </a:fld>
            <a:endParaRPr lang="ru-RU" altLang="ru-RU"/>
          </a:p>
        </p:txBody>
      </p:sp>
    </p:spTree>
    <p:extLst>
      <p:ext uri="{BB962C8B-B14F-4D97-AF65-F5344CB8AC3E}">
        <p14:creationId xmlns:p14="http://schemas.microsoft.com/office/powerpoint/2010/main" val="2402092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14E69211-7F0A-439A-8034-7C3118A95FA2}" type="slidenum">
              <a:rPr lang="ru-RU" altLang="ru-RU"/>
              <a:pPr>
                <a:defRPr/>
              </a:pPr>
              <a:t>‹#›</a:t>
            </a:fld>
            <a:endParaRPr lang="ru-RU" altLang="ru-RU"/>
          </a:p>
        </p:txBody>
      </p:sp>
    </p:spTree>
    <p:extLst>
      <p:ext uri="{BB962C8B-B14F-4D97-AF65-F5344CB8AC3E}">
        <p14:creationId xmlns:p14="http://schemas.microsoft.com/office/powerpoint/2010/main" val="529432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p>
        </p:txBody>
      </p:sp>
      <p:sp>
        <p:nvSpPr>
          <p:cNvPr id="8" name="Footer Placeholder 4"/>
          <p:cNvSpPr>
            <a:spLocks noGrp="1"/>
          </p:cNvSpPr>
          <p:nvPr>
            <p:ph type="ftr" sz="quarter" idx="11"/>
          </p:nvPr>
        </p:nvSpPr>
        <p:spPr/>
        <p:txBody>
          <a:bodyPr/>
          <a:lstStyle>
            <a:lvl1pPr>
              <a:defRPr/>
            </a:lvl1pPr>
          </a:lstStyle>
          <a:p>
            <a:pPr>
              <a:defRPr/>
            </a:pPr>
            <a:endParaRPr lang="ru-RU" altLang="ru-RU"/>
          </a:p>
        </p:txBody>
      </p:sp>
      <p:sp>
        <p:nvSpPr>
          <p:cNvPr id="9" name="Slide Number Placeholder 5"/>
          <p:cNvSpPr>
            <a:spLocks noGrp="1"/>
          </p:cNvSpPr>
          <p:nvPr>
            <p:ph type="sldNum" sz="quarter" idx="12"/>
          </p:nvPr>
        </p:nvSpPr>
        <p:spPr/>
        <p:txBody>
          <a:bodyPr/>
          <a:lstStyle>
            <a:lvl1pPr>
              <a:defRPr/>
            </a:lvl1pPr>
          </a:lstStyle>
          <a:p>
            <a:pPr>
              <a:defRPr/>
            </a:pPr>
            <a:fld id="{CEAC3FD7-5006-4E4B-A825-CF645C675DA2}" type="slidenum">
              <a:rPr lang="ru-RU" altLang="ru-RU"/>
              <a:pPr>
                <a:defRPr/>
              </a:pPr>
              <a:t>‹#›</a:t>
            </a:fld>
            <a:endParaRPr lang="ru-RU" altLang="ru-RU"/>
          </a:p>
        </p:txBody>
      </p:sp>
    </p:spTree>
    <p:extLst>
      <p:ext uri="{BB962C8B-B14F-4D97-AF65-F5344CB8AC3E}">
        <p14:creationId xmlns:p14="http://schemas.microsoft.com/office/powerpoint/2010/main" val="2206200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p>
        </p:txBody>
      </p:sp>
      <p:sp>
        <p:nvSpPr>
          <p:cNvPr id="4" name="Footer Placeholder 4"/>
          <p:cNvSpPr>
            <a:spLocks noGrp="1"/>
          </p:cNvSpPr>
          <p:nvPr>
            <p:ph type="ftr" sz="quarter" idx="11"/>
          </p:nvPr>
        </p:nvSpPr>
        <p:spPr/>
        <p:txBody>
          <a:bodyPr/>
          <a:lstStyle>
            <a:lvl1pPr>
              <a:defRPr/>
            </a:lvl1pPr>
          </a:lstStyle>
          <a:p>
            <a:pPr>
              <a:defRPr/>
            </a:pPr>
            <a:endParaRPr lang="ru-RU" altLang="ru-RU"/>
          </a:p>
        </p:txBody>
      </p:sp>
      <p:sp>
        <p:nvSpPr>
          <p:cNvPr id="5" name="Slide Number Placeholder 5"/>
          <p:cNvSpPr>
            <a:spLocks noGrp="1"/>
          </p:cNvSpPr>
          <p:nvPr>
            <p:ph type="sldNum" sz="quarter" idx="12"/>
          </p:nvPr>
        </p:nvSpPr>
        <p:spPr/>
        <p:txBody>
          <a:bodyPr/>
          <a:lstStyle>
            <a:lvl1pPr>
              <a:defRPr/>
            </a:lvl1pPr>
          </a:lstStyle>
          <a:p>
            <a:pPr>
              <a:defRPr/>
            </a:pPr>
            <a:fld id="{1A0C0B0D-293B-44A4-AEB6-38EDEE0E4D4E}" type="slidenum">
              <a:rPr lang="ru-RU" altLang="ru-RU"/>
              <a:pPr>
                <a:defRPr/>
              </a:pPr>
              <a:t>‹#›</a:t>
            </a:fld>
            <a:endParaRPr lang="ru-RU" altLang="ru-RU"/>
          </a:p>
        </p:txBody>
      </p:sp>
    </p:spTree>
    <p:extLst>
      <p:ext uri="{BB962C8B-B14F-4D97-AF65-F5344CB8AC3E}">
        <p14:creationId xmlns:p14="http://schemas.microsoft.com/office/powerpoint/2010/main" val="3790484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p>
        </p:txBody>
      </p:sp>
      <p:sp>
        <p:nvSpPr>
          <p:cNvPr id="3" name="Footer Placeholder 4"/>
          <p:cNvSpPr>
            <a:spLocks noGrp="1"/>
          </p:cNvSpPr>
          <p:nvPr>
            <p:ph type="ftr" sz="quarter" idx="11"/>
          </p:nvPr>
        </p:nvSpPr>
        <p:spPr/>
        <p:txBody>
          <a:bodyPr/>
          <a:lstStyle>
            <a:lvl1pPr>
              <a:defRPr/>
            </a:lvl1pPr>
          </a:lstStyle>
          <a:p>
            <a:pPr>
              <a:defRPr/>
            </a:pPr>
            <a:endParaRPr lang="ru-RU" altLang="ru-RU"/>
          </a:p>
        </p:txBody>
      </p:sp>
      <p:sp>
        <p:nvSpPr>
          <p:cNvPr id="4" name="Slide Number Placeholder 5"/>
          <p:cNvSpPr>
            <a:spLocks noGrp="1"/>
          </p:cNvSpPr>
          <p:nvPr>
            <p:ph type="sldNum" sz="quarter" idx="12"/>
          </p:nvPr>
        </p:nvSpPr>
        <p:spPr/>
        <p:txBody>
          <a:bodyPr/>
          <a:lstStyle>
            <a:lvl1pPr>
              <a:defRPr/>
            </a:lvl1pPr>
          </a:lstStyle>
          <a:p>
            <a:pPr>
              <a:defRPr/>
            </a:pPr>
            <a:fld id="{8E1A322F-3EA8-47D2-A126-05AA1C959D35}" type="slidenum">
              <a:rPr lang="ru-RU" altLang="ru-RU"/>
              <a:pPr>
                <a:defRPr/>
              </a:pPr>
              <a:t>‹#›</a:t>
            </a:fld>
            <a:endParaRPr lang="ru-RU" altLang="ru-RU"/>
          </a:p>
        </p:txBody>
      </p:sp>
    </p:spTree>
    <p:extLst>
      <p:ext uri="{BB962C8B-B14F-4D97-AF65-F5344CB8AC3E}">
        <p14:creationId xmlns:p14="http://schemas.microsoft.com/office/powerpoint/2010/main" val="75812735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2841880A-61FB-488D-9E58-4BF16BC8EB60}" type="slidenum">
              <a:rPr lang="ru-RU" altLang="ru-RU"/>
              <a:pPr>
                <a:defRPr/>
              </a:pPr>
              <a:t>‹#›</a:t>
            </a:fld>
            <a:endParaRPr lang="ru-RU" altLang="ru-RU"/>
          </a:p>
        </p:txBody>
      </p:sp>
    </p:spTree>
    <p:extLst>
      <p:ext uri="{BB962C8B-B14F-4D97-AF65-F5344CB8AC3E}">
        <p14:creationId xmlns:p14="http://schemas.microsoft.com/office/powerpoint/2010/main" val="711107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29A79201-86FE-4383-91D6-4A3553BF08DE}" type="slidenum">
              <a:rPr lang="ru-RU" altLang="ru-RU"/>
              <a:pPr>
                <a:defRPr/>
              </a:pPr>
              <a:t>‹#›</a:t>
            </a:fld>
            <a:endParaRPr lang="ru-RU" altLang="ru-RU"/>
          </a:p>
        </p:txBody>
      </p:sp>
    </p:spTree>
    <p:extLst>
      <p:ext uri="{BB962C8B-B14F-4D97-AF65-F5344CB8AC3E}">
        <p14:creationId xmlns:p14="http://schemas.microsoft.com/office/powerpoint/2010/main" val="41766092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A59EF2AF-7947-4F5B-9950-1A6044049EB4}" type="slidenum">
              <a:rPr lang="ru-RU" altLang="ru-RU"/>
              <a:pPr>
                <a:defRPr/>
              </a:pPr>
              <a:t>‹#›</a:t>
            </a:fld>
            <a:endParaRPr lang="ru-RU" altLang="ru-RU"/>
          </a:p>
        </p:txBody>
      </p:sp>
    </p:spTree>
    <p:extLst>
      <p:ext uri="{BB962C8B-B14F-4D97-AF65-F5344CB8AC3E}">
        <p14:creationId xmlns:p14="http://schemas.microsoft.com/office/powerpoint/2010/main" val="23938921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9E6421B1-B71D-4FD0-A39C-5EFF3FF07239}" type="slidenum">
              <a:rPr lang="ru-RU" altLang="ru-RU"/>
              <a:pPr>
                <a:defRPr/>
              </a:pPr>
              <a:t>‹#›</a:t>
            </a:fld>
            <a:endParaRPr lang="ru-RU" altLang="ru-RU"/>
          </a:p>
        </p:txBody>
      </p:sp>
    </p:spTree>
    <p:extLst>
      <p:ext uri="{BB962C8B-B14F-4D97-AF65-F5344CB8AC3E}">
        <p14:creationId xmlns:p14="http://schemas.microsoft.com/office/powerpoint/2010/main" val="6529183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7A23282F-230E-4D55-9239-FF02DF14AF2F}" type="slidenum">
              <a:rPr lang="ru-RU" altLang="ru-RU"/>
              <a:pPr>
                <a:defRPr/>
              </a:pPr>
              <a:t>‹#›</a:t>
            </a:fld>
            <a:endParaRPr lang="ru-RU" altLang="ru-RU"/>
          </a:p>
        </p:txBody>
      </p:sp>
    </p:spTree>
    <p:extLst>
      <p:ext uri="{BB962C8B-B14F-4D97-AF65-F5344CB8AC3E}">
        <p14:creationId xmlns:p14="http://schemas.microsoft.com/office/powerpoint/2010/main" val="9322930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10575AD1-94ED-4629-816D-DDA9C4DEAD76}" type="slidenum">
              <a:rPr lang="ru-RU" altLang="ru-RU"/>
              <a:pPr>
                <a:defRPr/>
              </a:pPr>
              <a:t>‹#›</a:t>
            </a:fld>
            <a:endParaRPr lang="ru-RU" altLang="ru-RU"/>
          </a:p>
        </p:txBody>
      </p:sp>
    </p:spTree>
    <p:extLst>
      <p:ext uri="{BB962C8B-B14F-4D97-AF65-F5344CB8AC3E}">
        <p14:creationId xmlns:p14="http://schemas.microsoft.com/office/powerpoint/2010/main" val="13846960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p>
        </p:txBody>
      </p:sp>
      <p:sp>
        <p:nvSpPr>
          <p:cNvPr id="6" name="Footer Placeholder 4"/>
          <p:cNvSpPr>
            <a:spLocks noGrp="1"/>
          </p:cNvSpPr>
          <p:nvPr>
            <p:ph type="ftr" sz="quarter" idx="15"/>
          </p:nvPr>
        </p:nvSpPr>
        <p:spPr/>
        <p:txBody>
          <a:bodyPr/>
          <a:lstStyle>
            <a:lvl1pPr>
              <a:defRPr/>
            </a:lvl1pPr>
          </a:lstStyle>
          <a:p>
            <a:pPr>
              <a:defRPr/>
            </a:pPr>
            <a:endParaRPr lang="ru-RU" altLang="ru-RU"/>
          </a:p>
        </p:txBody>
      </p:sp>
      <p:sp>
        <p:nvSpPr>
          <p:cNvPr id="7" name="Slide Number Placeholder 5"/>
          <p:cNvSpPr>
            <a:spLocks noGrp="1"/>
          </p:cNvSpPr>
          <p:nvPr>
            <p:ph type="sldNum" sz="quarter" idx="16"/>
          </p:nvPr>
        </p:nvSpPr>
        <p:spPr/>
        <p:txBody>
          <a:bodyPr/>
          <a:lstStyle>
            <a:lvl1pPr>
              <a:defRPr/>
            </a:lvl1pPr>
          </a:lstStyle>
          <a:p>
            <a:pPr>
              <a:defRPr/>
            </a:pPr>
            <a:fld id="{FD1FD2DD-E9F3-455F-9AFF-1213B8BA6479}" type="slidenum">
              <a:rPr lang="ru-RU" altLang="ru-RU"/>
              <a:pPr>
                <a:defRPr/>
              </a:pPr>
              <a:t>‹#›</a:t>
            </a:fld>
            <a:endParaRPr lang="ru-RU" altLang="ru-RU"/>
          </a:p>
        </p:txBody>
      </p:sp>
    </p:spTree>
    <p:extLst>
      <p:ext uri="{BB962C8B-B14F-4D97-AF65-F5344CB8AC3E}">
        <p14:creationId xmlns:p14="http://schemas.microsoft.com/office/powerpoint/2010/main" val="42885649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A0D117CF-E46D-4CAB-89AD-3CF4B1222477}" type="slidenum">
              <a:rPr lang="ru-RU" altLang="ru-RU"/>
              <a:pPr>
                <a:defRPr/>
              </a:pPr>
              <a:t>‹#›</a:t>
            </a:fld>
            <a:endParaRPr lang="ru-RU" altLang="ru-RU"/>
          </a:p>
        </p:txBody>
      </p:sp>
    </p:spTree>
    <p:extLst>
      <p:ext uri="{BB962C8B-B14F-4D97-AF65-F5344CB8AC3E}">
        <p14:creationId xmlns:p14="http://schemas.microsoft.com/office/powerpoint/2010/main" val="34788941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3E36132E-4328-4664-9E0D-C44C8E44CECB}" type="slidenum">
              <a:rPr lang="ru-RU" altLang="ru-RU"/>
              <a:pPr>
                <a:defRPr/>
              </a:pPr>
              <a:t>‹#›</a:t>
            </a:fld>
            <a:endParaRPr lang="ru-RU" altLang="ru-RU"/>
          </a:p>
        </p:txBody>
      </p:sp>
    </p:spTree>
    <p:extLst>
      <p:ext uri="{BB962C8B-B14F-4D97-AF65-F5344CB8AC3E}">
        <p14:creationId xmlns:p14="http://schemas.microsoft.com/office/powerpoint/2010/main" val="8657518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eaLnBrk="1" hangingPunct="1">
                <a:defRPr/>
              </a:pPr>
              <a:endParaRPr lang="ru-RU">
                <a:solidFill>
                  <a:srgbClr val="006699"/>
                </a:solidFill>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srgbClr val="006699"/>
              </a:solidFill>
            </a:endParaRPr>
          </a:p>
        </p:txBody>
      </p:sp>
      <p:sp>
        <p:nvSpPr>
          <p:cNvPr id="47" name="Rectangle 45"/>
          <p:cNvSpPr>
            <a:spLocks noGrp="1" noChangeArrowheads="1"/>
          </p:cNvSpPr>
          <p:nvPr>
            <p:ph type="ftr" sz="quarter" idx="11"/>
          </p:nvPr>
        </p:nvSpPr>
        <p:spPr/>
        <p:txBody>
          <a:bodyPr/>
          <a:lstStyle>
            <a:lvl1pPr>
              <a:defRPr/>
            </a:lvl1pPr>
          </a:lstStyle>
          <a:p>
            <a:pPr>
              <a:defRPr/>
            </a:pPr>
            <a:endParaRPr lang="ru-RU">
              <a:solidFill>
                <a:srgbClr val="006699"/>
              </a:solidFill>
            </a:endParaRPr>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770476661"/>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679344535"/>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41274483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694245771"/>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8"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61124334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4275418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3"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1196073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78712939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28807780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2960272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5783227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1" hangingPunct="1">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1" hangingPunct="1">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eaLnBrk="1" hangingPunct="1">
              <a:defRPr sz="900">
                <a:solidFill>
                  <a:schemeClr val="accent1"/>
                </a:solidFill>
              </a:defRPr>
            </a:lvl1pPr>
          </a:lstStyle>
          <a:p>
            <a:pPr>
              <a:defRPr/>
            </a:pPr>
            <a:fld id="{3F6D8A59-11D8-4459-BDEC-9B6A6E814E48}"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3758"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9" r:id="rId11"/>
    <p:sldLayoutId id="2147483754" r:id="rId12"/>
    <p:sldLayoutId id="2147483760" r:id="rId13"/>
    <p:sldLayoutId id="2147483755" r:id="rId14"/>
    <p:sldLayoutId id="2147483756" r:id="rId15"/>
    <p:sldLayoutId id="2147483757" r:id="rId16"/>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eaLnBrk="1" hangingPunct="1">
                <a:defRPr/>
              </a:pPr>
              <a:endParaRPr lang="ru-RU">
                <a:solidFill>
                  <a:srgbClr val="006699"/>
                </a:solidFill>
              </a:endParaRPr>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eaLnBrk="1" hangingPunct="1">
                <a:defRPr/>
              </a:pPr>
              <a:endParaRPr lang="ru-RU">
                <a:solidFill>
                  <a:srgbClr val="006699"/>
                </a:solidFill>
              </a:endParaRPr>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eaLnBrk="1" hangingPunct="1">
                <a:defRPr/>
              </a:pPr>
              <a:endParaRPr lang="ru-RU">
                <a:solidFill>
                  <a:srgbClr val="006699"/>
                </a:solidFill>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eaLnBrk="1" hangingPunct="1">
              <a:defRPr/>
            </a:pPr>
            <a:endParaRPr lang="ru-RU">
              <a:solidFill>
                <a:srgbClr val="006699"/>
              </a:solidFill>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eaLnBrk="1" hangingPunct="1">
              <a:defRPr/>
            </a:pPr>
            <a:endParaRPr lang="ru-RU">
              <a:solidFill>
                <a:srgbClr val="006699"/>
              </a:solidFill>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eaLnBrk="1" hangingPunct="1">
              <a:defRPr/>
            </a:pPr>
            <a:fld id="{7F480C78-A690-4F33-BB67-905DEF5FEB97}" type="slidenum">
              <a:rPr lang="ru-RU">
                <a:solidFill>
                  <a:srgbClr val="006699"/>
                </a:solidFill>
              </a:rPr>
              <a:pPr eaLnBrk="1" hangingPunct="1">
                <a:defRPr/>
              </a:pPr>
              <a:t>‹#›</a:t>
            </a:fld>
            <a:endParaRPr lang="ru-RU">
              <a:solidFill>
                <a:srgbClr val="006699"/>
              </a:solidFill>
            </a:endParaRPr>
          </a:p>
        </p:txBody>
      </p:sp>
    </p:spTree>
    <p:extLst>
      <p:ext uri="{BB962C8B-B14F-4D97-AF65-F5344CB8AC3E}">
        <p14:creationId xmlns:p14="http://schemas.microsoft.com/office/powerpoint/2010/main" val="4293095624"/>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8.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9178" y="548680"/>
            <a:ext cx="8311455" cy="1512887"/>
          </a:xfrm>
        </p:spPr>
        <p:txBody>
          <a:bodyPr/>
          <a:lstStyle/>
          <a:p>
            <a:pPr algn="ctr" eaLnBrk="1" hangingPunct="1">
              <a:defRPr/>
            </a:pPr>
            <a:r>
              <a:rPr lang="ru-RU" altLang="ru-RU" sz="3200" b="1" dirty="0">
                <a:solidFill>
                  <a:schemeClr val="accent2">
                    <a:lumMod val="50000"/>
                  </a:schemeClr>
                </a:solidFill>
                <a:latin typeface="Times New Roman" panose="02020603050405020304" pitchFamily="18" charset="0"/>
              </a:rPr>
              <a:t>12-</a:t>
            </a:r>
            <a:r>
              <a:rPr lang="ru-RU" altLang="ru-RU" sz="3200" b="1" dirty="0" err="1">
                <a:solidFill>
                  <a:schemeClr val="accent2">
                    <a:lumMod val="50000"/>
                  </a:schemeClr>
                </a:solidFill>
                <a:latin typeface="Times New Roman" panose="02020603050405020304" pitchFamily="18" charset="0"/>
              </a:rPr>
              <a:t>мавзу</a:t>
            </a:r>
            <a:r>
              <a:rPr lang="ru-RU" altLang="ru-RU" sz="3200" b="1" dirty="0">
                <a:solidFill>
                  <a:schemeClr val="accent2">
                    <a:lumMod val="50000"/>
                  </a:schemeClr>
                </a:solidFill>
                <a:latin typeface="Times New Roman" panose="02020603050405020304" pitchFamily="18" charset="0"/>
              </a:rPr>
              <a:t>. </a:t>
            </a:r>
            <a:r>
              <a:rPr lang="ru-RU" altLang="ru-RU" sz="3200" b="1" dirty="0" err="1">
                <a:solidFill>
                  <a:schemeClr val="accent2">
                    <a:lumMod val="50000"/>
                  </a:schemeClr>
                </a:solidFill>
                <a:latin typeface="Times New Roman" panose="02020603050405020304" pitchFamily="18" charset="0"/>
              </a:rPr>
              <a:t>Гулзор</a:t>
            </a:r>
            <a:r>
              <a:rPr lang="ru-RU" altLang="ru-RU" sz="3200" b="1" dirty="0">
                <a:solidFill>
                  <a:schemeClr val="accent2">
                    <a:lumMod val="50000"/>
                  </a:schemeClr>
                </a:solidFill>
                <a:latin typeface="Times New Roman" panose="02020603050405020304" pitchFamily="18" charset="0"/>
              </a:rPr>
              <a:t> </a:t>
            </a:r>
            <a:r>
              <a:rPr lang="ru-RU" altLang="ru-RU" sz="3200" b="1" dirty="0" err="1">
                <a:solidFill>
                  <a:schemeClr val="accent2">
                    <a:lumMod val="50000"/>
                  </a:schemeClr>
                </a:solidFill>
                <a:latin typeface="Times New Roman" panose="02020603050405020304" pitchFamily="18" charset="0"/>
              </a:rPr>
              <a:t>ва</a:t>
            </a:r>
            <a:r>
              <a:rPr lang="ru-RU" altLang="ru-RU" sz="3200" b="1" dirty="0">
                <a:solidFill>
                  <a:schemeClr val="accent2">
                    <a:lumMod val="50000"/>
                  </a:schemeClr>
                </a:solidFill>
                <a:latin typeface="Times New Roman" panose="02020603050405020304" pitchFamily="18" charset="0"/>
              </a:rPr>
              <a:t> </a:t>
            </a:r>
            <a:r>
              <a:rPr lang="ru-RU" altLang="ru-RU" sz="3200" b="1" dirty="0" err="1">
                <a:solidFill>
                  <a:schemeClr val="accent2">
                    <a:lumMod val="50000"/>
                  </a:schemeClr>
                </a:solidFill>
                <a:latin typeface="Times New Roman" panose="02020603050405020304" pitchFamily="18" charset="0"/>
              </a:rPr>
              <a:t>майсазорлар</a:t>
            </a:r>
            <a:r>
              <a:rPr lang="ru-RU" altLang="ru-RU" sz="3200" b="1" dirty="0">
                <a:solidFill>
                  <a:schemeClr val="accent2">
                    <a:lumMod val="50000"/>
                  </a:schemeClr>
                </a:solidFill>
                <a:latin typeface="Times New Roman" panose="02020603050405020304" pitchFamily="18" charset="0"/>
              </a:rPr>
              <a:t> </a:t>
            </a:r>
            <a:r>
              <a:rPr lang="ru-RU" altLang="ru-RU" sz="3200" b="1" dirty="0" err="1">
                <a:solidFill>
                  <a:schemeClr val="accent2">
                    <a:lumMod val="50000"/>
                  </a:schemeClr>
                </a:solidFill>
                <a:latin typeface="Times New Roman" panose="02020603050405020304" pitchFamily="18" charset="0"/>
              </a:rPr>
              <a:t>барпо</a:t>
            </a:r>
            <a:r>
              <a:rPr lang="ru-RU" altLang="ru-RU" sz="3200" b="1" dirty="0">
                <a:solidFill>
                  <a:schemeClr val="accent2">
                    <a:lumMod val="50000"/>
                  </a:schemeClr>
                </a:solidFill>
                <a:latin typeface="Times New Roman" panose="02020603050405020304" pitchFamily="18" charset="0"/>
              </a:rPr>
              <a:t> </a:t>
            </a:r>
            <a:r>
              <a:rPr lang="ru-RU" altLang="ru-RU" sz="3200" b="1" dirty="0" err="1">
                <a:solidFill>
                  <a:schemeClr val="accent2">
                    <a:lumMod val="50000"/>
                  </a:schemeClr>
                </a:solidFill>
                <a:latin typeface="Times New Roman" panose="02020603050405020304" pitchFamily="18" charset="0"/>
              </a:rPr>
              <a:t>этиш</a:t>
            </a:r>
            <a:r>
              <a:rPr lang="ru-RU" altLang="ru-RU" sz="3200" b="1" dirty="0">
                <a:solidFill>
                  <a:schemeClr val="accent2">
                    <a:lumMod val="50000"/>
                  </a:schemeClr>
                </a:solidFill>
                <a:latin typeface="Times New Roman" panose="02020603050405020304" pitchFamily="18" charset="0"/>
              </a:rPr>
              <a:t> </a:t>
            </a:r>
            <a:r>
              <a:rPr lang="ru-RU" altLang="ru-RU" sz="3200" b="1" dirty="0" err="1">
                <a:solidFill>
                  <a:schemeClr val="accent2">
                    <a:lumMod val="50000"/>
                  </a:schemeClr>
                </a:solidFill>
                <a:latin typeface="Times New Roman" panose="02020603050405020304" pitchFamily="18" charset="0"/>
              </a:rPr>
              <a:t>асослари</a:t>
            </a:r>
            <a:endParaRPr lang="ru-RU" altLang="ru-RU" sz="2800" dirty="0" smtClean="0">
              <a:solidFill>
                <a:schemeClr val="accent2">
                  <a:lumMod val="50000"/>
                </a:schemeClr>
              </a:solidFill>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79512" y="1318116"/>
            <a:ext cx="8748464" cy="3046988"/>
          </a:xfrm>
          <a:prstGeom prst="rect">
            <a:avLst/>
          </a:prstGeom>
          <a:effectLst>
            <a:glow rad="228600">
              <a:schemeClr val="accent5">
                <a:satMod val="175000"/>
                <a:alpha val="40000"/>
              </a:schemeClr>
            </a:glow>
          </a:effectLst>
        </p:spPr>
        <p:style>
          <a:lnRef idx="2">
            <a:schemeClr val="accent1"/>
          </a:lnRef>
          <a:fillRef idx="1">
            <a:schemeClr val="lt1"/>
          </a:fillRef>
          <a:effectRef idx="0">
            <a:schemeClr val="accent1"/>
          </a:effectRef>
          <a:fontRef idx="minor">
            <a:schemeClr val="dk1"/>
          </a:fontRef>
        </p:style>
        <p:txBody>
          <a:bodyPr wrap="square">
            <a:spAutoFit/>
          </a:bodyPr>
          <a:lstStyle/>
          <a:p>
            <a:pPr algn="ctr">
              <a:defRPr/>
            </a:pPr>
            <a:r>
              <a:rPr lang="uz-Cyrl-UZ" altLang="ru-RU" sz="3200" b="1" i="1" dirty="0">
                <a:solidFill>
                  <a:schemeClr val="accent2">
                    <a:lumMod val="50000"/>
                  </a:schemeClr>
                </a:solidFill>
                <a:latin typeface="Times New Roman" panose="02020603050405020304" pitchFamily="18" charset="0"/>
                <a:cs typeface="Times New Roman" panose="02020603050405020304" pitchFamily="18" charset="0"/>
              </a:rPr>
              <a:t>РЕЖА:</a:t>
            </a:r>
            <a:endParaRPr lang="en-US" altLang="ru-RU" sz="3200" b="1" i="1" dirty="0">
              <a:solidFill>
                <a:schemeClr val="accent2">
                  <a:lumMod val="50000"/>
                </a:schemeClr>
              </a:solidFill>
              <a:latin typeface="Times New Roman" panose="02020603050405020304" pitchFamily="18" charset="0"/>
              <a:cs typeface="Times New Roman" panose="02020603050405020304" pitchFamily="18" charset="0"/>
            </a:endParaRPr>
          </a:p>
          <a:p>
            <a:pPr algn="ctr">
              <a:defRPr/>
            </a:pPr>
            <a:endParaRPr lang="uz-Cyrl-UZ" altLang="ru-RU" sz="3200" b="1" i="1" dirty="0">
              <a:solidFill>
                <a:schemeClr val="accent2">
                  <a:lumMod val="50000"/>
                </a:schemeClr>
              </a:solidFill>
              <a:latin typeface="Times New Roman" panose="02020603050405020304" pitchFamily="18" charset="0"/>
              <a:cs typeface="Times New Roman" panose="02020603050405020304" pitchFamily="18" charset="0"/>
            </a:endParaRPr>
          </a:p>
          <a:p>
            <a:pPr>
              <a:defRPr/>
            </a:pPr>
            <a:r>
              <a:rPr lang="uz-Cyrl-UZ" altLang="ru-RU" sz="3200" b="1" i="1" dirty="0">
                <a:solidFill>
                  <a:schemeClr val="accent2">
                    <a:lumMod val="50000"/>
                  </a:schemeClr>
                </a:solidFill>
                <a:latin typeface="Times New Roman" panose="02020603050405020304" pitchFamily="18" charset="0"/>
                <a:cs typeface="Times New Roman" panose="02020603050405020304" pitchFamily="18" charset="0"/>
              </a:rPr>
              <a:t>1.	Гулзорлар ташкил қилиш ва уларнинг турли хил шакллари</a:t>
            </a:r>
          </a:p>
          <a:p>
            <a:pPr>
              <a:defRPr/>
            </a:pPr>
            <a:r>
              <a:rPr lang="uz-Cyrl-UZ" altLang="ru-RU" sz="3200" b="1" i="1" dirty="0">
                <a:solidFill>
                  <a:schemeClr val="accent2">
                    <a:lumMod val="50000"/>
                  </a:schemeClr>
                </a:solidFill>
                <a:latin typeface="Times New Roman" panose="02020603050405020304" pitchFamily="18" charset="0"/>
                <a:cs typeface="Times New Roman" panose="02020603050405020304" pitchFamily="18" charset="0"/>
              </a:rPr>
              <a:t>2.	Гулзорлар ташкил қилиш қоидалари</a:t>
            </a:r>
          </a:p>
          <a:p>
            <a:pPr>
              <a:defRPr/>
            </a:pPr>
            <a:r>
              <a:rPr lang="uz-Cyrl-UZ" altLang="ru-RU" sz="3200" b="1" i="1" dirty="0">
                <a:solidFill>
                  <a:schemeClr val="accent2">
                    <a:lumMod val="50000"/>
                  </a:schemeClr>
                </a:solidFill>
                <a:latin typeface="Times New Roman" panose="02020603050405020304" pitchFamily="18" charset="0"/>
                <a:cs typeface="Times New Roman" panose="02020603050405020304" pitchFamily="18" charset="0"/>
              </a:rPr>
              <a:t>3.	Гулли экинзорларнинг шакллари.</a:t>
            </a:r>
          </a:p>
        </p:txBody>
      </p:sp>
    </p:spTree>
    <p:extLst>
      <p:ext uri="{BB962C8B-B14F-4D97-AF65-F5344CB8AC3E}">
        <p14:creationId xmlns:p14="http://schemas.microsoft.com/office/powerpoint/2010/main" val="14522414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type="body" idx="1"/>
          </p:nvPr>
        </p:nvSpPr>
        <p:spPr>
          <a:xfrm>
            <a:off x="407150" y="917552"/>
            <a:ext cx="8415367" cy="3866202"/>
          </a:xfrm>
        </p:spPr>
        <p:style>
          <a:lnRef idx="3">
            <a:schemeClr val="lt1"/>
          </a:lnRef>
          <a:fillRef idx="1">
            <a:schemeClr val="dk1"/>
          </a:fillRef>
          <a:effectRef idx="1">
            <a:schemeClr val="dk1"/>
          </a:effectRef>
          <a:fontRef idx="minor">
            <a:schemeClr val="lt1"/>
          </a:fontRef>
        </p:style>
        <p:txBody>
          <a:bodyPr>
            <a:normAutofit lnSpcReduction="10000"/>
          </a:bodyPr>
          <a:lstStyle/>
          <a:p>
            <a:pPr algn="just"/>
            <a:r>
              <a:rPr lang="ru-RU" sz="2000" dirty="0" err="1"/>
              <a:t>Гулзор</a:t>
            </a:r>
            <a:r>
              <a:rPr lang="ru-RU" sz="2000" dirty="0"/>
              <a:t> </a:t>
            </a:r>
            <a:r>
              <a:rPr lang="ru-RU" sz="2000" dirty="0" err="1"/>
              <a:t>деганда</a:t>
            </a:r>
            <a:r>
              <a:rPr lang="ru-RU" sz="2000" dirty="0"/>
              <a:t>, </a:t>
            </a:r>
            <a:r>
              <a:rPr lang="ru-RU" sz="2000" dirty="0" err="1"/>
              <a:t>турли</a:t>
            </a:r>
            <a:r>
              <a:rPr lang="ru-RU" sz="2000" dirty="0"/>
              <a:t> </a:t>
            </a:r>
            <a:r>
              <a:rPr lang="ru-RU" sz="2000" dirty="0" err="1"/>
              <a:t>объектларни</a:t>
            </a:r>
            <a:r>
              <a:rPr lang="ru-RU" sz="2000" dirty="0"/>
              <a:t> </a:t>
            </a:r>
            <a:r>
              <a:rPr lang="ru-RU" sz="2000" dirty="0" err="1"/>
              <a:t>безатиш</a:t>
            </a:r>
            <a:r>
              <a:rPr lang="ru-RU" sz="2000" dirty="0"/>
              <a:t> </a:t>
            </a:r>
            <a:r>
              <a:rPr lang="ru-RU" sz="2000" dirty="0" err="1"/>
              <a:t>учун</a:t>
            </a:r>
            <a:r>
              <a:rPr lang="ru-RU" sz="2000" dirty="0"/>
              <a:t> </a:t>
            </a:r>
            <a:r>
              <a:rPr lang="ru-RU" sz="2000" dirty="0" err="1"/>
              <a:t>мўлжалланган</a:t>
            </a:r>
            <a:r>
              <a:rPr lang="ru-RU" sz="2000" dirty="0"/>
              <a:t> </a:t>
            </a:r>
            <a:r>
              <a:rPr lang="ru-RU" sz="2000" dirty="0" err="1"/>
              <a:t>ва</a:t>
            </a:r>
            <a:r>
              <a:rPr lang="ru-RU" sz="2000" dirty="0"/>
              <a:t> </a:t>
            </a:r>
            <a:r>
              <a:rPr lang="ru-RU" sz="2000" dirty="0" err="1"/>
              <a:t>ўзида</a:t>
            </a:r>
            <a:r>
              <a:rPr lang="ru-RU" sz="2000" dirty="0"/>
              <a:t> </a:t>
            </a:r>
            <a:r>
              <a:rPr lang="ru-RU" sz="2000" dirty="0" err="1"/>
              <a:t>майсазорлар</a:t>
            </a:r>
            <a:r>
              <a:rPr lang="ru-RU" sz="2000" dirty="0"/>
              <a:t>, </a:t>
            </a:r>
            <a:r>
              <a:rPr lang="ru-RU" sz="2000" dirty="0" err="1"/>
              <a:t>йўлакчалар</a:t>
            </a:r>
            <a:r>
              <a:rPr lang="ru-RU" sz="2000" dirty="0"/>
              <a:t>, </a:t>
            </a:r>
            <a:r>
              <a:rPr lang="ru-RU" sz="2000" dirty="0" err="1"/>
              <a:t>бир</a:t>
            </a:r>
            <a:r>
              <a:rPr lang="ru-RU" sz="2000" dirty="0"/>
              <a:t> </a:t>
            </a:r>
            <a:r>
              <a:rPr lang="ru-RU" sz="2000" dirty="0" err="1"/>
              <a:t>йиллик</a:t>
            </a:r>
            <a:r>
              <a:rPr lang="ru-RU" sz="2000" dirty="0"/>
              <a:t> </a:t>
            </a:r>
            <a:r>
              <a:rPr lang="ru-RU" sz="2000" dirty="0" err="1"/>
              <a:t>ва</a:t>
            </a:r>
            <a:r>
              <a:rPr lang="ru-RU" sz="2000" dirty="0"/>
              <a:t> </a:t>
            </a:r>
            <a:r>
              <a:rPr lang="ru-RU" sz="2000" dirty="0" err="1"/>
              <a:t>кўп</a:t>
            </a:r>
            <a:r>
              <a:rPr lang="ru-RU" sz="2000" dirty="0"/>
              <a:t> </a:t>
            </a:r>
            <a:r>
              <a:rPr lang="ru-RU" sz="2000" dirty="0" err="1"/>
              <a:t>йиллик</a:t>
            </a:r>
            <a:r>
              <a:rPr lang="ru-RU" sz="2000" dirty="0"/>
              <a:t> </a:t>
            </a:r>
            <a:r>
              <a:rPr lang="ru-RU" sz="2000" dirty="0" err="1"/>
              <a:t>гулловчи</a:t>
            </a:r>
            <a:r>
              <a:rPr lang="ru-RU" sz="2000" dirty="0"/>
              <a:t> </a:t>
            </a:r>
            <a:r>
              <a:rPr lang="ru-RU" sz="2000" dirty="0" err="1"/>
              <a:t>ҳамда</a:t>
            </a:r>
            <a:r>
              <a:rPr lang="ru-RU" sz="2000" dirty="0"/>
              <a:t> </a:t>
            </a:r>
            <a:r>
              <a:rPr lang="ru-RU" sz="2000" dirty="0" err="1"/>
              <a:t>манзара</a:t>
            </a:r>
            <a:r>
              <a:rPr lang="ru-RU" sz="2000" dirty="0"/>
              <a:t> </a:t>
            </a:r>
            <a:r>
              <a:rPr lang="ru-RU" sz="2000" dirty="0" err="1"/>
              <a:t>берувчн</a:t>
            </a:r>
            <a:r>
              <a:rPr lang="ru-RU" sz="2000" dirty="0"/>
              <a:t> </a:t>
            </a:r>
            <a:r>
              <a:rPr lang="ru-RU" sz="2000" dirty="0" err="1"/>
              <a:t>баргли</a:t>
            </a:r>
            <a:r>
              <a:rPr lang="ru-RU" sz="2000" dirty="0"/>
              <a:t> </a:t>
            </a:r>
            <a:r>
              <a:rPr lang="ru-RU" sz="2000" dirty="0" err="1"/>
              <a:t>ўсимликлар</a:t>
            </a:r>
            <a:r>
              <a:rPr lang="ru-RU" sz="2000" dirty="0"/>
              <a:t> </a:t>
            </a:r>
            <a:r>
              <a:rPr lang="ru-RU" sz="2000" dirty="0" err="1"/>
              <a:t>ва</a:t>
            </a:r>
            <a:r>
              <a:rPr lang="ru-RU" sz="2000" dirty="0"/>
              <a:t> </a:t>
            </a:r>
            <a:r>
              <a:rPr lang="ru-RU" sz="2000" dirty="0" err="1"/>
              <a:t>кичик</a:t>
            </a:r>
            <a:r>
              <a:rPr lang="ru-RU" sz="2000" dirty="0"/>
              <a:t> архитектура </a:t>
            </a:r>
            <a:r>
              <a:rPr lang="ru-RU" sz="2000" dirty="0" err="1"/>
              <a:t>шаклларини</a:t>
            </a:r>
            <a:r>
              <a:rPr lang="ru-RU" sz="2000" dirty="0"/>
              <a:t> </a:t>
            </a:r>
            <a:r>
              <a:rPr lang="ru-RU" sz="2000" dirty="0" err="1"/>
              <a:t>мужассам</a:t>
            </a:r>
            <a:r>
              <a:rPr lang="ru-RU" sz="2000" dirty="0"/>
              <a:t> </a:t>
            </a:r>
            <a:r>
              <a:rPr lang="ru-RU" sz="2000" dirty="0" err="1"/>
              <a:t>этган</a:t>
            </a:r>
            <a:r>
              <a:rPr lang="ru-RU" sz="2000" dirty="0"/>
              <a:t> </a:t>
            </a:r>
            <a:r>
              <a:rPr lang="ru-RU" sz="2000" dirty="0" err="1"/>
              <a:t>майдон</a:t>
            </a:r>
            <a:r>
              <a:rPr lang="ru-RU" sz="2000" dirty="0"/>
              <a:t> </a:t>
            </a:r>
            <a:r>
              <a:rPr lang="ru-RU" sz="2000" dirty="0" err="1"/>
              <a:t>тушунилади</a:t>
            </a:r>
            <a:r>
              <a:rPr lang="ru-RU" sz="2000" dirty="0"/>
              <a:t>. </a:t>
            </a:r>
            <a:r>
              <a:rPr lang="ru-RU" sz="2000" dirty="0" err="1"/>
              <a:t>Гулзорлар</a:t>
            </a:r>
            <a:r>
              <a:rPr lang="ru-RU" sz="2000" dirty="0"/>
              <a:t> </a:t>
            </a:r>
            <a:r>
              <a:rPr lang="ru-RU" sz="2000" dirty="0" err="1"/>
              <a:t>қисқа</a:t>
            </a:r>
            <a:r>
              <a:rPr lang="ru-RU" sz="2000" dirty="0"/>
              <a:t> </a:t>
            </a:r>
            <a:r>
              <a:rPr lang="ru-RU" sz="2000" dirty="0" err="1"/>
              <a:t>вақтли</a:t>
            </a:r>
            <a:r>
              <a:rPr lang="ru-RU" sz="2000" dirty="0"/>
              <a:t> дам </a:t>
            </a:r>
            <a:r>
              <a:rPr lang="ru-RU" sz="2000" dirty="0" err="1"/>
              <a:t>олиш</a:t>
            </a:r>
            <a:r>
              <a:rPr lang="ru-RU" sz="2000" dirty="0"/>
              <a:t> </a:t>
            </a:r>
            <a:r>
              <a:rPr lang="ru-RU" sz="2000" dirty="0" err="1"/>
              <a:t>ва</a:t>
            </a:r>
            <a:r>
              <a:rPr lang="ru-RU" sz="2000" dirty="0"/>
              <a:t> </a:t>
            </a:r>
            <a:r>
              <a:rPr lang="ru-RU" sz="2000" dirty="0" err="1"/>
              <a:t>безатиш</a:t>
            </a:r>
            <a:r>
              <a:rPr lang="ru-RU" sz="2000" dirty="0"/>
              <a:t> </a:t>
            </a:r>
            <a:r>
              <a:rPr lang="ru-RU" sz="2000" dirty="0" err="1"/>
              <a:t>учун</a:t>
            </a:r>
            <a:r>
              <a:rPr lang="ru-RU" sz="2000" dirty="0"/>
              <a:t> </a:t>
            </a:r>
            <a:r>
              <a:rPr lang="ru-RU" sz="2000" dirty="0" err="1"/>
              <a:t>ишлатилади</a:t>
            </a:r>
            <a:r>
              <a:rPr lang="ru-RU" sz="2000" dirty="0"/>
              <a:t>, </a:t>
            </a:r>
            <a:r>
              <a:rPr lang="ru-RU" sz="2000" dirty="0" err="1"/>
              <a:t>шунингдек</a:t>
            </a:r>
            <a:r>
              <a:rPr lang="ru-RU" sz="2000" dirty="0"/>
              <a:t>, </a:t>
            </a:r>
            <a:r>
              <a:rPr lang="ru-RU" sz="2000" dirty="0" err="1"/>
              <a:t>жойнинг</a:t>
            </a:r>
            <a:r>
              <a:rPr lang="ru-RU" sz="2000" dirty="0"/>
              <a:t> </a:t>
            </a:r>
            <a:r>
              <a:rPr lang="ru-RU" sz="2000" dirty="0" err="1"/>
              <a:t>конфигурациясига</a:t>
            </a:r>
            <a:r>
              <a:rPr lang="ru-RU" sz="2000" dirty="0"/>
              <a:t> </a:t>
            </a:r>
            <a:r>
              <a:rPr lang="ru-RU" sz="2000" dirty="0" err="1"/>
              <a:t>кўра</a:t>
            </a:r>
            <a:r>
              <a:rPr lang="ru-RU" sz="2000" dirty="0"/>
              <a:t> </a:t>
            </a:r>
            <a:r>
              <a:rPr lang="ru-RU" sz="2000" dirty="0" err="1"/>
              <a:t>турли</a:t>
            </a:r>
            <a:r>
              <a:rPr lang="ru-RU" sz="2000" dirty="0"/>
              <a:t> </a:t>
            </a:r>
            <a:r>
              <a:rPr lang="ru-RU" sz="2000" dirty="0" err="1"/>
              <a:t>шаклда-тўрт</a:t>
            </a:r>
            <a:r>
              <a:rPr lang="ru-RU" sz="2000" dirty="0"/>
              <a:t> </a:t>
            </a:r>
            <a:r>
              <a:rPr lang="ru-RU" sz="2000" dirty="0" err="1"/>
              <a:t>бурчак</a:t>
            </a:r>
            <a:r>
              <a:rPr lang="ru-RU" sz="2000" dirty="0"/>
              <a:t>, </a:t>
            </a:r>
            <a:r>
              <a:rPr lang="ru-RU" sz="2000" dirty="0" err="1"/>
              <a:t>чўзинчоҳ</a:t>
            </a:r>
            <a:r>
              <a:rPr lang="ru-RU" sz="2000" dirty="0"/>
              <a:t>, </a:t>
            </a:r>
            <a:r>
              <a:rPr lang="ru-RU" sz="2000" dirty="0" err="1"/>
              <a:t>юмалоқ</a:t>
            </a:r>
            <a:r>
              <a:rPr lang="ru-RU" sz="2000" dirty="0"/>
              <a:t>, </a:t>
            </a:r>
            <a:r>
              <a:rPr lang="ru-RU" sz="2000" dirty="0" err="1"/>
              <a:t>тўғри</a:t>
            </a:r>
            <a:r>
              <a:rPr lang="ru-RU" sz="2000" dirty="0"/>
              <a:t> </a:t>
            </a:r>
            <a:r>
              <a:rPr lang="ru-RU" sz="2000" dirty="0" err="1"/>
              <a:t>бурчак</a:t>
            </a:r>
            <a:r>
              <a:rPr lang="ru-RU" sz="2000" dirty="0"/>
              <a:t> </a:t>
            </a:r>
            <a:r>
              <a:rPr lang="ru-RU" sz="2000" dirty="0" err="1"/>
              <a:t>бўлиши</a:t>
            </a:r>
            <a:r>
              <a:rPr lang="ru-RU" sz="2000" dirty="0"/>
              <a:t> </a:t>
            </a:r>
            <a:r>
              <a:rPr lang="ru-RU" sz="2000" dirty="0" err="1"/>
              <a:t>мумкин</a:t>
            </a:r>
            <a:r>
              <a:rPr lang="ru-RU" sz="2000" dirty="0"/>
              <a:t>. </a:t>
            </a:r>
            <a:r>
              <a:rPr lang="ru-RU" sz="2000" dirty="0" err="1"/>
              <a:t>Гулзорлар</a:t>
            </a:r>
            <a:r>
              <a:rPr lang="ru-RU" sz="2000" dirty="0"/>
              <a:t> </a:t>
            </a:r>
            <a:r>
              <a:rPr lang="ru-RU" sz="2000" dirty="0" err="1"/>
              <a:t>турли</a:t>
            </a:r>
            <a:r>
              <a:rPr lang="ru-RU" sz="2000" dirty="0"/>
              <a:t> </a:t>
            </a:r>
            <a:r>
              <a:rPr lang="ru-RU" sz="2000" dirty="0" err="1"/>
              <a:t>ўлчам</a:t>
            </a:r>
            <a:r>
              <a:rPr lang="ru-RU" sz="2000" dirty="0"/>
              <a:t> </a:t>
            </a:r>
            <a:r>
              <a:rPr lang="ru-RU" sz="2000" dirty="0" err="1"/>
              <a:t>ва</a:t>
            </a:r>
            <a:r>
              <a:rPr lang="ru-RU" sz="2000" dirty="0"/>
              <a:t> </a:t>
            </a:r>
            <a:r>
              <a:rPr lang="ru-RU" sz="2000" dirty="0" err="1"/>
              <a:t>шаклдаги</a:t>
            </a:r>
            <a:r>
              <a:rPr lang="ru-RU" sz="2000" dirty="0"/>
              <a:t> </a:t>
            </a:r>
            <a:r>
              <a:rPr lang="ru-RU" sz="2000" dirty="0" err="1"/>
              <a:t>клумбалар</a:t>
            </a:r>
            <a:r>
              <a:rPr lang="ru-RU" sz="2000" dirty="0"/>
              <a:t>, </a:t>
            </a:r>
            <a:r>
              <a:rPr lang="ru-RU" sz="2000" dirty="0" err="1"/>
              <a:t>майсазорнинг</a:t>
            </a:r>
            <a:r>
              <a:rPr lang="ru-RU" sz="2000" dirty="0"/>
              <a:t> </a:t>
            </a:r>
            <a:r>
              <a:rPr lang="ru-RU" sz="2000" dirty="0" err="1"/>
              <a:t>яшил</a:t>
            </a:r>
            <a:r>
              <a:rPr lang="ru-RU" sz="2000" dirty="0"/>
              <a:t> </a:t>
            </a:r>
            <a:r>
              <a:rPr lang="ru-RU" sz="2000" dirty="0" err="1"/>
              <a:t>фонидаги</a:t>
            </a:r>
            <a:r>
              <a:rPr lang="ru-RU" sz="2000" dirty="0"/>
              <a:t> </a:t>
            </a:r>
            <a:r>
              <a:rPr lang="ru-RU" sz="2000" dirty="0" err="1"/>
              <a:t>рабаткалар</a:t>
            </a:r>
            <a:r>
              <a:rPr lang="ru-RU" sz="2000" dirty="0"/>
              <a:t> </a:t>
            </a:r>
            <a:r>
              <a:rPr lang="ru-RU" sz="2000" dirty="0" err="1"/>
              <a:t>ва</a:t>
            </a:r>
            <a:r>
              <a:rPr lang="ru-RU" sz="2000" dirty="0"/>
              <a:t> </a:t>
            </a:r>
            <a:r>
              <a:rPr lang="ru-RU" sz="2000" dirty="0" err="1"/>
              <a:t>ҳошиялардан</a:t>
            </a:r>
            <a:r>
              <a:rPr lang="ru-RU" sz="2000" dirty="0"/>
              <a:t> </a:t>
            </a:r>
            <a:r>
              <a:rPr lang="ru-RU" sz="2000" dirty="0" err="1"/>
              <a:t>ташкил</a:t>
            </a:r>
            <a:r>
              <a:rPr lang="ru-RU" sz="2000" dirty="0"/>
              <a:t> </a:t>
            </a:r>
            <a:r>
              <a:rPr lang="ru-RU" sz="2000" dirty="0" err="1"/>
              <a:t>топади</a:t>
            </a:r>
            <a:r>
              <a:rPr lang="ru-RU" sz="2000" dirty="0"/>
              <a:t>. </a:t>
            </a:r>
            <a:r>
              <a:rPr lang="ru-RU" sz="2000" dirty="0" err="1"/>
              <a:t>Гулзорлар</a:t>
            </a:r>
            <a:r>
              <a:rPr lang="ru-RU" sz="2000" dirty="0"/>
              <a:t> </a:t>
            </a:r>
            <a:r>
              <a:rPr lang="ru-RU" sz="2000" dirty="0" err="1"/>
              <a:t>майдони</a:t>
            </a:r>
            <a:r>
              <a:rPr lang="ru-RU" sz="2000" dirty="0"/>
              <a:t> </a:t>
            </a:r>
            <a:r>
              <a:rPr lang="ru-RU" sz="2000" dirty="0" err="1"/>
              <a:t>кичикроқ</a:t>
            </a:r>
            <a:r>
              <a:rPr lang="ru-RU" sz="2000" dirty="0"/>
              <a:t> </a:t>
            </a:r>
            <a:r>
              <a:rPr lang="ru-RU" sz="2000" dirty="0" err="1"/>
              <a:t>майдончадан</a:t>
            </a:r>
            <a:r>
              <a:rPr lang="ru-RU" sz="2000" dirty="0"/>
              <a:t>   1 </a:t>
            </a:r>
            <a:r>
              <a:rPr lang="ru-RU" sz="2000" dirty="0" err="1"/>
              <a:t>гектаргача</a:t>
            </a:r>
            <a:r>
              <a:rPr lang="ru-RU" sz="2000" dirty="0"/>
              <a:t> </a:t>
            </a:r>
            <a:r>
              <a:rPr lang="ru-RU" sz="2000" dirty="0" err="1"/>
              <a:t>ва</a:t>
            </a:r>
            <a:r>
              <a:rPr lang="ru-RU" sz="2000" dirty="0"/>
              <a:t> </a:t>
            </a:r>
            <a:r>
              <a:rPr lang="ru-RU" sz="2000" dirty="0" err="1"/>
              <a:t>ундан</a:t>
            </a:r>
            <a:r>
              <a:rPr lang="ru-RU" sz="2000" dirty="0"/>
              <a:t> </a:t>
            </a:r>
            <a:r>
              <a:rPr lang="ru-RU" sz="2000" dirty="0" err="1"/>
              <a:t>кўпроқ</a:t>
            </a:r>
            <a:r>
              <a:rPr lang="ru-RU" sz="2000" dirty="0"/>
              <a:t> </a:t>
            </a:r>
            <a:r>
              <a:rPr lang="ru-RU" sz="2000" dirty="0" err="1"/>
              <a:t>бўлиши</a:t>
            </a:r>
            <a:r>
              <a:rPr lang="ru-RU" sz="2000" dirty="0"/>
              <a:t> </a:t>
            </a:r>
            <a:r>
              <a:rPr lang="ru-RU" sz="2000" dirty="0" err="1"/>
              <a:t>мумкин</a:t>
            </a:r>
            <a:endParaRPr lang="ru-RU" sz="2400" dirty="0" smtClean="0"/>
          </a:p>
        </p:txBody>
      </p:sp>
      <p:sp>
        <p:nvSpPr>
          <p:cNvPr id="6" name="Rectangle 2"/>
          <p:cNvSpPr txBox="1">
            <a:spLocks noChangeArrowheads="1"/>
          </p:cNvSpPr>
          <p:nvPr/>
        </p:nvSpPr>
        <p:spPr bwMode="auto">
          <a:xfrm>
            <a:off x="500034" y="214290"/>
            <a:ext cx="8229600" cy="703262"/>
          </a:xfrm>
          <a:prstGeom prst="rect">
            <a:avLst/>
          </a:prstGeom>
          <a:solidFill>
            <a:srgbClr val="54A021"/>
          </a:solidFill>
          <a:ln w="19050" cap="rnd" cmpd="sng" algn="ctr">
            <a:solidFill>
              <a:srgbClr val="54A021">
                <a:shade val="50000"/>
              </a:srgbClr>
            </a:solidFill>
            <a:prstDash val="solid"/>
          </a:ln>
          <a:effectLst>
            <a:glow rad="228600">
              <a:srgbClr val="C42F1A">
                <a:satMod val="175000"/>
                <a:alpha val="40000"/>
              </a:srgbClr>
            </a:glow>
          </a:effectLst>
          <a:extLst/>
        </p:spPr>
        <p:txBody>
          <a:bodyPr vert="horz" wrap="square" lIns="91440" tIns="45720" rIns="91440" bIns="45720" numCol="1" anchor="t" anchorCtr="0" compatLnSpc="1">
            <a:prstTxWarp prst="textNoShape">
              <a:avLst/>
            </a:prstTxWarp>
            <a:normAutofit/>
          </a:bodyPr>
          <a:lstStyle>
            <a:lvl1pPr algn="l" defTabSz="457200" rtl="0" eaLnBrk="0" fontAlgn="base" hangingPunct="0">
              <a:spcBef>
                <a:spcPct val="0"/>
              </a:spcBef>
              <a:spcAft>
                <a:spcPct val="0"/>
              </a:spcAft>
              <a:defRPr sz="3600" kern="1200">
                <a:solidFill>
                  <a:schemeClr val="lt1"/>
                </a:solidFill>
                <a:latin typeface="+mn-lt"/>
                <a:ea typeface="+mn-ea"/>
                <a:cs typeface="+mn-cs"/>
              </a:defRPr>
            </a:lvl1pPr>
            <a:lvl2pPr algn="l" defTabSz="457200" rtl="0" eaLnBrk="0" fontAlgn="base" hangingPunct="0">
              <a:spcBef>
                <a:spcPct val="0"/>
              </a:spcBef>
              <a:spcAft>
                <a:spcPct val="0"/>
              </a:spcAft>
              <a:defRPr sz="3600">
                <a:solidFill>
                  <a:schemeClr val="lt1"/>
                </a:solidFill>
                <a:latin typeface="+mn-lt"/>
                <a:ea typeface="+mn-ea"/>
                <a:cs typeface="+mn-cs"/>
              </a:defRPr>
            </a:lvl2pPr>
            <a:lvl3pPr algn="l" defTabSz="457200" rtl="0" eaLnBrk="0" fontAlgn="base" hangingPunct="0">
              <a:spcBef>
                <a:spcPct val="0"/>
              </a:spcBef>
              <a:spcAft>
                <a:spcPct val="0"/>
              </a:spcAft>
              <a:defRPr sz="3600">
                <a:solidFill>
                  <a:schemeClr val="lt1"/>
                </a:solidFill>
                <a:latin typeface="+mn-lt"/>
                <a:ea typeface="+mn-ea"/>
                <a:cs typeface="+mn-cs"/>
              </a:defRPr>
            </a:lvl3pPr>
            <a:lvl4pPr algn="l" defTabSz="457200" rtl="0" eaLnBrk="0" fontAlgn="base" hangingPunct="0">
              <a:spcBef>
                <a:spcPct val="0"/>
              </a:spcBef>
              <a:spcAft>
                <a:spcPct val="0"/>
              </a:spcAft>
              <a:defRPr sz="3600">
                <a:solidFill>
                  <a:schemeClr val="lt1"/>
                </a:solidFill>
                <a:latin typeface="+mn-lt"/>
                <a:ea typeface="+mn-ea"/>
                <a:cs typeface="+mn-cs"/>
              </a:defRPr>
            </a:lvl4pPr>
            <a:lvl5pPr algn="l" defTabSz="457200" rtl="0" eaLnBrk="0" fontAlgn="base" hangingPunct="0">
              <a:spcBef>
                <a:spcPct val="0"/>
              </a:spcBef>
              <a:spcAft>
                <a:spcPct val="0"/>
              </a:spcAft>
              <a:defRPr sz="3600">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kumimoji="0" lang="uz-Cyrl-UZ" sz="2400" b="1" i="0" u="none" strike="noStrike" kern="1200" cap="none" spc="0" normalizeH="0" baseline="0" noProof="0" smtClean="0">
                <a:ln>
                  <a:noFill/>
                </a:ln>
                <a:solidFill>
                  <a:sysClr val="window" lastClr="FFFFFF"/>
                </a:solidFill>
                <a:effectLst/>
                <a:uLnTx/>
                <a:uFillTx/>
                <a:latin typeface="Trebuchet MS"/>
                <a:ea typeface="+mn-ea"/>
                <a:cs typeface="+mn-cs"/>
              </a:rPr>
              <a:t>Гулзорлар ташкил қилиш</a:t>
            </a:r>
            <a:endParaRPr kumimoji="0" lang="ru-RU" altLang="ru-RU" sz="2800" b="1" i="0" u="none" strike="noStrike" kern="1200" cap="none" spc="0" normalizeH="0" baseline="0" noProof="0" dirty="0" smtClean="0">
              <a:ln>
                <a:noFill/>
              </a:ln>
              <a:solidFill>
                <a:srgbClr val="0066FF"/>
              </a:solidFill>
              <a:effectLst/>
              <a:uLnTx/>
              <a:uFillTx/>
              <a:latin typeface="Times New Roman" panose="02020603050405020304" pitchFamily="18" charset="0"/>
              <a:ea typeface="+mn-ea"/>
              <a:cs typeface="+mn-cs"/>
            </a:endParaRPr>
          </a:p>
        </p:txBody>
      </p:sp>
      <p:pic>
        <p:nvPicPr>
          <p:cNvPr id="1026" name="Picture 2" descr="Картинки по запросу цветники"/>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4729779"/>
            <a:ext cx="2557371" cy="191802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a:ext uri="{909E8E84-426E-40DD-AFC4-6F175D3DCCD1}">
              <a14:hiddenFill xmlns:a14="http://schemas.microsoft.com/office/drawing/2010/main">
                <a:solidFill>
                  <a:srgbClr val="FFFFFF"/>
                </a:solidFill>
              </a14:hiddenFill>
            </a:ext>
          </a:extLst>
        </p:spPr>
      </p:pic>
      <p:pic>
        <p:nvPicPr>
          <p:cNvPr id="1028" name="Picture 4" descr="Картинки по запросу цветник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67376" y="4653136"/>
            <a:ext cx="2816792" cy="187786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a:ext uri="{909E8E84-426E-40DD-AFC4-6F175D3DCCD1}">
              <a14:hiddenFill xmlns:a14="http://schemas.microsoft.com/office/drawing/2010/main">
                <a:solidFill>
                  <a:srgbClr val="FFFFFF"/>
                </a:solidFill>
              </a14:hiddenFill>
            </a:ext>
          </a:extLst>
        </p:spPr>
      </p:pic>
      <p:pic>
        <p:nvPicPr>
          <p:cNvPr id="1030" name="Picture 6" descr="Картинки по запросу цветники"/>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99702" y="4558233"/>
            <a:ext cx="2476754" cy="185756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834641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107" name="Rectangle 3"/>
          <p:cNvSpPr>
            <a:spLocks noGrp="1" noChangeArrowheads="1"/>
          </p:cNvSpPr>
          <p:nvPr>
            <p:ph idx="1"/>
          </p:nvPr>
        </p:nvSpPr>
        <p:spPr>
          <a:xfrm>
            <a:off x="428596" y="1000108"/>
            <a:ext cx="8026400" cy="3643338"/>
          </a:xfrm>
          <a:blipFill>
            <a:blip r:embed="rId2"/>
            <a:tile tx="0" ty="0" sx="100000" sy="100000" flip="none" algn="tl"/>
          </a:blipFill>
        </p:spPr>
        <p:txBody>
          <a:bodyPr rtlCol="0">
            <a:normAutofit/>
          </a:bodyPr>
          <a:lstStyle/>
          <a:p>
            <a:r>
              <a:rPr lang="ru-RU" sz="2000" dirty="0" smtClean="0">
                <a:latin typeface="Times New Roman" panose="02020603050405020304" pitchFamily="18" charset="0"/>
                <a:cs typeface="Times New Roman" panose="02020603050405020304" pitchFamily="18" charset="0"/>
              </a:rPr>
              <a:t>		</a:t>
            </a:r>
            <a:r>
              <a:rPr lang="uz-Cyrl-UZ" dirty="0"/>
              <a:t> Гулзорларни ташкил этиш ва уларни парваришлаш ишлари қуйидагиларни ўз ичига олади: тупроқни тайёрлаш, гулзор лойиҳасини жойида амалга ошириш; гулли ўсимликларни экиш; гулзорларни парваришлаш. </a:t>
            </a:r>
            <a:endParaRPr lang="ru-RU" dirty="0"/>
          </a:p>
          <a:p>
            <a:r>
              <a:rPr lang="uz-Cyrl-UZ" dirty="0"/>
              <a:t>Тупроқни ниҳоятда сифатли тайёрлаш лозим бўлади, чунки гулли ўсимликлар фақатгина донадор, ғовак тупроқларда яхши ўсиб, гуллайди. Гилам-мозаика ўсимликлари учун ғовак тупроқ қатлами 10-15 см, ёзги 1 йиллик гуллар учун – 30 см, аксарият кўп йиллик гуллар учун – 40 см дан кам бўлмаган, йирик кўп йилликлар учун эса (гефин ва пион) – 50-60 см бўлмоғи лозим. </a:t>
            </a:r>
            <a:endParaRPr lang="ru-RU" dirty="0"/>
          </a:p>
        </p:txBody>
      </p:sp>
      <p:pic>
        <p:nvPicPr>
          <p:cNvPr id="2050" name="Picture 2" descr="Картинки по запросу цветник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4293096"/>
            <a:ext cx="3186114" cy="238958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Картинки по запросу цветники"/>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24780" y="4296694"/>
            <a:ext cx="3630216" cy="23859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1015" y="332656"/>
            <a:ext cx="5904904" cy="4524315"/>
          </a:xfrm>
          <a:prstGeom prst="rect">
            <a:avLst/>
          </a:prstGeom>
          <a:pattFill prst="dotGrid">
            <a:fgClr>
              <a:schemeClr val="accent1"/>
            </a:fgClr>
            <a:bgClr>
              <a:schemeClr val="bg1"/>
            </a:bgClr>
          </a:pattFill>
          <a:ln>
            <a:solidFill>
              <a:schemeClr val="accent2">
                <a:lumMod val="50000"/>
              </a:schemeClr>
            </a:solidFill>
          </a:ln>
        </p:spPr>
        <p:txBody>
          <a:bodyPr wrap="square">
            <a:spAutoFit/>
          </a:bodyPr>
          <a:lstStyle>
            <a:lvl1pPr indent="342900">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ru-RU" dirty="0" err="1"/>
              <a:t>Ўзбекистонда</a:t>
            </a:r>
            <a:r>
              <a:rPr lang="ru-RU" dirty="0"/>
              <a:t> клумба </a:t>
            </a:r>
            <a:r>
              <a:rPr lang="ru-RU" dirty="0" err="1"/>
              <a:t>ва</a:t>
            </a:r>
            <a:r>
              <a:rPr lang="ru-RU" dirty="0"/>
              <a:t> </a:t>
            </a:r>
            <a:r>
              <a:rPr lang="ru-RU" dirty="0" err="1"/>
              <a:t>рабаткалар</a:t>
            </a:r>
            <a:r>
              <a:rPr lang="ru-RU" dirty="0"/>
              <a:t> </a:t>
            </a:r>
            <a:r>
              <a:rPr lang="ru-RU" dirty="0" err="1"/>
              <a:t>икки</a:t>
            </a:r>
            <a:r>
              <a:rPr lang="ru-RU" dirty="0"/>
              <a:t> </a:t>
            </a:r>
            <a:r>
              <a:rPr lang="ru-RU" dirty="0" err="1"/>
              <a:t>мавсумга</a:t>
            </a:r>
            <a:r>
              <a:rPr lang="ru-RU" dirty="0"/>
              <a:t> </a:t>
            </a:r>
            <a:r>
              <a:rPr lang="ru-RU" dirty="0" err="1"/>
              <a:t>мўлжалланиб</a:t>
            </a:r>
            <a:r>
              <a:rPr lang="ru-RU" dirty="0"/>
              <a:t>, </a:t>
            </a:r>
            <a:r>
              <a:rPr lang="ru-RU" dirty="0" err="1"/>
              <a:t>барпо</a:t>
            </a:r>
            <a:r>
              <a:rPr lang="ru-RU" dirty="0"/>
              <a:t> </a:t>
            </a:r>
            <a:r>
              <a:rPr lang="ru-RU" dirty="0" err="1"/>
              <a:t>этилади</a:t>
            </a:r>
            <a:r>
              <a:rPr lang="ru-RU" dirty="0"/>
              <a:t>. </a:t>
            </a:r>
            <a:r>
              <a:rPr lang="ru-RU" dirty="0" err="1"/>
              <a:t>Кузда</a:t>
            </a:r>
            <a:r>
              <a:rPr lang="ru-RU" dirty="0"/>
              <a:t> </a:t>
            </a:r>
            <a:r>
              <a:rPr lang="ru-RU" dirty="0" err="1"/>
              <a:t>икки</a:t>
            </a:r>
            <a:r>
              <a:rPr lang="ru-RU" dirty="0"/>
              <a:t> </a:t>
            </a:r>
            <a:r>
              <a:rPr lang="ru-RU" dirty="0" err="1"/>
              <a:t>йиллик</a:t>
            </a:r>
            <a:r>
              <a:rPr lang="ru-RU" dirty="0"/>
              <a:t> </a:t>
            </a:r>
            <a:r>
              <a:rPr lang="ru-RU" dirty="0" err="1"/>
              <a:t>ва</a:t>
            </a:r>
            <a:r>
              <a:rPr lang="ru-RU" dirty="0"/>
              <a:t> </a:t>
            </a:r>
            <a:r>
              <a:rPr lang="ru-RU" dirty="0" err="1"/>
              <a:t>пиёзбошли</a:t>
            </a:r>
            <a:r>
              <a:rPr lang="ru-RU" dirty="0"/>
              <a:t> </a:t>
            </a:r>
            <a:r>
              <a:rPr lang="ru-RU" dirty="0" err="1"/>
              <a:t>гуллар</a:t>
            </a:r>
            <a:r>
              <a:rPr lang="ru-RU" dirty="0"/>
              <a:t> </a:t>
            </a:r>
            <a:r>
              <a:rPr lang="ru-RU" dirty="0" err="1"/>
              <a:t>экилади</a:t>
            </a:r>
            <a:r>
              <a:rPr lang="ru-RU" dirty="0"/>
              <a:t>. </a:t>
            </a:r>
            <a:r>
              <a:rPr lang="ru-RU" dirty="0" err="1"/>
              <a:t>Буларнинг</a:t>
            </a:r>
            <a:r>
              <a:rPr lang="ru-RU" dirty="0"/>
              <a:t> </a:t>
            </a:r>
            <a:r>
              <a:rPr lang="ru-RU" dirty="0" err="1"/>
              <a:t>икки</a:t>
            </a:r>
            <a:r>
              <a:rPr lang="ru-RU" dirty="0"/>
              <a:t> хил тури </a:t>
            </a:r>
            <a:r>
              <a:rPr lang="ru-RU" dirty="0" err="1"/>
              <a:t>ҳам</a:t>
            </a:r>
            <a:r>
              <a:rPr lang="ru-RU" dirty="0"/>
              <a:t> </a:t>
            </a:r>
            <a:r>
              <a:rPr lang="ru-RU" dirty="0" err="1"/>
              <a:t>эрта</a:t>
            </a:r>
            <a:r>
              <a:rPr lang="ru-RU" dirty="0"/>
              <a:t> </a:t>
            </a:r>
            <a:r>
              <a:rPr lang="ru-RU" dirty="0" err="1"/>
              <a:t>баҳорда</a:t>
            </a:r>
            <a:r>
              <a:rPr lang="ru-RU" dirty="0"/>
              <a:t> </a:t>
            </a:r>
            <a:r>
              <a:rPr lang="ru-RU" dirty="0" err="1"/>
              <a:t>гуллайди</a:t>
            </a:r>
            <a:r>
              <a:rPr lang="ru-RU" dirty="0"/>
              <a:t>, </a:t>
            </a:r>
            <a:r>
              <a:rPr lang="ru-RU" dirty="0" err="1"/>
              <a:t>икки</a:t>
            </a:r>
            <a:r>
              <a:rPr lang="ru-RU" dirty="0"/>
              <a:t> </a:t>
            </a:r>
            <a:r>
              <a:rPr lang="ru-RU" dirty="0" err="1"/>
              <a:t>йилликлари</a:t>
            </a:r>
            <a:r>
              <a:rPr lang="ru-RU" dirty="0"/>
              <a:t> </a:t>
            </a:r>
            <a:r>
              <a:rPr lang="ru-RU" dirty="0" err="1"/>
              <a:t>эса</a:t>
            </a:r>
            <a:r>
              <a:rPr lang="ru-RU" dirty="0"/>
              <a:t> – </a:t>
            </a:r>
            <a:r>
              <a:rPr lang="ru-RU" dirty="0" err="1"/>
              <a:t>қишда</a:t>
            </a:r>
            <a:r>
              <a:rPr lang="ru-RU" dirty="0"/>
              <a:t> </a:t>
            </a:r>
            <a:r>
              <a:rPr lang="ru-RU" dirty="0" err="1"/>
              <a:t>ҳам</a:t>
            </a:r>
            <a:r>
              <a:rPr lang="ru-RU" dirty="0"/>
              <a:t> </a:t>
            </a:r>
            <a:r>
              <a:rPr lang="ru-RU" dirty="0" err="1"/>
              <a:t>гуллай</a:t>
            </a:r>
            <a:r>
              <a:rPr lang="ru-RU" dirty="0"/>
              <a:t> </a:t>
            </a:r>
            <a:r>
              <a:rPr lang="ru-RU" dirty="0" err="1"/>
              <a:t>бошлайди</a:t>
            </a:r>
            <a:r>
              <a:rPr lang="ru-RU" dirty="0"/>
              <a:t>. </a:t>
            </a:r>
            <a:r>
              <a:rPr lang="ru-RU" dirty="0" err="1"/>
              <a:t>булар</a:t>
            </a:r>
            <a:r>
              <a:rPr lang="ru-RU" dirty="0"/>
              <a:t> </a:t>
            </a:r>
            <a:r>
              <a:rPr lang="ru-RU" dirty="0" err="1"/>
              <a:t>барчаси</a:t>
            </a:r>
            <a:r>
              <a:rPr lang="ru-RU" dirty="0"/>
              <a:t> </a:t>
            </a:r>
            <a:r>
              <a:rPr lang="ru-RU" dirty="0" err="1"/>
              <a:t>баҳорги</a:t>
            </a:r>
            <a:r>
              <a:rPr lang="ru-RU" dirty="0"/>
              <a:t> </a:t>
            </a:r>
            <a:r>
              <a:rPr lang="ru-RU" dirty="0" err="1"/>
              <a:t>нафис</a:t>
            </a:r>
            <a:r>
              <a:rPr lang="ru-RU" dirty="0"/>
              <a:t> </a:t>
            </a:r>
            <a:r>
              <a:rPr lang="ru-RU" dirty="0" err="1"/>
              <a:t>гўзалликни</a:t>
            </a:r>
            <a:r>
              <a:rPr lang="ru-RU" dirty="0"/>
              <a:t> </a:t>
            </a:r>
            <a:r>
              <a:rPr lang="ru-RU" dirty="0" err="1"/>
              <a:t>яратади</a:t>
            </a:r>
            <a:r>
              <a:rPr lang="ru-RU" dirty="0"/>
              <a:t>. Май </a:t>
            </a:r>
            <a:r>
              <a:rPr lang="ru-RU" dirty="0" err="1"/>
              <a:t>ойида</a:t>
            </a:r>
            <a:r>
              <a:rPr lang="ru-RU" dirty="0"/>
              <a:t> </a:t>
            </a:r>
            <a:r>
              <a:rPr lang="ru-RU" dirty="0" err="1"/>
              <a:t>бир</a:t>
            </a:r>
            <a:r>
              <a:rPr lang="ru-RU" dirty="0"/>
              <a:t> </a:t>
            </a:r>
            <a:r>
              <a:rPr lang="ru-RU" dirty="0" err="1"/>
              <a:t>йиллик</a:t>
            </a:r>
            <a:r>
              <a:rPr lang="ru-RU" dirty="0"/>
              <a:t> </a:t>
            </a:r>
            <a:r>
              <a:rPr lang="ru-RU" dirty="0" err="1"/>
              <a:t>ёзги</a:t>
            </a:r>
            <a:r>
              <a:rPr lang="ru-RU" dirty="0"/>
              <a:t> </a:t>
            </a:r>
            <a:r>
              <a:rPr lang="ru-RU" dirty="0" err="1"/>
              <a:t>гуллар</a:t>
            </a:r>
            <a:r>
              <a:rPr lang="ru-RU" dirty="0"/>
              <a:t> </a:t>
            </a:r>
            <a:r>
              <a:rPr lang="ru-RU" dirty="0" err="1"/>
              <a:t>ва</a:t>
            </a:r>
            <a:r>
              <a:rPr lang="ru-RU" dirty="0"/>
              <a:t> </a:t>
            </a:r>
            <a:r>
              <a:rPr lang="ru-RU" dirty="0" err="1"/>
              <a:t>гилам</a:t>
            </a:r>
            <a:r>
              <a:rPr lang="ru-RU" dirty="0"/>
              <a:t>-мозаика </a:t>
            </a:r>
            <a:r>
              <a:rPr lang="ru-RU" dirty="0" err="1"/>
              <a:t>шаклидаги</a:t>
            </a:r>
            <a:r>
              <a:rPr lang="ru-RU" dirty="0"/>
              <a:t> </a:t>
            </a:r>
            <a:r>
              <a:rPr lang="ru-RU" dirty="0" err="1"/>
              <a:t>майда</a:t>
            </a:r>
            <a:r>
              <a:rPr lang="ru-RU" dirty="0"/>
              <a:t> </a:t>
            </a:r>
            <a:r>
              <a:rPr lang="ru-RU" dirty="0" err="1"/>
              <a:t>гуллар</a:t>
            </a:r>
            <a:r>
              <a:rPr lang="ru-RU" dirty="0"/>
              <a:t> </a:t>
            </a:r>
            <a:r>
              <a:rPr lang="ru-RU" dirty="0" err="1"/>
              <a:t>очила</a:t>
            </a:r>
            <a:r>
              <a:rPr lang="ru-RU" dirty="0"/>
              <a:t> </a:t>
            </a:r>
            <a:r>
              <a:rPr lang="ru-RU" dirty="0" err="1"/>
              <a:t>бошлайди</a:t>
            </a:r>
            <a:r>
              <a:rPr lang="ru-RU" dirty="0"/>
              <a:t>. </a:t>
            </a:r>
          </a:p>
          <a:p>
            <a:r>
              <a:rPr lang="ru-RU" dirty="0" err="1"/>
              <a:t>Ишчи</a:t>
            </a:r>
            <a:r>
              <a:rPr lang="ru-RU" dirty="0"/>
              <a:t> </a:t>
            </a:r>
            <a:r>
              <a:rPr lang="ru-RU" dirty="0" err="1"/>
              <a:t>лойиҳа</a:t>
            </a:r>
            <a:r>
              <a:rPr lang="ru-RU" dirty="0"/>
              <a:t> </a:t>
            </a:r>
            <a:r>
              <a:rPr lang="ru-RU" dirty="0" err="1"/>
              <a:t>чизмаларига</a:t>
            </a:r>
            <a:r>
              <a:rPr lang="ru-RU" dirty="0"/>
              <a:t> </a:t>
            </a:r>
            <a:r>
              <a:rPr lang="ru-RU" dirty="0" err="1"/>
              <a:t>мувофиқ</a:t>
            </a:r>
            <a:r>
              <a:rPr lang="ru-RU" dirty="0"/>
              <a:t>, </a:t>
            </a:r>
            <a:r>
              <a:rPr lang="ru-RU" dirty="0" err="1"/>
              <a:t>гулзор</a:t>
            </a:r>
            <a:r>
              <a:rPr lang="ru-RU" dirty="0"/>
              <a:t> </a:t>
            </a:r>
            <a:r>
              <a:rPr lang="ru-RU" dirty="0" err="1"/>
              <a:t>конфигурацияси</a:t>
            </a:r>
            <a:r>
              <a:rPr lang="ru-RU" dirty="0"/>
              <a:t> </a:t>
            </a:r>
            <a:r>
              <a:rPr lang="ru-RU" dirty="0" err="1"/>
              <a:t>ва</a:t>
            </a:r>
            <a:r>
              <a:rPr lang="ru-RU" dirty="0"/>
              <a:t> </a:t>
            </a:r>
            <a:r>
              <a:rPr lang="ru-RU" dirty="0" err="1"/>
              <a:t>схемаси</a:t>
            </a:r>
            <a:r>
              <a:rPr lang="ru-RU" dirty="0"/>
              <a:t> </a:t>
            </a:r>
            <a:r>
              <a:rPr lang="ru-RU" dirty="0" err="1"/>
              <a:t>жойида</a:t>
            </a:r>
            <a:r>
              <a:rPr lang="ru-RU" dirty="0"/>
              <a:t> </a:t>
            </a:r>
            <a:r>
              <a:rPr lang="ru-RU" dirty="0" err="1"/>
              <a:t>ўтқазилади</a:t>
            </a:r>
            <a:r>
              <a:rPr lang="ru-RU" dirty="0"/>
              <a:t>, бунда </a:t>
            </a:r>
            <a:r>
              <a:rPr lang="ru-RU" dirty="0" err="1"/>
              <a:t>рулеткалар</a:t>
            </a:r>
            <a:r>
              <a:rPr lang="ru-RU" dirty="0"/>
              <a:t>, </a:t>
            </a:r>
            <a:r>
              <a:rPr lang="ru-RU" dirty="0" err="1"/>
              <a:t>қозиқчалар</a:t>
            </a:r>
            <a:r>
              <a:rPr lang="ru-RU" dirty="0"/>
              <a:t> </a:t>
            </a:r>
            <a:r>
              <a:rPr lang="ru-RU" dirty="0" err="1"/>
              <a:t>ва</a:t>
            </a:r>
            <a:r>
              <a:rPr lang="ru-RU" dirty="0"/>
              <a:t> </a:t>
            </a:r>
            <a:r>
              <a:rPr lang="ru-RU" dirty="0" err="1"/>
              <a:t>иплар</a:t>
            </a:r>
            <a:r>
              <a:rPr lang="ru-RU" dirty="0"/>
              <a:t>, </a:t>
            </a:r>
            <a:r>
              <a:rPr lang="ru-RU" dirty="0" err="1"/>
              <a:t>шаблонлардан</a:t>
            </a:r>
            <a:r>
              <a:rPr lang="ru-RU" dirty="0"/>
              <a:t> </a:t>
            </a:r>
            <a:r>
              <a:rPr lang="ru-RU" dirty="0" err="1"/>
              <a:t>фойдаланилади</a:t>
            </a:r>
            <a:r>
              <a:rPr lang="ru-RU" dirty="0"/>
              <a:t>. </a:t>
            </a:r>
            <a:r>
              <a:rPr lang="ru-RU" dirty="0" err="1"/>
              <a:t>Чизмалардаги</a:t>
            </a:r>
            <a:r>
              <a:rPr lang="ru-RU" dirty="0"/>
              <a:t> </a:t>
            </a:r>
            <a:r>
              <a:rPr lang="ru-RU" dirty="0" err="1"/>
              <a:t>мураккаб</a:t>
            </a:r>
            <a:r>
              <a:rPr lang="ru-RU" dirty="0"/>
              <a:t> </a:t>
            </a:r>
            <a:r>
              <a:rPr lang="ru-RU" dirty="0" err="1"/>
              <a:t>расмларни</a:t>
            </a:r>
            <a:r>
              <a:rPr lang="ru-RU" dirty="0"/>
              <a:t> </a:t>
            </a:r>
            <a:r>
              <a:rPr lang="ru-RU" dirty="0" err="1"/>
              <a:t>гулзор</a:t>
            </a:r>
            <a:r>
              <a:rPr lang="ru-RU" dirty="0"/>
              <a:t> </a:t>
            </a:r>
            <a:r>
              <a:rPr lang="ru-RU" dirty="0" err="1"/>
              <a:t>юзасига</a:t>
            </a:r>
            <a:r>
              <a:rPr lang="ru-RU" dirty="0"/>
              <a:t> </a:t>
            </a:r>
            <a:r>
              <a:rPr lang="ru-RU" dirty="0" err="1"/>
              <a:t>тушириш</a:t>
            </a:r>
            <a:r>
              <a:rPr lang="ru-RU" dirty="0"/>
              <a:t> </a:t>
            </a:r>
            <a:r>
              <a:rPr lang="ru-RU" dirty="0" err="1"/>
              <a:t>учун</a:t>
            </a:r>
            <a:r>
              <a:rPr lang="ru-RU" dirty="0"/>
              <a:t> </a:t>
            </a:r>
            <a:r>
              <a:rPr lang="ru-RU" dirty="0" err="1"/>
              <a:t>катакчалар</a:t>
            </a:r>
            <a:r>
              <a:rPr lang="ru-RU" dirty="0"/>
              <a:t> </a:t>
            </a:r>
            <a:r>
              <a:rPr lang="ru-RU" dirty="0" err="1"/>
              <a:t>ёрдамида</a:t>
            </a:r>
            <a:r>
              <a:rPr lang="ru-RU" dirty="0"/>
              <a:t> </a:t>
            </a:r>
            <a:r>
              <a:rPr lang="ru-RU" dirty="0" err="1"/>
              <a:t>ёки</a:t>
            </a:r>
            <a:r>
              <a:rPr lang="ru-RU" dirty="0"/>
              <a:t> трафарет </a:t>
            </a:r>
            <a:r>
              <a:rPr lang="ru-RU" dirty="0" err="1"/>
              <a:t>орқали</a:t>
            </a:r>
            <a:r>
              <a:rPr lang="ru-RU" dirty="0"/>
              <a:t> </a:t>
            </a:r>
            <a:r>
              <a:rPr lang="ru-RU" dirty="0" err="1"/>
              <a:t>амалга</a:t>
            </a:r>
            <a:r>
              <a:rPr lang="ru-RU" dirty="0"/>
              <a:t> </a:t>
            </a:r>
            <a:r>
              <a:rPr lang="ru-RU" dirty="0" err="1"/>
              <a:t>оширилади</a:t>
            </a:r>
            <a:r>
              <a:rPr lang="ru-RU" dirty="0"/>
              <a:t>. </a:t>
            </a:r>
          </a:p>
        </p:txBody>
      </p:sp>
      <p:pic>
        <p:nvPicPr>
          <p:cNvPr id="3074" name="Picture 2" descr="Картинки по запросу кулумбы"/>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5919" y="692696"/>
            <a:ext cx="2918081" cy="194421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Картинки по запросу рабатка рисунок"/>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5919" y="3573016"/>
            <a:ext cx="2992040" cy="177029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Картинки по запросу рабатка рисунок"/>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4856971"/>
            <a:ext cx="5184576" cy="21136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512" y="188640"/>
            <a:ext cx="6878568" cy="3139321"/>
          </a:xfrm>
          <a:prstGeom prst="rect">
            <a:avLst/>
          </a:prstGeom>
        </p:spPr>
        <p:style>
          <a:lnRef idx="3">
            <a:schemeClr val="lt1"/>
          </a:lnRef>
          <a:fillRef idx="1">
            <a:schemeClr val="accent2"/>
          </a:fillRef>
          <a:effectRef idx="1">
            <a:schemeClr val="accent2"/>
          </a:effectRef>
          <a:fontRef idx="minor">
            <a:schemeClr val="lt1"/>
          </a:fontRef>
        </p:style>
        <p:txBody>
          <a:bodyPr wrap="square">
            <a:spAutoFit/>
          </a:bodyPr>
          <a:lstStyle/>
          <a:p>
            <a:r>
              <a:rPr lang="ru-RU" dirty="0" err="1"/>
              <a:t>Гулзор</a:t>
            </a:r>
            <a:r>
              <a:rPr lang="ru-RU" dirty="0"/>
              <a:t> </a:t>
            </a:r>
            <a:r>
              <a:rPr lang="ru-RU" dirty="0" err="1"/>
              <a:t>аниқ</a:t>
            </a:r>
            <a:r>
              <a:rPr lang="ru-RU" dirty="0"/>
              <a:t> </a:t>
            </a:r>
            <a:r>
              <a:rPr lang="ru-RU" dirty="0" err="1"/>
              <a:t>таркибий</a:t>
            </a:r>
            <a:r>
              <a:rPr lang="ru-RU" dirty="0"/>
              <a:t> </a:t>
            </a:r>
            <a:r>
              <a:rPr lang="ru-RU" dirty="0" err="1"/>
              <a:t>қи</a:t>
            </a:r>
            <a:r>
              <a:rPr lang="uz-Cyrl-UZ" dirty="0"/>
              <a:t>с</a:t>
            </a:r>
            <a:r>
              <a:rPr lang="ru-RU" dirty="0" err="1"/>
              <a:t>мларга</a:t>
            </a:r>
            <a:r>
              <a:rPr lang="ru-RU" dirty="0"/>
              <a:t> </a:t>
            </a:r>
            <a:r>
              <a:rPr lang="ru-RU" dirty="0" err="1"/>
              <a:t>эга</a:t>
            </a:r>
            <a:r>
              <a:rPr lang="ru-RU" dirty="0"/>
              <a:t>: 1) </a:t>
            </a:r>
            <a:r>
              <a:rPr lang="ru-RU" dirty="0" err="1"/>
              <a:t>турли</a:t>
            </a:r>
            <a:r>
              <a:rPr lang="ru-RU" dirty="0"/>
              <a:t> </a:t>
            </a:r>
            <a:r>
              <a:rPr lang="ru-RU" dirty="0" err="1"/>
              <a:t>шаклдаги</a:t>
            </a:r>
            <a:r>
              <a:rPr lang="ru-RU" dirty="0"/>
              <a:t> гул </a:t>
            </a:r>
            <a:r>
              <a:rPr lang="ru-RU" dirty="0" err="1"/>
              <a:t>экинлари</a:t>
            </a:r>
            <a:r>
              <a:rPr lang="ru-RU" dirty="0"/>
              <a:t>; 2) </a:t>
            </a:r>
            <a:r>
              <a:rPr lang="ru-RU" dirty="0" err="1"/>
              <a:t>йўлакчалар</a:t>
            </a:r>
            <a:r>
              <a:rPr lang="ru-RU" dirty="0"/>
              <a:t>; 3) </a:t>
            </a:r>
            <a:r>
              <a:rPr lang="ru-RU" dirty="0" err="1"/>
              <a:t>майсазор</a:t>
            </a:r>
            <a:r>
              <a:rPr lang="ru-RU" dirty="0"/>
              <a:t>. </a:t>
            </a:r>
            <a:r>
              <a:rPr lang="ru-RU" dirty="0" err="1"/>
              <a:t>Уларнинг</a:t>
            </a:r>
            <a:r>
              <a:rPr lang="ru-RU" dirty="0"/>
              <a:t> классик </a:t>
            </a:r>
            <a:r>
              <a:rPr lang="ru-RU" dirty="0" err="1"/>
              <a:t>мос</a:t>
            </a:r>
            <a:r>
              <a:rPr lang="ru-RU" dirty="0"/>
              <a:t> </a:t>
            </a:r>
            <a:r>
              <a:rPr lang="ru-RU" dirty="0" err="1"/>
              <a:t>тушиши</a:t>
            </a:r>
            <a:r>
              <a:rPr lang="ru-RU" dirty="0"/>
              <a:t>, гул </a:t>
            </a:r>
            <a:r>
              <a:rPr lang="ru-RU" dirty="0" err="1"/>
              <a:t>экинлари</a:t>
            </a:r>
            <a:r>
              <a:rPr lang="ru-RU" dirty="0"/>
              <a:t> </a:t>
            </a:r>
            <a:r>
              <a:rPr lang="ru-RU" dirty="0" err="1"/>
              <a:t>майдони</a:t>
            </a:r>
            <a:r>
              <a:rPr lang="ru-RU" dirty="0"/>
              <a:t>, </a:t>
            </a:r>
            <a:r>
              <a:rPr lang="ru-RU" dirty="0" err="1"/>
              <a:t>йўлакчалар</a:t>
            </a:r>
            <a:r>
              <a:rPr lang="ru-RU" dirty="0"/>
              <a:t> </a:t>
            </a:r>
            <a:r>
              <a:rPr lang="ru-RU" dirty="0" err="1"/>
              <a:t>ва</a:t>
            </a:r>
            <a:r>
              <a:rPr lang="ru-RU" dirty="0"/>
              <a:t> </a:t>
            </a:r>
            <a:r>
              <a:rPr lang="ru-RU" dirty="0" err="1"/>
              <a:t>майсазорларнинг</a:t>
            </a:r>
            <a:r>
              <a:rPr lang="ru-RU" dirty="0"/>
              <a:t> 3:5:8 </a:t>
            </a:r>
            <a:r>
              <a:rPr lang="ru-RU" dirty="0" err="1"/>
              <a:t>муносабати</a:t>
            </a:r>
            <a:r>
              <a:rPr lang="ru-RU" dirty="0"/>
              <a:t> </a:t>
            </a:r>
            <a:r>
              <a:rPr lang="ru-RU" dirty="0" err="1"/>
              <a:t>ҳисобланади</a:t>
            </a:r>
            <a:r>
              <a:rPr lang="ru-RU" dirty="0"/>
              <a:t>. </a:t>
            </a:r>
            <a:r>
              <a:rPr lang="ru-RU" dirty="0" err="1"/>
              <a:t>Сўнгги</a:t>
            </a:r>
            <a:r>
              <a:rPr lang="ru-RU" dirty="0"/>
              <a:t> </a:t>
            </a:r>
            <a:r>
              <a:rPr lang="ru-RU" dirty="0" err="1"/>
              <a:t>йилларда</a:t>
            </a:r>
            <a:r>
              <a:rPr lang="ru-RU" dirty="0"/>
              <a:t> </a:t>
            </a:r>
            <a:r>
              <a:rPr lang="ru-RU" dirty="0" err="1"/>
              <a:t>майсазорлар</a:t>
            </a:r>
            <a:r>
              <a:rPr lang="ru-RU" dirty="0"/>
              <a:t> </a:t>
            </a:r>
            <a:r>
              <a:rPr lang="ru-RU" dirty="0" err="1"/>
              <a:t>учун</a:t>
            </a:r>
            <a:r>
              <a:rPr lang="ru-RU" dirty="0"/>
              <a:t> </a:t>
            </a:r>
            <a:r>
              <a:rPr lang="ru-RU" dirty="0" err="1"/>
              <a:t>кўпроқ</a:t>
            </a:r>
            <a:r>
              <a:rPr lang="ru-RU" dirty="0"/>
              <a:t>, </a:t>
            </a:r>
            <a:r>
              <a:rPr lang="ru-RU" dirty="0" err="1"/>
              <a:t>гуллар</a:t>
            </a:r>
            <a:r>
              <a:rPr lang="ru-RU" dirty="0"/>
              <a:t> </a:t>
            </a:r>
            <a:r>
              <a:rPr lang="ru-RU" dirty="0" err="1"/>
              <a:t>учун</a:t>
            </a:r>
            <a:r>
              <a:rPr lang="ru-RU" dirty="0"/>
              <a:t> </a:t>
            </a:r>
            <a:r>
              <a:rPr lang="ru-RU" dirty="0" err="1"/>
              <a:t>эса</a:t>
            </a:r>
            <a:r>
              <a:rPr lang="ru-RU" dirty="0"/>
              <a:t> </a:t>
            </a:r>
            <a:r>
              <a:rPr lang="ru-RU" dirty="0" err="1"/>
              <a:t>камроқ</a:t>
            </a:r>
            <a:r>
              <a:rPr lang="ru-RU" dirty="0"/>
              <a:t> </a:t>
            </a:r>
            <a:r>
              <a:rPr lang="ru-RU" dirty="0" err="1"/>
              <a:t>жой</a:t>
            </a:r>
            <a:r>
              <a:rPr lang="ru-RU" dirty="0"/>
              <a:t> </a:t>
            </a:r>
            <a:r>
              <a:rPr lang="ru-RU" dirty="0" err="1"/>
              <a:t>ажратиляпти</a:t>
            </a:r>
            <a:r>
              <a:rPr lang="ru-RU" dirty="0"/>
              <a:t>. </a:t>
            </a:r>
            <a:r>
              <a:rPr lang="ru-RU" dirty="0" err="1"/>
              <a:t>Объектларни</a:t>
            </a:r>
            <a:r>
              <a:rPr lang="ru-RU" dirty="0"/>
              <a:t> </a:t>
            </a:r>
            <a:r>
              <a:rPr lang="ru-RU" dirty="0" err="1"/>
              <a:t>кўкаламзорлаштириш</a:t>
            </a:r>
            <a:r>
              <a:rPr lang="ru-RU" dirty="0"/>
              <a:t> </a:t>
            </a:r>
            <a:r>
              <a:rPr lang="ru-RU" dirty="0" err="1"/>
              <a:t>турли</a:t>
            </a:r>
            <a:r>
              <a:rPr lang="ru-RU" dirty="0"/>
              <a:t> </a:t>
            </a:r>
            <a:r>
              <a:rPr lang="ru-RU" dirty="0" err="1"/>
              <a:t>элементларининг</a:t>
            </a:r>
            <a:r>
              <a:rPr lang="ru-RU" dirty="0"/>
              <a:t> </a:t>
            </a:r>
            <a:r>
              <a:rPr lang="ru-RU" dirty="0" err="1"/>
              <a:t>фоизли</a:t>
            </a:r>
            <a:r>
              <a:rPr lang="ru-RU" dirty="0"/>
              <a:t> </a:t>
            </a:r>
            <a:r>
              <a:rPr lang="ru-RU" dirty="0" err="1"/>
              <a:t>муносабати</a:t>
            </a:r>
            <a:r>
              <a:rPr lang="ru-RU" dirty="0"/>
              <a:t> </a:t>
            </a:r>
            <a:r>
              <a:rPr lang="ru-RU" dirty="0" err="1"/>
              <a:t>ҳам</a:t>
            </a:r>
            <a:r>
              <a:rPr lang="ru-RU" dirty="0"/>
              <a:t> </a:t>
            </a:r>
            <a:r>
              <a:rPr lang="ru-RU" dirty="0" err="1"/>
              <a:t>мавжуд</a:t>
            </a:r>
            <a:r>
              <a:rPr lang="ru-RU" dirty="0"/>
              <a:t>. </a:t>
            </a:r>
            <a:r>
              <a:rPr lang="ru-RU" dirty="0" err="1"/>
              <a:t>Дарахтларга</a:t>
            </a:r>
            <a:r>
              <a:rPr lang="ru-RU" dirty="0"/>
              <a:t> 40-50 </a:t>
            </a:r>
            <a:r>
              <a:rPr lang="ru-RU" dirty="0" err="1"/>
              <a:t>фоиз</a:t>
            </a:r>
            <a:r>
              <a:rPr lang="ru-RU" dirty="0"/>
              <a:t> I (</a:t>
            </a:r>
            <a:r>
              <a:rPr lang="ru-RU" dirty="0" err="1"/>
              <a:t>жанубда</a:t>
            </a:r>
            <a:r>
              <a:rPr lang="ru-RU" dirty="0"/>
              <a:t> </a:t>
            </a:r>
            <a:r>
              <a:rPr lang="ru-RU" dirty="0" err="1"/>
              <a:t>бирмунча</a:t>
            </a:r>
            <a:r>
              <a:rPr lang="ru-RU" dirty="0"/>
              <a:t> </a:t>
            </a:r>
            <a:r>
              <a:rPr lang="ru-RU" dirty="0" err="1"/>
              <a:t>кўпроқ</a:t>
            </a:r>
            <a:r>
              <a:rPr lang="ru-RU" dirty="0"/>
              <a:t>), </a:t>
            </a:r>
            <a:r>
              <a:rPr lang="ru-RU" dirty="0" err="1"/>
              <a:t>буталарга</a:t>
            </a:r>
            <a:r>
              <a:rPr lang="ru-RU" dirty="0"/>
              <a:t> 10-20 </a:t>
            </a:r>
            <a:r>
              <a:rPr lang="ru-RU" dirty="0" err="1"/>
              <a:t>фоиз</a:t>
            </a:r>
            <a:r>
              <a:rPr lang="ru-RU" dirty="0"/>
              <a:t> (</a:t>
            </a:r>
            <a:r>
              <a:rPr lang="ru-RU" dirty="0" err="1"/>
              <a:t>шимолда</a:t>
            </a:r>
            <a:r>
              <a:rPr lang="ru-RU" dirty="0"/>
              <a:t> </a:t>
            </a:r>
            <a:r>
              <a:rPr lang="ru-RU" dirty="0" err="1"/>
              <a:t>кўпроқ</a:t>
            </a:r>
            <a:r>
              <a:rPr lang="ru-RU" dirty="0"/>
              <a:t>), </a:t>
            </a:r>
            <a:r>
              <a:rPr lang="ru-RU" dirty="0" err="1"/>
              <a:t>майсазорлар</a:t>
            </a:r>
            <a:r>
              <a:rPr lang="ru-RU" dirty="0"/>
              <a:t> </a:t>
            </a:r>
            <a:r>
              <a:rPr lang="ru-RU" dirty="0" err="1"/>
              <a:t>учун</a:t>
            </a:r>
            <a:r>
              <a:rPr lang="ru-RU" dirty="0"/>
              <a:t> 8-18 </a:t>
            </a:r>
            <a:r>
              <a:rPr lang="ru-RU" dirty="0" err="1"/>
              <a:t>фоиз</a:t>
            </a:r>
            <a:r>
              <a:rPr lang="ru-RU" dirty="0"/>
              <a:t>, гул </a:t>
            </a:r>
            <a:r>
              <a:rPr lang="ru-RU" dirty="0" err="1"/>
              <a:t>экинларига</a:t>
            </a:r>
            <a:r>
              <a:rPr lang="ru-RU" dirty="0"/>
              <a:t> 4-8 </a:t>
            </a:r>
            <a:r>
              <a:rPr lang="ru-RU" dirty="0" err="1"/>
              <a:t>фоиз</a:t>
            </a:r>
            <a:r>
              <a:rPr lang="ru-RU" dirty="0"/>
              <a:t> </a:t>
            </a:r>
            <a:r>
              <a:rPr lang="ru-RU" dirty="0" err="1"/>
              <a:t>ва</a:t>
            </a:r>
            <a:r>
              <a:rPr lang="ru-RU" dirty="0"/>
              <a:t> </a:t>
            </a:r>
            <a:r>
              <a:rPr lang="ru-RU" dirty="0" err="1"/>
              <a:t>йўлакчаларга</a:t>
            </a:r>
            <a:r>
              <a:rPr lang="ru-RU" dirty="0"/>
              <a:t> 15-20 </a:t>
            </a:r>
            <a:r>
              <a:rPr lang="ru-RU" dirty="0" err="1"/>
              <a:t>фоиз</a:t>
            </a:r>
            <a:r>
              <a:rPr lang="ru-RU" dirty="0"/>
              <a:t> </a:t>
            </a:r>
            <a:r>
              <a:rPr lang="ru-RU" dirty="0" err="1"/>
              <a:t>жой</a:t>
            </a:r>
            <a:r>
              <a:rPr lang="ru-RU" dirty="0"/>
              <a:t> </a:t>
            </a:r>
            <a:r>
              <a:rPr lang="ru-RU" dirty="0" err="1"/>
              <a:t>ажратиш</a:t>
            </a:r>
            <a:r>
              <a:rPr lang="ru-RU" dirty="0"/>
              <a:t> </a:t>
            </a:r>
            <a:r>
              <a:rPr lang="ru-RU" dirty="0" err="1"/>
              <a:t>тавсия</a:t>
            </a:r>
            <a:r>
              <a:rPr lang="ru-RU" dirty="0"/>
              <a:t> </a:t>
            </a:r>
            <a:r>
              <a:rPr lang="ru-RU" dirty="0" err="1"/>
              <a:t>қилинади</a:t>
            </a:r>
            <a:r>
              <a:rPr lang="ru-RU" dirty="0"/>
              <a:t>. </a:t>
            </a:r>
          </a:p>
        </p:txBody>
      </p:sp>
      <p:pic>
        <p:nvPicPr>
          <p:cNvPr id="4098"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96998" y="378838"/>
            <a:ext cx="2047002" cy="264067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Картинки по запросу рабатка рисунок"/>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457" y="3327961"/>
            <a:ext cx="3600400" cy="3456773"/>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Картинки по запросу рабатка рисунок"/>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3509648"/>
            <a:ext cx="4896544" cy="309339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7504" y="260648"/>
            <a:ext cx="8568952" cy="3170099"/>
          </a:xfrm>
          <a:prstGeom prst="rect">
            <a:avLst/>
          </a:prstGeom>
          <a:pattFill prst="pct5">
            <a:fgClr>
              <a:schemeClr val="accent2"/>
            </a:fgClr>
            <a:bgClr>
              <a:schemeClr val="bg1"/>
            </a:bgClr>
          </a:pattFill>
        </p:spPr>
        <p:txBody>
          <a:bodyPr wrap="square">
            <a:spAutoFit/>
          </a:bodyPr>
          <a:lstStyle/>
          <a:p>
            <a:pPr algn="just"/>
            <a:r>
              <a:rPr lang="ru-RU" sz="2000"/>
              <a:t>Лойиҳалашда энг олдин жойнинг ўлчамлари ва конфигурацияси аниқланади. Бунинг утун бурчакли асбоблар ва ўлчов лентаси ёрдамида ер майдони ўлчанади. Ер режаси керакли масштабда қоғозга кўчирилади. Сўнгра шу жойдаги барча коммуникацион линиялар (иситиш, канализация, электр ва бошқа тармоқлар) белгиланади. Режада кўкаламзорлаштириш майдонидаги барча объектларни ҳамда у ёки бу гул экинлари экиш мўлжалланган келгуси объектдаги йўл ва йўлакларнинг йўналишини аниқловчи барча бандларни белгияаш зарурдир.</a:t>
            </a:r>
          </a:p>
        </p:txBody>
      </p:sp>
      <p:pic>
        <p:nvPicPr>
          <p:cNvPr id="5122" name="Picture 2" descr="Картинки по запросу рабатка рисуно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3435424"/>
            <a:ext cx="4850904" cy="323393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Объект 2"/>
          <p:cNvSpPr>
            <a:spLocks noGrp="1"/>
          </p:cNvSpPr>
          <p:nvPr>
            <p:ph idx="1"/>
          </p:nvPr>
        </p:nvSpPr>
        <p:spPr>
          <a:xfrm>
            <a:off x="179512" y="260648"/>
            <a:ext cx="8388424" cy="2808312"/>
          </a:xfrm>
          <a:pattFill prst="dotGrid">
            <a:fgClr>
              <a:schemeClr val="accent1"/>
            </a:fgClr>
            <a:bgClr>
              <a:schemeClr val="bg1"/>
            </a:bgClr>
          </a:pattFill>
          <a:ln>
            <a:solidFill>
              <a:schemeClr val="accent2">
                <a:lumMod val="75000"/>
              </a:schemeClr>
            </a:solidFill>
          </a:ln>
        </p:spPr>
        <p:txBody>
          <a:bodyPr/>
          <a:lstStyle/>
          <a:p>
            <a:pPr algn="just"/>
            <a:r>
              <a:rPr lang="uz-Cyrl-UZ" altLang="ru-RU">
                <a:latin typeface="Times New Roman" panose="02020603050405020304" pitchFamily="18" charset="0"/>
                <a:cs typeface="Times New Roman" panose="02020603050405020304" pitchFamily="18" charset="0"/>
              </a:rPr>
              <a:t>	</a:t>
            </a:r>
            <a:r>
              <a:rPr lang="ru-RU"/>
              <a:t>Гулзорлар учун қуёш тушадиган очиқ жойлар ажратилади. Жойнинг шимолий ва ғарбий чегараларида дарахт ва буталардан ҳимоя чизиғи тортилади. Бундай чизиқларни кўчалар, йўллар билан чегараланган томонларга тортиш мақсадга мувофиқдир. Бу эса чанг ва ортиқча шовқиндан сақлайди. Агар зарурат бўлса, ўтиб бўлмас жонли деворлар яратиш лойнҳалаштприлади. Агар лойиҳаланаётган объекгга қишда ҳам кишилар келиб турсалар ва фойдалансалар, у ҳолда баргли ўсимликлардан ташқари игнабарглиларни ҳам экиш мумкин. Шундан сўнг безатишнинг бошқа элементларини-гулли экинлар, кичик меъёрий шаклларни режалаштиришга киришилади</a:t>
            </a:r>
            <a:r>
              <a:rPr lang="uz-Cyrl-UZ"/>
              <a:t>.</a:t>
            </a:r>
            <a:endParaRPr lang="ru-RU"/>
          </a:p>
        </p:txBody>
      </p:sp>
      <p:pic>
        <p:nvPicPr>
          <p:cNvPr id="6146"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3284984"/>
            <a:ext cx="5688632" cy="331236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3" name="Rectangle 3"/>
          <p:cNvSpPr>
            <a:spLocks noGrp="1" noChangeArrowheads="1"/>
          </p:cNvSpPr>
          <p:nvPr>
            <p:ph idx="1"/>
          </p:nvPr>
        </p:nvSpPr>
        <p:spPr>
          <a:xfrm>
            <a:off x="3635896" y="404664"/>
            <a:ext cx="5184775" cy="5568950"/>
          </a:xfrm>
          <a:pattFill prst="dotGrid">
            <a:fgClr>
              <a:schemeClr val="accent1"/>
            </a:fgClr>
            <a:bgClr>
              <a:schemeClr val="bg1"/>
            </a:bgClr>
          </a:pattFill>
          <a:ln>
            <a:solidFill>
              <a:schemeClr val="accent2">
                <a:lumMod val="75000"/>
              </a:schemeClr>
            </a:solidFill>
          </a:ln>
        </p:spPr>
        <p:txBody>
          <a:bodyPr rtlCol="0">
            <a:normAutofit fontScale="92500" lnSpcReduction="10000"/>
          </a:bodyPr>
          <a:lstStyle/>
          <a:p>
            <a:r>
              <a:rPr lang="uz-Cyrl-UZ" altLang="ru-RU" sz="220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2400"/>
              <a:t>Гулзорлар ташкил қилишда қуйидаги қоидалардан фойдаланиш тавсия қилинади:</a:t>
            </a:r>
          </a:p>
          <a:p>
            <a:pPr marL="457200" lvl="0" indent="-457200">
              <a:buFont typeface="+mj-lt"/>
              <a:buAutoNum type="arabicPeriod"/>
            </a:pPr>
            <a:r>
              <a:rPr lang="ru-RU" sz="2400"/>
              <a:t>Гулзор клумбанинг ўрта, марказий қисми энг ёрқин, диққатни жалб қилувчи бўлиши керак. У ҳавза, ҳайкал ёнида ёки ўзича мустақил объект бўлиши мумкин.</a:t>
            </a:r>
          </a:p>
          <a:p>
            <a:pPr marL="457200" lvl="0" indent="-457200">
              <a:buFont typeface="+mj-lt"/>
              <a:buAutoNum type="arabicPeriod"/>
            </a:pPr>
            <a:r>
              <a:rPr lang="ru-RU" sz="2400"/>
              <a:t>Гулзордаги гул шакллари майда бўлмаслиги керак, акс ҳолда у хунук кўриниши мумкинОддий чизиқли йирик шакл ҳосил қилиниши маъқулроқдир.</a:t>
            </a:r>
          </a:p>
          <a:p>
            <a:pPr marL="457200" indent="-457200">
              <a:buFont typeface="+mj-lt"/>
              <a:buAutoNum type="arabicPeriod"/>
            </a:pPr>
            <a:r>
              <a:rPr lang="ru-RU" sz="2400" smtClean="0"/>
              <a:t>Гулли </a:t>
            </a:r>
            <a:r>
              <a:rPr lang="ru-RU" sz="2400"/>
              <a:t>шакллар камроқ ва маълум масофаларда газон (майсазорлар) билан ажратилган бўлиши керак.</a:t>
            </a:r>
          </a:p>
        </p:txBody>
      </p:sp>
      <p:pic>
        <p:nvPicPr>
          <p:cNvPr id="7170"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8640"/>
            <a:ext cx="3779912" cy="4176464"/>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Картинки по запросу рабатка рисунок"/>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4416847"/>
            <a:ext cx="3779911" cy="244115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07504" y="239235"/>
            <a:ext cx="7217544" cy="600075"/>
          </a:xfrm>
        </p:spPr>
        <p:txBody>
          <a:bodyPr>
            <a:normAutofit/>
          </a:bodyPr>
          <a:lstStyle/>
          <a:p>
            <a:pPr algn="ctr" eaLnBrk="1" hangingPunct="1"/>
            <a:r>
              <a:rPr lang="ru-RU" sz="3200" b="1"/>
              <a:t>Гулли экинзорларнинг шакллари</a:t>
            </a:r>
            <a:endParaRPr lang="ru-RU" altLang="ru-RU" sz="3200" b="1" dirty="0" smtClean="0">
              <a:solidFill>
                <a:srgbClr val="0066FF"/>
              </a:solidFill>
              <a:latin typeface="Times New Roman" panose="02020603050405020304" pitchFamily="18" charset="0"/>
              <a:cs typeface="Times New Roman" panose="02020603050405020304" pitchFamily="18" charset="0"/>
            </a:endParaRPr>
          </a:p>
        </p:txBody>
      </p:sp>
      <p:sp>
        <p:nvSpPr>
          <p:cNvPr id="30723" name="Rectangle 3"/>
          <p:cNvSpPr>
            <a:spLocks noGrp="1" noChangeArrowheads="1"/>
          </p:cNvSpPr>
          <p:nvPr>
            <p:ph idx="1"/>
          </p:nvPr>
        </p:nvSpPr>
        <p:spPr>
          <a:xfrm>
            <a:off x="251520" y="933450"/>
            <a:ext cx="8229600" cy="2448619"/>
          </a:xfrm>
          <a:pattFill prst="dotGrid">
            <a:fgClr>
              <a:schemeClr val="accent1"/>
            </a:fgClr>
            <a:bgClr>
              <a:schemeClr val="bg1"/>
            </a:bgClr>
          </a:pattFill>
          <a:ln>
            <a:solidFill>
              <a:schemeClr val="accent2">
                <a:lumMod val="75000"/>
              </a:schemeClr>
            </a:solidFill>
          </a:ln>
        </p:spPr>
        <p:txBody>
          <a:bodyPr rtlCol="0">
            <a:normAutofit fontScale="70000" lnSpcReduction="20000"/>
          </a:bodyPr>
          <a:lstStyle/>
          <a:p>
            <a:r>
              <a:rPr lang="ru-RU" sz="2400" b="1"/>
              <a:t>Гулли экинзорларнинг шакллари. </a:t>
            </a:r>
            <a:r>
              <a:rPr lang="ru-RU" sz="2400"/>
              <a:t>Гулзорлар ташкил қилишда гулли экинзорларнинг турли шакллари клумбалар, рабаткалар, нақшлар, гуруҳлар, ҳошиялар, массивлар, альпинариялар, миксбордерлар ва алоҳида экинзорлар ишлатилади.</a:t>
            </a:r>
          </a:p>
          <a:p>
            <a:r>
              <a:rPr lang="uz-Cyrl-UZ" sz="2400" b="1"/>
              <a:t>К</a:t>
            </a:r>
            <a:r>
              <a:rPr lang="ru-RU" sz="2400" b="1"/>
              <a:t>лумбалар </a:t>
            </a:r>
            <a:r>
              <a:rPr lang="ru-RU" sz="2400"/>
              <a:t>шакли деярли бир хил ўлчамдаги, турли перпендикуляр йўналишдаги, геометрик тугалланган контур шаклида бўлади. Бошқача қилиб айтганда, гулзор-бу жимжимадор гулли жўяк, барча йўналишларда деярли бир хил ўлчамга эга. Клумбаларни атрофидаги майсазор ёки йўлакчалардан юқорироқ қилиб ҳосил қилинади ва манзарали ўсимликлар экилади. </a:t>
            </a:r>
          </a:p>
        </p:txBody>
      </p:sp>
      <p:pic>
        <p:nvPicPr>
          <p:cNvPr id="8196" name="Picture 4" descr="Картинки по запросу клумба рисуно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3448984"/>
            <a:ext cx="5321821" cy="321674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idx="1"/>
          </p:nvPr>
        </p:nvSpPr>
        <p:spPr>
          <a:xfrm>
            <a:off x="107504" y="1052736"/>
            <a:ext cx="5184775" cy="5568950"/>
          </a:xfrm>
          <a:pattFill prst="pct20">
            <a:fgClr>
              <a:srgbClr val="0B01D1"/>
            </a:fgClr>
            <a:bgClr>
              <a:schemeClr val="bg1"/>
            </a:bgClr>
          </a:pattFill>
          <a:ln>
            <a:solidFill>
              <a:schemeClr val="accent2">
                <a:lumMod val="75000"/>
              </a:schemeClr>
            </a:solidFill>
          </a:ln>
        </p:spPr>
        <p:txBody>
          <a:bodyPr rtlCol="0">
            <a:normAutofit fontScale="77500" lnSpcReduction="20000"/>
          </a:bodyPr>
          <a:lstStyle/>
          <a:p>
            <a:pPr marL="0" indent="0" algn="just" eaLnBrk="1" fontAlgn="auto" hangingPunct="1">
              <a:spcAft>
                <a:spcPts val="0"/>
              </a:spcAft>
              <a:buNone/>
              <a:defRPr/>
            </a:pPr>
            <a:r>
              <a:rPr lang="uz-Cyrl-UZ" altLang="ru-RU" sz="2400" b="1" smtClean="0">
                <a:solidFill>
                  <a:srgbClr val="0B01D1"/>
                </a:solidFill>
                <a:latin typeface="Times New Roman" panose="02020603050405020304" pitchFamily="18" charset="0"/>
                <a:cs typeface="Times New Roman" panose="02020603050405020304" pitchFamily="18" charset="0"/>
              </a:rPr>
              <a:t>	</a:t>
            </a:r>
            <a:r>
              <a:rPr lang="ru-RU" altLang="ru-RU" sz="2400" b="1">
                <a:solidFill>
                  <a:srgbClr val="0B01D1"/>
                </a:solidFill>
                <a:latin typeface="Times New Roman" panose="02020603050405020304" pitchFamily="18" charset="0"/>
                <a:cs typeface="Times New Roman" panose="02020603050405020304" pitchFamily="18" charset="0"/>
              </a:rPr>
              <a:t>Ўсимликларнинг қайси гуруҳга мансублигига кўра, клумбалар қуйидаги турларга бўлинади:</a:t>
            </a:r>
          </a:p>
          <a:p>
            <a:pPr marL="0" indent="0" algn="just" eaLnBrk="1" fontAlgn="auto" hangingPunct="1">
              <a:spcAft>
                <a:spcPts val="0"/>
              </a:spcAft>
              <a:buNone/>
              <a:defRPr/>
            </a:pPr>
            <a:r>
              <a:rPr lang="ru-RU" altLang="ru-RU" sz="2400" b="1">
                <a:solidFill>
                  <a:srgbClr val="0B01D1"/>
                </a:solidFill>
                <a:latin typeface="Times New Roman" panose="02020603050405020304" pitchFamily="18" charset="0"/>
                <a:cs typeface="Times New Roman" panose="02020603050405020304" pitchFamily="18" charset="0"/>
              </a:rPr>
              <a:t>1.	Гиламли, яъни пастак, гулловчи ёки манзарали-баргли, турли хил ўсимликлар экилган клумбалар. Ўсимликларни бир хил баландликда сақлаш ва расмнинг чизиқларини аниқ сақлаш учун уларни узлуксиз кесиб туриш керак.</a:t>
            </a:r>
          </a:p>
          <a:p>
            <a:pPr marL="0" indent="0" algn="just" eaLnBrk="1" fontAlgn="auto" hangingPunct="1">
              <a:spcAft>
                <a:spcPts val="0"/>
              </a:spcAft>
              <a:buNone/>
              <a:defRPr/>
            </a:pPr>
            <a:r>
              <a:rPr lang="ru-RU" altLang="ru-RU" sz="2400" b="1">
                <a:solidFill>
                  <a:srgbClr val="0B01D1"/>
                </a:solidFill>
                <a:latin typeface="Times New Roman" panose="02020603050405020304" pitchFamily="18" charset="0"/>
                <a:cs typeface="Times New Roman" panose="02020603050405020304" pitchFamily="18" charset="0"/>
              </a:rPr>
              <a:t>2.	Гулли, асосан йирикроқ гулловчи ўсимликлар ҳамда манзарали-баргли ўсимликлар ҳам қўшиб экилган клумбалар. Бунда бир йилликлар.ҳам, кўп йиллцклар ҳам, очиқ ерда қишловчи ва қишламайдиган ўсимликлар қўлланилади. Бир йилликлар алмашувчи (вегетадия даврида ўсимликлар алмаштирилади) ва алмашмайдиганларга бўлинади. Алмашувчи клумбаларда баҳорда кўпинча пастак ўсимликлар ишлатилади. Клумбаларда баҳорда виола, незабудка, лола, ва бошқалар яхши кўринади.</a:t>
            </a:r>
          </a:p>
        </p:txBody>
      </p:sp>
      <p:pic>
        <p:nvPicPr>
          <p:cNvPr id="9218"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49111" y="620688"/>
            <a:ext cx="3375436" cy="2457740"/>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Картинки по запросу клумба рисунок"/>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29659" y="3813073"/>
            <a:ext cx="4014341" cy="22148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8960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5720" y="785794"/>
            <a:ext cx="8568952" cy="2246769"/>
          </a:xfrm>
          <a:prstGeom prst="rect">
            <a:avLst/>
          </a:prstGeom>
          <a:pattFill prst="pct5">
            <a:fgClr>
              <a:schemeClr val="accent2"/>
            </a:fgClr>
            <a:bgClr>
              <a:schemeClr val="bg1"/>
            </a:bgClr>
          </a:pattFill>
        </p:spPr>
        <p:txBody>
          <a:bodyPr wrap="square">
            <a:spAutoFit/>
          </a:bodyPr>
          <a:lstStyle/>
          <a:p>
            <a:pPr algn="just"/>
            <a:r>
              <a:rPr lang="ru-RU" sz="2000" b="1"/>
              <a:t>Рабат</a:t>
            </a:r>
            <a:r>
              <a:rPr lang="uz-Cyrl-UZ" sz="2000" b="1"/>
              <a:t>к</a:t>
            </a:r>
            <a:r>
              <a:rPr lang="ru-RU" sz="2000" b="1"/>
              <a:t>алар </a:t>
            </a:r>
            <a:r>
              <a:rPr lang="ru-RU" sz="2000"/>
              <a:t>(жўяклар) гулзор қисми, жўяк кўринишидаги узун ер майдони гулли экинзор шакли. Унда гулловчи ва манзарали-баргли ўсимликлар экилади. Рабаткалар йўлакчалар, майдончалар ёки қурилмалар бўйлаб жойлашган гулли жўяклардир. Рабаткалар ишлатилишига ва безатилаётган майдонга кўра турли узунлик ва кенгликка эгадир.</a:t>
            </a:r>
            <a:endParaRPr lang="ru-RU" sz="2000" dirty="0"/>
          </a:p>
        </p:txBody>
      </p:sp>
      <p:pic>
        <p:nvPicPr>
          <p:cNvPr id="10242" name="Picture 2" descr="Картинки по запросу многолетние цвет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3471150"/>
            <a:ext cx="4461386" cy="269415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Картинки по запросу рабатка рисунок"/>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277" y="3568771"/>
            <a:ext cx="4142264" cy="24989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00304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5" name="Rectangle 3"/>
          <p:cNvSpPr>
            <a:spLocks noGrp="1" noChangeArrowheads="1"/>
          </p:cNvSpPr>
          <p:nvPr>
            <p:ph idx="1"/>
          </p:nvPr>
        </p:nvSpPr>
        <p:spPr>
          <a:xfrm>
            <a:off x="107505" y="692696"/>
            <a:ext cx="8469708" cy="3168352"/>
          </a:xfrm>
        </p:spPr>
        <p:style>
          <a:lnRef idx="2">
            <a:schemeClr val="dk1"/>
          </a:lnRef>
          <a:fillRef idx="1">
            <a:schemeClr val="lt1"/>
          </a:fillRef>
          <a:effectRef idx="0">
            <a:schemeClr val="dk1"/>
          </a:effectRef>
          <a:fontRef idx="minor">
            <a:schemeClr val="dk1"/>
          </a:fontRef>
        </p:style>
        <p:txBody>
          <a:bodyPr>
            <a:normAutofit fontScale="92500" lnSpcReduction="20000"/>
          </a:bodyPr>
          <a:lstStyle/>
          <a:p>
            <a:pPr marL="0" indent="0" algn="just" eaLnBrk="1" hangingPunct="1">
              <a:lnSpc>
                <a:spcPct val="90000"/>
              </a:lnSpc>
              <a:buNone/>
              <a:defRPr/>
            </a:pPr>
            <a:r>
              <a:rPr lang="en-US" altLang="ru-RU" sz="2400" smtClean="0">
                <a:latin typeface="Times New Roman" panose="02020603050405020304" pitchFamily="18" charset="0"/>
                <a:cs typeface="Times New Roman" panose="02020603050405020304" pitchFamily="18" charset="0"/>
              </a:rPr>
              <a:t>	</a:t>
            </a:r>
            <a:r>
              <a:rPr lang="ru-RU" sz="2400" b="1"/>
              <a:t>Арабеска</a:t>
            </a:r>
            <a:r>
              <a:rPr lang="ru-RU" sz="2400"/>
              <a:t> гулли экинзор шакли сифатида ҳозирги вақтда жуда кам ишлатилади бу майдони кичикроқ, ясси ёки бироз кўтарилган (дўнг) клумбалардир, ўзининг абриси, яъни ташқи кўриниши ва контурлари бўйича барглар, гуллар, гирляндалар, гулчамбарлар, капалаклар ва бошқа расмларни эслатади. Арабескалар асосан па;тер ва гулзорларнинг ён қисмларига, майсазор бурчакларига жойлаштирилади. Тартибга кўра гиламли ўсимликлар билан ҳосил қилинади. Арабескаларда ўсимликларни экиш ва парваришлаш (унинг атр</a:t>
            </a:r>
            <a:r>
              <a:rPr lang="uz-Cyrl-UZ" sz="2400"/>
              <a:t>о</a:t>
            </a:r>
            <a:r>
              <a:rPr lang="ru-RU" sz="2400"/>
              <a:t>ф</a:t>
            </a:r>
            <a:r>
              <a:rPr lang="uz-Cyrl-UZ" sz="2400"/>
              <a:t>и</a:t>
            </a:r>
            <a:r>
              <a:rPr lang="ru-RU" sz="2400"/>
              <a:t>даги майсазор билан бирга) рабаткалар ва бошқа экинзорларга нисбатан жуда кўп меҳнат ва сарф-харажат талаб қилади.</a:t>
            </a:r>
            <a:endParaRPr lang="ru-RU" altLang="ru-RU" sz="2400" b="1" i="1" dirty="0" smtClean="0">
              <a:solidFill>
                <a:srgbClr val="0066FF"/>
              </a:solidFill>
              <a:latin typeface="Times New Roman" panose="02020603050405020304" pitchFamily="18" charset="0"/>
              <a:cs typeface="Times New Roman" panose="02020603050405020304" pitchFamily="18" charset="0"/>
            </a:endParaRPr>
          </a:p>
        </p:txBody>
      </p:sp>
      <p:pic>
        <p:nvPicPr>
          <p:cNvPr id="11266" name="Picture 2" descr="Картинки по запросу Аквилег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5737" y="3887107"/>
            <a:ext cx="3218075" cy="2786262"/>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Картинки по запросу Аквилеги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82268" y="3933056"/>
            <a:ext cx="3542009" cy="27142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Прямоугольник 3"/>
          <p:cNvSpPr>
            <a:spLocks noChangeArrowheads="1"/>
          </p:cNvSpPr>
          <p:nvPr/>
        </p:nvSpPr>
        <p:spPr bwMode="auto">
          <a:xfrm>
            <a:off x="472558" y="692696"/>
            <a:ext cx="7984571" cy="2554545"/>
          </a:xfrm>
          <a:prstGeom prst="rect">
            <a:avLst/>
          </a:prstGeom>
          <a:blipFill dpi="0" rotWithShape="1">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ru-RU" sz="2000" smtClean="0"/>
              <a:t>Гуруҳ </a:t>
            </a:r>
            <a:r>
              <a:rPr lang="ru-RU" sz="2000"/>
              <a:t>бу гулзорнинг қисми, қичикроқ сонли бир тур ёки нав ўсимликларининг экилган жойини ўзида акс эттирувчи гулли экинзорларнинг битта шаклидир. Гуруҳлар учун кўпинча баланд бўйли гулловчи ҳамда манзарали-баргли бир йиллик ёки кўп йиллик ўсимликлар, буталар ёки дарахтлар ишлатилади, бунда улар яқин масофаларда экилади</a:t>
            </a:r>
            <a:r>
              <a:rPr lang="ru-RU" sz="2000" smtClean="0"/>
              <a:t>.</a:t>
            </a:r>
          </a:p>
          <a:p>
            <a:r>
              <a:rPr lang="ru-RU" sz="2000"/>
              <a:t>Гуруҳ икки хил бўлади:</a:t>
            </a:r>
            <a:endParaRPr lang="ru-RU" altLang="ru-RU" sz="2000" dirty="0">
              <a:latin typeface="Times New Roman" panose="02020603050405020304" pitchFamily="18" charset="0"/>
              <a:cs typeface="Times New Roman" panose="02020603050405020304" pitchFamily="18" charset="0"/>
            </a:endParaRPr>
          </a:p>
        </p:txBody>
      </p:sp>
      <p:graphicFrame>
        <p:nvGraphicFramePr>
          <p:cNvPr id="3" name="Схема 2"/>
          <p:cNvGraphicFramePr/>
          <p:nvPr>
            <p:extLst>
              <p:ext uri="{D42A27DB-BD31-4B8C-83A1-F6EECF244321}">
                <p14:modId xmlns:p14="http://schemas.microsoft.com/office/powerpoint/2010/main" val="2040675533"/>
              </p:ext>
            </p:extLst>
          </p:nvPr>
        </p:nvGraphicFramePr>
        <p:xfrm>
          <a:off x="472558" y="3429000"/>
          <a:ext cx="8208912" cy="24837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29635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idx="1"/>
          </p:nvPr>
        </p:nvSpPr>
        <p:spPr>
          <a:xfrm>
            <a:off x="3708400" y="1052512"/>
            <a:ext cx="5184775" cy="5805487"/>
          </a:xfrm>
          <a:pattFill prst="dotGrid">
            <a:fgClr>
              <a:schemeClr val="accent1"/>
            </a:fgClr>
            <a:bgClr>
              <a:schemeClr val="bg1"/>
            </a:bgClr>
          </a:pattFill>
          <a:ln>
            <a:solidFill>
              <a:schemeClr val="accent2">
                <a:lumMod val="75000"/>
              </a:schemeClr>
            </a:solidFill>
          </a:ln>
        </p:spPr>
        <p:txBody>
          <a:bodyPr rtlCol="0">
            <a:normAutofit fontScale="92500"/>
          </a:bodyPr>
          <a:lstStyle/>
          <a:p>
            <a:r>
              <a:rPr lang="uz-Cyrl-UZ" altLang="ru-RU" sz="220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2400"/>
              <a:t>Алоҳида ёки солитер экиш деб, алоҳида бир йиллик ёки кўп йиллик ўсимликлар экилган экинзорнинг бир шаклига айтилади. Бу майсазор, гулзор, истироҳат боғи ёки ҳиёбон фонида, гуруҳлар, клумбалар, рабаткалар, кичик меъморий шакллари ва ҳ.к.лардан узоқроқда жойлашади. Экиш учун ўсимликларни алоҳида ҳол учун баландлиги, габитуси, барглар, гуллар, мевалар ранги ва бошқа ўзига хос хусусиятлари бўйича танланади ва безатилаётган объект ва гулзор ҳам, албатта ҳисобга олинади.</a:t>
            </a:r>
          </a:p>
        </p:txBody>
      </p:sp>
      <p:pic>
        <p:nvPicPr>
          <p:cNvPr id="11266" name="Picture 2" descr="Картинки по запросу рабатка рисуно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528" y="332656"/>
            <a:ext cx="3419872" cy="2564905"/>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Картинки по запросу рабатка рисунок"/>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76" y="3501008"/>
            <a:ext cx="3904134" cy="30520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34237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500430" y="285728"/>
            <a:ext cx="4410078" cy="485775"/>
          </a:xfrm>
        </p:spPr>
        <p:txBody>
          <a:bodyPr/>
          <a:lstStyle/>
          <a:p>
            <a:pPr algn="ctr" eaLnBrk="1" hangingPunct="1"/>
            <a:r>
              <a:rPr lang="ru-RU" sz="2800"/>
              <a:t>Бордюрлар</a:t>
            </a:r>
            <a:endParaRPr lang="ru-RU" altLang="ru-RU" sz="2800" dirty="0" smtClean="0">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3708400" y="1052513"/>
            <a:ext cx="5184775" cy="5568950"/>
          </a:xfrm>
          <a:pattFill prst="dotGrid">
            <a:fgClr>
              <a:schemeClr val="accent1"/>
            </a:fgClr>
            <a:bgClr>
              <a:schemeClr val="bg1"/>
            </a:bgClr>
          </a:pattFill>
          <a:ln>
            <a:solidFill>
              <a:schemeClr val="accent2">
                <a:lumMod val="75000"/>
              </a:schemeClr>
            </a:solidFill>
          </a:ln>
        </p:spPr>
        <p:txBody>
          <a:bodyPr rtlCol="0">
            <a:normAutofit/>
          </a:bodyPr>
          <a:lstStyle/>
          <a:p>
            <a:r>
              <a:rPr lang="uz-Cyrl-UZ" altLang="ru-RU" sz="220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2400"/>
              <a:t>Бордюрлар (ҳошиялар) гулзор қисми, гулли экинзорлар шакли, клумбалар контури, йўлакчалар чизиғи, рабаткалар, майсазорлар, аллеялар бўйлаб экилган гулловчи ёки манзарали-баргли бир йиллик ҳамда кўп йиллик ўсимликлар бўлиб, улар ҳошия ҳосил қилади. Айрим ҳолларда бордюрлар рамка ёки ҳошия дейилади</a:t>
            </a:r>
            <a:r>
              <a:rPr lang="ru-RU" sz="2400" smtClean="0"/>
              <a:t>.</a:t>
            </a:r>
            <a:endParaRPr lang="ru-RU" sz="2400"/>
          </a:p>
        </p:txBody>
      </p:sp>
      <p:pic>
        <p:nvPicPr>
          <p:cNvPr id="12292" name="Picture 4" descr="Картинки по запросу бордюр из цыетника рисуно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06596"/>
            <a:ext cx="3955999" cy="2639216"/>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Картинки по запросу бордюр из цыетника рисунок"/>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291" y="3717032"/>
            <a:ext cx="3717416" cy="278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735326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827088" y="465138"/>
            <a:ext cx="7275512" cy="803275"/>
          </a:xfrm>
        </p:spPr>
        <p:txBody>
          <a:bodyPr/>
          <a:lstStyle/>
          <a:p>
            <a:pPr algn="ctr" eaLnBrk="1" hangingPunct="1"/>
            <a:r>
              <a:rPr lang="ru-RU" sz="3200" b="1"/>
              <a:t>Партер</a:t>
            </a:r>
            <a:endParaRPr lang="ru-RU" altLang="ru-RU" sz="3200" dirty="0" smtClean="0">
              <a:latin typeface="Times New Roman" panose="02020603050405020304" pitchFamily="18" charset="0"/>
              <a:cs typeface="Times New Roman" panose="02020603050405020304" pitchFamily="18" charset="0"/>
            </a:endParaRPr>
          </a:p>
        </p:txBody>
      </p:sp>
      <p:sp>
        <p:nvSpPr>
          <p:cNvPr id="14339" name="Rectangle 3"/>
          <p:cNvSpPr>
            <a:spLocks noGrp="1" noChangeArrowheads="1"/>
          </p:cNvSpPr>
          <p:nvPr>
            <p:ph idx="1"/>
          </p:nvPr>
        </p:nvSpPr>
        <p:spPr>
          <a:xfrm>
            <a:off x="251520" y="1700213"/>
            <a:ext cx="4752280" cy="4537075"/>
          </a:xfrm>
          <a:blipFill>
            <a:blip r:embed="rId2"/>
            <a:tile tx="0" ty="0" sx="100000" sy="100000" flip="none" algn="tl"/>
          </a:blipFill>
        </p:spPr>
        <p:txBody>
          <a:bodyPr rtlCol="0">
            <a:normAutofit fontScale="85000" lnSpcReduction="10000"/>
          </a:bodyPr>
          <a:lstStyle/>
          <a:p>
            <a:r>
              <a:rPr lang="en-US" altLang="ru-RU" sz="280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2000" b="1" smtClean="0"/>
              <a:t>Партер </a:t>
            </a:r>
            <a:r>
              <a:rPr lang="ru-RU" sz="2000"/>
              <a:t>бино олдидаги ёки истироҳат боғи, ҳиёбон бошида ва бошқа жойлардаги тантанали гулзор. Истироҳат боғ санъатида партер ёнлама текисликдаги манзарали қурилма ҳисобланади. У гулли манзарали безатишнинг қатъий усулида бажарилиб, ҳиёбонлар ва истироҳат боғларининг кириш жойларига, бино олдига аниқ, тўғри шаклда ўрнатилади. Партер бир нечта таркибий қисмлардан (майсазорлар, махсус танланган манзарали баргли ва гулловчи ўсимликлар, йўлакчалар, кичик меъморий шакллар) ташкил топган. Бу қисмлар ўз навбатида гул композициясида бирлашиб, бир бутунликни ташкил қилади.</a:t>
            </a:r>
          </a:p>
        </p:txBody>
      </p:sp>
      <p:pic>
        <p:nvPicPr>
          <p:cNvPr id="2" name="Picture 2" descr="Картинки по запросу партер рисунок"/>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874911"/>
            <a:ext cx="3666081" cy="2749561"/>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Картинки по запросу партер рисунок"/>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92080" y="3861048"/>
            <a:ext cx="3494028" cy="26205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294820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Содержимое 2"/>
          <p:cNvSpPr>
            <a:spLocks noGrp="1"/>
          </p:cNvSpPr>
          <p:nvPr>
            <p:ph idx="4294967295"/>
          </p:nvPr>
        </p:nvSpPr>
        <p:spPr>
          <a:xfrm>
            <a:off x="1042988" y="1844675"/>
            <a:ext cx="6400800" cy="2305050"/>
          </a:xfrm>
        </p:spPr>
        <p:txBody>
          <a:bodyPr rtlCol="0">
            <a:normAutofit/>
          </a:bodyPr>
          <a:lstStyle/>
          <a:p>
            <a:pPr marL="0" indent="0" algn="ctr" eaLnBrk="1" fontAlgn="auto" hangingPunct="1">
              <a:spcAft>
                <a:spcPts val="0"/>
              </a:spcAft>
              <a:buFont typeface="Wingdings 3" panose="05040102010807070707" pitchFamily="18" charset="2"/>
              <a:buNone/>
              <a:defRPr/>
            </a:pPr>
            <a:r>
              <a:rPr lang="uz-Cyrl-UZ" altLang="ru-RU" sz="6100" b="1" dirty="0" smtClean="0">
                <a:solidFill>
                  <a:srgbClr val="FF3300"/>
                </a:solidFill>
                <a:effectLst>
                  <a:outerShdw blurRad="38100" dist="38100" dir="2700000" algn="tl">
                    <a:srgbClr val="000000"/>
                  </a:outerShdw>
                </a:effectLst>
              </a:rPr>
              <a:t>Эътиборингиз </a:t>
            </a:r>
            <a:r>
              <a:rPr lang="uz-Cyrl-UZ" altLang="ru-RU" sz="6100" b="1" dirty="0">
                <a:solidFill>
                  <a:srgbClr val="FF3300"/>
                </a:solidFill>
                <a:effectLst>
                  <a:outerShdw blurRad="38100" dist="38100" dir="2700000" algn="tl">
                    <a:srgbClr val="000000"/>
                  </a:outerShdw>
                </a:effectLst>
              </a:rPr>
              <a:t>учун рахмат</a:t>
            </a:r>
            <a:endParaRPr lang="ru-RU" altLang="ru-RU" sz="6100" b="1" dirty="0">
              <a:solidFill>
                <a:srgbClr val="FF3300"/>
              </a:solidFill>
              <a:effectLst>
                <a:outerShdw blurRad="38100" dist="38100" dir="2700000" algn="tl">
                  <a:srgbClr val="000000"/>
                </a:outerShdw>
              </a:effectLst>
            </a:endParaRPr>
          </a:p>
        </p:txBody>
      </p:sp>
    </p:spTree>
  </p:cSld>
  <p:clrMapOvr>
    <a:masterClrMapping/>
  </p:clrMapOvr>
  <p:transition spd="slow" advClick="0" advTm="5000"/>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7a1f67ba46933e60e21e1d7e68573bdf5e39e2e"/>
</p:tagLst>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1053</TotalTime>
  <Words>599</Words>
  <Application>Microsoft Office PowerPoint</Application>
  <PresentationFormat>Экран (4:3)</PresentationFormat>
  <Paragraphs>39</Paragraphs>
  <Slides>18</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2</vt:i4>
      </vt:variant>
      <vt:variant>
        <vt:lpstr>Заголовки слайдов</vt:lpstr>
      </vt:variant>
      <vt:variant>
        <vt:i4>18</vt:i4>
      </vt:variant>
    </vt:vector>
  </HeadingPairs>
  <TitlesOfParts>
    <vt:vector size="25" baseType="lpstr">
      <vt:lpstr>Arial</vt:lpstr>
      <vt:lpstr>Times New Roman</vt:lpstr>
      <vt:lpstr>Trebuchet MS</vt:lpstr>
      <vt:lpstr>Verdana</vt:lpstr>
      <vt:lpstr>Wingdings 3</vt:lpstr>
      <vt:lpstr>Грань</vt:lpstr>
      <vt:lpstr>Balloons</vt:lpstr>
      <vt:lpstr>12-мавзу. Гулзор ва майсазорлар барпо этиш асослари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Гулли экинзорларнинг шакллари</vt:lpstr>
      <vt:lpstr>Презентация PowerPoint</vt:lpstr>
      <vt:lpstr>Презентация PowerPoint</vt:lpstr>
      <vt:lpstr>Презентация PowerPoint</vt:lpstr>
      <vt:lpstr>Презентация PowerPoint</vt:lpstr>
      <vt:lpstr>Презентация PowerPoint</vt:lpstr>
      <vt:lpstr>Бордюрлар</vt:lpstr>
      <vt:lpstr>Партер</vt:lpstr>
      <vt:lpstr>Презентация PowerPoint</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Ем-хашак ўтлар  умумий тавсифи. Кўк беда аҳамияти ва  етиштириш технологияси</dc:title>
  <dc:creator>UserXP</dc:creator>
  <cp:lastModifiedBy>User</cp:lastModifiedBy>
  <cp:revision>66</cp:revision>
  <dcterms:created xsi:type="dcterms:W3CDTF">2011-05-03T08:53:25Z</dcterms:created>
  <dcterms:modified xsi:type="dcterms:W3CDTF">2019-11-23T03:56:08Z</dcterms:modified>
</cp:coreProperties>
</file>