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"/>
  </p:notesMasterIdLst>
  <p:sldIdLst>
    <p:sldId id="315" r:id="rId2"/>
    <p:sldId id="297" r:id="rId3"/>
    <p:sldId id="316" r:id="rId4"/>
    <p:sldId id="317" r:id="rId5"/>
    <p:sldId id="311" r:id="rId6"/>
    <p:sldId id="313" r:id="rId7"/>
    <p:sldId id="264" r:id="rId8"/>
    <p:sldId id="331" r:id="rId9"/>
    <p:sldId id="265" r:id="rId10"/>
    <p:sldId id="266" r:id="rId11"/>
    <p:sldId id="267" r:id="rId12"/>
    <p:sldId id="279" r:id="rId13"/>
    <p:sldId id="275" r:id="rId14"/>
    <p:sldId id="269" r:id="rId15"/>
    <p:sldId id="332" r:id="rId16"/>
    <p:sldId id="259" r:id="rId17"/>
    <p:sldId id="304" r:id="rId18"/>
    <p:sldId id="305" r:id="rId19"/>
    <p:sldId id="306" r:id="rId20"/>
    <p:sldId id="307" r:id="rId21"/>
    <p:sldId id="308" r:id="rId22"/>
    <p:sldId id="314" r:id="rId23"/>
    <p:sldId id="320" r:id="rId24"/>
    <p:sldId id="322" r:id="rId25"/>
    <p:sldId id="323" r:id="rId26"/>
    <p:sldId id="324" r:id="rId27"/>
    <p:sldId id="327" r:id="rId28"/>
    <p:sldId id="328" r:id="rId29"/>
    <p:sldId id="257" r:id="rId30"/>
    <p:sldId id="287" r:id="rId31"/>
    <p:sldId id="325" r:id="rId32"/>
    <p:sldId id="326" r:id="rId33"/>
    <p:sldId id="330" r:id="rId34"/>
    <p:sldId id="333" r:id="rId35"/>
  </p:sldIdLst>
  <p:sldSz cx="12192000" cy="6858000"/>
  <p:notesSz cx="6858000" cy="9144000"/>
  <p:defaultTextStyle>
    <a:defPPr>
      <a:defRPr lang="en-K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953" autoAdjust="0"/>
    <p:restoredTop sz="94660"/>
  </p:normalViewPr>
  <p:slideViewPr>
    <p:cSldViewPr snapToGrid="0">
      <p:cViewPr varScale="1">
        <p:scale>
          <a:sx n="72" d="100"/>
          <a:sy n="72" d="100"/>
        </p:scale>
        <p:origin x="70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KE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C107B5-C9D9-4829-816C-DDA2B491E623}" type="datetimeFigureOut">
              <a:rPr lang="en-KE" smtClean="0"/>
              <a:t>25/03/2024</a:t>
            </a:fld>
            <a:endParaRPr lang="en-KE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KE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K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D35A67-388F-4464-A90A-74664B8F880A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39561084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>
            <a:extLst>
              <a:ext uri="{FF2B5EF4-FFF2-40B4-BE49-F238E27FC236}">
                <a16:creationId xmlns:a16="http://schemas.microsoft.com/office/drawing/2014/main" id="{47FA53BD-FAD9-5DAB-D90B-AAE966DE588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5A6257B-E4DA-4AE5-9F8E-DAED513BC4A1}" type="slidenum">
              <a:rPr lang="en-US" altLang="en-KE"/>
              <a:pPr/>
              <a:t>7</a:t>
            </a:fld>
            <a:endParaRPr lang="en-US" altLang="en-KE"/>
          </a:p>
        </p:txBody>
      </p:sp>
      <p:sp>
        <p:nvSpPr>
          <p:cNvPr id="21506" name="Rectangle 2">
            <a:extLst>
              <a:ext uri="{FF2B5EF4-FFF2-40B4-BE49-F238E27FC236}">
                <a16:creationId xmlns:a16="http://schemas.microsoft.com/office/drawing/2014/main" id="{0EDF41FB-B5A8-A09B-2B8C-E96FD55A3C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6200" y="-1588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21507" name="Rectangle 3">
            <a:extLst>
              <a:ext uri="{FF2B5EF4-FFF2-40B4-BE49-F238E27FC236}">
                <a16:creationId xmlns:a16="http://schemas.microsoft.com/office/drawing/2014/main" id="{5D363422-2F12-01B7-6807-AA597625BA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6200" y="8575675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en-KE" sz="1000" i="1">
                <a:latin typeface="Times New Roman" panose="02020603050405020304" pitchFamily="18" charset="0"/>
              </a:rPr>
              <a:t>9</a:t>
            </a:r>
          </a:p>
        </p:txBody>
      </p:sp>
      <p:sp>
        <p:nvSpPr>
          <p:cNvPr id="21508" name="Rectangle 4">
            <a:extLst>
              <a:ext uri="{FF2B5EF4-FFF2-40B4-BE49-F238E27FC236}">
                <a16:creationId xmlns:a16="http://schemas.microsoft.com/office/drawing/2014/main" id="{05DADE36-6966-D3D7-866B-C45FCE7849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575675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21509" name="Rectangle 5">
            <a:extLst>
              <a:ext uri="{FF2B5EF4-FFF2-40B4-BE49-F238E27FC236}">
                <a16:creationId xmlns:a16="http://schemas.microsoft.com/office/drawing/2014/main" id="{A63A0B86-72DD-8A1D-ACC1-2BF26765BF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1588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21510" name="Rectangle 6">
            <a:extLst>
              <a:ext uri="{FF2B5EF4-FFF2-40B4-BE49-F238E27FC236}">
                <a16:creationId xmlns:a16="http://schemas.microsoft.com/office/drawing/2014/main" id="{A597E77D-E0F6-8914-C3DC-8FDCCAFE3B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6200" y="-1588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21511" name="Rectangle 7">
            <a:extLst>
              <a:ext uri="{FF2B5EF4-FFF2-40B4-BE49-F238E27FC236}">
                <a16:creationId xmlns:a16="http://schemas.microsoft.com/office/drawing/2014/main" id="{2C5F7AB2-9C58-72C4-3F46-FB55A660BD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6200" y="8575675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en-KE" sz="1000" i="1">
                <a:latin typeface="Times New Roman" panose="02020603050405020304" pitchFamily="18" charset="0"/>
              </a:rPr>
              <a:t>9</a:t>
            </a:r>
          </a:p>
        </p:txBody>
      </p:sp>
      <p:sp>
        <p:nvSpPr>
          <p:cNvPr id="21512" name="Rectangle 8">
            <a:extLst>
              <a:ext uri="{FF2B5EF4-FFF2-40B4-BE49-F238E27FC236}">
                <a16:creationId xmlns:a16="http://schemas.microsoft.com/office/drawing/2014/main" id="{141CF90F-6AC7-3AC3-7A8B-D2A4BD22AF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575675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21513" name="Rectangle 9">
            <a:extLst>
              <a:ext uri="{FF2B5EF4-FFF2-40B4-BE49-F238E27FC236}">
                <a16:creationId xmlns:a16="http://schemas.microsoft.com/office/drawing/2014/main" id="{9B442D74-F4D2-3619-9F45-12516332C7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1588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21514" name="Rectangle 10">
            <a:extLst>
              <a:ext uri="{FF2B5EF4-FFF2-40B4-BE49-F238E27FC236}">
                <a16:creationId xmlns:a16="http://schemas.microsoft.com/office/drawing/2014/main" id="{42531D51-8CBE-F532-2C2B-FB29241E55C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31800" y="682625"/>
            <a:ext cx="5994400" cy="3373438"/>
          </a:xfrm>
          <a:ln cap="flat"/>
        </p:spPr>
      </p:sp>
      <p:sp>
        <p:nvSpPr>
          <p:cNvPr id="21515" name="Rectangle 11">
            <a:extLst>
              <a:ext uri="{FF2B5EF4-FFF2-40B4-BE49-F238E27FC236}">
                <a16:creationId xmlns:a16="http://schemas.microsoft.com/office/drawing/2014/main" id="{C6FA6562-6983-AB42-9542-31FA742BB90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KE" altLang="en-KE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>
            <a:extLst>
              <a:ext uri="{FF2B5EF4-FFF2-40B4-BE49-F238E27FC236}">
                <a16:creationId xmlns:a16="http://schemas.microsoft.com/office/drawing/2014/main" id="{757301CF-69B6-1D16-1BAD-99BE9C29C54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A9BA3AF-8200-479E-8C77-720B01042246}" type="slidenum">
              <a:rPr lang="en-US" altLang="en-KE"/>
              <a:pPr/>
              <a:t>9</a:t>
            </a:fld>
            <a:endParaRPr lang="en-US" altLang="en-KE"/>
          </a:p>
        </p:txBody>
      </p:sp>
      <p:sp>
        <p:nvSpPr>
          <p:cNvPr id="23554" name="Rectangle 2">
            <a:extLst>
              <a:ext uri="{FF2B5EF4-FFF2-40B4-BE49-F238E27FC236}">
                <a16:creationId xmlns:a16="http://schemas.microsoft.com/office/drawing/2014/main" id="{E9082521-3A0D-81F9-9EE4-7B043B539B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6200" y="-1588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23555" name="Rectangle 3">
            <a:extLst>
              <a:ext uri="{FF2B5EF4-FFF2-40B4-BE49-F238E27FC236}">
                <a16:creationId xmlns:a16="http://schemas.microsoft.com/office/drawing/2014/main" id="{9CD6D0D7-B8A3-AE93-5B46-4CECDA551B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6200" y="8575675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en-KE" sz="1000" i="1">
                <a:latin typeface="Times New Roman" panose="02020603050405020304" pitchFamily="18" charset="0"/>
              </a:rPr>
              <a:t>10</a:t>
            </a:r>
          </a:p>
        </p:txBody>
      </p:sp>
      <p:sp>
        <p:nvSpPr>
          <p:cNvPr id="23556" name="Rectangle 4">
            <a:extLst>
              <a:ext uri="{FF2B5EF4-FFF2-40B4-BE49-F238E27FC236}">
                <a16:creationId xmlns:a16="http://schemas.microsoft.com/office/drawing/2014/main" id="{8F37714D-132F-0E14-9F4E-17C7B72BF5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575675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23557" name="Rectangle 5">
            <a:extLst>
              <a:ext uri="{FF2B5EF4-FFF2-40B4-BE49-F238E27FC236}">
                <a16:creationId xmlns:a16="http://schemas.microsoft.com/office/drawing/2014/main" id="{AA71D902-0E56-E53D-0FE5-2ACBF70337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1588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23558" name="Rectangle 6">
            <a:extLst>
              <a:ext uri="{FF2B5EF4-FFF2-40B4-BE49-F238E27FC236}">
                <a16:creationId xmlns:a16="http://schemas.microsoft.com/office/drawing/2014/main" id="{EB4C2347-BCF1-D8BE-C5B9-6A9D948299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6200" y="-1588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23559" name="Rectangle 7">
            <a:extLst>
              <a:ext uri="{FF2B5EF4-FFF2-40B4-BE49-F238E27FC236}">
                <a16:creationId xmlns:a16="http://schemas.microsoft.com/office/drawing/2014/main" id="{0FE62AB8-8F67-4AF7-F918-C3DC783BCB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6200" y="8575675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en-KE" sz="1000" i="1">
                <a:latin typeface="Times New Roman" panose="02020603050405020304" pitchFamily="18" charset="0"/>
              </a:rPr>
              <a:t>10</a:t>
            </a:r>
          </a:p>
        </p:txBody>
      </p:sp>
      <p:sp>
        <p:nvSpPr>
          <p:cNvPr id="23560" name="Rectangle 8">
            <a:extLst>
              <a:ext uri="{FF2B5EF4-FFF2-40B4-BE49-F238E27FC236}">
                <a16:creationId xmlns:a16="http://schemas.microsoft.com/office/drawing/2014/main" id="{F1B3E44A-A8DD-21A9-59B5-7B9A93EBF6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575675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23561" name="Rectangle 9">
            <a:extLst>
              <a:ext uri="{FF2B5EF4-FFF2-40B4-BE49-F238E27FC236}">
                <a16:creationId xmlns:a16="http://schemas.microsoft.com/office/drawing/2014/main" id="{8A085076-2AA1-001F-D64C-1FDC7CE983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1588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23562" name="Rectangle 10">
            <a:extLst>
              <a:ext uri="{FF2B5EF4-FFF2-40B4-BE49-F238E27FC236}">
                <a16:creationId xmlns:a16="http://schemas.microsoft.com/office/drawing/2014/main" id="{BCDAA759-E6E9-955D-2507-AEE208A75E2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31800" y="682625"/>
            <a:ext cx="5994400" cy="3373438"/>
          </a:xfrm>
          <a:ln cap="flat"/>
        </p:spPr>
      </p:sp>
      <p:sp>
        <p:nvSpPr>
          <p:cNvPr id="23563" name="Rectangle 11">
            <a:extLst>
              <a:ext uri="{FF2B5EF4-FFF2-40B4-BE49-F238E27FC236}">
                <a16:creationId xmlns:a16="http://schemas.microsoft.com/office/drawing/2014/main" id="{7BC5C121-78D5-D770-0671-49366B94DB0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KE" altLang="en-KE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>
            <a:extLst>
              <a:ext uri="{FF2B5EF4-FFF2-40B4-BE49-F238E27FC236}">
                <a16:creationId xmlns:a16="http://schemas.microsoft.com/office/drawing/2014/main" id="{C5784D79-F9D2-AB00-E8CA-92F0121D116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C581497-2C12-406D-996D-2385FA4593CD}" type="slidenum">
              <a:rPr lang="en-US" altLang="en-KE"/>
              <a:pPr/>
              <a:t>10</a:t>
            </a:fld>
            <a:endParaRPr lang="en-US" altLang="en-KE"/>
          </a:p>
        </p:txBody>
      </p:sp>
      <p:sp>
        <p:nvSpPr>
          <p:cNvPr id="25602" name="Rectangle 2">
            <a:extLst>
              <a:ext uri="{FF2B5EF4-FFF2-40B4-BE49-F238E27FC236}">
                <a16:creationId xmlns:a16="http://schemas.microsoft.com/office/drawing/2014/main" id="{AB3B35BA-C7FB-E2BB-076F-D38838704D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6200" y="-1588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25603" name="Rectangle 3">
            <a:extLst>
              <a:ext uri="{FF2B5EF4-FFF2-40B4-BE49-F238E27FC236}">
                <a16:creationId xmlns:a16="http://schemas.microsoft.com/office/drawing/2014/main" id="{CD66A407-8C04-E9B4-F5CD-10FD60400E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6200" y="8575675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en-KE" sz="1000" i="1">
                <a:latin typeface="Times New Roman" panose="02020603050405020304" pitchFamily="18" charset="0"/>
              </a:rPr>
              <a:t>11</a:t>
            </a:r>
          </a:p>
        </p:txBody>
      </p:sp>
      <p:sp>
        <p:nvSpPr>
          <p:cNvPr id="25604" name="Rectangle 4">
            <a:extLst>
              <a:ext uri="{FF2B5EF4-FFF2-40B4-BE49-F238E27FC236}">
                <a16:creationId xmlns:a16="http://schemas.microsoft.com/office/drawing/2014/main" id="{6DA2549A-25CD-3137-FEE9-1D596B7158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575675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25605" name="Rectangle 5">
            <a:extLst>
              <a:ext uri="{FF2B5EF4-FFF2-40B4-BE49-F238E27FC236}">
                <a16:creationId xmlns:a16="http://schemas.microsoft.com/office/drawing/2014/main" id="{7CC1F683-E288-E51A-3289-AE6F82F85F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1588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25606" name="Rectangle 6">
            <a:extLst>
              <a:ext uri="{FF2B5EF4-FFF2-40B4-BE49-F238E27FC236}">
                <a16:creationId xmlns:a16="http://schemas.microsoft.com/office/drawing/2014/main" id="{FCCD9B2C-ED6C-75B5-271A-077645CFA5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6200" y="-1588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25607" name="Rectangle 7">
            <a:extLst>
              <a:ext uri="{FF2B5EF4-FFF2-40B4-BE49-F238E27FC236}">
                <a16:creationId xmlns:a16="http://schemas.microsoft.com/office/drawing/2014/main" id="{C05C7BB1-C7F6-2CC6-5FEB-1A66588DFF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6200" y="8575675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en-KE" sz="1000" i="1">
                <a:latin typeface="Times New Roman" panose="02020603050405020304" pitchFamily="18" charset="0"/>
              </a:rPr>
              <a:t>11</a:t>
            </a:r>
          </a:p>
        </p:txBody>
      </p:sp>
      <p:sp>
        <p:nvSpPr>
          <p:cNvPr id="25608" name="Rectangle 8">
            <a:extLst>
              <a:ext uri="{FF2B5EF4-FFF2-40B4-BE49-F238E27FC236}">
                <a16:creationId xmlns:a16="http://schemas.microsoft.com/office/drawing/2014/main" id="{35EA5AC8-E59F-3C28-FBEB-6C3C80ABAD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575675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25609" name="Rectangle 9">
            <a:extLst>
              <a:ext uri="{FF2B5EF4-FFF2-40B4-BE49-F238E27FC236}">
                <a16:creationId xmlns:a16="http://schemas.microsoft.com/office/drawing/2014/main" id="{F112F4C4-FCF4-D892-FACE-BDCA59CFA3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1588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25610" name="Rectangle 10">
            <a:extLst>
              <a:ext uri="{FF2B5EF4-FFF2-40B4-BE49-F238E27FC236}">
                <a16:creationId xmlns:a16="http://schemas.microsoft.com/office/drawing/2014/main" id="{00F172D3-C276-21A0-7B73-57E66B01D22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31800" y="682625"/>
            <a:ext cx="5994400" cy="3373438"/>
          </a:xfrm>
          <a:ln cap="flat"/>
        </p:spPr>
      </p:sp>
      <p:sp>
        <p:nvSpPr>
          <p:cNvPr id="25611" name="Rectangle 11">
            <a:extLst>
              <a:ext uri="{FF2B5EF4-FFF2-40B4-BE49-F238E27FC236}">
                <a16:creationId xmlns:a16="http://schemas.microsoft.com/office/drawing/2014/main" id="{BC58DF36-901C-FD23-8498-C297B03C9D2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KE" altLang="en-KE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>
            <a:extLst>
              <a:ext uri="{FF2B5EF4-FFF2-40B4-BE49-F238E27FC236}">
                <a16:creationId xmlns:a16="http://schemas.microsoft.com/office/drawing/2014/main" id="{A7303480-178B-A0D9-545D-F2E55060006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B372BD9-F379-4B91-8FA8-A78DD2D3A1CE}" type="slidenum">
              <a:rPr lang="en-US" altLang="en-KE"/>
              <a:pPr/>
              <a:t>11</a:t>
            </a:fld>
            <a:endParaRPr lang="en-US" altLang="en-KE"/>
          </a:p>
        </p:txBody>
      </p:sp>
      <p:sp>
        <p:nvSpPr>
          <p:cNvPr id="27650" name="Rectangle 2">
            <a:extLst>
              <a:ext uri="{FF2B5EF4-FFF2-40B4-BE49-F238E27FC236}">
                <a16:creationId xmlns:a16="http://schemas.microsoft.com/office/drawing/2014/main" id="{EFCCFD54-69A8-5F5B-849B-C18BED87FB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6200" y="-1588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27651" name="Rectangle 3">
            <a:extLst>
              <a:ext uri="{FF2B5EF4-FFF2-40B4-BE49-F238E27FC236}">
                <a16:creationId xmlns:a16="http://schemas.microsoft.com/office/drawing/2014/main" id="{52FBBD08-35F3-26B9-922A-7EB14B6C96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6200" y="8575675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en-KE" sz="1000" i="1">
                <a:latin typeface="Times New Roman" panose="02020603050405020304" pitchFamily="18" charset="0"/>
              </a:rPr>
              <a:t>12</a:t>
            </a:r>
          </a:p>
        </p:txBody>
      </p:sp>
      <p:sp>
        <p:nvSpPr>
          <p:cNvPr id="27652" name="Rectangle 4">
            <a:extLst>
              <a:ext uri="{FF2B5EF4-FFF2-40B4-BE49-F238E27FC236}">
                <a16:creationId xmlns:a16="http://schemas.microsoft.com/office/drawing/2014/main" id="{E5B72F00-78BE-AEDC-4A3B-E42331D574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575675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27653" name="Rectangle 5">
            <a:extLst>
              <a:ext uri="{FF2B5EF4-FFF2-40B4-BE49-F238E27FC236}">
                <a16:creationId xmlns:a16="http://schemas.microsoft.com/office/drawing/2014/main" id="{F6217977-8E07-A5E5-F731-897E338035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1588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27654" name="Rectangle 6">
            <a:extLst>
              <a:ext uri="{FF2B5EF4-FFF2-40B4-BE49-F238E27FC236}">
                <a16:creationId xmlns:a16="http://schemas.microsoft.com/office/drawing/2014/main" id="{4BBD233F-8A78-0AD5-9B66-396E22B02F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6200" y="-1588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27655" name="Rectangle 7">
            <a:extLst>
              <a:ext uri="{FF2B5EF4-FFF2-40B4-BE49-F238E27FC236}">
                <a16:creationId xmlns:a16="http://schemas.microsoft.com/office/drawing/2014/main" id="{0D1A6E48-5FAC-F21E-D31D-3F939DB458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6200" y="8575675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en-KE" sz="1000" i="1">
                <a:latin typeface="Times New Roman" panose="02020603050405020304" pitchFamily="18" charset="0"/>
              </a:rPr>
              <a:t>12</a:t>
            </a:r>
          </a:p>
        </p:txBody>
      </p:sp>
      <p:sp>
        <p:nvSpPr>
          <p:cNvPr id="27656" name="Rectangle 8">
            <a:extLst>
              <a:ext uri="{FF2B5EF4-FFF2-40B4-BE49-F238E27FC236}">
                <a16:creationId xmlns:a16="http://schemas.microsoft.com/office/drawing/2014/main" id="{19535F1F-DF78-B514-7DBB-9D1C5EA66B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575675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27657" name="Rectangle 9">
            <a:extLst>
              <a:ext uri="{FF2B5EF4-FFF2-40B4-BE49-F238E27FC236}">
                <a16:creationId xmlns:a16="http://schemas.microsoft.com/office/drawing/2014/main" id="{E151E749-D873-1603-697C-A0E01613D2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1588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27658" name="Rectangle 10">
            <a:extLst>
              <a:ext uri="{FF2B5EF4-FFF2-40B4-BE49-F238E27FC236}">
                <a16:creationId xmlns:a16="http://schemas.microsoft.com/office/drawing/2014/main" id="{7BD36D0C-229D-0B25-731A-B1A8F054D61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31800" y="682625"/>
            <a:ext cx="5994400" cy="3373438"/>
          </a:xfrm>
          <a:ln cap="flat"/>
        </p:spPr>
      </p:sp>
      <p:sp>
        <p:nvSpPr>
          <p:cNvPr id="27659" name="Rectangle 11">
            <a:extLst>
              <a:ext uri="{FF2B5EF4-FFF2-40B4-BE49-F238E27FC236}">
                <a16:creationId xmlns:a16="http://schemas.microsoft.com/office/drawing/2014/main" id="{2FE38A79-EC6A-74A5-A589-86C5C7BD1E2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KE" altLang="en-KE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>
            <a:extLst>
              <a:ext uri="{FF2B5EF4-FFF2-40B4-BE49-F238E27FC236}">
                <a16:creationId xmlns:a16="http://schemas.microsoft.com/office/drawing/2014/main" id="{866DB2F8-4321-C477-CD79-1DDA3A10554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E7E31B9-EC9F-4433-A052-6C3908313EF8}" type="slidenum">
              <a:rPr lang="en-US" altLang="en-KE"/>
              <a:pPr/>
              <a:t>12</a:t>
            </a:fld>
            <a:endParaRPr lang="en-US" altLang="en-KE"/>
          </a:p>
        </p:txBody>
      </p:sp>
      <p:sp>
        <p:nvSpPr>
          <p:cNvPr id="52226" name="Rectangle 2">
            <a:extLst>
              <a:ext uri="{FF2B5EF4-FFF2-40B4-BE49-F238E27FC236}">
                <a16:creationId xmlns:a16="http://schemas.microsoft.com/office/drawing/2014/main" id="{34EBA9C7-EE25-1CDE-9ECC-B692B8BED2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6200" y="-1588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52227" name="Rectangle 3">
            <a:extLst>
              <a:ext uri="{FF2B5EF4-FFF2-40B4-BE49-F238E27FC236}">
                <a16:creationId xmlns:a16="http://schemas.microsoft.com/office/drawing/2014/main" id="{92B9CBA1-1638-5B71-BB59-D91E03DB55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6200" y="8575675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en-KE" sz="1000" i="1">
                <a:latin typeface="Times New Roman" panose="02020603050405020304" pitchFamily="18" charset="0"/>
              </a:rPr>
              <a:t>24</a:t>
            </a:r>
          </a:p>
        </p:txBody>
      </p:sp>
      <p:sp>
        <p:nvSpPr>
          <p:cNvPr id="52228" name="Rectangle 4">
            <a:extLst>
              <a:ext uri="{FF2B5EF4-FFF2-40B4-BE49-F238E27FC236}">
                <a16:creationId xmlns:a16="http://schemas.microsoft.com/office/drawing/2014/main" id="{352B9B8F-CD42-F145-27C7-C6970BD2F1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575675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52229" name="Rectangle 5">
            <a:extLst>
              <a:ext uri="{FF2B5EF4-FFF2-40B4-BE49-F238E27FC236}">
                <a16:creationId xmlns:a16="http://schemas.microsoft.com/office/drawing/2014/main" id="{F52E2087-67CD-4504-834B-3BB777319C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1588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52230" name="Rectangle 6">
            <a:extLst>
              <a:ext uri="{FF2B5EF4-FFF2-40B4-BE49-F238E27FC236}">
                <a16:creationId xmlns:a16="http://schemas.microsoft.com/office/drawing/2014/main" id="{678F6481-F280-6075-C219-37165A69C6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6200" y="-1588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52231" name="Rectangle 7">
            <a:extLst>
              <a:ext uri="{FF2B5EF4-FFF2-40B4-BE49-F238E27FC236}">
                <a16:creationId xmlns:a16="http://schemas.microsoft.com/office/drawing/2014/main" id="{16650E42-6CFF-8B04-F0F6-EC29AC76AA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6200" y="8575675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en-KE" sz="1000" i="1">
                <a:latin typeface="Times New Roman" panose="02020603050405020304" pitchFamily="18" charset="0"/>
              </a:rPr>
              <a:t>24</a:t>
            </a:r>
          </a:p>
        </p:txBody>
      </p:sp>
      <p:sp>
        <p:nvSpPr>
          <p:cNvPr id="52232" name="Rectangle 8">
            <a:extLst>
              <a:ext uri="{FF2B5EF4-FFF2-40B4-BE49-F238E27FC236}">
                <a16:creationId xmlns:a16="http://schemas.microsoft.com/office/drawing/2014/main" id="{BD3F2BB6-62D1-4213-5E5E-FF035FAB7B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575675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52233" name="Rectangle 9">
            <a:extLst>
              <a:ext uri="{FF2B5EF4-FFF2-40B4-BE49-F238E27FC236}">
                <a16:creationId xmlns:a16="http://schemas.microsoft.com/office/drawing/2014/main" id="{31CAD5DA-B350-6D59-8A17-5A53C3A4F5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1588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52234" name="Rectangle 10">
            <a:extLst>
              <a:ext uri="{FF2B5EF4-FFF2-40B4-BE49-F238E27FC236}">
                <a16:creationId xmlns:a16="http://schemas.microsoft.com/office/drawing/2014/main" id="{D4853452-E48C-DBED-5369-93C0061B380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31800" y="682625"/>
            <a:ext cx="5994400" cy="3373438"/>
          </a:xfrm>
          <a:ln cap="flat"/>
        </p:spPr>
      </p:sp>
      <p:sp>
        <p:nvSpPr>
          <p:cNvPr id="52235" name="Rectangle 11">
            <a:extLst>
              <a:ext uri="{FF2B5EF4-FFF2-40B4-BE49-F238E27FC236}">
                <a16:creationId xmlns:a16="http://schemas.microsoft.com/office/drawing/2014/main" id="{4ABC9856-F9A5-FF88-7A74-8B976A995D2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KE" altLang="en-KE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>
            <a:extLst>
              <a:ext uri="{FF2B5EF4-FFF2-40B4-BE49-F238E27FC236}">
                <a16:creationId xmlns:a16="http://schemas.microsoft.com/office/drawing/2014/main" id="{88021E9E-F09A-3B12-307B-7EB8866329E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EC03AA1-4C32-430C-B904-577F0F720DF5}" type="slidenum">
              <a:rPr lang="en-US" altLang="en-KE"/>
              <a:pPr/>
              <a:t>13</a:t>
            </a:fld>
            <a:endParaRPr lang="en-US" altLang="en-KE"/>
          </a:p>
        </p:txBody>
      </p:sp>
      <p:sp>
        <p:nvSpPr>
          <p:cNvPr id="44034" name="Rectangle 2">
            <a:extLst>
              <a:ext uri="{FF2B5EF4-FFF2-40B4-BE49-F238E27FC236}">
                <a16:creationId xmlns:a16="http://schemas.microsoft.com/office/drawing/2014/main" id="{8FC2D6AA-0A33-B200-B5FF-432E5415AC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6200" y="-1588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44035" name="Rectangle 3">
            <a:extLst>
              <a:ext uri="{FF2B5EF4-FFF2-40B4-BE49-F238E27FC236}">
                <a16:creationId xmlns:a16="http://schemas.microsoft.com/office/drawing/2014/main" id="{76CA3346-E51B-8C49-9261-D75AFB23C4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6200" y="8575675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en-KE" sz="1000" i="1">
                <a:latin typeface="Times New Roman" panose="02020603050405020304" pitchFamily="18" charset="0"/>
              </a:rPr>
              <a:t>20</a:t>
            </a:r>
          </a:p>
        </p:txBody>
      </p:sp>
      <p:sp>
        <p:nvSpPr>
          <p:cNvPr id="44036" name="Rectangle 4">
            <a:extLst>
              <a:ext uri="{FF2B5EF4-FFF2-40B4-BE49-F238E27FC236}">
                <a16:creationId xmlns:a16="http://schemas.microsoft.com/office/drawing/2014/main" id="{2CEC9D34-E4C4-2A2E-7D69-D26DCC4096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575675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44037" name="Rectangle 5">
            <a:extLst>
              <a:ext uri="{FF2B5EF4-FFF2-40B4-BE49-F238E27FC236}">
                <a16:creationId xmlns:a16="http://schemas.microsoft.com/office/drawing/2014/main" id="{58EEE0A0-804B-B010-04E1-634D43BB36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1588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44038" name="Rectangle 6">
            <a:extLst>
              <a:ext uri="{FF2B5EF4-FFF2-40B4-BE49-F238E27FC236}">
                <a16:creationId xmlns:a16="http://schemas.microsoft.com/office/drawing/2014/main" id="{152D7B83-72B2-FCF0-2EBB-EA787A051B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6200" y="-1588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44039" name="Rectangle 7">
            <a:extLst>
              <a:ext uri="{FF2B5EF4-FFF2-40B4-BE49-F238E27FC236}">
                <a16:creationId xmlns:a16="http://schemas.microsoft.com/office/drawing/2014/main" id="{83D88615-3826-3269-295C-0142DBDBE2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6200" y="8575675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en-KE" sz="1000" i="1">
                <a:latin typeface="Times New Roman" panose="02020603050405020304" pitchFamily="18" charset="0"/>
              </a:rPr>
              <a:t>20</a:t>
            </a:r>
          </a:p>
        </p:txBody>
      </p:sp>
      <p:sp>
        <p:nvSpPr>
          <p:cNvPr id="44040" name="Rectangle 8">
            <a:extLst>
              <a:ext uri="{FF2B5EF4-FFF2-40B4-BE49-F238E27FC236}">
                <a16:creationId xmlns:a16="http://schemas.microsoft.com/office/drawing/2014/main" id="{B5E6F8AD-D152-C774-8C2C-18EBD2B717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575675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44041" name="Rectangle 9">
            <a:extLst>
              <a:ext uri="{FF2B5EF4-FFF2-40B4-BE49-F238E27FC236}">
                <a16:creationId xmlns:a16="http://schemas.microsoft.com/office/drawing/2014/main" id="{53E02383-5BD3-67D4-6376-11FAD2C22B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1588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44042" name="Rectangle 10">
            <a:extLst>
              <a:ext uri="{FF2B5EF4-FFF2-40B4-BE49-F238E27FC236}">
                <a16:creationId xmlns:a16="http://schemas.microsoft.com/office/drawing/2014/main" id="{D3D847FC-AA3D-0DF3-5D3D-F05F058F808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31800" y="682625"/>
            <a:ext cx="5994400" cy="3373438"/>
          </a:xfrm>
          <a:ln cap="flat"/>
        </p:spPr>
      </p:sp>
      <p:sp>
        <p:nvSpPr>
          <p:cNvPr id="44043" name="Rectangle 11">
            <a:extLst>
              <a:ext uri="{FF2B5EF4-FFF2-40B4-BE49-F238E27FC236}">
                <a16:creationId xmlns:a16="http://schemas.microsoft.com/office/drawing/2014/main" id="{C4182949-32A1-0D6F-30FF-005ACAA249A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KE" altLang="en-KE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>
            <a:extLst>
              <a:ext uri="{FF2B5EF4-FFF2-40B4-BE49-F238E27FC236}">
                <a16:creationId xmlns:a16="http://schemas.microsoft.com/office/drawing/2014/main" id="{386769E7-BA0A-4E0E-677F-17759183901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BAE66EA-6D28-4340-A05B-01F82BBBCAEB}" type="slidenum">
              <a:rPr lang="en-US" altLang="en-KE"/>
              <a:pPr/>
              <a:t>14</a:t>
            </a:fld>
            <a:endParaRPr lang="en-US" altLang="en-KE"/>
          </a:p>
        </p:txBody>
      </p:sp>
      <p:sp>
        <p:nvSpPr>
          <p:cNvPr id="31746" name="Rectangle 2">
            <a:extLst>
              <a:ext uri="{FF2B5EF4-FFF2-40B4-BE49-F238E27FC236}">
                <a16:creationId xmlns:a16="http://schemas.microsoft.com/office/drawing/2014/main" id="{49862450-6041-3D21-FB7A-29E8F37E68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6200" y="-1588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31747" name="Rectangle 3">
            <a:extLst>
              <a:ext uri="{FF2B5EF4-FFF2-40B4-BE49-F238E27FC236}">
                <a16:creationId xmlns:a16="http://schemas.microsoft.com/office/drawing/2014/main" id="{6F21458C-E005-BD34-2981-EFBB2BE2AB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6200" y="8575675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en-KE" sz="1000" i="1">
                <a:latin typeface="Times New Roman" panose="02020603050405020304" pitchFamily="18" charset="0"/>
              </a:rPr>
              <a:t>14</a:t>
            </a:r>
          </a:p>
        </p:txBody>
      </p:sp>
      <p:sp>
        <p:nvSpPr>
          <p:cNvPr id="31748" name="Rectangle 4">
            <a:extLst>
              <a:ext uri="{FF2B5EF4-FFF2-40B4-BE49-F238E27FC236}">
                <a16:creationId xmlns:a16="http://schemas.microsoft.com/office/drawing/2014/main" id="{97FA14DC-449C-E721-0C2D-A76491D0B8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575675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31749" name="Rectangle 5">
            <a:extLst>
              <a:ext uri="{FF2B5EF4-FFF2-40B4-BE49-F238E27FC236}">
                <a16:creationId xmlns:a16="http://schemas.microsoft.com/office/drawing/2014/main" id="{8CB0254E-0C8D-7066-EF31-7489A98380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1588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31750" name="Rectangle 6">
            <a:extLst>
              <a:ext uri="{FF2B5EF4-FFF2-40B4-BE49-F238E27FC236}">
                <a16:creationId xmlns:a16="http://schemas.microsoft.com/office/drawing/2014/main" id="{013F4A70-C374-F74D-126C-A5627D8BE0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6200" y="-1588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31751" name="Rectangle 7">
            <a:extLst>
              <a:ext uri="{FF2B5EF4-FFF2-40B4-BE49-F238E27FC236}">
                <a16:creationId xmlns:a16="http://schemas.microsoft.com/office/drawing/2014/main" id="{F3C1B468-7379-7AAC-7D10-8984A8B9D3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6200" y="8575675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en-KE" sz="1000" i="1">
                <a:latin typeface="Times New Roman" panose="02020603050405020304" pitchFamily="18" charset="0"/>
              </a:rPr>
              <a:t>14</a:t>
            </a:r>
          </a:p>
        </p:txBody>
      </p:sp>
      <p:sp>
        <p:nvSpPr>
          <p:cNvPr id="31752" name="Rectangle 8">
            <a:extLst>
              <a:ext uri="{FF2B5EF4-FFF2-40B4-BE49-F238E27FC236}">
                <a16:creationId xmlns:a16="http://schemas.microsoft.com/office/drawing/2014/main" id="{1514F511-5535-86A9-56B0-DCC7ABB92E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575675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31753" name="Rectangle 9">
            <a:extLst>
              <a:ext uri="{FF2B5EF4-FFF2-40B4-BE49-F238E27FC236}">
                <a16:creationId xmlns:a16="http://schemas.microsoft.com/office/drawing/2014/main" id="{4BA4B6FE-497B-D197-6DB4-479203C370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1588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31754" name="Rectangle 10">
            <a:extLst>
              <a:ext uri="{FF2B5EF4-FFF2-40B4-BE49-F238E27FC236}">
                <a16:creationId xmlns:a16="http://schemas.microsoft.com/office/drawing/2014/main" id="{C0804C0C-2ED7-9554-4C54-CDBCC5F09C2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31800" y="682625"/>
            <a:ext cx="5994400" cy="3373438"/>
          </a:xfrm>
          <a:ln cap="flat"/>
        </p:spPr>
      </p:sp>
      <p:sp>
        <p:nvSpPr>
          <p:cNvPr id="31755" name="Rectangle 11">
            <a:extLst>
              <a:ext uri="{FF2B5EF4-FFF2-40B4-BE49-F238E27FC236}">
                <a16:creationId xmlns:a16="http://schemas.microsoft.com/office/drawing/2014/main" id="{6566D815-9EDD-2E9A-44C7-E72D69C1F66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KE" altLang="en-KE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B1A1B7B8-D145-1094-CB30-0D139F0014F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7990685-6D34-44B7-BEBF-4C5F94788B09}" type="slidenum">
              <a:rPr lang="en-US" altLang="en-KE"/>
              <a:pPr/>
              <a:t>16</a:t>
            </a:fld>
            <a:endParaRPr lang="en-US" altLang="en-KE"/>
          </a:p>
        </p:txBody>
      </p:sp>
      <p:sp>
        <p:nvSpPr>
          <p:cNvPr id="9218" name="Rectangle 2">
            <a:extLst>
              <a:ext uri="{FF2B5EF4-FFF2-40B4-BE49-F238E27FC236}">
                <a16:creationId xmlns:a16="http://schemas.microsoft.com/office/drawing/2014/main" id="{AC578DF8-A39C-C02E-41C2-5DCF2858043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13EF4FC3-3D4A-E54A-2C5A-93FEA825CBF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KE" altLang="en-KE"/>
          </a:p>
        </p:txBody>
      </p:sp>
    </p:spTree>
    <p:extLst>
      <p:ext uri="{BB962C8B-B14F-4D97-AF65-F5344CB8AC3E}">
        <p14:creationId xmlns:p14="http://schemas.microsoft.com/office/powerpoint/2010/main" val="125900417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>
            <a:extLst>
              <a:ext uri="{FF2B5EF4-FFF2-40B4-BE49-F238E27FC236}">
                <a16:creationId xmlns:a16="http://schemas.microsoft.com/office/drawing/2014/main" id="{7EDAAFB2-28AE-04EF-59FF-9EF5D5DB2BA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68B252C-24E1-4635-BC1F-C44FC7700D88}" type="slidenum">
              <a:rPr lang="en-US" altLang="en-KE"/>
              <a:pPr/>
              <a:t>17</a:t>
            </a:fld>
            <a:endParaRPr lang="en-US" altLang="en-KE"/>
          </a:p>
        </p:txBody>
      </p:sp>
      <p:sp>
        <p:nvSpPr>
          <p:cNvPr id="103426" name="Rectangle 2">
            <a:extLst>
              <a:ext uri="{FF2B5EF4-FFF2-40B4-BE49-F238E27FC236}">
                <a16:creationId xmlns:a16="http://schemas.microsoft.com/office/drawing/2014/main" id="{732C17E7-4208-ADA7-7263-0738A775D6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6200" y="-1588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103427" name="Rectangle 3">
            <a:extLst>
              <a:ext uri="{FF2B5EF4-FFF2-40B4-BE49-F238E27FC236}">
                <a16:creationId xmlns:a16="http://schemas.microsoft.com/office/drawing/2014/main" id="{D5D1E64F-4829-8688-A58C-8815DDC6BD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6200" y="8575675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en-KE" sz="1000" i="1">
                <a:latin typeface="Times New Roman" panose="02020603050405020304" pitchFamily="18" charset="0"/>
              </a:rPr>
              <a:t>49</a:t>
            </a:r>
          </a:p>
        </p:txBody>
      </p:sp>
      <p:sp>
        <p:nvSpPr>
          <p:cNvPr id="103428" name="Rectangle 4">
            <a:extLst>
              <a:ext uri="{FF2B5EF4-FFF2-40B4-BE49-F238E27FC236}">
                <a16:creationId xmlns:a16="http://schemas.microsoft.com/office/drawing/2014/main" id="{087D4A38-AE90-9145-AB3A-CBC5D8C867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575675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103429" name="Rectangle 5">
            <a:extLst>
              <a:ext uri="{FF2B5EF4-FFF2-40B4-BE49-F238E27FC236}">
                <a16:creationId xmlns:a16="http://schemas.microsoft.com/office/drawing/2014/main" id="{37D34F05-5A1D-AECC-56FD-13DC54444D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1588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103430" name="Rectangle 6">
            <a:extLst>
              <a:ext uri="{FF2B5EF4-FFF2-40B4-BE49-F238E27FC236}">
                <a16:creationId xmlns:a16="http://schemas.microsoft.com/office/drawing/2014/main" id="{1434A70C-E792-CB4E-C336-EF27FA44B6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6200" y="-1588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103431" name="Rectangle 7">
            <a:extLst>
              <a:ext uri="{FF2B5EF4-FFF2-40B4-BE49-F238E27FC236}">
                <a16:creationId xmlns:a16="http://schemas.microsoft.com/office/drawing/2014/main" id="{5BC22554-04AC-7C6F-8BAB-F6C6FAE5D9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6200" y="8575675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en-KE" sz="1000" i="1">
                <a:latin typeface="Times New Roman" panose="02020603050405020304" pitchFamily="18" charset="0"/>
              </a:rPr>
              <a:t>48</a:t>
            </a:r>
          </a:p>
        </p:txBody>
      </p:sp>
      <p:sp>
        <p:nvSpPr>
          <p:cNvPr id="103432" name="Rectangle 8">
            <a:extLst>
              <a:ext uri="{FF2B5EF4-FFF2-40B4-BE49-F238E27FC236}">
                <a16:creationId xmlns:a16="http://schemas.microsoft.com/office/drawing/2014/main" id="{16913836-D112-0C1A-A6A9-C0A33EC60D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575675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103433" name="Rectangle 9">
            <a:extLst>
              <a:ext uri="{FF2B5EF4-FFF2-40B4-BE49-F238E27FC236}">
                <a16:creationId xmlns:a16="http://schemas.microsoft.com/office/drawing/2014/main" id="{D4B125FC-11F6-121B-33BE-27A772A629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1588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103434" name="Rectangle 10">
            <a:extLst>
              <a:ext uri="{FF2B5EF4-FFF2-40B4-BE49-F238E27FC236}">
                <a16:creationId xmlns:a16="http://schemas.microsoft.com/office/drawing/2014/main" id="{E3BC8120-438C-6970-C52E-F1664A7D838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31800" y="682625"/>
            <a:ext cx="5994400" cy="3373438"/>
          </a:xfrm>
          <a:ln cap="flat"/>
        </p:spPr>
      </p:sp>
      <p:sp>
        <p:nvSpPr>
          <p:cNvPr id="103435" name="Rectangle 11">
            <a:extLst>
              <a:ext uri="{FF2B5EF4-FFF2-40B4-BE49-F238E27FC236}">
                <a16:creationId xmlns:a16="http://schemas.microsoft.com/office/drawing/2014/main" id="{4D41D38C-0B52-B019-D445-C041DD97228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KE" altLang="en-KE"/>
          </a:p>
        </p:txBody>
      </p:sp>
    </p:spTree>
    <p:extLst>
      <p:ext uri="{BB962C8B-B14F-4D97-AF65-F5344CB8AC3E}">
        <p14:creationId xmlns:p14="http://schemas.microsoft.com/office/powerpoint/2010/main" val="11638446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>
            <a:extLst>
              <a:ext uri="{FF2B5EF4-FFF2-40B4-BE49-F238E27FC236}">
                <a16:creationId xmlns:a16="http://schemas.microsoft.com/office/drawing/2014/main" id="{7F172567-6599-FB39-CE9E-5F459637760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7483211-E9B1-49EC-84CE-EA045BD02F7F}" type="slidenum">
              <a:rPr lang="en-US" altLang="en-KE"/>
              <a:pPr/>
              <a:t>18</a:t>
            </a:fld>
            <a:endParaRPr lang="en-US" altLang="en-KE"/>
          </a:p>
        </p:txBody>
      </p:sp>
      <p:sp>
        <p:nvSpPr>
          <p:cNvPr id="105474" name="Rectangle 2">
            <a:extLst>
              <a:ext uri="{FF2B5EF4-FFF2-40B4-BE49-F238E27FC236}">
                <a16:creationId xmlns:a16="http://schemas.microsoft.com/office/drawing/2014/main" id="{6EFEBA97-2A11-47AB-DAA8-948973F613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6200" y="-1588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105475" name="Rectangle 3">
            <a:extLst>
              <a:ext uri="{FF2B5EF4-FFF2-40B4-BE49-F238E27FC236}">
                <a16:creationId xmlns:a16="http://schemas.microsoft.com/office/drawing/2014/main" id="{A09786DD-6C2E-BD81-64E7-1140569634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6200" y="8575675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en-KE" sz="1000" i="1">
                <a:latin typeface="Times New Roman" panose="02020603050405020304" pitchFamily="18" charset="0"/>
              </a:rPr>
              <a:t>50</a:t>
            </a:r>
          </a:p>
        </p:txBody>
      </p:sp>
      <p:sp>
        <p:nvSpPr>
          <p:cNvPr id="105476" name="Rectangle 4">
            <a:extLst>
              <a:ext uri="{FF2B5EF4-FFF2-40B4-BE49-F238E27FC236}">
                <a16:creationId xmlns:a16="http://schemas.microsoft.com/office/drawing/2014/main" id="{3E99B8D4-AC08-3C55-6E84-54BC8DE3A6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575675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105477" name="Rectangle 5">
            <a:extLst>
              <a:ext uri="{FF2B5EF4-FFF2-40B4-BE49-F238E27FC236}">
                <a16:creationId xmlns:a16="http://schemas.microsoft.com/office/drawing/2014/main" id="{28F1392E-E264-862E-A484-5858E01504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1588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105478" name="Rectangle 6">
            <a:extLst>
              <a:ext uri="{FF2B5EF4-FFF2-40B4-BE49-F238E27FC236}">
                <a16:creationId xmlns:a16="http://schemas.microsoft.com/office/drawing/2014/main" id="{5FDEC9D4-BC4D-11DB-10B1-75DC959864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6200" y="-1588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105479" name="Rectangle 7">
            <a:extLst>
              <a:ext uri="{FF2B5EF4-FFF2-40B4-BE49-F238E27FC236}">
                <a16:creationId xmlns:a16="http://schemas.microsoft.com/office/drawing/2014/main" id="{AE21838A-139D-C70A-25EB-AE3168F84E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6200" y="8575675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en-KE" sz="1000" i="1">
                <a:latin typeface="Times New Roman" panose="02020603050405020304" pitchFamily="18" charset="0"/>
              </a:rPr>
              <a:t>49</a:t>
            </a:r>
          </a:p>
        </p:txBody>
      </p:sp>
      <p:sp>
        <p:nvSpPr>
          <p:cNvPr id="105480" name="Rectangle 8">
            <a:extLst>
              <a:ext uri="{FF2B5EF4-FFF2-40B4-BE49-F238E27FC236}">
                <a16:creationId xmlns:a16="http://schemas.microsoft.com/office/drawing/2014/main" id="{44445787-0E1D-1079-A06F-058B3FFD02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575675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105481" name="Rectangle 9">
            <a:extLst>
              <a:ext uri="{FF2B5EF4-FFF2-40B4-BE49-F238E27FC236}">
                <a16:creationId xmlns:a16="http://schemas.microsoft.com/office/drawing/2014/main" id="{CF385A16-01B2-DF4B-E1B0-CE425849CE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1588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105482" name="Rectangle 10">
            <a:extLst>
              <a:ext uri="{FF2B5EF4-FFF2-40B4-BE49-F238E27FC236}">
                <a16:creationId xmlns:a16="http://schemas.microsoft.com/office/drawing/2014/main" id="{A00F6ABD-10BC-D7B3-270F-8103EC0908F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31800" y="682625"/>
            <a:ext cx="5994400" cy="3373438"/>
          </a:xfrm>
          <a:ln cap="flat"/>
        </p:spPr>
      </p:sp>
      <p:sp>
        <p:nvSpPr>
          <p:cNvPr id="105483" name="Rectangle 11">
            <a:extLst>
              <a:ext uri="{FF2B5EF4-FFF2-40B4-BE49-F238E27FC236}">
                <a16:creationId xmlns:a16="http://schemas.microsoft.com/office/drawing/2014/main" id="{DAD78C10-04A2-D45A-37B7-7C62AC9510B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KE" altLang="en-KE"/>
          </a:p>
        </p:txBody>
      </p:sp>
    </p:spTree>
    <p:extLst>
      <p:ext uri="{BB962C8B-B14F-4D97-AF65-F5344CB8AC3E}">
        <p14:creationId xmlns:p14="http://schemas.microsoft.com/office/powerpoint/2010/main" val="22114108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>
            <a:extLst>
              <a:ext uri="{FF2B5EF4-FFF2-40B4-BE49-F238E27FC236}">
                <a16:creationId xmlns:a16="http://schemas.microsoft.com/office/drawing/2014/main" id="{E69BA927-0BEC-8820-EFF3-B7222CE3E16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FB9CE97-B51C-4895-A1E5-70316439C25F}" type="slidenum">
              <a:rPr lang="en-US" altLang="en-KE"/>
              <a:pPr/>
              <a:t>19</a:t>
            </a:fld>
            <a:endParaRPr lang="en-US" altLang="en-KE"/>
          </a:p>
        </p:txBody>
      </p:sp>
      <p:sp>
        <p:nvSpPr>
          <p:cNvPr id="107522" name="Rectangle 2">
            <a:extLst>
              <a:ext uri="{FF2B5EF4-FFF2-40B4-BE49-F238E27FC236}">
                <a16:creationId xmlns:a16="http://schemas.microsoft.com/office/drawing/2014/main" id="{CE5B58C8-DDEB-3730-3905-781D55CFFC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6200" y="-1588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107523" name="Rectangle 3">
            <a:extLst>
              <a:ext uri="{FF2B5EF4-FFF2-40B4-BE49-F238E27FC236}">
                <a16:creationId xmlns:a16="http://schemas.microsoft.com/office/drawing/2014/main" id="{BACA5430-6880-A925-9B9B-7ED49A9901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6200" y="8575675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en-KE" sz="1000" i="1">
                <a:latin typeface="Times New Roman" panose="02020603050405020304" pitchFamily="18" charset="0"/>
              </a:rPr>
              <a:t>51</a:t>
            </a:r>
          </a:p>
        </p:txBody>
      </p:sp>
      <p:sp>
        <p:nvSpPr>
          <p:cNvPr id="107524" name="Rectangle 4">
            <a:extLst>
              <a:ext uri="{FF2B5EF4-FFF2-40B4-BE49-F238E27FC236}">
                <a16:creationId xmlns:a16="http://schemas.microsoft.com/office/drawing/2014/main" id="{48913BF9-36D6-F83A-5E01-049844EEB5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575675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107525" name="Rectangle 5">
            <a:extLst>
              <a:ext uri="{FF2B5EF4-FFF2-40B4-BE49-F238E27FC236}">
                <a16:creationId xmlns:a16="http://schemas.microsoft.com/office/drawing/2014/main" id="{544D840D-B2CD-6DDA-9364-1C18C9D9B2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1588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107526" name="Rectangle 6">
            <a:extLst>
              <a:ext uri="{FF2B5EF4-FFF2-40B4-BE49-F238E27FC236}">
                <a16:creationId xmlns:a16="http://schemas.microsoft.com/office/drawing/2014/main" id="{012F4509-D890-1EDF-0CE4-C4024EF6C5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6200" y="-1588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107527" name="Rectangle 7">
            <a:extLst>
              <a:ext uri="{FF2B5EF4-FFF2-40B4-BE49-F238E27FC236}">
                <a16:creationId xmlns:a16="http://schemas.microsoft.com/office/drawing/2014/main" id="{58CE9BDF-263B-440A-1AA0-77CF75C94E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6200" y="8575675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en-KE" sz="1000" i="1">
                <a:latin typeface="Times New Roman" panose="02020603050405020304" pitchFamily="18" charset="0"/>
              </a:rPr>
              <a:t>50</a:t>
            </a:r>
          </a:p>
        </p:txBody>
      </p:sp>
      <p:sp>
        <p:nvSpPr>
          <p:cNvPr id="107528" name="Rectangle 8">
            <a:extLst>
              <a:ext uri="{FF2B5EF4-FFF2-40B4-BE49-F238E27FC236}">
                <a16:creationId xmlns:a16="http://schemas.microsoft.com/office/drawing/2014/main" id="{DC89D485-D5D2-7279-1D81-ADA9C4B836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575675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107529" name="Rectangle 9">
            <a:extLst>
              <a:ext uri="{FF2B5EF4-FFF2-40B4-BE49-F238E27FC236}">
                <a16:creationId xmlns:a16="http://schemas.microsoft.com/office/drawing/2014/main" id="{BAB9C326-0DB9-B376-22F9-F0ADD20526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1588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107530" name="Rectangle 10">
            <a:extLst>
              <a:ext uri="{FF2B5EF4-FFF2-40B4-BE49-F238E27FC236}">
                <a16:creationId xmlns:a16="http://schemas.microsoft.com/office/drawing/2014/main" id="{08628E8F-C440-3412-AA73-BBA21402BC8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31800" y="682625"/>
            <a:ext cx="5994400" cy="3373438"/>
          </a:xfrm>
          <a:ln cap="flat"/>
        </p:spPr>
      </p:sp>
      <p:sp>
        <p:nvSpPr>
          <p:cNvPr id="107531" name="Rectangle 11">
            <a:extLst>
              <a:ext uri="{FF2B5EF4-FFF2-40B4-BE49-F238E27FC236}">
                <a16:creationId xmlns:a16="http://schemas.microsoft.com/office/drawing/2014/main" id="{0B0343D0-8910-BC81-8F7B-F798B0EC7AA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KE" altLang="en-KE"/>
          </a:p>
        </p:txBody>
      </p:sp>
    </p:spTree>
    <p:extLst>
      <p:ext uri="{BB962C8B-B14F-4D97-AF65-F5344CB8AC3E}">
        <p14:creationId xmlns:p14="http://schemas.microsoft.com/office/powerpoint/2010/main" val="169520753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>
            <a:extLst>
              <a:ext uri="{FF2B5EF4-FFF2-40B4-BE49-F238E27FC236}">
                <a16:creationId xmlns:a16="http://schemas.microsoft.com/office/drawing/2014/main" id="{2E593309-14D2-1D7C-7A23-859D22D32CE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6617006-FE2D-4AA0-8183-6A609E44E65B}" type="slidenum">
              <a:rPr lang="en-US" altLang="en-KE"/>
              <a:pPr/>
              <a:t>20</a:t>
            </a:fld>
            <a:endParaRPr lang="en-US" altLang="en-KE"/>
          </a:p>
        </p:txBody>
      </p:sp>
      <p:sp>
        <p:nvSpPr>
          <p:cNvPr id="109570" name="Rectangle 2">
            <a:extLst>
              <a:ext uri="{FF2B5EF4-FFF2-40B4-BE49-F238E27FC236}">
                <a16:creationId xmlns:a16="http://schemas.microsoft.com/office/drawing/2014/main" id="{BD300843-DAFF-4609-536E-775E0B81B9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6200" y="-1588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6A08D930-A5D8-2825-2943-1FDE5C7024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6200" y="8575675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en-KE" sz="1000" i="1">
                <a:latin typeface="Times New Roman" panose="02020603050405020304" pitchFamily="18" charset="0"/>
              </a:rPr>
              <a:t>52</a:t>
            </a:r>
          </a:p>
        </p:txBody>
      </p:sp>
      <p:sp>
        <p:nvSpPr>
          <p:cNvPr id="109572" name="Rectangle 4">
            <a:extLst>
              <a:ext uri="{FF2B5EF4-FFF2-40B4-BE49-F238E27FC236}">
                <a16:creationId xmlns:a16="http://schemas.microsoft.com/office/drawing/2014/main" id="{4881C389-A502-8038-F8C7-F76917DDF3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575675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109573" name="Rectangle 5">
            <a:extLst>
              <a:ext uri="{FF2B5EF4-FFF2-40B4-BE49-F238E27FC236}">
                <a16:creationId xmlns:a16="http://schemas.microsoft.com/office/drawing/2014/main" id="{EC931AEE-41CC-73F8-6F7C-8BC1115F2C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1588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109574" name="Rectangle 6">
            <a:extLst>
              <a:ext uri="{FF2B5EF4-FFF2-40B4-BE49-F238E27FC236}">
                <a16:creationId xmlns:a16="http://schemas.microsoft.com/office/drawing/2014/main" id="{4AC877FF-0B1C-9418-F617-FC435FA9B1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6200" y="-1588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109575" name="Rectangle 7">
            <a:extLst>
              <a:ext uri="{FF2B5EF4-FFF2-40B4-BE49-F238E27FC236}">
                <a16:creationId xmlns:a16="http://schemas.microsoft.com/office/drawing/2014/main" id="{FFF590CB-CEF4-0A59-7B4C-520AA09A18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6200" y="8575675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en-KE" sz="1000" i="1">
                <a:latin typeface="Times New Roman" panose="02020603050405020304" pitchFamily="18" charset="0"/>
              </a:rPr>
              <a:t>51</a:t>
            </a:r>
          </a:p>
        </p:txBody>
      </p:sp>
      <p:sp>
        <p:nvSpPr>
          <p:cNvPr id="109576" name="Rectangle 8">
            <a:extLst>
              <a:ext uri="{FF2B5EF4-FFF2-40B4-BE49-F238E27FC236}">
                <a16:creationId xmlns:a16="http://schemas.microsoft.com/office/drawing/2014/main" id="{B119D43C-6960-997F-B867-18B9B1F3EA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575675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109577" name="Rectangle 9">
            <a:extLst>
              <a:ext uri="{FF2B5EF4-FFF2-40B4-BE49-F238E27FC236}">
                <a16:creationId xmlns:a16="http://schemas.microsoft.com/office/drawing/2014/main" id="{595719CE-0432-77E0-EBFD-D71DE1D5E8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1588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109578" name="Rectangle 10">
            <a:extLst>
              <a:ext uri="{FF2B5EF4-FFF2-40B4-BE49-F238E27FC236}">
                <a16:creationId xmlns:a16="http://schemas.microsoft.com/office/drawing/2014/main" id="{FFDA0447-9DA1-1833-568A-AFDC6603C33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31800" y="682625"/>
            <a:ext cx="5994400" cy="3373438"/>
          </a:xfrm>
          <a:ln cap="flat"/>
        </p:spPr>
      </p:sp>
      <p:sp>
        <p:nvSpPr>
          <p:cNvPr id="109579" name="Rectangle 11">
            <a:extLst>
              <a:ext uri="{FF2B5EF4-FFF2-40B4-BE49-F238E27FC236}">
                <a16:creationId xmlns:a16="http://schemas.microsoft.com/office/drawing/2014/main" id="{ED816176-185D-F6B0-8A45-42E8C2C4148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KE" altLang="en-KE"/>
          </a:p>
        </p:txBody>
      </p:sp>
    </p:spTree>
    <p:extLst>
      <p:ext uri="{BB962C8B-B14F-4D97-AF65-F5344CB8AC3E}">
        <p14:creationId xmlns:p14="http://schemas.microsoft.com/office/powerpoint/2010/main" val="387773356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>
            <a:extLst>
              <a:ext uri="{FF2B5EF4-FFF2-40B4-BE49-F238E27FC236}">
                <a16:creationId xmlns:a16="http://schemas.microsoft.com/office/drawing/2014/main" id="{368689FE-2D78-1C73-1C4D-6D345541771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52A535B-10F2-4545-8F0D-9CD523CAEB86}" type="slidenum">
              <a:rPr lang="en-US" altLang="en-KE"/>
              <a:pPr/>
              <a:t>21</a:t>
            </a:fld>
            <a:endParaRPr lang="en-US" altLang="en-KE"/>
          </a:p>
        </p:txBody>
      </p:sp>
      <p:sp>
        <p:nvSpPr>
          <p:cNvPr id="111618" name="Rectangle 2">
            <a:extLst>
              <a:ext uri="{FF2B5EF4-FFF2-40B4-BE49-F238E27FC236}">
                <a16:creationId xmlns:a16="http://schemas.microsoft.com/office/drawing/2014/main" id="{2FC505C0-10D9-B1D4-F6F4-F212E669A7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6200" y="-1588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111619" name="Rectangle 3">
            <a:extLst>
              <a:ext uri="{FF2B5EF4-FFF2-40B4-BE49-F238E27FC236}">
                <a16:creationId xmlns:a16="http://schemas.microsoft.com/office/drawing/2014/main" id="{0117DAA7-302B-FD27-6501-1600C1179C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6200" y="8575675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en-KE" sz="1000" i="1">
                <a:latin typeface="Times New Roman" panose="02020603050405020304" pitchFamily="18" charset="0"/>
              </a:rPr>
              <a:t>53</a:t>
            </a:r>
          </a:p>
        </p:txBody>
      </p:sp>
      <p:sp>
        <p:nvSpPr>
          <p:cNvPr id="111620" name="Rectangle 4">
            <a:extLst>
              <a:ext uri="{FF2B5EF4-FFF2-40B4-BE49-F238E27FC236}">
                <a16:creationId xmlns:a16="http://schemas.microsoft.com/office/drawing/2014/main" id="{E086D117-18E7-9C2F-5A03-9346C5C0B1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575675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111621" name="Rectangle 5">
            <a:extLst>
              <a:ext uri="{FF2B5EF4-FFF2-40B4-BE49-F238E27FC236}">
                <a16:creationId xmlns:a16="http://schemas.microsoft.com/office/drawing/2014/main" id="{FF8B120B-559F-EEAB-4D2A-550FDCAC12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1588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111622" name="Rectangle 6">
            <a:extLst>
              <a:ext uri="{FF2B5EF4-FFF2-40B4-BE49-F238E27FC236}">
                <a16:creationId xmlns:a16="http://schemas.microsoft.com/office/drawing/2014/main" id="{A86B7E30-FF3F-5E21-ED8B-01E23E5CF0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6200" y="-1588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111623" name="Rectangle 7">
            <a:extLst>
              <a:ext uri="{FF2B5EF4-FFF2-40B4-BE49-F238E27FC236}">
                <a16:creationId xmlns:a16="http://schemas.microsoft.com/office/drawing/2014/main" id="{82BB0ECC-0D5E-14A0-50DE-4A23069FE9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6200" y="8575675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/>
            <a:r>
              <a:rPr lang="en-US" altLang="en-KE" sz="1000" i="1">
                <a:latin typeface="Times New Roman" panose="02020603050405020304" pitchFamily="18" charset="0"/>
              </a:rPr>
              <a:t>52</a:t>
            </a:r>
          </a:p>
        </p:txBody>
      </p:sp>
      <p:sp>
        <p:nvSpPr>
          <p:cNvPr id="111624" name="Rectangle 8">
            <a:extLst>
              <a:ext uri="{FF2B5EF4-FFF2-40B4-BE49-F238E27FC236}">
                <a16:creationId xmlns:a16="http://schemas.microsoft.com/office/drawing/2014/main" id="{1B2EEA55-D37F-F71F-C963-9B09DA7958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575675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111625" name="Rectangle 9">
            <a:extLst>
              <a:ext uri="{FF2B5EF4-FFF2-40B4-BE49-F238E27FC236}">
                <a16:creationId xmlns:a16="http://schemas.microsoft.com/office/drawing/2014/main" id="{CDC77BCE-7A58-0F6F-7170-739AE33CFA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1588"/>
            <a:ext cx="2971800" cy="45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111626" name="Rectangle 10">
            <a:extLst>
              <a:ext uri="{FF2B5EF4-FFF2-40B4-BE49-F238E27FC236}">
                <a16:creationId xmlns:a16="http://schemas.microsoft.com/office/drawing/2014/main" id="{84359868-DF5D-44F4-21F4-9D2BC38470A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31800" y="682625"/>
            <a:ext cx="5994400" cy="3373438"/>
          </a:xfrm>
          <a:ln cap="flat"/>
        </p:spPr>
      </p:sp>
      <p:sp>
        <p:nvSpPr>
          <p:cNvPr id="111627" name="Rectangle 11">
            <a:extLst>
              <a:ext uri="{FF2B5EF4-FFF2-40B4-BE49-F238E27FC236}">
                <a16:creationId xmlns:a16="http://schemas.microsoft.com/office/drawing/2014/main" id="{7D712B0B-6832-E30C-6000-00D4F0BD219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KE" altLang="en-KE"/>
          </a:p>
        </p:txBody>
      </p:sp>
    </p:spTree>
    <p:extLst>
      <p:ext uri="{BB962C8B-B14F-4D97-AF65-F5344CB8AC3E}">
        <p14:creationId xmlns:p14="http://schemas.microsoft.com/office/powerpoint/2010/main" val="27370761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8FD036-8EF2-838E-0135-AF91814C548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F1A4040-C7BB-F117-B55E-0BCEFDD1CC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K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2B37BA-5B3B-0A25-278E-7E79E60C9E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DED7F-0E71-4E25-A23A-AD856C805397}" type="datetimeFigureOut">
              <a:rPr lang="en-KE" smtClean="0"/>
              <a:t>25/03/2024</a:t>
            </a:fld>
            <a:endParaRPr lang="en-K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2CE391-9E54-A0F4-0E01-F820E02636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3F1AE8-7061-10BF-F687-C2FE724FA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813C7-F098-414D-9E39-5605458AD68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4175073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084466-775D-87F0-5F55-0393D26A4B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548791-2BB0-673C-07C2-0B36C2150B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8BB0AB-73AF-8953-C216-89C724D654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DED7F-0E71-4E25-A23A-AD856C805397}" type="datetimeFigureOut">
              <a:rPr lang="en-KE" smtClean="0"/>
              <a:t>25/03/2024</a:t>
            </a:fld>
            <a:endParaRPr lang="en-K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E7E0AA-4914-6883-FBC9-C69CBE4699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421193-EEBB-3E41-513C-9A5D6C9238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813C7-F098-414D-9E39-5605458AD68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6036670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0A064D-0684-C7CC-F522-8BBD3A344A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7A4D35-D446-961D-11D9-ED8045579A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C0D543-7BF0-6E56-DAA1-655F143FAE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DED7F-0E71-4E25-A23A-AD856C805397}" type="datetimeFigureOut">
              <a:rPr lang="en-KE" smtClean="0"/>
              <a:t>25/03/2024</a:t>
            </a:fld>
            <a:endParaRPr lang="en-K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7E27B6-57F3-5516-7C48-907386C812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1E2A0A-1603-59D4-4824-7558D77A17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813C7-F098-414D-9E39-5605458AD68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41208091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1E242E-CF44-CA27-5C13-7AE0151429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1594CD-B364-0891-43D7-ABF4B8C44C9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E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678B007-6DCF-694F-047F-2F44DB6776E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E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3E6518B-D8A0-C79C-C8AF-C08C386ED5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DED7F-0E71-4E25-A23A-AD856C805397}" type="datetimeFigureOut">
              <a:rPr lang="en-KE" smtClean="0"/>
              <a:t>25/03/2024</a:t>
            </a:fld>
            <a:endParaRPr lang="en-K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618C79-CB02-9509-C339-DC57A6E890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EEC6CD4-316E-1709-C01E-D9508CB6E5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813C7-F098-414D-9E39-5605458AD68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5047312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78A6F7-309F-1720-A9AD-83BE123C4B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77BE1A-83BE-CE85-E4AA-7CB6D879A2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36DF47B-E178-B993-9548-CE3C417025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E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70329FC-DAEC-7480-35F2-A8B534C99A9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EFD8064-62DB-9D22-BC7C-4848EF2E549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E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E689CFE-9EE2-6380-94A5-77431A867C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DED7F-0E71-4E25-A23A-AD856C805397}" type="datetimeFigureOut">
              <a:rPr lang="en-KE" smtClean="0"/>
              <a:t>25/03/2024</a:t>
            </a:fld>
            <a:endParaRPr lang="en-KE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4592D2B-0843-6FFF-6202-C0B716BBF5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DF31DDA-87EB-22A1-634F-E7850EF7A5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813C7-F098-414D-9E39-5605458AD68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27950228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ECE307-6D73-4D4E-0062-4214FC97F8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371F4AC-6770-5438-07EC-BA31DCB571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DED7F-0E71-4E25-A23A-AD856C805397}" type="datetimeFigureOut">
              <a:rPr lang="en-KE" smtClean="0"/>
              <a:t>25/03/2024</a:t>
            </a:fld>
            <a:endParaRPr lang="en-KE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A3E93C8-2DED-AD1A-031C-09ACDE5EE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D8F8DFA-8462-D8F7-912B-AB35B291EE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813C7-F098-414D-9E39-5605458AD68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16172337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8139758-07B3-F6DF-3229-E863086E92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DED7F-0E71-4E25-A23A-AD856C805397}" type="datetimeFigureOut">
              <a:rPr lang="en-KE" smtClean="0"/>
              <a:t>25/03/2024</a:t>
            </a:fld>
            <a:endParaRPr lang="en-KE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B6C133B-1510-D758-8979-FE5BB75E83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C317C0-4300-C764-AB2E-DC9A74C7F3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813C7-F098-414D-9E39-5605458AD68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30245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879DC1-0FE5-D668-3E3C-EF1A197B91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FEBE9A-443C-1235-6990-7F227A8C1D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1018F21-F7DA-AC8B-D5B9-85672247DF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C54484D-5C41-82DF-1EBE-286F7CCDCE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DED7F-0E71-4E25-A23A-AD856C805397}" type="datetimeFigureOut">
              <a:rPr lang="en-KE" smtClean="0"/>
              <a:t>25/03/2024</a:t>
            </a:fld>
            <a:endParaRPr lang="en-K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967170-AEAB-4A99-CF03-4E3B1B168A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1B75C3-ABA2-B718-B08A-5600E8F39F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813C7-F098-414D-9E39-5605458AD68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30807357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25643B-673D-8841-0A5C-528732E6DC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67AD465-3ABD-0760-2F07-8C8467B0379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K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0A8DBE9-E826-CD73-F63F-0E7FDFCA19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F120A7-5861-DAC6-600A-59E4D37229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DED7F-0E71-4E25-A23A-AD856C805397}" type="datetimeFigureOut">
              <a:rPr lang="en-KE" smtClean="0"/>
              <a:t>25/03/2024</a:t>
            </a:fld>
            <a:endParaRPr lang="en-K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2D9BFD-8B30-0F90-629C-0BA0A6876C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4D1CAA-F868-7D00-D515-95E7298DE1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813C7-F098-414D-9E39-5605458AD68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33772916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8C976F-F67D-7EEC-E1D9-F0E400DD74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AE8A3AD-839C-EA0F-9EA3-A52A0F28A8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D98C68-9A7F-5023-9BE7-1A61527D97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DED7F-0E71-4E25-A23A-AD856C805397}" type="datetimeFigureOut">
              <a:rPr lang="en-KE" smtClean="0"/>
              <a:t>25/03/2024</a:t>
            </a:fld>
            <a:endParaRPr lang="en-K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489172-90A9-CC4F-B3BA-A04AD3FE60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C24488-7E24-3C5C-4B43-2D3DAAE287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813C7-F098-414D-9E39-5605458AD68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23840433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3A05B61-766B-BE9C-12BE-AC03889FA1B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10AFFB4-BA3E-9BE5-4ABC-F5C6F8E08A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421733-814E-7C08-71BA-4EB6B9B9DD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DED7F-0E71-4E25-A23A-AD856C805397}" type="datetimeFigureOut">
              <a:rPr lang="en-KE" smtClean="0"/>
              <a:t>25/03/2024</a:t>
            </a:fld>
            <a:endParaRPr lang="en-K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1B454C-0111-E0D2-CE6F-B07B3C33DC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885435-1989-778C-6AB0-C2EBB1E963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813C7-F098-414D-9E39-5605458AD68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31037123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9ADCF6-5358-57D7-2480-4CF51ECA61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2800" y="228600"/>
            <a:ext cx="10464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B43971-0595-D81E-C892-9036EFDADA4C}"/>
              </a:ext>
            </a:extLst>
          </p:cNvPr>
          <p:cNvSpPr>
            <a:spLocks noGrp="1"/>
          </p:cNvSpPr>
          <p:nvPr>
            <p:ph type="body" sz="half" idx="1"/>
          </p:nvPr>
        </p:nvSpPr>
        <p:spPr>
          <a:xfrm>
            <a:off x="812800" y="1981200"/>
            <a:ext cx="51308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E"/>
          </a:p>
        </p:txBody>
      </p:sp>
      <p:sp>
        <p:nvSpPr>
          <p:cNvPr id="4" name="Online Image Placeholder 3">
            <a:extLst>
              <a:ext uri="{FF2B5EF4-FFF2-40B4-BE49-F238E27FC236}">
                <a16:creationId xmlns:a16="http://schemas.microsoft.com/office/drawing/2014/main" id="{D02FC8CE-7881-D29B-98D0-2784EFD77464}"/>
              </a:ext>
            </a:extLst>
          </p:cNvPr>
          <p:cNvSpPr>
            <a:spLocks noGrp="1"/>
          </p:cNvSpPr>
          <p:nvPr>
            <p:ph type="clipArt" sz="half" idx="2"/>
          </p:nvPr>
        </p:nvSpPr>
        <p:spPr>
          <a:xfrm>
            <a:off x="6146800" y="1981200"/>
            <a:ext cx="5130800" cy="4114800"/>
          </a:xfrm>
        </p:spPr>
        <p:txBody>
          <a:bodyPr/>
          <a:lstStyle/>
          <a:p>
            <a:endParaRPr lang="en-KE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EB422E4-00D0-59F2-6945-32D938482D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4400" y="6248400"/>
            <a:ext cx="25400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en-K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EBEA7C-DBB7-484F-AD6C-02CA0EA518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65600" y="6248400"/>
            <a:ext cx="38608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en-K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57BDD76-5D0B-DBA3-CAA4-6091513DBE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652000" y="0"/>
            <a:ext cx="2540000" cy="457200"/>
          </a:xfrm>
        </p:spPr>
        <p:txBody>
          <a:bodyPr/>
          <a:lstStyle>
            <a:lvl1pPr>
              <a:defRPr/>
            </a:lvl1pPr>
          </a:lstStyle>
          <a:p>
            <a:fld id="{F1336F44-3EE8-4CC7-8511-3C68AAF709F4}" type="slidenum">
              <a:rPr lang="en-US" altLang="en-KE"/>
              <a:pPr/>
              <a:t>‹#›</a:t>
            </a:fld>
            <a:endParaRPr lang="en-US" altLang="en-KE"/>
          </a:p>
        </p:txBody>
      </p:sp>
    </p:spTree>
    <p:extLst>
      <p:ext uri="{BB962C8B-B14F-4D97-AF65-F5344CB8AC3E}">
        <p14:creationId xmlns:p14="http://schemas.microsoft.com/office/powerpoint/2010/main" val="28927836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6E62DC6-19C5-0F2F-4952-EC8F25F146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4644BD-A51B-0FA7-DA80-E81D827FEE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A2C5CC-1ED2-D0D9-58B1-53D2D8DBA1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FDED7F-0E71-4E25-A23A-AD856C805397}" type="datetimeFigureOut">
              <a:rPr lang="en-KE" smtClean="0"/>
              <a:t>25/03/2024</a:t>
            </a:fld>
            <a:endParaRPr lang="en-K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5CDDE2-E77C-0851-A147-BC7524D1C6C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K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32B239-BA11-F29C-5543-FF9ED2F59B8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3813C7-F098-414D-9E39-5605458AD68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30786966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K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wm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>
            <a:extLst>
              <a:ext uri="{FF2B5EF4-FFF2-40B4-BE49-F238E27FC236}">
                <a16:creationId xmlns:a16="http://schemas.microsoft.com/office/drawing/2014/main" id="{C6CAD99C-95FD-31CF-33DB-82715AC1CC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6355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KE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endParaRPr kumimoji="0" lang="en-US" altLang="en-KE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A81225C-C522-A184-31CF-B4F44EB894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3731" y="914400"/>
            <a:ext cx="10515600" cy="4850296"/>
          </a:xfrm>
        </p:spPr>
        <p:txBody>
          <a:bodyPr/>
          <a:lstStyle/>
          <a:p>
            <a:pPr marL="0" indent="0" algn="ctr">
              <a:buNone/>
            </a:pPr>
            <a:endParaRPr lang="en-US" altLang="en-KE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altLang="en-KE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altLang="en-KE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kumimoji="0" lang="en-US" altLang="en-KE" sz="3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rogramming and Problem </a:t>
            </a:r>
            <a:r>
              <a:rPr lang="en-US" altLang="en-KE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kumimoji="0" lang="en-US" altLang="en-KE" sz="3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olving </a:t>
            </a:r>
          </a:p>
          <a:p>
            <a:pPr marL="0" indent="0" algn="ctr">
              <a:buNone/>
            </a:pPr>
            <a:r>
              <a:rPr lang="en-US" altLang="en-KE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 1</a:t>
            </a:r>
          </a:p>
          <a:p>
            <a:pPr marL="0" indent="0" algn="ctr">
              <a:buNone/>
            </a:pPr>
            <a:r>
              <a:rPr kumimoji="0" lang="en-US" altLang="en-KE" sz="3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Computer basics </a:t>
            </a:r>
          </a:p>
          <a:p>
            <a:pPr marL="0" indent="0" algn="ctr">
              <a:buNone/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Lecturer: Dr. Joshua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Okemwa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KE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42144612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B91C3D-E946-489E-97CA-C52CB22C99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1"/>
            <a:ext cx="12191999" cy="1690688"/>
          </a:xfrm>
          <a:solidFill>
            <a:schemeClr val="tx1"/>
          </a:solidFill>
        </p:spPr>
        <p:txBody>
          <a:bodyPr>
            <a:normAutofit/>
          </a:bodyPr>
          <a:lstStyle/>
          <a:p>
            <a:pPr>
              <a:defRPr/>
            </a:pPr>
            <a:r>
              <a:rPr lang="en-US" sz="5400" dirty="0">
                <a:solidFill>
                  <a:schemeClr val="accent4"/>
                </a:solidFill>
              </a:rPr>
              <a:t>     Lecture learning outcomes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2CA964-C60F-BBAA-8B11-29165D23FE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05948" y="1825625"/>
            <a:ext cx="10147852" cy="4351338"/>
          </a:xfrm>
        </p:spPr>
        <p:txBody>
          <a:bodyPr rtlCol="0">
            <a:normAutofit/>
          </a:bodyPr>
          <a:lstStyle/>
          <a:p>
            <a:pPr marL="118872" indent="0" algn="just">
              <a:lnSpc>
                <a:spcPct val="150000"/>
              </a:lnSpc>
              <a:spcBef>
                <a:spcPts val="0"/>
              </a:spcBef>
              <a:buNone/>
              <a:defRPr/>
            </a:pPr>
            <a:r>
              <a:rPr lang="en-US" dirty="0"/>
              <a:t>At the end of the lecture you will be able to:</a:t>
            </a:r>
          </a:p>
          <a:p>
            <a:pPr marL="690372" indent="-571500" algn="just">
              <a:lnSpc>
                <a:spcPct val="150000"/>
              </a:lnSpc>
              <a:spcBef>
                <a:spcPts val="0"/>
              </a:spcBef>
              <a:buFont typeface="+mj-lt"/>
              <a:buAutoNum type="romanLcPeriod"/>
              <a:defRPr/>
            </a:pPr>
            <a:r>
              <a:rPr lang="en-US" dirty="0"/>
              <a:t>Understand the basics in computer systems</a:t>
            </a:r>
          </a:p>
          <a:p>
            <a:pPr marL="690372" indent="-571500" algn="just">
              <a:lnSpc>
                <a:spcPct val="150000"/>
              </a:lnSpc>
              <a:spcBef>
                <a:spcPts val="0"/>
              </a:spcBef>
              <a:buFont typeface="+mj-lt"/>
              <a:buAutoNum type="romanLcPeriod"/>
              <a:defRPr/>
            </a:pPr>
            <a:r>
              <a:rPr lang="en-US" dirty="0"/>
              <a:t>Define computer programs  </a:t>
            </a:r>
          </a:p>
          <a:p>
            <a:pPr marL="690372" indent="-571500" algn="just">
              <a:lnSpc>
                <a:spcPct val="150000"/>
              </a:lnSpc>
              <a:spcBef>
                <a:spcPts val="0"/>
              </a:spcBef>
              <a:buFont typeface="+mj-lt"/>
              <a:buAutoNum type="romanLcPeriod"/>
              <a:defRPr/>
            </a:pPr>
            <a:r>
              <a:rPr lang="en-US" dirty="0"/>
              <a:t>Know the application in real life scenarios </a:t>
            </a:r>
          </a:p>
          <a:p>
            <a:pPr marL="690372" indent="-571500" algn="just">
              <a:lnSpc>
                <a:spcPct val="150000"/>
              </a:lnSpc>
              <a:spcBef>
                <a:spcPts val="0"/>
              </a:spcBef>
              <a:buFont typeface="+mj-lt"/>
              <a:buAutoNum type="romanLcPeriod"/>
              <a:defRPr/>
            </a:pPr>
            <a:r>
              <a:rPr lang="en-US" dirty="0"/>
              <a:t> Evaluate relationship of programs and problem solving </a:t>
            </a:r>
          </a:p>
          <a:p>
            <a:pPr marL="118872" indent="0">
              <a:spcBef>
                <a:spcPts val="0"/>
              </a:spcBef>
              <a:buNone/>
              <a:defRPr/>
            </a:pP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5B89D1-AE21-53C8-649B-4004CC2CC9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094509"/>
          </a:xfrm>
          <a:solidFill>
            <a:schemeClr val="tx1"/>
          </a:solidFill>
        </p:spPr>
        <p:txBody>
          <a:bodyPr>
            <a:normAutofit fontScale="90000"/>
          </a:bodyPr>
          <a:lstStyle/>
          <a:p>
            <a:br>
              <a:rPr lang="en-US" sz="1800" b="1" dirty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br>
              <a:rPr lang="en-US" sz="1800" b="1" dirty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br>
              <a:rPr lang="en-US" sz="1800" b="1" dirty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br>
              <a:rPr lang="en-US" sz="2700" b="1" dirty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en-US" sz="2700" b="1" dirty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	</a:t>
            </a:r>
            <a:r>
              <a:rPr lang="en-US" sz="2700" b="1" dirty="0">
                <a:solidFill>
                  <a:schemeClr val="accent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1.0 C</a:t>
            </a:r>
            <a:r>
              <a:rPr lang="en-US" sz="2700" b="1" dirty="0">
                <a:solidFill>
                  <a:schemeClr val="accent4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OMPUTER</a:t>
            </a:r>
            <a:r>
              <a:rPr lang="en-US" sz="2700" b="1" spc="-40" dirty="0">
                <a:solidFill>
                  <a:schemeClr val="accent4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sz="2700" b="1" spc="-40" dirty="0">
                <a:solidFill>
                  <a:schemeClr val="accent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BASICS</a:t>
            </a:r>
            <a:br>
              <a:rPr lang="en-KE" sz="1800" dirty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A96DAA-766C-848D-A3F0-27BAA8C708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6473" y="1339624"/>
            <a:ext cx="10827327" cy="4837339"/>
          </a:xfrm>
        </p:spPr>
        <p:txBody>
          <a:bodyPr/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dirty="0">
              <a:latin typeface="Times New Roman" panose="02020603050405020304" pitchFamily="18" charset="0"/>
              <a:ea typeface="Verdana" panose="020B0604030504040204" pitchFamily="34" charset="0"/>
              <a:cs typeface="Times New Roman" panose="02020603050405020304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W</a:t>
            </a:r>
            <a:r>
              <a:rPr lang="en-US" sz="2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hat</a:t>
            </a:r>
            <a:r>
              <a:rPr lang="en-US" sz="2800" spc="-15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is</a:t>
            </a:r>
            <a:r>
              <a:rPr lang="en-US" sz="2800" spc="-1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a</a:t>
            </a:r>
            <a:r>
              <a:rPr lang="en-US" sz="2800" spc="1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computer</a:t>
            </a:r>
            <a:r>
              <a:rPr lang="en-US" sz="2800" spc="-4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?</a:t>
            </a:r>
            <a:br>
              <a:rPr lang="en-KE" sz="2000" dirty="0"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</a:br>
            <a:endParaRPr lang="en-US" sz="2000" dirty="0">
              <a:effectLst/>
              <a:latin typeface="Times New Roman" panose="02020603050405020304" pitchFamily="18" charset="0"/>
              <a:ea typeface="Verdana" panose="020B0604030504040204" pitchFamily="34" charset="0"/>
              <a:cs typeface="Times New Roman" panose="02020603050405020304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KE" sz="2000" i="0" u="none" strike="noStrike" cap="none" normalizeH="0" baseline="0" dirty="0">
              <a:ln>
                <a:noFill/>
              </a:ln>
              <a:solidFill>
                <a:schemeClr val="tx1"/>
              </a:solidFill>
              <a:latin typeface="Times New Roman" panose="02020603050405020304" pitchFamily="18" charset="0"/>
              <a:ea typeface="Verdana" panose="020B0604030504040204" pitchFamily="34" charset="0"/>
              <a:cs typeface="Times New Roman" panose="02020603050405020304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KE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A computer is a programmable electronic machine used to store, retrieve, and process data.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KE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They are used to type documents, send e-mail, play games, browse the Internet, create presentations, event invitations, and listen to music or watch videos.</a:t>
            </a:r>
            <a:endParaRPr kumimoji="0" lang="en-US" altLang="en-KE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KE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endParaRPr kumimoji="0" lang="en-US" altLang="en-KE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40050700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E25798-0A5F-D5DD-1015-843F0201D4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278232"/>
          </a:xfrm>
          <a:solidFill>
            <a:schemeClr val="tx1"/>
          </a:solidFill>
        </p:spPr>
        <p:txBody>
          <a:bodyPr>
            <a:normAutofit fontScale="90000"/>
          </a:bodyPr>
          <a:lstStyle/>
          <a:p>
            <a:br>
              <a:rPr lang="en-US" sz="1800" b="1" kern="0" dirty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br>
              <a:rPr lang="en-US" sz="1800" b="1" kern="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en-US" sz="1800" b="1" kern="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	</a:t>
            </a:r>
            <a:r>
              <a:rPr lang="en-US" sz="3600" b="1" kern="0" dirty="0">
                <a:solidFill>
                  <a:schemeClr val="accent4"/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W</a:t>
            </a:r>
            <a:r>
              <a:rPr lang="en-US" sz="3600" b="1" kern="0" dirty="0">
                <a:solidFill>
                  <a:schemeClr val="accent4"/>
                </a:solidFill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hy</a:t>
            </a:r>
            <a:r>
              <a:rPr lang="en-US" sz="3600" b="1" kern="0" spc="-15" dirty="0">
                <a:solidFill>
                  <a:schemeClr val="accent4"/>
                </a:solidFill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kern="0" dirty="0">
                <a:solidFill>
                  <a:schemeClr val="accent4"/>
                </a:solidFill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is</a:t>
            </a:r>
            <a:r>
              <a:rPr lang="en-US" sz="3600" b="1" kern="0" spc="-10" dirty="0">
                <a:solidFill>
                  <a:schemeClr val="accent4"/>
                </a:solidFill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kern="0" dirty="0">
                <a:solidFill>
                  <a:schemeClr val="accent4"/>
                </a:solidFill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a</a:t>
            </a:r>
            <a:r>
              <a:rPr lang="en-US" sz="3600" b="1" kern="0" spc="-5" dirty="0">
                <a:solidFill>
                  <a:schemeClr val="accent4"/>
                </a:solidFill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kern="0" dirty="0">
                <a:solidFill>
                  <a:schemeClr val="accent4"/>
                </a:solidFill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computer</a:t>
            </a:r>
            <a:r>
              <a:rPr lang="en-US" sz="3600" b="1" kern="0" spc="-10" dirty="0">
                <a:solidFill>
                  <a:schemeClr val="accent4"/>
                </a:solidFill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kern="0" dirty="0">
                <a:solidFill>
                  <a:schemeClr val="accent4"/>
                </a:solidFill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so</a:t>
            </a:r>
            <a:r>
              <a:rPr lang="en-US" sz="3600" b="1" kern="0" spc="-10" dirty="0">
                <a:solidFill>
                  <a:schemeClr val="accent4"/>
                </a:solidFill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kern="0" dirty="0">
                <a:solidFill>
                  <a:schemeClr val="accent4"/>
                </a:solidFill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efficient ?</a:t>
            </a:r>
            <a:br>
              <a:rPr lang="en-KE" sz="1800" b="1" kern="0" dirty="0">
                <a:solidFill>
                  <a:schemeClr val="accent4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endParaRPr lang="en-KE" dirty="0">
              <a:solidFill>
                <a:schemeClr val="accent4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3612BA-B65B-B26E-D127-06FD0A5C9B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0174" y="1444487"/>
            <a:ext cx="10293626" cy="4732476"/>
          </a:xfrm>
        </p:spPr>
        <p:txBody>
          <a:bodyPr/>
          <a:lstStyle/>
          <a:p>
            <a:pPr marL="342900" lvl="0" indent="-342900">
              <a:spcBef>
                <a:spcPts val="5"/>
              </a:spcBef>
              <a:spcAft>
                <a:spcPts val="0"/>
              </a:spcAft>
              <a:buSzPts val="2200"/>
              <a:buFont typeface="Wingdings" panose="05000000000000000000" pitchFamily="2" charset="2"/>
              <a:buChar char=""/>
              <a:tabLst>
                <a:tab pos="1847215" algn="l"/>
                <a:tab pos="1847850" algn="l"/>
              </a:tabLst>
            </a:pPr>
            <a:r>
              <a:rPr lang="en-US" sz="3600" dirty="0"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The</a:t>
            </a:r>
            <a:r>
              <a:rPr lang="en-US" sz="3600" spc="-20" dirty="0"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ability</a:t>
            </a:r>
            <a:r>
              <a:rPr lang="en-US" sz="3600" spc="-40" dirty="0"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to</a:t>
            </a:r>
            <a:r>
              <a:rPr lang="en-US" sz="3600" spc="-20" dirty="0"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work</a:t>
            </a:r>
            <a:r>
              <a:rPr lang="en-US" sz="3600" spc="-20" dirty="0"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on</a:t>
            </a:r>
            <a:r>
              <a:rPr lang="en-US" sz="3600" spc="-10" dirty="0"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projects</a:t>
            </a:r>
            <a:r>
              <a:rPr lang="en-US" sz="3600" spc="15" dirty="0"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with</a:t>
            </a:r>
            <a:r>
              <a:rPr lang="en-US" sz="3600" spc="-30" dirty="0"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amazing</a:t>
            </a:r>
            <a:r>
              <a:rPr lang="en-US" sz="3600" spc="-10" dirty="0"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speed </a:t>
            </a:r>
            <a:endParaRPr lang="en-KE" sz="3600" dirty="0">
              <a:effectLst/>
              <a:latin typeface="Times New Roman" panose="02020603050405020304" pitchFamily="18" charset="0"/>
              <a:ea typeface="Verdana" panose="020B060403050404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SzPts val="2200"/>
              <a:buFont typeface="Wingdings" panose="05000000000000000000" pitchFamily="2" charset="2"/>
              <a:buChar char=""/>
              <a:tabLst>
                <a:tab pos="1847215" algn="l"/>
                <a:tab pos="1847850" algn="l"/>
              </a:tabLst>
            </a:pPr>
            <a:r>
              <a:rPr lang="en-US" sz="3600" dirty="0"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Reliability</a:t>
            </a:r>
            <a:r>
              <a:rPr lang="en-US" sz="3600" spc="-70" dirty="0"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(low</a:t>
            </a:r>
            <a:r>
              <a:rPr lang="en-US" sz="3600" spc="-30" dirty="0"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failure</a:t>
            </a:r>
            <a:r>
              <a:rPr lang="en-US" sz="3600" spc="-40" dirty="0"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rate)</a:t>
            </a:r>
            <a:endParaRPr lang="en-KE" sz="3600" dirty="0">
              <a:effectLst/>
              <a:latin typeface="Times New Roman" panose="02020603050405020304" pitchFamily="18" charset="0"/>
              <a:ea typeface="Verdana" panose="020B060403050404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SzPts val="2200"/>
              <a:buFont typeface="Wingdings" panose="05000000000000000000" pitchFamily="2" charset="2"/>
              <a:buChar char=""/>
              <a:tabLst>
                <a:tab pos="1847215" algn="l"/>
                <a:tab pos="1847850" algn="l"/>
              </a:tabLst>
            </a:pPr>
            <a:r>
              <a:rPr lang="en-US" sz="3600" dirty="0"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Very</a:t>
            </a:r>
            <a:r>
              <a:rPr lang="en-US" sz="3600" spc="-95" dirty="0"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Accurate</a:t>
            </a:r>
          </a:p>
          <a:p>
            <a:pPr marL="342900" indent="-342900">
              <a:buSzPts val="2200"/>
              <a:buFont typeface="Wingdings" panose="05000000000000000000" pitchFamily="2" charset="2"/>
              <a:buChar char=""/>
              <a:tabLst>
                <a:tab pos="1847215" algn="l"/>
                <a:tab pos="1847850" algn="l"/>
              </a:tabLst>
            </a:pPr>
            <a:r>
              <a:rPr lang="en-US" sz="3600" dirty="0"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It</a:t>
            </a:r>
            <a:r>
              <a:rPr lang="en-US" sz="3600" spc="-10" dirty="0"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doesn’t</a:t>
            </a:r>
            <a:r>
              <a:rPr lang="en-US" sz="3600" spc="-5" dirty="0"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get</a:t>
            </a:r>
            <a:r>
              <a:rPr lang="en-US" sz="3600" spc="10" dirty="0"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tired</a:t>
            </a:r>
            <a:r>
              <a:rPr lang="en-US" sz="3600" spc="-10" dirty="0"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!!</a:t>
            </a:r>
            <a:endParaRPr lang="en-KE" sz="3600" dirty="0">
              <a:effectLst/>
              <a:latin typeface="Times New Roman" panose="02020603050405020304" pitchFamily="18" charset="0"/>
              <a:ea typeface="Verdana" panose="020B060403050404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SzPts val="2200"/>
              <a:buFont typeface="Wingdings" panose="05000000000000000000" pitchFamily="2" charset="2"/>
              <a:buChar char=""/>
              <a:tabLst>
                <a:tab pos="1847215" algn="l"/>
                <a:tab pos="1847850" algn="l"/>
              </a:tabLst>
            </a:pPr>
            <a:r>
              <a:rPr lang="en-US" sz="3600" dirty="0"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Able</a:t>
            </a:r>
            <a:r>
              <a:rPr lang="en-US" sz="3600" spc="-15" dirty="0"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to</a:t>
            </a:r>
            <a:r>
              <a:rPr lang="en-US" sz="3600" spc="-10" dirty="0"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store</a:t>
            </a:r>
            <a:r>
              <a:rPr lang="en-US" sz="3600" spc="15" dirty="0"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huge</a:t>
            </a:r>
            <a:r>
              <a:rPr lang="en-US" sz="3600" spc="-10" dirty="0"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amounts</a:t>
            </a:r>
            <a:r>
              <a:rPr lang="en-US" sz="3600" spc="-20" dirty="0"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of</a:t>
            </a:r>
            <a:r>
              <a:rPr lang="en-US" sz="3600" spc="-5" dirty="0"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data</a:t>
            </a:r>
            <a:r>
              <a:rPr lang="en-US" sz="3600" spc="-5" dirty="0"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and</a:t>
            </a:r>
            <a:r>
              <a:rPr lang="en-US" sz="3600" spc="-10" dirty="0"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information </a:t>
            </a:r>
            <a:endParaRPr lang="en-KE" sz="3600" dirty="0">
              <a:effectLst/>
              <a:latin typeface="Times New Roman" panose="02020603050405020304" pitchFamily="18" charset="0"/>
              <a:ea typeface="Verdana" panose="020B060403050404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SzPts val="2200"/>
              <a:buFont typeface="Wingdings" panose="05000000000000000000" pitchFamily="2" charset="2"/>
              <a:buChar char=""/>
              <a:tabLst>
                <a:tab pos="1847215" algn="l"/>
                <a:tab pos="1847850" algn="l"/>
              </a:tabLst>
            </a:pPr>
            <a:r>
              <a:rPr lang="en-US" sz="3600" dirty="0"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Able</a:t>
            </a:r>
            <a:r>
              <a:rPr lang="en-US" sz="3600" spc="-15" dirty="0"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to</a:t>
            </a:r>
            <a:r>
              <a:rPr lang="en-US" sz="3600" spc="-15" dirty="0"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communicate</a:t>
            </a:r>
            <a:r>
              <a:rPr lang="en-US" sz="3600" spc="-5" dirty="0"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with</a:t>
            </a:r>
            <a:r>
              <a:rPr lang="en-US" sz="3600" spc="-30" dirty="0"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other</a:t>
            </a:r>
            <a:r>
              <a:rPr lang="en-US" sz="3600" spc="-15" dirty="0"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effectLst/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computers</a:t>
            </a:r>
            <a:endParaRPr lang="en-KE" sz="3600" dirty="0">
              <a:effectLst/>
              <a:latin typeface="Times New Roman" panose="02020603050405020304" pitchFamily="18" charset="0"/>
              <a:ea typeface="Verdana" panose="020B0604030504040204" pitchFamily="34" charset="0"/>
              <a:cs typeface="Times New Roman" panose="02020603050405020304" pitchFamily="18" charset="0"/>
            </a:endParaRPr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2131951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A73B62EB-DC12-CE80-790D-7509F7CDEC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8C539-EC55-44A9-ACA1-155016EBCFDD}" type="slidenum">
              <a:rPr lang="en-US" altLang="en-KE"/>
              <a:pPr/>
              <a:t>5</a:t>
            </a:fld>
            <a:endParaRPr lang="en-US" altLang="en-KE"/>
          </a:p>
        </p:txBody>
      </p:sp>
      <p:sp>
        <p:nvSpPr>
          <p:cNvPr id="116738" name="Rectangle 2050">
            <a:extLst>
              <a:ext uri="{FF2B5EF4-FFF2-40B4-BE49-F238E27FC236}">
                <a16:creationId xmlns:a16="http://schemas.microsoft.com/office/drawing/2014/main" id="{FC14DFAF-CC63-2CC8-3FE5-5AEFE4ACA99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12247418" cy="1085291"/>
          </a:xfrm>
          <a:solidFill>
            <a:schemeClr val="tx1"/>
          </a:solidFill>
        </p:spPr>
        <p:txBody>
          <a:bodyPr/>
          <a:lstStyle/>
          <a:p>
            <a:r>
              <a:rPr lang="en-US" altLang="en-KE" b="1" dirty="0">
                <a:solidFill>
                  <a:schemeClr val="accent4"/>
                </a:solidFill>
              </a:rPr>
              <a:t>	History of Computers</a:t>
            </a:r>
          </a:p>
        </p:txBody>
      </p:sp>
      <p:sp>
        <p:nvSpPr>
          <p:cNvPr id="116739" name="Rectangle 2051">
            <a:extLst>
              <a:ext uri="{FF2B5EF4-FFF2-40B4-BE49-F238E27FC236}">
                <a16:creationId xmlns:a16="http://schemas.microsoft.com/office/drawing/2014/main" id="{7581F0E7-EE5F-3227-E94E-2F4AF819272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48070" y="1367834"/>
            <a:ext cx="9405730" cy="4705972"/>
          </a:xfrm>
        </p:spPr>
        <p:txBody>
          <a:bodyPr>
            <a:normAutofit/>
          </a:bodyPr>
          <a:lstStyle/>
          <a:p>
            <a:r>
              <a:rPr lang="en-US" altLang="en-KE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Charles Babbage - father of computer</a:t>
            </a:r>
          </a:p>
          <a:p>
            <a:pPr lvl="1"/>
            <a:r>
              <a:rPr lang="en-US" altLang="en-KE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1800’s planned analytical engine</a:t>
            </a:r>
          </a:p>
          <a:p>
            <a:r>
              <a:rPr lang="en-US" altLang="en-KE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ENIAC - developed at end of WW II</a:t>
            </a:r>
          </a:p>
          <a:p>
            <a:r>
              <a:rPr lang="en-US" altLang="en-KE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1951 - 1963 1st and 2nd generation</a:t>
            </a:r>
          </a:p>
          <a:p>
            <a:pPr lvl="1"/>
            <a:r>
              <a:rPr lang="en-US" altLang="en-KE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very large, used unreliable vacuum tubes</a:t>
            </a:r>
          </a:p>
          <a:p>
            <a:r>
              <a:rPr lang="en-US" altLang="en-KE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1963 - present - 3rd and 4th generation</a:t>
            </a:r>
          </a:p>
          <a:p>
            <a:pPr lvl="1"/>
            <a:r>
              <a:rPr lang="en-US" altLang="en-KE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smaller, faster - use transistors and integrated circuits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99F50A35-06F6-D669-6A40-E298A68071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64B8D-441F-4EDF-A7BB-F53273A510C2}" type="slidenum">
              <a:rPr lang="en-US" altLang="en-KE"/>
              <a:pPr/>
              <a:t>6</a:t>
            </a:fld>
            <a:endParaRPr lang="en-US" altLang="en-KE"/>
          </a:p>
        </p:txBody>
      </p:sp>
      <p:sp>
        <p:nvSpPr>
          <p:cNvPr id="118786" name="Rectangle 2050">
            <a:extLst>
              <a:ext uri="{FF2B5EF4-FFF2-40B4-BE49-F238E27FC236}">
                <a16:creationId xmlns:a16="http://schemas.microsoft.com/office/drawing/2014/main" id="{8B7D4FA4-8E08-572F-B4B8-BE1A386C1BE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12192000" cy="1233056"/>
          </a:xfrm>
          <a:solidFill>
            <a:schemeClr val="tx1"/>
          </a:solidFill>
        </p:spPr>
        <p:txBody>
          <a:bodyPr/>
          <a:lstStyle/>
          <a:p>
            <a:r>
              <a:rPr lang="en-US" altLang="en-KE" dirty="0">
                <a:solidFill>
                  <a:schemeClr val="accent4"/>
                </a:solidFill>
              </a:rPr>
              <a:t>  	Computer - Social Impact</a:t>
            </a:r>
          </a:p>
        </p:txBody>
      </p:sp>
      <p:sp>
        <p:nvSpPr>
          <p:cNvPr id="118787" name="Rectangle 2051">
            <a:extLst>
              <a:ext uri="{FF2B5EF4-FFF2-40B4-BE49-F238E27FC236}">
                <a16:creationId xmlns:a16="http://schemas.microsoft.com/office/drawing/2014/main" id="{7DBC56F4-AC24-BE39-172E-B1C0C040F7B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838200" y="1233056"/>
            <a:ext cx="10515600" cy="4943907"/>
          </a:xfrm>
        </p:spPr>
        <p:txBody>
          <a:bodyPr/>
          <a:lstStyle/>
          <a:p>
            <a:r>
              <a:rPr lang="en-US" altLang="en-KE" sz="3200" dirty="0"/>
              <a:t>Threat to privacy</a:t>
            </a:r>
          </a:p>
          <a:p>
            <a:r>
              <a:rPr lang="en-US" altLang="en-KE" sz="3200" dirty="0"/>
              <a:t>Reduce personal interactions</a:t>
            </a:r>
          </a:p>
          <a:p>
            <a:r>
              <a:rPr lang="en-US" altLang="en-KE" sz="3200" dirty="0"/>
              <a:t>Displace workers and change workplace</a:t>
            </a:r>
          </a:p>
          <a:p>
            <a:pPr lvl="1"/>
            <a:r>
              <a:rPr lang="en-US" altLang="en-KE" sz="3200" dirty="0"/>
              <a:t>Create two tiered society</a:t>
            </a:r>
          </a:p>
          <a:p>
            <a:r>
              <a:rPr lang="en-US" altLang="en-KE" sz="3200" dirty="0"/>
              <a:t>Computer failures cause great damage</a:t>
            </a:r>
          </a:p>
          <a:p>
            <a:r>
              <a:rPr lang="en-US" altLang="en-KE" sz="3200" dirty="0"/>
              <a:t>Artificial Intelligence</a:t>
            </a:r>
          </a:p>
          <a:p>
            <a:pPr lvl="1"/>
            <a:r>
              <a:rPr lang="en-US" altLang="en-KE" sz="3200" dirty="0"/>
              <a:t>Create a “new life form”</a:t>
            </a:r>
          </a:p>
          <a:p>
            <a:pPr lvl="1"/>
            <a:r>
              <a:rPr lang="en-US" altLang="en-KE" sz="3200" dirty="0"/>
              <a:t>Machines smarter than their creators</a:t>
            </a:r>
          </a:p>
          <a:p>
            <a:endParaRPr lang="en-US" altLang="en-KE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4">
            <a:extLst>
              <a:ext uri="{FF2B5EF4-FFF2-40B4-BE49-F238E27FC236}">
                <a16:creationId xmlns:a16="http://schemas.microsoft.com/office/drawing/2014/main" id="{84CC39E1-9019-E648-FB57-15A55EC1F0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29D20-76EF-41C9-B892-218215E893DA}" type="slidenum">
              <a:rPr lang="en-US" altLang="en-KE"/>
              <a:pPr/>
              <a:t>7</a:t>
            </a:fld>
            <a:endParaRPr lang="en-US" altLang="en-KE"/>
          </a:p>
        </p:txBody>
      </p:sp>
      <p:sp>
        <p:nvSpPr>
          <p:cNvPr id="20482" name="Rectangle 2">
            <a:extLst>
              <a:ext uri="{FF2B5EF4-FFF2-40B4-BE49-F238E27FC236}">
                <a16:creationId xmlns:a16="http://schemas.microsoft.com/office/drawing/2014/main" id="{51447B70-BB2C-559A-96D6-79BA4184B2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20483" name="Rectangle 3">
            <a:extLst>
              <a:ext uri="{FF2B5EF4-FFF2-40B4-BE49-F238E27FC236}">
                <a16:creationId xmlns:a16="http://schemas.microsoft.com/office/drawing/2014/main" id="{6A8A66B5-706C-E1FC-AF09-4E9AC3F9C8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20484" name="Rectangle 4">
            <a:extLst>
              <a:ext uri="{FF2B5EF4-FFF2-40B4-BE49-F238E27FC236}">
                <a16:creationId xmlns:a16="http://schemas.microsoft.com/office/drawing/2014/main" id="{8C7AE2A0-1FB2-FD72-DD91-9DBDF6E8DE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20485" name="Rectangle 5">
            <a:extLst>
              <a:ext uri="{FF2B5EF4-FFF2-40B4-BE49-F238E27FC236}">
                <a16:creationId xmlns:a16="http://schemas.microsoft.com/office/drawing/2014/main" id="{42E219F1-BDA6-3434-B224-BD3B1B9B8B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8200" y="6102338"/>
            <a:ext cx="2895600" cy="603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b="1" dirty="0"/>
              <a:t>FIG 1.1</a:t>
            </a:r>
            <a:endParaRPr lang="en-KE" b="1" dirty="0"/>
          </a:p>
        </p:txBody>
      </p:sp>
      <p:sp>
        <p:nvSpPr>
          <p:cNvPr id="20486" name="Rectangle 6">
            <a:extLst>
              <a:ext uri="{FF2B5EF4-FFF2-40B4-BE49-F238E27FC236}">
                <a16:creationId xmlns:a16="http://schemas.microsoft.com/office/drawing/2014/main" id="{E768D8BB-EE4C-EC20-6725-D2D3BC6FB9D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-69850" y="0"/>
            <a:ext cx="12261850" cy="1325563"/>
          </a:xfrm>
          <a:solidFill>
            <a:schemeClr val="tx1"/>
          </a:solidFill>
          <a:ln/>
        </p:spPr>
        <p:txBody>
          <a:bodyPr/>
          <a:lstStyle/>
          <a:p>
            <a:r>
              <a:rPr lang="en-US" altLang="en-KE" dirty="0">
                <a:solidFill>
                  <a:schemeClr val="accent4"/>
                </a:solidFill>
              </a:rPr>
              <a:t>	Computer Operations</a:t>
            </a:r>
          </a:p>
        </p:txBody>
      </p:sp>
      <p:sp>
        <p:nvSpPr>
          <p:cNvPr id="20487" name="Rectangle 7">
            <a:extLst>
              <a:ext uri="{FF2B5EF4-FFF2-40B4-BE49-F238E27FC236}">
                <a16:creationId xmlns:a16="http://schemas.microsoft.com/office/drawing/2014/main" id="{B575AD56-9C23-839B-C303-0660AA413B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68476" y="2990850"/>
            <a:ext cx="963405" cy="523862"/>
          </a:xfrm>
          <a:prstGeom prst="rect">
            <a:avLst/>
          </a:prstGeom>
          <a:noFill/>
          <a:ln w="57150" cmpd="tri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KE" sz="2800" dirty="0"/>
              <a:t>Input</a:t>
            </a:r>
          </a:p>
        </p:txBody>
      </p:sp>
      <p:sp>
        <p:nvSpPr>
          <p:cNvPr id="20488" name="Rectangle 8">
            <a:extLst>
              <a:ext uri="{FF2B5EF4-FFF2-40B4-BE49-F238E27FC236}">
                <a16:creationId xmlns:a16="http://schemas.microsoft.com/office/drawing/2014/main" id="{BB311819-324B-F935-086E-A95047303C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02238" y="2990850"/>
            <a:ext cx="1731884" cy="523862"/>
          </a:xfrm>
          <a:prstGeom prst="rect">
            <a:avLst/>
          </a:prstGeom>
          <a:noFill/>
          <a:ln w="57150" cmpd="tri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KE" sz="2800"/>
              <a:t>Processing</a:t>
            </a:r>
          </a:p>
        </p:txBody>
      </p:sp>
      <p:sp>
        <p:nvSpPr>
          <p:cNvPr id="20489" name="Rectangle 9">
            <a:extLst>
              <a:ext uri="{FF2B5EF4-FFF2-40B4-BE49-F238E27FC236}">
                <a16:creationId xmlns:a16="http://schemas.microsoft.com/office/drawing/2014/main" id="{D8F98521-DAA6-41E3-28EE-5CFF9CC063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04300" y="2990850"/>
            <a:ext cx="1231106" cy="523862"/>
          </a:xfrm>
          <a:prstGeom prst="rect">
            <a:avLst/>
          </a:prstGeom>
          <a:noFill/>
          <a:ln w="57150" cmpd="tri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KE" sz="2800"/>
              <a:t>Output</a:t>
            </a:r>
          </a:p>
        </p:txBody>
      </p:sp>
      <p:sp>
        <p:nvSpPr>
          <p:cNvPr id="20490" name="Rectangle 10">
            <a:extLst>
              <a:ext uri="{FF2B5EF4-FFF2-40B4-BE49-F238E27FC236}">
                <a16:creationId xmlns:a16="http://schemas.microsoft.com/office/drawing/2014/main" id="{BF96D3EB-9893-F655-6C2B-65254FF1D7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45039" y="5300663"/>
            <a:ext cx="2564163" cy="523862"/>
          </a:xfrm>
          <a:prstGeom prst="rect">
            <a:avLst/>
          </a:prstGeom>
          <a:noFill/>
          <a:ln w="57150" cmpd="tri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KE" sz="2800" dirty="0"/>
              <a:t>External Storage</a:t>
            </a:r>
          </a:p>
        </p:txBody>
      </p:sp>
      <p:sp>
        <p:nvSpPr>
          <p:cNvPr id="20491" name="AutoShape 11">
            <a:extLst>
              <a:ext uri="{FF2B5EF4-FFF2-40B4-BE49-F238E27FC236}">
                <a16:creationId xmlns:a16="http://schemas.microsoft.com/office/drawing/2014/main" id="{3EBE8198-D7E3-EBBF-E3FA-B6FD1616A7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73950" y="3127376"/>
            <a:ext cx="1282700" cy="334963"/>
          </a:xfrm>
          <a:prstGeom prst="rightArrow">
            <a:avLst>
              <a:gd name="adj1" fmla="val 50000"/>
              <a:gd name="adj2" fmla="val 191487"/>
            </a:avLst>
          </a:prstGeom>
          <a:solidFill>
            <a:srgbClr val="FF0000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KE" dirty="0"/>
          </a:p>
        </p:txBody>
      </p:sp>
      <p:sp>
        <p:nvSpPr>
          <p:cNvPr id="20492" name="AutoShape 12">
            <a:extLst>
              <a:ext uri="{FF2B5EF4-FFF2-40B4-BE49-F238E27FC236}">
                <a16:creationId xmlns:a16="http://schemas.microsoft.com/office/drawing/2014/main" id="{30717585-7F24-3A76-0DD9-F28432B3A3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26150" y="3968750"/>
            <a:ext cx="292100" cy="1054100"/>
          </a:xfrm>
          <a:prstGeom prst="downArrow">
            <a:avLst>
              <a:gd name="adj1" fmla="val 50000"/>
              <a:gd name="adj2" fmla="val 180451"/>
            </a:avLst>
          </a:prstGeom>
          <a:solidFill>
            <a:srgbClr val="FF0000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KE" dirty="0">
              <a:solidFill>
                <a:srgbClr val="FF0000"/>
              </a:solidFill>
            </a:endParaRPr>
          </a:p>
        </p:txBody>
      </p:sp>
      <p:sp>
        <p:nvSpPr>
          <p:cNvPr id="20493" name="AutoShape 13">
            <a:extLst>
              <a:ext uri="{FF2B5EF4-FFF2-40B4-BE49-F238E27FC236}">
                <a16:creationId xmlns:a16="http://schemas.microsoft.com/office/drawing/2014/main" id="{E39D8B2C-D8E6-D94D-23DE-CFCBE6970F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87750" y="3127376"/>
            <a:ext cx="1282700" cy="334963"/>
          </a:xfrm>
          <a:prstGeom prst="rightArrow">
            <a:avLst>
              <a:gd name="adj1" fmla="val 50000"/>
              <a:gd name="adj2" fmla="val 191487"/>
            </a:avLst>
          </a:prstGeom>
          <a:solidFill>
            <a:srgbClr val="FF0000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KE"/>
          </a:p>
        </p:txBody>
      </p:sp>
      <p:sp>
        <p:nvSpPr>
          <p:cNvPr id="20494" name="Rectangle 14">
            <a:extLst>
              <a:ext uri="{FF2B5EF4-FFF2-40B4-BE49-F238E27FC236}">
                <a16:creationId xmlns:a16="http://schemas.microsoft.com/office/drawing/2014/main" id="{1358882C-79EC-FEF4-82DD-A029D609E3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91600" y="6248400"/>
            <a:ext cx="1447800" cy="3699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endParaRPr lang="en-KE" altLang="en-KE"/>
          </a:p>
        </p:txBody>
      </p:sp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295136-FE52-499C-E5B7-969199693E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5287" y="218661"/>
            <a:ext cx="11741425" cy="6420678"/>
          </a:xfrm>
          <a:solidFill>
            <a:schemeClr val="tx1"/>
          </a:solidFill>
        </p:spPr>
        <p:txBody>
          <a:bodyPr>
            <a:noAutofit/>
          </a:bodyPr>
          <a:lstStyle/>
          <a:p>
            <a:pPr algn="ctr"/>
            <a:r>
              <a:rPr lang="en-US" sz="9600" dirty="0">
                <a:solidFill>
                  <a:srgbClr val="FFFF00"/>
                </a:solidFill>
                <a:latin typeface="Edwardian Script ITC" panose="030303020407070D0804" pitchFamily="66" charset="0"/>
              </a:rPr>
              <a:t>Hardware </a:t>
            </a:r>
            <a:endParaRPr lang="en-KE" sz="9600" dirty="0">
              <a:solidFill>
                <a:srgbClr val="FFFF00"/>
              </a:solidFill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84818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C4421027-10C5-739D-2508-1AEE9DBB32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9FD08-3500-4DFD-BCFC-64D3391865C3}" type="slidenum">
              <a:rPr lang="en-US" altLang="en-KE"/>
              <a:pPr/>
              <a:t>9</a:t>
            </a:fld>
            <a:endParaRPr lang="en-US" altLang="en-KE"/>
          </a:p>
        </p:txBody>
      </p:sp>
      <p:sp>
        <p:nvSpPr>
          <p:cNvPr id="22530" name="Rectangle 2">
            <a:extLst>
              <a:ext uri="{FF2B5EF4-FFF2-40B4-BE49-F238E27FC236}">
                <a16:creationId xmlns:a16="http://schemas.microsoft.com/office/drawing/2014/main" id="{F3D9EBA5-91A2-1D6B-1B98-289F722E88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22531" name="Rectangle 3">
            <a:extLst>
              <a:ext uri="{FF2B5EF4-FFF2-40B4-BE49-F238E27FC236}">
                <a16:creationId xmlns:a16="http://schemas.microsoft.com/office/drawing/2014/main" id="{8543A5D7-F433-E62A-0EDB-1F648BD56F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22532" name="Rectangle 4">
            <a:extLst>
              <a:ext uri="{FF2B5EF4-FFF2-40B4-BE49-F238E27FC236}">
                <a16:creationId xmlns:a16="http://schemas.microsoft.com/office/drawing/2014/main" id="{DAFD4C89-0DBA-4042-8034-F95011E14C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22533" name="Rectangle 5">
            <a:extLst>
              <a:ext uri="{FF2B5EF4-FFF2-40B4-BE49-F238E27FC236}">
                <a16:creationId xmlns:a16="http://schemas.microsoft.com/office/drawing/2014/main" id="{33031ADB-C002-C22A-B5EF-2088990EB6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22534" name="Rectangle 6">
            <a:extLst>
              <a:ext uri="{FF2B5EF4-FFF2-40B4-BE49-F238E27FC236}">
                <a16:creationId xmlns:a16="http://schemas.microsoft.com/office/drawing/2014/main" id="{43EAF074-155E-7E56-4081-C7722EF7CBD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chemeClr val="tx1"/>
          </a:solidFill>
          <a:ln/>
        </p:spPr>
        <p:txBody>
          <a:bodyPr/>
          <a:lstStyle/>
          <a:p>
            <a:r>
              <a:rPr lang="en-US" altLang="en-KE" b="1" dirty="0">
                <a:solidFill>
                  <a:schemeClr val="accent4"/>
                </a:solidFill>
              </a:rPr>
              <a:t>	Input Devices - Keyboard</a:t>
            </a:r>
          </a:p>
        </p:txBody>
      </p:sp>
      <p:sp>
        <p:nvSpPr>
          <p:cNvPr id="22535" name="Rectangle 7">
            <a:extLst>
              <a:ext uri="{FF2B5EF4-FFF2-40B4-BE49-F238E27FC236}">
                <a16:creationId xmlns:a16="http://schemas.microsoft.com/office/drawing/2014/main" id="{117CD960-357F-B5A5-30A1-9443838DF8B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>
            <a:normAutofit/>
          </a:bodyPr>
          <a:lstStyle/>
          <a:p>
            <a:pPr>
              <a:lnSpc>
                <a:spcPct val="130000"/>
              </a:lnSpc>
              <a:spcAft>
                <a:spcPct val="50000"/>
              </a:spcAft>
            </a:pPr>
            <a:r>
              <a:rPr lang="en-US" altLang="en-KE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Most commonly used input device</a:t>
            </a:r>
          </a:p>
          <a:p>
            <a:pPr>
              <a:lnSpc>
                <a:spcPct val="130000"/>
              </a:lnSpc>
              <a:spcAft>
                <a:spcPct val="50000"/>
              </a:spcAft>
            </a:pPr>
            <a:r>
              <a:rPr lang="en-US" altLang="en-KE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Ergonomic - fit natural hand placement</a:t>
            </a:r>
          </a:p>
          <a:p>
            <a:pPr>
              <a:lnSpc>
                <a:spcPct val="130000"/>
              </a:lnSpc>
              <a:spcAft>
                <a:spcPct val="50000"/>
              </a:spcAft>
            </a:pPr>
            <a:r>
              <a:rPr lang="en-US" altLang="en-KE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Special keys</a:t>
            </a:r>
          </a:p>
          <a:p>
            <a:pPr lvl="1">
              <a:lnSpc>
                <a:spcPct val="130000"/>
              </a:lnSpc>
              <a:spcBef>
                <a:spcPct val="0"/>
              </a:spcBef>
              <a:spcAft>
                <a:spcPct val="50000"/>
              </a:spcAft>
            </a:pPr>
            <a:r>
              <a:rPr lang="en-US" altLang="en-KE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Enter, Function, Ctrl, Alt, Num Lock, Esc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4E9D6F7-D4E2-93BB-BBD4-DE2C706369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67675" y="2365099"/>
            <a:ext cx="4124325" cy="2127802"/>
          </a:xfrm>
          <a:prstGeom prst="rect">
            <a:avLst/>
          </a:prstGeom>
        </p:spPr>
      </p:pic>
      <p:sp>
        <p:nvSpPr>
          <p:cNvPr id="3" name="Rectangle 5">
            <a:extLst>
              <a:ext uri="{FF2B5EF4-FFF2-40B4-BE49-F238E27FC236}">
                <a16:creationId xmlns:a16="http://schemas.microsoft.com/office/drawing/2014/main" id="{6F7AA322-EAE1-2F75-CAAD-FA678F7CB5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2037" y="4794915"/>
            <a:ext cx="2895600" cy="10800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b="1" dirty="0"/>
              <a:t>FIG 1.2</a:t>
            </a:r>
            <a:endParaRPr lang="en-KE" b="1" dirty="0"/>
          </a:p>
          <a:p>
            <a:endParaRPr lang="en-US" b="1" i="1" dirty="0">
              <a:solidFill>
                <a:srgbClr val="464646"/>
              </a:solidFill>
              <a:effectLst/>
              <a:latin typeface="Open Sans" panose="020B0606030504020204" pitchFamily="34" charset="0"/>
            </a:endParaRPr>
          </a:p>
          <a:p>
            <a:r>
              <a:rPr lang="en-US" b="1" i="1" dirty="0">
                <a:solidFill>
                  <a:srgbClr val="464646"/>
                </a:solidFill>
                <a:effectLst/>
                <a:latin typeface="Open Sans" panose="020B0606030504020204" pitchFamily="34" charset="0"/>
              </a:rPr>
              <a:t>Havit Mechanical Keyboard</a:t>
            </a:r>
          </a:p>
        </p:txBody>
      </p:sp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6">
            <a:extLst>
              <a:ext uri="{FF2B5EF4-FFF2-40B4-BE49-F238E27FC236}">
                <a16:creationId xmlns:a16="http://schemas.microsoft.com/office/drawing/2014/main" id="{4139C656-1A9F-A697-CB8A-52265C6587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50E84-24E8-45D0-83DA-DB92D1101EF0}" type="slidenum">
              <a:rPr lang="en-US" altLang="en-KE"/>
              <a:pPr/>
              <a:t>10</a:t>
            </a:fld>
            <a:endParaRPr lang="en-US" altLang="en-KE"/>
          </a:p>
        </p:txBody>
      </p:sp>
      <p:sp>
        <p:nvSpPr>
          <p:cNvPr id="24578" name="Rectangle 2">
            <a:extLst>
              <a:ext uri="{FF2B5EF4-FFF2-40B4-BE49-F238E27FC236}">
                <a16:creationId xmlns:a16="http://schemas.microsoft.com/office/drawing/2014/main" id="{F7407B93-EB5F-A699-1AEC-E203223A71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24579" name="Rectangle 3">
            <a:extLst>
              <a:ext uri="{FF2B5EF4-FFF2-40B4-BE49-F238E27FC236}">
                <a16:creationId xmlns:a16="http://schemas.microsoft.com/office/drawing/2014/main" id="{BCB945F2-D7B4-F422-4029-A80618FC30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24580" name="Rectangle 4">
            <a:extLst>
              <a:ext uri="{FF2B5EF4-FFF2-40B4-BE49-F238E27FC236}">
                <a16:creationId xmlns:a16="http://schemas.microsoft.com/office/drawing/2014/main" id="{196BBB55-7399-824B-EF6E-B5B7BA18DC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24581" name="Rectangle 5">
            <a:extLst>
              <a:ext uri="{FF2B5EF4-FFF2-40B4-BE49-F238E27FC236}">
                <a16:creationId xmlns:a16="http://schemas.microsoft.com/office/drawing/2014/main" id="{4D198B11-E5D0-042D-8BB0-914225343F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24582" name="Rectangle 6">
            <a:extLst>
              <a:ext uri="{FF2B5EF4-FFF2-40B4-BE49-F238E27FC236}">
                <a16:creationId xmlns:a16="http://schemas.microsoft.com/office/drawing/2014/main" id="{447A6DD1-3B04-1793-D34B-4234C86395B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12192000" cy="1143000"/>
          </a:xfrm>
          <a:solidFill>
            <a:schemeClr val="tx1"/>
          </a:solidFill>
          <a:ln/>
        </p:spPr>
        <p:txBody>
          <a:bodyPr/>
          <a:lstStyle/>
          <a:p>
            <a:r>
              <a:rPr lang="en-US" altLang="en-KE" b="1" dirty="0">
                <a:solidFill>
                  <a:schemeClr val="accent4"/>
                </a:solidFill>
              </a:rPr>
              <a:t>	Input Devices - Mouse</a:t>
            </a:r>
          </a:p>
        </p:txBody>
      </p:sp>
      <p:sp>
        <p:nvSpPr>
          <p:cNvPr id="24583" name="Rectangle 7">
            <a:extLst>
              <a:ext uri="{FF2B5EF4-FFF2-40B4-BE49-F238E27FC236}">
                <a16:creationId xmlns:a16="http://schemas.microsoft.com/office/drawing/2014/main" id="{F37C38EB-1830-AA69-E908-F61410BAD18C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812800" y="1752600"/>
            <a:ext cx="5841218" cy="4114800"/>
          </a:xfrm>
          <a:noFill/>
          <a:ln/>
        </p:spPr>
        <p:txBody>
          <a:bodyPr>
            <a:noAutofit/>
          </a:bodyPr>
          <a:lstStyle/>
          <a:p>
            <a:pPr>
              <a:spcAft>
                <a:spcPct val="50000"/>
              </a:spcAft>
            </a:pPr>
            <a:r>
              <a:rPr lang="en-US" altLang="en-KE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Controls cursor on screen</a:t>
            </a:r>
          </a:p>
          <a:p>
            <a:pPr>
              <a:spcAft>
                <a:spcPct val="50000"/>
              </a:spcAft>
            </a:pPr>
            <a:r>
              <a:rPr lang="en-US" altLang="en-KE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May be mechanical or optical</a:t>
            </a:r>
          </a:p>
          <a:p>
            <a:pPr>
              <a:spcAft>
                <a:spcPct val="50000"/>
              </a:spcAft>
            </a:pPr>
            <a:r>
              <a:rPr lang="en-US" altLang="en-KE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Most models have a “wheel” for scrolling</a:t>
            </a:r>
          </a:p>
        </p:txBody>
      </p:sp>
      <p:graphicFrame>
        <p:nvGraphicFramePr>
          <p:cNvPr id="24584" name="Object 8">
            <a:extLst>
              <a:ext uri="{FF2B5EF4-FFF2-40B4-BE49-F238E27FC236}">
                <a16:creationId xmlns:a16="http://schemas.microsoft.com/office/drawing/2014/main" id="{86A093BA-091F-2C8A-F732-A8DC0D9FB510}"/>
              </a:ext>
            </a:extLst>
          </p:cNvPr>
          <p:cNvGraphicFramePr>
            <a:graphicFrameLocks noGrp="1"/>
          </p:cNvGraphicFramePr>
          <p:nvPr>
            <p:ph type="clipArt" sz="half" idx="2"/>
            <p:extLst>
              <p:ext uri="{D42A27DB-BD31-4B8C-83A1-F6EECF244321}">
                <p14:modId xmlns:p14="http://schemas.microsoft.com/office/powerpoint/2010/main" val="2583239089"/>
              </p:ext>
            </p:extLst>
          </p:nvPr>
        </p:nvGraphicFramePr>
        <p:xfrm>
          <a:off x="7494806" y="2857818"/>
          <a:ext cx="3768725" cy="1508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3" imgW="6684840" imgH="2685960" progId="MS_ClipArt_Gallery.2">
                  <p:embed/>
                </p:oleObj>
              </mc:Choice>
              <mc:Fallback>
                <p:oleObj name="Clip" r:id="rId3" imgW="6684840" imgH="2685960" progId="MS_ClipArt_Gallery.2">
                  <p:embed/>
                  <p:pic>
                    <p:nvPicPr>
                      <p:cNvPr id="24584" name="Object 8">
                        <a:extLst>
                          <a:ext uri="{FF2B5EF4-FFF2-40B4-BE49-F238E27FC236}">
                            <a16:creationId xmlns:a16="http://schemas.microsoft.com/office/drawing/2014/main" id="{86A093BA-091F-2C8A-F732-A8DC0D9FB510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94806" y="2857818"/>
                        <a:ext cx="3768725" cy="1508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5">
            <a:extLst>
              <a:ext uri="{FF2B5EF4-FFF2-40B4-BE49-F238E27FC236}">
                <a16:creationId xmlns:a16="http://schemas.microsoft.com/office/drawing/2014/main" id="{51BE2480-C6CC-3E2B-4702-9389756F3C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15130" y="4638262"/>
            <a:ext cx="3581400" cy="8878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sz="2400" b="1" dirty="0"/>
              <a:t>	</a:t>
            </a:r>
          </a:p>
          <a:p>
            <a:pPr algn="ctr"/>
            <a:r>
              <a:rPr lang="en-US" sz="2400" b="1" dirty="0"/>
              <a:t>FIG 1.3</a:t>
            </a:r>
          </a:p>
          <a:p>
            <a:pPr algn="ctr"/>
            <a:r>
              <a:rPr lang="en-US" sz="2400" b="1" dirty="0"/>
              <a:t>Shutterstock.com </a:t>
            </a:r>
          </a:p>
          <a:p>
            <a:endParaRPr lang="en-KE" sz="2400" b="1" dirty="0"/>
          </a:p>
        </p:txBody>
      </p:sp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A3ABA6B4-0011-AFCA-900B-95D4D56B3F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9B1A1-267B-4CCA-82ED-5407DD83D159}" type="slidenum">
              <a:rPr lang="en-US" altLang="en-KE"/>
              <a:pPr/>
              <a:t>11</a:t>
            </a:fld>
            <a:endParaRPr lang="en-US" altLang="en-KE"/>
          </a:p>
        </p:txBody>
      </p:sp>
      <p:sp>
        <p:nvSpPr>
          <p:cNvPr id="26626" name="Rectangle 2">
            <a:extLst>
              <a:ext uri="{FF2B5EF4-FFF2-40B4-BE49-F238E27FC236}">
                <a16:creationId xmlns:a16="http://schemas.microsoft.com/office/drawing/2014/main" id="{AE095F8C-5D68-AFAD-C264-E146B7FA74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26627" name="Rectangle 3">
            <a:extLst>
              <a:ext uri="{FF2B5EF4-FFF2-40B4-BE49-F238E27FC236}">
                <a16:creationId xmlns:a16="http://schemas.microsoft.com/office/drawing/2014/main" id="{BB6AE318-5C5D-C683-D5A6-0AEF8361DE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26628" name="Rectangle 4">
            <a:extLst>
              <a:ext uri="{FF2B5EF4-FFF2-40B4-BE49-F238E27FC236}">
                <a16:creationId xmlns:a16="http://schemas.microsoft.com/office/drawing/2014/main" id="{C2C34934-F2DB-9011-0D27-3659EA346D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26629" name="Rectangle 5">
            <a:extLst>
              <a:ext uri="{FF2B5EF4-FFF2-40B4-BE49-F238E27FC236}">
                <a16:creationId xmlns:a16="http://schemas.microsoft.com/office/drawing/2014/main" id="{F492BE29-2A6D-8281-F6A8-AC39295A3B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26630" name="Rectangle 6">
            <a:extLst>
              <a:ext uri="{FF2B5EF4-FFF2-40B4-BE49-F238E27FC236}">
                <a16:creationId xmlns:a16="http://schemas.microsoft.com/office/drawing/2014/main" id="{FCE39510-F94F-B2E3-AB16-B01AE629C73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chemeClr val="tx1"/>
          </a:solidFill>
          <a:ln/>
        </p:spPr>
        <p:txBody>
          <a:bodyPr/>
          <a:lstStyle/>
          <a:p>
            <a:r>
              <a:rPr lang="en-US" altLang="en-KE" dirty="0">
                <a:solidFill>
                  <a:schemeClr val="accent4"/>
                </a:solidFill>
              </a:rPr>
              <a:t>  Input Devices - Other</a:t>
            </a:r>
          </a:p>
        </p:txBody>
      </p:sp>
      <p:sp>
        <p:nvSpPr>
          <p:cNvPr id="26631" name="Rectangle 7">
            <a:extLst>
              <a:ext uri="{FF2B5EF4-FFF2-40B4-BE49-F238E27FC236}">
                <a16:creationId xmlns:a16="http://schemas.microsoft.com/office/drawing/2014/main" id="{88F72603-79D8-3023-A53C-44644E18E0E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09800" y="1535944"/>
            <a:ext cx="9720776" cy="4351338"/>
          </a:xfrm>
          <a:noFill/>
          <a:ln/>
        </p:spPr>
        <p:txBody>
          <a:bodyPr/>
          <a:lstStyle/>
          <a:p>
            <a:pPr>
              <a:lnSpc>
                <a:spcPct val="200000"/>
              </a:lnSpc>
            </a:pPr>
            <a:r>
              <a:rPr lang="en-US" altLang="en-KE" dirty="0"/>
              <a:t>Pointers (replaces mouse on notepads)</a:t>
            </a:r>
          </a:p>
          <a:p>
            <a:pPr lvl="1">
              <a:lnSpc>
                <a:spcPct val="50000"/>
              </a:lnSpc>
            </a:pPr>
            <a:r>
              <a:rPr lang="en-US" altLang="en-KE" dirty="0"/>
              <a:t>Track point, track ball, touch pad</a:t>
            </a:r>
          </a:p>
          <a:p>
            <a:pPr>
              <a:lnSpc>
                <a:spcPct val="150000"/>
              </a:lnSpc>
            </a:pPr>
            <a:r>
              <a:rPr lang="en-US" altLang="en-KE" dirty="0"/>
              <a:t>Scanner</a:t>
            </a:r>
          </a:p>
          <a:p>
            <a:pPr>
              <a:lnSpc>
                <a:spcPct val="150000"/>
              </a:lnSpc>
            </a:pPr>
            <a:r>
              <a:rPr lang="en-US" altLang="en-KE" dirty="0"/>
              <a:t>Digital camera</a:t>
            </a:r>
          </a:p>
          <a:p>
            <a:pPr>
              <a:lnSpc>
                <a:spcPct val="150000"/>
              </a:lnSpc>
            </a:pPr>
            <a:r>
              <a:rPr lang="en-US" altLang="en-KE" dirty="0"/>
              <a:t>Touch screen</a:t>
            </a:r>
          </a:p>
          <a:p>
            <a:pPr>
              <a:lnSpc>
                <a:spcPct val="150000"/>
              </a:lnSpc>
            </a:pPr>
            <a:r>
              <a:rPr lang="en-US" altLang="en-KE" dirty="0"/>
              <a:t>Voice</a:t>
            </a:r>
          </a:p>
        </p:txBody>
      </p:sp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85F419B7-0144-C437-E724-9E6DB5B272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FCB17-83C8-46AA-A9F3-FD3FCD61524D}" type="slidenum">
              <a:rPr lang="en-US" altLang="en-KE"/>
              <a:pPr/>
              <a:t>12</a:t>
            </a:fld>
            <a:endParaRPr lang="en-US" altLang="en-KE"/>
          </a:p>
        </p:txBody>
      </p:sp>
      <p:sp>
        <p:nvSpPr>
          <p:cNvPr id="51202" name="Rectangle 2">
            <a:extLst>
              <a:ext uri="{FF2B5EF4-FFF2-40B4-BE49-F238E27FC236}">
                <a16:creationId xmlns:a16="http://schemas.microsoft.com/office/drawing/2014/main" id="{D848547A-4648-BB99-D66A-EB91D43681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51203" name="Rectangle 3">
            <a:extLst>
              <a:ext uri="{FF2B5EF4-FFF2-40B4-BE49-F238E27FC236}">
                <a16:creationId xmlns:a16="http://schemas.microsoft.com/office/drawing/2014/main" id="{98D45CC1-F279-0810-F44F-60751D1E7D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51204" name="Rectangle 4">
            <a:extLst>
              <a:ext uri="{FF2B5EF4-FFF2-40B4-BE49-F238E27FC236}">
                <a16:creationId xmlns:a16="http://schemas.microsoft.com/office/drawing/2014/main" id="{F8EEAB29-A295-C3DC-B522-111046713B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51205" name="Rectangle 5">
            <a:extLst>
              <a:ext uri="{FF2B5EF4-FFF2-40B4-BE49-F238E27FC236}">
                <a16:creationId xmlns:a16="http://schemas.microsoft.com/office/drawing/2014/main" id="{6200C809-1348-FFEE-27D8-D37DEDB232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51206" name="Rectangle 6">
            <a:extLst>
              <a:ext uri="{FF2B5EF4-FFF2-40B4-BE49-F238E27FC236}">
                <a16:creationId xmlns:a16="http://schemas.microsoft.com/office/drawing/2014/main" id="{9555CF1F-15E5-CBCB-3A0E-FC63E455C3D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chemeClr val="tx1"/>
          </a:solidFill>
          <a:ln/>
        </p:spPr>
        <p:txBody>
          <a:bodyPr/>
          <a:lstStyle/>
          <a:p>
            <a:r>
              <a:rPr lang="en-US" altLang="en-KE" dirty="0">
                <a:solidFill>
                  <a:schemeClr val="accent4"/>
                </a:solidFill>
              </a:rPr>
              <a:t>	Output Devices</a:t>
            </a:r>
          </a:p>
        </p:txBody>
      </p:sp>
      <p:sp>
        <p:nvSpPr>
          <p:cNvPr id="51207" name="Rectangle 7">
            <a:extLst>
              <a:ext uri="{FF2B5EF4-FFF2-40B4-BE49-F238E27FC236}">
                <a16:creationId xmlns:a16="http://schemas.microsoft.com/office/drawing/2014/main" id="{B76A9B68-22D0-49A5-49A1-D386BA502B3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spcAft>
                <a:spcPct val="50000"/>
              </a:spcAft>
            </a:pPr>
            <a:r>
              <a:rPr lang="en-US" altLang="en-KE"/>
              <a:t>Monitor</a:t>
            </a:r>
          </a:p>
          <a:p>
            <a:pPr>
              <a:spcAft>
                <a:spcPct val="50000"/>
              </a:spcAft>
            </a:pPr>
            <a:r>
              <a:rPr lang="en-US" altLang="en-KE"/>
              <a:t>Printer</a:t>
            </a:r>
          </a:p>
          <a:p>
            <a:r>
              <a:rPr lang="en-US" altLang="en-KE"/>
              <a:t>Disk Drive</a:t>
            </a:r>
          </a:p>
          <a:p>
            <a:pPr lvl="1">
              <a:spcAft>
                <a:spcPct val="50000"/>
              </a:spcAft>
            </a:pPr>
            <a:r>
              <a:rPr lang="en-US" altLang="en-KE"/>
              <a:t>Can also be input device</a:t>
            </a:r>
          </a:p>
          <a:p>
            <a:r>
              <a:rPr lang="en-US" altLang="en-KE"/>
              <a:t>Modem</a:t>
            </a:r>
          </a:p>
          <a:p>
            <a:pPr lvl="1"/>
            <a:r>
              <a:rPr lang="en-US" altLang="en-KE"/>
              <a:t>Can also be input device</a:t>
            </a:r>
          </a:p>
        </p:txBody>
      </p:sp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D65BCB99-4A0C-CB29-2383-905B174495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E47E5-1B15-4517-9C29-D56D8A93FE8A}" type="slidenum">
              <a:rPr lang="en-US" altLang="en-KE"/>
              <a:pPr/>
              <a:t>13</a:t>
            </a:fld>
            <a:endParaRPr lang="en-US" altLang="en-KE"/>
          </a:p>
        </p:txBody>
      </p:sp>
      <p:sp>
        <p:nvSpPr>
          <p:cNvPr id="43010" name="Rectangle 2">
            <a:extLst>
              <a:ext uri="{FF2B5EF4-FFF2-40B4-BE49-F238E27FC236}">
                <a16:creationId xmlns:a16="http://schemas.microsoft.com/office/drawing/2014/main" id="{7C484D28-AAB4-F2CE-38CB-D4E9028140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43011" name="Rectangle 3">
            <a:extLst>
              <a:ext uri="{FF2B5EF4-FFF2-40B4-BE49-F238E27FC236}">
                <a16:creationId xmlns:a16="http://schemas.microsoft.com/office/drawing/2014/main" id="{877FF97B-08C6-249B-F1BC-D6E33A9759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43012" name="Rectangle 4">
            <a:extLst>
              <a:ext uri="{FF2B5EF4-FFF2-40B4-BE49-F238E27FC236}">
                <a16:creationId xmlns:a16="http://schemas.microsoft.com/office/drawing/2014/main" id="{B30E958D-0BFB-D3AF-24D6-AF50EA87A9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43013" name="Rectangle 5">
            <a:extLst>
              <a:ext uri="{FF2B5EF4-FFF2-40B4-BE49-F238E27FC236}">
                <a16:creationId xmlns:a16="http://schemas.microsoft.com/office/drawing/2014/main" id="{1D401D1B-8755-628A-0CC7-BEEF6F066C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43014" name="Rectangle 6">
            <a:extLst>
              <a:ext uri="{FF2B5EF4-FFF2-40B4-BE49-F238E27FC236}">
                <a16:creationId xmlns:a16="http://schemas.microsoft.com/office/drawing/2014/main" id="{A802D47F-B79F-78B7-F9A1-46A00D0E517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0" y="18255"/>
            <a:ext cx="12192000" cy="1381054"/>
          </a:xfrm>
          <a:solidFill>
            <a:schemeClr val="tx1"/>
          </a:solidFill>
          <a:ln/>
        </p:spPr>
        <p:txBody>
          <a:bodyPr/>
          <a:lstStyle/>
          <a:p>
            <a:r>
              <a:rPr lang="en-US" altLang="en-KE" dirty="0">
                <a:solidFill>
                  <a:schemeClr val="accent4"/>
                </a:solidFill>
              </a:rPr>
              <a:t>	How Information Is Stored</a:t>
            </a:r>
          </a:p>
        </p:txBody>
      </p:sp>
      <p:sp>
        <p:nvSpPr>
          <p:cNvPr id="43015" name="Rectangle 7">
            <a:extLst>
              <a:ext uri="{FF2B5EF4-FFF2-40B4-BE49-F238E27FC236}">
                <a16:creationId xmlns:a16="http://schemas.microsoft.com/office/drawing/2014/main" id="{AB53C4E2-8E32-C380-8689-11ABF1EA382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>
            <a:normAutofit/>
          </a:bodyPr>
          <a:lstStyle/>
          <a:p>
            <a:r>
              <a:rPr lang="en-US" altLang="en-KE" sz="3200" dirty="0"/>
              <a:t>Memory consist of switches which can be either on or off -  Off=0    On=1</a:t>
            </a:r>
          </a:p>
          <a:p>
            <a:r>
              <a:rPr lang="en-US" altLang="en-KE" sz="3200" dirty="0"/>
              <a:t>Each on/off switch is called a </a:t>
            </a:r>
            <a:r>
              <a:rPr lang="en-US" altLang="en-KE" sz="3200" b="1" dirty="0"/>
              <a:t>bit</a:t>
            </a:r>
          </a:p>
          <a:p>
            <a:r>
              <a:rPr lang="en-US" altLang="en-KE" sz="3200" dirty="0"/>
              <a:t>Eight bits make up a </a:t>
            </a:r>
            <a:r>
              <a:rPr lang="en-US" altLang="en-KE" sz="3200" b="1" dirty="0"/>
              <a:t>byte</a:t>
            </a:r>
          </a:p>
          <a:p>
            <a:r>
              <a:rPr lang="en-US" altLang="en-KE" sz="3200" dirty="0"/>
              <a:t>It takes one byte to store a character</a:t>
            </a:r>
          </a:p>
          <a:p>
            <a:pPr lvl="1"/>
            <a:r>
              <a:rPr lang="en-US" altLang="en-KE" sz="3200" dirty="0"/>
              <a:t>Character can be letter, space, punctuation, etc.  </a:t>
            </a:r>
          </a:p>
          <a:p>
            <a:pPr lvl="1"/>
            <a:r>
              <a:rPr lang="en-US" altLang="en-KE" sz="3200" dirty="0"/>
              <a:t> ASCII code used</a:t>
            </a:r>
          </a:p>
        </p:txBody>
      </p:sp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9D009A59-636D-102E-7325-50B1F89054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0CD31-9E36-425C-9C2B-B47FB7631AC8}" type="slidenum">
              <a:rPr lang="en-US" altLang="en-KE"/>
              <a:pPr/>
              <a:t>14</a:t>
            </a:fld>
            <a:endParaRPr lang="en-US" altLang="en-KE"/>
          </a:p>
        </p:txBody>
      </p:sp>
      <p:sp>
        <p:nvSpPr>
          <p:cNvPr id="30722" name="Rectangle 2">
            <a:extLst>
              <a:ext uri="{FF2B5EF4-FFF2-40B4-BE49-F238E27FC236}">
                <a16:creationId xmlns:a16="http://schemas.microsoft.com/office/drawing/2014/main" id="{19AB9F3A-731C-8D59-2C78-D141F61713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583BAC3A-814F-A0D5-CAD1-CE880BC6A0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30724" name="Rectangle 4">
            <a:extLst>
              <a:ext uri="{FF2B5EF4-FFF2-40B4-BE49-F238E27FC236}">
                <a16:creationId xmlns:a16="http://schemas.microsoft.com/office/drawing/2014/main" id="{78F659F1-FD9D-9265-6F6F-CE37112D87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30725" name="Rectangle 5">
            <a:extLst>
              <a:ext uri="{FF2B5EF4-FFF2-40B4-BE49-F238E27FC236}">
                <a16:creationId xmlns:a16="http://schemas.microsoft.com/office/drawing/2014/main" id="{B92B283C-C7F8-2F35-A287-219E2B009F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30726" name="Rectangle 6">
            <a:extLst>
              <a:ext uri="{FF2B5EF4-FFF2-40B4-BE49-F238E27FC236}">
                <a16:creationId xmlns:a16="http://schemas.microsoft.com/office/drawing/2014/main" id="{EBBBA778-2ACE-2DB4-50D1-5D69ED02F52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chemeClr val="tx1"/>
          </a:solidFill>
          <a:ln/>
        </p:spPr>
        <p:txBody>
          <a:bodyPr/>
          <a:lstStyle/>
          <a:p>
            <a:r>
              <a:rPr lang="en-US" altLang="en-KE" b="1" dirty="0">
                <a:solidFill>
                  <a:schemeClr val="accent4"/>
                </a:solidFill>
              </a:rPr>
              <a:t>	Central Processing Unit</a:t>
            </a:r>
          </a:p>
        </p:txBody>
      </p:sp>
      <p:sp>
        <p:nvSpPr>
          <p:cNvPr id="30727" name="Rectangle 7">
            <a:extLst>
              <a:ext uri="{FF2B5EF4-FFF2-40B4-BE49-F238E27FC236}">
                <a16:creationId xmlns:a16="http://schemas.microsoft.com/office/drawing/2014/main" id="{A7719E57-44A7-4539-4B20-E56791DC37C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lnSpc>
                <a:spcPct val="200000"/>
              </a:lnSpc>
            </a:pPr>
            <a:r>
              <a:rPr lang="en-US" altLang="en-KE" dirty="0"/>
              <a:t>Also called CPU, processor or microprocessor</a:t>
            </a:r>
          </a:p>
          <a:p>
            <a:pPr>
              <a:lnSpc>
                <a:spcPct val="200000"/>
              </a:lnSpc>
            </a:pPr>
            <a:r>
              <a:rPr lang="en-US" altLang="en-KE" dirty="0"/>
              <a:t>Is the “brains” of the computer</a:t>
            </a:r>
          </a:p>
          <a:p>
            <a:pPr>
              <a:lnSpc>
                <a:spcPct val="200000"/>
              </a:lnSpc>
            </a:pPr>
            <a:r>
              <a:rPr lang="en-US" altLang="en-KE" dirty="0"/>
              <a:t>Performs all computer operations</a:t>
            </a:r>
          </a:p>
        </p:txBody>
      </p:sp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0D9C67-DA50-EBCD-6111-5AA31E4113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0"/>
            <a:ext cx="12192000" cy="7381461"/>
          </a:xfrm>
          <a:solidFill>
            <a:schemeClr val="tx1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9600" dirty="0">
              <a:solidFill>
                <a:srgbClr val="FFFF00"/>
              </a:solidFill>
              <a:latin typeface="Edwardian Script ITC" panose="030303020407070D0804" pitchFamily="66" charset="0"/>
            </a:endParaRPr>
          </a:p>
          <a:p>
            <a:pPr marL="0" indent="0" algn="ctr">
              <a:buNone/>
            </a:pPr>
            <a:endParaRPr lang="en-US" sz="9600" dirty="0">
              <a:solidFill>
                <a:srgbClr val="FFFF00"/>
              </a:solidFill>
              <a:latin typeface="Edwardian Script ITC" panose="030303020407070D0804" pitchFamily="66" charset="0"/>
            </a:endParaRPr>
          </a:p>
          <a:p>
            <a:pPr marL="0" indent="0" algn="ctr">
              <a:buNone/>
            </a:pPr>
            <a:r>
              <a:rPr lang="en-US" sz="9600" dirty="0">
                <a:solidFill>
                  <a:srgbClr val="FFFF00"/>
                </a:solidFill>
                <a:latin typeface="Edwardian Script ITC" panose="030303020407070D0804" pitchFamily="66" charset="0"/>
              </a:rPr>
              <a:t>Software </a:t>
            </a:r>
            <a:endParaRPr lang="en-KE" sz="9600" dirty="0">
              <a:solidFill>
                <a:srgbClr val="FFFF00"/>
              </a:solidFill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148814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>
            <a:extLst>
              <a:ext uri="{FF2B5EF4-FFF2-40B4-BE49-F238E27FC236}">
                <a16:creationId xmlns:a16="http://schemas.microsoft.com/office/drawing/2014/main" id="{0ECB2722-2E58-48A5-9C9A-7051846F9CE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chemeClr val="tx1"/>
          </a:solidFill>
        </p:spPr>
        <p:txBody>
          <a:bodyPr/>
          <a:lstStyle/>
          <a:p>
            <a:r>
              <a:rPr lang="en-US" altLang="en-KE" sz="40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	A Layered View of the Computer</a:t>
            </a:r>
          </a:p>
        </p:txBody>
      </p:sp>
      <p:sp>
        <p:nvSpPr>
          <p:cNvPr id="8195" name="Text Box 3">
            <a:extLst>
              <a:ext uri="{FF2B5EF4-FFF2-40B4-BE49-F238E27FC236}">
                <a16:creationId xmlns:a16="http://schemas.microsoft.com/office/drawing/2014/main" id="{018F6338-92E3-392E-A4D0-A8069C63F6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65426" y="4929525"/>
            <a:ext cx="6705600" cy="57943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KE" sz="3200" b="1" dirty="0"/>
              <a:t>Machine with all its hardware</a:t>
            </a:r>
          </a:p>
        </p:txBody>
      </p:sp>
      <p:sp>
        <p:nvSpPr>
          <p:cNvPr id="8196" name="Text Box 4">
            <a:extLst>
              <a:ext uri="{FF2B5EF4-FFF2-40B4-BE49-F238E27FC236}">
                <a16:creationId xmlns:a16="http://schemas.microsoft.com/office/drawing/2014/main" id="{8BBAA4A4-856E-944A-533C-CFB9344096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54313" y="3482975"/>
            <a:ext cx="6705600" cy="1446550"/>
          </a:xfrm>
          <a:prstGeom prst="rect">
            <a:avLst/>
          </a:prstGeom>
          <a:solidFill>
            <a:srgbClr val="0070C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KE" sz="3200" b="1" dirty="0"/>
              <a:t>System Software</a:t>
            </a:r>
            <a:br>
              <a:rPr lang="en-US" altLang="en-KE" sz="2800" dirty="0"/>
            </a:br>
            <a:r>
              <a:rPr lang="en-US" altLang="en-KE" sz="2800" dirty="0"/>
              <a:t>Compilers, Interpreters etc.</a:t>
            </a:r>
            <a:br>
              <a:rPr lang="en-US" altLang="en-KE" sz="2800" dirty="0"/>
            </a:br>
            <a:r>
              <a:rPr lang="en-US" altLang="en-KE" sz="2800" dirty="0"/>
              <a:t>Operating System, Device Drivers</a:t>
            </a:r>
          </a:p>
        </p:txBody>
      </p:sp>
      <p:sp>
        <p:nvSpPr>
          <p:cNvPr id="8197" name="Text Box 5">
            <a:extLst>
              <a:ext uri="{FF2B5EF4-FFF2-40B4-BE49-F238E27FC236}">
                <a16:creationId xmlns:a16="http://schemas.microsoft.com/office/drawing/2014/main" id="{93D4DF37-3505-7C6A-7A24-533CED2489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3200" y="2428948"/>
            <a:ext cx="6705600" cy="107721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KE" sz="3200" b="1" dirty="0"/>
              <a:t>Application Programs</a:t>
            </a:r>
            <a:br>
              <a:rPr lang="en-US" altLang="en-KE" sz="3200" b="1" dirty="0"/>
            </a:br>
            <a:r>
              <a:rPr lang="en-US" altLang="en-KE" sz="3200" b="1" dirty="0"/>
              <a:t> </a:t>
            </a:r>
            <a:r>
              <a:rPr lang="en-US" altLang="en-KE" sz="2800" dirty="0"/>
              <a:t>Word-Processors, Spreadsheets </a:t>
            </a:r>
            <a:r>
              <a:rPr lang="en-US" altLang="en-KE" sz="2800" dirty="0" err="1"/>
              <a:t>etc</a:t>
            </a:r>
            <a:endParaRPr lang="en-US" altLang="en-KE" sz="2800" dirty="0"/>
          </a:p>
        </p:txBody>
      </p:sp>
      <p:sp>
        <p:nvSpPr>
          <p:cNvPr id="2" name="Rectangle 5">
            <a:extLst>
              <a:ext uri="{FF2B5EF4-FFF2-40B4-BE49-F238E27FC236}">
                <a16:creationId xmlns:a16="http://schemas.microsoft.com/office/drawing/2014/main" id="{F6605215-F1A0-C029-5F8E-42B63384BF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31026" y="6003926"/>
            <a:ext cx="2812774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b="1" dirty="0"/>
              <a:t>FIG 1.4</a:t>
            </a:r>
            <a:endParaRPr lang="en-KE" b="1" dirty="0"/>
          </a:p>
        </p:txBody>
      </p:sp>
    </p:spTree>
    <p:extLst>
      <p:ext uri="{BB962C8B-B14F-4D97-AF65-F5344CB8AC3E}">
        <p14:creationId xmlns:p14="http://schemas.microsoft.com/office/powerpoint/2010/main" val="411290507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49BC8C9D-A9F5-074A-3475-9A5CEB2A29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065B9-045F-45AF-9380-8E2A833B457A}" type="slidenum">
              <a:rPr lang="en-US" altLang="en-KE"/>
              <a:pPr/>
              <a:t>17</a:t>
            </a:fld>
            <a:endParaRPr lang="en-US" altLang="en-KE"/>
          </a:p>
        </p:txBody>
      </p:sp>
      <p:sp>
        <p:nvSpPr>
          <p:cNvPr id="102402" name="Rectangle 2">
            <a:extLst>
              <a:ext uri="{FF2B5EF4-FFF2-40B4-BE49-F238E27FC236}">
                <a16:creationId xmlns:a16="http://schemas.microsoft.com/office/drawing/2014/main" id="{07999782-23AE-6B1C-5190-3841E3FCCA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102403" name="Rectangle 3">
            <a:extLst>
              <a:ext uri="{FF2B5EF4-FFF2-40B4-BE49-F238E27FC236}">
                <a16:creationId xmlns:a16="http://schemas.microsoft.com/office/drawing/2014/main" id="{05906F82-2115-3DA6-9426-C298E70784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102404" name="Rectangle 4">
            <a:extLst>
              <a:ext uri="{FF2B5EF4-FFF2-40B4-BE49-F238E27FC236}">
                <a16:creationId xmlns:a16="http://schemas.microsoft.com/office/drawing/2014/main" id="{D45CB9D6-966A-82E4-995A-21F3CF0A26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102405" name="Rectangle 5">
            <a:extLst>
              <a:ext uri="{FF2B5EF4-FFF2-40B4-BE49-F238E27FC236}">
                <a16:creationId xmlns:a16="http://schemas.microsoft.com/office/drawing/2014/main" id="{17FB52E9-E350-4711-7515-E203BCD79B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102406" name="Rectangle 6">
            <a:extLst>
              <a:ext uri="{FF2B5EF4-FFF2-40B4-BE49-F238E27FC236}">
                <a16:creationId xmlns:a16="http://schemas.microsoft.com/office/drawing/2014/main" id="{92DC7462-A5A8-33DC-0D7C-2516AAAA56E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0" y="-198438"/>
            <a:ext cx="12192000" cy="1325563"/>
          </a:xfrm>
          <a:solidFill>
            <a:schemeClr val="tx1"/>
          </a:solidFill>
          <a:ln/>
        </p:spPr>
        <p:txBody>
          <a:bodyPr/>
          <a:lstStyle/>
          <a:p>
            <a:r>
              <a:rPr lang="en-US" altLang="en-KE" b="1" dirty="0">
                <a:solidFill>
                  <a:srgbClr val="FFFF00"/>
                </a:solidFill>
              </a:rPr>
              <a:t>	Systems Software</a:t>
            </a:r>
          </a:p>
        </p:txBody>
      </p:sp>
      <p:sp>
        <p:nvSpPr>
          <p:cNvPr id="102407" name="Rectangle 7">
            <a:extLst>
              <a:ext uri="{FF2B5EF4-FFF2-40B4-BE49-F238E27FC236}">
                <a16:creationId xmlns:a16="http://schemas.microsoft.com/office/drawing/2014/main" id="{1AE77D65-632A-B510-7C86-9AAC416244E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391478" y="1325217"/>
            <a:ext cx="9962322" cy="4851746"/>
          </a:xfrm>
          <a:noFill/>
          <a:ln/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en-KE" dirty="0"/>
              <a:t>Run fundamental operations</a:t>
            </a:r>
          </a:p>
          <a:p>
            <a:pPr lvl="1">
              <a:lnSpc>
                <a:spcPct val="90000"/>
              </a:lnSpc>
            </a:pPr>
            <a:r>
              <a:rPr lang="en-US" altLang="en-KE" dirty="0"/>
              <a:t>Loading and running programs</a:t>
            </a:r>
          </a:p>
          <a:p>
            <a:pPr lvl="1">
              <a:lnSpc>
                <a:spcPct val="90000"/>
              </a:lnSpc>
            </a:pPr>
            <a:r>
              <a:rPr lang="en-US" altLang="en-KE" dirty="0"/>
              <a:t>Saving and retrieving data</a:t>
            </a:r>
          </a:p>
          <a:p>
            <a:pPr lvl="1">
              <a:lnSpc>
                <a:spcPct val="90000"/>
              </a:lnSpc>
              <a:spcAft>
                <a:spcPct val="50000"/>
              </a:spcAft>
            </a:pPr>
            <a:r>
              <a:rPr lang="en-US" altLang="en-KE" dirty="0"/>
              <a:t>Communicating with printers, modems, etc.</a:t>
            </a:r>
          </a:p>
          <a:p>
            <a:pPr>
              <a:lnSpc>
                <a:spcPct val="90000"/>
              </a:lnSpc>
            </a:pPr>
            <a:r>
              <a:rPr lang="en-US" altLang="en-KE" dirty="0"/>
              <a:t>Examples of systems software</a:t>
            </a:r>
          </a:p>
          <a:p>
            <a:pPr lvl="1">
              <a:lnSpc>
                <a:spcPct val="90000"/>
              </a:lnSpc>
            </a:pPr>
            <a:r>
              <a:rPr lang="en-US" altLang="en-KE" dirty="0"/>
              <a:t>DOS</a:t>
            </a:r>
          </a:p>
          <a:p>
            <a:pPr lvl="1">
              <a:lnSpc>
                <a:spcPct val="90000"/>
              </a:lnSpc>
            </a:pPr>
            <a:r>
              <a:rPr lang="en-US" altLang="en-KE" dirty="0"/>
              <a:t>Windows 3.1, 95, 98, Me, 2000, and XP</a:t>
            </a:r>
          </a:p>
          <a:p>
            <a:pPr lvl="1">
              <a:lnSpc>
                <a:spcPct val="90000"/>
              </a:lnSpc>
            </a:pPr>
            <a:r>
              <a:rPr lang="en-US" altLang="en-KE" dirty="0"/>
              <a:t>Unix</a:t>
            </a:r>
          </a:p>
          <a:p>
            <a:pPr lvl="1">
              <a:lnSpc>
                <a:spcPct val="90000"/>
              </a:lnSpc>
            </a:pPr>
            <a:r>
              <a:rPr lang="en-US" altLang="en-KE" dirty="0"/>
              <a:t>Linux</a:t>
            </a:r>
          </a:p>
        </p:txBody>
      </p:sp>
    </p:spTree>
    <p:extLst>
      <p:ext uri="{BB962C8B-B14F-4D97-AF65-F5344CB8AC3E}">
        <p14:creationId xmlns:p14="http://schemas.microsoft.com/office/powerpoint/2010/main" val="2147291998"/>
      </p:ext>
    </p:extLst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2E87F073-5D56-7568-B524-C5C8DFF4B0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9BE7F-A667-48C6-9D32-AA60DDB4514B}" type="slidenum">
              <a:rPr lang="en-US" altLang="en-KE"/>
              <a:pPr/>
              <a:t>18</a:t>
            </a:fld>
            <a:endParaRPr lang="en-US" altLang="en-KE"/>
          </a:p>
        </p:txBody>
      </p:sp>
      <p:sp>
        <p:nvSpPr>
          <p:cNvPr id="104450" name="Rectangle 2">
            <a:extLst>
              <a:ext uri="{FF2B5EF4-FFF2-40B4-BE49-F238E27FC236}">
                <a16:creationId xmlns:a16="http://schemas.microsoft.com/office/drawing/2014/main" id="{CAAECEC3-4E93-2D15-D24B-15559409CA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104451" name="Rectangle 3">
            <a:extLst>
              <a:ext uri="{FF2B5EF4-FFF2-40B4-BE49-F238E27FC236}">
                <a16:creationId xmlns:a16="http://schemas.microsoft.com/office/drawing/2014/main" id="{A53FE6B2-A719-071E-884F-5123F6C28A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104452" name="Rectangle 4">
            <a:extLst>
              <a:ext uri="{FF2B5EF4-FFF2-40B4-BE49-F238E27FC236}">
                <a16:creationId xmlns:a16="http://schemas.microsoft.com/office/drawing/2014/main" id="{4CF1E0E3-EDE3-132F-B0FC-68CD38CCFE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104453" name="Rectangle 5">
            <a:extLst>
              <a:ext uri="{FF2B5EF4-FFF2-40B4-BE49-F238E27FC236}">
                <a16:creationId xmlns:a16="http://schemas.microsoft.com/office/drawing/2014/main" id="{93CB942B-EB8F-2ACE-52C7-4EC70D51BB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104454" name="Rectangle 6">
            <a:extLst>
              <a:ext uri="{FF2B5EF4-FFF2-40B4-BE49-F238E27FC236}">
                <a16:creationId xmlns:a16="http://schemas.microsoft.com/office/drawing/2014/main" id="{F820C805-F5B5-57BB-92F2-B455BA19347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chemeClr val="tx1"/>
          </a:solidFill>
          <a:ln/>
        </p:spPr>
        <p:txBody>
          <a:bodyPr/>
          <a:lstStyle/>
          <a:p>
            <a:r>
              <a:rPr lang="en-US" altLang="en-KE" dirty="0">
                <a:solidFill>
                  <a:srgbClr val="FFFF00"/>
                </a:solidFill>
              </a:rPr>
              <a:t>	Applications Software</a:t>
            </a:r>
          </a:p>
        </p:txBody>
      </p:sp>
      <p:sp>
        <p:nvSpPr>
          <p:cNvPr id="104455" name="Rectangle 7">
            <a:extLst>
              <a:ext uri="{FF2B5EF4-FFF2-40B4-BE49-F238E27FC236}">
                <a16:creationId xmlns:a16="http://schemas.microsoft.com/office/drawing/2014/main" id="{F4340740-051D-36A9-3B15-3477BD5850F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676400" y="1441312"/>
            <a:ext cx="10515600" cy="4351338"/>
          </a:xfrm>
          <a:noFill/>
          <a:ln/>
        </p:spPr>
        <p:txBody>
          <a:bodyPr/>
          <a:lstStyle/>
          <a:p>
            <a:pPr>
              <a:spcAft>
                <a:spcPct val="50000"/>
              </a:spcAft>
            </a:pPr>
            <a:r>
              <a:rPr lang="en-US" altLang="en-KE" dirty="0"/>
              <a:t>Helps you to accomplish a certain task</a:t>
            </a:r>
          </a:p>
          <a:p>
            <a:r>
              <a:rPr lang="en-US" altLang="en-KE" dirty="0"/>
              <a:t>Examples</a:t>
            </a:r>
          </a:p>
          <a:p>
            <a:pPr lvl="1"/>
            <a:r>
              <a:rPr lang="en-US" altLang="en-KE" dirty="0"/>
              <a:t>Word processing - memos, reports, etc.</a:t>
            </a:r>
          </a:p>
          <a:p>
            <a:pPr lvl="1"/>
            <a:r>
              <a:rPr lang="en-US" altLang="en-KE" dirty="0"/>
              <a:t>Spreadsheets - budgets, etc.</a:t>
            </a:r>
          </a:p>
          <a:p>
            <a:pPr lvl="1"/>
            <a:r>
              <a:rPr lang="en-US" altLang="en-KE" dirty="0"/>
              <a:t>Database - search, sort, select data</a:t>
            </a:r>
          </a:p>
          <a:p>
            <a:pPr lvl="1"/>
            <a:r>
              <a:rPr lang="en-US" altLang="en-KE" dirty="0"/>
              <a:t>Educational - simulations,  practice</a:t>
            </a:r>
          </a:p>
          <a:p>
            <a:pPr lvl="1"/>
            <a:r>
              <a:rPr lang="en-US" altLang="en-KE" dirty="0"/>
              <a:t>Graphics - charts, diagrams</a:t>
            </a:r>
          </a:p>
          <a:p>
            <a:pPr lvl="1"/>
            <a:r>
              <a:rPr lang="en-US" altLang="en-KE" dirty="0"/>
              <a:t>Desktop publishing - pamphlets, etc.</a:t>
            </a:r>
          </a:p>
        </p:txBody>
      </p:sp>
    </p:spTree>
    <p:extLst>
      <p:ext uri="{BB962C8B-B14F-4D97-AF65-F5344CB8AC3E}">
        <p14:creationId xmlns:p14="http://schemas.microsoft.com/office/powerpoint/2010/main" val="3676626221"/>
      </p:ext>
    </p:extLst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682A5D2D-72BB-E277-A402-8D4E0B505E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0D8C8-39B4-460C-9A0A-D97D25339581}" type="slidenum">
              <a:rPr lang="en-US" altLang="en-KE"/>
              <a:pPr/>
              <a:t>19</a:t>
            </a:fld>
            <a:endParaRPr lang="en-US" altLang="en-KE"/>
          </a:p>
        </p:txBody>
      </p:sp>
      <p:sp>
        <p:nvSpPr>
          <p:cNvPr id="106498" name="Rectangle 2">
            <a:extLst>
              <a:ext uri="{FF2B5EF4-FFF2-40B4-BE49-F238E27FC236}">
                <a16:creationId xmlns:a16="http://schemas.microsoft.com/office/drawing/2014/main" id="{4DC6B7DD-CEF0-0F9F-5DA1-D9A8D6FDA6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106499" name="Rectangle 3">
            <a:extLst>
              <a:ext uri="{FF2B5EF4-FFF2-40B4-BE49-F238E27FC236}">
                <a16:creationId xmlns:a16="http://schemas.microsoft.com/office/drawing/2014/main" id="{ECB45824-40BD-E863-26EF-4F261D30CD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106500" name="Rectangle 4">
            <a:extLst>
              <a:ext uri="{FF2B5EF4-FFF2-40B4-BE49-F238E27FC236}">
                <a16:creationId xmlns:a16="http://schemas.microsoft.com/office/drawing/2014/main" id="{9D76F3FF-5EE9-1E51-2D11-40DE6A048F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106501" name="Rectangle 5">
            <a:extLst>
              <a:ext uri="{FF2B5EF4-FFF2-40B4-BE49-F238E27FC236}">
                <a16:creationId xmlns:a16="http://schemas.microsoft.com/office/drawing/2014/main" id="{9F2A8446-05B9-D985-9FAB-916214DE38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106502" name="Rectangle 6">
            <a:extLst>
              <a:ext uri="{FF2B5EF4-FFF2-40B4-BE49-F238E27FC236}">
                <a16:creationId xmlns:a16="http://schemas.microsoft.com/office/drawing/2014/main" id="{598331FD-20E1-3A2E-E6DD-41216560885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chemeClr val="tx1"/>
          </a:solidFill>
          <a:ln/>
        </p:spPr>
        <p:txBody>
          <a:bodyPr/>
          <a:lstStyle/>
          <a:p>
            <a:r>
              <a:rPr lang="en-US" altLang="en-KE" dirty="0">
                <a:solidFill>
                  <a:srgbClr val="FFFF00"/>
                </a:solidFill>
              </a:rPr>
              <a:t>	Software - Legal Issues</a:t>
            </a:r>
          </a:p>
        </p:txBody>
      </p:sp>
      <p:sp>
        <p:nvSpPr>
          <p:cNvPr id="106503" name="Rectangle 7">
            <a:extLst>
              <a:ext uri="{FF2B5EF4-FFF2-40B4-BE49-F238E27FC236}">
                <a16:creationId xmlns:a16="http://schemas.microsoft.com/office/drawing/2014/main" id="{5ED9F911-CD4F-DECF-BB73-81DAA8D29A6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altLang="en-KE"/>
              <a:t>Commercial software</a:t>
            </a:r>
          </a:p>
          <a:p>
            <a:pPr lvl="1"/>
            <a:r>
              <a:rPr lang="en-US" altLang="en-KE"/>
              <a:t>Can only make backup copies for yourself</a:t>
            </a:r>
          </a:p>
          <a:p>
            <a:pPr lvl="1"/>
            <a:r>
              <a:rPr lang="en-US" altLang="en-KE"/>
              <a:t>Can only use on one machine at a time</a:t>
            </a:r>
          </a:p>
          <a:p>
            <a:pPr lvl="2">
              <a:spcAft>
                <a:spcPct val="30000"/>
              </a:spcAft>
            </a:pPr>
            <a:r>
              <a:rPr lang="en-US" altLang="en-KE"/>
              <a:t>Site license - use on more that one machine</a:t>
            </a:r>
          </a:p>
          <a:p>
            <a:r>
              <a:rPr lang="en-US" altLang="en-KE"/>
              <a:t>Shareware</a:t>
            </a:r>
          </a:p>
          <a:p>
            <a:pPr lvl="1"/>
            <a:r>
              <a:rPr lang="en-US" altLang="en-KE"/>
              <a:t>Can use  - make copies and give to anyone</a:t>
            </a:r>
          </a:p>
          <a:p>
            <a:pPr lvl="1">
              <a:spcAft>
                <a:spcPct val="30000"/>
              </a:spcAft>
            </a:pPr>
            <a:r>
              <a:rPr lang="en-US" altLang="en-KE"/>
              <a:t>Should pay if you continue to use</a:t>
            </a:r>
          </a:p>
          <a:p>
            <a:r>
              <a:rPr lang="en-US" altLang="en-KE"/>
              <a:t>Freeware – can copy and use indefinitely 	</a:t>
            </a:r>
          </a:p>
        </p:txBody>
      </p:sp>
    </p:spTree>
    <p:extLst>
      <p:ext uri="{BB962C8B-B14F-4D97-AF65-F5344CB8AC3E}">
        <p14:creationId xmlns:p14="http://schemas.microsoft.com/office/powerpoint/2010/main" val="3682890058"/>
      </p:ext>
    </p:extLst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074C3289-C9F6-A92C-296D-90FDFC7AF9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3B2D3-3C8A-447A-B137-1C754708F889}" type="slidenum">
              <a:rPr lang="en-US" altLang="en-KE"/>
              <a:pPr/>
              <a:t>20</a:t>
            </a:fld>
            <a:endParaRPr lang="en-US" altLang="en-KE"/>
          </a:p>
        </p:txBody>
      </p:sp>
      <p:sp>
        <p:nvSpPr>
          <p:cNvPr id="108546" name="Rectangle 2">
            <a:extLst>
              <a:ext uri="{FF2B5EF4-FFF2-40B4-BE49-F238E27FC236}">
                <a16:creationId xmlns:a16="http://schemas.microsoft.com/office/drawing/2014/main" id="{39E418EE-6081-E4EA-892C-F9A99F0F15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108547" name="Rectangle 3">
            <a:extLst>
              <a:ext uri="{FF2B5EF4-FFF2-40B4-BE49-F238E27FC236}">
                <a16:creationId xmlns:a16="http://schemas.microsoft.com/office/drawing/2014/main" id="{781B44A3-DF71-8AC5-DFA0-8E43F22E49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108548" name="Rectangle 4">
            <a:extLst>
              <a:ext uri="{FF2B5EF4-FFF2-40B4-BE49-F238E27FC236}">
                <a16:creationId xmlns:a16="http://schemas.microsoft.com/office/drawing/2014/main" id="{B3A80115-2248-A815-66AE-668FD34236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108549" name="Rectangle 5">
            <a:extLst>
              <a:ext uri="{FF2B5EF4-FFF2-40B4-BE49-F238E27FC236}">
                <a16:creationId xmlns:a16="http://schemas.microsoft.com/office/drawing/2014/main" id="{3F26470C-027A-CC73-AFE0-8DEFD37AFF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108550" name="Rectangle 6">
            <a:extLst>
              <a:ext uri="{FF2B5EF4-FFF2-40B4-BE49-F238E27FC236}">
                <a16:creationId xmlns:a16="http://schemas.microsoft.com/office/drawing/2014/main" id="{342A78AD-CA5F-F65F-E27C-B2DCA0C2C30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0" y="-198438"/>
            <a:ext cx="12192000" cy="1325563"/>
          </a:xfrm>
          <a:solidFill>
            <a:schemeClr val="tx1"/>
          </a:solidFill>
          <a:ln/>
        </p:spPr>
        <p:txBody>
          <a:bodyPr/>
          <a:lstStyle/>
          <a:p>
            <a:r>
              <a:rPr lang="en-US" altLang="en-KE" dirty="0">
                <a:solidFill>
                  <a:srgbClr val="FFFF00"/>
                </a:solidFill>
              </a:rPr>
              <a:t>	Software Viruses</a:t>
            </a:r>
          </a:p>
        </p:txBody>
      </p:sp>
      <p:sp>
        <p:nvSpPr>
          <p:cNvPr id="108551" name="Rectangle 7">
            <a:extLst>
              <a:ext uri="{FF2B5EF4-FFF2-40B4-BE49-F238E27FC236}">
                <a16:creationId xmlns:a16="http://schemas.microsoft.com/office/drawing/2014/main" id="{F857535E-A92A-26C1-CC1C-E996BA82BF0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447800" y="1127124"/>
            <a:ext cx="10515600" cy="4783345"/>
          </a:xfrm>
          <a:noFill/>
          <a:ln/>
        </p:spPr>
        <p:txBody>
          <a:bodyPr>
            <a:normAutofit/>
          </a:bodyPr>
          <a:lstStyle/>
          <a:p>
            <a:r>
              <a:rPr lang="en-US" altLang="en-KE" dirty="0"/>
              <a:t>Illegal code added to a program</a:t>
            </a:r>
          </a:p>
          <a:p>
            <a:r>
              <a:rPr lang="en-US" altLang="en-KE" dirty="0"/>
              <a:t>May spread to many computers</a:t>
            </a:r>
          </a:p>
          <a:p>
            <a:pPr lvl="1"/>
            <a:r>
              <a:rPr lang="en-US" altLang="en-KE" dirty="0"/>
              <a:t>Copy files from one computer to another</a:t>
            </a:r>
          </a:p>
          <a:p>
            <a:pPr lvl="1"/>
            <a:r>
              <a:rPr lang="en-US" altLang="en-KE" dirty="0"/>
              <a:t>Download files by modem</a:t>
            </a:r>
          </a:p>
          <a:p>
            <a:pPr lvl="1"/>
            <a:r>
              <a:rPr lang="en-US" altLang="en-KE" dirty="0"/>
              <a:t>E-mail attachments</a:t>
            </a:r>
          </a:p>
          <a:p>
            <a:r>
              <a:rPr lang="en-US" altLang="en-KE" dirty="0"/>
              <a:t>Virus may be relatively harmless</a:t>
            </a:r>
          </a:p>
          <a:p>
            <a:pPr lvl="1"/>
            <a:r>
              <a:rPr lang="en-US" altLang="en-KE" dirty="0"/>
              <a:t>Writes “You’ve been stoned” on screen</a:t>
            </a:r>
          </a:p>
          <a:p>
            <a:r>
              <a:rPr lang="en-US" altLang="en-KE" dirty="0"/>
              <a:t>Virus may also be very damaging</a:t>
            </a:r>
          </a:p>
          <a:p>
            <a:pPr lvl="1"/>
            <a:r>
              <a:rPr lang="en-US" altLang="en-KE" dirty="0"/>
              <a:t>Erases everything on hard drive</a:t>
            </a:r>
          </a:p>
          <a:p>
            <a:r>
              <a:rPr lang="en-US" altLang="en-KE" dirty="0"/>
              <a:t>Virus may activate on a certain date</a:t>
            </a:r>
          </a:p>
        </p:txBody>
      </p:sp>
    </p:spTree>
    <p:extLst>
      <p:ext uri="{BB962C8B-B14F-4D97-AF65-F5344CB8AC3E}">
        <p14:creationId xmlns:p14="http://schemas.microsoft.com/office/powerpoint/2010/main" val="2052228679"/>
      </p:ext>
    </p:extLst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7A7D47E1-7420-6C37-CA7E-856D61C6E7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F8453-BBB2-4BB7-B1B4-D2AEBCA0A5DE}" type="slidenum">
              <a:rPr lang="en-US" altLang="en-KE"/>
              <a:pPr/>
              <a:t>21</a:t>
            </a:fld>
            <a:endParaRPr lang="en-US" altLang="en-KE"/>
          </a:p>
        </p:txBody>
      </p:sp>
      <p:sp>
        <p:nvSpPr>
          <p:cNvPr id="110594" name="Rectangle 2">
            <a:extLst>
              <a:ext uri="{FF2B5EF4-FFF2-40B4-BE49-F238E27FC236}">
                <a16:creationId xmlns:a16="http://schemas.microsoft.com/office/drawing/2014/main" id="{6C261C43-DF9D-4A65-6041-BBDC806003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110595" name="Rectangle 3">
            <a:extLst>
              <a:ext uri="{FF2B5EF4-FFF2-40B4-BE49-F238E27FC236}">
                <a16:creationId xmlns:a16="http://schemas.microsoft.com/office/drawing/2014/main" id="{77A4B195-443C-A353-B68F-C54E2E45AC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110596" name="Rectangle 4">
            <a:extLst>
              <a:ext uri="{FF2B5EF4-FFF2-40B4-BE49-F238E27FC236}">
                <a16:creationId xmlns:a16="http://schemas.microsoft.com/office/drawing/2014/main" id="{6F405041-917E-DC0A-B9A6-44EB19C74B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110597" name="Rectangle 5">
            <a:extLst>
              <a:ext uri="{FF2B5EF4-FFF2-40B4-BE49-F238E27FC236}">
                <a16:creationId xmlns:a16="http://schemas.microsoft.com/office/drawing/2014/main" id="{A03A9ED1-BBB5-CAE0-5874-4CB88CE943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KE"/>
          </a:p>
        </p:txBody>
      </p:sp>
      <p:sp>
        <p:nvSpPr>
          <p:cNvPr id="110598" name="Rectangle 6">
            <a:extLst>
              <a:ext uri="{FF2B5EF4-FFF2-40B4-BE49-F238E27FC236}">
                <a16:creationId xmlns:a16="http://schemas.microsoft.com/office/drawing/2014/main" id="{F6F62453-9F98-0B21-BB31-3925C69CDB8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0" y="15667"/>
            <a:ext cx="12192000" cy="1630571"/>
          </a:xfrm>
          <a:solidFill>
            <a:schemeClr val="tx1"/>
          </a:solidFill>
          <a:ln/>
        </p:spPr>
        <p:txBody>
          <a:bodyPr/>
          <a:lstStyle/>
          <a:p>
            <a:pPr algn="ctr"/>
            <a:r>
              <a:rPr lang="en-US" altLang="en-KE" dirty="0">
                <a:solidFill>
                  <a:srgbClr val="FFFF00"/>
                </a:solidFill>
              </a:rPr>
              <a:t>Virus Protection</a:t>
            </a:r>
          </a:p>
        </p:txBody>
      </p:sp>
      <p:sp>
        <p:nvSpPr>
          <p:cNvPr id="110599" name="Rectangle 7">
            <a:extLst>
              <a:ext uri="{FF2B5EF4-FFF2-40B4-BE49-F238E27FC236}">
                <a16:creationId xmlns:a16="http://schemas.microsoft.com/office/drawing/2014/main" id="{646DE138-030E-F91F-8C79-19196A05112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881808" y="1646238"/>
            <a:ext cx="9727096" cy="4710112"/>
          </a:xfrm>
          <a:noFill/>
          <a:ln/>
        </p:spPr>
        <p:txBody>
          <a:bodyPr/>
          <a:lstStyle/>
          <a:p>
            <a:pPr>
              <a:spcBef>
                <a:spcPct val="5000"/>
              </a:spcBef>
              <a:spcAft>
                <a:spcPct val="20000"/>
              </a:spcAft>
            </a:pPr>
            <a:r>
              <a:rPr lang="en-US" altLang="en-KE" dirty="0"/>
              <a:t>Be careful where you copy files from</a:t>
            </a:r>
          </a:p>
          <a:p>
            <a:pPr>
              <a:spcBef>
                <a:spcPct val="5000"/>
              </a:spcBef>
              <a:spcAft>
                <a:spcPct val="20000"/>
              </a:spcAft>
            </a:pPr>
            <a:r>
              <a:rPr lang="en-US" altLang="en-KE" dirty="0"/>
              <a:t>Do not open e-mail attachments unless you are sure that it is safe</a:t>
            </a:r>
          </a:p>
          <a:p>
            <a:pPr>
              <a:spcBef>
                <a:spcPct val="5000"/>
              </a:spcBef>
              <a:spcAft>
                <a:spcPct val="20000"/>
              </a:spcAft>
            </a:pPr>
            <a:r>
              <a:rPr lang="en-US" altLang="en-KE" dirty="0"/>
              <a:t>Use virus protection program</a:t>
            </a:r>
          </a:p>
          <a:p>
            <a:pPr lvl="1">
              <a:spcAft>
                <a:spcPct val="20000"/>
              </a:spcAft>
            </a:pPr>
            <a:r>
              <a:rPr lang="en-US" altLang="en-KE" dirty="0"/>
              <a:t>Detects and removes illegal code</a:t>
            </a:r>
          </a:p>
          <a:p>
            <a:pPr lvl="1">
              <a:spcAft>
                <a:spcPct val="20000"/>
              </a:spcAft>
            </a:pPr>
            <a:r>
              <a:rPr lang="en-US" altLang="en-KE" dirty="0"/>
              <a:t>Should be updated often</a:t>
            </a:r>
          </a:p>
        </p:txBody>
      </p:sp>
    </p:spTree>
    <p:extLst>
      <p:ext uri="{BB962C8B-B14F-4D97-AF65-F5344CB8AC3E}">
        <p14:creationId xmlns:p14="http://schemas.microsoft.com/office/powerpoint/2010/main" val="1233449719"/>
      </p:ext>
    </p:extLst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10A71263-0D05-E80C-CFD3-7A957734E3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550D8-A570-48F5-8943-32D1287627D5}" type="slidenum">
              <a:rPr lang="en-US" altLang="en-KE"/>
              <a:pPr/>
              <a:t>22</a:t>
            </a:fld>
            <a:endParaRPr lang="en-US" altLang="en-KE"/>
          </a:p>
        </p:txBody>
      </p:sp>
      <p:sp>
        <p:nvSpPr>
          <p:cNvPr id="119810" name="Rectangle 2">
            <a:extLst>
              <a:ext uri="{FF2B5EF4-FFF2-40B4-BE49-F238E27FC236}">
                <a16:creationId xmlns:a16="http://schemas.microsoft.com/office/drawing/2014/main" id="{AB745317-1900-B4E6-EC14-B6D7A6658A3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0" y="-26206"/>
            <a:ext cx="12192000" cy="1055712"/>
          </a:xfrm>
          <a:solidFill>
            <a:schemeClr val="tx1"/>
          </a:solidFill>
        </p:spPr>
        <p:txBody>
          <a:bodyPr/>
          <a:lstStyle/>
          <a:p>
            <a:r>
              <a:rPr lang="en-US" altLang="en-KE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1.2 Computer Programs</a:t>
            </a:r>
          </a:p>
        </p:txBody>
      </p:sp>
      <p:sp>
        <p:nvSpPr>
          <p:cNvPr id="119811" name="Rectangle 3">
            <a:extLst>
              <a:ext uri="{FF2B5EF4-FFF2-40B4-BE49-F238E27FC236}">
                <a16:creationId xmlns:a16="http://schemas.microsoft.com/office/drawing/2014/main" id="{9F01919D-7E1A-DBAC-7623-1CB6A540E88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431234" y="1417983"/>
            <a:ext cx="10372731" cy="4938367"/>
          </a:xfrm>
        </p:spPr>
        <p:txBody>
          <a:bodyPr/>
          <a:lstStyle/>
          <a:p>
            <a:pPr>
              <a:spcAft>
                <a:spcPct val="50000"/>
              </a:spcAft>
            </a:pPr>
            <a:r>
              <a:rPr lang="en-US" sz="3200" b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 computer program is a sequence of instructions written using a Computer Programming Language to perform a specified task by the computer.</a:t>
            </a:r>
          </a:p>
          <a:p>
            <a:pPr>
              <a:spcAft>
                <a:spcPct val="50000"/>
              </a:spcAft>
            </a:pPr>
            <a:r>
              <a:rPr lang="en-US" sz="3200" b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 two important terms that we have used in the above definition are: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3200" b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Sequence of instructions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3200" b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Computer Programming Language</a:t>
            </a:r>
          </a:p>
          <a:p>
            <a:pPr>
              <a:spcAft>
                <a:spcPct val="50000"/>
              </a:spcAft>
            </a:pPr>
            <a:endParaRPr lang="en-US" i="1" dirty="0">
              <a:solidFill>
                <a:srgbClr val="000000"/>
              </a:solidFill>
              <a:latin typeface="Verdana" panose="020B0604030504040204" pitchFamily="34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102276-119F-D127-2456-B9AA44306C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179443"/>
          </a:xfrm>
          <a:solidFill>
            <a:schemeClr val="tx1"/>
          </a:solidFill>
        </p:spPr>
        <p:txBody>
          <a:bodyPr/>
          <a:lstStyle/>
          <a:p>
            <a:r>
              <a:rPr lang="en-US" dirty="0">
                <a:solidFill>
                  <a:srgbClr val="FFFF00"/>
                </a:solidFill>
              </a:rPr>
              <a:t>Example </a:t>
            </a:r>
            <a:endParaRPr lang="en-KE" dirty="0">
              <a:solidFill>
                <a:srgbClr val="FFFF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74B813-53BD-615D-619E-80F9D597B4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5129" y="1311965"/>
            <a:ext cx="10986053" cy="4864998"/>
          </a:xfrm>
        </p:spPr>
        <p:txBody>
          <a:bodyPr>
            <a:norm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KE" altLang="en-KE" sz="3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You will use Human Language to tell the way to go to KFC, something as follows</a:t>
            </a:r>
            <a:r>
              <a:rPr kumimoji="0" lang="en-US" altLang="en-KE" sz="3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kumimoji="0" lang="en-KE" altLang="en-KE" sz="3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KE" sz="3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KE" altLang="en-KE" sz="3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First go straight, after half </a:t>
            </a:r>
            <a:r>
              <a:rPr kumimoji="0" lang="en-KE" altLang="en-KE" sz="36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kilometer</a:t>
            </a:r>
            <a:r>
              <a:rPr kumimoji="0" lang="en-KE" altLang="en-KE" sz="3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take left from the red light and then drive around one </a:t>
            </a:r>
            <a:r>
              <a:rPr kumimoji="0" lang="en-KE" altLang="en-KE" sz="36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kilometer</a:t>
            </a:r>
            <a:r>
              <a:rPr kumimoji="0" lang="en-KE" altLang="en-KE" sz="3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and you will find KFC at the right.</a:t>
            </a:r>
            <a:endParaRPr lang="en-KE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967871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052F72-DDC4-B796-809F-8ED26E0894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073426"/>
          </a:xfrm>
          <a:solidFill>
            <a:schemeClr val="tx1"/>
          </a:solidFill>
        </p:spPr>
        <p:txBody>
          <a:bodyPr/>
          <a:lstStyle/>
          <a:p>
            <a: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Sequence of the activity </a:t>
            </a:r>
            <a:endParaRPr lang="en-KE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A31630-D9BC-F4DC-B078-8476B9EBA7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0329" y="1311964"/>
            <a:ext cx="11343861" cy="5274365"/>
          </a:xfrm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KE" altLang="en-KE" sz="3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If they are followed in the following sequence, then you will reach KFC </a:t>
            </a:r>
            <a:r>
              <a:rPr kumimoji="0" lang="en-US" altLang="en-KE" sz="3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kumimoji="0" lang="en-KE" altLang="en-KE" sz="36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200150" lvl="1" indent="-74295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kumimoji="0" lang="en-KE" altLang="en-KE" sz="3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Go straight </a:t>
            </a:r>
            <a:endParaRPr kumimoji="0" lang="en-US" altLang="en-KE" sz="32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200150" lvl="1" indent="-74295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kumimoji="0" lang="en-KE" altLang="en-KE" sz="3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Drive half </a:t>
            </a:r>
            <a:r>
              <a:rPr kumimoji="0" lang="en-KE" altLang="en-KE" sz="3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kilometer</a:t>
            </a:r>
            <a:r>
              <a:rPr kumimoji="0" lang="en-KE" altLang="en-KE" sz="3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kumimoji="0" lang="en-US" altLang="en-KE" sz="32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200150" lvl="1" indent="-74295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kumimoji="0" lang="en-KE" altLang="en-KE" sz="3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Take left </a:t>
            </a:r>
            <a:endParaRPr kumimoji="0" lang="en-US" altLang="en-KE" sz="32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200150" lvl="1" indent="-74295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kumimoji="0" lang="en-KE" altLang="en-KE" sz="3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Drive around one </a:t>
            </a:r>
            <a:r>
              <a:rPr kumimoji="0" lang="en-KE" altLang="en-KE" sz="32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kilometer</a:t>
            </a:r>
            <a:r>
              <a:rPr kumimoji="0" lang="en-KE" altLang="en-KE" sz="3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kumimoji="0" lang="en-US" altLang="en-KE" sz="32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200150" lvl="1" indent="-74295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kumimoji="0" lang="en-KE" altLang="en-KE" sz="3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Search for KFC at your right side</a:t>
            </a:r>
            <a:r>
              <a:rPr kumimoji="0" lang="en-KE" altLang="en-KE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308077771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83E33E-1E50-5E1C-3AF9-1C7705F972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139687"/>
          </a:xfrm>
          <a:solidFill>
            <a:schemeClr val="tx1"/>
          </a:solidFill>
        </p:spPr>
        <p:txBody>
          <a:bodyPr/>
          <a:lstStyle/>
          <a:p>
            <a: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EXAMPLE</a:t>
            </a:r>
            <a:endParaRPr lang="en-KE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55AB2D-6559-8555-39DA-A1A6D81DAF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</a:pPr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 computer program below instructs the computer to print "Hello, World!" on the computer screen.</a:t>
            </a:r>
          </a:p>
          <a:p>
            <a:pPr marL="1371600" lvl="3" indent="0">
              <a:lnSpc>
                <a:spcPct val="110000"/>
              </a:lnSpc>
              <a:buNone/>
            </a:pP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#include &lt;iostream&gt;</a:t>
            </a:r>
          </a:p>
          <a:p>
            <a:pPr marL="1371600" lvl="3" indent="0">
              <a:lnSpc>
                <a:spcPct val="110000"/>
              </a:lnSpc>
              <a:buNone/>
            </a:pP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using namespace std;</a:t>
            </a:r>
          </a:p>
          <a:p>
            <a:pPr marL="1371600" lvl="3" indent="0">
              <a:lnSpc>
                <a:spcPct val="110000"/>
              </a:lnSpc>
              <a:buNone/>
            </a:pP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// Main() function: where the execution of program begins</a:t>
            </a:r>
          </a:p>
          <a:p>
            <a:pPr marL="1371600" lvl="3" indent="0">
              <a:lnSpc>
                <a:spcPct val="110000"/>
              </a:lnSpc>
              <a:buNone/>
            </a:pP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 main()</a:t>
            </a:r>
          </a:p>
          <a:p>
            <a:pPr marL="1371600" lvl="3" indent="0">
              <a:lnSpc>
                <a:spcPct val="110000"/>
              </a:lnSpc>
              <a:buNone/>
            </a:pP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{</a:t>
            </a:r>
          </a:p>
          <a:p>
            <a:pPr marL="1371600" lvl="3" indent="0">
              <a:lnSpc>
                <a:spcPct val="110000"/>
              </a:lnSpc>
              <a:buNone/>
            </a:pP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   // prints hello world</a:t>
            </a:r>
          </a:p>
          <a:p>
            <a:pPr marL="1371600" lvl="3" indent="0">
              <a:lnSpc>
                <a:spcPct val="110000"/>
              </a:lnSpc>
              <a:buNone/>
            </a:pP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   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cout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&lt;&lt; "Hello World";</a:t>
            </a:r>
          </a:p>
          <a:p>
            <a:pPr marL="1371600" lvl="3" indent="0">
              <a:lnSpc>
                <a:spcPct val="110000"/>
              </a:lnSpc>
              <a:buNone/>
            </a:pP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   return 0;</a:t>
            </a:r>
          </a:p>
          <a:p>
            <a:pPr marL="1371600" lvl="3" indent="0">
              <a:lnSpc>
                <a:spcPct val="110000"/>
              </a:lnSpc>
              <a:buNone/>
            </a:pP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}</a:t>
            </a:r>
          </a:p>
          <a:p>
            <a:pPr>
              <a:lnSpc>
                <a:spcPct val="150000"/>
              </a:lnSpc>
            </a:pPr>
            <a:endParaRPr lang="en-K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429757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97601C-D224-5CF1-09A7-4C94C2BCC8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927651"/>
          </a:xfrm>
          <a:solidFill>
            <a:schemeClr val="tx1"/>
          </a:solidFill>
        </p:spPr>
        <p:txBody>
          <a:bodyPr/>
          <a:lstStyle/>
          <a:p>
            <a:r>
              <a:rPr lang="en-US" dirty="0">
                <a:solidFill>
                  <a:srgbClr val="FFFF00"/>
                </a:solidFill>
              </a:rPr>
              <a:t>	Note </a:t>
            </a:r>
            <a:endParaRPr lang="en-KE" dirty="0">
              <a:solidFill>
                <a:srgbClr val="FFFF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8B47A9-7BCE-E761-78AC-9F55A1F902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53331"/>
            <a:ext cx="10515600" cy="4351338"/>
          </a:xfrm>
        </p:spPr>
        <p:txBody>
          <a:bodyPr/>
          <a:lstStyle/>
          <a:p>
            <a:pPr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 computer program is also called a </a:t>
            </a:r>
            <a:r>
              <a:rPr lang="en-US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computer software</a:t>
            </a:r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which can range from two lines to millions of lines of instructions.</a:t>
            </a:r>
          </a:p>
          <a:p>
            <a:pPr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Computer program instructions are also called program source code and </a:t>
            </a:r>
            <a:r>
              <a:rPr lang="en-US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computer programming</a:t>
            </a:r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is also called </a:t>
            </a:r>
            <a:r>
              <a:rPr lang="en-US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program coding</a:t>
            </a:r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 computer without a computer program is just a dump box; it is programs that make computers active.</a:t>
            </a:r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380330029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2EDA79-C869-0161-96FB-987B592742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chemeClr val="tx1"/>
          </a:solidFill>
        </p:spPr>
        <p:txBody>
          <a:bodyPr>
            <a:normAutofit/>
          </a:bodyPr>
          <a:lstStyle/>
          <a:p>
            <a:r>
              <a:rPr lang="en-US" b="0" i="0" dirty="0">
                <a:solidFill>
                  <a:srgbClr val="FFFF00"/>
                </a:solidFill>
                <a:effectLst/>
                <a:latin typeface="var(--ff-lato)"/>
              </a:rPr>
              <a:t>	Computer Programmer</a:t>
            </a:r>
            <a:br>
              <a:rPr lang="en-US" b="0" i="0" dirty="0">
                <a:solidFill>
                  <a:srgbClr val="000000"/>
                </a:solidFill>
                <a:effectLst/>
                <a:latin typeface="var(--ff-lato)"/>
              </a:rPr>
            </a:b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2D6BBE-0CDE-9848-A366-A41956097F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lnSpc>
                <a:spcPct val="150000"/>
              </a:lnSpc>
            </a:pPr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Someone who can write computer programs or in other words, someone who can do computer programming is called a Computer Programmer.</a:t>
            </a:r>
          </a:p>
          <a:p>
            <a:pPr algn="just">
              <a:lnSpc>
                <a:spcPct val="150000"/>
              </a:lnSpc>
            </a:pPr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Based on computer programming language expertise, we can name a computer programmers as follows :</a:t>
            </a:r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122997794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B43E46-4302-067E-A11C-911B278C60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8255"/>
            <a:ext cx="12191999" cy="1325563"/>
          </a:xfrm>
          <a:solidFill>
            <a:schemeClr val="tx1"/>
          </a:solidFill>
        </p:spPr>
        <p:txBody>
          <a:bodyPr/>
          <a:lstStyle/>
          <a:p>
            <a:r>
              <a:rPr lang="en-US" dirty="0">
                <a:solidFill>
                  <a:srgbClr val="FFFF00"/>
                </a:solidFill>
              </a:rPr>
              <a:t>	Examples</a:t>
            </a:r>
            <a:r>
              <a:rPr lang="en-US" dirty="0"/>
              <a:t> </a:t>
            </a: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F9B071-AAA1-196F-2C90-E53B3DC71E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Font typeface="Arial" panose="020B0604020202020204" pitchFamily="34" charset="0"/>
              <a:buChar char="•"/>
            </a:pPr>
            <a:r>
              <a:rPr lang="en-US" sz="32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 Programmer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32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C++ Programmer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32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Java Programmer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32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Python Programmer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32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PHP Programmer</a:t>
            </a:r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111469962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814171-5F90-853D-A4D4-BC93E7ACE4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chemeClr val="tx1"/>
          </a:solidFill>
        </p:spPr>
        <p:txBody>
          <a:bodyPr/>
          <a:lstStyle/>
          <a:p>
            <a:pPr>
              <a:defRPr/>
            </a:pPr>
            <a:r>
              <a:rPr lang="en-US" dirty="0">
                <a:solidFill>
                  <a:srgbClr val="FFFF00"/>
                </a:solidFill>
              </a:rPr>
              <a:t>	Programming: a way of thinking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713439-F6C5-9724-B84C-8907D35D8D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01148" y="1656522"/>
            <a:ext cx="10452652" cy="4520441"/>
          </a:xfrm>
        </p:spPr>
        <p:txBody>
          <a:bodyPr rtlCol="0">
            <a:normAutofit/>
          </a:bodyPr>
          <a:lstStyle/>
          <a:p>
            <a:pPr marL="438912" indent="-320040" algn="just">
              <a:lnSpc>
                <a:spcPct val="100000"/>
              </a:lnSpc>
              <a:spcBef>
                <a:spcPts val="0"/>
              </a:spcBef>
              <a:buFont typeface="Wingdings 2"/>
              <a:buChar char=""/>
              <a:defRPr/>
            </a:pPr>
            <a:r>
              <a:rPr lang="en-US" sz="3200" dirty="0"/>
              <a:t>Combines features from mathematics, engineering, and natural science. </a:t>
            </a:r>
          </a:p>
          <a:p>
            <a:pPr marL="438912" indent="-320040" algn="just">
              <a:lnSpc>
                <a:spcPct val="100000"/>
              </a:lnSpc>
              <a:spcBef>
                <a:spcPts val="0"/>
              </a:spcBef>
              <a:buFont typeface="Wingdings 2"/>
              <a:buChar char=""/>
              <a:defRPr/>
            </a:pPr>
            <a:r>
              <a:rPr lang="en-US" sz="3200" u="sng" dirty="0">
                <a:solidFill>
                  <a:srgbClr val="FF0000"/>
                </a:solidFill>
              </a:rPr>
              <a:t>Like mathematicians</a:t>
            </a:r>
            <a:r>
              <a:rPr lang="en-US" sz="3200" dirty="0">
                <a:solidFill>
                  <a:srgbClr val="FF0000"/>
                </a:solidFill>
              </a:rPr>
              <a:t>, </a:t>
            </a:r>
            <a:r>
              <a:rPr lang="en-US" sz="3200" dirty="0"/>
              <a:t>computer scientists use formal languages to denote ideas (specifically computations). </a:t>
            </a:r>
          </a:p>
          <a:p>
            <a:pPr marL="438912" indent="-320040" algn="just">
              <a:lnSpc>
                <a:spcPct val="100000"/>
              </a:lnSpc>
              <a:spcBef>
                <a:spcPts val="0"/>
              </a:spcBef>
              <a:buFont typeface="Wingdings 2"/>
              <a:buChar char=""/>
              <a:defRPr/>
            </a:pPr>
            <a:r>
              <a:rPr lang="en-US" sz="3200" u="sng" dirty="0">
                <a:solidFill>
                  <a:srgbClr val="FF0000"/>
                </a:solidFill>
              </a:rPr>
              <a:t>Like engineers</a:t>
            </a:r>
            <a:r>
              <a:rPr lang="en-US" sz="3200" dirty="0">
                <a:solidFill>
                  <a:srgbClr val="FF0000"/>
                </a:solidFill>
              </a:rPr>
              <a:t>, </a:t>
            </a:r>
            <a:r>
              <a:rPr lang="en-US" sz="3200" dirty="0"/>
              <a:t>they design things, assembling components into systems and evaluating tradeoffs among alternatives. </a:t>
            </a:r>
          </a:p>
          <a:p>
            <a:pPr marL="438912" indent="-320040" algn="just">
              <a:lnSpc>
                <a:spcPct val="100000"/>
              </a:lnSpc>
              <a:spcBef>
                <a:spcPts val="0"/>
              </a:spcBef>
              <a:buFont typeface="Wingdings 2"/>
              <a:buChar char=""/>
              <a:defRPr/>
            </a:pPr>
            <a:r>
              <a:rPr lang="en-US" sz="3200" u="sng" dirty="0">
                <a:solidFill>
                  <a:srgbClr val="FF0000"/>
                </a:solidFill>
              </a:rPr>
              <a:t>Like scientists</a:t>
            </a:r>
            <a:r>
              <a:rPr lang="en-US" sz="3200" dirty="0">
                <a:solidFill>
                  <a:srgbClr val="FF0000"/>
                </a:solidFill>
              </a:rPr>
              <a:t>, </a:t>
            </a:r>
            <a:r>
              <a:rPr lang="en-US" sz="3200" dirty="0"/>
              <a:t>they observe the behavior of complex systems, form hypotheses, and test predictions.</a:t>
            </a:r>
          </a:p>
          <a:p>
            <a:pPr marL="438912" indent="-320040">
              <a:spcBef>
                <a:spcPts val="0"/>
              </a:spcBef>
              <a:buFont typeface="Wingdings 2"/>
              <a:buChar char=""/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04348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B90A50-2289-89A6-6EE1-44EBE9C575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chemeClr val="tx1"/>
          </a:solidFill>
        </p:spPr>
        <p:txBody>
          <a:bodyPr/>
          <a:lstStyle/>
          <a:p>
            <a:pPr>
              <a:defRPr/>
            </a:pPr>
            <a:r>
              <a:rPr lang="en-US" dirty="0">
                <a:solidFill>
                  <a:srgbClr val="FFFF00"/>
                </a:solidFill>
              </a:rPr>
              <a:t>	Cont.</a:t>
            </a:r>
          </a:p>
        </p:txBody>
      </p:sp>
      <p:sp>
        <p:nvSpPr>
          <p:cNvPr id="12291" name="Content Placeholder 2">
            <a:extLst>
              <a:ext uri="{FF2B5EF4-FFF2-40B4-BE49-F238E27FC236}">
                <a16:creationId xmlns:a16="http://schemas.microsoft.com/office/drawing/2014/main" id="{D62834EB-257C-C265-0BE0-74616E3F6940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>
              <a:lnSpc>
                <a:spcPct val="150000"/>
              </a:lnSpc>
            </a:pPr>
            <a:r>
              <a:rPr lang="en-US" altLang="en-KE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single most important skill for a computer scientist is </a:t>
            </a:r>
            <a:r>
              <a:rPr lang="en-US" altLang="en-KE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problem solving</a:t>
            </a:r>
            <a:r>
              <a:rPr lang="en-US" altLang="en-KE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Problem solving means the ability to formulate problems, think creatively about solutions, and express a solution clearly and accurately. </a:t>
            </a:r>
          </a:p>
          <a:p>
            <a:endParaRPr lang="en-US" altLang="en-KE" dirty="0"/>
          </a:p>
        </p:txBody>
      </p:sp>
    </p:spTree>
    <p:extLst>
      <p:ext uri="{BB962C8B-B14F-4D97-AF65-F5344CB8AC3E}">
        <p14:creationId xmlns:p14="http://schemas.microsoft.com/office/powerpoint/2010/main" val="292953639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7265DC-4CA1-493D-D912-188E2687BE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166191"/>
          </a:xfrm>
          <a:solidFill>
            <a:schemeClr val="tx1"/>
          </a:solidFill>
        </p:spPr>
        <p:txBody>
          <a:bodyPr/>
          <a:lstStyle/>
          <a:p>
            <a:r>
              <a:rPr lang="en-US" dirty="0">
                <a:solidFill>
                  <a:srgbClr val="FFFF00"/>
                </a:solidFill>
              </a:rPr>
              <a:t>	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1.3 Application </a:t>
            </a:r>
            <a:r>
              <a:rPr lang="en-US" dirty="0">
                <a:solidFill>
                  <a:srgbClr val="FFFF00"/>
                </a:solidFill>
              </a:rPr>
              <a:t>of programs </a:t>
            </a:r>
            <a:endParaRPr lang="en-KE" dirty="0">
              <a:solidFill>
                <a:srgbClr val="FFFF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83BDF5-4F56-2D6B-72CA-220E24AF33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25217" y="1378225"/>
            <a:ext cx="10177669" cy="4798737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endParaRPr lang="en-US" b="0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Today computer programs are being used in almost every field, household, agriculture, medical, entertainment, defense, communication, etc. </a:t>
            </a:r>
          </a:p>
          <a:p>
            <a:pPr algn="just">
              <a:lnSpc>
                <a:spcPct val="150000"/>
              </a:lnSpc>
            </a:pPr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Listed below are a few applications of computer programs:</a:t>
            </a:r>
            <a:endParaRPr lang="en-K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151441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FA2A5A-E84B-278B-0837-4F6808CD40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1"/>
            <a:ext cx="12192000" cy="1272209"/>
          </a:xfrm>
          <a:solidFill>
            <a:schemeClr val="tx1"/>
          </a:solidFill>
        </p:spPr>
        <p:txBody>
          <a:bodyPr>
            <a:normAutofit fontScale="90000"/>
          </a:bodyPr>
          <a:lstStyle/>
          <a:p>
            <a:br>
              <a:rPr lang="en-US" b="0" i="0" dirty="0">
                <a:solidFill>
                  <a:srgbClr val="FFFF00"/>
                </a:solidFill>
                <a:effectLst/>
                <a:latin typeface="var(--ff-lato)"/>
              </a:rPr>
            </a:br>
            <a:r>
              <a:rPr lang="en-US" b="0" i="0" dirty="0">
                <a:solidFill>
                  <a:srgbClr val="FFFF00"/>
                </a:solidFill>
                <a:effectLst/>
                <a:latin typeface="var(--ff-lato)"/>
              </a:rPr>
              <a:t>	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Application in real life scenarios </a:t>
            </a:r>
            <a:r>
              <a:rPr lang="en-US" b="0" i="0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en-US" b="0" i="0" dirty="0">
                <a:solidFill>
                  <a:srgbClr val="FFFF00"/>
                </a:solidFill>
                <a:effectLst/>
                <a:latin typeface="var(--ff-lato)"/>
              </a:rPr>
            </a:br>
            <a:endParaRPr lang="en-KE" dirty="0">
              <a:solidFill>
                <a:srgbClr val="FFFF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C47F2A-FF7A-2824-09F4-4B698CD78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70991"/>
            <a:ext cx="10515600" cy="4705972"/>
          </a:xfrm>
        </p:spPr>
        <p:txBody>
          <a:bodyPr/>
          <a:lstStyle/>
          <a:p>
            <a:pPr algn="just">
              <a:buFont typeface="Arial" panose="020B0604020202020204" pitchFamily="34" charset="0"/>
              <a:buChar char="•"/>
            </a:pPr>
            <a:r>
              <a:rPr lang="en-US" sz="32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MS Word, MS Excel, Adobe Photoshop, Internet Explorer, Chrome, etc., are examples of computer programs.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32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Computer programs are being used to develop graphics and special effects in movie making.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32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Computer programs are being used to perform Ultrasounds, X-Rays, and other medical examinations.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32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Computer programs are being used in our mobile phones for SMS, Chat, and voice communication.</a:t>
            </a:r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223923694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F8BC8A-1049-61AD-FF13-E1FCB04B80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chemeClr val="tx1"/>
          </a:solidFill>
        </p:spPr>
        <p:txBody>
          <a:bodyPr/>
          <a:lstStyle/>
          <a:p>
            <a:pPr algn="ctr"/>
            <a:r>
              <a:rPr lang="en-US" dirty="0">
                <a:solidFill>
                  <a:srgbClr val="FFFF00"/>
                </a:solidFill>
              </a:rPr>
              <a:t>1.4 Relationship of Programming problem solving</a:t>
            </a:r>
            <a:endParaRPr lang="en-KE" dirty="0">
              <a:solidFill>
                <a:srgbClr val="FFFF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4A311B-AA23-5EA6-2189-6477F09ABB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lnSpc>
                <a:spcPct val="150000"/>
              </a:lnSpc>
            </a:pPr>
            <a:r>
              <a:rPr lang="en-US" b="0" i="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 summary, programming is a specific skill within the broader context of problem-solving. While programming focuses on implementing solutions using code, problem-solving encompasses the entire process of understanding, analyzing, and resolving problems in various domains, including but not limited to programming.</a:t>
            </a:r>
            <a:endParaRPr lang="en-K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94143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F8BC8A-1049-61AD-FF13-E1FCB04B80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chemeClr val="tx1"/>
          </a:solidFill>
        </p:spPr>
        <p:txBody>
          <a:bodyPr/>
          <a:lstStyle/>
          <a:p>
            <a:r>
              <a:rPr lang="en-US" dirty="0">
                <a:solidFill>
                  <a:srgbClr val="FFFF00"/>
                </a:solidFill>
              </a:rPr>
              <a:t>	References </a:t>
            </a:r>
            <a:endParaRPr lang="en-KE" dirty="0">
              <a:solidFill>
                <a:srgbClr val="FFFF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4A311B-AA23-5EA6-2189-6477F09ABB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KE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Smith, J. (2020). Introduction to Computers. ABC Publishing.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KE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Johnson, A. (Ed.). (2016). Computer Basics: A Comprehensive Guide. XYZ Books.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KE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Brown, K. (2021). Understanding hardware components. In A. Johnson (Ed.), Computer Basics: A Comprehensive Guide (pp. 25-45). XYZ Books.</a:t>
            </a:r>
          </a:p>
        </p:txBody>
      </p:sp>
    </p:spTree>
    <p:extLst>
      <p:ext uri="{BB962C8B-B14F-4D97-AF65-F5344CB8AC3E}">
        <p14:creationId xmlns:p14="http://schemas.microsoft.com/office/powerpoint/2010/main" val="37693799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573</TotalTime>
  <Words>1461</Words>
  <Application>Microsoft Office PowerPoint</Application>
  <PresentationFormat>Widescreen</PresentationFormat>
  <Paragraphs>258</Paragraphs>
  <Slides>34</Slides>
  <Notes>13</Notes>
  <HiddenSlides>0</HiddenSlides>
  <MMClips>0</MMClips>
  <ScaleCrop>false</ScaleCrop>
  <HeadingPairs>
    <vt:vector size="8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46" baseType="lpstr">
      <vt:lpstr>Arial</vt:lpstr>
      <vt:lpstr>Calibri</vt:lpstr>
      <vt:lpstr>Calibri Light</vt:lpstr>
      <vt:lpstr>Edwardian Script ITC</vt:lpstr>
      <vt:lpstr>Open Sans</vt:lpstr>
      <vt:lpstr>Times New Roman</vt:lpstr>
      <vt:lpstr>var(--ff-lato)</vt:lpstr>
      <vt:lpstr>Verdana</vt:lpstr>
      <vt:lpstr>Wingdings</vt:lpstr>
      <vt:lpstr>Wingdings 2</vt:lpstr>
      <vt:lpstr>Office Theme</vt:lpstr>
      <vt:lpstr>Clip</vt:lpstr>
      <vt:lpstr>PowerPoint Presentation</vt:lpstr>
      <vt:lpstr>     Lecture learning outcomes</vt:lpstr>
      <vt:lpstr>     1.0 COMPUTER  BASICS </vt:lpstr>
      <vt:lpstr>   Why is a computer so efficient ? </vt:lpstr>
      <vt:lpstr> History of Computers</vt:lpstr>
      <vt:lpstr>   Computer - Social Impact</vt:lpstr>
      <vt:lpstr> Computer Operations</vt:lpstr>
      <vt:lpstr>Hardware </vt:lpstr>
      <vt:lpstr> Input Devices - Keyboard</vt:lpstr>
      <vt:lpstr> Input Devices - Mouse</vt:lpstr>
      <vt:lpstr>  Input Devices - Other</vt:lpstr>
      <vt:lpstr> Output Devices</vt:lpstr>
      <vt:lpstr> How Information Is Stored</vt:lpstr>
      <vt:lpstr> Central Processing Unit</vt:lpstr>
      <vt:lpstr>PowerPoint Presentation</vt:lpstr>
      <vt:lpstr>   A Layered View of the Computer</vt:lpstr>
      <vt:lpstr> Systems Software</vt:lpstr>
      <vt:lpstr> Applications Software</vt:lpstr>
      <vt:lpstr> Software - Legal Issues</vt:lpstr>
      <vt:lpstr> Software Viruses</vt:lpstr>
      <vt:lpstr>Virus Protection</vt:lpstr>
      <vt:lpstr> 1.2 Computer Programs</vt:lpstr>
      <vt:lpstr>Example </vt:lpstr>
      <vt:lpstr> Sequence of the activity </vt:lpstr>
      <vt:lpstr> EXAMPLE</vt:lpstr>
      <vt:lpstr> Note </vt:lpstr>
      <vt:lpstr> Computer Programmer </vt:lpstr>
      <vt:lpstr> Examples </vt:lpstr>
      <vt:lpstr> Programming: a way of thinking </vt:lpstr>
      <vt:lpstr> Cont.</vt:lpstr>
      <vt:lpstr>  1.3 Application of programs </vt:lpstr>
      <vt:lpstr>  Application in real life scenarios   </vt:lpstr>
      <vt:lpstr>1.4 Relationship of Programming problem solving</vt:lpstr>
      <vt:lpstr> References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Joshua</dc:creator>
  <cp:lastModifiedBy>Joshua</cp:lastModifiedBy>
  <cp:revision>27</cp:revision>
  <dcterms:created xsi:type="dcterms:W3CDTF">2024-03-17T05:53:26Z</dcterms:created>
  <dcterms:modified xsi:type="dcterms:W3CDTF">2024-03-25T18:20:23Z</dcterms:modified>
</cp:coreProperties>
</file>