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4" r:id="rId1"/>
  </p:sldMasterIdLst>
  <p:notesMasterIdLst>
    <p:notesMasterId r:id="rId32"/>
  </p:notesMasterIdLst>
  <p:sldIdLst>
    <p:sldId id="256" r:id="rId2"/>
    <p:sldId id="291" r:id="rId3"/>
    <p:sldId id="257" r:id="rId4"/>
    <p:sldId id="258" r:id="rId5"/>
    <p:sldId id="259" r:id="rId6"/>
    <p:sldId id="261" r:id="rId7"/>
    <p:sldId id="263" r:id="rId8"/>
    <p:sldId id="265" r:id="rId9"/>
    <p:sldId id="266" r:id="rId10"/>
    <p:sldId id="267" r:id="rId11"/>
    <p:sldId id="268" r:id="rId12"/>
    <p:sldId id="269" r:id="rId13"/>
    <p:sldId id="270" r:id="rId14"/>
    <p:sldId id="272" r:id="rId15"/>
    <p:sldId id="273" r:id="rId16"/>
    <p:sldId id="274" r:id="rId17"/>
    <p:sldId id="275" r:id="rId18"/>
    <p:sldId id="276" r:id="rId19"/>
    <p:sldId id="277" r:id="rId20"/>
    <p:sldId id="278" r:id="rId21"/>
    <p:sldId id="279" r:id="rId22"/>
    <p:sldId id="280" r:id="rId23"/>
    <p:sldId id="281" r:id="rId24"/>
    <p:sldId id="282" r:id="rId25"/>
    <p:sldId id="283" r:id="rId26"/>
    <p:sldId id="286" r:id="rId27"/>
    <p:sldId id="287" r:id="rId28"/>
    <p:sldId id="288" r:id="rId29"/>
    <p:sldId id="289" r:id="rId30"/>
    <p:sldId id="290" r:id="rId31"/>
  </p:sldIdLst>
  <p:sldSz cx="9144000" cy="6858000" type="screen4x3"/>
  <p:notesSz cx="9372600" cy="7086600"/>
  <p:embeddedFontLst>
    <p:embeddedFont>
      <p:font typeface="Montserrat" panose="00000500000000000000" pitchFamily="2" charset="0"/>
      <p:regular r:id="rId33"/>
      <p:bold r:id="rId34"/>
      <p:italic r:id="rId35"/>
      <p:boldItalic r:id="rId36"/>
    </p:embeddedFont>
    <p:embeddedFont>
      <p:font typeface="Roboto" pitchFamily="2" charset="0"/>
      <p:regular r:id="rId37"/>
      <p:bold r:id="rId38"/>
      <p:italic r:id="rId39"/>
      <p:boldItalic r:id="rId4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6" roundtripDataSignature="AMtx7mjxIIDYrjmL4ils3vbayWdGUruOc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1B50711-198E-467F-8EEA-8A4FC6495B6E}" v="2" dt="2024-01-23T10:14:30.732"/>
  </p1510:revLst>
</p1510:revInfo>
</file>

<file path=ppt/tableStyles.xml><?xml version="1.0" encoding="utf-8"?>
<a:tblStyleLst xmlns:a="http://schemas.openxmlformats.org/drawingml/2006/main" def="{54193670-34A2-4381-B622-CC83600AC087}">
  <a:tblStyle styleId="{54193670-34A2-4381-B622-CC83600AC087}"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6E7E9"/>
          </a:solidFill>
        </a:fill>
      </a:tcStyle>
    </a:wholeTbl>
    <a:band1H>
      <a:tcTxStyle/>
      <a:tcStyle>
        <a:tcBdr/>
        <a:fill>
          <a:solidFill>
            <a:srgbClr val="CACCD0"/>
          </a:solidFill>
        </a:fill>
      </a:tcStyle>
    </a:band1H>
    <a:band2H>
      <a:tcTxStyle/>
      <a:tcStyle>
        <a:tcBdr/>
      </a:tcStyle>
    </a:band2H>
    <a:band1V>
      <a:tcTxStyle/>
      <a:tcStyle>
        <a:tcBdr/>
        <a:fill>
          <a:solidFill>
            <a:srgbClr val="CACCD0"/>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9" d="100"/>
          <a:sy n="99" d="100"/>
        </p:scale>
        <p:origin x="1888" y="8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7.fntdata"/><Relationship Id="rId21" Type="http://schemas.openxmlformats.org/officeDocument/2006/relationships/slide" Target="slides/slide20.xml"/><Relationship Id="rId34" Type="http://schemas.openxmlformats.org/officeDocument/2006/relationships/font" Target="fonts/font2.fntdata"/><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font" Target="fonts/font5.fntdata"/><Relationship Id="rId40" Type="http://schemas.openxmlformats.org/officeDocument/2006/relationships/font" Target="fonts/font8.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4.fntdata"/><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52"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3.fntdata"/><Relationship Id="rId48" Type="http://schemas.openxmlformats.org/officeDocument/2006/relationships/viewProps" Target="viewProps.xml"/><Relationship Id="rId8" Type="http://schemas.openxmlformats.org/officeDocument/2006/relationships/slide" Target="slides/slide7.xml"/><Relationship Id="rId51" Type="http://schemas.microsoft.com/office/2016/11/relationships/changesInfo" Target="changesInfos/changesInfo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1.fntdata"/><Relationship Id="rId38" Type="http://schemas.openxmlformats.org/officeDocument/2006/relationships/font" Target="fonts/font6.fntdata"/><Relationship Id="rId46" Type="http://customschemas.google.com/relationships/presentationmetadata" Target="metadata"/><Relationship Id="rId20" Type="http://schemas.openxmlformats.org/officeDocument/2006/relationships/slide" Target="slides/slide19.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САРАНЧИМЭГ Насанжаргал" userId="8e57919b-29cf-4767-b3d0-78ff4e26d427" providerId="ADAL" clId="{A1B50711-198E-467F-8EEA-8A4FC6495B6E}"/>
    <pc:docChg chg="undo custSel addSld delSld modSld">
      <pc:chgData name="САРАНЧИМЭГ Насанжаргал" userId="8e57919b-29cf-4767-b3d0-78ff4e26d427" providerId="ADAL" clId="{A1B50711-198E-467F-8EEA-8A4FC6495B6E}" dt="2024-01-23T10:18:35.763" v="242" actId="114"/>
      <pc:docMkLst>
        <pc:docMk/>
      </pc:docMkLst>
      <pc:sldChg chg="delSp modSp mod">
        <pc:chgData name="САРАНЧИМЭГ Насанжаргал" userId="8e57919b-29cf-4767-b3d0-78ff4e26d427" providerId="ADAL" clId="{A1B50711-198E-467F-8EEA-8A4FC6495B6E}" dt="2024-01-23T10:07:15.383" v="67" actId="14100"/>
        <pc:sldMkLst>
          <pc:docMk/>
          <pc:sldMk cId="0" sldId="256"/>
        </pc:sldMkLst>
        <pc:spChg chg="mod">
          <ac:chgData name="САРАНЧИМЭГ Насанжаргал" userId="8e57919b-29cf-4767-b3d0-78ff4e26d427" providerId="ADAL" clId="{A1B50711-198E-467F-8EEA-8A4FC6495B6E}" dt="2024-01-23T10:07:15.383" v="67" actId="14100"/>
          <ac:spMkLst>
            <pc:docMk/>
            <pc:sldMk cId="0" sldId="256"/>
            <ac:spMk id="62" creationId="{00000000-0000-0000-0000-000000000000}"/>
          </ac:spMkLst>
        </pc:spChg>
        <pc:spChg chg="mod">
          <ac:chgData name="САРАНЧИМЭГ Насанжаргал" userId="8e57919b-29cf-4767-b3d0-78ff4e26d427" providerId="ADAL" clId="{A1B50711-198E-467F-8EEA-8A4FC6495B6E}" dt="2024-01-23T10:06:34.925" v="46" actId="121"/>
          <ac:spMkLst>
            <pc:docMk/>
            <pc:sldMk cId="0" sldId="256"/>
            <ac:spMk id="63" creationId="{00000000-0000-0000-0000-000000000000}"/>
          </ac:spMkLst>
        </pc:spChg>
        <pc:spChg chg="del mod">
          <ac:chgData name="САРАНЧИМЭГ Насанжаргал" userId="8e57919b-29cf-4767-b3d0-78ff4e26d427" providerId="ADAL" clId="{A1B50711-198E-467F-8EEA-8A4FC6495B6E}" dt="2024-01-23T10:05:44.494" v="36" actId="478"/>
          <ac:spMkLst>
            <pc:docMk/>
            <pc:sldMk cId="0" sldId="256"/>
            <ac:spMk id="64" creationId="{00000000-0000-0000-0000-000000000000}"/>
          </ac:spMkLst>
        </pc:spChg>
        <pc:spChg chg="del">
          <ac:chgData name="САРАНЧИМЭГ Насанжаргал" userId="8e57919b-29cf-4767-b3d0-78ff4e26d427" providerId="ADAL" clId="{A1B50711-198E-467F-8EEA-8A4FC6495B6E}" dt="2024-01-23T10:04:51.613" v="5" actId="478"/>
          <ac:spMkLst>
            <pc:docMk/>
            <pc:sldMk cId="0" sldId="256"/>
            <ac:spMk id="65" creationId="{00000000-0000-0000-0000-000000000000}"/>
          </ac:spMkLst>
        </pc:spChg>
      </pc:sldChg>
      <pc:sldChg chg="modSp mod modClrScheme chgLayout">
        <pc:chgData name="САРАНЧИМЭГ Насанжаргал" userId="8e57919b-29cf-4767-b3d0-78ff4e26d427" providerId="ADAL" clId="{A1B50711-198E-467F-8EEA-8A4FC6495B6E}" dt="2024-01-23T10:09:54.577" v="70" actId="404"/>
        <pc:sldMkLst>
          <pc:docMk/>
          <pc:sldMk cId="0" sldId="257"/>
        </pc:sldMkLst>
        <pc:spChg chg="mod ord">
          <ac:chgData name="САРАНЧИМЭГ Насанжаргал" userId="8e57919b-29cf-4767-b3d0-78ff4e26d427" providerId="ADAL" clId="{A1B50711-198E-467F-8EEA-8A4FC6495B6E}" dt="2024-01-23T10:04:45.755" v="4" actId="700"/>
          <ac:spMkLst>
            <pc:docMk/>
            <pc:sldMk cId="0" sldId="257"/>
            <ac:spMk id="71" creationId="{00000000-0000-0000-0000-000000000000}"/>
          </ac:spMkLst>
        </pc:spChg>
        <pc:spChg chg="mod ord">
          <ac:chgData name="САРАНЧИМЭГ Насанжаргал" userId="8e57919b-29cf-4767-b3d0-78ff4e26d427" providerId="ADAL" clId="{A1B50711-198E-467F-8EEA-8A4FC6495B6E}" dt="2024-01-23T10:09:54.577" v="70" actId="404"/>
          <ac:spMkLst>
            <pc:docMk/>
            <pc:sldMk cId="0" sldId="257"/>
            <ac:spMk id="72" creationId="{00000000-0000-0000-0000-000000000000}"/>
          </ac:spMkLst>
        </pc:spChg>
        <pc:spChg chg="mod ord">
          <ac:chgData name="САРАНЧИМЭГ Насанжаргал" userId="8e57919b-29cf-4767-b3d0-78ff4e26d427" providerId="ADAL" clId="{A1B50711-198E-467F-8EEA-8A4FC6495B6E}" dt="2024-01-23T10:04:45.755" v="4" actId="700"/>
          <ac:spMkLst>
            <pc:docMk/>
            <pc:sldMk cId="0" sldId="257"/>
            <ac:spMk id="73" creationId="{00000000-0000-0000-0000-000000000000}"/>
          </ac:spMkLst>
        </pc:spChg>
      </pc:sldChg>
      <pc:sldChg chg="modSp mod">
        <pc:chgData name="САРАНЧИМЭГ Насанжаргал" userId="8e57919b-29cf-4767-b3d0-78ff4e26d427" providerId="ADAL" clId="{A1B50711-198E-467F-8EEA-8A4FC6495B6E}" dt="2024-01-23T10:10:10.388" v="73" actId="14100"/>
        <pc:sldMkLst>
          <pc:docMk/>
          <pc:sldMk cId="0" sldId="258"/>
        </pc:sldMkLst>
        <pc:spChg chg="mod">
          <ac:chgData name="САРАНЧИМЭГ Насанжаргал" userId="8e57919b-29cf-4767-b3d0-78ff4e26d427" providerId="ADAL" clId="{A1B50711-198E-467F-8EEA-8A4FC6495B6E}" dt="2024-01-23T10:10:10.388" v="73" actId="14100"/>
          <ac:spMkLst>
            <pc:docMk/>
            <pc:sldMk cId="0" sldId="258"/>
            <ac:spMk id="78" creationId="{00000000-0000-0000-0000-000000000000}"/>
          </ac:spMkLst>
        </pc:spChg>
        <pc:spChg chg="mod">
          <ac:chgData name="САРАНЧИМЭГ Насанжаргал" userId="8e57919b-29cf-4767-b3d0-78ff4e26d427" providerId="ADAL" clId="{A1B50711-198E-467F-8EEA-8A4FC6495B6E}" dt="2024-01-23T10:04:28.246" v="2" actId="27636"/>
          <ac:spMkLst>
            <pc:docMk/>
            <pc:sldMk cId="0" sldId="258"/>
            <ac:spMk id="79" creationId="{00000000-0000-0000-0000-000000000000}"/>
          </ac:spMkLst>
        </pc:spChg>
        <pc:spChg chg="mod">
          <ac:chgData name="САРАНЧИМЭГ Насанжаргал" userId="8e57919b-29cf-4767-b3d0-78ff4e26d427" providerId="ADAL" clId="{A1B50711-198E-467F-8EEA-8A4FC6495B6E}" dt="2024-01-23T10:04:27.814" v="0"/>
          <ac:spMkLst>
            <pc:docMk/>
            <pc:sldMk cId="0" sldId="258"/>
            <ac:spMk id="80" creationId="{00000000-0000-0000-0000-000000000000}"/>
          </ac:spMkLst>
        </pc:spChg>
        <pc:spChg chg="mod">
          <ac:chgData name="САРАНЧИМЭГ Насанжаргал" userId="8e57919b-29cf-4767-b3d0-78ff4e26d427" providerId="ADAL" clId="{A1B50711-198E-467F-8EEA-8A4FC6495B6E}" dt="2024-01-23T10:04:27.814" v="0"/>
          <ac:spMkLst>
            <pc:docMk/>
            <pc:sldMk cId="0" sldId="258"/>
            <ac:spMk id="83" creationId="{00000000-0000-0000-0000-000000000000}"/>
          </ac:spMkLst>
        </pc:spChg>
      </pc:sldChg>
      <pc:sldChg chg="modSp mod">
        <pc:chgData name="САРАНЧИМЭГ Насанжаргал" userId="8e57919b-29cf-4767-b3d0-78ff4e26d427" providerId="ADAL" clId="{A1B50711-198E-467F-8EEA-8A4FC6495B6E}" dt="2024-01-23T10:10:25.674" v="76" actId="207"/>
        <pc:sldMkLst>
          <pc:docMk/>
          <pc:sldMk cId="0" sldId="259"/>
        </pc:sldMkLst>
        <pc:spChg chg="mod">
          <ac:chgData name="САРАНЧИМЭГ Насанжаргал" userId="8e57919b-29cf-4767-b3d0-78ff4e26d427" providerId="ADAL" clId="{A1B50711-198E-467F-8EEA-8A4FC6495B6E}" dt="2024-01-23T10:10:25.674" v="76" actId="207"/>
          <ac:spMkLst>
            <pc:docMk/>
            <pc:sldMk cId="0" sldId="259"/>
            <ac:spMk id="90" creationId="{00000000-0000-0000-0000-000000000000}"/>
          </ac:spMkLst>
        </pc:spChg>
        <pc:spChg chg="mod">
          <ac:chgData name="САРАНЧИМЭГ Насанжаргал" userId="8e57919b-29cf-4767-b3d0-78ff4e26d427" providerId="ADAL" clId="{A1B50711-198E-467F-8EEA-8A4FC6495B6E}" dt="2024-01-23T10:04:27.814" v="0"/>
          <ac:spMkLst>
            <pc:docMk/>
            <pc:sldMk cId="0" sldId="259"/>
            <ac:spMk id="91" creationId="{00000000-0000-0000-0000-000000000000}"/>
          </ac:spMkLst>
        </pc:spChg>
      </pc:sldChg>
      <pc:sldChg chg="modSp del mod">
        <pc:chgData name="САРАНЧИМЭГ Насанжаргал" userId="8e57919b-29cf-4767-b3d0-78ff4e26d427" providerId="ADAL" clId="{A1B50711-198E-467F-8EEA-8A4FC6495B6E}" dt="2024-01-23T10:10:32.975" v="78" actId="47"/>
        <pc:sldMkLst>
          <pc:docMk/>
          <pc:sldMk cId="0" sldId="260"/>
        </pc:sldMkLst>
        <pc:spChg chg="mod">
          <ac:chgData name="САРАНЧИМЭГ Насанжаргал" userId="8e57919b-29cf-4767-b3d0-78ff4e26d427" providerId="ADAL" clId="{A1B50711-198E-467F-8EEA-8A4FC6495B6E}" dt="2024-01-23T10:10:31.195" v="77" actId="14100"/>
          <ac:spMkLst>
            <pc:docMk/>
            <pc:sldMk cId="0" sldId="260"/>
            <ac:spMk id="99" creationId="{00000000-0000-0000-0000-000000000000}"/>
          </ac:spMkLst>
        </pc:spChg>
        <pc:spChg chg="mod">
          <ac:chgData name="САРАНЧИМЭГ Насанжаргал" userId="8e57919b-29cf-4767-b3d0-78ff4e26d427" providerId="ADAL" clId="{A1B50711-198E-467F-8EEA-8A4FC6495B6E}" dt="2024-01-23T10:04:27.814" v="0"/>
          <ac:spMkLst>
            <pc:docMk/>
            <pc:sldMk cId="0" sldId="260"/>
            <ac:spMk id="100" creationId="{00000000-0000-0000-0000-000000000000}"/>
          </ac:spMkLst>
        </pc:spChg>
      </pc:sldChg>
      <pc:sldChg chg="modSp mod">
        <pc:chgData name="САРАНЧИМЭГ Насанжаргал" userId="8e57919b-29cf-4767-b3d0-78ff4e26d427" providerId="ADAL" clId="{A1B50711-198E-467F-8EEA-8A4FC6495B6E}" dt="2024-01-23T10:10:50.642" v="85" actId="1076"/>
        <pc:sldMkLst>
          <pc:docMk/>
          <pc:sldMk cId="0" sldId="261"/>
        </pc:sldMkLst>
        <pc:spChg chg="mod">
          <ac:chgData name="САРАНЧИМЭГ Насанжаргал" userId="8e57919b-29cf-4767-b3d0-78ff4e26d427" providerId="ADAL" clId="{A1B50711-198E-467F-8EEA-8A4FC6495B6E}" dt="2024-01-23T10:10:42.914" v="82" actId="1076"/>
          <ac:spMkLst>
            <pc:docMk/>
            <pc:sldMk cId="0" sldId="261"/>
            <ac:spMk id="107" creationId="{00000000-0000-0000-0000-000000000000}"/>
          </ac:spMkLst>
        </pc:spChg>
        <pc:spChg chg="mod">
          <ac:chgData name="САРАНЧИМЭГ Насанжаргал" userId="8e57919b-29cf-4767-b3d0-78ff4e26d427" providerId="ADAL" clId="{A1B50711-198E-467F-8EEA-8A4FC6495B6E}" dt="2024-01-23T10:10:50.642" v="85" actId="1076"/>
          <ac:spMkLst>
            <pc:docMk/>
            <pc:sldMk cId="0" sldId="261"/>
            <ac:spMk id="108" creationId="{00000000-0000-0000-0000-000000000000}"/>
          </ac:spMkLst>
        </pc:spChg>
        <pc:spChg chg="mod">
          <ac:chgData name="САРАНЧИМЭГ Насанжаргал" userId="8e57919b-29cf-4767-b3d0-78ff4e26d427" providerId="ADAL" clId="{A1B50711-198E-467F-8EEA-8A4FC6495B6E}" dt="2024-01-23T10:04:27.814" v="0"/>
          <ac:spMkLst>
            <pc:docMk/>
            <pc:sldMk cId="0" sldId="261"/>
            <ac:spMk id="109" creationId="{00000000-0000-0000-0000-000000000000}"/>
          </ac:spMkLst>
        </pc:spChg>
      </pc:sldChg>
      <pc:sldChg chg="modSp del">
        <pc:chgData name="САРАНЧИМЭГ Насанжаргал" userId="8e57919b-29cf-4767-b3d0-78ff4e26d427" providerId="ADAL" clId="{A1B50711-198E-467F-8EEA-8A4FC6495B6E}" dt="2024-01-23T10:10:54.320" v="86" actId="47"/>
        <pc:sldMkLst>
          <pc:docMk/>
          <pc:sldMk cId="0" sldId="262"/>
        </pc:sldMkLst>
        <pc:spChg chg="mod">
          <ac:chgData name="САРАНЧИМЭГ Насанжаргал" userId="8e57919b-29cf-4767-b3d0-78ff4e26d427" providerId="ADAL" clId="{A1B50711-198E-467F-8EEA-8A4FC6495B6E}" dt="2024-01-23T10:04:27.814" v="0"/>
          <ac:spMkLst>
            <pc:docMk/>
            <pc:sldMk cId="0" sldId="262"/>
            <ac:spMk id="117" creationId="{00000000-0000-0000-0000-000000000000}"/>
          </ac:spMkLst>
        </pc:spChg>
      </pc:sldChg>
      <pc:sldChg chg="modSp mod">
        <pc:chgData name="САРАНЧИМЭГ Насанжаргал" userId="8e57919b-29cf-4767-b3d0-78ff4e26d427" providerId="ADAL" clId="{A1B50711-198E-467F-8EEA-8A4FC6495B6E}" dt="2024-01-23T10:11:22.424" v="132" actId="1036"/>
        <pc:sldMkLst>
          <pc:docMk/>
          <pc:sldMk cId="0" sldId="263"/>
        </pc:sldMkLst>
        <pc:spChg chg="mod">
          <ac:chgData name="САРАНЧИМЭГ Насанжаргал" userId="8e57919b-29cf-4767-b3d0-78ff4e26d427" providerId="ADAL" clId="{A1B50711-198E-467F-8EEA-8A4FC6495B6E}" dt="2024-01-23T10:11:09.906" v="107" actId="1036"/>
          <ac:spMkLst>
            <pc:docMk/>
            <pc:sldMk cId="0" sldId="263"/>
            <ac:spMk id="123" creationId="{00000000-0000-0000-0000-000000000000}"/>
          </ac:spMkLst>
        </pc:spChg>
        <pc:spChg chg="mod">
          <ac:chgData name="САРАНЧИМЭГ Насанжаргал" userId="8e57919b-29cf-4767-b3d0-78ff4e26d427" providerId="ADAL" clId="{A1B50711-198E-467F-8EEA-8A4FC6495B6E}" dt="2024-01-23T10:11:22.424" v="132" actId="1036"/>
          <ac:spMkLst>
            <pc:docMk/>
            <pc:sldMk cId="0" sldId="263"/>
            <ac:spMk id="124" creationId="{00000000-0000-0000-0000-000000000000}"/>
          </ac:spMkLst>
        </pc:spChg>
        <pc:spChg chg="mod">
          <ac:chgData name="САРАНЧИМЭГ Насанжаргал" userId="8e57919b-29cf-4767-b3d0-78ff4e26d427" providerId="ADAL" clId="{A1B50711-198E-467F-8EEA-8A4FC6495B6E}" dt="2024-01-23T10:04:27.814" v="0"/>
          <ac:spMkLst>
            <pc:docMk/>
            <pc:sldMk cId="0" sldId="263"/>
            <ac:spMk id="125" creationId="{00000000-0000-0000-0000-000000000000}"/>
          </ac:spMkLst>
        </pc:spChg>
        <pc:picChg chg="mod">
          <ac:chgData name="САРАНЧИМЭГ Насанжаргал" userId="8e57919b-29cf-4767-b3d0-78ff4e26d427" providerId="ADAL" clId="{A1B50711-198E-467F-8EEA-8A4FC6495B6E}" dt="2024-01-23T10:11:14.596" v="108" actId="1076"/>
          <ac:picMkLst>
            <pc:docMk/>
            <pc:sldMk cId="0" sldId="263"/>
            <ac:picMk id="126" creationId="{00000000-0000-0000-0000-000000000000}"/>
          </ac:picMkLst>
        </pc:picChg>
      </pc:sldChg>
      <pc:sldChg chg="modSp mod">
        <pc:chgData name="САРАНЧИМЭГ Насанжаргал" userId="8e57919b-29cf-4767-b3d0-78ff4e26d427" providerId="ADAL" clId="{A1B50711-198E-467F-8EEA-8A4FC6495B6E}" dt="2024-01-23T10:11:39.636" v="138" actId="14100"/>
        <pc:sldMkLst>
          <pc:docMk/>
          <pc:sldMk cId="0" sldId="264"/>
        </pc:sldMkLst>
        <pc:spChg chg="mod">
          <ac:chgData name="САРАНЧИМЭГ Насанжаргал" userId="8e57919b-29cf-4767-b3d0-78ff4e26d427" providerId="ADAL" clId="{A1B50711-198E-467F-8EEA-8A4FC6495B6E}" dt="2024-01-23T10:04:27.814" v="0"/>
          <ac:spMkLst>
            <pc:docMk/>
            <pc:sldMk cId="0" sldId="264"/>
            <ac:spMk id="132" creationId="{00000000-0000-0000-0000-000000000000}"/>
          </ac:spMkLst>
        </pc:spChg>
        <pc:spChg chg="mod">
          <ac:chgData name="САРАНЧИМЭГ Насанжаргал" userId="8e57919b-29cf-4767-b3d0-78ff4e26d427" providerId="ADAL" clId="{A1B50711-198E-467F-8EEA-8A4FC6495B6E}" dt="2024-01-23T10:11:30.007" v="134" actId="404"/>
          <ac:spMkLst>
            <pc:docMk/>
            <pc:sldMk cId="0" sldId="264"/>
            <ac:spMk id="133" creationId="{00000000-0000-0000-0000-000000000000}"/>
          </ac:spMkLst>
        </pc:spChg>
        <pc:spChg chg="mod">
          <ac:chgData name="САРАНЧИМЭГ Насанжаргал" userId="8e57919b-29cf-4767-b3d0-78ff4e26d427" providerId="ADAL" clId="{A1B50711-198E-467F-8EEA-8A4FC6495B6E}" dt="2024-01-23T10:11:39.636" v="138" actId="14100"/>
          <ac:spMkLst>
            <pc:docMk/>
            <pc:sldMk cId="0" sldId="264"/>
            <ac:spMk id="134" creationId="{00000000-0000-0000-0000-000000000000}"/>
          </ac:spMkLst>
        </pc:spChg>
      </pc:sldChg>
      <pc:sldChg chg="modSp mod">
        <pc:chgData name="САРАНЧИМЭГ Насанжаргал" userId="8e57919b-29cf-4767-b3d0-78ff4e26d427" providerId="ADAL" clId="{A1B50711-198E-467F-8EEA-8A4FC6495B6E}" dt="2024-01-23T10:11:50.540" v="142" actId="404"/>
        <pc:sldMkLst>
          <pc:docMk/>
          <pc:sldMk cId="0" sldId="265"/>
        </pc:sldMkLst>
        <pc:spChg chg="mod">
          <ac:chgData name="САРАНЧИМЭГ Насанжаргал" userId="8e57919b-29cf-4767-b3d0-78ff4e26d427" providerId="ADAL" clId="{A1B50711-198E-467F-8EEA-8A4FC6495B6E}" dt="2024-01-23T10:04:27.814" v="0"/>
          <ac:spMkLst>
            <pc:docMk/>
            <pc:sldMk cId="0" sldId="265"/>
            <ac:spMk id="140" creationId="{00000000-0000-0000-0000-000000000000}"/>
          </ac:spMkLst>
        </pc:spChg>
        <pc:spChg chg="mod">
          <ac:chgData name="САРАНЧИМЭГ Насанжаргал" userId="8e57919b-29cf-4767-b3d0-78ff4e26d427" providerId="ADAL" clId="{A1B50711-198E-467F-8EEA-8A4FC6495B6E}" dt="2024-01-23T10:04:27.814" v="0"/>
          <ac:spMkLst>
            <pc:docMk/>
            <pc:sldMk cId="0" sldId="265"/>
            <ac:spMk id="141" creationId="{00000000-0000-0000-0000-000000000000}"/>
          </ac:spMkLst>
        </pc:spChg>
        <pc:spChg chg="mod">
          <ac:chgData name="САРАНЧИМЭГ Насанжаргал" userId="8e57919b-29cf-4767-b3d0-78ff4e26d427" providerId="ADAL" clId="{A1B50711-198E-467F-8EEA-8A4FC6495B6E}" dt="2024-01-23T10:11:50.540" v="142" actId="404"/>
          <ac:spMkLst>
            <pc:docMk/>
            <pc:sldMk cId="0" sldId="265"/>
            <ac:spMk id="143" creationId="{00000000-0000-0000-0000-000000000000}"/>
          </ac:spMkLst>
        </pc:spChg>
      </pc:sldChg>
      <pc:sldChg chg="modSp">
        <pc:chgData name="САРАНЧИМЭГ Насанжаргал" userId="8e57919b-29cf-4767-b3d0-78ff4e26d427" providerId="ADAL" clId="{A1B50711-198E-467F-8EEA-8A4FC6495B6E}" dt="2024-01-23T10:04:27.814" v="0"/>
        <pc:sldMkLst>
          <pc:docMk/>
          <pc:sldMk cId="0" sldId="266"/>
        </pc:sldMkLst>
        <pc:spChg chg="mod">
          <ac:chgData name="САРАНЧИМЭГ Насанжаргал" userId="8e57919b-29cf-4767-b3d0-78ff4e26d427" providerId="ADAL" clId="{A1B50711-198E-467F-8EEA-8A4FC6495B6E}" dt="2024-01-23T10:04:27.814" v="0"/>
          <ac:spMkLst>
            <pc:docMk/>
            <pc:sldMk cId="0" sldId="266"/>
            <ac:spMk id="150" creationId="{00000000-0000-0000-0000-000000000000}"/>
          </ac:spMkLst>
        </pc:spChg>
        <pc:spChg chg="mod">
          <ac:chgData name="САРАНЧИМЭГ Насанжаргал" userId="8e57919b-29cf-4767-b3d0-78ff4e26d427" providerId="ADAL" clId="{A1B50711-198E-467F-8EEA-8A4FC6495B6E}" dt="2024-01-23T10:04:27.814" v="0"/>
          <ac:spMkLst>
            <pc:docMk/>
            <pc:sldMk cId="0" sldId="266"/>
            <ac:spMk id="151" creationId="{00000000-0000-0000-0000-000000000000}"/>
          </ac:spMkLst>
        </pc:spChg>
        <pc:picChg chg="mod">
          <ac:chgData name="САРАНЧИМЭГ Насанжаргал" userId="8e57919b-29cf-4767-b3d0-78ff4e26d427" providerId="ADAL" clId="{A1B50711-198E-467F-8EEA-8A4FC6495B6E}" dt="2024-01-23T10:04:27.814" v="0"/>
          <ac:picMkLst>
            <pc:docMk/>
            <pc:sldMk cId="0" sldId="266"/>
            <ac:picMk id="152" creationId="{00000000-0000-0000-0000-000000000000}"/>
          </ac:picMkLst>
        </pc:picChg>
      </pc:sldChg>
      <pc:sldChg chg="modSp mod">
        <pc:chgData name="САРАНЧИМЭГ Насанжаргал" userId="8e57919b-29cf-4767-b3d0-78ff4e26d427" providerId="ADAL" clId="{A1B50711-198E-467F-8EEA-8A4FC6495B6E}" dt="2024-01-23T10:12:00.551" v="145" actId="404"/>
        <pc:sldMkLst>
          <pc:docMk/>
          <pc:sldMk cId="0" sldId="267"/>
        </pc:sldMkLst>
        <pc:spChg chg="mod">
          <ac:chgData name="САРАНЧИМЭГ Насанжаргал" userId="8e57919b-29cf-4767-b3d0-78ff4e26d427" providerId="ADAL" clId="{A1B50711-198E-467F-8EEA-8A4FC6495B6E}" dt="2024-01-23T10:04:27.814" v="0"/>
          <ac:spMkLst>
            <pc:docMk/>
            <pc:sldMk cId="0" sldId="267"/>
            <ac:spMk id="159" creationId="{00000000-0000-0000-0000-000000000000}"/>
          </ac:spMkLst>
        </pc:spChg>
        <pc:spChg chg="mod">
          <ac:chgData name="САРАНЧИМЭГ Насанжаргал" userId="8e57919b-29cf-4767-b3d0-78ff4e26d427" providerId="ADAL" clId="{A1B50711-198E-467F-8EEA-8A4FC6495B6E}" dt="2024-01-23T10:12:00.551" v="145" actId="404"/>
          <ac:spMkLst>
            <pc:docMk/>
            <pc:sldMk cId="0" sldId="267"/>
            <ac:spMk id="160" creationId="{00000000-0000-0000-0000-000000000000}"/>
          </ac:spMkLst>
        </pc:spChg>
        <pc:spChg chg="mod">
          <ac:chgData name="САРАНЧИМЭГ Насанжаргал" userId="8e57919b-29cf-4767-b3d0-78ff4e26d427" providerId="ADAL" clId="{A1B50711-198E-467F-8EEA-8A4FC6495B6E}" dt="2024-01-23T10:04:27.814" v="0"/>
          <ac:spMkLst>
            <pc:docMk/>
            <pc:sldMk cId="0" sldId="267"/>
            <ac:spMk id="161" creationId="{00000000-0000-0000-0000-000000000000}"/>
          </ac:spMkLst>
        </pc:spChg>
      </pc:sldChg>
      <pc:sldChg chg="modSp mod">
        <pc:chgData name="САРАНЧИМЭГ Насанжаргал" userId="8e57919b-29cf-4767-b3d0-78ff4e26d427" providerId="ADAL" clId="{A1B50711-198E-467F-8EEA-8A4FC6495B6E}" dt="2024-01-23T10:12:09.537" v="147" actId="1076"/>
        <pc:sldMkLst>
          <pc:docMk/>
          <pc:sldMk cId="0" sldId="268"/>
        </pc:sldMkLst>
        <pc:spChg chg="mod">
          <ac:chgData name="САРАНЧИМЭГ Насанжаргал" userId="8e57919b-29cf-4767-b3d0-78ff4e26d427" providerId="ADAL" clId="{A1B50711-198E-467F-8EEA-8A4FC6495B6E}" dt="2024-01-23T10:12:09.537" v="147" actId="1076"/>
          <ac:spMkLst>
            <pc:docMk/>
            <pc:sldMk cId="0" sldId="268"/>
            <ac:spMk id="166" creationId="{00000000-0000-0000-0000-000000000000}"/>
          </ac:spMkLst>
        </pc:spChg>
        <pc:spChg chg="mod">
          <ac:chgData name="САРАНЧИМЭГ Насанжаргал" userId="8e57919b-29cf-4767-b3d0-78ff4e26d427" providerId="ADAL" clId="{A1B50711-198E-467F-8EEA-8A4FC6495B6E}" dt="2024-01-23T10:04:27.814" v="0"/>
          <ac:spMkLst>
            <pc:docMk/>
            <pc:sldMk cId="0" sldId="268"/>
            <ac:spMk id="167" creationId="{00000000-0000-0000-0000-000000000000}"/>
          </ac:spMkLst>
        </pc:spChg>
        <pc:spChg chg="mod">
          <ac:chgData name="САРАНЧИМЭГ Насанжаргал" userId="8e57919b-29cf-4767-b3d0-78ff4e26d427" providerId="ADAL" clId="{A1B50711-198E-467F-8EEA-8A4FC6495B6E}" dt="2024-01-23T10:04:27.814" v="0"/>
          <ac:spMkLst>
            <pc:docMk/>
            <pc:sldMk cId="0" sldId="268"/>
            <ac:spMk id="168" creationId="{00000000-0000-0000-0000-000000000000}"/>
          </ac:spMkLst>
        </pc:spChg>
        <pc:picChg chg="mod">
          <ac:chgData name="САРАНЧИМЭГ Насанжаргал" userId="8e57919b-29cf-4767-b3d0-78ff4e26d427" providerId="ADAL" clId="{A1B50711-198E-467F-8EEA-8A4FC6495B6E}" dt="2024-01-23T10:12:06.811" v="146" actId="14100"/>
          <ac:picMkLst>
            <pc:docMk/>
            <pc:sldMk cId="0" sldId="268"/>
            <ac:picMk id="169" creationId="{00000000-0000-0000-0000-000000000000}"/>
          </ac:picMkLst>
        </pc:picChg>
      </pc:sldChg>
      <pc:sldChg chg="modSp mod">
        <pc:chgData name="САРАНЧИМЭГ Насанжаргал" userId="8e57919b-29cf-4767-b3d0-78ff4e26d427" providerId="ADAL" clId="{A1B50711-198E-467F-8EEA-8A4FC6495B6E}" dt="2024-01-23T10:14:50.508" v="180" actId="1035"/>
        <pc:sldMkLst>
          <pc:docMk/>
          <pc:sldMk cId="0" sldId="269"/>
        </pc:sldMkLst>
        <pc:spChg chg="mod">
          <ac:chgData name="САРАНЧИМЭГ Насанжаргал" userId="8e57919b-29cf-4767-b3d0-78ff4e26d427" providerId="ADAL" clId="{A1B50711-198E-467F-8EEA-8A4FC6495B6E}" dt="2024-01-23T10:14:40.214" v="150" actId="404"/>
          <ac:spMkLst>
            <pc:docMk/>
            <pc:sldMk cId="0" sldId="269"/>
            <ac:spMk id="174" creationId="{00000000-0000-0000-0000-000000000000}"/>
          </ac:spMkLst>
        </pc:spChg>
        <pc:spChg chg="mod">
          <ac:chgData name="САРАНЧИМЭГ Насанжаргал" userId="8e57919b-29cf-4767-b3d0-78ff4e26d427" providerId="ADAL" clId="{A1B50711-198E-467F-8EEA-8A4FC6495B6E}" dt="2024-01-23T10:04:27.814" v="0"/>
          <ac:spMkLst>
            <pc:docMk/>
            <pc:sldMk cId="0" sldId="269"/>
            <ac:spMk id="175" creationId="{00000000-0000-0000-0000-000000000000}"/>
          </ac:spMkLst>
        </pc:spChg>
        <pc:spChg chg="mod">
          <ac:chgData name="САРАНЧИМЭГ Насанжаргал" userId="8e57919b-29cf-4767-b3d0-78ff4e26d427" providerId="ADAL" clId="{A1B50711-198E-467F-8EEA-8A4FC6495B6E}" dt="2024-01-23T10:04:27.814" v="0"/>
          <ac:spMkLst>
            <pc:docMk/>
            <pc:sldMk cId="0" sldId="269"/>
            <ac:spMk id="176" creationId="{00000000-0000-0000-0000-000000000000}"/>
          </ac:spMkLst>
        </pc:spChg>
        <pc:grpChg chg="mod">
          <ac:chgData name="САРАНЧИМЭГ Насанжаргал" userId="8e57919b-29cf-4767-b3d0-78ff4e26d427" providerId="ADAL" clId="{A1B50711-198E-467F-8EEA-8A4FC6495B6E}" dt="2024-01-23T10:14:50.508" v="180" actId="1035"/>
          <ac:grpSpMkLst>
            <pc:docMk/>
            <pc:sldMk cId="0" sldId="269"/>
            <ac:grpSpMk id="177" creationId="{00000000-0000-0000-0000-000000000000}"/>
          </ac:grpSpMkLst>
        </pc:grpChg>
        <pc:picChg chg="mod">
          <ac:chgData name="САРАНЧИМЭГ Насанжаргал" userId="8e57919b-29cf-4767-b3d0-78ff4e26d427" providerId="ADAL" clId="{A1B50711-198E-467F-8EEA-8A4FC6495B6E}" dt="2024-01-23T10:14:50.508" v="180" actId="1035"/>
          <ac:picMkLst>
            <pc:docMk/>
            <pc:sldMk cId="0" sldId="269"/>
            <ac:picMk id="186" creationId="{00000000-0000-0000-0000-000000000000}"/>
          </ac:picMkLst>
        </pc:picChg>
      </pc:sldChg>
      <pc:sldChg chg="modSp mod">
        <pc:chgData name="САРАНЧИМЭГ Насанжаргал" userId="8e57919b-29cf-4767-b3d0-78ff4e26d427" providerId="ADAL" clId="{A1B50711-198E-467F-8EEA-8A4FC6495B6E}" dt="2024-01-23T10:14:56.314" v="182" actId="404"/>
        <pc:sldMkLst>
          <pc:docMk/>
          <pc:sldMk cId="0" sldId="270"/>
        </pc:sldMkLst>
        <pc:spChg chg="mod">
          <ac:chgData name="САРАНЧИМЭГ Насанжаргал" userId="8e57919b-29cf-4767-b3d0-78ff4e26d427" providerId="ADAL" clId="{A1B50711-198E-467F-8EEA-8A4FC6495B6E}" dt="2024-01-23T10:04:27.814" v="0"/>
          <ac:spMkLst>
            <pc:docMk/>
            <pc:sldMk cId="0" sldId="270"/>
            <ac:spMk id="192" creationId="{00000000-0000-0000-0000-000000000000}"/>
          </ac:spMkLst>
        </pc:spChg>
        <pc:spChg chg="mod">
          <ac:chgData name="САРАНЧИМЭГ Насанжаргал" userId="8e57919b-29cf-4767-b3d0-78ff4e26d427" providerId="ADAL" clId="{A1B50711-198E-467F-8EEA-8A4FC6495B6E}" dt="2024-01-23T10:14:56.314" v="182" actId="404"/>
          <ac:spMkLst>
            <pc:docMk/>
            <pc:sldMk cId="0" sldId="270"/>
            <ac:spMk id="193" creationId="{00000000-0000-0000-0000-000000000000}"/>
          </ac:spMkLst>
        </pc:spChg>
        <pc:spChg chg="mod">
          <ac:chgData name="САРАНЧИМЭГ Насанжаргал" userId="8e57919b-29cf-4767-b3d0-78ff4e26d427" providerId="ADAL" clId="{A1B50711-198E-467F-8EEA-8A4FC6495B6E}" dt="2024-01-23T10:04:27.814" v="0"/>
          <ac:spMkLst>
            <pc:docMk/>
            <pc:sldMk cId="0" sldId="270"/>
            <ac:spMk id="194" creationId="{00000000-0000-0000-0000-000000000000}"/>
          </ac:spMkLst>
        </pc:spChg>
      </pc:sldChg>
      <pc:sldChg chg="modSp">
        <pc:chgData name="САРАНЧИМЭГ Насанжаргал" userId="8e57919b-29cf-4767-b3d0-78ff4e26d427" providerId="ADAL" clId="{A1B50711-198E-467F-8EEA-8A4FC6495B6E}" dt="2024-01-23T10:04:27.814" v="0"/>
        <pc:sldMkLst>
          <pc:docMk/>
          <pc:sldMk cId="0" sldId="271"/>
        </pc:sldMkLst>
        <pc:spChg chg="mod">
          <ac:chgData name="САРАНЧИМЭГ Насанжаргал" userId="8e57919b-29cf-4767-b3d0-78ff4e26d427" providerId="ADAL" clId="{A1B50711-198E-467F-8EEA-8A4FC6495B6E}" dt="2024-01-23T10:04:27.814" v="0"/>
          <ac:spMkLst>
            <pc:docMk/>
            <pc:sldMk cId="0" sldId="271"/>
            <ac:spMk id="200" creationId="{00000000-0000-0000-0000-000000000000}"/>
          </ac:spMkLst>
        </pc:spChg>
        <pc:spChg chg="mod">
          <ac:chgData name="САРАНЧИМЭГ Насанжаргал" userId="8e57919b-29cf-4767-b3d0-78ff4e26d427" providerId="ADAL" clId="{A1B50711-198E-467F-8EEA-8A4FC6495B6E}" dt="2024-01-23T10:04:27.814" v="0"/>
          <ac:spMkLst>
            <pc:docMk/>
            <pc:sldMk cId="0" sldId="271"/>
            <ac:spMk id="202" creationId="{00000000-0000-0000-0000-000000000000}"/>
          </ac:spMkLst>
        </pc:spChg>
      </pc:sldChg>
      <pc:sldChg chg="modSp mod">
        <pc:chgData name="САРАНЧИМЭГ Насанжаргал" userId="8e57919b-29cf-4767-b3d0-78ff4e26d427" providerId="ADAL" clId="{A1B50711-198E-467F-8EEA-8A4FC6495B6E}" dt="2024-01-23T10:15:09.091" v="185" actId="404"/>
        <pc:sldMkLst>
          <pc:docMk/>
          <pc:sldMk cId="0" sldId="272"/>
        </pc:sldMkLst>
        <pc:spChg chg="mod">
          <ac:chgData name="САРАНЧИМЭГ Насанжаргал" userId="8e57919b-29cf-4767-b3d0-78ff4e26d427" providerId="ADAL" clId="{A1B50711-198E-467F-8EEA-8A4FC6495B6E}" dt="2024-01-23T10:04:27.814" v="0"/>
          <ac:spMkLst>
            <pc:docMk/>
            <pc:sldMk cId="0" sldId="272"/>
            <ac:spMk id="208" creationId="{00000000-0000-0000-0000-000000000000}"/>
          </ac:spMkLst>
        </pc:spChg>
        <pc:spChg chg="mod">
          <ac:chgData name="САРАНЧИМЭГ Насанжаргал" userId="8e57919b-29cf-4767-b3d0-78ff4e26d427" providerId="ADAL" clId="{A1B50711-198E-467F-8EEA-8A4FC6495B6E}" dt="2024-01-23T10:04:27.814" v="0"/>
          <ac:spMkLst>
            <pc:docMk/>
            <pc:sldMk cId="0" sldId="272"/>
            <ac:spMk id="209" creationId="{00000000-0000-0000-0000-000000000000}"/>
          </ac:spMkLst>
        </pc:spChg>
        <pc:spChg chg="mod">
          <ac:chgData name="САРАНЧИМЭГ Насанжаргал" userId="8e57919b-29cf-4767-b3d0-78ff4e26d427" providerId="ADAL" clId="{A1B50711-198E-467F-8EEA-8A4FC6495B6E}" dt="2024-01-23T10:15:09.091" v="185" actId="404"/>
          <ac:spMkLst>
            <pc:docMk/>
            <pc:sldMk cId="0" sldId="272"/>
            <ac:spMk id="210" creationId="{00000000-0000-0000-0000-000000000000}"/>
          </ac:spMkLst>
        </pc:spChg>
      </pc:sldChg>
      <pc:sldChg chg="modSp mod modShow">
        <pc:chgData name="САРАНЧИМЭГ Насанжаргал" userId="8e57919b-29cf-4767-b3d0-78ff4e26d427" providerId="ADAL" clId="{A1B50711-198E-467F-8EEA-8A4FC6495B6E}" dt="2024-01-23T10:16:18.039" v="205" actId="14100"/>
        <pc:sldMkLst>
          <pc:docMk/>
          <pc:sldMk cId="0" sldId="273"/>
        </pc:sldMkLst>
        <pc:spChg chg="mod">
          <ac:chgData name="САРАНЧИМЭГ Насанжаргал" userId="8e57919b-29cf-4767-b3d0-78ff4e26d427" providerId="ADAL" clId="{A1B50711-198E-467F-8EEA-8A4FC6495B6E}" dt="2024-01-23T10:16:18.039" v="205" actId="14100"/>
          <ac:spMkLst>
            <pc:docMk/>
            <pc:sldMk cId="0" sldId="273"/>
            <ac:spMk id="236" creationId="{00000000-0000-0000-0000-000000000000}"/>
          </ac:spMkLst>
        </pc:spChg>
        <pc:spChg chg="mod">
          <ac:chgData name="САРАНЧИМЭГ Насанжаргал" userId="8e57919b-29cf-4767-b3d0-78ff4e26d427" providerId="ADAL" clId="{A1B50711-198E-467F-8EEA-8A4FC6495B6E}" dt="2024-01-23T10:15:37.945" v="191" actId="1076"/>
          <ac:spMkLst>
            <pc:docMk/>
            <pc:sldMk cId="0" sldId="273"/>
            <ac:spMk id="237" creationId="{00000000-0000-0000-0000-000000000000}"/>
          </ac:spMkLst>
        </pc:spChg>
        <pc:spChg chg="mod">
          <ac:chgData name="САРАНЧИМЭГ Насанжаргал" userId="8e57919b-29cf-4767-b3d0-78ff4e26d427" providerId="ADAL" clId="{A1B50711-198E-467F-8EEA-8A4FC6495B6E}" dt="2024-01-23T10:04:27.814" v="0"/>
          <ac:spMkLst>
            <pc:docMk/>
            <pc:sldMk cId="0" sldId="273"/>
            <ac:spMk id="238" creationId="{00000000-0000-0000-0000-000000000000}"/>
          </ac:spMkLst>
        </pc:spChg>
        <pc:picChg chg="mod">
          <ac:chgData name="САРАНЧИМЭГ Насанжаргал" userId="8e57919b-29cf-4767-b3d0-78ff4e26d427" providerId="ADAL" clId="{A1B50711-198E-467F-8EEA-8A4FC6495B6E}" dt="2024-01-23T10:15:32.623" v="190" actId="1076"/>
          <ac:picMkLst>
            <pc:docMk/>
            <pc:sldMk cId="0" sldId="273"/>
            <ac:picMk id="239" creationId="{00000000-0000-0000-0000-000000000000}"/>
          </ac:picMkLst>
        </pc:picChg>
      </pc:sldChg>
      <pc:sldChg chg="modSp mod modShow">
        <pc:chgData name="САРАНЧИМЭГ Насанжаргал" userId="8e57919b-29cf-4767-b3d0-78ff4e26d427" providerId="ADAL" clId="{A1B50711-198E-467F-8EEA-8A4FC6495B6E}" dt="2024-01-23T10:16:27.410" v="209" actId="207"/>
        <pc:sldMkLst>
          <pc:docMk/>
          <pc:sldMk cId="0" sldId="274"/>
        </pc:sldMkLst>
        <pc:spChg chg="mod">
          <ac:chgData name="САРАНЧИМЭГ Насанжаргал" userId="8e57919b-29cf-4767-b3d0-78ff4e26d427" providerId="ADAL" clId="{A1B50711-198E-467F-8EEA-8A4FC6495B6E}" dt="2024-01-23T10:16:27.410" v="209" actId="207"/>
          <ac:spMkLst>
            <pc:docMk/>
            <pc:sldMk cId="0" sldId="274"/>
            <ac:spMk id="246" creationId="{00000000-0000-0000-0000-000000000000}"/>
          </ac:spMkLst>
        </pc:spChg>
        <pc:spChg chg="mod">
          <ac:chgData name="САРАНЧИМЭГ Насанжаргал" userId="8e57919b-29cf-4767-b3d0-78ff4e26d427" providerId="ADAL" clId="{A1B50711-198E-467F-8EEA-8A4FC6495B6E}" dt="2024-01-23T10:15:42.241" v="193" actId="404"/>
          <ac:spMkLst>
            <pc:docMk/>
            <pc:sldMk cId="0" sldId="274"/>
            <ac:spMk id="247" creationId="{00000000-0000-0000-0000-000000000000}"/>
          </ac:spMkLst>
        </pc:spChg>
        <pc:spChg chg="mod">
          <ac:chgData name="САРАНЧИМЭГ Насанжаргал" userId="8e57919b-29cf-4767-b3d0-78ff4e26d427" providerId="ADAL" clId="{A1B50711-198E-467F-8EEA-8A4FC6495B6E}" dt="2024-01-23T10:04:27.814" v="0"/>
          <ac:spMkLst>
            <pc:docMk/>
            <pc:sldMk cId="0" sldId="274"/>
            <ac:spMk id="248" creationId="{00000000-0000-0000-0000-000000000000}"/>
          </ac:spMkLst>
        </pc:spChg>
      </pc:sldChg>
      <pc:sldChg chg="modSp mod modShow">
        <pc:chgData name="САРАНЧИМЭГ Насанжаргал" userId="8e57919b-29cf-4767-b3d0-78ff4e26d427" providerId="ADAL" clId="{A1B50711-198E-467F-8EEA-8A4FC6495B6E}" dt="2024-01-23T10:16:35.310" v="211" actId="207"/>
        <pc:sldMkLst>
          <pc:docMk/>
          <pc:sldMk cId="0" sldId="275"/>
        </pc:sldMkLst>
        <pc:spChg chg="mod">
          <ac:chgData name="САРАНЧИМЭГ Насанжаргал" userId="8e57919b-29cf-4767-b3d0-78ff4e26d427" providerId="ADAL" clId="{A1B50711-198E-467F-8EEA-8A4FC6495B6E}" dt="2024-01-23T10:16:35.310" v="211" actId="207"/>
          <ac:spMkLst>
            <pc:docMk/>
            <pc:sldMk cId="0" sldId="275"/>
            <ac:spMk id="254" creationId="{00000000-0000-0000-0000-000000000000}"/>
          </ac:spMkLst>
        </pc:spChg>
        <pc:spChg chg="mod">
          <ac:chgData name="САРАНЧИМЭГ Насанжаргал" userId="8e57919b-29cf-4767-b3d0-78ff4e26d427" providerId="ADAL" clId="{A1B50711-198E-467F-8EEA-8A4FC6495B6E}" dt="2024-01-23T10:15:50.031" v="196" actId="404"/>
          <ac:spMkLst>
            <pc:docMk/>
            <pc:sldMk cId="0" sldId="275"/>
            <ac:spMk id="255" creationId="{00000000-0000-0000-0000-000000000000}"/>
          </ac:spMkLst>
        </pc:spChg>
        <pc:spChg chg="mod">
          <ac:chgData name="САРАНЧИМЭГ Насанжаргал" userId="8e57919b-29cf-4767-b3d0-78ff4e26d427" providerId="ADAL" clId="{A1B50711-198E-467F-8EEA-8A4FC6495B6E}" dt="2024-01-23T10:04:27.814" v="0"/>
          <ac:spMkLst>
            <pc:docMk/>
            <pc:sldMk cId="0" sldId="275"/>
            <ac:spMk id="256" creationId="{00000000-0000-0000-0000-000000000000}"/>
          </ac:spMkLst>
        </pc:spChg>
        <pc:picChg chg="mod">
          <ac:chgData name="САРАНЧИМЭГ Насанжаргал" userId="8e57919b-29cf-4767-b3d0-78ff4e26d427" providerId="ADAL" clId="{A1B50711-198E-467F-8EEA-8A4FC6495B6E}" dt="2024-01-23T10:15:52.269" v="197" actId="1076"/>
          <ac:picMkLst>
            <pc:docMk/>
            <pc:sldMk cId="0" sldId="275"/>
            <ac:picMk id="257" creationId="{00000000-0000-0000-0000-000000000000}"/>
          </ac:picMkLst>
        </pc:picChg>
      </pc:sldChg>
      <pc:sldChg chg="modSp mod modShow">
        <pc:chgData name="САРАНЧИМЭГ Насанжаргал" userId="8e57919b-29cf-4767-b3d0-78ff4e26d427" providerId="ADAL" clId="{A1B50711-198E-467F-8EEA-8A4FC6495B6E}" dt="2024-01-23T10:15:58.013" v="200" actId="404"/>
        <pc:sldMkLst>
          <pc:docMk/>
          <pc:sldMk cId="0" sldId="276"/>
        </pc:sldMkLst>
        <pc:spChg chg="mod">
          <ac:chgData name="САРАНЧИМЭГ Насанжаргал" userId="8e57919b-29cf-4767-b3d0-78ff4e26d427" providerId="ADAL" clId="{A1B50711-198E-467F-8EEA-8A4FC6495B6E}" dt="2024-01-23T10:04:27.814" v="0"/>
          <ac:spMkLst>
            <pc:docMk/>
            <pc:sldMk cId="0" sldId="276"/>
            <ac:spMk id="263" creationId="{00000000-0000-0000-0000-000000000000}"/>
          </ac:spMkLst>
        </pc:spChg>
        <pc:spChg chg="mod">
          <ac:chgData name="САРАНЧИМЭГ Насанжаргал" userId="8e57919b-29cf-4767-b3d0-78ff4e26d427" providerId="ADAL" clId="{A1B50711-198E-467F-8EEA-8A4FC6495B6E}" dt="2024-01-23T10:15:58.013" v="200" actId="404"/>
          <ac:spMkLst>
            <pc:docMk/>
            <pc:sldMk cId="0" sldId="276"/>
            <ac:spMk id="264" creationId="{00000000-0000-0000-0000-000000000000}"/>
          </ac:spMkLst>
        </pc:spChg>
        <pc:spChg chg="mod">
          <ac:chgData name="САРАНЧИМЭГ Насанжаргал" userId="8e57919b-29cf-4767-b3d0-78ff4e26d427" providerId="ADAL" clId="{A1B50711-198E-467F-8EEA-8A4FC6495B6E}" dt="2024-01-23T10:04:27.814" v="0"/>
          <ac:spMkLst>
            <pc:docMk/>
            <pc:sldMk cId="0" sldId="276"/>
            <ac:spMk id="265" creationId="{00000000-0000-0000-0000-000000000000}"/>
          </ac:spMkLst>
        </pc:spChg>
      </pc:sldChg>
      <pc:sldChg chg="modSp mod modShow">
        <pc:chgData name="САРАНЧИМЭГ Насанжаргал" userId="8e57919b-29cf-4767-b3d0-78ff4e26d427" providerId="ADAL" clId="{A1B50711-198E-467F-8EEA-8A4FC6495B6E}" dt="2024-01-23T10:16:58.082" v="215" actId="404"/>
        <pc:sldMkLst>
          <pc:docMk/>
          <pc:sldMk cId="0" sldId="277"/>
        </pc:sldMkLst>
        <pc:spChg chg="mod">
          <ac:chgData name="САРАНЧИМЭГ Насанжаргал" userId="8e57919b-29cf-4767-b3d0-78ff4e26d427" providerId="ADAL" clId="{A1B50711-198E-467F-8EEA-8A4FC6495B6E}" dt="2024-01-23T10:16:51.290" v="213" actId="207"/>
          <ac:spMkLst>
            <pc:docMk/>
            <pc:sldMk cId="0" sldId="277"/>
            <ac:spMk id="283" creationId="{00000000-0000-0000-0000-000000000000}"/>
          </ac:spMkLst>
        </pc:spChg>
        <pc:spChg chg="mod">
          <ac:chgData name="САРАНЧИМЭГ Насанжаргал" userId="8e57919b-29cf-4767-b3d0-78ff4e26d427" providerId="ADAL" clId="{A1B50711-198E-467F-8EEA-8A4FC6495B6E}" dt="2024-01-23T10:16:58.082" v="215" actId="404"/>
          <ac:spMkLst>
            <pc:docMk/>
            <pc:sldMk cId="0" sldId="277"/>
            <ac:spMk id="284" creationId="{00000000-0000-0000-0000-000000000000}"/>
          </ac:spMkLst>
        </pc:spChg>
        <pc:spChg chg="mod">
          <ac:chgData name="САРАНЧИМЭГ Насанжаргал" userId="8e57919b-29cf-4767-b3d0-78ff4e26d427" providerId="ADAL" clId="{A1B50711-198E-467F-8EEA-8A4FC6495B6E}" dt="2024-01-23T10:04:27.814" v="0"/>
          <ac:spMkLst>
            <pc:docMk/>
            <pc:sldMk cId="0" sldId="277"/>
            <ac:spMk id="285" creationId="{00000000-0000-0000-0000-000000000000}"/>
          </ac:spMkLst>
        </pc:spChg>
      </pc:sldChg>
      <pc:sldChg chg="modSp mod modShow">
        <pc:chgData name="САРАНЧИМЭГ Насанжаргал" userId="8e57919b-29cf-4767-b3d0-78ff4e26d427" providerId="ADAL" clId="{A1B50711-198E-467F-8EEA-8A4FC6495B6E}" dt="2024-01-23T10:17:28.099" v="224" actId="207"/>
        <pc:sldMkLst>
          <pc:docMk/>
          <pc:sldMk cId="0" sldId="278"/>
        </pc:sldMkLst>
        <pc:spChg chg="mod">
          <ac:chgData name="САРАНЧИМЭГ Насанжаргал" userId="8e57919b-29cf-4767-b3d0-78ff4e26d427" providerId="ADAL" clId="{A1B50711-198E-467F-8EEA-8A4FC6495B6E}" dt="2024-01-23T10:17:28.099" v="224" actId="207"/>
          <ac:spMkLst>
            <pc:docMk/>
            <pc:sldMk cId="0" sldId="278"/>
            <ac:spMk id="293" creationId="{00000000-0000-0000-0000-000000000000}"/>
          </ac:spMkLst>
        </pc:spChg>
        <pc:spChg chg="mod">
          <ac:chgData name="САРАНЧИМЭГ Насанжаргал" userId="8e57919b-29cf-4767-b3d0-78ff4e26d427" providerId="ADAL" clId="{A1B50711-198E-467F-8EEA-8A4FC6495B6E}" dt="2024-01-23T10:17:06.500" v="218" actId="404"/>
          <ac:spMkLst>
            <pc:docMk/>
            <pc:sldMk cId="0" sldId="278"/>
            <ac:spMk id="294" creationId="{00000000-0000-0000-0000-000000000000}"/>
          </ac:spMkLst>
        </pc:spChg>
        <pc:spChg chg="mod">
          <ac:chgData name="САРАНЧИМЭГ Насанжаргал" userId="8e57919b-29cf-4767-b3d0-78ff4e26d427" providerId="ADAL" clId="{A1B50711-198E-467F-8EEA-8A4FC6495B6E}" dt="2024-01-23T10:04:27.814" v="0"/>
          <ac:spMkLst>
            <pc:docMk/>
            <pc:sldMk cId="0" sldId="278"/>
            <ac:spMk id="295" creationId="{00000000-0000-0000-0000-000000000000}"/>
          </ac:spMkLst>
        </pc:spChg>
        <pc:picChg chg="mod">
          <ac:chgData name="САРАНЧИМЭГ Насанжаргал" userId="8e57919b-29cf-4767-b3d0-78ff4e26d427" providerId="ADAL" clId="{A1B50711-198E-467F-8EEA-8A4FC6495B6E}" dt="2024-01-23T10:17:13.439" v="221" actId="1076"/>
          <ac:picMkLst>
            <pc:docMk/>
            <pc:sldMk cId="0" sldId="278"/>
            <ac:picMk id="296" creationId="{00000000-0000-0000-0000-000000000000}"/>
          </ac:picMkLst>
        </pc:picChg>
      </pc:sldChg>
      <pc:sldChg chg="modSp mod modShow">
        <pc:chgData name="САРАНЧИМЭГ Насанжаргал" userId="8e57919b-29cf-4767-b3d0-78ff4e26d427" providerId="ADAL" clId="{A1B50711-198E-467F-8EEA-8A4FC6495B6E}" dt="2024-01-23T10:17:24.548" v="223" actId="207"/>
        <pc:sldMkLst>
          <pc:docMk/>
          <pc:sldMk cId="0" sldId="279"/>
        </pc:sldMkLst>
        <pc:spChg chg="mod">
          <ac:chgData name="САРАНЧИМЭГ Насанжаргал" userId="8e57919b-29cf-4767-b3d0-78ff4e26d427" providerId="ADAL" clId="{A1B50711-198E-467F-8EEA-8A4FC6495B6E}" dt="2024-01-23T10:17:24.548" v="223" actId="207"/>
          <ac:spMkLst>
            <pc:docMk/>
            <pc:sldMk cId="0" sldId="279"/>
            <ac:spMk id="301" creationId="{00000000-0000-0000-0000-000000000000}"/>
          </ac:spMkLst>
        </pc:spChg>
        <pc:spChg chg="mod">
          <ac:chgData name="САРАНЧИМЭГ Насанжаргал" userId="8e57919b-29cf-4767-b3d0-78ff4e26d427" providerId="ADAL" clId="{A1B50711-198E-467F-8EEA-8A4FC6495B6E}" dt="2024-01-23T10:04:27.814" v="0"/>
          <ac:spMkLst>
            <pc:docMk/>
            <pc:sldMk cId="0" sldId="279"/>
            <ac:spMk id="302" creationId="{00000000-0000-0000-0000-000000000000}"/>
          </ac:spMkLst>
        </pc:spChg>
      </pc:sldChg>
      <pc:sldChg chg="modSp mod modShow">
        <pc:chgData name="САРАНЧИМЭГ Насанжаргал" userId="8e57919b-29cf-4767-b3d0-78ff4e26d427" providerId="ADAL" clId="{A1B50711-198E-467F-8EEA-8A4FC6495B6E}" dt="2024-01-23T10:17:45.230" v="228" actId="207"/>
        <pc:sldMkLst>
          <pc:docMk/>
          <pc:sldMk cId="0" sldId="280"/>
        </pc:sldMkLst>
        <pc:spChg chg="mod">
          <ac:chgData name="САРАНЧИМЭГ Насанжаргал" userId="8e57919b-29cf-4767-b3d0-78ff4e26d427" providerId="ADAL" clId="{A1B50711-198E-467F-8EEA-8A4FC6495B6E}" dt="2024-01-23T10:17:45.230" v="228" actId="207"/>
          <ac:spMkLst>
            <pc:docMk/>
            <pc:sldMk cId="0" sldId="280"/>
            <ac:spMk id="313" creationId="{00000000-0000-0000-0000-000000000000}"/>
          </ac:spMkLst>
        </pc:spChg>
        <pc:spChg chg="mod">
          <ac:chgData name="САРАНЧИМЭГ Насанжаргал" userId="8e57919b-29cf-4767-b3d0-78ff4e26d427" providerId="ADAL" clId="{A1B50711-198E-467F-8EEA-8A4FC6495B6E}" dt="2024-01-23T10:04:27.814" v="0"/>
          <ac:spMkLst>
            <pc:docMk/>
            <pc:sldMk cId="0" sldId="280"/>
            <ac:spMk id="315" creationId="{00000000-0000-0000-0000-000000000000}"/>
          </ac:spMkLst>
        </pc:spChg>
      </pc:sldChg>
      <pc:sldChg chg="modSp mod modShow">
        <pc:chgData name="САРАНЧИМЭГ Насанжаргал" userId="8e57919b-29cf-4767-b3d0-78ff4e26d427" providerId="ADAL" clId="{A1B50711-198E-467F-8EEA-8A4FC6495B6E}" dt="2024-01-23T10:17:52.950" v="230" actId="207"/>
        <pc:sldMkLst>
          <pc:docMk/>
          <pc:sldMk cId="0" sldId="281"/>
        </pc:sldMkLst>
        <pc:spChg chg="mod">
          <ac:chgData name="САРАНЧИМЭГ Насанжаргал" userId="8e57919b-29cf-4767-b3d0-78ff4e26d427" providerId="ADAL" clId="{A1B50711-198E-467F-8EEA-8A4FC6495B6E}" dt="2024-01-23T10:17:52.950" v="230" actId="207"/>
          <ac:spMkLst>
            <pc:docMk/>
            <pc:sldMk cId="0" sldId="281"/>
            <ac:spMk id="322" creationId="{00000000-0000-0000-0000-000000000000}"/>
          </ac:spMkLst>
        </pc:spChg>
        <pc:spChg chg="mod">
          <ac:chgData name="САРАНЧИМЭГ Насанжаргал" userId="8e57919b-29cf-4767-b3d0-78ff4e26d427" providerId="ADAL" clId="{A1B50711-198E-467F-8EEA-8A4FC6495B6E}" dt="2024-01-23T10:04:27.814" v="0"/>
          <ac:spMkLst>
            <pc:docMk/>
            <pc:sldMk cId="0" sldId="281"/>
            <ac:spMk id="323" creationId="{00000000-0000-0000-0000-000000000000}"/>
          </ac:spMkLst>
        </pc:spChg>
      </pc:sldChg>
      <pc:sldChg chg="modSp mod">
        <pc:chgData name="САРАНЧИМЭГ Насанжаргал" userId="8e57919b-29cf-4767-b3d0-78ff4e26d427" providerId="ADAL" clId="{A1B50711-198E-467F-8EEA-8A4FC6495B6E}" dt="2024-01-23T10:18:02.840" v="231" actId="404"/>
        <pc:sldMkLst>
          <pc:docMk/>
          <pc:sldMk cId="0" sldId="282"/>
        </pc:sldMkLst>
        <pc:spChg chg="mod">
          <ac:chgData name="САРАНЧИМЭГ Насанжаргал" userId="8e57919b-29cf-4767-b3d0-78ff4e26d427" providerId="ADAL" clId="{A1B50711-198E-467F-8EEA-8A4FC6495B6E}" dt="2024-01-23T10:04:27.814" v="0"/>
          <ac:spMkLst>
            <pc:docMk/>
            <pc:sldMk cId="0" sldId="282"/>
            <ac:spMk id="331" creationId="{00000000-0000-0000-0000-000000000000}"/>
          </ac:spMkLst>
        </pc:spChg>
        <pc:spChg chg="mod">
          <ac:chgData name="САРАНЧИМЭГ Насанжаргал" userId="8e57919b-29cf-4767-b3d0-78ff4e26d427" providerId="ADAL" clId="{A1B50711-198E-467F-8EEA-8A4FC6495B6E}" dt="2024-01-23T10:18:02.840" v="231" actId="404"/>
          <ac:spMkLst>
            <pc:docMk/>
            <pc:sldMk cId="0" sldId="282"/>
            <ac:spMk id="332" creationId="{00000000-0000-0000-0000-000000000000}"/>
          </ac:spMkLst>
        </pc:spChg>
        <pc:spChg chg="mod">
          <ac:chgData name="САРАНЧИМЭГ Насанжаргал" userId="8e57919b-29cf-4767-b3d0-78ff4e26d427" providerId="ADAL" clId="{A1B50711-198E-467F-8EEA-8A4FC6495B6E}" dt="2024-01-23T10:04:27.814" v="0"/>
          <ac:spMkLst>
            <pc:docMk/>
            <pc:sldMk cId="0" sldId="282"/>
            <ac:spMk id="333" creationId="{00000000-0000-0000-0000-000000000000}"/>
          </ac:spMkLst>
        </pc:spChg>
      </pc:sldChg>
      <pc:sldChg chg="modSp">
        <pc:chgData name="САРАНЧИМЭГ Насанжаргал" userId="8e57919b-29cf-4767-b3d0-78ff4e26d427" providerId="ADAL" clId="{A1B50711-198E-467F-8EEA-8A4FC6495B6E}" dt="2024-01-23T10:04:27.814" v="0"/>
        <pc:sldMkLst>
          <pc:docMk/>
          <pc:sldMk cId="0" sldId="283"/>
        </pc:sldMkLst>
        <pc:spChg chg="mod">
          <ac:chgData name="САРАНЧИМЭГ Насанжаргал" userId="8e57919b-29cf-4767-b3d0-78ff4e26d427" providerId="ADAL" clId="{A1B50711-198E-467F-8EEA-8A4FC6495B6E}" dt="2024-01-23T10:04:27.814" v="0"/>
          <ac:spMkLst>
            <pc:docMk/>
            <pc:sldMk cId="0" sldId="283"/>
            <ac:spMk id="339" creationId="{00000000-0000-0000-0000-000000000000}"/>
          </ac:spMkLst>
        </pc:spChg>
        <pc:spChg chg="mod">
          <ac:chgData name="САРАНЧИМЭГ Насанжаргал" userId="8e57919b-29cf-4767-b3d0-78ff4e26d427" providerId="ADAL" clId="{A1B50711-198E-467F-8EEA-8A4FC6495B6E}" dt="2024-01-23T10:04:27.814" v="0"/>
          <ac:spMkLst>
            <pc:docMk/>
            <pc:sldMk cId="0" sldId="283"/>
            <ac:spMk id="340" creationId="{00000000-0000-0000-0000-000000000000}"/>
          </ac:spMkLst>
        </pc:spChg>
        <pc:spChg chg="mod">
          <ac:chgData name="САРАНЧИМЭГ Насанжаргал" userId="8e57919b-29cf-4767-b3d0-78ff4e26d427" providerId="ADAL" clId="{A1B50711-198E-467F-8EEA-8A4FC6495B6E}" dt="2024-01-23T10:04:27.814" v="0"/>
          <ac:spMkLst>
            <pc:docMk/>
            <pc:sldMk cId="0" sldId="283"/>
            <ac:spMk id="341" creationId="{00000000-0000-0000-0000-000000000000}"/>
          </ac:spMkLst>
        </pc:spChg>
      </pc:sldChg>
      <pc:sldChg chg="modSp del">
        <pc:chgData name="САРАНЧИМЭГ Насанжаргал" userId="8e57919b-29cf-4767-b3d0-78ff4e26d427" providerId="ADAL" clId="{A1B50711-198E-467F-8EEA-8A4FC6495B6E}" dt="2024-01-23T10:18:07.718" v="232" actId="47"/>
        <pc:sldMkLst>
          <pc:docMk/>
          <pc:sldMk cId="0" sldId="284"/>
        </pc:sldMkLst>
        <pc:spChg chg="mod">
          <ac:chgData name="САРАНЧИМЭГ Насанжаргал" userId="8e57919b-29cf-4767-b3d0-78ff4e26d427" providerId="ADAL" clId="{A1B50711-198E-467F-8EEA-8A4FC6495B6E}" dt="2024-01-23T10:04:27.814" v="0"/>
          <ac:spMkLst>
            <pc:docMk/>
            <pc:sldMk cId="0" sldId="284"/>
            <ac:spMk id="348" creationId="{00000000-0000-0000-0000-000000000000}"/>
          </ac:spMkLst>
        </pc:spChg>
      </pc:sldChg>
      <pc:sldChg chg="del">
        <pc:chgData name="САРАНЧИМЭГ Насанжаргал" userId="8e57919b-29cf-4767-b3d0-78ff4e26d427" providerId="ADAL" clId="{A1B50711-198E-467F-8EEA-8A4FC6495B6E}" dt="2024-01-23T10:18:09.603" v="233" actId="47"/>
        <pc:sldMkLst>
          <pc:docMk/>
          <pc:sldMk cId="0" sldId="285"/>
        </pc:sldMkLst>
      </pc:sldChg>
      <pc:sldChg chg="modSp mod">
        <pc:chgData name="САРАНЧИМЭГ Насанжаргал" userId="8e57919b-29cf-4767-b3d0-78ff4e26d427" providerId="ADAL" clId="{A1B50711-198E-467F-8EEA-8A4FC6495B6E}" dt="2024-01-23T10:18:15.857" v="234" actId="1076"/>
        <pc:sldMkLst>
          <pc:docMk/>
          <pc:sldMk cId="0" sldId="286"/>
        </pc:sldMkLst>
        <pc:spChg chg="mod">
          <ac:chgData name="САРАНЧИМЭГ Насанжаргал" userId="8e57919b-29cf-4767-b3d0-78ff4e26d427" providerId="ADAL" clId="{A1B50711-198E-467F-8EEA-8A4FC6495B6E}" dt="2024-01-23T10:18:15.857" v="234" actId="1076"/>
          <ac:spMkLst>
            <pc:docMk/>
            <pc:sldMk cId="0" sldId="286"/>
            <ac:spMk id="367" creationId="{00000000-0000-0000-0000-000000000000}"/>
          </ac:spMkLst>
        </pc:spChg>
        <pc:spChg chg="mod">
          <ac:chgData name="САРАНЧИМЭГ Насанжаргал" userId="8e57919b-29cf-4767-b3d0-78ff4e26d427" providerId="ADAL" clId="{A1B50711-198E-467F-8EEA-8A4FC6495B6E}" dt="2024-01-23T10:04:27.814" v="0"/>
          <ac:spMkLst>
            <pc:docMk/>
            <pc:sldMk cId="0" sldId="286"/>
            <ac:spMk id="369" creationId="{00000000-0000-0000-0000-000000000000}"/>
          </ac:spMkLst>
        </pc:spChg>
      </pc:sldChg>
      <pc:sldChg chg="modSp">
        <pc:chgData name="САРАНЧИМЭГ Насанжаргал" userId="8e57919b-29cf-4767-b3d0-78ff4e26d427" providerId="ADAL" clId="{A1B50711-198E-467F-8EEA-8A4FC6495B6E}" dt="2024-01-23T10:04:27.814" v="0"/>
        <pc:sldMkLst>
          <pc:docMk/>
          <pc:sldMk cId="0" sldId="287"/>
        </pc:sldMkLst>
        <pc:spChg chg="mod">
          <ac:chgData name="САРАНЧИМЭГ Насанжаргал" userId="8e57919b-29cf-4767-b3d0-78ff4e26d427" providerId="ADAL" clId="{A1B50711-198E-467F-8EEA-8A4FC6495B6E}" dt="2024-01-23T10:04:27.814" v="0"/>
          <ac:spMkLst>
            <pc:docMk/>
            <pc:sldMk cId="0" sldId="287"/>
            <ac:spMk id="376" creationId="{00000000-0000-0000-0000-000000000000}"/>
          </ac:spMkLst>
        </pc:spChg>
        <pc:spChg chg="mod">
          <ac:chgData name="САРАНЧИМЭГ Насанжаргал" userId="8e57919b-29cf-4767-b3d0-78ff4e26d427" providerId="ADAL" clId="{A1B50711-198E-467F-8EEA-8A4FC6495B6E}" dt="2024-01-23T10:04:27.814" v="0"/>
          <ac:spMkLst>
            <pc:docMk/>
            <pc:sldMk cId="0" sldId="287"/>
            <ac:spMk id="377" creationId="{00000000-0000-0000-0000-000000000000}"/>
          </ac:spMkLst>
        </pc:spChg>
      </pc:sldChg>
      <pc:sldChg chg="modSp mod">
        <pc:chgData name="САРАНЧИМЭГ Насанжаргал" userId="8e57919b-29cf-4767-b3d0-78ff4e26d427" providerId="ADAL" clId="{A1B50711-198E-467F-8EEA-8A4FC6495B6E}" dt="2024-01-23T10:18:23.447" v="238" actId="404"/>
        <pc:sldMkLst>
          <pc:docMk/>
          <pc:sldMk cId="0" sldId="288"/>
        </pc:sldMkLst>
        <pc:spChg chg="mod">
          <ac:chgData name="САРАНЧИМЭГ Насанжаргал" userId="8e57919b-29cf-4767-b3d0-78ff4e26d427" providerId="ADAL" clId="{A1B50711-198E-467F-8EEA-8A4FC6495B6E}" dt="2024-01-23T10:18:23.447" v="238" actId="404"/>
          <ac:spMkLst>
            <pc:docMk/>
            <pc:sldMk cId="0" sldId="288"/>
            <ac:spMk id="384" creationId="{00000000-0000-0000-0000-000000000000}"/>
          </ac:spMkLst>
        </pc:spChg>
        <pc:spChg chg="mod">
          <ac:chgData name="САРАНЧИМЭГ Насанжаргал" userId="8e57919b-29cf-4767-b3d0-78ff4e26d427" providerId="ADAL" clId="{A1B50711-198E-467F-8EEA-8A4FC6495B6E}" dt="2024-01-23T10:18:20.983" v="235" actId="1076"/>
          <ac:spMkLst>
            <pc:docMk/>
            <pc:sldMk cId="0" sldId="288"/>
            <ac:spMk id="385" creationId="{00000000-0000-0000-0000-000000000000}"/>
          </ac:spMkLst>
        </pc:spChg>
        <pc:spChg chg="mod">
          <ac:chgData name="САРАНЧИМЭГ Насанжаргал" userId="8e57919b-29cf-4767-b3d0-78ff4e26d427" providerId="ADAL" clId="{A1B50711-198E-467F-8EEA-8A4FC6495B6E}" dt="2024-01-23T10:04:27.814" v="0"/>
          <ac:spMkLst>
            <pc:docMk/>
            <pc:sldMk cId="0" sldId="288"/>
            <ac:spMk id="386" creationId="{00000000-0000-0000-0000-000000000000}"/>
          </ac:spMkLst>
        </pc:spChg>
      </pc:sldChg>
      <pc:sldChg chg="modSp mod">
        <pc:chgData name="САРАНЧИМЭГ Насанжаргал" userId="8e57919b-29cf-4767-b3d0-78ff4e26d427" providerId="ADAL" clId="{A1B50711-198E-467F-8EEA-8A4FC6495B6E}" dt="2024-01-23T10:18:35.763" v="242" actId="114"/>
        <pc:sldMkLst>
          <pc:docMk/>
          <pc:sldMk cId="0" sldId="289"/>
        </pc:sldMkLst>
        <pc:spChg chg="mod">
          <ac:chgData name="САРАНЧИМЭГ Насанжаргал" userId="8e57919b-29cf-4767-b3d0-78ff4e26d427" providerId="ADAL" clId="{A1B50711-198E-467F-8EEA-8A4FC6495B6E}" dt="2024-01-23T10:18:35.763" v="242" actId="114"/>
          <ac:spMkLst>
            <pc:docMk/>
            <pc:sldMk cId="0" sldId="289"/>
            <ac:spMk id="391" creationId="{00000000-0000-0000-0000-000000000000}"/>
          </ac:spMkLst>
        </pc:spChg>
        <pc:spChg chg="mod">
          <ac:chgData name="САРАНЧИМЭГ Насанжаргал" userId="8e57919b-29cf-4767-b3d0-78ff4e26d427" providerId="ADAL" clId="{A1B50711-198E-467F-8EEA-8A4FC6495B6E}" dt="2024-01-23T10:18:30.442" v="239" actId="1076"/>
          <ac:spMkLst>
            <pc:docMk/>
            <pc:sldMk cId="0" sldId="289"/>
            <ac:spMk id="392" creationId="{00000000-0000-0000-0000-000000000000}"/>
          </ac:spMkLst>
        </pc:spChg>
        <pc:spChg chg="mod">
          <ac:chgData name="САРАНЧИМЭГ Насанжаргал" userId="8e57919b-29cf-4767-b3d0-78ff4e26d427" providerId="ADAL" clId="{A1B50711-198E-467F-8EEA-8A4FC6495B6E}" dt="2024-01-23T10:04:27.814" v="0"/>
          <ac:spMkLst>
            <pc:docMk/>
            <pc:sldMk cId="0" sldId="289"/>
            <ac:spMk id="393" creationId="{00000000-0000-0000-0000-000000000000}"/>
          </ac:spMkLst>
        </pc:spChg>
      </pc:sldChg>
      <pc:sldChg chg="modSp">
        <pc:chgData name="САРАНЧИМЭГ Насанжаргал" userId="8e57919b-29cf-4767-b3d0-78ff4e26d427" providerId="ADAL" clId="{A1B50711-198E-467F-8EEA-8A4FC6495B6E}" dt="2024-01-23T10:04:27.814" v="0"/>
        <pc:sldMkLst>
          <pc:docMk/>
          <pc:sldMk cId="0" sldId="290"/>
        </pc:sldMkLst>
        <pc:spChg chg="mod">
          <ac:chgData name="САРАНЧИМЭГ Насанжаргал" userId="8e57919b-29cf-4767-b3d0-78ff4e26d427" providerId="ADAL" clId="{A1B50711-198E-467F-8EEA-8A4FC6495B6E}" dt="2024-01-23T10:04:27.814" v="0"/>
          <ac:spMkLst>
            <pc:docMk/>
            <pc:sldMk cId="0" sldId="290"/>
            <ac:spMk id="399" creationId="{00000000-0000-0000-0000-000000000000}"/>
          </ac:spMkLst>
        </pc:spChg>
      </pc:sldChg>
      <pc:sldChg chg="add del">
        <pc:chgData name="САРАНЧИМЭГ Насанжаргал" userId="8e57919b-29cf-4767-b3d0-78ff4e26d427" providerId="ADAL" clId="{A1B50711-198E-467F-8EEA-8A4FC6495B6E}" dt="2024-01-23T10:15:20.781" v="187" actId="2890"/>
        <pc:sldMkLst>
          <pc:docMk/>
          <pc:sldMk cId="2533207510" sldId="291"/>
        </pc:sldMkLst>
      </pc:sldChg>
      <pc:sldChg chg="add del replId">
        <pc:chgData name="САРАНЧИМЭГ Насанжаргал" userId="8e57919b-29cf-4767-b3d0-78ff4e26d427" providerId="ADAL" clId="{A1B50711-198E-467F-8EEA-8A4FC6495B6E}" dt="2024-01-23T10:15:20.781" v="187" actId="2890"/>
        <pc:sldMkLst>
          <pc:docMk/>
          <pc:sldMk cId="1011494580" sldId="292"/>
        </pc:sldMkLst>
      </pc:sldChg>
      <pc:sldChg chg="add del replId">
        <pc:chgData name="САРАНЧИМЭГ Насанжаргал" userId="8e57919b-29cf-4767-b3d0-78ff4e26d427" providerId="ADAL" clId="{A1B50711-198E-467F-8EEA-8A4FC6495B6E}" dt="2024-01-23T10:15:20.781" v="187" actId="2890"/>
        <pc:sldMkLst>
          <pc:docMk/>
          <pc:sldMk cId="3054115503" sldId="293"/>
        </pc:sldMkLst>
      </pc:sldChg>
      <pc:sldChg chg="add del replId">
        <pc:chgData name="САРАНЧИМЭГ Насанжаргал" userId="8e57919b-29cf-4767-b3d0-78ff4e26d427" providerId="ADAL" clId="{A1B50711-198E-467F-8EEA-8A4FC6495B6E}" dt="2024-01-23T10:15:20.781" v="187" actId="2890"/>
        <pc:sldMkLst>
          <pc:docMk/>
          <pc:sldMk cId="885630106" sldId="294"/>
        </pc:sldMkLst>
      </pc:sldChg>
      <pc:sldChg chg="add del replId">
        <pc:chgData name="САРАНЧИМЭГ Насанжаргал" userId="8e57919b-29cf-4767-b3d0-78ff4e26d427" providerId="ADAL" clId="{A1B50711-198E-467F-8EEA-8A4FC6495B6E}" dt="2024-01-23T10:15:20.781" v="187" actId="2890"/>
        <pc:sldMkLst>
          <pc:docMk/>
          <pc:sldMk cId="500256654" sldId="295"/>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4061460" cy="354330"/>
          </a:xfrm>
          <a:prstGeom prst="rect">
            <a:avLst/>
          </a:prstGeom>
          <a:noFill/>
          <a:ln>
            <a:noFill/>
          </a:ln>
        </p:spPr>
        <p:txBody>
          <a:bodyPr spcFirstLastPara="1" wrap="square" lIns="94025" tIns="47000" rIns="94025" bIns="47000" anchor="t" anchorCtr="0">
            <a:noAutofit/>
          </a:bodyPr>
          <a:lstStyle>
            <a:lvl1pPr marR="0" lvl="0" algn="l"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4" name="Google Shape;4;n"/>
          <p:cNvSpPr txBox="1">
            <a:spLocks noGrp="1"/>
          </p:cNvSpPr>
          <p:nvPr>
            <p:ph type="dt" idx="10"/>
          </p:nvPr>
        </p:nvSpPr>
        <p:spPr>
          <a:xfrm>
            <a:off x="5308971" y="0"/>
            <a:ext cx="4061460" cy="354330"/>
          </a:xfrm>
          <a:prstGeom prst="rect">
            <a:avLst/>
          </a:prstGeom>
          <a:noFill/>
          <a:ln>
            <a:noFill/>
          </a:ln>
        </p:spPr>
        <p:txBody>
          <a:bodyPr spcFirstLastPara="1" wrap="square" lIns="94025" tIns="47000" rIns="94025" bIns="47000" anchor="t" anchorCtr="0">
            <a:noAutofit/>
          </a:bodyPr>
          <a:lstStyle>
            <a:lvl1pPr marR="0" lvl="0" algn="r"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5" name="Google Shape;5;n"/>
          <p:cNvSpPr>
            <a:spLocks noGrp="1" noRot="1" noChangeAspect="1"/>
          </p:cNvSpPr>
          <p:nvPr>
            <p:ph type="sldImg" idx="3"/>
          </p:nvPr>
        </p:nvSpPr>
        <p:spPr>
          <a:xfrm>
            <a:off x="2914650" y="531813"/>
            <a:ext cx="3543300" cy="26574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937260" y="3366135"/>
            <a:ext cx="7498080" cy="3188970"/>
          </a:xfrm>
          <a:prstGeom prst="rect">
            <a:avLst/>
          </a:prstGeom>
          <a:noFill/>
          <a:ln>
            <a:noFill/>
          </a:ln>
        </p:spPr>
        <p:txBody>
          <a:bodyPr spcFirstLastPara="1" wrap="square" lIns="94025" tIns="47000" rIns="94025" bIns="47000" anchor="t" anchorCtr="0">
            <a:normAutofit/>
          </a:bodyPr>
          <a:lstStyle>
            <a:lvl1pPr marL="457200" marR="0" lvl="0" indent="-228600" algn="l" rtl="0">
              <a:spcBef>
                <a:spcPts val="36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36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36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6731040"/>
            <a:ext cx="4061460" cy="354330"/>
          </a:xfrm>
          <a:prstGeom prst="rect">
            <a:avLst/>
          </a:prstGeom>
          <a:noFill/>
          <a:ln>
            <a:noFill/>
          </a:ln>
        </p:spPr>
        <p:txBody>
          <a:bodyPr spcFirstLastPara="1" wrap="square" lIns="94025" tIns="47000" rIns="94025" bIns="47000" anchor="b" anchorCtr="0">
            <a:noAutofit/>
          </a:bodyPr>
          <a:lstStyle>
            <a:lvl1pPr marR="0" lvl="0" algn="l"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8" name="Google Shape;8;n"/>
          <p:cNvSpPr txBox="1">
            <a:spLocks noGrp="1"/>
          </p:cNvSpPr>
          <p:nvPr>
            <p:ph type="sldNum" idx="12"/>
          </p:nvPr>
        </p:nvSpPr>
        <p:spPr>
          <a:xfrm>
            <a:off x="5308971" y="6731040"/>
            <a:ext cx="4061460" cy="354330"/>
          </a:xfrm>
          <a:prstGeom prst="rect">
            <a:avLst/>
          </a:prstGeom>
          <a:noFill/>
          <a:ln>
            <a:noFill/>
          </a:ln>
        </p:spPr>
        <p:txBody>
          <a:bodyPr spcFirstLastPara="1" wrap="square" lIns="94025" tIns="47000" rIns="94025" bIns="470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Arial"/>
                <a:ea typeface="Arial"/>
                <a:cs typeface="Arial"/>
                <a:sym typeface="Arial"/>
              </a:rPr>
              <a:t>‹#›</a:t>
            </a:fld>
            <a:endParaRPr sz="1200" b="0" i="0" u="none" strike="noStrike" cap="none">
              <a:solidFill>
                <a:schemeClr val="dk1"/>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p1:notes"/>
          <p:cNvSpPr txBox="1">
            <a:spLocks noGrp="1"/>
          </p:cNvSpPr>
          <p:nvPr>
            <p:ph type="sldNum" idx="12"/>
          </p:nvPr>
        </p:nvSpPr>
        <p:spPr>
          <a:xfrm>
            <a:off x="5308971" y="6731040"/>
            <a:ext cx="4061460" cy="354330"/>
          </a:xfrm>
          <a:prstGeom prst="rect">
            <a:avLst/>
          </a:prstGeom>
          <a:noFill/>
          <a:ln>
            <a:noFill/>
          </a:ln>
        </p:spPr>
        <p:txBody>
          <a:bodyPr spcFirstLastPara="1" wrap="square" lIns="94025" tIns="47000" rIns="94025" bIns="470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Times New Roman"/>
                <a:ea typeface="Times New Roman"/>
                <a:cs typeface="Times New Roman"/>
                <a:sym typeface="Times New Roman"/>
              </a:rPr>
              <a:t>1</a:t>
            </a:fld>
            <a:endParaRPr sz="1200" b="0" i="0" u="none" strike="noStrike" cap="none">
              <a:solidFill>
                <a:schemeClr val="dk1"/>
              </a:solidFill>
              <a:latin typeface="Times New Roman"/>
              <a:ea typeface="Times New Roman"/>
              <a:cs typeface="Times New Roman"/>
              <a:sym typeface="Times New Roman"/>
            </a:endParaRPr>
          </a:p>
        </p:txBody>
      </p:sp>
      <p:sp>
        <p:nvSpPr>
          <p:cNvPr id="59" name="Google Shape;59;p1:notes"/>
          <p:cNvSpPr>
            <a:spLocks noGrp="1" noRot="1" noChangeAspect="1"/>
          </p:cNvSpPr>
          <p:nvPr>
            <p:ph type="sldImg" idx="2"/>
          </p:nvPr>
        </p:nvSpPr>
        <p:spPr>
          <a:xfrm>
            <a:off x="2914650" y="531813"/>
            <a:ext cx="3543300" cy="26574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60" name="Google Shape;60;p1:notes"/>
          <p:cNvSpPr txBox="1">
            <a:spLocks noGrp="1"/>
          </p:cNvSpPr>
          <p:nvPr>
            <p:ph type="body" idx="1"/>
          </p:nvPr>
        </p:nvSpPr>
        <p:spPr>
          <a:xfrm>
            <a:off x="937260" y="3366135"/>
            <a:ext cx="7498080" cy="3188970"/>
          </a:xfrm>
          <a:prstGeom prst="rect">
            <a:avLst/>
          </a:prstGeom>
          <a:noFill/>
          <a:ln>
            <a:noFill/>
          </a:ln>
        </p:spPr>
        <p:txBody>
          <a:bodyPr spcFirstLastPara="1" wrap="square" lIns="94025" tIns="47000" rIns="94025" bIns="47000" anchor="t" anchorCtr="0">
            <a:normAutofit/>
          </a:bodyPr>
          <a:lstStyle/>
          <a:p>
            <a:pPr marL="0" lvl="0" indent="0" algn="l" rtl="0">
              <a:spcBef>
                <a:spcPts val="0"/>
              </a:spcBef>
              <a:spcAft>
                <a:spcPts val="0"/>
              </a:spcAft>
              <a:buNone/>
            </a:pPr>
            <a:r>
              <a:rPr lang="en-US"/>
              <a:t>Principles of Information Systems, Thirteenth Edition</a:t>
            </a:r>
            <a:br>
              <a:rPr lang="en-US" sz="1100"/>
            </a:br>
            <a:endParaRPr sz="1100"/>
          </a:p>
          <a:p>
            <a:pPr marL="0" lvl="0" indent="0" algn="l" rtl="0">
              <a:spcBef>
                <a:spcPts val="360"/>
              </a:spcBef>
              <a:spcAft>
                <a:spcPts val="0"/>
              </a:spcAft>
              <a:buNone/>
            </a:pPr>
            <a:r>
              <a:rPr lang="en-US" i="1"/>
              <a:t>Chapter 1</a:t>
            </a:r>
            <a:endParaRPr/>
          </a:p>
          <a:p>
            <a:pPr marL="0" lvl="0" indent="0" algn="l" rtl="0">
              <a:lnSpc>
                <a:spcPct val="90000"/>
              </a:lnSpc>
              <a:spcBef>
                <a:spcPts val="360"/>
              </a:spcBef>
              <a:spcAft>
                <a:spcPts val="0"/>
              </a:spcAft>
              <a:buNone/>
            </a:pPr>
            <a:r>
              <a:rPr lang="en-US" i="1"/>
              <a:t>An Introduction to Information Systems</a:t>
            </a:r>
            <a:endParaRPr/>
          </a:p>
          <a:p>
            <a:pPr marL="0" lvl="0" indent="0" algn="l" rtl="0">
              <a:spcBef>
                <a:spcPts val="36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p1:notes"/>
          <p:cNvSpPr txBox="1">
            <a:spLocks noGrp="1"/>
          </p:cNvSpPr>
          <p:nvPr>
            <p:ph type="sldNum" idx="12"/>
          </p:nvPr>
        </p:nvSpPr>
        <p:spPr>
          <a:xfrm>
            <a:off x="5308971" y="6731040"/>
            <a:ext cx="4061460" cy="354330"/>
          </a:xfrm>
          <a:prstGeom prst="rect">
            <a:avLst/>
          </a:prstGeom>
          <a:noFill/>
          <a:ln>
            <a:noFill/>
          </a:ln>
        </p:spPr>
        <p:txBody>
          <a:bodyPr spcFirstLastPara="1" wrap="square" lIns="94025" tIns="47000" rIns="94025" bIns="470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Times New Roman"/>
                <a:ea typeface="Times New Roman"/>
                <a:cs typeface="Times New Roman"/>
                <a:sym typeface="Times New Roman"/>
              </a:rPr>
              <a:t>2</a:t>
            </a:fld>
            <a:endParaRPr sz="1200" b="0" i="0" u="none" strike="noStrike" cap="none">
              <a:solidFill>
                <a:schemeClr val="dk1"/>
              </a:solidFill>
              <a:latin typeface="Times New Roman"/>
              <a:ea typeface="Times New Roman"/>
              <a:cs typeface="Times New Roman"/>
              <a:sym typeface="Times New Roman"/>
            </a:endParaRPr>
          </a:p>
        </p:txBody>
      </p:sp>
      <p:sp>
        <p:nvSpPr>
          <p:cNvPr id="59" name="Google Shape;59;p1:notes"/>
          <p:cNvSpPr>
            <a:spLocks noGrp="1" noRot="1" noChangeAspect="1"/>
          </p:cNvSpPr>
          <p:nvPr>
            <p:ph type="sldImg" idx="2"/>
          </p:nvPr>
        </p:nvSpPr>
        <p:spPr>
          <a:xfrm>
            <a:off x="2914650" y="531813"/>
            <a:ext cx="3543300" cy="26574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60" name="Google Shape;60;p1:notes"/>
          <p:cNvSpPr txBox="1">
            <a:spLocks noGrp="1"/>
          </p:cNvSpPr>
          <p:nvPr>
            <p:ph type="body" idx="1"/>
          </p:nvPr>
        </p:nvSpPr>
        <p:spPr>
          <a:xfrm>
            <a:off x="937260" y="3366135"/>
            <a:ext cx="7498080" cy="3188970"/>
          </a:xfrm>
          <a:prstGeom prst="rect">
            <a:avLst/>
          </a:prstGeom>
          <a:noFill/>
          <a:ln>
            <a:noFill/>
          </a:ln>
        </p:spPr>
        <p:txBody>
          <a:bodyPr spcFirstLastPara="1" wrap="square" lIns="94025" tIns="47000" rIns="94025" bIns="47000" anchor="t" anchorCtr="0">
            <a:normAutofit/>
          </a:bodyPr>
          <a:lstStyle/>
          <a:p>
            <a:pPr marL="0" lvl="0" indent="0" algn="l" rtl="0">
              <a:spcBef>
                <a:spcPts val="0"/>
              </a:spcBef>
              <a:spcAft>
                <a:spcPts val="0"/>
              </a:spcAft>
              <a:buNone/>
            </a:pPr>
            <a:r>
              <a:rPr lang="en-US"/>
              <a:t>Principles of Information Systems, Thirteenth Edition</a:t>
            </a:r>
            <a:br>
              <a:rPr lang="en-US" sz="1100"/>
            </a:br>
            <a:endParaRPr sz="1100"/>
          </a:p>
          <a:p>
            <a:pPr marL="0" lvl="0" indent="0" algn="l" rtl="0">
              <a:spcBef>
                <a:spcPts val="360"/>
              </a:spcBef>
              <a:spcAft>
                <a:spcPts val="0"/>
              </a:spcAft>
              <a:buNone/>
            </a:pPr>
            <a:r>
              <a:rPr lang="en-US" i="1"/>
              <a:t>Chapter 1</a:t>
            </a:r>
            <a:endParaRPr/>
          </a:p>
          <a:p>
            <a:pPr marL="0" lvl="0" indent="0" algn="l" rtl="0">
              <a:lnSpc>
                <a:spcPct val="90000"/>
              </a:lnSpc>
              <a:spcBef>
                <a:spcPts val="360"/>
              </a:spcBef>
              <a:spcAft>
                <a:spcPts val="0"/>
              </a:spcAft>
              <a:buNone/>
            </a:pPr>
            <a:r>
              <a:rPr lang="en-US" i="1"/>
              <a:t>An Introduction to Information Systems</a:t>
            </a:r>
            <a:endParaRPr/>
          </a:p>
          <a:p>
            <a:pPr marL="0" lvl="0" indent="0" algn="l" rtl="0">
              <a:spcBef>
                <a:spcPts val="360"/>
              </a:spcBef>
              <a:spcAft>
                <a:spcPts val="0"/>
              </a:spcAft>
              <a:buNone/>
            </a:pPr>
            <a:endParaRPr/>
          </a:p>
        </p:txBody>
      </p:sp>
    </p:spTree>
    <p:extLst>
      <p:ext uri="{BB962C8B-B14F-4D97-AF65-F5344CB8AC3E}">
        <p14:creationId xmlns:p14="http://schemas.microsoft.com/office/powerpoint/2010/main" val="31501960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
        <p:cNvGrpSpPr/>
        <p:nvPr/>
      </p:nvGrpSpPr>
      <p:grpSpPr>
        <a:xfrm>
          <a:off x="0" y="0"/>
          <a:ext cx="0" cy="0"/>
          <a:chOff x="0" y="0"/>
          <a:chExt cx="0" cy="0"/>
        </a:xfrm>
      </p:grpSpPr>
      <p:sp>
        <p:nvSpPr>
          <p:cNvPr id="67" name="Google Shape;67;p2:notes"/>
          <p:cNvSpPr>
            <a:spLocks noGrp="1" noRot="1" noChangeAspect="1"/>
          </p:cNvSpPr>
          <p:nvPr>
            <p:ph type="sldImg" idx="2"/>
          </p:nvPr>
        </p:nvSpPr>
        <p:spPr>
          <a:xfrm>
            <a:off x="2914650" y="531813"/>
            <a:ext cx="3543300" cy="26574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68" name="Google Shape;68;p2:notes"/>
          <p:cNvSpPr txBox="1">
            <a:spLocks noGrp="1"/>
          </p:cNvSpPr>
          <p:nvPr>
            <p:ph type="body" idx="1"/>
          </p:nvPr>
        </p:nvSpPr>
        <p:spPr>
          <a:xfrm>
            <a:off x="937260" y="3366135"/>
            <a:ext cx="7498080" cy="3188970"/>
          </a:xfrm>
          <a:prstGeom prst="rect">
            <a:avLst/>
          </a:prstGeom>
          <a:noFill/>
          <a:ln>
            <a:noFill/>
          </a:ln>
        </p:spPr>
        <p:txBody>
          <a:bodyPr spcFirstLastPara="1" wrap="square" lIns="94025" tIns="47000" rIns="94025" bIns="47000" anchor="t" anchorCtr="0">
            <a:normAutofit/>
          </a:bodyPr>
          <a:lstStyle/>
          <a:p>
            <a:pPr marL="0" lvl="0" indent="0" algn="l" rtl="0">
              <a:spcBef>
                <a:spcPts val="0"/>
              </a:spcBef>
              <a:spcAft>
                <a:spcPts val="0"/>
              </a:spcAft>
              <a:buNone/>
            </a:pPr>
            <a:r>
              <a:rPr lang="en-US"/>
              <a:t>Objectives</a:t>
            </a:r>
            <a:endParaRPr/>
          </a:p>
          <a:p>
            <a:pPr marL="0" lvl="0" indent="0" algn="l" rtl="0">
              <a:spcBef>
                <a:spcPts val="360"/>
              </a:spcBef>
              <a:spcAft>
                <a:spcPts val="0"/>
              </a:spcAft>
              <a:buNone/>
            </a:pPr>
            <a:endParaRPr/>
          </a:p>
          <a:p>
            <a:pPr marL="0" lvl="0" indent="0" algn="l" rtl="0">
              <a:spcBef>
                <a:spcPts val="360"/>
              </a:spcBef>
              <a:spcAft>
                <a:spcPts val="0"/>
              </a:spcAft>
              <a:buNone/>
            </a:pPr>
            <a:r>
              <a:rPr lang="en-US"/>
              <a:t>After completing this chapter, you will be able to:</a:t>
            </a:r>
            <a:endParaRPr/>
          </a:p>
          <a:p>
            <a:pPr marL="0" lvl="0" indent="0" algn="l" rtl="0">
              <a:spcBef>
                <a:spcPts val="360"/>
              </a:spcBef>
              <a:spcAft>
                <a:spcPts val="0"/>
              </a:spcAft>
              <a:buNone/>
            </a:pPr>
            <a:r>
              <a:rPr lang="en-US"/>
              <a:t>Distinguish data from information and knowledge, and describe the characteristics of quality data</a:t>
            </a:r>
            <a:endParaRPr/>
          </a:p>
          <a:p>
            <a:pPr marL="0" lvl="0" indent="0" algn="l" rtl="0">
              <a:spcBef>
                <a:spcPts val="360"/>
              </a:spcBef>
              <a:spcAft>
                <a:spcPts val="0"/>
              </a:spcAft>
              <a:buNone/>
            </a:pPr>
            <a:r>
              <a:rPr lang="en-US"/>
              <a:t>Identify the fundamental components of an information system and describe their function</a:t>
            </a:r>
            <a:endParaRPr/>
          </a:p>
          <a:p>
            <a:pPr marL="0" lvl="0" indent="0" algn="l" rtl="0">
              <a:spcBef>
                <a:spcPts val="360"/>
              </a:spcBef>
              <a:spcAft>
                <a:spcPts val="0"/>
              </a:spcAft>
              <a:buNone/>
            </a:pPr>
            <a:r>
              <a:rPr lang="en-US"/>
              <a:t>Identify the three fundamental information system types and explain what organizational complements must be in place to ensure successful implementation and use of the system</a:t>
            </a:r>
            <a:endParaRPr/>
          </a:p>
          <a:p>
            <a:pPr marL="0" lvl="0" indent="0" algn="l" rtl="0">
              <a:spcBef>
                <a:spcPts val="360"/>
              </a:spcBef>
              <a:spcAft>
                <a:spcPts val="0"/>
              </a:spcAft>
              <a:buNone/>
            </a:pPr>
            <a:endParaRPr/>
          </a:p>
        </p:txBody>
      </p:sp>
      <p:sp>
        <p:nvSpPr>
          <p:cNvPr id="69" name="Google Shape;69;p2:notes"/>
          <p:cNvSpPr txBox="1">
            <a:spLocks noGrp="1"/>
          </p:cNvSpPr>
          <p:nvPr>
            <p:ph type="sldNum" idx="12"/>
          </p:nvPr>
        </p:nvSpPr>
        <p:spPr>
          <a:xfrm>
            <a:off x="5308971" y="6731040"/>
            <a:ext cx="4061460" cy="354330"/>
          </a:xfrm>
          <a:prstGeom prst="rect">
            <a:avLst/>
          </a:prstGeom>
          <a:noFill/>
          <a:ln>
            <a:noFill/>
          </a:ln>
        </p:spPr>
        <p:txBody>
          <a:bodyPr spcFirstLastPara="1" wrap="square" lIns="94025" tIns="47000" rIns="94025" bIns="470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Times New Roman"/>
                <a:ea typeface="Times New Roman"/>
                <a:cs typeface="Times New Roman"/>
                <a:sym typeface="Times New Roman"/>
              </a:rPr>
              <a:t>3</a:t>
            </a:fld>
            <a:endParaRPr sz="1200" b="0" i="0" u="none" strike="noStrike" cap="none">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
        <p:cNvGrpSpPr/>
        <p:nvPr/>
      </p:nvGrpSpPr>
      <p:grpSpPr>
        <a:xfrm>
          <a:off x="0" y="0"/>
          <a:ext cx="0" cy="0"/>
          <a:chOff x="0" y="0"/>
          <a:chExt cx="0" cy="0"/>
        </a:xfrm>
      </p:grpSpPr>
      <p:sp>
        <p:nvSpPr>
          <p:cNvPr id="75" name="Google Shape;75;p3:notes"/>
          <p:cNvSpPr txBox="1">
            <a:spLocks noGrp="1"/>
          </p:cNvSpPr>
          <p:nvPr>
            <p:ph type="body" idx="1"/>
          </p:nvPr>
        </p:nvSpPr>
        <p:spPr>
          <a:xfrm>
            <a:off x="937260" y="3366135"/>
            <a:ext cx="7498080" cy="3188970"/>
          </a:xfrm>
          <a:prstGeom prst="rect">
            <a:avLst/>
          </a:prstGeom>
        </p:spPr>
        <p:txBody>
          <a:bodyPr spcFirstLastPara="1" wrap="square" lIns="94025" tIns="47000" rIns="94025" bIns="47000" anchor="t" anchorCtr="0">
            <a:noAutofit/>
          </a:bodyPr>
          <a:lstStyle/>
          <a:p>
            <a:pPr marL="0" lvl="0" indent="0" algn="l" rtl="0">
              <a:spcBef>
                <a:spcPts val="360"/>
              </a:spcBef>
              <a:spcAft>
                <a:spcPts val="0"/>
              </a:spcAft>
              <a:buNone/>
            </a:pPr>
            <a:endParaRPr/>
          </a:p>
        </p:txBody>
      </p:sp>
      <p:sp>
        <p:nvSpPr>
          <p:cNvPr id="76" name="Google Shape;76;p3:notes"/>
          <p:cNvSpPr>
            <a:spLocks noGrp="1" noRot="1" noChangeAspect="1"/>
          </p:cNvSpPr>
          <p:nvPr>
            <p:ph type="sldImg" idx="2"/>
          </p:nvPr>
        </p:nvSpPr>
        <p:spPr>
          <a:xfrm>
            <a:off x="2914650" y="531813"/>
            <a:ext cx="3543300" cy="26574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p4:notes"/>
          <p:cNvSpPr txBox="1">
            <a:spLocks noGrp="1"/>
          </p:cNvSpPr>
          <p:nvPr>
            <p:ph type="body" idx="1"/>
          </p:nvPr>
        </p:nvSpPr>
        <p:spPr>
          <a:xfrm>
            <a:off x="937260" y="3366135"/>
            <a:ext cx="7498080" cy="3188970"/>
          </a:xfrm>
          <a:prstGeom prst="rect">
            <a:avLst/>
          </a:prstGeom>
        </p:spPr>
        <p:txBody>
          <a:bodyPr spcFirstLastPara="1" wrap="square" lIns="94025" tIns="47000" rIns="94025" bIns="47000" anchor="t" anchorCtr="0">
            <a:noAutofit/>
          </a:bodyPr>
          <a:lstStyle/>
          <a:p>
            <a:pPr marL="0" lvl="0" indent="0" algn="l" rtl="0">
              <a:spcBef>
                <a:spcPts val="360"/>
              </a:spcBef>
              <a:spcAft>
                <a:spcPts val="0"/>
              </a:spcAft>
              <a:buNone/>
            </a:pPr>
            <a:endParaRPr/>
          </a:p>
        </p:txBody>
      </p:sp>
      <p:sp>
        <p:nvSpPr>
          <p:cNvPr id="87" name="Google Shape;87;p4:notes"/>
          <p:cNvSpPr>
            <a:spLocks noGrp="1" noRot="1" noChangeAspect="1"/>
          </p:cNvSpPr>
          <p:nvPr>
            <p:ph type="sldImg" idx="2"/>
          </p:nvPr>
        </p:nvSpPr>
        <p:spPr>
          <a:xfrm>
            <a:off x="2914650" y="531813"/>
            <a:ext cx="3543300" cy="26574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6:notes"/>
          <p:cNvSpPr>
            <a:spLocks noGrp="1" noRot="1" noChangeAspect="1"/>
          </p:cNvSpPr>
          <p:nvPr>
            <p:ph type="sldImg" idx="2"/>
          </p:nvPr>
        </p:nvSpPr>
        <p:spPr>
          <a:xfrm>
            <a:off x="2914650" y="531813"/>
            <a:ext cx="3543300" cy="26574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4" name="Google Shape;104;p6:notes"/>
          <p:cNvSpPr txBox="1">
            <a:spLocks noGrp="1"/>
          </p:cNvSpPr>
          <p:nvPr>
            <p:ph type="body" idx="1"/>
          </p:nvPr>
        </p:nvSpPr>
        <p:spPr>
          <a:xfrm>
            <a:off x="937260" y="3366135"/>
            <a:ext cx="7498080" cy="3188970"/>
          </a:xfrm>
          <a:prstGeom prst="rect">
            <a:avLst/>
          </a:prstGeom>
          <a:noFill/>
          <a:ln>
            <a:noFill/>
          </a:ln>
        </p:spPr>
        <p:txBody>
          <a:bodyPr spcFirstLastPara="1" wrap="square" lIns="94025" tIns="47000" rIns="94025" bIns="47000" anchor="t" anchorCtr="0">
            <a:normAutofit/>
          </a:bodyPr>
          <a:lstStyle/>
          <a:p>
            <a:pPr marL="0" lvl="0" indent="0" algn="l" rtl="0">
              <a:spcBef>
                <a:spcPts val="0"/>
              </a:spcBef>
              <a:spcAft>
                <a:spcPts val="0"/>
              </a:spcAft>
              <a:buNone/>
            </a:pPr>
            <a:endParaRPr/>
          </a:p>
        </p:txBody>
      </p:sp>
      <p:sp>
        <p:nvSpPr>
          <p:cNvPr id="105" name="Google Shape;105;p6:notes"/>
          <p:cNvSpPr txBox="1">
            <a:spLocks noGrp="1"/>
          </p:cNvSpPr>
          <p:nvPr>
            <p:ph type="sldNum" idx="12"/>
          </p:nvPr>
        </p:nvSpPr>
        <p:spPr>
          <a:xfrm>
            <a:off x="5308971" y="6731040"/>
            <a:ext cx="4061460" cy="354330"/>
          </a:xfrm>
          <a:prstGeom prst="rect">
            <a:avLst/>
          </a:prstGeom>
          <a:noFill/>
          <a:ln>
            <a:noFill/>
          </a:ln>
        </p:spPr>
        <p:txBody>
          <a:bodyPr spcFirstLastPara="1" wrap="square" lIns="94025" tIns="47000" rIns="94025" bIns="47000" anchor="b" anchorCtr="0">
            <a:noAutofit/>
          </a:bodyPr>
          <a:lstStyle/>
          <a:p>
            <a:pPr marL="0" lvl="0" indent="0" algn="r" rtl="0">
              <a:spcBef>
                <a:spcPts val="0"/>
              </a:spcBef>
              <a:spcAft>
                <a:spcPts val="0"/>
              </a:spcAft>
              <a:buNone/>
            </a:pPr>
            <a:fld id="{00000000-1234-1234-1234-123412341234}" type="slidenum">
              <a:rPr lang="en-US"/>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8:notes"/>
          <p:cNvSpPr>
            <a:spLocks noGrp="1" noRot="1" noChangeAspect="1"/>
          </p:cNvSpPr>
          <p:nvPr>
            <p:ph type="sldImg" idx="2"/>
          </p:nvPr>
        </p:nvSpPr>
        <p:spPr>
          <a:xfrm>
            <a:off x="2914650" y="531813"/>
            <a:ext cx="3543300" cy="26574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20" name="Google Shape;120;p8:notes"/>
          <p:cNvSpPr txBox="1">
            <a:spLocks noGrp="1"/>
          </p:cNvSpPr>
          <p:nvPr>
            <p:ph type="body" idx="1"/>
          </p:nvPr>
        </p:nvSpPr>
        <p:spPr>
          <a:xfrm>
            <a:off x="937260" y="3366135"/>
            <a:ext cx="7498080" cy="3188970"/>
          </a:xfrm>
          <a:prstGeom prst="rect">
            <a:avLst/>
          </a:prstGeom>
          <a:noFill/>
          <a:ln>
            <a:noFill/>
          </a:ln>
        </p:spPr>
        <p:txBody>
          <a:bodyPr spcFirstLastPara="1" wrap="square" lIns="94025" tIns="47000" rIns="94025" bIns="47000" anchor="t" anchorCtr="0">
            <a:normAutofit/>
          </a:bodyPr>
          <a:lstStyle/>
          <a:p>
            <a:pPr marL="0" lvl="0" indent="0" algn="l" rtl="0">
              <a:spcBef>
                <a:spcPts val="0"/>
              </a:spcBef>
              <a:spcAft>
                <a:spcPts val="0"/>
              </a:spcAft>
              <a:buNone/>
            </a:pPr>
            <a:r>
              <a:rPr lang="en-US"/>
              <a:t>An Introduction to Information Systems</a:t>
            </a:r>
            <a:endParaRPr/>
          </a:p>
          <a:p>
            <a:pPr marL="0" lvl="0" indent="0" algn="l" rtl="0">
              <a:spcBef>
                <a:spcPts val="360"/>
              </a:spcBef>
              <a:spcAft>
                <a:spcPts val="0"/>
              </a:spcAft>
              <a:buNone/>
            </a:pPr>
            <a:endParaRPr/>
          </a:p>
          <a:p>
            <a:pPr marL="0" lvl="0" indent="0" algn="l" rtl="0">
              <a:spcBef>
                <a:spcPts val="360"/>
              </a:spcBef>
              <a:spcAft>
                <a:spcPts val="0"/>
              </a:spcAft>
              <a:buNone/>
            </a:pPr>
            <a:r>
              <a:rPr lang="en-US"/>
              <a:t>Information </a:t>
            </a:r>
            <a:endParaRPr/>
          </a:p>
          <a:p>
            <a:pPr marL="457200" lvl="1" indent="0" algn="l" rtl="0">
              <a:spcBef>
                <a:spcPts val="360"/>
              </a:spcBef>
              <a:spcAft>
                <a:spcPts val="0"/>
              </a:spcAft>
              <a:buNone/>
            </a:pPr>
            <a:r>
              <a:rPr lang="en-US"/>
              <a:t>One of an organization’s most valuable resources </a:t>
            </a:r>
            <a:endParaRPr/>
          </a:p>
          <a:p>
            <a:pPr marL="457200" lvl="1" indent="0" algn="l" rtl="0">
              <a:spcBef>
                <a:spcPts val="360"/>
              </a:spcBef>
              <a:spcAft>
                <a:spcPts val="0"/>
              </a:spcAft>
              <a:buNone/>
            </a:pPr>
            <a:r>
              <a:rPr lang="en-US"/>
              <a:t>Often confused with the term data</a:t>
            </a:r>
            <a:endParaRPr/>
          </a:p>
          <a:p>
            <a:pPr marL="0" lvl="0" indent="0" algn="l" rtl="0">
              <a:spcBef>
                <a:spcPts val="360"/>
              </a:spcBef>
              <a:spcAft>
                <a:spcPts val="0"/>
              </a:spcAft>
              <a:buNone/>
            </a:pPr>
            <a:endParaRPr/>
          </a:p>
          <a:p>
            <a:pPr marL="0" lvl="0" indent="0" algn="l" rtl="0">
              <a:spcBef>
                <a:spcPts val="360"/>
              </a:spcBef>
              <a:spcAft>
                <a:spcPts val="0"/>
              </a:spcAft>
              <a:buNone/>
            </a:pPr>
            <a:endParaRPr/>
          </a:p>
        </p:txBody>
      </p:sp>
      <p:sp>
        <p:nvSpPr>
          <p:cNvPr id="121" name="Google Shape;121;p8:notes"/>
          <p:cNvSpPr txBox="1">
            <a:spLocks noGrp="1"/>
          </p:cNvSpPr>
          <p:nvPr>
            <p:ph type="sldNum" idx="12"/>
          </p:nvPr>
        </p:nvSpPr>
        <p:spPr>
          <a:xfrm>
            <a:off x="5308971" y="6731040"/>
            <a:ext cx="4061460" cy="354330"/>
          </a:xfrm>
          <a:prstGeom prst="rect">
            <a:avLst/>
          </a:prstGeom>
          <a:noFill/>
          <a:ln>
            <a:noFill/>
          </a:ln>
        </p:spPr>
        <p:txBody>
          <a:bodyPr spcFirstLastPara="1" wrap="square" lIns="94025" tIns="47000" rIns="94025" bIns="47000" anchor="b" anchorCtr="0">
            <a:noAutofit/>
          </a:bodyPr>
          <a:lstStyle/>
          <a:p>
            <a:pPr marL="0" lvl="0" indent="0" algn="r" rtl="0">
              <a:spcBef>
                <a:spcPts val="0"/>
              </a:spcBef>
              <a:spcAft>
                <a:spcPts val="0"/>
              </a:spcAft>
              <a:buNone/>
            </a:pPr>
            <a:fld id="{00000000-1234-1234-1234-123412341234}" type="slidenum">
              <a:rPr lang="en-US" sz="1200">
                <a:solidFill>
                  <a:schemeClr val="dk1"/>
                </a:solidFill>
                <a:latin typeface="Times New Roman"/>
                <a:ea typeface="Times New Roman"/>
                <a:cs typeface="Times New Roman"/>
                <a:sym typeface="Times New Roman"/>
              </a:rPr>
              <a:t>7</a:t>
            </a:fld>
            <a:endParaRPr sz="120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p10:notes"/>
          <p:cNvSpPr>
            <a:spLocks noGrp="1" noRot="1" noChangeAspect="1"/>
          </p:cNvSpPr>
          <p:nvPr>
            <p:ph type="sldImg" idx="2"/>
          </p:nvPr>
        </p:nvSpPr>
        <p:spPr>
          <a:xfrm>
            <a:off x="2914650" y="531813"/>
            <a:ext cx="3543300" cy="26574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37" name="Google Shape;137;p10:notes"/>
          <p:cNvSpPr txBox="1">
            <a:spLocks noGrp="1"/>
          </p:cNvSpPr>
          <p:nvPr>
            <p:ph type="body" idx="1"/>
          </p:nvPr>
        </p:nvSpPr>
        <p:spPr>
          <a:xfrm>
            <a:off x="937260" y="3366135"/>
            <a:ext cx="7498080" cy="3188970"/>
          </a:xfrm>
          <a:prstGeom prst="rect">
            <a:avLst/>
          </a:prstGeom>
          <a:noFill/>
          <a:ln>
            <a:noFill/>
          </a:ln>
        </p:spPr>
        <p:txBody>
          <a:bodyPr spcFirstLastPara="1" wrap="square" lIns="94025" tIns="47000" rIns="94025" bIns="47000" anchor="t" anchorCtr="0">
            <a:normAutofit/>
          </a:bodyPr>
          <a:lstStyle/>
          <a:p>
            <a:pPr marL="0" lvl="0" indent="0" algn="l" rtl="0">
              <a:spcBef>
                <a:spcPts val="0"/>
              </a:spcBef>
              <a:spcAft>
                <a:spcPts val="0"/>
              </a:spcAft>
              <a:buNone/>
            </a:pPr>
            <a:r>
              <a:rPr lang="en-US"/>
              <a:t>Data, Information, and Knowledge</a:t>
            </a:r>
            <a:endParaRPr/>
          </a:p>
        </p:txBody>
      </p:sp>
      <p:sp>
        <p:nvSpPr>
          <p:cNvPr id="138" name="Google Shape;138;p10:notes"/>
          <p:cNvSpPr txBox="1">
            <a:spLocks noGrp="1"/>
          </p:cNvSpPr>
          <p:nvPr>
            <p:ph type="sldNum" idx="12"/>
          </p:nvPr>
        </p:nvSpPr>
        <p:spPr>
          <a:xfrm>
            <a:off x="5308971" y="6731040"/>
            <a:ext cx="4061460" cy="354330"/>
          </a:xfrm>
          <a:prstGeom prst="rect">
            <a:avLst/>
          </a:prstGeom>
          <a:noFill/>
          <a:ln>
            <a:noFill/>
          </a:ln>
        </p:spPr>
        <p:txBody>
          <a:bodyPr spcFirstLastPara="1" wrap="square" lIns="94025" tIns="47000" rIns="94025" bIns="47000" anchor="b" anchorCtr="0">
            <a:noAutofit/>
          </a:bodyPr>
          <a:lstStyle/>
          <a:p>
            <a:pPr marL="0" lvl="0" indent="0" algn="r" rtl="0">
              <a:spcBef>
                <a:spcPts val="0"/>
              </a:spcBef>
              <a:spcAft>
                <a:spcPts val="0"/>
              </a:spcAft>
              <a:buNone/>
            </a:pPr>
            <a:fld id="{00000000-1234-1234-1234-123412341234}" type="slidenum">
              <a:rPr lang="en-US" sz="1200">
                <a:solidFill>
                  <a:schemeClr val="dk1"/>
                </a:solidFill>
                <a:latin typeface="Times New Roman"/>
                <a:ea typeface="Times New Roman"/>
                <a:cs typeface="Times New Roman"/>
                <a:sym typeface="Times New Roman"/>
              </a:rPr>
              <a:t>8</a:t>
            </a:fld>
            <a:endParaRPr sz="120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11:notes"/>
          <p:cNvSpPr>
            <a:spLocks noGrp="1" noRot="1" noChangeAspect="1"/>
          </p:cNvSpPr>
          <p:nvPr>
            <p:ph type="sldImg" idx="2"/>
          </p:nvPr>
        </p:nvSpPr>
        <p:spPr>
          <a:xfrm>
            <a:off x="2914650" y="531813"/>
            <a:ext cx="3543300" cy="26574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47" name="Google Shape;147;p11:notes"/>
          <p:cNvSpPr txBox="1">
            <a:spLocks noGrp="1"/>
          </p:cNvSpPr>
          <p:nvPr>
            <p:ph type="body" idx="1"/>
          </p:nvPr>
        </p:nvSpPr>
        <p:spPr>
          <a:xfrm>
            <a:off x="937260" y="3366135"/>
            <a:ext cx="7498080" cy="3188970"/>
          </a:xfrm>
          <a:prstGeom prst="rect">
            <a:avLst/>
          </a:prstGeom>
          <a:noFill/>
          <a:ln>
            <a:noFill/>
          </a:ln>
        </p:spPr>
        <p:txBody>
          <a:bodyPr spcFirstLastPara="1" wrap="square" lIns="94025" tIns="47000" rIns="94025" bIns="47000" anchor="t" anchorCtr="0">
            <a:normAutofit/>
          </a:bodyPr>
          <a:lstStyle/>
          <a:p>
            <a:pPr marL="0" lvl="0" indent="0" algn="l" rtl="0">
              <a:spcBef>
                <a:spcPts val="0"/>
              </a:spcBef>
              <a:spcAft>
                <a:spcPts val="0"/>
              </a:spcAft>
              <a:buNone/>
            </a:pPr>
            <a:r>
              <a:rPr lang="en-US"/>
              <a:t>Data, Information, and Knowledge</a:t>
            </a:r>
            <a:endParaRPr/>
          </a:p>
        </p:txBody>
      </p:sp>
      <p:sp>
        <p:nvSpPr>
          <p:cNvPr id="148" name="Google Shape;148;p11:notes"/>
          <p:cNvSpPr txBox="1">
            <a:spLocks noGrp="1"/>
          </p:cNvSpPr>
          <p:nvPr>
            <p:ph type="sldNum" idx="12"/>
          </p:nvPr>
        </p:nvSpPr>
        <p:spPr>
          <a:xfrm>
            <a:off x="5308971" y="6731040"/>
            <a:ext cx="4061460" cy="354330"/>
          </a:xfrm>
          <a:prstGeom prst="rect">
            <a:avLst/>
          </a:prstGeom>
          <a:noFill/>
          <a:ln>
            <a:noFill/>
          </a:ln>
        </p:spPr>
        <p:txBody>
          <a:bodyPr spcFirstLastPara="1" wrap="square" lIns="94025" tIns="47000" rIns="94025" bIns="47000" anchor="b" anchorCtr="0">
            <a:noAutofit/>
          </a:bodyPr>
          <a:lstStyle/>
          <a:p>
            <a:pPr marL="0" lvl="0" indent="0" algn="r" rtl="0">
              <a:spcBef>
                <a:spcPts val="0"/>
              </a:spcBef>
              <a:spcAft>
                <a:spcPts val="0"/>
              </a:spcAft>
              <a:buNone/>
            </a:pPr>
            <a:fld id="{00000000-1234-1234-1234-123412341234}" type="slidenum">
              <a:rPr lang="en-US" sz="1200">
                <a:solidFill>
                  <a:schemeClr val="dk1"/>
                </a:solidFill>
                <a:latin typeface="Times New Roman"/>
                <a:ea typeface="Times New Roman"/>
                <a:cs typeface="Times New Roman"/>
                <a:sym typeface="Times New Roman"/>
              </a:rPr>
              <a:t>9</a:t>
            </a:fld>
            <a:endParaRPr sz="120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p12:notes"/>
          <p:cNvSpPr>
            <a:spLocks noGrp="1" noRot="1" noChangeAspect="1"/>
          </p:cNvSpPr>
          <p:nvPr>
            <p:ph type="sldImg" idx="2"/>
          </p:nvPr>
        </p:nvSpPr>
        <p:spPr>
          <a:xfrm>
            <a:off x="2914650" y="531813"/>
            <a:ext cx="3543300" cy="26574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6" name="Google Shape;156;p12:notes"/>
          <p:cNvSpPr txBox="1">
            <a:spLocks noGrp="1"/>
          </p:cNvSpPr>
          <p:nvPr>
            <p:ph type="body" idx="1"/>
          </p:nvPr>
        </p:nvSpPr>
        <p:spPr>
          <a:xfrm>
            <a:off x="937260" y="3366135"/>
            <a:ext cx="7498080" cy="3188970"/>
          </a:xfrm>
          <a:prstGeom prst="rect">
            <a:avLst/>
          </a:prstGeom>
          <a:noFill/>
          <a:ln>
            <a:noFill/>
          </a:ln>
        </p:spPr>
        <p:txBody>
          <a:bodyPr spcFirstLastPara="1" wrap="square" lIns="94025" tIns="47000" rIns="94025" bIns="47000" anchor="t" anchorCtr="0">
            <a:normAutofit/>
          </a:bodyPr>
          <a:lstStyle/>
          <a:p>
            <a:pPr marL="0" lvl="0" indent="0" algn="l" rtl="0">
              <a:spcBef>
                <a:spcPts val="0"/>
              </a:spcBef>
              <a:spcAft>
                <a:spcPts val="0"/>
              </a:spcAft>
              <a:buNone/>
            </a:pPr>
            <a:endParaRPr/>
          </a:p>
        </p:txBody>
      </p:sp>
      <p:sp>
        <p:nvSpPr>
          <p:cNvPr id="157" name="Google Shape;157;p12:notes"/>
          <p:cNvSpPr txBox="1">
            <a:spLocks noGrp="1"/>
          </p:cNvSpPr>
          <p:nvPr>
            <p:ph type="sldNum" idx="12"/>
          </p:nvPr>
        </p:nvSpPr>
        <p:spPr>
          <a:xfrm>
            <a:off x="5308971" y="6731040"/>
            <a:ext cx="4061460" cy="354330"/>
          </a:xfrm>
          <a:prstGeom prst="rect">
            <a:avLst/>
          </a:prstGeom>
          <a:noFill/>
          <a:ln>
            <a:noFill/>
          </a:ln>
        </p:spPr>
        <p:txBody>
          <a:bodyPr spcFirstLastPara="1" wrap="square" lIns="94025" tIns="47000" rIns="94025" bIns="47000" anchor="b" anchorCtr="0">
            <a:noAutofit/>
          </a:bodyPr>
          <a:lstStyle/>
          <a:p>
            <a:pPr marL="0" lvl="0" indent="0" algn="r" rtl="0">
              <a:spcBef>
                <a:spcPts val="0"/>
              </a:spcBef>
              <a:spcAft>
                <a:spcPts val="0"/>
              </a:spcAft>
              <a:buNone/>
            </a:pPr>
            <a:fld id="{00000000-1234-1234-1234-123412341234}" type="slidenum">
              <a:rPr lang="en-US"/>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
        <p:cNvGrpSpPr/>
        <p:nvPr/>
      </p:nvGrpSpPr>
      <p:grpSpPr>
        <a:xfrm>
          <a:off x="0" y="0"/>
          <a:ext cx="0" cy="0"/>
          <a:chOff x="0" y="0"/>
          <a:chExt cx="0" cy="0"/>
        </a:xfrm>
      </p:grpSpPr>
      <p:sp>
        <p:nvSpPr>
          <p:cNvPr id="163" name="Google Shape;163;p13:notes"/>
          <p:cNvSpPr txBox="1">
            <a:spLocks noGrp="1"/>
          </p:cNvSpPr>
          <p:nvPr>
            <p:ph type="body" idx="1"/>
          </p:nvPr>
        </p:nvSpPr>
        <p:spPr>
          <a:xfrm>
            <a:off x="937260" y="3366135"/>
            <a:ext cx="7498080" cy="3188970"/>
          </a:xfrm>
          <a:prstGeom prst="rect">
            <a:avLst/>
          </a:prstGeom>
        </p:spPr>
        <p:txBody>
          <a:bodyPr spcFirstLastPara="1" wrap="square" lIns="94025" tIns="47000" rIns="94025" bIns="47000" anchor="t" anchorCtr="0">
            <a:noAutofit/>
          </a:bodyPr>
          <a:lstStyle/>
          <a:p>
            <a:pPr marL="0" lvl="0" indent="0" algn="l" rtl="0">
              <a:spcBef>
                <a:spcPts val="360"/>
              </a:spcBef>
              <a:spcAft>
                <a:spcPts val="0"/>
              </a:spcAft>
              <a:buNone/>
            </a:pPr>
            <a:endParaRPr/>
          </a:p>
        </p:txBody>
      </p:sp>
      <p:sp>
        <p:nvSpPr>
          <p:cNvPr id="164" name="Google Shape;164;p13:notes"/>
          <p:cNvSpPr>
            <a:spLocks noGrp="1" noRot="1" noChangeAspect="1"/>
          </p:cNvSpPr>
          <p:nvPr>
            <p:ph type="sldImg" idx="2"/>
          </p:nvPr>
        </p:nvSpPr>
        <p:spPr>
          <a:xfrm>
            <a:off x="2914650" y="531813"/>
            <a:ext cx="3543300" cy="26574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14:notes"/>
          <p:cNvSpPr txBox="1">
            <a:spLocks noGrp="1"/>
          </p:cNvSpPr>
          <p:nvPr>
            <p:ph type="body" idx="1"/>
          </p:nvPr>
        </p:nvSpPr>
        <p:spPr>
          <a:xfrm>
            <a:off x="937260" y="3366135"/>
            <a:ext cx="7498080" cy="3188970"/>
          </a:xfrm>
          <a:prstGeom prst="rect">
            <a:avLst/>
          </a:prstGeom>
        </p:spPr>
        <p:txBody>
          <a:bodyPr spcFirstLastPara="1" wrap="square" lIns="94025" tIns="47000" rIns="94025" bIns="47000" anchor="t" anchorCtr="0">
            <a:noAutofit/>
          </a:bodyPr>
          <a:lstStyle/>
          <a:p>
            <a:pPr marL="0" lvl="0" indent="0" algn="l" rtl="0">
              <a:spcBef>
                <a:spcPts val="360"/>
              </a:spcBef>
              <a:spcAft>
                <a:spcPts val="0"/>
              </a:spcAft>
              <a:buNone/>
            </a:pPr>
            <a:endParaRPr/>
          </a:p>
        </p:txBody>
      </p:sp>
      <p:sp>
        <p:nvSpPr>
          <p:cNvPr id="172" name="Google Shape;172;p14:notes"/>
          <p:cNvSpPr>
            <a:spLocks noGrp="1" noRot="1" noChangeAspect="1"/>
          </p:cNvSpPr>
          <p:nvPr>
            <p:ph type="sldImg" idx="2"/>
          </p:nvPr>
        </p:nvSpPr>
        <p:spPr>
          <a:xfrm>
            <a:off x="2914650" y="531813"/>
            <a:ext cx="3543300" cy="26574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p15:notes"/>
          <p:cNvSpPr>
            <a:spLocks noGrp="1" noRot="1" noChangeAspect="1"/>
          </p:cNvSpPr>
          <p:nvPr>
            <p:ph type="sldImg" idx="2"/>
          </p:nvPr>
        </p:nvSpPr>
        <p:spPr>
          <a:xfrm>
            <a:off x="2914650" y="531813"/>
            <a:ext cx="3543300" cy="26574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9" name="Google Shape;189;p15:notes"/>
          <p:cNvSpPr txBox="1">
            <a:spLocks noGrp="1"/>
          </p:cNvSpPr>
          <p:nvPr>
            <p:ph type="body" idx="1"/>
          </p:nvPr>
        </p:nvSpPr>
        <p:spPr>
          <a:xfrm>
            <a:off x="937260" y="3366135"/>
            <a:ext cx="7498080" cy="3188970"/>
          </a:xfrm>
          <a:prstGeom prst="rect">
            <a:avLst/>
          </a:prstGeom>
          <a:noFill/>
          <a:ln>
            <a:noFill/>
          </a:ln>
        </p:spPr>
        <p:txBody>
          <a:bodyPr spcFirstLastPara="1" wrap="square" lIns="94025" tIns="47000" rIns="94025" bIns="47000" anchor="t" anchorCtr="0">
            <a:normAutofit/>
          </a:bodyPr>
          <a:lstStyle/>
          <a:p>
            <a:pPr marL="0" lvl="0" indent="0" algn="l" rtl="0">
              <a:lnSpc>
                <a:spcPct val="90000"/>
              </a:lnSpc>
              <a:spcBef>
                <a:spcPts val="0"/>
              </a:spcBef>
              <a:spcAft>
                <a:spcPts val="0"/>
              </a:spcAft>
              <a:buNone/>
            </a:pPr>
            <a:r>
              <a:rPr lang="en-US"/>
              <a:t>What is an Information System?</a:t>
            </a:r>
            <a:endParaRPr/>
          </a:p>
          <a:p>
            <a:pPr marL="0" lvl="0" indent="0" algn="l" rtl="0">
              <a:lnSpc>
                <a:spcPct val="90000"/>
              </a:lnSpc>
              <a:spcBef>
                <a:spcPts val="360"/>
              </a:spcBef>
              <a:spcAft>
                <a:spcPts val="0"/>
              </a:spcAft>
              <a:buNone/>
            </a:pPr>
            <a:endParaRPr/>
          </a:p>
          <a:p>
            <a:pPr marL="0" lvl="0" indent="0" algn="l" rtl="0">
              <a:lnSpc>
                <a:spcPct val="90000"/>
              </a:lnSpc>
              <a:spcBef>
                <a:spcPts val="360"/>
              </a:spcBef>
              <a:spcAft>
                <a:spcPts val="0"/>
              </a:spcAft>
              <a:buNone/>
            </a:pPr>
            <a:r>
              <a:rPr lang="en-US"/>
              <a:t>An information system (IS) is a set of interrelated elements that: </a:t>
            </a:r>
            <a:endParaRPr/>
          </a:p>
          <a:p>
            <a:pPr marL="457200" lvl="1" indent="0" algn="l" rtl="0">
              <a:lnSpc>
                <a:spcPct val="90000"/>
              </a:lnSpc>
              <a:spcBef>
                <a:spcPts val="360"/>
              </a:spcBef>
              <a:spcAft>
                <a:spcPts val="0"/>
              </a:spcAft>
              <a:buNone/>
            </a:pPr>
            <a:r>
              <a:rPr lang="en-US"/>
              <a:t>Collect (input)</a:t>
            </a:r>
            <a:endParaRPr/>
          </a:p>
          <a:p>
            <a:pPr marL="457200" lvl="1" indent="0" algn="l" rtl="0">
              <a:lnSpc>
                <a:spcPct val="90000"/>
              </a:lnSpc>
              <a:spcBef>
                <a:spcPts val="360"/>
              </a:spcBef>
              <a:spcAft>
                <a:spcPts val="0"/>
              </a:spcAft>
              <a:buNone/>
            </a:pPr>
            <a:r>
              <a:rPr lang="en-US"/>
              <a:t>Process</a:t>
            </a:r>
            <a:endParaRPr/>
          </a:p>
          <a:p>
            <a:pPr marL="457200" lvl="1" indent="0" algn="l" rtl="0">
              <a:lnSpc>
                <a:spcPct val="90000"/>
              </a:lnSpc>
              <a:spcBef>
                <a:spcPts val="360"/>
              </a:spcBef>
              <a:spcAft>
                <a:spcPts val="0"/>
              </a:spcAft>
              <a:buNone/>
            </a:pPr>
            <a:r>
              <a:rPr lang="en-US"/>
              <a:t>Store</a:t>
            </a:r>
            <a:endParaRPr/>
          </a:p>
          <a:p>
            <a:pPr marL="457200" lvl="1" indent="0" algn="l" rtl="0">
              <a:lnSpc>
                <a:spcPct val="90000"/>
              </a:lnSpc>
              <a:spcBef>
                <a:spcPts val="360"/>
              </a:spcBef>
              <a:spcAft>
                <a:spcPts val="0"/>
              </a:spcAft>
              <a:buNone/>
            </a:pPr>
            <a:r>
              <a:rPr lang="en-US"/>
              <a:t>Disseminate data and information</a:t>
            </a:r>
            <a:endParaRPr/>
          </a:p>
          <a:p>
            <a:pPr marL="457200" lvl="1" indent="0" algn="l" rtl="0">
              <a:lnSpc>
                <a:spcPct val="90000"/>
              </a:lnSpc>
              <a:spcBef>
                <a:spcPts val="360"/>
              </a:spcBef>
              <a:spcAft>
                <a:spcPts val="0"/>
              </a:spcAft>
              <a:buNone/>
            </a:pPr>
            <a:r>
              <a:rPr lang="en-US"/>
              <a:t>Provides a feedback mechanism to monitor and control its operation to make sure it continues to meet its goals and objectives</a:t>
            </a:r>
            <a:endParaRPr/>
          </a:p>
          <a:p>
            <a:pPr marL="0" lvl="0" indent="0" algn="l" rtl="0">
              <a:lnSpc>
                <a:spcPct val="90000"/>
              </a:lnSpc>
              <a:spcBef>
                <a:spcPts val="360"/>
              </a:spcBef>
              <a:spcAft>
                <a:spcPts val="0"/>
              </a:spcAft>
              <a:buNone/>
            </a:pPr>
            <a:r>
              <a:rPr lang="en-US"/>
              <a:t>A computer-based information system (CBIS) is a single set of hardware, software, databases, networks, people, and procedures</a:t>
            </a:r>
            <a:endParaRPr/>
          </a:p>
          <a:p>
            <a:pPr marL="457200" lvl="1" indent="0" algn="l" rtl="0">
              <a:lnSpc>
                <a:spcPct val="90000"/>
              </a:lnSpc>
              <a:spcBef>
                <a:spcPts val="360"/>
              </a:spcBef>
              <a:spcAft>
                <a:spcPts val="0"/>
              </a:spcAft>
              <a:buNone/>
            </a:pPr>
            <a:r>
              <a:rPr lang="en-US"/>
              <a:t>That are configured to collect, manipulate, store, and process data into information</a:t>
            </a:r>
            <a:endParaRPr/>
          </a:p>
          <a:p>
            <a:pPr marL="0" lvl="0" indent="0" algn="l" rtl="0">
              <a:lnSpc>
                <a:spcPct val="90000"/>
              </a:lnSpc>
              <a:spcBef>
                <a:spcPts val="360"/>
              </a:spcBef>
              <a:spcAft>
                <a:spcPts val="0"/>
              </a:spcAft>
              <a:buNone/>
            </a:pPr>
            <a:r>
              <a:rPr lang="en-US"/>
              <a:t>An organization’s technology infrastructure includes all the hardware, software, databases, networks, people, and procedures </a:t>
            </a:r>
            <a:endParaRPr/>
          </a:p>
          <a:p>
            <a:pPr marL="457200" lvl="1" indent="0" algn="l" rtl="0">
              <a:lnSpc>
                <a:spcPct val="90000"/>
              </a:lnSpc>
              <a:spcBef>
                <a:spcPts val="360"/>
              </a:spcBef>
              <a:spcAft>
                <a:spcPts val="0"/>
              </a:spcAft>
              <a:buNone/>
            </a:pPr>
            <a:r>
              <a:rPr lang="en-US"/>
              <a:t>That are configured to collect, manipulate, store, and process data into information</a:t>
            </a:r>
            <a:endParaRPr/>
          </a:p>
          <a:p>
            <a:pPr marL="0" lvl="0" indent="0" algn="l" rtl="0">
              <a:lnSpc>
                <a:spcPct val="90000"/>
              </a:lnSpc>
              <a:spcBef>
                <a:spcPts val="360"/>
              </a:spcBef>
              <a:spcAft>
                <a:spcPts val="0"/>
              </a:spcAft>
              <a:buNone/>
            </a:pPr>
            <a:endParaRPr/>
          </a:p>
        </p:txBody>
      </p:sp>
      <p:sp>
        <p:nvSpPr>
          <p:cNvPr id="190" name="Google Shape;190;p15:notes"/>
          <p:cNvSpPr txBox="1">
            <a:spLocks noGrp="1"/>
          </p:cNvSpPr>
          <p:nvPr>
            <p:ph type="sldNum" idx="12"/>
          </p:nvPr>
        </p:nvSpPr>
        <p:spPr>
          <a:xfrm>
            <a:off x="5308971" y="6731040"/>
            <a:ext cx="4061460" cy="354330"/>
          </a:xfrm>
          <a:prstGeom prst="rect">
            <a:avLst/>
          </a:prstGeom>
          <a:noFill/>
          <a:ln>
            <a:noFill/>
          </a:ln>
        </p:spPr>
        <p:txBody>
          <a:bodyPr spcFirstLastPara="1" wrap="square" lIns="94025" tIns="47000" rIns="94025" bIns="47000" anchor="b" anchorCtr="0">
            <a:noAutofit/>
          </a:bodyPr>
          <a:lstStyle/>
          <a:p>
            <a:pPr marL="0" lvl="0" indent="0" algn="r" rtl="0">
              <a:spcBef>
                <a:spcPts val="0"/>
              </a:spcBef>
              <a:spcAft>
                <a:spcPts val="0"/>
              </a:spcAft>
              <a:buNone/>
            </a:pPr>
            <a:fld id="{00000000-1234-1234-1234-123412341234}" type="slidenum">
              <a:rPr lang="en-US"/>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
        <p:cNvGrpSpPr/>
        <p:nvPr/>
      </p:nvGrpSpPr>
      <p:grpSpPr>
        <a:xfrm>
          <a:off x="0" y="0"/>
          <a:ext cx="0" cy="0"/>
          <a:chOff x="0" y="0"/>
          <a:chExt cx="0" cy="0"/>
        </a:xfrm>
      </p:grpSpPr>
      <p:sp>
        <p:nvSpPr>
          <p:cNvPr id="204" name="Google Shape;204;p17:notes"/>
          <p:cNvSpPr>
            <a:spLocks noGrp="1" noRot="1" noChangeAspect="1"/>
          </p:cNvSpPr>
          <p:nvPr>
            <p:ph type="sldImg" idx="2"/>
          </p:nvPr>
        </p:nvSpPr>
        <p:spPr>
          <a:xfrm>
            <a:off x="2914650" y="531813"/>
            <a:ext cx="3543300" cy="26574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5" name="Google Shape;205;p17:notes"/>
          <p:cNvSpPr txBox="1">
            <a:spLocks noGrp="1"/>
          </p:cNvSpPr>
          <p:nvPr>
            <p:ph type="body" idx="1"/>
          </p:nvPr>
        </p:nvSpPr>
        <p:spPr>
          <a:xfrm>
            <a:off x="937260" y="3366135"/>
            <a:ext cx="7498080" cy="3188970"/>
          </a:xfrm>
          <a:prstGeom prst="rect">
            <a:avLst/>
          </a:prstGeom>
          <a:noFill/>
          <a:ln>
            <a:noFill/>
          </a:ln>
        </p:spPr>
        <p:txBody>
          <a:bodyPr spcFirstLastPara="1" wrap="square" lIns="94025" tIns="47000" rIns="94025" bIns="47000" anchor="t" anchorCtr="0">
            <a:normAutofit/>
          </a:bodyPr>
          <a:lstStyle/>
          <a:p>
            <a:pPr marL="0" lvl="0" indent="0" algn="l" rtl="0">
              <a:spcBef>
                <a:spcPts val="0"/>
              </a:spcBef>
              <a:spcAft>
                <a:spcPts val="0"/>
              </a:spcAft>
              <a:buNone/>
            </a:pPr>
            <a:r>
              <a:rPr lang="en-US"/>
              <a:t>What is an Information System?</a:t>
            </a:r>
            <a:endParaRPr/>
          </a:p>
        </p:txBody>
      </p:sp>
      <p:sp>
        <p:nvSpPr>
          <p:cNvPr id="206" name="Google Shape;206;p17:notes"/>
          <p:cNvSpPr txBox="1">
            <a:spLocks noGrp="1"/>
          </p:cNvSpPr>
          <p:nvPr>
            <p:ph type="sldNum" idx="12"/>
          </p:nvPr>
        </p:nvSpPr>
        <p:spPr>
          <a:xfrm>
            <a:off x="5308971" y="6731040"/>
            <a:ext cx="4061460" cy="354330"/>
          </a:xfrm>
          <a:prstGeom prst="rect">
            <a:avLst/>
          </a:prstGeom>
          <a:noFill/>
          <a:ln>
            <a:noFill/>
          </a:ln>
        </p:spPr>
        <p:txBody>
          <a:bodyPr spcFirstLastPara="1" wrap="square" lIns="94025" tIns="47000" rIns="94025" bIns="47000" anchor="b" anchorCtr="0">
            <a:noAutofit/>
          </a:bodyPr>
          <a:lstStyle/>
          <a:p>
            <a:pPr marL="0" lvl="0" indent="0" algn="r" rtl="0">
              <a:spcBef>
                <a:spcPts val="0"/>
              </a:spcBef>
              <a:spcAft>
                <a:spcPts val="0"/>
              </a:spcAft>
              <a:buNone/>
            </a:pPr>
            <a:fld id="{00000000-1234-1234-1234-123412341234}" type="slidenum">
              <a:rPr lang="en-US"/>
              <a:t>14</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p18:notes"/>
          <p:cNvSpPr>
            <a:spLocks noGrp="1" noRot="1" noChangeAspect="1"/>
          </p:cNvSpPr>
          <p:nvPr>
            <p:ph type="sldImg" idx="2"/>
          </p:nvPr>
        </p:nvSpPr>
        <p:spPr>
          <a:xfrm>
            <a:off x="2914650" y="531813"/>
            <a:ext cx="3543300" cy="26574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3" name="Google Shape;233;p18:notes"/>
          <p:cNvSpPr txBox="1">
            <a:spLocks noGrp="1"/>
          </p:cNvSpPr>
          <p:nvPr>
            <p:ph type="body" idx="1"/>
          </p:nvPr>
        </p:nvSpPr>
        <p:spPr>
          <a:xfrm>
            <a:off x="937260" y="3366135"/>
            <a:ext cx="7498080" cy="3188970"/>
          </a:xfrm>
          <a:prstGeom prst="rect">
            <a:avLst/>
          </a:prstGeom>
          <a:noFill/>
          <a:ln>
            <a:noFill/>
          </a:ln>
        </p:spPr>
        <p:txBody>
          <a:bodyPr spcFirstLastPara="1" wrap="square" lIns="94025" tIns="47000" rIns="94025" bIns="47000" anchor="t" anchorCtr="0">
            <a:normAutofit/>
          </a:bodyPr>
          <a:lstStyle/>
          <a:p>
            <a:pPr marL="0" lvl="0" indent="0" algn="l" rtl="0">
              <a:spcBef>
                <a:spcPts val="0"/>
              </a:spcBef>
              <a:spcAft>
                <a:spcPts val="0"/>
              </a:spcAft>
              <a:buNone/>
            </a:pPr>
            <a:r>
              <a:rPr lang="en-US"/>
              <a:t>Hardware and Mobile Devices</a:t>
            </a:r>
            <a:endParaRPr/>
          </a:p>
          <a:p>
            <a:pPr marL="0" lvl="0" indent="0" algn="l" rtl="0">
              <a:spcBef>
                <a:spcPts val="360"/>
              </a:spcBef>
              <a:spcAft>
                <a:spcPts val="0"/>
              </a:spcAft>
              <a:buNone/>
            </a:pPr>
            <a:endParaRPr/>
          </a:p>
          <a:p>
            <a:pPr marL="0" lvl="0" indent="0" algn="l" rtl="0">
              <a:spcBef>
                <a:spcPts val="360"/>
              </a:spcBef>
              <a:spcAft>
                <a:spcPts val="0"/>
              </a:spcAft>
              <a:buNone/>
            </a:pPr>
            <a:r>
              <a:rPr lang="en-US"/>
              <a:t>Hardware</a:t>
            </a:r>
            <a:endParaRPr/>
          </a:p>
          <a:p>
            <a:pPr marL="457200" lvl="1" indent="0" algn="l" rtl="0">
              <a:spcBef>
                <a:spcPts val="360"/>
              </a:spcBef>
              <a:spcAft>
                <a:spcPts val="0"/>
              </a:spcAft>
              <a:buNone/>
            </a:pPr>
            <a:r>
              <a:rPr lang="en-US"/>
              <a:t>Consists of computer equipment used to perform input, processing, storage, and output activities</a:t>
            </a:r>
            <a:endParaRPr/>
          </a:p>
          <a:p>
            <a:pPr marL="0" lvl="0" indent="0" algn="l" rtl="0">
              <a:spcBef>
                <a:spcPts val="360"/>
              </a:spcBef>
              <a:spcAft>
                <a:spcPts val="0"/>
              </a:spcAft>
              <a:buNone/>
            </a:pPr>
            <a:r>
              <a:rPr lang="en-US"/>
              <a:t>A trend in the industry is to produce smaller, faster, and more mobile hardware</a:t>
            </a:r>
            <a:endParaRPr/>
          </a:p>
          <a:p>
            <a:pPr marL="0" lvl="0" indent="0" algn="l" rtl="0">
              <a:spcBef>
                <a:spcPts val="360"/>
              </a:spcBef>
              <a:spcAft>
                <a:spcPts val="0"/>
              </a:spcAft>
              <a:buNone/>
            </a:pPr>
            <a:r>
              <a:rPr lang="en-US"/>
              <a:t>Innovative new hardware devices include:</a:t>
            </a:r>
            <a:endParaRPr/>
          </a:p>
          <a:p>
            <a:pPr marL="457200" lvl="1" indent="0" algn="l" rtl="0">
              <a:spcBef>
                <a:spcPts val="360"/>
              </a:spcBef>
              <a:spcAft>
                <a:spcPts val="0"/>
              </a:spcAft>
              <a:buNone/>
            </a:pPr>
            <a:r>
              <a:rPr lang="en-US"/>
              <a:t>Advanced keyboards</a:t>
            </a:r>
            <a:endParaRPr/>
          </a:p>
          <a:p>
            <a:pPr marL="457200" lvl="1" indent="0" algn="l" rtl="0">
              <a:spcBef>
                <a:spcPts val="360"/>
              </a:spcBef>
              <a:spcAft>
                <a:spcPts val="0"/>
              </a:spcAft>
              <a:buNone/>
            </a:pPr>
            <a:r>
              <a:rPr lang="en-US"/>
              <a:t>Laptops and displays that connect wirelessly</a:t>
            </a:r>
            <a:endParaRPr/>
          </a:p>
          <a:p>
            <a:pPr marL="457200" lvl="1" indent="0" algn="l" rtl="0">
              <a:spcBef>
                <a:spcPts val="360"/>
              </a:spcBef>
              <a:spcAft>
                <a:spcPts val="0"/>
              </a:spcAft>
              <a:buNone/>
            </a:pPr>
            <a:r>
              <a:rPr lang="en-US"/>
              <a:t>Embedded 3D cameras</a:t>
            </a:r>
            <a:endParaRPr/>
          </a:p>
          <a:p>
            <a:pPr marL="457200" lvl="1" indent="0" algn="l" rtl="0">
              <a:spcBef>
                <a:spcPts val="360"/>
              </a:spcBef>
              <a:spcAft>
                <a:spcPts val="0"/>
              </a:spcAft>
              <a:buNone/>
            </a:pPr>
            <a:r>
              <a:rPr lang="en-US"/>
              <a:t>Very-high resolution display devices</a:t>
            </a:r>
            <a:endParaRPr/>
          </a:p>
          <a:p>
            <a:pPr marL="0" lvl="0" indent="0" algn="l" rtl="0">
              <a:spcBef>
                <a:spcPts val="360"/>
              </a:spcBef>
              <a:spcAft>
                <a:spcPts val="0"/>
              </a:spcAft>
              <a:buNone/>
            </a:pPr>
            <a:endParaRPr/>
          </a:p>
        </p:txBody>
      </p:sp>
      <p:sp>
        <p:nvSpPr>
          <p:cNvPr id="234" name="Google Shape;234;p18:notes"/>
          <p:cNvSpPr txBox="1">
            <a:spLocks noGrp="1"/>
          </p:cNvSpPr>
          <p:nvPr>
            <p:ph type="sldNum" idx="12"/>
          </p:nvPr>
        </p:nvSpPr>
        <p:spPr>
          <a:xfrm>
            <a:off x="5308971" y="6731040"/>
            <a:ext cx="4061460" cy="354330"/>
          </a:xfrm>
          <a:prstGeom prst="rect">
            <a:avLst/>
          </a:prstGeom>
          <a:noFill/>
          <a:ln>
            <a:noFill/>
          </a:ln>
        </p:spPr>
        <p:txBody>
          <a:bodyPr spcFirstLastPara="1" wrap="square" lIns="94025" tIns="47000" rIns="94025" bIns="47000" anchor="b" anchorCtr="0">
            <a:noAutofit/>
          </a:bodyPr>
          <a:lstStyle/>
          <a:p>
            <a:pPr marL="0" lvl="0" indent="0" algn="r" rtl="0">
              <a:spcBef>
                <a:spcPts val="0"/>
              </a:spcBef>
              <a:spcAft>
                <a:spcPts val="0"/>
              </a:spcAft>
              <a:buNone/>
            </a:pPr>
            <a:fld id="{00000000-1234-1234-1234-123412341234}" type="slidenum">
              <a:rPr lang="en-US"/>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p19:notes"/>
          <p:cNvSpPr>
            <a:spLocks noGrp="1" noRot="1" noChangeAspect="1"/>
          </p:cNvSpPr>
          <p:nvPr>
            <p:ph type="sldImg" idx="2"/>
          </p:nvPr>
        </p:nvSpPr>
        <p:spPr>
          <a:xfrm>
            <a:off x="2914650" y="531813"/>
            <a:ext cx="3543300" cy="26574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3" name="Google Shape;243;p19:notes"/>
          <p:cNvSpPr txBox="1">
            <a:spLocks noGrp="1"/>
          </p:cNvSpPr>
          <p:nvPr>
            <p:ph type="body" idx="1"/>
          </p:nvPr>
        </p:nvSpPr>
        <p:spPr>
          <a:xfrm>
            <a:off x="937260" y="3366135"/>
            <a:ext cx="7498080" cy="3188970"/>
          </a:xfrm>
          <a:prstGeom prst="rect">
            <a:avLst/>
          </a:prstGeom>
          <a:noFill/>
          <a:ln>
            <a:noFill/>
          </a:ln>
        </p:spPr>
        <p:txBody>
          <a:bodyPr spcFirstLastPara="1" wrap="square" lIns="94025" tIns="47000" rIns="94025" bIns="47000" anchor="t" anchorCtr="0">
            <a:normAutofit/>
          </a:bodyPr>
          <a:lstStyle/>
          <a:p>
            <a:pPr marL="0" lvl="0" indent="0" algn="l" rtl="0">
              <a:spcBef>
                <a:spcPts val="0"/>
              </a:spcBef>
              <a:spcAft>
                <a:spcPts val="0"/>
              </a:spcAft>
              <a:buNone/>
            </a:pPr>
            <a:r>
              <a:rPr lang="en-US"/>
              <a:t>Hardware and Mobile Devices</a:t>
            </a:r>
            <a:endParaRPr/>
          </a:p>
          <a:p>
            <a:pPr marL="0" lvl="0" indent="0" algn="l" rtl="0">
              <a:spcBef>
                <a:spcPts val="360"/>
              </a:spcBef>
              <a:spcAft>
                <a:spcPts val="0"/>
              </a:spcAft>
              <a:buNone/>
            </a:pPr>
            <a:endParaRPr/>
          </a:p>
          <a:p>
            <a:pPr marL="0" lvl="0" indent="0" algn="l" rtl="0">
              <a:spcBef>
                <a:spcPts val="360"/>
              </a:spcBef>
              <a:spcAft>
                <a:spcPts val="0"/>
              </a:spcAft>
              <a:buNone/>
            </a:pPr>
            <a:r>
              <a:rPr lang="en-US"/>
              <a:t>Hardware</a:t>
            </a:r>
            <a:endParaRPr/>
          </a:p>
          <a:p>
            <a:pPr marL="457200" lvl="1" indent="0" algn="l" rtl="0">
              <a:spcBef>
                <a:spcPts val="360"/>
              </a:spcBef>
              <a:spcAft>
                <a:spcPts val="0"/>
              </a:spcAft>
              <a:buNone/>
            </a:pPr>
            <a:r>
              <a:rPr lang="en-US"/>
              <a:t>Consists of computer equipment used to perform input, processing, storage, and output activities</a:t>
            </a:r>
            <a:endParaRPr/>
          </a:p>
          <a:p>
            <a:pPr marL="0" lvl="0" indent="0" algn="l" rtl="0">
              <a:spcBef>
                <a:spcPts val="360"/>
              </a:spcBef>
              <a:spcAft>
                <a:spcPts val="0"/>
              </a:spcAft>
              <a:buNone/>
            </a:pPr>
            <a:r>
              <a:rPr lang="en-US"/>
              <a:t>A trend in the industry is to produce smaller, faster, and more mobile hardware</a:t>
            </a:r>
            <a:endParaRPr/>
          </a:p>
          <a:p>
            <a:pPr marL="0" lvl="0" indent="0" algn="l" rtl="0">
              <a:spcBef>
                <a:spcPts val="360"/>
              </a:spcBef>
              <a:spcAft>
                <a:spcPts val="0"/>
              </a:spcAft>
              <a:buNone/>
            </a:pPr>
            <a:r>
              <a:rPr lang="en-US"/>
              <a:t>Innovative new hardware devices include:</a:t>
            </a:r>
            <a:endParaRPr/>
          </a:p>
          <a:p>
            <a:pPr marL="457200" lvl="1" indent="0" algn="l" rtl="0">
              <a:spcBef>
                <a:spcPts val="360"/>
              </a:spcBef>
              <a:spcAft>
                <a:spcPts val="0"/>
              </a:spcAft>
              <a:buNone/>
            </a:pPr>
            <a:r>
              <a:rPr lang="en-US"/>
              <a:t>Advanced keyboards</a:t>
            </a:r>
            <a:endParaRPr/>
          </a:p>
          <a:p>
            <a:pPr marL="457200" lvl="1" indent="0" algn="l" rtl="0">
              <a:spcBef>
                <a:spcPts val="360"/>
              </a:spcBef>
              <a:spcAft>
                <a:spcPts val="0"/>
              </a:spcAft>
              <a:buNone/>
            </a:pPr>
            <a:r>
              <a:rPr lang="en-US"/>
              <a:t>Laptops and displays that connect wirelessly</a:t>
            </a:r>
            <a:endParaRPr/>
          </a:p>
          <a:p>
            <a:pPr marL="457200" lvl="1" indent="0" algn="l" rtl="0">
              <a:spcBef>
                <a:spcPts val="360"/>
              </a:spcBef>
              <a:spcAft>
                <a:spcPts val="0"/>
              </a:spcAft>
              <a:buNone/>
            </a:pPr>
            <a:r>
              <a:rPr lang="en-US"/>
              <a:t>Embedded 3D cameras</a:t>
            </a:r>
            <a:endParaRPr/>
          </a:p>
          <a:p>
            <a:pPr marL="457200" lvl="1" indent="0" algn="l" rtl="0">
              <a:spcBef>
                <a:spcPts val="360"/>
              </a:spcBef>
              <a:spcAft>
                <a:spcPts val="0"/>
              </a:spcAft>
              <a:buNone/>
            </a:pPr>
            <a:r>
              <a:rPr lang="en-US"/>
              <a:t>Very-high resolution display devices</a:t>
            </a:r>
            <a:endParaRPr/>
          </a:p>
          <a:p>
            <a:pPr marL="0" lvl="0" indent="0" algn="l" rtl="0">
              <a:spcBef>
                <a:spcPts val="360"/>
              </a:spcBef>
              <a:spcAft>
                <a:spcPts val="0"/>
              </a:spcAft>
              <a:buNone/>
            </a:pPr>
            <a:endParaRPr/>
          </a:p>
        </p:txBody>
      </p:sp>
      <p:sp>
        <p:nvSpPr>
          <p:cNvPr id="244" name="Google Shape;244;p19:notes"/>
          <p:cNvSpPr txBox="1">
            <a:spLocks noGrp="1"/>
          </p:cNvSpPr>
          <p:nvPr>
            <p:ph type="sldNum" idx="12"/>
          </p:nvPr>
        </p:nvSpPr>
        <p:spPr>
          <a:xfrm>
            <a:off x="5308971" y="6731040"/>
            <a:ext cx="4061460" cy="354330"/>
          </a:xfrm>
          <a:prstGeom prst="rect">
            <a:avLst/>
          </a:prstGeom>
          <a:noFill/>
          <a:ln>
            <a:noFill/>
          </a:ln>
        </p:spPr>
        <p:txBody>
          <a:bodyPr spcFirstLastPara="1" wrap="square" lIns="94025" tIns="47000" rIns="94025" bIns="47000" anchor="b" anchorCtr="0">
            <a:noAutofit/>
          </a:bodyPr>
          <a:lstStyle/>
          <a:p>
            <a:pPr marL="0" lvl="0" indent="0" algn="r" rtl="0">
              <a:spcBef>
                <a:spcPts val="0"/>
              </a:spcBef>
              <a:spcAft>
                <a:spcPts val="0"/>
              </a:spcAft>
              <a:buNone/>
            </a:pPr>
            <a:fld id="{00000000-1234-1234-1234-123412341234}" type="slidenum">
              <a:rPr lang="en-US"/>
              <a:t>16</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p:cNvGrpSpPr/>
        <p:nvPr/>
      </p:nvGrpSpPr>
      <p:grpSpPr>
        <a:xfrm>
          <a:off x="0" y="0"/>
          <a:ext cx="0" cy="0"/>
          <a:chOff x="0" y="0"/>
          <a:chExt cx="0" cy="0"/>
        </a:xfrm>
      </p:grpSpPr>
      <p:sp>
        <p:nvSpPr>
          <p:cNvPr id="250" name="Google Shape;250;p20:notes"/>
          <p:cNvSpPr>
            <a:spLocks noGrp="1" noRot="1" noChangeAspect="1"/>
          </p:cNvSpPr>
          <p:nvPr>
            <p:ph type="sldImg" idx="2"/>
          </p:nvPr>
        </p:nvSpPr>
        <p:spPr>
          <a:xfrm>
            <a:off x="2914650" y="531813"/>
            <a:ext cx="3543300" cy="26574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51" name="Google Shape;251;p20:notes"/>
          <p:cNvSpPr txBox="1">
            <a:spLocks noGrp="1"/>
          </p:cNvSpPr>
          <p:nvPr>
            <p:ph type="body" idx="1"/>
          </p:nvPr>
        </p:nvSpPr>
        <p:spPr>
          <a:xfrm>
            <a:off x="937260" y="3366135"/>
            <a:ext cx="7498080" cy="3188970"/>
          </a:xfrm>
          <a:prstGeom prst="rect">
            <a:avLst/>
          </a:prstGeom>
          <a:noFill/>
          <a:ln>
            <a:noFill/>
          </a:ln>
        </p:spPr>
        <p:txBody>
          <a:bodyPr spcFirstLastPara="1" wrap="square" lIns="94025" tIns="47000" rIns="94025" bIns="47000" anchor="t" anchorCtr="0">
            <a:normAutofit/>
          </a:bodyPr>
          <a:lstStyle/>
          <a:p>
            <a:pPr marL="0" lvl="0" indent="0" algn="l" rtl="0">
              <a:spcBef>
                <a:spcPts val="0"/>
              </a:spcBef>
              <a:spcAft>
                <a:spcPts val="0"/>
              </a:spcAft>
              <a:buNone/>
            </a:pPr>
            <a:r>
              <a:rPr lang="en-US"/>
              <a:t>Software and Mobile Applications</a:t>
            </a:r>
            <a:endParaRPr/>
          </a:p>
          <a:p>
            <a:pPr marL="0" lvl="0" indent="0" algn="l" rtl="0">
              <a:spcBef>
                <a:spcPts val="360"/>
              </a:spcBef>
              <a:spcAft>
                <a:spcPts val="0"/>
              </a:spcAft>
              <a:buNone/>
            </a:pPr>
            <a:endParaRPr/>
          </a:p>
          <a:p>
            <a:pPr marL="0" lvl="0" indent="0" algn="l" rtl="0">
              <a:spcBef>
                <a:spcPts val="360"/>
              </a:spcBef>
              <a:spcAft>
                <a:spcPts val="0"/>
              </a:spcAft>
              <a:buNone/>
            </a:pPr>
            <a:r>
              <a:rPr lang="en-US"/>
              <a:t>Software</a:t>
            </a:r>
            <a:endParaRPr/>
          </a:p>
          <a:p>
            <a:pPr marL="457200" lvl="1" indent="0" algn="l" rtl="0">
              <a:spcBef>
                <a:spcPts val="360"/>
              </a:spcBef>
              <a:spcAft>
                <a:spcPts val="0"/>
              </a:spcAft>
              <a:buNone/>
            </a:pPr>
            <a:r>
              <a:rPr lang="en-US"/>
              <a:t>Consists of the computer programs that govern the operation of a particular computing device</a:t>
            </a:r>
            <a:endParaRPr/>
          </a:p>
          <a:p>
            <a:pPr marL="0" lvl="0" indent="0" algn="l" rtl="0">
              <a:spcBef>
                <a:spcPts val="360"/>
              </a:spcBef>
              <a:spcAft>
                <a:spcPts val="0"/>
              </a:spcAft>
              <a:buNone/>
            </a:pPr>
            <a:r>
              <a:rPr lang="en-US"/>
              <a:t>Two types of software:</a:t>
            </a:r>
            <a:endParaRPr/>
          </a:p>
          <a:p>
            <a:pPr marL="457200" lvl="1" indent="0" algn="l" rtl="0">
              <a:spcBef>
                <a:spcPts val="360"/>
              </a:spcBef>
              <a:spcAft>
                <a:spcPts val="0"/>
              </a:spcAft>
              <a:buNone/>
            </a:pPr>
            <a:r>
              <a:rPr lang="en-US"/>
              <a:t>System software – oversee basic computer operations such as start-up, controls access to system resources, and manages memory and files</a:t>
            </a:r>
            <a:endParaRPr/>
          </a:p>
          <a:p>
            <a:pPr marL="457200" lvl="1" indent="0" algn="l" rtl="0">
              <a:spcBef>
                <a:spcPts val="360"/>
              </a:spcBef>
              <a:spcAft>
                <a:spcPts val="0"/>
              </a:spcAft>
              <a:buNone/>
            </a:pPr>
            <a:r>
              <a:rPr lang="en-US"/>
              <a:t>Application software – allows you to accomplish specific tasks, including editing text documents, creating graphs, and playing games</a:t>
            </a:r>
            <a:endParaRPr/>
          </a:p>
          <a:p>
            <a:pPr marL="0" lvl="0" indent="0" algn="l" rtl="0">
              <a:spcBef>
                <a:spcPts val="360"/>
              </a:spcBef>
              <a:spcAft>
                <a:spcPts val="0"/>
              </a:spcAft>
              <a:buNone/>
            </a:pPr>
            <a:endParaRPr/>
          </a:p>
        </p:txBody>
      </p:sp>
      <p:sp>
        <p:nvSpPr>
          <p:cNvPr id="252" name="Google Shape;252;p20:notes"/>
          <p:cNvSpPr txBox="1">
            <a:spLocks noGrp="1"/>
          </p:cNvSpPr>
          <p:nvPr>
            <p:ph type="sldNum" idx="12"/>
          </p:nvPr>
        </p:nvSpPr>
        <p:spPr>
          <a:xfrm>
            <a:off x="5308971" y="6731040"/>
            <a:ext cx="4061460" cy="354330"/>
          </a:xfrm>
          <a:prstGeom prst="rect">
            <a:avLst/>
          </a:prstGeom>
          <a:noFill/>
          <a:ln>
            <a:noFill/>
          </a:ln>
        </p:spPr>
        <p:txBody>
          <a:bodyPr spcFirstLastPara="1" wrap="square" lIns="94025" tIns="47000" rIns="94025" bIns="47000" anchor="b" anchorCtr="0">
            <a:noAutofit/>
          </a:bodyPr>
          <a:lstStyle/>
          <a:p>
            <a:pPr marL="0" lvl="0" indent="0" algn="r" rtl="0">
              <a:spcBef>
                <a:spcPts val="0"/>
              </a:spcBef>
              <a:spcAft>
                <a:spcPts val="0"/>
              </a:spcAft>
              <a:buNone/>
            </a:pPr>
            <a:fld id="{00000000-1234-1234-1234-123412341234}" type="slidenum">
              <a:rPr lang="en-US"/>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p21:notes"/>
          <p:cNvSpPr>
            <a:spLocks noGrp="1" noRot="1" noChangeAspect="1"/>
          </p:cNvSpPr>
          <p:nvPr>
            <p:ph type="sldImg" idx="2"/>
          </p:nvPr>
        </p:nvSpPr>
        <p:spPr>
          <a:xfrm>
            <a:off x="2914650" y="531813"/>
            <a:ext cx="3543300" cy="26574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0" name="Google Shape;260;p21:notes"/>
          <p:cNvSpPr txBox="1">
            <a:spLocks noGrp="1"/>
          </p:cNvSpPr>
          <p:nvPr>
            <p:ph type="body" idx="1"/>
          </p:nvPr>
        </p:nvSpPr>
        <p:spPr>
          <a:xfrm>
            <a:off x="937260" y="3366135"/>
            <a:ext cx="7498080" cy="3188970"/>
          </a:xfrm>
          <a:prstGeom prst="rect">
            <a:avLst/>
          </a:prstGeom>
          <a:noFill/>
          <a:ln>
            <a:noFill/>
          </a:ln>
        </p:spPr>
        <p:txBody>
          <a:bodyPr spcFirstLastPara="1" wrap="square" lIns="94025" tIns="47000" rIns="94025" bIns="47000" anchor="t" anchorCtr="0">
            <a:normAutofit/>
          </a:bodyPr>
          <a:lstStyle/>
          <a:p>
            <a:pPr marL="0" lvl="0" indent="0" algn="l" rtl="0">
              <a:spcBef>
                <a:spcPts val="0"/>
              </a:spcBef>
              <a:spcAft>
                <a:spcPts val="0"/>
              </a:spcAft>
              <a:buNone/>
            </a:pPr>
            <a:r>
              <a:rPr lang="en-US"/>
              <a:t>Software and Mobile Applications</a:t>
            </a:r>
            <a:endParaRPr/>
          </a:p>
          <a:p>
            <a:pPr marL="0" lvl="0" indent="0" algn="l" rtl="0">
              <a:spcBef>
                <a:spcPts val="360"/>
              </a:spcBef>
              <a:spcAft>
                <a:spcPts val="0"/>
              </a:spcAft>
              <a:buNone/>
            </a:pPr>
            <a:endParaRPr/>
          </a:p>
          <a:p>
            <a:pPr marL="0" lvl="0" indent="0" algn="l" rtl="0">
              <a:spcBef>
                <a:spcPts val="360"/>
              </a:spcBef>
              <a:spcAft>
                <a:spcPts val="0"/>
              </a:spcAft>
              <a:buNone/>
            </a:pPr>
            <a:r>
              <a:rPr lang="en-US"/>
              <a:t>Business application software</a:t>
            </a:r>
            <a:endParaRPr/>
          </a:p>
          <a:p>
            <a:pPr marL="457200" lvl="1" indent="0" algn="l" rtl="0">
              <a:spcBef>
                <a:spcPts val="360"/>
              </a:spcBef>
              <a:spcAft>
                <a:spcPts val="0"/>
              </a:spcAft>
              <a:buNone/>
            </a:pPr>
            <a:r>
              <a:rPr lang="en-US"/>
              <a:t>Can be categorized by whether it is intended to be used by an individual, a small business, or a large multinational enterprise</a:t>
            </a:r>
            <a:endParaRPr/>
          </a:p>
          <a:p>
            <a:pPr marL="0" lvl="0" indent="0" algn="l" rtl="0">
              <a:spcBef>
                <a:spcPts val="360"/>
              </a:spcBef>
              <a:spcAft>
                <a:spcPts val="0"/>
              </a:spcAft>
              <a:buNone/>
            </a:pPr>
            <a:r>
              <a:rPr lang="en-US"/>
              <a:t>Consumerization of IT</a:t>
            </a:r>
            <a:endParaRPr/>
          </a:p>
          <a:p>
            <a:pPr marL="457200" lvl="1" indent="0" algn="l" rtl="0">
              <a:spcBef>
                <a:spcPts val="360"/>
              </a:spcBef>
              <a:spcAft>
                <a:spcPts val="0"/>
              </a:spcAft>
              <a:buNone/>
            </a:pPr>
            <a:r>
              <a:rPr lang="en-US"/>
              <a:t>The trend of consumer technology practices influencing the way business software is designed and delivered</a:t>
            </a:r>
            <a:endParaRPr/>
          </a:p>
          <a:p>
            <a:pPr marL="0" lvl="0" indent="0" algn="l" rtl="0">
              <a:spcBef>
                <a:spcPts val="360"/>
              </a:spcBef>
              <a:spcAft>
                <a:spcPts val="0"/>
              </a:spcAft>
              <a:buNone/>
            </a:pPr>
            <a:endParaRPr/>
          </a:p>
        </p:txBody>
      </p:sp>
      <p:sp>
        <p:nvSpPr>
          <p:cNvPr id="261" name="Google Shape;261;p21:notes"/>
          <p:cNvSpPr txBox="1">
            <a:spLocks noGrp="1"/>
          </p:cNvSpPr>
          <p:nvPr>
            <p:ph type="sldNum" idx="12"/>
          </p:nvPr>
        </p:nvSpPr>
        <p:spPr>
          <a:xfrm>
            <a:off x="5308971" y="6731040"/>
            <a:ext cx="4061460" cy="354330"/>
          </a:xfrm>
          <a:prstGeom prst="rect">
            <a:avLst/>
          </a:prstGeom>
          <a:noFill/>
          <a:ln>
            <a:noFill/>
          </a:ln>
        </p:spPr>
        <p:txBody>
          <a:bodyPr spcFirstLastPara="1" wrap="square" lIns="94025" tIns="47000" rIns="94025" bIns="47000" anchor="b" anchorCtr="0">
            <a:noAutofit/>
          </a:bodyPr>
          <a:lstStyle/>
          <a:p>
            <a:pPr marL="0" lvl="0" indent="0" algn="r" rtl="0">
              <a:spcBef>
                <a:spcPts val="0"/>
              </a:spcBef>
              <a:spcAft>
                <a:spcPts val="0"/>
              </a:spcAft>
              <a:buNone/>
            </a:pPr>
            <a:fld id="{00000000-1234-1234-1234-123412341234}" type="slidenum">
              <a:rPr lang="en-US"/>
              <a:t>18</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8"/>
        <p:cNvGrpSpPr/>
        <p:nvPr/>
      </p:nvGrpSpPr>
      <p:grpSpPr>
        <a:xfrm>
          <a:off x="0" y="0"/>
          <a:ext cx="0" cy="0"/>
          <a:chOff x="0" y="0"/>
          <a:chExt cx="0" cy="0"/>
        </a:xfrm>
      </p:grpSpPr>
      <p:sp>
        <p:nvSpPr>
          <p:cNvPr id="279" name="Google Shape;279;p22:notes"/>
          <p:cNvSpPr>
            <a:spLocks noGrp="1" noRot="1" noChangeAspect="1"/>
          </p:cNvSpPr>
          <p:nvPr>
            <p:ph type="sldImg" idx="2"/>
          </p:nvPr>
        </p:nvSpPr>
        <p:spPr>
          <a:xfrm>
            <a:off x="2914650" y="531813"/>
            <a:ext cx="3543300" cy="26574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0" name="Google Shape;280;p22:notes"/>
          <p:cNvSpPr txBox="1">
            <a:spLocks noGrp="1"/>
          </p:cNvSpPr>
          <p:nvPr>
            <p:ph type="body" idx="1"/>
          </p:nvPr>
        </p:nvSpPr>
        <p:spPr>
          <a:xfrm>
            <a:off x="937260" y="3366135"/>
            <a:ext cx="7498080" cy="3188970"/>
          </a:xfrm>
          <a:prstGeom prst="rect">
            <a:avLst/>
          </a:prstGeom>
          <a:noFill/>
          <a:ln>
            <a:noFill/>
          </a:ln>
        </p:spPr>
        <p:txBody>
          <a:bodyPr spcFirstLastPara="1" wrap="square" lIns="94025" tIns="47000" rIns="94025" bIns="47000" anchor="t" anchorCtr="0">
            <a:normAutofit/>
          </a:bodyPr>
          <a:lstStyle/>
          <a:p>
            <a:pPr marL="0" lvl="0" indent="0" algn="l" rtl="0">
              <a:spcBef>
                <a:spcPts val="0"/>
              </a:spcBef>
              <a:spcAft>
                <a:spcPts val="0"/>
              </a:spcAft>
              <a:buNone/>
            </a:pPr>
            <a:r>
              <a:rPr lang="en-US"/>
              <a:t>Software and Mobile Applications</a:t>
            </a:r>
            <a:endParaRPr/>
          </a:p>
          <a:p>
            <a:pPr marL="0" lvl="0" indent="0" algn="l" rtl="0">
              <a:spcBef>
                <a:spcPts val="360"/>
              </a:spcBef>
              <a:spcAft>
                <a:spcPts val="0"/>
              </a:spcAft>
              <a:buNone/>
            </a:pPr>
            <a:endParaRPr/>
          </a:p>
          <a:p>
            <a:pPr marL="0" lvl="0" indent="0" algn="l" rtl="0">
              <a:spcBef>
                <a:spcPts val="360"/>
              </a:spcBef>
              <a:spcAft>
                <a:spcPts val="0"/>
              </a:spcAft>
              <a:buNone/>
            </a:pPr>
            <a:r>
              <a:rPr lang="en-US"/>
              <a:t>Business application software</a:t>
            </a:r>
            <a:endParaRPr/>
          </a:p>
          <a:p>
            <a:pPr marL="457200" lvl="1" indent="0" algn="l" rtl="0">
              <a:spcBef>
                <a:spcPts val="360"/>
              </a:spcBef>
              <a:spcAft>
                <a:spcPts val="0"/>
              </a:spcAft>
              <a:buNone/>
            </a:pPr>
            <a:r>
              <a:rPr lang="en-US"/>
              <a:t>Can be categorized by whether it is intended to be used by an individual, a small business, or a large multinational enterprise</a:t>
            </a:r>
            <a:endParaRPr/>
          </a:p>
          <a:p>
            <a:pPr marL="0" lvl="0" indent="0" algn="l" rtl="0">
              <a:spcBef>
                <a:spcPts val="360"/>
              </a:spcBef>
              <a:spcAft>
                <a:spcPts val="0"/>
              </a:spcAft>
              <a:buNone/>
            </a:pPr>
            <a:r>
              <a:rPr lang="en-US"/>
              <a:t>Consumerization of IT</a:t>
            </a:r>
            <a:endParaRPr/>
          </a:p>
          <a:p>
            <a:pPr marL="457200" lvl="1" indent="0" algn="l" rtl="0">
              <a:spcBef>
                <a:spcPts val="360"/>
              </a:spcBef>
              <a:spcAft>
                <a:spcPts val="0"/>
              </a:spcAft>
              <a:buNone/>
            </a:pPr>
            <a:r>
              <a:rPr lang="en-US"/>
              <a:t>The trend of consumer technology practices influencing the way business software is designed and delivered</a:t>
            </a:r>
            <a:endParaRPr/>
          </a:p>
          <a:p>
            <a:pPr marL="0" lvl="0" indent="0" algn="l" rtl="0">
              <a:spcBef>
                <a:spcPts val="360"/>
              </a:spcBef>
              <a:spcAft>
                <a:spcPts val="0"/>
              </a:spcAft>
              <a:buNone/>
            </a:pPr>
            <a:endParaRPr/>
          </a:p>
        </p:txBody>
      </p:sp>
      <p:sp>
        <p:nvSpPr>
          <p:cNvPr id="281" name="Google Shape;281;p22:notes"/>
          <p:cNvSpPr txBox="1">
            <a:spLocks noGrp="1"/>
          </p:cNvSpPr>
          <p:nvPr>
            <p:ph type="sldNum" idx="12"/>
          </p:nvPr>
        </p:nvSpPr>
        <p:spPr>
          <a:xfrm>
            <a:off x="5308971" y="6731040"/>
            <a:ext cx="4061460" cy="354330"/>
          </a:xfrm>
          <a:prstGeom prst="rect">
            <a:avLst/>
          </a:prstGeom>
          <a:noFill/>
          <a:ln>
            <a:noFill/>
          </a:ln>
        </p:spPr>
        <p:txBody>
          <a:bodyPr spcFirstLastPara="1" wrap="square" lIns="94025" tIns="47000" rIns="94025" bIns="47000" anchor="b" anchorCtr="0">
            <a:noAutofit/>
          </a:bodyPr>
          <a:lstStyle/>
          <a:p>
            <a:pPr marL="0" lvl="0" indent="0" algn="r" rtl="0">
              <a:spcBef>
                <a:spcPts val="0"/>
              </a:spcBef>
              <a:spcAft>
                <a:spcPts val="0"/>
              </a:spcAft>
              <a:buNone/>
            </a:pPr>
            <a:fld id="{00000000-1234-1234-1234-123412341234}" type="slidenum">
              <a:rPr lang="en-US"/>
              <a:t>19</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8"/>
        <p:cNvGrpSpPr/>
        <p:nvPr/>
      </p:nvGrpSpPr>
      <p:grpSpPr>
        <a:xfrm>
          <a:off x="0" y="0"/>
          <a:ext cx="0" cy="0"/>
          <a:chOff x="0" y="0"/>
          <a:chExt cx="0" cy="0"/>
        </a:xfrm>
      </p:grpSpPr>
      <p:sp>
        <p:nvSpPr>
          <p:cNvPr id="289" name="Google Shape;289;p23:notes"/>
          <p:cNvSpPr>
            <a:spLocks noGrp="1" noRot="1" noChangeAspect="1"/>
          </p:cNvSpPr>
          <p:nvPr>
            <p:ph type="sldImg" idx="2"/>
          </p:nvPr>
        </p:nvSpPr>
        <p:spPr>
          <a:xfrm>
            <a:off x="2914650" y="531813"/>
            <a:ext cx="3543300" cy="26574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0" name="Google Shape;290;p23:notes"/>
          <p:cNvSpPr txBox="1">
            <a:spLocks noGrp="1"/>
          </p:cNvSpPr>
          <p:nvPr>
            <p:ph type="body" idx="1"/>
          </p:nvPr>
        </p:nvSpPr>
        <p:spPr>
          <a:xfrm>
            <a:off x="937260" y="3366135"/>
            <a:ext cx="7498080" cy="3188970"/>
          </a:xfrm>
          <a:prstGeom prst="rect">
            <a:avLst/>
          </a:prstGeom>
          <a:noFill/>
          <a:ln>
            <a:noFill/>
          </a:ln>
        </p:spPr>
        <p:txBody>
          <a:bodyPr spcFirstLastPara="1" wrap="square" lIns="94025" tIns="47000" rIns="94025" bIns="47000" anchor="t" anchorCtr="0">
            <a:normAutofit/>
          </a:bodyPr>
          <a:lstStyle/>
          <a:p>
            <a:pPr marL="0" lvl="0" indent="0" algn="l" rtl="0">
              <a:spcBef>
                <a:spcPts val="0"/>
              </a:spcBef>
              <a:spcAft>
                <a:spcPts val="0"/>
              </a:spcAft>
              <a:buNone/>
            </a:pPr>
            <a:r>
              <a:rPr lang="en-US"/>
              <a:t>Database Systems and Big Data</a:t>
            </a:r>
            <a:endParaRPr/>
          </a:p>
          <a:p>
            <a:pPr marL="0" lvl="0" indent="0" algn="l" rtl="0">
              <a:spcBef>
                <a:spcPts val="360"/>
              </a:spcBef>
              <a:spcAft>
                <a:spcPts val="0"/>
              </a:spcAft>
              <a:buNone/>
            </a:pPr>
            <a:endParaRPr/>
          </a:p>
          <a:p>
            <a:pPr marL="0" lvl="0" indent="0" algn="l" rtl="0">
              <a:spcBef>
                <a:spcPts val="360"/>
              </a:spcBef>
              <a:spcAft>
                <a:spcPts val="0"/>
              </a:spcAft>
              <a:buNone/>
            </a:pPr>
            <a:r>
              <a:rPr lang="en-US"/>
              <a:t>Database</a:t>
            </a:r>
            <a:endParaRPr/>
          </a:p>
          <a:p>
            <a:pPr marL="457200" lvl="1" indent="0" algn="l" rtl="0">
              <a:spcBef>
                <a:spcPts val="360"/>
              </a:spcBef>
              <a:spcAft>
                <a:spcPts val="0"/>
              </a:spcAft>
              <a:buNone/>
            </a:pPr>
            <a:r>
              <a:rPr lang="en-US"/>
              <a:t>An organized collection of facts and information, typically consisting of two or more related data files</a:t>
            </a:r>
            <a:endParaRPr/>
          </a:p>
          <a:p>
            <a:pPr marL="457200" lvl="1" indent="0" algn="l" rtl="0">
              <a:spcBef>
                <a:spcPts val="360"/>
              </a:spcBef>
              <a:spcAft>
                <a:spcPts val="0"/>
              </a:spcAft>
              <a:buNone/>
            </a:pPr>
            <a:r>
              <a:rPr lang="en-US"/>
              <a:t>Can contain facts and information on customers, employees, inventory, sales, online purchases, etc…</a:t>
            </a:r>
            <a:endParaRPr/>
          </a:p>
          <a:p>
            <a:pPr marL="0" lvl="0" indent="0" algn="l" rtl="0">
              <a:spcBef>
                <a:spcPts val="360"/>
              </a:spcBef>
              <a:spcAft>
                <a:spcPts val="0"/>
              </a:spcAft>
              <a:buNone/>
            </a:pPr>
            <a:r>
              <a:rPr lang="en-US"/>
              <a:t>Data warehouse</a:t>
            </a:r>
            <a:endParaRPr/>
          </a:p>
          <a:p>
            <a:pPr marL="457200" lvl="1" indent="0" algn="l" rtl="0">
              <a:spcBef>
                <a:spcPts val="360"/>
              </a:spcBef>
              <a:spcAft>
                <a:spcPts val="0"/>
              </a:spcAft>
              <a:buNone/>
            </a:pPr>
            <a:r>
              <a:rPr lang="en-US"/>
              <a:t>A database that stores large amounts of historical data in a form that readily supports analysis and management decision making</a:t>
            </a:r>
            <a:endParaRPr/>
          </a:p>
          <a:p>
            <a:pPr marL="0" lvl="0" indent="0" algn="l" rtl="0">
              <a:spcBef>
                <a:spcPts val="360"/>
              </a:spcBef>
              <a:spcAft>
                <a:spcPts val="0"/>
              </a:spcAft>
              <a:buNone/>
            </a:pPr>
            <a:endParaRPr/>
          </a:p>
        </p:txBody>
      </p:sp>
      <p:sp>
        <p:nvSpPr>
          <p:cNvPr id="291" name="Google Shape;291;p23:notes"/>
          <p:cNvSpPr txBox="1">
            <a:spLocks noGrp="1"/>
          </p:cNvSpPr>
          <p:nvPr>
            <p:ph type="sldNum" idx="12"/>
          </p:nvPr>
        </p:nvSpPr>
        <p:spPr>
          <a:xfrm>
            <a:off x="5308971" y="6731040"/>
            <a:ext cx="4061460" cy="354330"/>
          </a:xfrm>
          <a:prstGeom prst="rect">
            <a:avLst/>
          </a:prstGeom>
          <a:noFill/>
          <a:ln>
            <a:noFill/>
          </a:ln>
        </p:spPr>
        <p:txBody>
          <a:bodyPr spcFirstLastPara="1" wrap="square" lIns="94025" tIns="47000" rIns="94025" bIns="47000" anchor="b" anchorCtr="0">
            <a:noAutofit/>
          </a:bodyPr>
          <a:lstStyle/>
          <a:p>
            <a:pPr marL="0" lvl="0" indent="0" algn="r" rtl="0">
              <a:spcBef>
                <a:spcPts val="0"/>
              </a:spcBef>
              <a:spcAft>
                <a:spcPts val="0"/>
              </a:spcAft>
              <a:buNone/>
            </a:pPr>
            <a:fld id="{00000000-1234-1234-1234-123412341234}" type="slidenum">
              <a:rPr lang="en-US"/>
              <a:t>20</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7"/>
        <p:cNvGrpSpPr/>
        <p:nvPr/>
      </p:nvGrpSpPr>
      <p:grpSpPr>
        <a:xfrm>
          <a:off x="0" y="0"/>
          <a:ext cx="0" cy="0"/>
          <a:chOff x="0" y="0"/>
          <a:chExt cx="0" cy="0"/>
        </a:xfrm>
      </p:grpSpPr>
      <p:sp>
        <p:nvSpPr>
          <p:cNvPr id="298" name="Google Shape;298;p24:notes"/>
          <p:cNvSpPr txBox="1">
            <a:spLocks noGrp="1"/>
          </p:cNvSpPr>
          <p:nvPr>
            <p:ph type="body" idx="1"/>
          </p:nvPr>
        </p:nvSpPr>
        <p:spPr>
          <a:xfrm>
            <a:off x="937260" y="3366135"/>
            <a:ext cx="7498080" cy="3188970"/>
          </a:xfrm>
          <a:prstGeom prst="rect">
            <a:avLst/>
          </a:prstGeom>
        </p:spPr>
        <p:txBody>
          <a:bodyPr spcFirstLastPara="1" wrap="square" lIns="94025" tIns="47000" rIns="94025" bIns="47000" anchor="t" anchorCtr="0">
            <a:noAutofit/>
          </a:bodyPr>
          <a:lstStyle/>
          <a:p>
            <a:pPr marL="0" lvl="0" indent="0" algn="l" rtl="0">
              <a:spcBef>
                <a:spcPts val="360"/>
              </a:spcBef>
              <a:spcAft>
                <a:spcPts val="0"/>
              </a:spcAft>
              <a:buNone/>
            </a:pPr>
            <a:endParaRPr/>
          </a:p>
        </p:txBody>
      </p:sp>
      <p:sp>
        <p:nvSpPr>
          <p:cNvPr id="299" name="Google Shape;299;p24:notes"/>
          <p:cNvSpPr>
            <a:spLocks noGrp="1" noRot="1" noChangeAspect="1"/>
          </p:cNvSpPr>
          <p:nvPr>
            <p:ph type="sldImg" idx="2"/>
          </p:nvPr>
        </p:nvSpPr>
        <p:spPr>
          <a:xfrm>
            <a:off x="2914650" y="531813"/>
            <a:ext cx="3543300" cy="26574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8"/>
        <p:cNvGrpSpPr/>
        <p:nvPr/>
      </p:nvGrpSpPr>
      <p:grpSpPr>
        <a:xfrm>
          <a:off x="0" y="0"/>
          <a:ext cx="0" cy="0"/>
          <a:chOff x="0" y="0"/>
          <a:chExt cx="0" cy="0"/>
        </a:xfrm>
      </p:grpSpPr>
      <p:sp>
        <p:nvSpPr>
          <p:cNvPr id="309" name="Google Shape;309;p25:notes"/>
          <p:cNvSpPr>
            <a:spLocks noGrp="1" noRot="1" noChangeAspect="1"/>
          </p:cNvSpPr>
          <p:nvPr>
            <p:ph type="sldImg" idx="2"/>
          </p:nvPr>
        </p:nvSpPr>
        <p:spPr>
          <a:xfrm>
            <a:off x="2914650" y="531813"/>
            <a:ext cx="3543300" cy="26574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0" name="Google Shape;310;p25:notes"/>
          <p:cNvSpPr txBox="1">
            <a:spLocks noGrp="1"/>
          </p:cNvSpPr>
          <p:nvPr>
            <p:ph type="body" idx="1"/>
          </p:nvPr>
        </p:nvSpPr>
        <p:spPr>
          <a:xfrm>
            <a:off x="937260" y="3366135"/>
            <a:ext cx="7498080" cy="3188970"/>
          </a:xfrm>
          <a:prstGeom prst="rect">
            <a:avLst/>
          </a:prstGeom>
          <a:noFill/>
          <a:ln>
            <a:noFill/>
          </a:ln>
        </p:spPr>
        <p:txBody>
          <a:bodyPr spcFirstLastPara="1" wrap="square" lIns="94025" tIns="47000" rIns="94025" bIns="47000" anchor="t" anchorCtr="0">
            <a:normAutofit/>
          </a:bodyPr>
          <a:lstStyle/>
          <a:p>
            <a:pPr marL="0" lvl="0" indent="0" algn="l" rtl="0">
              <a:spcBef>
                <a:spcPts val="0"/>
              </a:spcBef>
              <a:spcAft>
                <a:spcPts val="0"/>
              </a:spcAft>
              <a:buNone/>
            </a:pPr>
            <a:r>
              <a:rPr lang="en-US"/>
              <a:t>Networks and Cloud Computing</a:t>
            </a:r>
            <a:endParaRPr/>
          </a:p>
          <a:p>
            <a:pPr marL="0" lvl="0" indent="0" algn="l" rtl="0">
              <a:spcBef>
                <a:spcPts val="360"/>
              </a:spcBef>
              <a:spcAft>
                <a:spcPts val="0"/>
              </a:spcAft>
              <a:buNone/>
            </a:pPr>
            <a:endParaRPr/>
          </a:p>
          <a:p>
            <a:pPr marL="0" lvl="0" indent="0" algn="l" rtl="0">
              <a:spcBef>
                <a:spcPts val="360"/>
              </a:spcBef>
              <a:spcAft>
                <a:spcPts val="0"/>
              </a:spcAft>
              <a:buNone/>
            </a:pPr>
            <a:r>
              <a:rPr lang="en-US"/>
              <a:t>Networks</a:t>
            </a:r>
            <a:endParaRPr/>
          </a:p>
          <a:p>
            <a:pPr marL="457200" lvl="1" indent="0" algn="l" rtl="0">
              <a:spcBef>
                <a:spcPts val="360"/>
              </a:spcBef>
              <a:spcAft>
                <a:spcPts val="0"/>
              </a:spcAft>
              <a:buNone/>
            </a:pPr>
            <a:r>
              <a:rPr lang="en-US"/>
              <a:t>Connect computers and equipment in a room, building, campus, city, or globally to enable electronic communication</a:t>
            </a:r>
            <a:endParaRPr/>
          </a:p>
          <a:p>
            <a:pPr marL="0" lvl="0" indent="0" algn="l" rtl="0">
              <a:spcBef>
                <a:spcPts val="360"/>
              </a:spcBef>
              <a:spcAft>
                <a:spcPts val="0"/>
              </a:spcAft>
              <a:buNone/>
            </a:pPr>
            <a:r>
              <a:rPr lang="en-US"/>
              <a:t>Internet</a:t>
            </a:r>
            <a:endParaRPr/>
          </a:p>
          <a:p>
            <a:pPr marL="457200" lvl="1" indent="0" algn="l" rtl="0">
              <a:spcBef>
                <a:spcPts val="360"/>
              </a:spcBef>
              <a:spcAft>
                <a:spcPts val="0"/>
              </a:spcAft>
              <a:buNone/>
            </a:pPr>
            <a:r>
              <a:rPr lang="en-US"/>
              <a:t>World’s largest computer network</a:t>
            </a:r>
            <a:endParaRPr/>
          </a:p>
          <a:p>
            <a:pPr marL="0" lvl="0" indent="0" algn="l" rtl="0">
              <a:spcBef>
                <a:spcPts val="360"/>
              </a:spcBef>
              <a:spcAft>
                <a:spcPts val="0"/>
              </a:spcAft>
              <a:buNone/>
            </a:pPr>
            <a:r>
              <a:rPr lang="en-US"/>
              <a:t>Public cloud computing</a:t>
            </a:r>
            <a:endParaRPr/>
          </a:p>
          <a:p>
            <a:pPr marL="457200" lvl="1" indent="0" algn="l" rtl="0">
              <a:spcBef>
                <a:spcPts val="360"/>
              </a:spcBef>
              <a:spcAft>
                <a:spcPts val="0"/>
              </a:spcAft>
              <a:buNone/>
            </a:pPr>
            <a:r>
              <a:rPr lang="en-US"/>
              <a:t>A service provider organization owns and manages the hardware, software, networking, and storage devices in order to provide shared resources to users via the Internet</a:t>
            </a:r>
            <a:endParaRPr/>
          </a:p>
          <a:p>
            <a:pPr marL="0" lvl="0" indent="0" algn="l" rtl="0">
              <a:spcBef>
                <a:spcPts val="360"/>
              </a:spcBef>
              <a:spcAft>
                <a:spcPts val="0"/>
              </a:spcAft>
              <a:buNone/>
            </a:pPr>
            <a:endParaRPr/>
          </a:p>
        </p:txBody>
      </p:sp>
      <p:sp>
        <p:nvSpPr>
          <p:cNvPr id="311" name="Google Shape;311;p25:notes"/>
          <p:cNvSpPr txBox="1">
            <a:spLocks noGrp="1"/>
          </p:cNvSpPr>
          <p:nvPr>
            <p:ph type="sldNum" idx="12"/>
          </p:nvPr>
        </p:nvSpPr>
        <p:spPr>
          <a:xfrm>
            <a:off x="5308971" y="6731040"/>
            <a:ext cx="4061460" cy="354330"/>
          </a:xfrm>
          <a:prstGeom prst="rect">
            <a:avLst/>
          </a:prstGeom>
          <a:noFill/>
          <a:ln>
            <a:noFill/>
          </a:ln>
        </p:spPr>
        <p:txBody>
          <a:bodyPr spcFirstLastPara="1" wrap="square" lIns="94025" tIns="47000" rIns="94025" bIns="47000" anchor="b" anchorCtr="0">
            <a:noAutofit/>
          </a:bodyPr>
          <a:lstStyle/>
          <a:p>
            <a:pPr marL="0" lvl="0" indent="0" algn="r" rtl="0">
              <a:spcBef>
                <a:spcPts val="0"/>
              </a:spcBef>
              <a:spcAft>
                <a:spcPts val="0"/>
              </a:spcAft>
              <a:buNone/>
            </a:pPr>
            <a:fld id="{00000000-1234-1234-1234-123412341234}" type="slidenum">
              <a:rPr lang="en-US"/>
              <a:t>22</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7"/>
        <p:cNvGrpSpPr/>
        <p:nvPr/>
      </p:nvGrpSpPr>
      <p:grpSpPr>
        <a:xfrm>
          <a:off x="0" y="0"/>
          <a:ext cx="0" cy="0"/>
          <a:chOff x="0" y="0"/>
          <a:chExt cx="0" cy="0"/>
        </a:xfrm>
      </p:grpSpPr>
      <p:sp>
        <p:nvSpPr>
          <p:cNvPr id="318" name="Google Shape;318;p26:notes"/>
          <p:cNvSpPr>
            <a:spLocks noGrp="1" noRot="1" noChangeAspect="1"/>
          </p:cNvSpPr>
          <p:nvPr>
            <p:ph type="sldImg" idx="2"/>
          </p:nvPr>
        </p:nvSpPr>
        <p:spPr>
          <a:xfrm>
            <a:off x="2914650" y="531813"/>
            <a:ext cx="3543300" cy="26574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9" name="Google Shape;319;p26:notes"/>
          <p:cNvSpPr txBox="1">
            <a:spLocks noGrp="1"/>
          </p:cNvSpPr>
          <p:nvPr>
            <p:ph type="body" idx="1"/>
          </p:nvPr>
        </p:nvSpPr>
        <p:spPr>
          <a:xfrm>
            <a:off x="937260" y="3366135"/>
            <a:ext cx="7498080" cy="3188970"/>
          </a:xfrm>
          <a:prstGeom prst="rect">
            <a:avLst/>
          </a:prstGeom>
          <a:noFill/>
          <a:ln>
            <a:noFill/>
          </a:ln>
        </p:spPr>
        <p:txBody>
          <a:bodyPr spcFirstLastPara="1" wrap="square" lIns="94025" tIns="47000" rIns="94025" bIns="47000" anchor="t" anchorCtr="0">
            <a:normAutofit/>
          </a:bodyPr>
          <a:lstStyle/>
          <a:p>
            <a:pPr marL="0" lvl="0" indent="0" algn="l" rtl="0">
              <a:spcBef>
                <a:spcPts val="0"/>
              </a:spcBef>
              <a:spcAft>
                <a:spcPts val="0"/>
              </a:spcAft>
              <a:buNone/>
            </a:pPr>
            <a:r>
              <a:rPr lang="en-US"/>
              <a:t>Networks and Cloud Computing</a:t>
            </a:r>
            <a:endParaRPr/>
          </a:p>
          <a:p>
            <a:pPr marL="0" lvl="0" indent="0" algn="l" rtl="0">
              <a:spcBef>
                <a:spcPts val="360"/>
              </a:spcBef>
              <a:spcAft>
                <a:spcPts val="0"/>
              </a:spcAft>
              <a:buNone/>
            </a:pPr>
            <a:endParaRPr/>
          </a:p>
          <a:p>
            <a:pPr marL="0" lvl="0" indent="0" algn="l" rtl="0">
              <a:spcBef>
                <a:spcPts val="360"/>
              </a:spcBef>
              <a:spcAft>
                <a:spcPts val="0"/>
              </a:spcAft>
              <a:buNone/>
            </a:pPr>
            <a:r>
              <a:rPr lang="en-US"/>
              <a:t>Internet of Things (IoT)</a:t>
            </a:r>
            <a:endParaRPr/>
          </a:p>
          <a:p>
            <a:pPr marL="457200" lvl="1" indent="0" algn="l" rtl="0">
              <a:spcBef>
                <a:spcPts val="360"/>
              </a:spcBef>
              <a:spcAft>
                <a:spcPts val="0"/>
              </a:spcAft>
              <a:buNone/>
            </a:pPr>
            <a:r>
              <a:rPr lang="en-US"/>
              <a:t>A network of physical objects embedded with sensors, processors, software, and network connectivity capability to enable them to exchange data with the manufacturer of the device, device operators, and other connected devices</a:t>
            </a:r>
            <a:endParaRPr/>
          </a:p>
          <a:p>
            <a:pPr marL="0" lvl="0" indent="0" algn="l" rtl="0">
              <a:spcBef>
                <a:spcPts val="360"/>
              </a:spcBef>
              <a:spcAft>
                <a:spcPts val="0"/>
              </a:spcAft>
              <a:buNone/>
            </a:pPr>
            <a:r>
              <a:rPr lang="en-US"/>
              <a:t>Internet of Everything (IoE)</a:t>
            </a:r>
            <a:endParaRPr/>
          </a:p>
          <a:p>
            <a:pPr marL="457200" lvl="1" indent="0" algn="l" rtl="0">
              <a:spcBef>
                <a:spcPts val="360"/>
              </a:spcBef>
              <a:spcAft>
                <a:spcPts val="0"/>
              </a:spcAft>
              <a:buNone/>
            </a:pPr>
            <a:r>
              <a:rPr lang="en-US"/>
              <a:t>Encompasses not only machine-to-machine but also people-to-people and people-to-machine connections</a:t>
            </a:r>
            <a:endParaRPr/>
          </a:p>
          <a:p>
            <a:pPr marL="0" lvl="0" indent="0" algn="l" rtl="0">
              <a:spcBef>
                <a:spcPts val="360"/>
              </a:spcBef>
              <a:spcAft>
                <a:spcPts val="0"/>
              </a:spcAft>
              <a:buNone/>
            </a:pPr>
            <a:endParaRPr/>
          </a:p>
        </p:txBody>
      </p:sp>
      <p:sp>
        <p:nvSpPr>
          <p:cNvPr id="320" name="Google Shape;320;p26:notes"/>
          <p:cNvSpPr txBox="1">
            <a:spLocks noGrp="1"/>
          </p:cNvSpPr>
          <p:nvPr>
            <p:ph type="sldNum" idx="12"/>
          </p:nvPr>
        </p:nvSpPr>
        <p:spPr>
          <a:xfrm>
            <a:off x="5308971" y="6731040"/>
            <a:ext cx="4061460" cy="354330"/>
          </a:xfrm>
          <a:prstGeom prst="rect">
            <a:avLst/>
          </a:prstGeom>
          <a:noFill/>
          <a:ln>
            <a:noFill/>
          </a:ln>
        </p:spPr>
        <p:txBody>
          <a:bodyPr spcFirstLastPara="1" wrap="square" lIns="94025" tIns="47000" rIns="94025" bIns="47000" anchor="b" anchorCtr="0">
            <a:noAutofit/>
          </a:bodyPr>
          <a:lstStyle/>
          <a:p>
            <a:pPr marL="0" lvl="0" indent="0" algn="r" rtl="0">
              <a:spcBef>
                <a:spcPts val="0"/>
              </a:spcBef>
              <a:spcAft>
                <a:spcPts val="0"/>
              </a:spcAft>
              <a:buNone/>
            </a:pPr>
            <a:fld id="{00000000-1234-1234-1234-123412341234}" type="slidenum">
              <a:rPr lang="en-US"/>
              <a:t>23</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6"/>
        <p:cNvGrpSpPr/>
        <p:nvPr/>
      </p:nvGrpSpPr>
      <p:grpSpPr>
        <a:xfrm>
          <a:off x="0" y="0"/>
          <a:ext cx="0" cy="0"/>
          <a:chOff x="0" y="0"/>
          <a:chExt cx="0" cy="0"/>
        </a:xfrm>
      </p:grpSpPr>
      <p:sp>
        <p:nvSpPr>
          <p:cNvPr id="327" name="Google Shape;327;p27:notes"/>
          <p:cNvSpPr>
            <a:spLocks noGrp="1" noRot="1" noChangeAspect="1"/>
          </p:cNvSpPr>
          <p:nvPr>
            <p:ph type="sldImg" idx="2"/>
          </p:nvPr>
        </p:nvSpPr>
        <p:spPr>
          <a:xfrm>
            <a:off x="2914650" y="531813"/>
            <a:ext cx="3543300" cy="26574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28" name="Google Shape;328;p27:notes"/>
          <p:cNvSpPr txBox="1">
            <a:spLocks noGrp="1"/>
          </p:cNvSpPr>
          <p:nvPr>
            <p:ph type="body" idx="1"/>
          </p:nvPr>
        </p:nvSpPr>
        <p:spPr>
          <a:xfrm>
            <a:off x="937260" y="3366135"/>
            <a:ext cx="7498080" cy="3188970"/>
          </a:xfrm>
          <a:prstGeom prst="rect">
            <a:avLst/>
          </a:prstGeom>
          <a:noFill/>
          <a:ln>
            <a:noFill/>
          </a:ln>
        </p:spPr>
        <p:txBody>
          <a:bodyPr spcFirstLastPara="1" wrap="square" lIns="94025" tIns="47000" rIns="94025" bIns="47000" anchor="t" anchorCtr="0">
            <a:normAutofit/>
          </a:bodyPr>
          <a:lstStyle/>
          <a:p>
            <a:pPr marL="0" lvl="0" indent="0" algn="l" rtl="0">
              <a:spcBef>
                <a:spcPts val="0"/>
              </a:spcBef>
              <a:spcAft>
                <a:spcPts val="0"/>
              </a:spcAft>
              <a:buNone/>
            </a:pPr>
            <a:r>
              <a:rPr lang="en-US"/>
              <a:t>Enterprise Systems</a:t>
            </a:r>
            <a:endParaRPr/>
          </a:p>
          <a:p>
            <a:pPr marL="0" lvl="0" indent="0" algn="l" rtl="0">
              <a:spcBef>
                <a:spcPts val="360"/>
              </a:spcBef>
              <a:spcAft>
                <a:spcPts val="0"/>
              </a:spcAft>
              <a:buNone/>
            </a:pPr>
            <a:endParaRPr/>
          </a:p>
          <a:p>
            <a:pPr marL="0" lvl="0" indent="0" algn="l" rtl="0">
              <a:spcBef>
                <a:spcPts val="360"/>
              </a:spcBef>
              <a:spcAft>
                <a:spcPts val="0"/>
              </a:spcAft>
              <a:buNone/>
            </a:pPr>
            <a:r>
              <a:rPr lang="en-US"/>
              <a:t>Transaction </a:t>
            </a:r>
            <a:endParaRPr/>
          </a:p>
          <a:p>
            <a:pPr marL="457200" lvl="1" indent="0" algn="l" rtl="0">
              <a:spcBef>
                <a:spcPts val="360"/>
              </a:spcBef>
              <a:spcAft>
                <a:spcPts val="0"/>
              </a:spcAft>
              <a:buNone/>
            </a:pPr>
            <a:r>
              <a:rPr lang="en-US"/>
              <a:t>Any business-related exchange, such as payments to employees and suppliers and sales to customers  </a:t>
            </a:r>
            <a:endParaRPr/>
          </a:p>
          <a:p>
            <a:pPr marL="0" lvl="0" indent="0" algn="l" rtl="0">
              <a:spcBef>
                <a:spcPts val="360"/>
              </a:spcBef>
              <a:spcAft>
                <a:spcPts val="0"/>
              </a:spcAft>
              <a:buNone/>
            </a:pPr>
            <a:r>
              <a:rPr lang="en-US"/>
              <a:t>Transaction processing system (TPS)</a:t>
            </a:r>
            <a:endParaRPr/>
          </a:p>
          <a:p>
            <a:pPr marL="457200" lvl="1" indent="0" algn="l" rtl="0">
              <a:spcBef>
                <a:spcPts val="360"/>
              </a:spcBef>
              <a:spcAft>
                <a:spcPts val="0"/>
              </a:spcAft>
              <a:buNone/>
            </a:pPr>
            <a:r>
              <a:rPr lang="en-US"/>
              <a:t>An organized collection of people, procedures, software, databases, and devices</a:t>
            </a:r>
            <a:endParaRPr/>
          </a:p>
          <a:p>
            <a:pPr marL="457200" lvl="1" indent="0" algn="l" rtl="0">
              <a:spcBef>
                <a:spcPts val="360"/>
              </a:spcBef>
              <a:spcAft>
                <a:spcPts val="0"/>
              </a:spcAft>
              <a:buNone/>
            </a:pPr>
            <a:r>
              <a:rPr lang="en-US"/>
              <a:t>Used to perform and record completed business transactions</a:t>
            </a:r>
            <a:endParaRPr/>
          </a:p>
          <a:p>
            <a:pPr marL="0" lvl="0" indent="0" algn="l" rtl="0">
              <a:spcBef>
                <a:spcPts val="360"/>
              </a:spcBef>
              <a:spcAft>
                <a:spcPts val="0"/>
              </a:spcAft>
              <a:buNone/>
            </a:pPr>
            <a:r>
              <a:rPr lang="en-US"/>
              <a:t>Management information system (MIS) </a:t>
            </a:r>
            <a:endParaRPr/>
          </a:p>
          <a:p>
            <a:pPr marL="457200" lvl="1" indent="0" algn="l" rtl="0">
              <a:spcBef>
                <a:spcPts val="360"/>
              </a:spcBef>
              <a:spcAft>
                <a:spcPts val="0"/>
              </a:spcAft>
              <a:buNone/>
            </a:pPr>
            <a:r>
              <a:rPr lang="en-US"/>
              <a:t>Organized collection of people, procedures, software, databases, and devices </a:t>
            </a:r>
            <a:endParaRPr/>
          </a:p>
          <a:p>
            <a:pPr marL="457200" lvl="1" indent="0" algn="l" rtl="0">
              <a:spcBef>
                <a:spcPts val="360"/>
              </a:spcBef>
              <a:spcAft>
                <a:spcPts val="0"/>
              </a:spcAft>
              <a:buNone/>
            </a:pPr>
            <a:r>
              <a:rPr lang="en-US"/>
              <a:t>Provides routine information to managers and decision makers</a:t>
            </a:r>
            <a:endParaRPr/>
          </a:p>
          <a:p>
            <a:pPr marL="457200" lvl="1" indent="0" algn="l" rtl="0">
              <a:spcBef>
                <a:spcPts val="360"/>
              </a:spcBef>
              <a:spcAft>
                <a:spcPts val="0"/>
              </a:spcAft>
              <a:buNone/>
            </a:pPr>
            <a:r>
              <a:rPr lang="en-US"/>
              <a:t>Focuses on operational efficiency</a:t>
            </a:r>
            <a:endParaRPr/>
          </a:p>
          <a:p>
            <a:pPr marL="457200" lvl="1" indent="0" algn="l" rtl="0">
              <a:spcBef>
                <a:spcPts val="360"/>
              </a:spcBef>
              <a:spcAft>
                <a:spcPts val="0"/>
              </a:spcAft>
              <a:buNone/>
            </a:pPr>
            <a:r>
              <a:rPr lang="en-US"/>
              <a:t>Provides standard reports generated with data and information from the TPS or ERP</a:t>
            </a:r>
            <a:endParaRPr/>
          </a:p>
          <a:p>
            <a:pPr marL="0" lvl="0" indent="0" algn="l" rtl="0">
              <a:spcBef>
                <a:spcPts val="360"/>
              </a:spcBef>
              <a:spcAft>
                <a:spcPts val="0"/>
              </a:spcAft>
              <a:buNone/>
            </a:pPr>
            <a:endParaRPr/>
          </a:p>
        </p:txBody>
      </p:sp>
      <p:sp>
        <p:nvSpPr>
          <p:cNvPr id="329" name="Google Shape;329;p27:notes"/>
          <p:cNvSpPr txBox="1">
            <a:spLocks noGrp="1"/>
          </p:cNvSpPr>
          <p:nvPr>
            <p:ph type="sldNum" idx="12"/>
          </p:nvPr>
        </p:nvSpPr>
        <p:spPr>
          <a:xfrm>
            <a:off x="5308971" y="6731040"/>
            <a:ext cx="4061460" cy="354330"/>
          </a:xfrm>
          <a:prstGeom prst="rect">
            <a:avLst/>
          </a:prstGeom>
          <a:noFill/>
          <a:ln>
            <a:noFill/>
          </a:ln>
        </p:spPr>
        <p:txBody>
          <a:bodyPr spcFirstLastPara="1" wrap="square" lIns="94025" tIns="47000" rIns="94025" bIns="47000" anchor="b" anchorCtr="0">
            <a:noAutofit/>
          </a:bodyPr>
          <a:lstStyle/>
          <a:p>
            <a:pPr marL="0" lvl="0" indent="0" algn="r" rtl="0">
              <a:spcBef>
                <a:spcPts val="0"/>
              </a:spcBef>
              <a:spcAft>
                <a:spcPts val="0"/>
              </a:spcAft>
              <a:buNone/>
            </a:pPr>
            <a:fld id="{00000000-1234-1234-1234-123412341234}" type="slidenum">
              <a:rPr lang="en-US"/>
              <a:t>24</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4"/>
        <p:cNvGrpSpPr/>
        <p:nvPr/>
      </p:nvGrpSpPr>
      <p:grpSpPr>
        <a:xfrm>
          <a:off x="0" y="0"/>
          <a:ext cx="0" cy="0"/>
          <a:chOff x="0" y="0"/>
          <a:chExt cx="0" cy="0"/>
        </a:xfrm>
      </p:grpSpPr>
      <p:sp>
        <p:nvSpPr>
          <p:cNvPr id="335" name="Google Shape;335;p28:notes"/>
          <p:cNvSpPr>
            <a:spLocks noGrp="1" noRot="1" noChangeAspect="1"/>
          </p:cNvSpPr>
          <p:nvPr>
            <p:ph type="sldImg" idx="2"/>
          </p:nvPr>
        </p:nvSpPr>
        <p:spPr>
          <a:xfrm>
            <a:off x="2914650" y="531813"/>
            <a:ext cx="3543300" cy="26574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6" name="Google Shape;336;p28:notes"/>
          <p:cNvSpPr txBox="1">
            <a:spLocks noGrp="1"/>
          </p:cNvSpPr>
          <p:nvPr>
            <p:ph type="body" idx="1"/>
          </p:nvPr>
        </p:nvSpPr>
        <p:spPr>
          <a:xfrm>
            <a:off x="937260" y="3366135"/>
            <a:ext cx="7498080" cy="3188970"/>
          </a:xfrm>
          <a:prstGeom prst="rect">
            <a:avLst/>
          </a:prstGeom>
          <a:noFill/>
          <a:ln>
            <a:noFill/>
          </a:ln>
        </p:spPr>
        <p:txBody>
          <a:bodyPr spcFirstLastPara="1" wrap="square" lIns="94025" tIns="47000" rIns="94025" bIns="47000" anchor="t" anchorCtr="0">
            <a:normAutofit/>
          </a:bodyPr>
          <a:lstStyle/>
          <a:p>
            <a:pPr marL="0" lvl="0" indent="0" algn="l" rtl="0">
              <a:spcBef>
                <a:spcPts val="0"/>
              </a:spcBef>
              <a:spcAft>
                <a:spcPts val="0"/>
              </a:spcAft>
              <a:buNone/>
            </a:pPr>
            <a:r>
              <a:rPr lang="en-US"/>
              <a:t>Enterprise Systems</a:t>
            </a:r>
            <a:endParaRPr/>
          </a:p>
        </p:txBody>
      </p:sp>
      <p:sp>
        <p:nvSpPr>
          <p:cNvPr id="337" name="Google Shape;337;p28:notes"/>
          <p:cNvSpPr txBox="1">
            <a:spLocks noGrp="1"/>
          </p:cNvSpPr>
          <p:nvPr>
            <p:ph type="sldNum" idx="12"/>
          </p:nvPr>
        </p:nvSpPr>
        <p:spPr>
          <a:xfrm>
            <a:off x="5308971" y="6731040"/>
            <a:ext cx="4061460" cy="354330"/>
          </a:xfrm>
          <a:prstGeom prst="rect">
            <a:avLst/>
          </a:prstGeom>
          <a:noFill/>
          <a:ln>
            <a:noFill/>
          </a:ln>
        </p:spPr>
        <p:txBody>
          <a:bodyPr spcFirstLastPara="1" wrap="square" lIns="94025" tIns="47000" rIns="94025" bIns="47000" anchor="b" anchorCtr="0">
            <a:noAutofit/>
          </a:bodyPr>
          <a:lstStyle/>
          <a:p>
            <a:pPr marL="0" lvl="0" indent="0" algn="r" rtl="0">
              <a:spcBef>
                <a:spcPts val="0"/>
              </a:spcBef>
              <a:spcAft>
                <a:spcPts val="0"/>
              </a:spcAft>
              <a:buNone/>
            </a:pPr>
            <a:fld id="{00000000-1234-1234-1234-123412341234}" type="slidenum">
              <a:rPr lang="en-US"/>
              <a:t>25</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2"/>
        <p:cNvGrpSpPr/>
        <p:nvPr/>
      </p:nvGrpSpPr>
      <p:grpSpPr>
        <a:xfrm>
          <a:off x="0" y="0"/>
          <a:ext cx="0" cy="0"/>
          <a:chOff x="0" y="0"/>
          <a:chExt cx="0" cy="0"/>
        </a:xfrm>
      </p:grpSpPr>
      <p:sp>
        <p:nvSpPr>
          <p:cNvPr id="363" name="Google Shape;363;p31:notes"/>
          <p:cNvSpPr>
            <a:spLocks noGrp="1" noRot="1" noChangeAspect="1"/>
          </p:cNvSpPr>
          <p:nvPr>
            <p:ph type="sldImg" idx="2"/>
          </p:nvPr>
        </p:nvSpPr>
        <p:spPr>
          <a:xfrm>
            <a:off x="2914650" y="531813"/>
            <a:ext cx="3543300" cy="26574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4" name="Google Shape;364;p31:notes"/>
          <p:cNvSpPr txBox="1">
            <a:spLocks noGrp="1"/>
          </p:cNvSpPr>
          <p:nvPr>
            <p:ph type="body" idx="1"/>
          </p:nvPr>
        </p:nvSpPr>
        <p:spPr>
          <a:xfrm>
            <a:off x="937260" y="3366135"/>
            <a:ext cx="7498080" cy="3188970"/>
          </a:xfrm>
          <a:prstGeom prst="rect">
            <a:avLst/>
          </a:prstGeom>
          <a:noFill/>
          <a:ln>
            <a:noFill/>
          </a:ln>
        </p:spPr>
        <p:txBody>
          <a:bodyPr spcFirstLastPara="1" wrap="square" lIns="94025" tIns="47000" rIns="94025" bIns="47000" anchor="t" anchorCtr="0">
            <a:normAutofit/>
          </a:bodyPr>
          <a:lstStyle/>
          <a:p>
            <a:pPr marL="0" lvl="0" indent="0" algn="l" rtl="0">
              <a:spcBef>
                <a:spcPts val="0"/>
              </a:spcBef>
              <a:spcAft>
                <a:spcPts val="0"/>
              </a:spcAft>
              <a:buNone/>
            </a:pPr>
            <a:r>
              <a:rPr lang="en-US"/>
              <a:t>Business Information Systems</a:t>
            </a:r>
            <a:endParaRPr/>
          </a:p>
          <a:p>
            <a:pPr marL="0" lvl="0" indent="0" algn="l" rtl="0">
              <a:spcBef>
                <a:spcPts val="360"/>
              </a:spcBef>
              <a:spcAft>
                <a:spcPts val="0"/>
              </a:spcAft>
              <a:buNone/>
            </a:pPr>
            <a:endParaRPr/>
          </a:p>
          <a:p>
            <a:pPr marL="0" lvl="0" indent="0" algn="l" rtl="0">
              <a:spcBef>
                <a:spcPts val="360"/>
              </a:spcBef>
              <a:spcAft>
                <a:spcPts val="0"/>
              </a:spcAft>
              <a:buNone/>
            </a:pPr>
            <a:r>
              <a:rPr lang="en-US"/>
              <a:t>Information systems are used in all functional areas of business organizations, such as:</a:t>
            </a:r>
            <a:endParaRPr/>
          </a:p>
          <a:p>
            <a:pPr marL="457200" lvl="1" indent="0" algn="l" rtl="0">
              <a:spcBef>
                <a:spcPts val="360"/>
              </a:spcBef>
              <a:spcAft>
                <a:spcPts val="0"/>
              </a:spcAft>
              <a:buNone/>
            </a:pPr>
            <a:r>
              <a:rPr lang="en-US"/>
              <a:t>Accounting and finance</a:t>
            </a:r>
            <a:endParaRPr/>
          </a:p>
          <a:p>
            <a:pPr marL="457200" lvl="1" indent="0" algn="l" rtl="0">
              <a:spcBef>
                <a:spcPts val="360"/>
              </a:spcBef>
              <a:spcAft>
                <a:spcPts val="0"/>
              </a:spcAft>
              <a:buNone/>
            </a:pPr>
            <a:r>
              <a:rPr lang="en-US"/>
              <a:t>Customer service</a:t>
            </a:r>
            <a:endParaRPr/>
          </a:p>
          <a:p>
            <a:pPr marL="457200" lvl="1" indent="0" algn="l" rtl="0">
              <a:spcBef>
                <a:spcPts val="360"/>
              </a:spcBef>
              <a:spcAft>
                <a:spcPts val="0"/>
              </a:spcAft>
              <a:buNone/>
            </a:pPr>
            <a:r>
              <a:rPr lang="en-US"/>
              <a:t>Human resources</a:t>
            </a:r>
            <a:endParaRPr/>
          </a:p>
          <a:p>
            <a:pPr marL="457200" lvl="1" indent="0" algn="l" rtl="0">
              <a:spcBef>
                <a:spcPts val="360"/>
              </a:spcBef>
              <a:spcAft>
                <a:spcPts val="0"/>
              </a:spcAft>
              <a:buNone/>
            </a:pPr>
            <a:r>
              <a:rPr lang="en-US"/>
              <a:t>Manufacturing</a:t>
            </a:r>
            <a:endParaRPr/>
          </a:p>
          <a:p>
            <a:pPr marL="457200" lvl="1" indent="0" algn="l" rtl="0">
              <a:spcBef>
                <a:spcPts val="360"/>
              </a:spcBef>
              <a:spcAft>
                <a:spcPts val="0"/>
              </a:spcAft>
              <a:buNone/>
            </a:pPr>
            <a:r>
              <a:rPr lang="en-US"/>
              <a:t>Research and development</a:t>
            </a:r>
            <a:endParaRPr/>
          </a:p>
          <a:p>
            <a:pPr marL="457200" lvl="1" indent="0" algn="l" rtl="0">
              <a:spcBef>
                <a:spcPts val="360"/>
              </a:spcBef>
              <a:spcAft>
                <a:spcPts val="0"/>
              </a:spcAft>
              <a:buNone/>
            </a:pPr>
            <a:r>
              <a:rPr lang="en-US"/>
              <a:t>Sales and marketing</a:t>
            </a:r>
            <a:endParaRPr/>
          </a:p>
          <a:p>
            <a:pPr marL="0" lvl="0" indent="0" algn="l" rtl="0">
              <a:spcBef>
                <a:spcPts val="360"/>
              </a:spcBef>
              <a:spcAft>
                <a:spcPts val="0"/>
              </a:spcAft>
              <a:buNone/>
            </a:pPr>
            <a:endParaRPr/>
          </a:p>
        </p:txBody>
      </p:sp>
      <p:sp>
        <p:nvSpPr>
          <p:cNvPr id="365" name="Google Shape;365;p31:notes"/>
          <p:cNvSpPr txBox="1">
            <a:spLocks noGrp="1"/>
          </p:cNvSpPr>
          <p:nvPr>
            <p:ph type="sldNum" idx="12"/>
          </p:nvPr>
        </p:nvSpPr>
        <p:spPr>
          <a:xfrm>
            <a:off x="5308971" y="6731040"/>
            <a:ext cx="4061460" cy="354330"/>
          </a:xfrm>
          <a:prstGeom prst="rect">
            <a:avLst/>
          </a:prstGeom>
          <a:noFill/>
          <a:ln>
            <a:noFill/>
          </a:ln>
        </p:spPr>
        <p:txBody>
          <a:bodyPr spcFirstLastPara="1" wrap="square" lIns="94025" tIns="47000" rIns="94025" bIns="47000" anchor="b" anchorCtr="0">
            <a:noAutofit/>
          </a:bodyPr>
          <a:lstStyle/>
          <a:p>
            <a:pPr marL="0" lvl="0" indent="0" algn="r" rtl="0">
              <a:spcBef>
                <a:spcPts val="0"/>
              </a:spcBef>
              <a:spcAft>
                <a:spcPts val="0"/>
              </a:spcAft>
              <a:buNone/>
            </a:pPr>
            <a:fld id="{00000000-1234-1234-1234-123412341234}" type="slidenum">
              <a:rPr lang="en-US"/>
              <a:t>26</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1"/>
        <p:cNvGrpSpPr/>
        <p:nvPr/>
      </p:nvGrpSpPr>
      <p:grpSpPr>
        <a:xfrm>
          <a:off x="0" y="0"/>
          <a:ext cx="0" cy="0"/>
          <a:chOff x="0" y="0"/>
          <a:chExt cx="0" cy="0"/>
        </a:xfrm>
      </p:grpSpPr>
      <p:sp>
        <p:nvSpPr>
          <p:cNvPr id="372" name="Google Shape;372;p32:notes"/>
          <p:cNvSpPr>
            <a:spLocks noGrp="1" noRot="1" noChangeAspect="1"/>
          </p:cNvSpPr>
          <p:nvPr>
            <p:ph type="sldImg" idx="2"/>
          </p:nvPr>
        </p:nvSpPr>
        <p:spPr>
          <a:xfrm>
            <a:off x="2914650" y="531813"/>
            <a:ext cx="3543300" cy="26574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73" name="Google Shape;373;p32:notes"/>
          <p:cNvSpPr txBox="1">
            <a:spLocks noGrp="1"/>
          </p:cNvSpPr>
          <p:nvPr>
            <p:ph type="body" idx="1"/>
          </p:nvPr>
        </p:nvSpPr>
        <p:spPr>
          <a:xfrm>
            <a:off x="937260" y="3366135"/>
            <a:ext cx="7498080" cy="3188970"/>
          </a:xfrm>
          <a:prstGeom prst="rect">
            <a:avLst/>
          </a:prstGeom>
          <a:noFill/>
          <a:ln>
            <a:noFill/>
          </a:ln>
        </p:spPr>
        <p:txBody>
          <a:bodyPr spcFirstLastPara="1" wrap="square" lIns="94025" tIns="47000" rIns="94025" bIns="47000" anchor="t" anchorCtr="0">
            <a:normAutofit/>
          </a:bodyPr>
          <a:lstStyle/>
          <a:p>
            <a:pPr marL="0" lvl="0" indent="0" algn="l" rtl="0">
              <a:spcBef>
                <a:spcPts val="0"/>
              </a:spcBef>
              <a:spcAft>
                <a:spcPts val="0"/>
              </a:spcAft>
              <a:buNone/>
            </a:pPr>
            <a:r>
              <a:rPr lang="en-US"/>
              <a:t>Enterprise Systems</a:t>
            </a:r>
            <a:endParaRPr/>
          </a:p>
          <a:p>
            <a:pPr marL="0" lvl="0" indent="0" algn="l" rtl="0">
              <a:spcBef>
                <a:spcPts val="360"/>
              </a:spcBef>
              <a:spcAft>
                <a:spcPts val="0"/>
              </a:spcAft>
              <a:buNone/>
            </a:pPr>
            <a:endParaRPr/>
          </a:p>
          <a:p>
            <a:pPr marL="0" lvl="0" indent="0" algn="l" rtl="0">
              <a:spcBef>
                <a:spcPts val="360"/>
              </a:spcBef>
              <a:spcAft>
                <a:spcPts val="0"/>
              </a:spcAft>
              <a:buNone/>
            </a:pPr>
            <a:r>
              <a:rPr lang="en-US"/>
              <a:t>Enterprise resource planning (ERP)</a:t>
            </a:r>
            <a:endParaRPr/>
          </a:p>
          <a:p>
            <a:pPr marL="457200" lvl="1" indent="0" algn="l" rtl="0">
              <a:spcBef>
                <a:spcPts val="360"/>
              </a:spcBef>
              <a:spcAft>
                <a:spcPts val="0"/>
              </a:spcAft>
              <a:buNone/>
            </a:pPr>
            <a:r>
              <a:rPr lang="en-US"/>
              <a:t>A set of integrated programs  </a:t>
            </a:r>
            <a:endParaRPr/>
          </a:p>
          <a:p>
            <a:pPr marL="457200" lvl="1" indent="0" algn="l" rtl="0">
              <a:spcBef>
                <a:spcPts val="360"/>
              </a:spcBef>
              <a:spcAft>
                <a:spcPts val="0"/>
              </a:spcAft>
              <a:buNone/>
            </a:pPr>
            <a:r>
              <a:rPr lang="en-US"/>
              <a:t>Manages the vital business operations for an entire multisite, global organization</a:t>
            </a:r>
            <a:endParaRPr/>
          </a:p>
          <a:p>
            <a:pPr marL="0" lvl="0" indent="0" algn="l" rtl="0">
              <a:spcBef>
                <a:spcPts val="360"/>
              </a:spcBef>
              <a:spcAft>
                <a:spcPts val="0"/>
              </a:spcAft>
              <a:buNone/>
            </a:pPr>
            <a:r>
              <a:rPr lang="en-US"/>
              <a:t>Most ERP systems provide integrated software to support manufacturing and finance</a:t>
            </a:r>
            <a:endParaRPr/>
          </a:p>
          <a:p>
            <a:pPr marL="457200" lvl="1" indent="0" algn="l" rtl="0">
              <a:spcBef>
                <a:spcPts val="360"/>
              </a:spcBef>
              <a:spcAft>
                <a:spcPts val="0"/>
              </a:spcAft>
              <a:buNone/>
            </a:pPr>
            <a:r>
              <a:rPr lang="en-US"/>
              <a:t>Also provide support for business analytics and e-business</a:t>
            </a:r>
            <a:endParaRPr/>
          </a:p>
          <a:p>
            <a:pPr marL="0" lvl="0" indent="0" algn="l" rtl="0">
              <a:spcBef>
                <a:spcPts val="360"/>
              </a:spcBef>
              <a:spcAft>
                <a:spcPts val="0"/>
              </a:spcAft>
              <a:buNone/>
            </a:pPr>
            <a:endParaRPr/>
          </a:p>
        </p:txBody>
      </p:sp>
      <p:sp>
        <p:nvSpPr>
          <p:cNvPr id="374" name="Google Shape;374;p32:notes"/>
          <p:cNvSpPr txBox="1">
            <a:spLocks noGrp="1"/>
          </p:cNvSpPr>
          <p:nvPr>
            <p:ph type="sldNum" idx="12"/>
          </p:nvPr>
        </p:nvSpPr>
        <p:spPr>
          <a:xfrm>
            <a:off x="5308971" y="6731040"/>
            <a:ext cx="4061460" cy="354330"/>
          </a:xfrm>
          <a:prstGeom prst="rect">
            <a:avLst/>
          </a:prstGeom>
          <a:noFill/>
          <a:ln>
            <a:noFill/>
          </a:ln>
        </p:spPr>
        <p:txBody>
          <a:bodyPr spcFirstLastPara="1" wrap="square" lIns="94025" tIns="47000" rIns="94025" bIns="47000" anchor="b" anchorCtr="0">
            <a:noAutofit/>
          </a:bodyPr>
          <a:lstStyle/>
          <a:p>
            <a:pPr marL="0" lvl="0" indent="0" algn="r" rtl="0">
              <a:spcBef>
                <a:spcPts val="0"/>
              </a:spcBef>
              <a:spcAft>
                <a:spcPts val="0"/>
              </a:spcAft>
              <a:buNone/>
            </a:pPr>
            <a:fld id="{00000000-1234-1234-1234-123412341234}" type="slidenum">
              <a:rPr lang="en-US"/>
              <a:t>27</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0"/>
        <p:cNvGrpSpPr/>
        <p:nvPr/>
      </p:nvGrpSpPr>
      <p:grpSpPr>
        <a:xfrm>
          <a:off x="0" y="0"/>
          <a:ext cx="0" cy="0"/>
          <a:chOff x="0" y="0"/>
          <a:chExt cx="0" cy="0"/>
        </a:xfrm>
      </p:grpSpPr>
      <p:sp>
        <p:nvSpPr>
          <p:cNvPr id="381" name="Google Shape;381;p33:notes"/>
          <p:cNvSpPr txBox="1">
            <a:spLocks noGrp="1"/>
          </p:cNvSpPr>
          <p:nvPr>
            <p:ph type="body" idx="1"/>
          </p:nvPr>
        </p:nvSpPr>
        <p:spPr>
          <a:xfrm>
            <a:off x="937260" y="3366135"/>
            <a:ext cx="7498080" cy="3188970"/>
          </a:xfrm>
          <a:prstGeom prst="rect">
            <a:avLst/>
          </a:prstGeom>
        </p:spPr>
        <p:txBody>
          <a:bodyPr spcFirstLastPara="1" wrap="square" lIns="94025" tIns="47000" rIns="94025" bIns="47000" anchor="t" anchorCtr="0">
            <a:noAutofit/>
          </a:bodyPr>
          <a:lstStyle/>
          <a:p>
            <a:pPr marL="0" lvl="0" indent="0" algn="l" rtl="0">
              <a:spcBef>
                <a:spcPts val="360"/>
              </a:spcBef>
              <a:spcAft>
                <a:spcPts val="0"/>
              </a:spcAft>
              <a:buNone/>
            </a:pPr>
            <a:endParaRPr/>
          </a:p>
        </p:txBody>
      </p:sp>
      <p:sp>
        <p:nvSpPr>
          <p:cNvPr id="382" name="Google Shape;382;p33:notes"/>
          <p:cNvSpPr>
            <a:spLocks noGrp="1" noRot="1" noChangeAspect="1"/>
          </p:cNvSpPr>
          <p:nvPr>
            <p:ph type="sldImg" idx="2"/>
          </p:nvPr>
        </p:nvSpPr>
        <p:spPr>
          <a:xfrm>
            <a:off x="2914650" y="531813"/>
            <a:ext cx="3543300" cy="26574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7"/>
        <p:cNvGrpSpPr/>
        <p:nvPr/>
      </p:nvGrpSpPr>
      <p:grpSpPr>
        <a:xfrm>
          <a:off x="0" y="0"/>
          <a:ext cx="0" cy="0"/>
          <a:chOff x="0" y="0"/>
          <a:chExt cx="0" cy="0"/>
        </a:xfrm>
      </p:grpSpPr>
      <p:sp>
        <p:nvSpPr>
          <p:cNvPr id="388" name="Google Shape;388;p34:notes"/>
          <p:cNvSpPr txBox="1">
            <a:spLocks noGrp="1"/>
          </p:cNvSpPr>
          <p:nvPr>
            <p:ph type="body" idx="1"/>
          </p:nvPr>
        </p:nvSpPr>
        <p:spPr>
          <a:xfrm>
            <a:off x="937260" y="3366135"/>
            <a:ext cx="7498080" cy="3188970"/>
          </a:xfrm>
          <a:prstGeom prst="rect">
            <a:avLst/>
          </a:prstGeom>
        </p:spPr>
        <p:txBody>
          <a:bodyPr spcFirstLastPara="1" wrap="square" lIns="94025" tIns="47000" rIns="94025" bIns="47000" anchor="t" anchorCtr="0">
            <a:noAutofit/>
          </a:bodyPr>
          <a:lstStyle/>
          <a:p>
            <a:pPr marL="0" lvl="0" indent="0" algn="l" rtl="0">
              <a:spcBef>
                <a:spcPts val="360"/>
              </a:spcBef>
              <a:spcAft>
                <a:spcPts val="0"/>
              </a:spcAft>
              <a:buNone/>
            </a:pPr>
            <a:endParaRPr/>
          </a:p>
        </p:txBody>
      </p:sp>
      <p:sp>
        <p:nvSpPr>
          <p:cNvPr id="389" name="Google Shape;389;p34:notes"/>
          <p:cNvSpPr>
            <a:spLocks noGrp="1" noRot="1" noChangeAspect="1"/>
          </p:cNvSpPr>
          <p:nvPr>
            <p:ph type="sldImg" idx="2"/>
          </p:nvPr>
        </p:nvSpPr>
        <p:spPr>
          <a:xfrm>
            <a:off x="2914650" y="531813"/>
            <a:ext cx="3543300" cy="26574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4"/>
        <p:cNvGrpSpPr/>
        <p:nvPr/>
      </p:nvGrpSpPr>
      <p:grpSpPr>
        <a:xfrm>
          <a:off x="0" y="0"/>
          <a:ext cx="0" cy="0"/>
          <a:chOff x="0" y="0"/>
          <a:chExt cx="0" cy="0"/>
        </a:xfrm>
      </p:grpSpPr>
      <p:sp>
        <p:nvSpPr>
          <p:cNvPr id="395" name="Google Shape;395;p35:notes"/>
          <p:cNvSpPr txBox="1">
            <a:spLocks noGrp="1"/>
          </p:cNvSpPr>
          <p:nvPr>
            <p:ph type="body" idx="1"/>
          </p:nvPr>
        </p:nvSpPr>
        <p:spPr>
          <a:xfrm>
            <a:off x="937260" y="3366135"/>
            <a:ext cx="7498080" cy="3188970"/>
          </a:xfrm>
          <a:prstGeom prst="rect">
            <a:avLst/>
          </a:prstGeom>
        </p:spPr>
        <p:txBody>
          <a:bodyPr spcFirstLastPara="1" wrap="square" lIns="94025" tIns="47000" rIns="94025" bIns="47000" anchor="t" anchorCtr="0">
            <a:noAutofit/>
          </a:bodyPr>
          <a:lstStyle/>
          <a:p>
            <a:pPr marL="0" lvl="0" indent="0" algn="l" rtl="0">
              <a:spcBef>
                <a:spcPts val="360"/>
              </a:spcBef>
              <a:spcAft>
                <a:spcPts val="0"/>
              </a:spcAft>
              <a:buNone/>
            </a:pPr>
            <a:endParaRPr/>
          </a:p>
        </p:txBody>
      </p:sp>
      <p:sp>
        <p:nvSpPr>
          <p:cNvPr id="396" name="Google Shape;396;p35:notes"/>
          <p:cNvSpPr>
            <a:spLocks noGrp="1" noRot="1" noChangeAspect="1"/>
          </p:cNvSpPr>
          <p:nvPr>
            <p:ph type="sldImg" idx="2"/>
          </p:nvPr>
        </p:nvSpPr>
        <p:spPr>
          <a:xfrm>
            <a:off x="2914650" y="531813"/>
            <a:ext cx="3543300" cy="26574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5"/>
        <p:cNvGrpSpPr/>
        <p:nvPr/>
      </p:nvGrpSpPr>
      <p:grpSpPr>
        <a:xfrm>
          <a:off x="0" y="0"/>
          <a:ext cx="0" cy="0"/>
          <a:chOff x="0" y="0"/>
          <a:chExt cx="0" cy="0"/>
        </a:xfrm>
      </p:grpSpPr>
      <p:sp>
        <p:nvSpPr>
          <p:cNvPr id="17" name="Google Shape;17;p2"/>
          <p:cNvSpPr txBox="1">
            <a:spLocks noGrp="1"/>
          </p:cNvSpPr>
          <p:nvPr>
            <p:ph type="body" idx="1"/>
          </p:nvPr>
        </p:nvSpPr>
        <p:spPr>
          <a:xfrm>
            <a:off x="628650" y="1216909"/>
            <a:ext cx="8152684" cy="4960055"/>
          </a:xfrm>
          <a:prstGeom prst="rect">
            <a:avLst/>
          </a:prstGeom>
          <a:noFill/>
          <a:ln>
            <a:noFill/>
          </a:ln>
        </p:spPr>
        <p:txBody>
          <a:bodyPr spcFirstLastPara="1" wrap="square" lIns="91425" tIns="45700" rIns="91425" bIns="45700" anchor="t" anchorCtr="0">
            <a:normAutofit/>
          </a:bodyPr>
          <a:lstStyle>
            <a:lvl1pPr marL="342900" lvl="0" indent="-257175" algn="l">
              <a:lnSpc>
                <a:spcPct val="90000"/>
              </a:lnSpc>
              <a:spcBef>
                <a:spcPts val="750"/>
              </a:spcBef>
              <a:spcAft>
                <a:spcPts val="0"/>
              </a:spcAft>
              <a:buClr>
                <a:schemeClr val="dk1"/>
              </a:buClr>
              <a:buSzPts val="1800"/>
              <a:buChar char="•"/>
              <a:defRPr>
                <a:latin typeface="+mj-lt"/>
              </a:defRPr>
            </a:lvl1pPr>
            <a:lvl2pPr marL="685800" lvl="1" indent="-257175" algn="l">
              <a:lnSpc>
                <a:spcPct val="90000"/>
              </a:lnSpc>
              <a:spcBef>
                <a:spcPts val="375"/>
              </a:spcBef>
              <a:spcAft>
                <a:spcPts val="0"/>
              </a:spcAft>
              <a:buClr>
                <a:schemeClr val="dk1"/>
              </a:buClr>
              <a:buSzPts val="1800"/>
              <a:buChar char="•"/>
              <a:defRPr/>
            </a:lvl2pPr>
            <a:lvl3pPr marL="1028700" lvl="2" indent="-257175" algn="l">
              <a:lnSpc>
                <a:spcPct val="90000"/>
              </a:lnSpc>
              <a:spcBef>
                <a:spcPts val="375"/>
              </a:spcBef>
              <a:spcAft>
                <a:spcPts val="0"/>
              </a:spcAft>
              <a:buClr>
                <a:schemeClr val="dk1"/>
              </a:buClr>
              <a:buSzPts val="1800"/>
              <a:buChar char="•"/>
              <a:defRPr/>
            </a:lvl3pPr>
            <a:lvl4pPr marL="1371600" lvl="3" indent="-257175" algn="l">
              <a:lnSpc>
                <a:spcPct val="90000"/>
              </a:lnSpc>
              <a:spcBef>
                <a:spcPts val="375"/>
              </a:spcBef>
              <a:spcAft>
                <a:spcPts val="0"/>
              </a:spcAft>
              <a:buClr>
                <a:schemeClr val="dk1"/>
              </a:buClr>
              <a:buSzPts val="1800"/>
              <a:buChar char="•"/>
              <a:defRPr/>
            </a:lvl4pPr>
            <a:lvl5pPr marL="1714500" lvl="4" indent="-257175" algn="l">
              <a:lnSpc>
                <a:spcPct val="90000"/>
              </a:lnSpc>
              <a:spcBef>
                <a:spcPts val="375"/>
              </a:spcBef>
              <a:spcAft>
                <a:spcPts val="0"/>
              </a:spcAft>
              <a:buClr>
                <a:schemeClr val="dk1"/>
              </a:buClr>
              <a:buSzPts val="1800"/>
              <a:buChar char="•"/>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pPr lvl="0"/>
            <a:r>
              <a:rPr lang="en-US"/>
              <a:t>Click to edit Master text styles</a:t>
            </a:r>
          </a:p>
        </p:txBody>
      </p:sp>
      <p:sp>
        <p:nvSpPr>
          <p:cNvPr id="18" name="Google Shape;18;p2"/>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dirty="0"/>
          </a:p>
        </p:txBody>
      </p:sp>
      <p:sp>
        <p:nvSpPr>
          <p:cNvPr id="19" name="Google Shape;19;p2"/>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Introduction to information system</a:t>
            </a:r>
          </a:p>
        </p:txBody>
      </p:sp>
      <p:sp>
        <p:nvSpPr>
          <p:cNvPr id="20" name="Google Shape;20;p2"/>
          <p:cNvSpPr txBox="1">
            <a:spLocks noGrp="1"/>
          </p:cNvSpPr>
          <p:nvPr>
            <p:ph type="sldNum" idx="12"/>
          </p:nvPr>
        </p:nvSpPr>
        <p:spPr>
          <a:xfrm>
            <a:off x="6457950" y="6356351"/>
            <a:ext cx="2323383"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9pPr>
          </a:lstStyle>
          <a:p>
            <a:fld id="{00000000-1234-1234-1234-123412341234}" type="slidenum">
              <a:rPr lang="en" smtClean="0"/>
              <a:pPr/>
              <a:t>‹#›</a:t>
            </a:fld>
            <a:endParaRPr lang="en" dirty="0"/>
          </a:p>
        </p:txBody>
      </p:sp>
      <p:sp>
        <p:nvSpPr>
          <p:cNvPr id="2" name="Google Shape;105;p15">
            <a:extLst>
              <a:ext uri="{FF2B5EF4-FFF2-40B4-BE49-F238E27FC236}">
                <a16:creationId xmlns:a16="http://schemas.microsoft.com/office/drawing/2014/main" id="{0F7C3998-0E25-0598-4A91-2C52EF38F77B}"/>
              </a:ext>
            </a:extLst>
          </p:cNvPr>
          <p:cNvSpPr/>
          <p:nvPr/>
        </p:nvSpPr>
        <p:spPr>
          <a:xfrm>
            <a:off x="0" y="-51139"/>
            <a:ext cx="9144000" cy="917414"/>
          </a:xfrm>
          <a:prstGeom prst="rect">
            <a:avLst/>
          </a:prstGeom>
          <a:solidFill>
            <a:srgbClr val="0132A6"/>
          </a:solidFill>
          <a:ln>
            <a:noFill/>
          </a:ln>
        </p:spPr>
        <p:txBody>
          <a:bodyPr spcFirstLastPara="1" wrap="square" lIns="68569" tIns="34275" rIns="68569" bIns="34275"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350" b="0" i="0" u="none" strike="noStrike" cap="none">
              <a:solidFill>
                <a:schemeClr val="lt1"/>
              </a:solidFill>
              <a:latin typeface="Calibri"/>
              <a:ea typeface="Calibri"/>
              <a:cs typeface="Calibri"/>
              <a:sym typeface="Calibri"/>
            </a:endParaRPr>
          </a:p>
        </p:txBody>
      </p:sp>
      <p:pic>
        <p:nvPicPr>
          <p:cNvPr id="3" name="Google Shape;106;p15" descr="A close-up of a person's face&#10;&#10;Description automatically generated with low confidence">
            <a:extLst>
              <a:ext uri="{FF2B5EF4-FFF2-40B4-BE49-F238E27FC236}">
                <a16:creationId xmlns:a16="http://schemas.microsoft.com/office/drawing/2014/main" id="{4565E4B0-63D9-66D9-9289-95786CFBC6A1}"/>
              </a:ext>
            </a:extLst>
          </p:cNvPr>
          <p:cNvPicPr preferRelativeResize="0"/>
          <p:nvPr/>
        </p:nvPicPr>
        <p:blipFill rotWithShape="1">
          <a:blip r:embed="rId2">
            <a:alphaModFix/>
          </a:blip>
          <a:srcRect/>
          <a:stretch/>
        </p:blipFill>
        <p:spPr>
          <a:xfrm>
            <a:off x="65676" y="215278"/>
            <a:ext cx="1409135" cy="384580"/>
          </a:xfrm>
          <a:prstGeom prst="rect">
            <a:avLst/>
          </a:prstGeom>
          <a:noFill/>
          <a:ln>
            <a:noFill/>
          </a:ln>
        </p:spPr>
      </p:pic>
      <p:sp>
        <p:nvSpPr>
          <p:cNvPr id="16" name="Google Shape;16;p2"/>
          <p:cNvSpPr txBox="1">
            <a:spLocks noGrp="1"/>
          </p:cNvSpPr>
          <p:nvPr>
            <p:ph type="title"/>
          </p:nvPr>
        </p:nvSpPr>
        <p:spPr>
          <a:xfrm>
            <a:off x="1634576" y="185738"/>
            <a:ext cx="7146758" cy="414120"/>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sz="2700" b="1">
                <a:solidFill>
                  <a:schemeClr val="bg1"/>
                </a:solidFill>
                <a:latin typeface="+mj-lt"/>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dirty="0"/>
          </a:p>
        </p:txBody>
      </p:sp>
    </p:spTree>
    <p:extLst>
      <p:ext uri="{BB962C8B-B14F-4D97-AF65-F5344CB8AC3E}">
        <p14:creationId xmlns:p14="http://schemas.microsoft.com/office/powerpoint/2010/main" val="41994373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21"/>
        <p:cNvGrpSpPr/>
        <p:nvPr/>
      </p:nvGrpSpPr>
      <p:grpSpPr>
        <a:xfrm>
          <a:off x="0" y="0"/>
          <a:ext cx="0" cy="0"/>
          <a:chOff x="0" y="0"/>
          <a:chExt cx="0" cy="0"/>
        </a:xfrm>
      </p:grpSpPr>
      <p:sp>
        <p:nvSpPr>
          <p:cNvPr id="22" name="Google Shape;22;p3"/>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3"/>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Introduction to information system</a:t>
            </a:r>
          </a:p>
        </p:txBody>
      </p:sp>
      <p:sp>
        <p:nvSpPr>
          <p:cNvPr id="2" name="Google Shape;17;p2">
            <a:extLst>
              <a:ext uri="{FF2B5EF4-FFF2-40B4-BE49-F238E27FC236}">
                <a16:creationId xmlns:a16="http://schemas.microsoft.com/office/drawing/2014/main" id="{08919821-6F89-01B8-3072-EB2E7A251A0B}"/>
              </a:ext>
            </a:extLst>
          </p:cNvPr>
          <p:cNvSpPr txBox="1">
            <a:spLocks noGrp="1"/>
          </p:cNvSpPr>
          <p:nvPr>
            <p:ph type="body" idx="1"/>
          </p:nvPr>
        </p:nvSpPr>
        <p:spPr>
          <a:xfrm>
            <a:off x="628650" y="1216909"/>
            <a:ext cx="8152684" cy="4960055"/>
          </a:xfrm>
          <a:prstGeom prst="rect">
            <a:avLst/>
          </a:prstGeom>
          <a:noFill/>
          <a:ln>
            <a:noFill/>
          </a:ln>
        </p:spPr>
        <p:txBody>
          <a:bodyPr spcFirstLastPara="1" wrap="square" lIns="91425" tIns="45700" rIns="91425" bIns="45700" anchor="t" anchorCtr="0">
            <a:normAutofit/>
          </a:bodyPr>
          <a:lstStyle>
            <a:lvl1pPr marL="342900" lvl="0" indent="-257175" algn="l">
              <a:lnSpc>
                <a:spcPct val="90000"/>
              </a:lnSpc>
              <a:spcBef>
                <a:spcPts val="750"/>
              </a:spcBef>
              <a:spcAft>
                <a:spcPts val="0"/>
              </a:spcAft>
              <a:buClr>
                <a:schemeClr val="dk1"/>
              </a:buClr>
              <a:buSzPts val="1800"/>
              <a:buChar char="•"/>
              <a:defRPr>
                <a:latin typeface="+mj-lt"/>
              </a:defRPr>
            </a:lvl1pPr>
            <a:lvl2pPr marL="685800" lvl="1" indent="-257175" algn="l">
              <a:lnSpc>
                <a:spcPct val="90000"/>
              </a:lnSpc>
              <a:spcBef>
                <a:spcPts val="375"/>
              </a:spcBef>
              <a:spcAft>
                <a:spcPts val="0"/>
              </a:spcAft>
              <a:buClr>
                <a:schemeClr val="dk1"/>
              </a:buClr>
              <a:buSzPts val="1800"/>
              <a:buChar char="•"/>
              <a:defRPr/>
            </a:lvl2pPr>
            <a:lvl3pPr marL="1028700" lvl="2" indent="-257175" algn="l">
              <a:lnSpc>
                <a:spcPct val="90000"/>
              </a:lnSpc>
              <a:spcBef>
                <a:spcPts val="375"/>
              </a:spcBef>
              <a:spcAft>
                <a:spcPts val="0"/>
              </a:spcAft>
              <a:buClr>
                <a:schemeClr val="dk1"/>
              </a:buClr>
              <a:buSzPts val="1800"/>
              <a:buChar char="•"/>
              <a:defRPr/>
            </a:lvl3pPr>
            <a:lvl4pPr marL="1371600" lvl="3" indent="-257175" algn="l">
              <a:lnSpc>
                <a:spcPct val="90000"/>
              </a:lnSpc>
              <a:spcBef>
                <a:spcPts val="375"/>
              </a:spcBef>
              <a:spcAft>
                <a:spcPts val="0"/>
              </a:spcAft>
              <a:buClr>
                <a:schemeClr val="dk1"/>
              </a:buClr>
              <a:buSzPts val="1800"/>
              <a:buChar char="•"/>
              <a:defRPr/>
            </a:lvl4pPr>
            <a:lvl5pPr marL="1714500" lvl="4" indent="-257175" algn="l">
              <a:lnSpc>
                <a:spcPct val="90000"/>
              </a:lnSpc>
              <a:spcBef>
                <a:spcPts val="375"/>
              </a:spcBef>
              <a:spcAft>
                <a:spcPts val="0"/>
              </a:spcAft>
              <a:buClr>
                <a:schemeClr val="dk1"/>
              </a:buClr>
              <a:buSzPts val="1800"/>
              <a:buChar char="•"/>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pPr lvl="0"/>
            <a:r>
              <a:rPr lang="en-US"/>
              <a:t>Click to edit Master text styles</a:t>
            </a:r>
          </a:p>
        </p:txBody>
      </p:sp>
      <p:sp>
        <p:nvSpPr>
          <p:cNvPr id="3" name="Google Shape;20;p2">
            <a:extLst>
              <a:ext uri="{FF2B5EF4-FFF2-40B4-BE49-F238E27FC236}">
                <a16:creationId xmlns:a16="http://schemas.microsoft.com/office/drawing/2014/main" id="{A6228EDC-91D9-7C19-D11C-4193036C2319}"/>
              </a:ext>
            </a:extLst>
          </p:cNvPr>
          <p:cNvSpPr txBox="1">
            <a:spLocks/>
          </p:cNvSpPr>
          <p:nvPr/>
        </p:nvSpPr>
        <p:spPr>
          <a:xfrm>
            <a:off x="6457950" y="6307138"/>
            <a:ext cx="2323383" cy="365125"/>
          </a:xfrm>
          <a:prstGeom prst="rect">
            <a:avLst/>
          </a:prstGeom>
          <a:noFill/>
          <a:ln>
            <a:noFill/>
          </a:ln>
        </p:spPr>
        <p:txBody>
          <a:bodyPr spcFirstLastPara="1" wrap="square" lIns="68569" tIns="34275" rIns="68569" bIns="34275" anchor="ctr" anchorCtr="0">
            <a:noAutofit/>
          </a:bodyPr>
          <a:lstStyle>
            <a:defPPr marR="0" lvl="0" algn="l" rtl="0">
              <a:lnSpc>
                <a:spcPct val="100000"/>
              </a:lnSpc>
              <a:spcBef>
                <a:spcPts val="0"/>
              </a:spcBef>
              <a:spcAft>
                <a:spcPts val="0"/>
              </a:spcAft>
            </a:defPPr>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00000000-1234-1234-1234-123412341234}" type="slidenum">
              <a:rPr lang="en" sz="900" smtClean="0"/>
              <a:pPr/>
              <a:t>‹#›</a:t>
            </a:fld>
            <a:endParaRPr lang="en" sz="900" dirty="0"/>
          </a:p>
        </p:txBody>
      </p:sp>
      <p:sp>
        <p:nvSpPr>
          <p:cNvPr id="4" name="Google Shape;105;p15">
            <a:extLst>
              <a:ext uri="{FF2B5EF4-FFF2-40B4-BE49-F238E27FC236}">
                <a16:creationId xmlns:a16="http://schemas.microsoft.com/office/drawing/2014/main" id="{4DE8C174-78B2-D5BB-4A35-E85DB14583F4}"/>
              </a:ext>
            </a:extLst>
          </p:cNvPr>
          <p:cNvSpPr/>
          <p:nvPr/>
        </p:nvSpPr>
        <p:spPr>
          <a:xfrm>
            <a:off x="0" y="-51139"/>
            <a:ext cx="9144000" cy="917414"/>
          </a:xfrm>
          <a:prstGeom prst="rect">
            <a:avLst/>
          </a:prstGeom>
          <a:solidFill>
            <a:srgbClr val="0132A6"/>
          </a:solidFill>
          <a:ln>
            <a:noFill/>
          </a:ln>
        </p:spPr>
        <p:txBody>
          <a:bodyPr spcFirstLastPara="1" wrap="square" lIns="68569" tIns="34275" rIns="68569" bIns="34275"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350" b="0" i="0" u="none" strike="noStrike" cap="none">
              <a:solidFill>
                <a:schemeClr val="lt1"/>
              </a:solidFill>
              <a:latin typeface="Calibri"/>
              <a:ea typeface="Calibri"/>
              <a:cs typeface="Calibri"/>
              <a:sym typeface="Calibri"/>
            </a:endParaRPr>
          </a:p>
        </p:txBody>
      </p:sp>
      <p:pic>
        <p:nvPicPr>
          <p:cNvPr id="5" name="Google Shape;106;p15" descr="A close-up of a person's face&#10;&#10;Description automatically generated with low confidence">
            <a:extLst>
              <a:ext uri="{FF2B5EF4-FFF2-40B4-BE49-F238E27FC236}">
                <a16:creationId xmlns:a16="http://schemas.microsoft.com/office/drawing/2014/main" id="{45283B06-0E36-01D3-2A79-C321D8D89B25}"/>
              </a:ext>
            </a:extLst>
          </p:cNvPr>
          <p:cNvPicPr preferRelativeResize="0"/>
          <p:nvPr/>
        </p:nvPicPr>
        <p:blipFill rotWithShape="1">
          <a:blip r:embed="rId2">
            <a:alphaModFix/>
          </a:blip>
          <a:srcRect/>
          <a:stretch/>
        </p:blipFill>
        <p:spPr>
          <a:xfrm>
            <a:off x="65676" y="215278"/>
            <a:ext cx="1409135" cy="414120"/>
          </a:xfrm>
          <a:prstGeom prst="rect">
            <a:avLst/>
          </a:prstGeom>
          <a:noFill/>
          <a:ln>
            <a:noFill/>
          </a:ln>
        </p:spPr>
      </p:pic>
      <p:sp>
        <p:nvSpPr>
          <p:cNvPr id="6" name="Google Shape;16;p2">
            <a:extLst>
              <a:ext uri="{FF2B5EF4-FFF2-40B4-BE49-F238E27FC236}">
                <a16:creationId xmlns:a16="http://schemas.microsoft.com/office/drawing/2014/main" id="{74C73D95-90C2-93C1-A2AD-2E6534365D22}"/>
              </a:ext>
            </a:extLst>
          </p:cNvPr>
          <p:cNvSpPr txBox="1">
            <a:spLocks noGrp="1"/>
          </p:cNvSpPr>
          <p:nvPr>
            <p:ph type="title"/>
          </p:nvPr>
        </p:nvSpPr>
        <p:spPr>
          <a:xfrm>
            <a:off x="1634576" y="185738"/>
            <a:ext cx="7146758" cy="414120"/>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sz="2700" b="1">
                <a:solidFill>
                  <a:schemeClr val="bg1"/>
                </a:solidFill>
                <a:latin typeface="+mj-lt"/>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dirty="0"/>
          </a:p>
        </p:txBody>
      </p:sp>
    </p:spTree>
    <p:extLst>
      <p:ext uri="{BB962C8B-B14F-4D97-AF65-F5344CB8AC3E}">
        <p14:creationId xmlns:p14="http://schemas.microsoft.com/office/powerpoint/2010/main" val="34354831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25"/>
        <p:cNvGrpSpPr/>
        <p:nvPr/>
      </p:nvGrpSpPr>
      <p:grpSpPr>
        <a:xfrm>
          <a:off x="0" y="0"/>
          <a:ext cx="0" cy="0"/>
          <a:chOff x="0" y="0"/>
          <a:chExt cx="0" cy="0"/>
        </a:xfrm>
      </p:grpSpPr>
      <p:sp>
        <p:nvSpPr>
          <p:cNvPr id="26" name="Google Shape;26;p4"/>
          <p:cNvSpPr txBox="1">
            <a:spLocks noGrp="1"/>
          </p:cNvSpPr>
          <p:nvPr>
            <p:ph type="title"/>
          </p:nvPr>
        </p:nvSpPr>
        <p:spPr>
          <a:xfrm>
            <a:off x="311700" y="2867800"/>
            <a:ext cx="8520600" cy="1122400"/>
          </a:xfrm>
          <a:prstGeom prst="rect">
            <a:avLst/>
          </a:prstGeom>
          <a:noFill/>
          <a:ln>
            <a:noFill/>
          </a:ln>
        </p:spPr>
        <p:txBody>
          <a:bodyPr spcFirstLastPara="1" wrap="square" lIns="91425" tIns="91425" rIns="91425" bIns="91425" anchor="ctr" anchorCtr="0">
            <a:normAutofit/>
          </a:bodyPr>
          <a:lstStyle>
            <a:lvl1pPr lvl="0" algn="ctr">
              <a:lnSpc>
                <a:spcPct val="90000"/>
              </a:lnSpc>
              <a:spcBef>
                <a:spcPts val="0"/>
              </a:spcBef>
              <a:spcAft>
                <a:spcPts val="0"/>
              </a:spcAft>
              <a:buClr>
                <a:schemeClr val="dk1"/>
              </a:buClr>
              <a:buSzPts val="3600"/>
              <a:buFont typeface="Calibri"/>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r>
              <a:rPr lang="en-US"/>
              <a:t>Click to edit Master title style</a:t>
            </a:r>
            <a:endParaRPr/>
          </a:p>
        </p:txBody>
      </p:sp>
      <p:sp>
        <p:nvSpPr>
          <p:cNvPr id="27" name="Google Shape;27;p4"/>
          <p:cNvSpPr txBox="1">
            <a:spLocks noGrp="1"/>
          </p:cNvSpPr>
          <p:nvPr>
            <p:ph type="sldNum" idx="12"/>
          </p:nvPr>
        </p:nvSpPr>
        <p:spPr>
          <a:xfrm>
            <a:off x="8472458" y="6217623"/>
            <a:ext cx="5487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888888"/>
              </a:buClr>
              <a:buSzPts val="1200"/>
              <a:buFont typeface="Calibri"/>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900" b="0" i="0" u="none" strike="noStrike" cap="none">
                <a:solidFill>
                  <a:srgbClr val="888888"/>
                </a:solidFill>
                <a:latin typeface="Calibri"/>
                <a:ea typeface="Calibri"/>
                <a:cs typeface="Calibri"/>
                <a:sym typeface="Calibri"/>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28635700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28"/>
        <p:cNvGrpSpPr/>
        <p:nvPr/>
      </p:nvGrpSpPr>
      <p:grpSpPr>
        <a:xfrm>
          <a:off x="0" y="0"/>
          <a:ext cx="0" cy="0"/>
          <a:chOff x="0" y="0"/>
          <a:chExt cx="0" cy="0"/>
        </a:xfrm>
      </p:grpSpPr>
      <p:sp>
        <p:nvSpPr>
          <p:cNvPr id="30" name="Google Shape;30;p5"/>
          <p:cNvSpPr txBox="1">
            <a:spLocks noGrp="1"/>
          </p:cNvSpPr>
          <p:nvPr>
            <p:ph type="subTitle" idx="1"/>
          </p:nvPr>
        </p:nvSpPr>
        <p:spPr>
          <a:xfrm>
            <a:off x="1143000" y="3602038"/>
            <a:ext cx="6858000" cy="1655762"/>
          </a:xfrm>
          <a:prstGeom prst="rect">
            <a:avLst/>
          </a:prstGeom>
          <a:noFill/>
          <a:ln>
            <a:noFill/>
          </a:ln>
        </p:spPr>
        <p:txBody>
          <a:bodyPr spcFirstLastPara="1" wrap="square" lIns="91425" tIns="45700" rIns="91425" bIns="45700" anchor="t" anchorCtr="0">
            <a:normAutofit/>
          </a:bodyPr>
          <a:lstStyle>
            <a:lvl1pPr lvl="0" algn="r">
              <a:lnSpc>
                <a:spcPct val="90000"/>
              </a:lnSpc>
              <a:spcBef>
                <a:spcPts val="750"/>
              </a:spcBef>
              <a:spcAft>
                <a:spcPts val="0"/>
              </a:spcAft>
              <a:buClr>
                <a:schemeClr val="dk1"/>
              </a:buClr>
              <a:buSzPts val="2400"/>
              <a:buNone/>
              <a:defRPr sz="1500">
                <a:latin typeface="Montserrat" panose="00000500000000000000" pitchFamily="2" charset="0"/>
              </a:defRPr>
            </a:lvl1pPr>
            <a:lvl2pPr lvl="1" algn="ctr">
              <a:lnSpc>
                <a:spcPct val="90000"/>
              </a:lnSpc>
              <a:spcBef>
                <a:spcPts val="375"/>
              </a:spcBef>
              <a:spcAft>
                <a:spcPts val="0"/>
              </a:spcAft>
              <a:buClr>
                <a:schemeClr val="dk1"/>
              </a:buClr>
              <a:buSzPts val="2000"/>
              <a:buNone/>
              <a:defRPr sz="1500"/>
            </a:lvl2pPr>
            <a:lvl3pPr lvl="2" algn="ctr">
              <a:lnSpc>
                <a:spcPct val="90000"/>
              </a:lnSpc>
              <a:spcBef>
                <a:spcPts val="375"/>
              </a:spcBef>
              <a:spcAft>
                <a:spcPts val="0"/>
              </a:spcAft>
              <a:buClr>
                <a:schemeClr val="dk1"/>
              </a:buClr>
              <a:buSzPts val="1800"/>
              <a:buNone/>
              <a:defRPr sz="1350"/>
            </a:lvl3pPr>
            <a:lvl4pPr lvl="3" algn="ctr">
              <a:lnSpc>
                <a:spcPct val="90000"/>
              </a:lnSpc>
              <a:spcBef>
                <a:spcPts val="375"/>
              </a:spcBef>
              <a:spcAft>
                <a:spcPts val="0"/>
              </a:spcAft>
              <a:buClr>
                <a:schemeClr val="dk1"/>
              </a:buClr>
              <a:buSzPts val="1600"/>
              <a:buNone/>
              <a:defRPr sz="1200"/>
            </a:lvl4pPr>
            <a:lvl5pPr lvl="4" algn="ctr">
              <a:lnSpc>
                <a:spcPct val="90000"/>
              </a:lnSpc>
              <a:spcBef>
                <a:spcPts val="375"/>
              </a:spcBef>
              <a:spcAft>
                <a:spcPts val="0"/>
              </a:spcAft>
              <a:buClr>
                <a:schemeClr val="dk1"/>
              </a:buClr>
              <a:buSzPts val="1600"/>
              <a:buNone/>
              <a:defRPr sz="1200"/>
            </a:lvl5pPr>
            <a:lvl6pPr lvl="5" algn="ctr">
              <a:lnSpc>
                <a:spcPct val="90000"/>
              </a:lnSpc>
              <a:spcBef>
                <a:spcPts val="375"/>
              </a:spcBef>
              <a:spcAft>
                <a:spcPts val="0"/>
              </a:spcAft>
              <a:buClr>
                <a:schemeClr val="dk1"/>
              </a:buClr>
              <a:buSzPts val="1600"/>
              <a:buNone/>
              <a:defRPr sz="1200"/>
            </a:lvl6pPr>
            <a:lvl7pPr lvl="6" algn="ctr">
              <a:lnSpc>
                <a:spcPct val="90000"/>
              </a:lnSpc>
              <a:spcBef>
                <a:spcPts val="375"/>
              </a:spcBef>
              <a:spcAft>
                <a:spcPts val="0"/>
              </a:spcAft>
              <a:buClr>
                <a:schemeClr val="dk1"/>
              </a:buClr>
              <a:buSzPts val="1600"/>
              <a:buNone/>
              <a:defRPr sz="1200"/>
            </a:lvl7pPr>
            <a:lvl8pPr lvl="7" algn="ctr">
              <a:lnSpc>
                <a:spcPct val="90000"/>
              </a:lnSpc>
              <a:spcBef>
                <a:spcPts val="375"/>
              </a:spcBef>
              <a:spcAft>
                <a:spcPts val="0"/>
              </a:spcAft>
              <a:buClr>
                <a:schemeClr val="dk1"/>
              </a:buClr>
              <a:buSzPts val="1600"/>
              <a:buNone/>
              <a:defRPr sz="1200"/>
            </a:lvl8pPr>
            <a:lvl9pPr lvl="8" algn="ctr">
              <a:lnSpc>
                <a:spcPct val="90000"/>
              </a:lnSpc>
              <a:spcBef>
                <a:spcPts val="375"/>
              </a:spcBef>
              <a:spcAft>
                <a:spcPts val="0"/>
              </a:spcAft>
              <a:buClr>
                <a:schemeClr val="dk1"/>
              </a:buClr>
              <a:buSzPts val="1600"/>
              <a:buNone/>
              <a:defRPr sz="1200"/>
            </a:lvl9pPr>
          </a:lstStyle>
          <a:p>
            <a:r>
              <a:rPr lang="en-US"/>
              <a:t>Click to edit Master subtitle style</a:t>
            </a:r>
            <a:endParaRPr dirty="0"/>
          </a:p>
        </p:txBody>
      </p:sp>
      <p:sp>
        <p:nvSpPr>
          <p:cNvPr id="31" name="Google Shape;31;p5"/>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5"/>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Introduction to information system</a:t>
            </a:r>
          </a:p>
        </p:txBody>
      </p:sp>
      <p:sp>
        <p:nvSpPr>
          <p:cNvPr id="33" name="Google Shape;33;p5"/>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9pPr>
          </a:lstStyle>
          <a:p>
            <a:fld id="{00000000-1234-1234-1234-123412341234}" type="slidenum">
              <a:rPr lang="en" smtClean="0"/>
              <a:pPr/>
              <a:t>‹#›</a:t>
            </a:fld>
            <a:endParaRPr lang="en"/>
          </a:p>
        </p:txBody>
      </p:sp>
      <p:pic>
        <p:nvPicPr>
          <p:cNvPr id="2" name="Google Shape;91;p14">
            <a:extLst>
              <a:ext uri="{FF2B5EF4-FFF2-40B4-BE49-F238E27FC236}">
                <a16:creationId xmlns:a16="http://schemas.microsoft.com/office/drawing/2014/main" id="{D8498B56-3FFB-9A90-0E58-964B1F274A73}"/>
              </a:ext>
            </a:extLst>
          </p:cNvPr>
          <p:cNvPicPr preferRelativeResize="0"/>
          <p:nvPr userDrawn="1"/>
        </p:nvPicPr>
        <p:blipFill rotWithShape="1">
          <a:blip r:embed="rId2">
            <a:alphaModFix/>
          </a:blip>
          <a:srcRect b="40037"/>
          <a:stretch/>
        </p:blipFill>
        <p:spPr>
          <a:xfrm>
            <a:off x="193497" y="413658"/>
            <a:ext cx="2477606" cy="853367"/>
          </a:xfrm>
          <a:prstGeom prst="rect">
            <a:avLst/>
          </a:prstGeom>
          <a:noFill/>
          <a:ln>
            <a:noFill/>
          </a:ln>
        </p:spPr>
      </p:pic>
      <p:sp>
        <p:nvSpPr>
          <p:cNvPr id="3" name="Google Shape;92;p14">
            <a:extLst>
              <a:ext uri="{FF2B5EF4-FFF2-40B4-BE49-F238E27FC236}">
                <a16:creationId xmlns:a16="http://schemas.microsoft.com/office/drawing/2014/main" id="{1701E78D-1E89-7720-C160-8CCDA67E4251}"/>
              </a:ext>
            </a:extLst>
          </p:cNvPr>
          <p:cNvSpPr/>
          <p:nvPr/>
        </p:nvSpPr>
        <p:spPr>
          <a:xfrm>
            <a:off x="269421" y="413657"/>
            <a:ext cx="8605125" cy="6335400"/>
          </a:xfrm>
          <a:prstGeom prst="rect">
            <a:avLst/>
          </a:prstGeom>
          <a:noFill/>
          <a:ln w="12700" cap="flat" cmpd="sng">
            <a:solidFill>
              <a:srgbClr val="0132A6"/>
            </a:solidFill>
            <a:prstDash val="solid"/>
            <a:miter lim="800000"/>
            <a:headEnd type="none" w="sm" len="sm"/>
            <a:tailEnd type="none" w="sm" len="sm"/>
          </a:ln>
        </p:spPr>
        <p:txBody>
          <a:bodyPr spcFirstLastPara="1" wrap="square" lIns="68569" tIns="34275" rIns="68569" bIns="34275"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350" b="0" i="0" u="none" strike="noStrike" cap="none">
              <a:solidFill>
                <a:schemeClr val="lt1"/>
              </a:solidFill>
              <a:latin typeface="Calibri"/>
              <a:ea typeface="Calibri"/>
              <a:cs typeface="Calibri"/>
              <a:sym typeface="Calibri"/>
            </a:endParaRPr>
          </a:p>
        </p:txBody>
      </p:sp>
      <p:pic>
        <p:nvPicPr>
          <p:cNvPr id="4" name="Google Shape;93;p14" descr="A picture containing chart&#10;&#10;Description automatically generated">
            <a:extLst>
              <a:ext uri="{FF2B5EF4-FFF2-40B4-BE49-F238E27FC236}">
                <a16:creationId xmlns:a16="http://schemas.microsoft.com/office/drawing/2014/main" id="{F143D8D6-5FAA-DA1F-5886-74F658BD7EB1}"/>
              </a:ext>
            </a:extLst>
          </p:cNvPr>
          <p:cNvPicPr preferRelativeResize="0"/>
          <p:nvPr/>
        </p:nvPicPr>
        <p:blipFill rotWithShape="1">
          <a:blip r:embed="rId3">
            <a:alphaModFix/>
          </a:blip>
          <a:srcRect/>
          <a:stretch/>
        </p:blipFill>
        <p:spPr>
          <a:xfrm>
            <a:off x="-194790" y="5106642"/>
            <a:ext cx="2256287" cy="1950724"/>
          </a:xfrm>
          <a:prstGeom prst="rect">
            <a:avLst/>
          </a:prstGeom>
          <a:noFill/>
          <a:ln>
            <a:noFill/>
          </a:ln>
        </p:spPr>
      </p:pic>
      <p:sp>
        <p:nvSpPr>
          <p:cNvPr id="5" name="Google Shape;94;p14">
            <a:extLst>
              <a:ext uri="{FF2B5EF4-FFF2-40B4-BE49-F238E27FC236}">
                <a16:creationId xmlns:a16="http://schemas.microsoft.com/office/drawing/2014/main" id="{6070D658-871E-6117-9690-E779B1C80DBB}"/>
              </a:ext>
            </a:extLst>
          </p:cNvPr>
          <p:cNvSpPr/>
          <p:nvPr/>
        </p:nvSpPr>
        <p:spPr>
          <a:xfrm>
            <a:off x="616148" y="2758283"/>
            <a:ext cx="8258429" cy="843754"/>
          </a:xfrm>
          <a:prstGeom prst="rect">
            <a:avLst/>
          </a:prstGeom>
          <a:solidFill>
            <a:srgbClr val="0132A6"/>
          </a:solidFill>
          <a:ln>
            <a:noFill/>
          </a:ln>
        </p:spPr>
        <p:txBody>
          <a:bodyPr spcFirstLastPara="1" wrap="square" lIns="68569" tIns="34275" rIns="68569" bIns="34275"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350" b="0" i="0" u="none" strike="noStrike" cap="none" dirty="0">
              <a:solidFill>
                <a:schemeClr val="lt1"/>
              </a:solidFill>
              <a:latin typeface="Calibri"/>
              <a:ea typeface="Calibri"/>
              <a:cs typeface="Calibri"/>
              <a:sym typeface="Calibri"/>
            </a:endParaRPr>
          </a:p>
        </p:txBody>
      </p:sp>
      <p:sp>
        <p:nvSpPr>
          <p:cNvPr id="29" name="Google Shape;29;p5"/>
          <p:cNvSpPr txBox="1">
            <a:spLocks noGrp="1"/>
          </p:cNvSpPr>
          <p:nvPr>
            <p:ph type="ctrTitle"/>
          </p:nvPr>
        </p:nvSpPr>
        <p:spPr>
          <a:xfrm>
            <a:off x="1143000" y="2758282"/>
            <a:ext cx="6858000" cy="816175"/>
          </a:xfrm>
          <a:prstGeom prst="rect">
            <a:avLst/>
          </a:prstGeom>
          <a:noFill/>
          <a:ln>
            <a:noFill/>
          </a:ln>
        </p:spPr>
        <p:txBody>
          <a:bodyPr spcFirstLastPara="1" wrap="square" lIns="91425" tIns="45700" rIns="91425" bIns="45700" anchor="ctr" anchorCtr="0">
            <a:noAutofit/>
          </a:bodyPr>
          <a:lstStyle>
            <a:lvl1pPr lvl="0" algn="ctr">
              <a:lnSpc>
                <a:spcPct val="90000"/>
              </a:lnSpc>
              <a:spcBef>
                <a:spcPts val="0"/>
              </a:spcBef>
              <a:spcAft>
                <a:spcPts val="0"/>
              </a:spcAft>
              <a:buClr>
                <a:schemeClr val="dk1"/>
              </a:buClr>
              <a:buSzPts val="6000"/>
              <a:buFont typeface="Calibri"/>
              <a:buNone/>
              <a:defRPr sz="2400" b="1">
                <a:solidFill>
                  <a:schemeClr val="bg1"/>
                </a:solidFill>
                <a:latin typeface="Montserrat" panose="00000500000000000000" pitchFamily="2" charset="0"/>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dirty="0"/>
          </a:p>
        </p:txBody>
      </p:sp>
    </p:spTree>
    <p:extLst>
      <p:ext uri="{BB962C8B-B14F-4D97-AF65-F5344CB8AC3E}">
        <p14:creationId xmlns:p14="http://schemas.microsoft.com/office/powerpoint/2010/main" val="29384775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Header">
  <p:cSld name="1_Section Header">
    <p:spTree>
      <p:nvGrpSpPr>
        <p:cNvPr id="1" name="Shape 34"/>
        <p:cNvGrpSpPr/>
        <p:nvPr/>
      </p:nvGrpSpPr>
      <p:grpSpPr>
        <a:xfrm>
          <a:off x="0" y="0"/>
          <a:ext cx="0" cy="0"/>
          <a:chOff x="0" y="0"/>
          <a:chExt cx="0" cy="0"/>
        </a:xfrm>
      </p:grpSpPr>
      <p:sp>
        <p:nvSpPr>
          <p:cNvPr id="35" name="Google Shape;35;p6"/>
          <p:cNvSpPr txBox="1">
            <a:spLocks noGrp="1"/>
          </p:cNvSpPr>
          <p:nvPr>
            <p:ph type="title"/>
          </p:nvPr>
        </p:nvSpPr>
        <p:spPr>
          <a:xfrm>
            <a:off x="623888" y="1709739"/>
            <a:ext cx="78867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45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36" name="Google Shape;36;p6"/>
          <p:cNvSpPr txBox="1">
            <a:spLocks noGrp="1"/>
          </p:cNvSpPr>
          <p:nvPr>
            <p:ph type="body" idx="1"/>
          </p:nvPr>
        </p:nvSpPr>
        <p:spPr>
          <a:xfrm>
            <a:off x="623888" y="4589464"/>
            <a:ext cx="7886700" cy="1500187"/>
          </a:xfrm>
          <a:prstGeom prst="rect">
            <a:avLst/>
          </a:prstGeom>
          <a:noFill/>
          <a:ln>
            <a:noFill/>
          </a:ln>
        </p:spPr>
        <p:txBody>
          <a:bodyPr spcFirstLastPara="1" wrap="square" lIns="91425" tIns="45700" rIns="91425" bIns="45700" anchor="t" anchorCtr="0">
            <a:normAutofit/>
          </a:bodyPr>
          <a:lstStyle>
            <a:lvl1pPr marL="342900" lvl="0" indent="-171450" algn="l">
              <a:lnSpc>
                <a:spcPct val="90000"/>
              </a:lnSpc>
              <a:spcBef>
                <a:spcPts val="750"/>
              </a:spcBef>
              <a:spcAft>
                <a:spcPts val="0"/>
              </a:spcAft>
              <a:buClr>
                <a:srgbClr val="888888"/>
              </a:buClr>
              <a:buSzPts val="2400"/>
              <a:buNone/>
              <a:defRPr sz="1800">
                <a:solidFill>
                  <a:srgbClr val="888888"/>
                </a:solidFill>
              </a:defRPr>
            </a:lvl1pPr>
            <a:lvl2pPr marL="685800" lvl="1" indent="-171450" algn="l">
              <a:lnSpc>
                <a:spcPct val="90000"/>
              </a:lnSpc>
              <a:spcBef>
                <a:spcPts val="375"/>
              </a:spcBef>
              <a:spcAft>
                <a:spcPts val="0"/>
              </a:spcAft>
              <a:buClr>
                <a:srgbClr val="888888"/>
              </a:buClr>
              <a:buSzPts val="2000"/>
              <a:buNone/>
              <a:defRPr sz="1500">
                <a:solidFill>
                  <a:srgbClr val="888888"/>
                </a:solidFill>
              </a:defRPr>
            </a:lvl2pPr>
            <a:lvl3pPr marL="1028700" lvl="2" indent="-171450" algn="l">
              <a:lnSpc>
                <a:spcPct val="90000"/>
              </a:lnSpc>
              <a:spcBef>
                <a:spcPts val="375"/>
              </a:spcBef>
              <a:spcAft>
                <a:spcPts val="0"/>
              </a:spcAft>
              <a:buClr>
                <a:srgbClr val="888888"/>
              </a:buClr>
              <a:buSzPts val="1800"/>
              <a:buNone/>
              <a:defRPr sz="1350">
                <a:solidFill>
                  <a:srgbClr val="888888"/>
                </a:solidFill>
              </a:defRPr>
            </a:lvl3pPr>
            <a:lvl4pPr marL="1371600" lvl="3" indent="-171450" algn="l">
              <a:lnSpc>
                <a:spcPct val="90000"/>
              </a:lnSpc>
              <a:spcBef>
                <a:spcPts val="375"/>
              </a:spcBef>
              <a:spcAft>
                <a:spcPts val="0"/>
              </a:spcAft>
              <a:buClr>
                <a:srgbClr val="888888"/>
              </a:buClr>
              <a:buSzPts val="1600"/>
              <a:buNone/>
              <a:defRPr sz="1200">
                <a:solidFill>
                  <a:srgbClr val="888888"/>
                </a:solidFill>
              </a:defRPr>
            </a:lvl4pPr>
            <a:lvl5pPr marL="1714500" lvl="4" indent="-171450" algn="l">
              <a:lnSpc>
                <a:spcPct val="90000"/>
              </a:lnSpc>
              <a:spcBef>
                <a:spcPts val="375"/>
              </a:spcBef>
              <a:spcAft>
                <a:spcPts val="0"/>
              </a:spcAft>
              <a:buClr>
                <a:srgbClr val="888888"/>
              </a:buClr>
              <a:buSzPts val="1600"/>
              <a:buNone/>
              <a:defRPr sz="1200">
                <a:solidFill>
                  <a:srgbClr val="888888"/>
                </a:solidFill>
              </a:defRPr>
            </a:lvl5pPr>
            <a:lvl6pPr marL="2057400" lvl="5" indent="-171450" algn="l">
              <a:lnSpc>
                <a:spcPct val="90000"/>
              </a:lnSpc>
              <a:spcBef>
                <a:spcPts val="375"/>
              </a:spcBef>
              <a:spcAft>
                <a:spcPts val="0"/>
              </a:spcAft>
              <a:buClr>
                <a:srgbClr val="888888"/>
              </a:buClr>
              <a:buSzPts val="1600"/>
              <a:buNone/>
              <a:defRPr sz="1200">
                <a:solidFill>
                  <a:srgbClr val="888888"/>
                </a:solidFill>
              </a:defRPr>
            </a:lvl6pPr>
            <a:lvl7pPr marL="2400300" lvl="6" indent="-171450" algn="l">
              <a:lnSpc>
                <a:spcPct val="90000"/>
              </a:lnSpc>
              <a:spcBef>
                <a:spcPts val="375"/>
              </a:spcBef>
              <a:spcAft>
                <a:spcPts val="0"/>
              </a:spcAft>
              <a:buClr>
                <a:srgbClr val="888888"/>
              </a:buClr>
              <a:buSzPts val="1600"/>
              <a:buNone/>
              <a:defRPr sz="1200">
                <a:solidFill>
                  <a:srgbClr val="888888"/>
                </a:solidFill>
              </a:defRPr>
            </a:lvl7pPr>
            <a:lvl8pPr marL="2743200" lvl="7" indent="-171450" algn="l">
              <a:lnSpc>
                <a:spcPct val="90000"/>
              </a:lnSpc>
              <a:spcBef>
                <a:spcPts val="375"/>
              </a:spcBef>
              <a:spcAft>
                <a:spcPts val="0"/>
              </a:spcAft>
              <a:buClr>
                <a:srgbClr val="888888"/>
              </a:buClr>
              <a:buSzPts val="1600"/>
              <a:buNone/>
              <a:defRPr sz="1200">
                <a:solidFill>
                  <a:srgbClr val="888888"/>
                </a:solidFill>
              </a:defRPr>
            </a:lvl8pPr>
            <a:lvl9pPr marL="3086100" lvl="8" indent="-171450" algn="l">
              <a:lnSpc>
                <a:spcPct val="90000"/>
              </a:lnSpc>
              <a:spcBef>
                <a:spcPts val="375"/>
              </a:spcBef>
              <a:spcAft>
                <a:spcPts val="0"/>
              </a:spcAft>
              <a:buClr>
                <a:srgbClr val="888888"/>
              </a:buClr>
              <a:buSzPts val="1600"/>
              <a:buNone/>
              <a:defRPr sz="1200">
                <a:solidFill>
                  <a:srgbClr val="888888"/>
                </a:solidFill>
              </a:defRPr>
            </a:lvl9pPr>
          </a:lstStyle>
          <a:p>
            <a:pPr lvl="0"/>
            <a:r>
              <a:rPr lang="en-US"/>
              <a:t>Click to edit Master text styles</a:t>
            </a:r>
          </a:p>
        </p:txBody>
      </p:sp>
      <p:sp>
        <p:nvSpPr>
          <p:cNvPr id="37" name="Google Shape;37;p6"/>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6"/>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Introduction to information system</a:t>
            </a:r>
          </a:p>
        </p:txBody>
      </p:sp>
      <p:sp>
        <p:nvSpPr>
          <p:cNvPr id="39" name="Google Shape;39;p6"/>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25269752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wo Content">
  <p:cSld name="Two Content">
    <p:spTree>
      <p:nvGrpSpPr>
        <p:cNvPr id="1" name="Shape 40"/>
        <p:cNvGrpSpPr/>
        <p:nvPr/>
      </p:nvGrpSpPr>
      <p:grpSpPr>
        <a:xfrm>
          <a:off x="0" y="0"/>
          <a:ext cx="0" cy="0"/>
          <a:chOff x="0" y="0"/>
          <a:chExt cx="0" cy="0"/>
        </a:xfrm>
      </p:grpSpPr>
      <p:sp>
        <p:nvSpPr>
          <p:cNvPr id="42" name="Google Shape;42;p7"/>
          <p:cNvSpPr txBox="1">
            <a:spLocks noGrp="1"/>
          </p:cNvSpPr>
          <p:nvPr>
            <p:ph type="body" idx="1"/>
          </p:nvPr>
        </p:nvSpPr>
        <p:spPr>
          <a:xfrm>
            <a:off x="628650" y="1043093"/>
            <a:ext cx="3943351" cy="5133870"/>
          </a:xfrm>
          <a:prstGeom prst="rect">
            <a:avLst/>
          </a:prstGeom>
          <a:noFill/>
          <a:ln>
            <a:noFill/>
          </a:ln>
        </p:spPr>
        <p:txBody>
          <a:bodyPr spcFirstLastPara="1" wrap="square" lIns="91425" tIns="45700" rIns="91425" bIns="45700" anchor="t" anchorCtr="0">
            <a:normAutofit/>
          </a:bodyPr>
          <a:lstStyle>
            <a:lvl1pPr marL="342900" lvl="0" indent="-257175" algn="l">
              <a:lnSpc>
                <a:spcPct val="90000"/>
              </a:lnSpc>
              <a:spcBef>
                <a:spcPts val="750"/>
              </a:spcBef>
              <a:spcAft>
                <a:spcPts val="0"/>
              </a:spcAft>
              <a:buClr>
                <a:schemeClr val="dk1"/>
              </a:buClr>
              <a:buSzPts val="1800"/>
              <a:buChar char="•"/>
              <a:defRPr>
                <a:effectLst/>
                <a:latin typeface="+mn-lt"/>
              </a:defRPr>
            </a:lvl1pPr>
            <a:lvl2pPr marL="685800" lvl="1" indent="-257175" algn="l">
              <a:lnSpc>
                <a:spcPct val="90000"/>
              </a:lnSpc>
              <a:spcBef>
                <a:spcPts val="375"/>
              </a:spcBef>
              <a:spcAft>
                <a:spcPts val="0"/>
              </a:spcAft>
              <a:buClr>
                <a:schemeClr val="dk1"/>
              </a:buClr>
              <a:buSzPts val="1800"/>
              <a:buChar char="•"/>
              <a:defRPr/>
            </a:lvl2pPr>
            <a:lvl3pPr marL="1028700" lvl="2" indent="-257175" algn="l">
              <a:lnSpc>
                <a:spcPct val="90000"/>
              </a:lnSpc>
              <a:spcBef>
                <a:spcPts val="375"/>
              </a:spcBef>
              <a:spcAft>
                <a:spcPts val="0"/>
              </a:spcAft>
              <a:buClr>
                <a:schemeClr val="dk1"/>
              </a:buClr>
              <a:buSzPts val="1800"/>
              <a:buChar char="•"/>
              <a:defRPr/>
            </a:lvl3pPr>
            <a:lvl4pPr marL="1371600" lvl="3" indent="-257175" algn="l">
              <a:lnSpc>
                <a:spcPct val="90000"/>
              </a:lnSpc>
              <a:spcBef>
                <a:spcPts val="375"/>
              </a:spcBef>
              <a:spcAft>
                <a:spcPts val="0"/>
              </a:spcAft>
              <a:buClr>
                <a:schemeClr val="dk1"/>
              </a:buClr>
              <a:buSzPts val="1800"/>
              <a:buChar char="•"/>
              <a:defRPr/>
            </a:lvl4pPr>
            <a:lvl5pPr marL="1714500" lvl="4" indent="-257175" algn="l">
              <a:lnSpc>
                <a:spcPct val="90000"/>
              </a:lnSpc>
              <a:spcBef>
                <a:spcPts val="375"/>
              </a:spcBef>
              <a:spcAft>
                <a:spcPts val="0"/>
              </a:spcAft>
              <a:buClr>
                <a:schemeClr val="dk1"/>
              </a:buClr>
              <a:buSzPts val="1800"/>
              <a:buChar char="•"/>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pPr lvl="0"/>
            <a:r>
              <a:rPr lang="en-US"/>
              <a:t>Click to edit Master text styles</a:t>
            </a:r>
          </a:p>
        </p:txBody>
      </p:sp>
      <p:sp>
        <p:nvSpPr>
          <p:cNvPr id="43" name="Google Shape;43;p7"/>
          <p:cNvSpPr txBox="1">
            <a:spLocks noGrp="1"/>
          </p:cNvSpPr>
          <p:nvPr>
            <p:ph type="body" idx="2"/>
          </p:nvPr>
        </p:nvSpPr>
        <p:spPr>
          <a:xfrm>
            <a:off x="4629150" y="1043093"/>
            <a:ext cx="4152184" cy="5133870"/>
          </a:xfrm>
          <a:prstGeom prst="rect">
            <a:avLst/>
          </a:prstGeom>
          <a:noFill/>
          <a:ln>
            <a:noFill/>
          </a:ln>
        </p:spPr>
        <p:txBody>
          <a:bodyPr spcFirstLastPara="1" wrap="square" lIns="91425" tIns="45700" rIns="91425" bIns="45700" anchor="t" anchorCtr="0">
            <a:normAutofit/>
          </a:bodyPr>
          <a:lstStyle>
            <a:lvl1pPr marL="342900" lvl="0" indent="-257175" algn="l">
              <a:lnSpc>
                <a:spcPct val="90000"/>
              </a:lnSpc>
              <a:spcBef>
                <a:spcPts val="750"/>
              </a:spcBef>
              <a:spcAft>
                <a:spcPts val="0"/>
              </a:spcAft>
              <a:buClr>
                <a:schemeClr val="dk1"/>
              </a:buClr>
              <a:buSzPts val="1800"/>
              <a:buChar char="•"/>
              <a:defRPr>
                <a:effectLst/>
                <a:latin typeface="+mn-lt"/>
              </a:defRPr>
            </a:lvl1pPr>
            <a:lvl2pPr marL="685800" lvl="1" indent="-257175" algn="l">
              <a:lnSpc>
                <a:spcPct val="90000"/>
              </a:lnSpc>
              <a:spcBef>
                <a:spcPts val="375"/>
              </a:spcBef>
              <a:spcAft>
                <a:spcPts val="0"/>
              </a:spcAft>
              <a:buClr>
                <a:schemeClr val="dk1"/>
              </a:buClr>
              <a:buSzPts val="1800"/>
              <a:buChar char="•"/>
              <a:defRPr/>
            </a:lvl2pPr>
            <a:lvl3pPr marL="1028700" lvl="2" indent="-257175" algn="l">
              <a:lnSpc>
                <a:spcPct val="90000"/>
              </a:lnSpc>
              <a:spcBef>
                <a:spcPts val="375"/>
              </a:spcBef>
              <a:spcAft>
                <a:spcPts val="0"/>
              </a:spcAft>
              <a:buClr>
                <a:schemeClr val="dk1"/>
              </a:buClr>
              <a:buSzPts val="1800"/>
              <a:buChar char="•"/>
              <a:defRPr/>
            </a:lvl3pPr>
            <a:lvl4pPr marL="1371600" lvl="3" indent="-257175" algn="l">
              <a:lnSpc>
                <a:spcPct val="90000"/>
              </a:lnSpc>
              <a:spcBef>
                <a:spcPts val="375"/>
              </a:spcBef>
              <a:spcAft>
                <a:spcPts val="0"/>
              </a:spcAft>
              <a:buClr>
                <a:schemeClr val="dk1"/>
              </a:buClr>
              <a:buSzPts val="1800"/>
              <a:buChar char="•"/>
              <a:defRPr/>
            </a:lvl4pPr>
            <a:lvl5pPr marL="1714500" lvl="4" indent="-257175" algn="l">
              <a:lnSpc>
                <a:spcPct val="90000"/>
              </a:lnSpc>
              <a:spcBef>
                <a:spcPts val="375"/>
              </a:spcBef>
              <a:spcAft>
                <a:spcPts val="0"/>
              </a:spcAft>
              <a:buClr>
                <a:schemeClr val="dk1"/>
              </a:buClr>
              <a:buSzPts val="1800"/>
              <a:buChar char="•"/>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pPr lvl="0"/>
            <a:r>
              <a:rPr lang="en-US"/>
              <a:t>Click to edit Master text styles</a:t>
            </a:r>
          </a:p>
        </p:txBody>
      </p:sp>
      <p:sp>
        <p:nvSpPr>
          <p:cNvPr id="44" name="Google Shape;44;p7"/>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effectLst/>
                <a:latin typeface="+mn-lt"/>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lang="en-US"/>
          </a:p>
        </p:txBody>
      </p:sp>
      <p:sp>
        <p:nvSpPr>
          <p:cNvPr id="45" name="Google Shape;45;p7"/>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effectLst/>
                <a:latin typeface="+mn-lt"/>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Introduction to information system</a:t>
            </a:r>
          </a:p>
        </p:txBody>
      </p:sp>
      <p:sp>
        <p:nvSpPr>
          <p:cNvPr id="46" name="Google Shape;46;p7"/>
          <p:cNvSpPr txBox="1">
            <a:spLocks noGrp="1"/>
          </p:cNvSpPr>
          <p:nvPr>
            <p:ph type="sldNum" idx="12"/>
          </p:nvPr>
        </p:nvSpPr>
        <p:spPr>
          <a:xfrm>
            <a:off x="6457950" y="6356351"/>
            <a:ext cx="2323383"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900" b="0" i="0" u="none" strike="noStrike" cap="none">
                <a:solidFill>
                  <a:srgbClr val="888888"/>
                </a:solidFill>
                <a:effectLst/>
                <a:latin typeface="+mn-lt"/>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9pPr>
          </a:lstStyle>
          <a:p>
            <a:fld id="{00000000-1234-1234-1234-123412341234}" type="slidenum">
              <a:rPr lang="en" smtClean="0"/>
              <a:pPr/>
              <a:t>‹#›</a:t>
            </a:fld>
            <a:endParaRPr lang="en"/>
          </a:p>
        </p:txBody>
      </p:sp>
      <p:sp>
        <p:nvSpPr>
          <p:cNvPr id="2" name="Google Shape;105;p15">
            <a:extLst>
              <a:ext uri="{FF2B5EF4-FFF2-40B4-BE49-F238E27FC236}">
                <a16:creationId xmlns:a16="http://schemas.microsoft.com/office/drawing/2014/main" id="{9DF9A9F9-9475-28CE-CA72-E8C45E0ACBF0}"/>
              </a:ext>
            </a:extLst>
          </p:cNvPr>
          <p:cNvSpPr/>
          <p:nvPr/>
        </p:nvSpPr>
        <p:spPr>
          <a:xfrm>
            <a:off x="0" y="-51139"/>
            <a:ext cx="9144000" cy="917414"/>
          </a:xfrm>
          <a:prstGeom prst="rect">
            <a:avLst/>
          </a:prstGeom>
          <a:solidFill>
            <a:srgbClr val="0132A6"/>
          </a:solidFill>
          <a:ln>
            <a:noFill/>
          </a:ln>
        </p:spPr>
        <p:txBody>
          <a:bodyPr spcFirstLastPara="1" wrap="square" lIns="68569" tIns="34275" rIns="68569" bIns="34275"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350" b="0" i="0" u="none" strike="noStrike" cap="none">
              <a:solidFill>
                <a:schemeClr val="lt1"/>
              </a:solidFill>
              <a:effectLst/>
              <a:latin typeface="+mn-lt"/>
              <a:ea typeface="Calibri"/>
              <a:cs typeface="Calibri"/>
              <a:sym typeface="Calibri"/>
            </a:endParaRPr>
          </a:p>
        </p:txBody>
      </p:sp>
      <p:pic>
        <p:nvPicPr>
          <p:cNvPr id="3" name="Google Shape;106;p15" descr="A close-up of a person's face&#10;&#10;Description automatically generated with low confidence">
            <a:extLst>
              <a:ext uri="{FF2B5EF4-FFF2-40B4-BE49-F238E27FC236}">
                <a16:creationId xmlns:a16="http://schemas.microsoft.com/office/drawing/2014/main" id="{351B1AC6-411C-2470-B8A1-CCB52F5546DB}"/>
              </a:ext>
            </a:extLst>
          </p:cNvPr>
          <p:cNvPicPr preferRelativeResize="0"/>
          <p:nvPr/>
        </p:nvPicPr>
        <p:blipFill rotWithShape="1">
          <a:blip r:embed="rId2">
            <a:alphaModFix/>
          </a:blip>
          <a:srcRect/>
          <a:stretch/>
        </p:blipFill>
        <p:spPr>
          <a:xfrm>
            <a:off x="65676" y="215278"/>
            <a:ext cx="1409135" cy="414120"/>
          </a:xfrm>
          <a:prstGeom prst="rect">
            <a:avLst/>
          </a:prstGeom>
          <a:noFill/>
          <a:ln>
            <a:noFill/>
          </a:ln>
        </p:spPr>
      </p:pic>
      <p:sp>
        <p:nvSpPr>
          <p:cNvPr id="4" name="Google Shape;16;p2">
            <a:extLst>
              <a:ext uri="{FF2B5EF4-FFF2-40B4-BE49-F238E27FC236}">
                <a16:creationId xmlns:a16="http://schemas.microsoft.com/office/drawing/2014/main" id="{73DFB018-2DD2-676B-76CF-FA58C2B48CEB}"/>
              </a:ext>
            </a:extLst>
          </p:cNvPr>
          <p:cNvSpPr txBox="1">
            <a:spLocks noGrp="1"/>
          </p:cNvSpPr>
          <p:nvPr>
            <p:ph type="title"/>
          </p:nvPr>
        </p:nvSpPr>
        <p:spPr>
          <a:xfrm>
            <a:off x="1634576" y="185738"/>
            <a:ext cx="7146758" cy="414120"/>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sz="2700" b="1">
                <a:solidFill>
                  <a:schemeClr val="bg1"/>
                </a:solidFill>
                <a:effectLst/>
                <a:latin typeface="+mn-lt"/>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dirty="0"/>
          </a:p>
        </p:txBody>
      </p:sp>
    </p:spTree>
    <p:extLst>
      <p:ext uri="{BB962C8B-B14F-4D97-AF65-F5344CB8AC3E}">
        <p14:creationId xmlns:p14="http://schemas.microsoft.com/office/powerpoint/2010/main" val="2653819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47"/>
        <p:cNvGrpSpPr/>
        <p:nvPr/>
      </p:nvGrpSpPr>
      <p:grpSpPr>
        <a:xfrm>
          <a:off x="0" y="0"/>
          <a:ext cx="0" cy="0"/>
          <a:chOff x="0" y="0"/>
          <a:chExt cx="0" cy="0"/>
        </a:xfrm>
      </p:grpSpPr>
      <p:sp>
        <p:nvSpPr>
          <p:cNvPr id="48" name="Google Shape;48;p8"/>
          <p:cNvSpPr txBox="1">
            <a:spLocks noGrp="1"/>
          </p:cNvSpPr>
          <p:nvPr>
            <p:ph type="title"/>
          </p:nvPr>
        </p:nvSpPr>
        <p:spPr>
          <a:xfrm>
            <a:off x="629841" y="365126"/>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49" name="Google Shape;49;p8"/>
          <p:cNvSpPr txBox="1">
            <a:spLocks noGrp="1"/>
          </p:cNvSpPr>
          <p:nvPr>
            <p:ph type="body" idx="1"/>
          </p:nvPr>
        </p:nvSpPr>
        <p:spPr>
          <a:xfrm>
            <a:off x="629842" y="1681163"/>
            <a:ext cx="3868340" cy="823912"/>
          </a:xfrm>
          <a:prstGeom prst="rect">
            <a:avLst/>
          </a:prstGeom>
          <a:noFill/>
          <a:ln>
            <a:noFill/>
          </a:ln>
        </p:spPr>
        <p:txBody>
          <a:bodyPr spcFirstLastPara="1" wrap="square" lIns="91425" tIns="45700" rIns="91425" bIns="45700" anchor="b" anchorCtr="0">
            <a:normAutofit/>
          </a:bodyPr>
          <a:lstStyle>
            <a:lvl1pPr marL="342900" lvl="0" indent="-171450" algn="l">
              <a:lnSpc>
                <a:spcPct val="90000"/>
              </a:lnSpc>
              <a:spcBef>
                <a:spcPts val="750"/>
              </a:spcBef>
              <a:spcAft>
                <a:spcPts val="0"/>
              </a:spcAft>
              <a:buClr>
                <a:schemeClr val="dk1"/>
              </a:buClr>
              <a:buSzPts val="2400"/>
              <a:buNone/>
              <a:defRPr sz="1800" b="1"/>
            </a:lvl1pPr>
            <a:lvl2pPr marL="685800" lvl="1" indent="-171450" algn="l">
              <a:lnSpc>
                <a:spcPct val="90000"/>
              </a:lnSpc>
              <a:spcBef>
                <a:spcPts val="375"/>
              </a:spcBef>
              <a:spcAft>
                <a:spcPts val="0"/>
              </a:spcAft>
              <a:buClr>
                <a:schemeClr val="dk1"/>
              </a:buClr>
              <a:buSzPts val="2000"/>
              <a:buNone/>
              <a:defRPr sz="1500" b="1"/>
            </a:lvl2pPr>
            <a:lvl3pPr marL="1028700" lvl="2" indent="-171450" algn="l">
              <a:lnSpc>
                <a:spcPct val="90000"/>
              </a:lnSpc>
              <a:spcBef>
                <a:spcPts val="375"/>
              </a:spcBef>
              <a:spcAft>
                <a:spcPts val="0"/>
              </a:spcAft>
              <a:buClr>
                <a:schemeClr val="dk1"/>
              </a:buClr>
              <a:buSzPts val="1800"/>
              <a:buNone/>
              <a:defRPr sz="1350" b="1"/>
            </a:lvl3pPr>
            <a:lvl4pPr marL="1371600" lvl="3" indent="-171450" algn="l">
              <a:lnSpc>
                <a:spcPct val="90000"/>
              </a:lnSpc>
              <a:spcBef>
                <a:spcPts val="375"/>
              </a:spcBef>
              <a:spcAft>
                <a:spcPts val="0"/>
              </a:spcAft>
              <a:buClr>
                <a:schemeClr val="dk1"/>
              </a:buClr>
              <a:buSzPts val="1600"/>
              <a:buNone/>
              <a:defRPr sz="1200" b="1"/>
            </a:lvl4pPr>
            <a:lvl5pPr marL="1714500" lvl="4" indent="-171450" algn="l">
              <a:lnSpc>
                <a:spcPct val="90000"/>
              </a:lnSpc>
              <a:spcBef>
                <a:spcPts val="375"/>
              </a:spcBef>
              <a:spcAft>
                <a:spcPts val="0"/>
              </a:spcAft>
              <a:buClr>
                <a:schemeClr val="dk1"/>
              </a:buClr>
              <a:buSzPts val="1600"/>
              <a:buNone/>
              <a:defRPr sz="1200" b="1"/>
            </a:lvl5pPr>
            <a:lvl6pPr marL="2057400" lvl="5" indent="-171450" algn="l">
              <a:lnSpc>
                <a:spcPct val="90000"/>
              </a:lnSpc>
              <a:spcBef>
                <a:spcPts val="375"/>
              </a:spcBef>
              <a:spcAft>
                <a:spcPts val="0"/>
              </a:spcAft>
              <a:buClr>
                <a:schemeClr val="dk1"/>
              </a:buClr>
              <a:buSzPts val="1600"/>
              <a:buNone/>
              <a:defRPr sz="1200" b="1"/>
            </a:lvl6pPr>
            <a:lvl7pPr marL="2400300" lvl="6" indent="-171450" algn="l">
              <a:lnSpc>
                <a:spcPct val="90000"/>
              </a:lnSpc>
              <a:spcBef>
                <a:spcPts val="375"/>
              </a:spcBef>
              <a:spcAft>
                <a:spcPts val="0"/>
              </a:spcAft>
              <a:buClr>
                <a:schemeClr val="dk1"/>
              </a:buClr>
              <a:buSzPts val="1600"/>
              <a:buNone/>
              <a:defRPr sz="1200" b="1"/>
            </a:lvl7pPr>
            <a:lvl8pPr marL="2743200" lvl="7" indent="-171450" algn="l">
              <a:lnSpc>
                <a:spcPct val="90000"/>
              </a:lnSpc>
              <a:spcBef>
                <a:spcPts val="375"/>
              </a:spcBef>
              <a:spcAft>
                <a:spcPts val="0"/>
              </a:spcAft>
              <a:buClr>
                <a:schemeClr val="dk1"/>
              </a:buClr>
              <a:buSzPts val="1600"/>
              <a:buNone/>
              <a:defRPr sz="1200" b="1"/>
            </a:lvl8pPr>
            <a:lvl9pPr marL="3086100" lvl="8" indent="-171450" algn="l">
              <a:lnSpc>
                <a:spcPct val="90000"/>
              </a:lnSpc>
              <a:spcBef>
                <a:spcPts val="375"/>
              </a:spcBef>
              <a:spcAft>
                <a:spcPts val="0"/>
              </a:spcAft>
              <a:buClr>
                <a:schemeClr val="dk1"/>
              </a:buClr>
              <a:buSzPts val="1600"/>
              <a:buNone/>
              <a:defRPr sz="1200" b="1"/>
            </a:lvl9pPr>
          </a:lstStyle>
          <a:p>
            <a:pPr lvl="0"/>
            <a:r>
              <a:rPr lang="en-US"/>
              <a:t>Click to edit Master text styles</a:t>
            </a:r>
          </a:p>
        </p:txBody>
      </p:sp>
      <p:sp>
        <p:nvSpPr>
          <p:cNvPr id="50" name="Google Shape;50;p8"/>
          <p:cNvSpPr txBox="1">
            <a:spLocks noGrp="1"/>
          </p:cNvSpPr>
          <p:nvPr>
            <p:ph type="body" idx="2"/>
          </p:nvPr>
        </p:nvSpPr>
        <p:spPr>
          <a:xfrm>
            <a:off x="629842" y="2505075"/>
            <a:ext cx="3868340" cy="3684588"/>
          </a:xfrm>
          <a:prstGeom prst="rect">
            <a:avLst/>
          </a:prstGeom>
          <a:noFill/>
          <a:ln>
            <a:noFill/>
          </a:ln>
        </p:spPr>
        <p:txBody>
          <a:bodyPr spcFirstLastPara="1" wrap="square" lIns="91425" tIns="45700" rIns="91425" bIns="45700" anchor="t" anchorCtr="0">
            <a:normAutofit/>
          </a:bodyPr>
          <a:lstStyle>
            <a:lvl1pPr marL="342900" lvl="0" indent="-257175" algn="l">
              <a:lnSpc>
                <a:spcPct val="90000"/>
              </a:lnSpc>
              <a:spcBef>
                <a:spcPts val="750"/>
              </a:spcBef>
              <a:spcAft>
                <a:spcPts val="0"/>
              </a:spcAft>
              <a:buClr>
                <a:schemeClr val="dk1"/>
              </a:buClr>
              <a:buSzPts val="1800"/>
              <a:buChar char="•"/>
              <a:defRPr/>
            </a:lvl1pPr>
            <a:lvl2pPr marL="685800" lvl="1" indent="-257175" algn="l">
              <a:lnSpc>
                <a:spcPct val="90000"/>
              </a:lnSpc>
              <a:spcBef>
                <a:spcPts val="375"/>
              </a:spcBef>
              <a:spcAft>
                <a:spcPts val="0"/>
              </a:spcAft>
              <a:buClr>
                <a:schemeClr val="dk1"/>
              </a:buClr>
              <a:buSzPts val="1800"/>
              <a:buChar char="•"/>
              <a:defRPr/>
            </a:lvl2pPr>
            <a:lvl3pPr marL="1028700" lvl="2" indent="-257175" algn="l">
              <a:lnSpc>
                <a:spcPct val="90000"/>
              </a:lnSpc>
              <a:spcBef>
                <a:spcPts val="375"/>
              </a:spcBef>
              <a:spcAft>
                <a:spcPts val="0"/>
              </a:spcAft>
              <a:buClr>
                <a:schemeClr val="dk1"/>
              </a:buClr>
              <a:buSzPts val="1800"/>
              <a:buChar char="•"/>
              <a:defRPr/>
            </a:lvl3pPr>
            <a:lvl4pPr marL="1371600" lvl="3" indent="-257175" algn="l">
              <a:lnSpc>
                <a:spcPct val="90000"/>
              </a:lnSpc>
              <a:spcBef>
                <a:spcPts val="375"/>
              </a:spcBef>
              <a:spcAft>
                <a:spcPts val="0"/>
              </a:spcAft>
              <a:buClr>
                <a:schemeClr val="dk1"/>
              </a:buClr>
              <a:buSzPts val="1800"/>
              <a:buChar char="•"/>
              <a:defRPr/>
            </a:lvl4pPr>
            <a:lvl5pPr marL="1714500" lvl="4" indent="-257175" algn="l">
              <a:lnSpc>
                <a:spcPct val="90000"/>
              </a:lnSpc>
              <a:spcBef>
                <a:spcPts val="375"/>
              </a:spcBef>
              <a:spcAft>
                <a:spcPts val="0"/>
              </a:spcAft>
              <a:buClr>
                <a:schemeClr val="dk1"/>
              </a:buClr>
              <a:buSzPts val="1800"/>
              <a:buChar char="•"/>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pPr lvl="0"/>
            <a:r>
              <a:rPr lang="en-US"/>
              <a:t>Click to edit Master text styles</a:t>
            </a:r>
          </a:p>
        </p:txBody>
      </p:sp>
      <p:sp>
        <p:nvSpPr>
          <p:cNvPr id="51" name="Google Shape;51;p8"/>
          <p:cNvSpPr txBox="1">
            <a:spLocks noGrp="1"/>
          </p:cNvSpPr>
          <p:nvPr>
            <p:ph type="body" idx="3"/>
          </p:nvPr>
        </p:nvSpPr>
        <p:spPr>
          <a:xfrm>
            <a:off x="4629150" y="1681163"/>
            <a:ext cx="3887391" cy="823912"/>
          </a:xfrm>
          <a:prstGeom prst="rect">
            <a:avLst/>
          </a:prstGeom>
          <a:noFill/>
          <a:ln>
            <a:noFill/>
          </a:ln>
        </p:spPr>
        <p:txBody>
          <a:bodyPr spcFirstLastPara="1" wrap="square" lIns="91425" tIns="45700" rIns="91425" bIns="45700" anchor="b" anchorCtr="0">
            <a:normAutofit/>
          </a:bodyPr>
          <a:lstStyle>
            <a:lvl1pPr marL="342900" lvl="0" indent="-171450" algn="l">
              <a:lnSpc>
                <a:spcPct val="90000"/>
              </a:lnSpc>
              <a:spcBef>
                <a:spcPts val="750"/>
              </a:spcBef>
              <a:spcAft>
                <a:spcPts val="0"/>
              </a:spcAft>
              <a:buClr>
                <a:schemeClr val="dk1"/>
              </a:buClr>
              <a:buSzPts val="2400"/>
              <a:buNone/>
              <a:defRPr sz="1800" b="1"/>
            </a:lvl1pPr>
            <a:lvl2pPr marL="685800" lvl="1" indent="-171450" algn="l">
              <a:lnSpc>
                <a:spcPct val="90000"/>
              </a:lnSpc>
              <a:spcBef>
                <a:spcPts val="375"/>
              </a:spcBef>
              <a:spcAft>
                <a:spcPts val="0"/>
              </a:spcAft>
              <a:buClr>
                <a:schemeClr val="dk1"/>
              </a:buClr>
              <a:buSzPts val="2000"/>
              <a:buNone/>
              <a:defRPr sz="1500" b="1"/>
            </a:lvl2pPr>
            <a:lvl3pPr marL="1028700" lvl="2" indent="-171450" algn="l">
              <a:lnSpc>
                <a:spcPct val="90000"/>
              </a:lnSpc>
              <a:spcBef>
                <a:spcPts val="375"/>
              </a:spcBef>
              <a:spcAft>
                <a:spcPts val="0"/>
              </a:spcAft>
              <a:buClr>
                <a:schemeClr val="dk1"/>
              </a:buClr>
              <a:buSzPts val="1800"/>
              <a:buNone/>
              <a:defRPr sz="1350" b="1"/>
            </a:lvl3pPr>
            <a:lvl4pPr marL="1371600" lvl="3" indent="-171450" algn="l">
              <a:lnSpc>
                <a:spcPct val="90000"/>
              </a:lnSpc>
              <a:spcBef>
                <a:spcPts val="375"/>
              </a:spcBef>
              <a:spcAft>
                <a:spcPts val="0"/>
              </a:spcAft>
              <a:buClr>
                <a:schemeClr val="dk1"/>
              </a:buClr>
              <a:buSzPts val="1600"/>
              <a:buNone/>
              <a:defRPr sz="1200" b="1"/>
            </a:lvl4pPr>
            <a:lvl5pPr marL="1714500" lvl="4" indent="-171450" algn="l">
              <a:lnSpc>
                <a:spcPct val="90000"/>
              </a:lnSpc>
              <a:spcBef>
                <a:spcPts val="375"/>
              </a:spcBef>
              <a:spcAft>
                <a:spcPts val="0"/>
              </a:spcAft>
              <a:buClr>
                <a:schemeClr val="dk1"/>
              </a:buClr>
              <a:buSzPts val="1600"/>
              <a:buNone/>
              <a:defRPr sz="1200" b="1"/>
            </a:lvl5pPr>
            <a:lvl6pPr marL="2057400" lvl="5" indent="-171450" algn="l">
              <a:lnSpc>
                <a:spcPct val="90000"/>
              </a:lnSpc>
              <a:spcBef>
                <a:spcPts val="375"/>
              </a:spcBef>
              <a:spcAft>
                <a:spcPts val="0"/>
              </a:spcAft>
              <a:buClr>
                <a:schemeClr val="dk1"/>
              </a:buClr>
              <a:buSzPts val="1600"/>
              <a:buNone/>
              <a:defRPr sz="1200" b="1"/>
            </a:lvl6pPr>
            <a:lvl7pPr marL="2400300" lvl="6" indent="-171450" algn="l">
              <a:lnSpc>
                <a:spcPct val="90000"/>
              </a:lnSpc>
              <a:spcBef>
                <a:spcPts val="375"/>
              </a:spcBef>
              <a:spcAft>
                <a:spcPts val="0"/>
              </a:spcAft>
              <a:buClr>
                <a:schemeClr val="dk1"/>
              </a:buClr>
              <a:buSzPts val="1600"/>
              <a:buNone/>
              <a:defRPr sz="1200" b="1"/>
            </a:lvl7pPr>
            <a:lvl8pPr marL="2743200" lvl="7" indent="-171450" algn="l">
              <a:lnSpc>
                <a:spcPct val="90000"/>
              </a:lnSpc>
              <a:spcBef>
                <a:spcPts val="375"/>
              </a:spcBef>
              <a:spcAft>
                <a:spcPts val="0"/>
              </a:spcAft>
              <a:buClr>
                <a:schemeClr val="dk1"/>
              </a:buClr>
              <a:buSzPts val="1600"/>
              <a:buNone/>
              <a:defRPr sz="1200" b="1"/>
            </a:lvl8pPr>
            <a:lvl9pPr marL="3086100" lvl="8" indent="-171450" algn="l">
              <a:lnSpc>
                <a:spcPct val="90000"/>
              </a:lnSpc>
              <a:spcBef>
                <a:spcPts val="375"/>
              </a:spcBef>
              <a:spcAft>
                <a:spcPts val="0"/>
              </a:spcAft>
              <a:buClr>
                <a:schemeClr val="dk1"/>
              </a:buClr>
              <a:buSzPts val="1600"/>
              <a:buNone/>
              <a:defRPr sz="1200" b="1"/>
            </a:lvl9pPr>
          </a:lstStyle>
          <a:p>
            <a:pPr lvl="0"/>
            <a:r>
              <a:rPr lang="en-US"/>
              <a:t>Click to edit Master text styles</a:t>
            </a:r>
          </a:p>
        </p:txBody>
      </p:sp>
      <p:sp>
        <p:nvSpPr>
          <p:cNvPr id="52" name="Google Shape;52;p8"/>
          <p:cNvSpPr txBox="1">
            <a:spLocks noGrp="1"/>
          </p:cNvSpPr>
          <p:nvPr>
            <p:ph type="body" idx="4"/>
          </p:nvPr>
        </p:nvSpPr>
        <p:spPr>
          <a:xfrm>
            <a:off x="4629150" y="2505075"/>
            <a:ext cx="3887391" cy="3684588"/>
          </a:xfrm>
          <a:prstGeom prst="rect">
            <a:avLst/>
          </a:prstGeom>
          <a:noFill/>
          <a:ln>
            <a:noFill/>
          </a:ln>
        </p:spPr>
        <p:txBody>
          <a:bodyPr spcFirstLastPara="1" wrap="square" lIns="91425" tIns="45700" rIns="91425" bIns="45700" anchor="t" anchorCtr="0">
            <a:normAutofit/>
          </a:bodyPr>
          <a:lstStyle>
            <a:lvl1pPr marL="342900" lvl="0" indent="-257175" algn="l">
              <a:lnSpc>
                <a:spcPct val="90000"/>
              </a:lnSpc>
              <a:spcBef>
                <a:spcPts val="750"/>
              </a:spcBef>
              <a:spcAft>
                <a:spcPts val="0"/>
              </a:spcAft>
              <a:buClr>
                <a:schemeClr val="dk1"/>
              </a:buClr>
              <a:buSzPts val="1800"/>
              <a:buChar char="•"/>
              <a:defRPr/>
            </a:lvl1pPr>
            <a:lvl2pPr marL="685800" lvl="1" indent="-257175" algn="l">
              <a:lnSpc>
                <a:spcPct val="90000"/>
              </a:lnSpc>
              <a:spcBef>
                <a:spcPts val="375"/>
              </a:spcBef>
              <a:spcAft>
                <a:spcPts val="0"/>
              </a:spcAft>
              <a:buClr>
                <a:schemeClr val="dk1"/>
              </a:buClr>
              <a:buSzPts val="1800"/>
              <a:buChar char="•"/>
              <a:defRPr/>
            </a:lvl2pPr>
            <a:lvl3pPr marL="1028700" lvl="2" indent="-257175" algn="l">
              <a:lnSpc>
                <a:spcPct val="90000"/>
              </a:lnSpc>
              <a:spcBef>
                <a:spcPts val="375"/>
              </a:spcBef>
              <a:spcAft>
                <a:spcPts val="0"/>
              </a:spcAft>
              <a:buClr>
                <a:schemeClr val="dk1"/>
              </a:buClr>
              <a:buSzPts val="1800"/>
              <a:buChar char="•"/>
              <a:defRPr/>
            </a:lvl3pPr>
            <a:lvl4pPr marL="1371600" lvl="3" indent="-257175" algn="l">
              <a:lnSpc>
                <a:spcPct val="90000"/>
              </a:lnSpc>
              <a:spcBef>
                <a:spcPts val="375"/>
              </a:spcBef>
              <a:spcAft>
                <a:spcPts val="0"/>
              </a:spcAft>
              <a:buClr>
                <a:schemeClr val="dk1"/>
              </a:buClr>
              <a:buSzPts val="1800"/>
              <a:buChar char="•"/>
              <a:defRPr/>
            </a:lvl4pPr>
            <a:lvl5pPr marL="1714500" lvl="4" indent="-257175" algn="l">
              <a:lnSpc>
                <a:spcPct val="90000"/>
              </a:lnSpc>
              <a:spcBef>
                <a:spcPts val="375"/>
              </a:spcBef>
              <a:spcAft>
                <a:spcPts val="0"/>
              </a:spcAft>
              <a:buClr>
                <a:schemeClr val="dk1"/>
              </a:buClr>
              <a:buSzPts val="1800"/>
              <a:buChar char="•"/>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pPr lvl="0"/>
            <a:r>
              <a:rPr lang="en-US"/>
              <a:t>Click to edit Master text styles</a:t>
            </a:r>
          </a:p>
        </p:txBody>
      </p:sp>
      <p:sp>
        <p:nvSpPr>
          <p:cNvPr id="53" name="Google Shape;53;p8"/>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4" name="Google Shape;54;p8"/>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Introduction to information system</a:t>
            </a:r>
          </a:p>
        </p:txBody>
      </p:sp>
      <p:sp>
        <p:nvSpPr>
          <p:cNvPr id="55" name="Google Shape;55;p8"/>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4200394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56"/>
        <p:cNvGrpSpPr/>
        <p:nvPr/>
      </p:nvGrpSpPr>
      <p:grpSpPr>
        <a:xfrm>
          <a:off x="0" y="0"/>
          <a:ext cx="0" cy="0"/>
          <a:chOff x="0" y="0"/>
          <a:chExt cx="0" cy="0"/>
        </a:xfrm>
      </p:grpSpPr>
      <p:sp>
        <p:nvSpPr>
          <p:cNvPr id="57" name="Google Shape;57;p9"/>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58" name="Google Shape;58;p9"/>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9"/>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Introduction to information system</a:t>
            </a:r>
          </a:p>
        </p:txBody>
      </p:sp>
      <p:sp>
        <p:nvSpPr>
          <p:cNvPr id="60" name="Google Shape;60;p9"/>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26412225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61"/>
        <p:cNvGrpSpPr/>
        <p:nvPr/>
      </p:nvGrpSpPr>
      <p:grpSpPr>
        <a:xfrm>
          <a:off x="0" y="0"/>
          <a:ext cx="0" cy="0"/>
          <a:chOff x="0" y="0"/>
          <a:chExt cx="0" cy="0"/>
        </a:xfrm>
      </p:grpSpPr>
      <p:sp>
        <p:nvSpPr>
          <p:cNvPr id="62" name="Google Shape;62;p10"/>
          <p:cNvSpPr txBox="1">
            <a:spLocks noGrp="1"/>
          </p:cNvSpPr>
          <p:nvPr>
            <p:ph type="title"/>
          </p:nvPr>
        </p:nvSpPr>
        <p:spPr>
          <a:xfrm>
            <a:off x="629841" y="457200"/>
            <a:ext cx="2949178"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2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63" name="Google Shape;63;p10"/>
          <p:cNvSpPr txBox="1">
            <a:spLocks noGrp="1"/>
          </p:cNvSpPr>
          <p:nvPr>
            <p:ph type="body" idx="1"/>
          </p:nvPr>
        </p:nvSpPr>
        <p:spPr>
          <a:xfrm>
            <a:off x="3887391" y="987426"/>
            <a:ext cx="4629150" cy="4873625"/>
          </a:xfrm>
          <a:prstGeom prst="rect">
            <a:avLst/>
          </a:prstGeom>
          <a:noFill/>
          <a:ln>
            <a:noFill/>
          </a:ln>
        </p:spPr>
        <p:txBody>
          <a:bodyPr spcFirstLastPara="1" wrap="square" lIns="91425" tIns="45700" rIns="91425" bIns="45700" anchor="t" anchorCtr="0">
            <a:normAutofit/>
          </a:bodyPr>
          <a:lstStyle>
            <a:lvl1pPr marL="342900" lvl="0" indent="-323850" algn="l">
              <a:lnSpc>
                <a:spcPct val="90000"/>
              </a:lnSpc>
              <a:spcBef>
                <a:spcPts val="750"/>
              </a:spcBef>
              <a:spcAft>
                <a:spcPts val="0"/>
              </a:spcAft>
              <a:buClr>
                <a:schemeClr val="dk1"/>
              </a:buClr>
              <a:buSzPts val="3200"/>
              <a:buChar char="•"/>
              <a:defRPr sz="2400"/>
            </a:lvl1pPr>
            <a:lvl2pPr marL="685800" lvl="1" indent="-304800" algn="l">
              <a:lnSpc>
                <a:spcPct val="90000"/>
              </a:lnSpc>
              <a:spcBef>
                <a:spcPts val="375"/>
              </a:spcBef>
              <a:spcAft>
                <a:spcPts val="0"/>
              </a:spcAft>
              <a:buClr>
                <a:schemeClr val="dk1"/>
              </a:buClr>
              <a:buSzPts val="2800"/>
              <a:buChar char="•"/>
              <a:defRPr sz="2100"/>
            </a:lvl2pPr>
            <a:lvl3pPr marL="1028700" lvl="2" indent="-285750" algn="l">
              <a:lnSpc>
                <a:spcPct val="90000"/>
              </a:lnSpc>
              <a:spcBef>
                <a:spcPts val="375"/>
              </a:spcBef>
              <a:spcAft>
                <a:spcPts val="0"/>
              </a:spcAft>
              <a:buClr>
                <a:schemeClr val="dk1"/>
              </a:buClr>
              <a:buSzPts val="2400"/>
              <a:buChar char="•"/>
              <a:defRPr sz="1800"/>
            </a:lvl3pPr>
            <a:lvl4pPr marL="1371600" lvl="3" indent="-266700" algn="l">
              <a:lnSpc>
                <a:spcPct val="90000"/>
              </a:lnSpc>
              <a:spcBef>
                <a:spcPts val="375"/>
              </a:spcBef>
              <a:spcAft>
                <a:spcPts val="0"/>
              </a:spcAft>
              <a:buClr>
                <a:schemeClr val="dk1"/>
              </a:buClr>
              <a:buSzPts val="2000"/>
              <a:buChar char="•"/>
              <a:defRPr sz="1500"/>
            </a:lvl4pPr>
            <a:lvl5pPr marL="1714500" lvl="4" indent="-266700" algn="l">
              <a:lnSpc>
                <a:spcPct val="90000"/>
              </a:lnSpc>
              <a:spcBef>
                <a:spcPts val="375"/>
              </a:spcBef>
              <a:spcAft>
                <a:spcPts val="0"/>
              </a:spcAft>
              <a:buClr>
                <a:schemeClr val="dk1"/>
              </a:buClr>
              <a:buSzPts val="2000"/>
              <a:buChar char="•"/>
              <a:defRPr sz="1500"/>
            </a:lvl5pPr>
            <a:lvl6pPr marL="2057400" lvl="5" indent="-266700" algn="l">
              <a:lnSpc>
                <a:spcPct val="90000"/>
              </a:lnSpc>
              <a:spcBef>
                <a:spcPts val="375"/>
              </a:spcBef>
              <a:spcAft>
                <a:spcPts val="0"/>
              </a:spcAft>
              <a:buClr>
                <a:schemeClr val="dk1"/>
              </a:buClr>
              <a:buSzPts val="2000"/>
              <a:buChar char="•"/>
              <a:defRPr sz="1500"/>
            </a:lvl6pPr>
            <a:lvl7pPr marL="2400300" lvl="6" indent="-266700" algn="l">
              <a:lnSpc>
                <a:spcPct val="90000"/>
              </a:lnSpc>
              <a:spcBef>
                <a:spcPts val="375"/>
              </a:spcBef>
              <a:spcAft>
                <a:spcPts val="0"/>
              </a:spcAft>
              <a:buClr>
                <a:schemeClr val="dk1"/>
              </a:buClr>
              <a:buSzPts val="2000"/>
              <a:buChar char="•"/>
              <a:defRPr sz="1500"/>
            </a:lvl7pPr>
            <a:lvl8pPr marL="2743200" lvl="7" indent="-266700" algn="l">
              <a:lnSpc>
                <a:spcPct val="90000"/>
              </a:lnSpc>
              <a:spcBef>
                <a:spcPts val="375"/>
              </a:spcBef>
              <a:spcAft>
                <a:spcPts val="0"/>
              </a:spcAft>
              <a:buClr>
                <a:schemeClr val="dk1"/>
              </a:buClr>
              <a:buSzPts val="2000"/>
              <a:buChar char="•"/>
              <a:defRPr sz="1500"/>
            </a:lvl8pPr>
            <a:lvl9pPr marL="3086100" lvl="8" indent="-266700" algn="l">
              <a:lnSpc>
                <a:spcPct val="90000"/>
              </a:lnSpc>
              <a:spcBef>
                <a:spcPts val="375"/>
              </a:spcBef>
              <a:spcAft>
                <a:spcPts val="0"/>
              </a:spcAft>
              <a:buClr>
                <a:schemeClr val="dk1"/>
              </a:buClr>
              <a:buSzPts val="2000"/>
              <a:buChar char="•"/>
              <a:defRPr sz="1500"/>
            </a:lvl9pPr>
          </a:lstStyle>
          <a:p>
            <a:pPr lvl="0"/>
            <a:r>
              <a:rPr lang="en-US"/>
              <a:t>Click to edit Master text styles</a:t>
            </a:r>
          </a:p>
        </p:txBody>
      </p:sp>
      <p:sp>
        <p:nvSpPr>
          <p:cNvPr id="64" name="Google Shape;64;p10"/>
          <p:cNvSpPr txBox="1">
            <a:spLocks noGrp="1"/>
          </p:cNvSpPr>
          <p:nvPr>
            <p:ph type="body" idx="2"/>
          </p:nvPr>
        </p:nvSpPr>
        <p:spPr>
          <a:xfrm>
            <a:off x="629841" y="2057400"/>
            <a:ext cx="2949178" cy="3811588"/>
          </a:xfrm>
          <a:prstGeom prst="rect">
            <a:avLst/>
          </a:prstGeom>
          <a:noFill/>
          <a:ln>
            <a:noFill/>
          </a:ln>
        </p:spPr>
        <p:txBody>
          <a:bodyPr spcFirstLastPara="1" wrap="square" lIns="91425" tIns="45700" rIns="91425" bIns="45700" anchor="t" anchorCtr="0">
            <a:normAutofit/>
          </a:bodyPr>
          <a:lstStyle>
            <a:lvl1pPr marL="342900" lvl="0" indent="-171450" algn="l">
              <a:lnSpc>
                <a:spcPct val="90000"/>
              </a:lnSpc>
              <a:spcBef>
                <a:spcPts val="750"/>
              </a:spcBef>
              <a:spcAft>
                <a:spcPts val="0"/>
              </a:spcAft>
              <a:buClr>
                <a:schemeClr val="dk1"/>
              </a:buClr>
              <a:buSzPts val="1600"/>
              <a:buNone/>
              <a:defRPr sz="1200"/>
            </a:lvl1pPr>
            <a:lvl2pPr marL="685800" lvl="1" indent="-171450" algn="l">
              <a:lnSpc>
                <a:spcPct val="90000"/>
              </a:lnSpc>
              <a:spcBef>
                <a:spcPts val="375"/>
              </a:spcBef>
              <a:spcAft>
                <a:spcPts val="0"/>
              </a:spcAft>
              <a:buClr>
                <a:schemeClr val="dk1"/>
              </a:buClr>
              <a:buSzPts val="1400"/>
              <a:buNone/>
              <a:defRPr sz="1050"/>
            </a:lvl2pPr>
            <a:lvl3pPr marL="1028700" lvl="2" indent="-171450" algn="l">
              <a:lnSpc>
                <a:spcPct val="90000"/>
              </a:lnSpc>
              <a:spcBef>
                <a:spcPts val="375"/>
              </a:spcBef>
              <a:spcAft>
                <a:spcPts val="0"/>
              </a:spcAft>
              <a:buClr>
                <a:schemeClr val="dk1"/>
              </a:buClr>
              <a:buSzPts val="1200"/>
              <a:buNone/>
              <a:defRPr sz="900"/>
            </a:lvl3pPr>
            <a:lvl4pPr marL="1371600" lvl="3" indent="-171450" algn="l">
              <a:lnSpc>
                <a:spcPct val="90000"/>
              </a:lnSpc>
              <a:spcBef>
                <a:spcPts val="375"/>
              </a:spcBef>
              <a:spcAft>
                <a:spcPts val="0"/>
              </a:spcAft>
              <a:buClr>
                <a:schemeClr val="dk1"/>
              </a:buClr>
              <a:buSzPts val="1000"/>
              <a:buNone/>
              <a:defRPr sz="750"/>
            </a:lvl4pPr>
            <a:lvl5pPr marL="1714500" lvl="4" indent="-171450" algn="l">
              <a:lnSpc>
                <a:spcPct val="90000"/>
              </a:lnSpc>
              <a:spcBef>
                <a:spcPts val="375"/>
              </a:spcBef>
              <a:spcAft>
                <a:spcPts val="0"/>
              </a:spcAft>
              <a:buClr>
                <a:schemeClr val="dk1"/>
              </a:buClr>
              <a:buSzPts val="1000"/>
              <a:buNone/>
              <a:defRPr sz="750"/>
            </a:lvl5pPr>
            <a:lvl6pPr marL="2057400" lvl="5" indent="-171450" algn="l">
              <a:lnSpc>
                <a:spcPct val="90000"/>
              </a:lnSpc>
              <a:spcBef>
                <a:spcPts val="375"/>
              </a:spcBef>
              <a:spcAft>
                <a:spcPts val="0"/>
              </a:spcAft>
              <a:buClr>
                <a:schemeClr val="dk1"/>
              </a:buClr>
              <a:buSzPts val="1000"/>
              <a:buNone/>
              <a:defRPr sz="750"/>
            </a:lvl6pPr>
            <a:lvl7pPr marL="2400300" lvl="6" indent="-171450" algn="l">
              <a:lnSpc>
                <a:spcPct val="90000"/>
              </a:lnSpc>
              <a:spcBef>
                <a:spcPts val="375"/>
              </a:spcBef>
              <a:spcAft>
                <a:spcPts val="0"/>
              </a:spcAft>
              <a:buClr>
                <a:schemeClr val="dk1"/>
              </a:buClr>
              <a:buSzPts val="1000"/>
              <a:buNone/>
              <a:defRPr sz="750"/>
            </a:lvl7pPr>
            <a:lvl8pPr marL="2743200" lvl="7" indent="-171450" algn="l">
              <a:lnSpc>
                <a:spcPct val="90000"/>
              </a:lnSpc>
              <a:spcBef>
                <a:spcPts val="375"/>
              </a:spcBef>
              <a:spcAft>
                <a:spcPts val="0"/>
              </a:spcAft>
              <a:buClr>
                <a:schemeClr val="dk1"/>
              </a:buClr>
              <a:buSzPts val="1000"/>
              <a:buNone/>
              <a:defRPr sz="750"/>
            </a:lvl8pPr>
            <a:lvl9pPr marL="3086100" lvl="8" indent="-171450" algn="l">
              <a:lnSpc>
                <a:spcPct val="90000"/>
              </a:lnSpc>
              <a:spcBef>
                <a:spcPts val="375"/>
              </a:spcBef>
              <a:spcAft>
                <a:spcPts val="0"/>
              </a:spcAft>
              <a:buClr>
                <a:schemeClr val="dk1"/>
              </a:buClr>
              <a:buSzPts val="1000"/>
              <a:buNone/>
              <a:defRPr sz="750"/>
            </a:lvl9pPr>
          </a:lstStyle>
          <a:p>
            <a:pPr lvl="0"/>
            <a:r>
              <a:rPr lang="en-US"/>
              <a:t>Click to edit Master text styles</a:t>
            </a:r>
          </a:p>
        </p:txBody>
      </p:sp>
      <p:sp>
        <p:nvSpPr>
          <p:cNvPr id="65" name="Google Shape;65;p10"/>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10"/>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Introduction to information system</a:t>
            </a:r>
          </a:p>
        </p:txBody>
      </p:sp>
      <p:sp>
        <p:nvSpPr>
          <p:cNvPr id="67" name="Google Shape;67;p10"/>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7495466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68"/>
        <p:cNvGrpSpPr/>
        <p:nvPr/>
      </p:nvGrpSpPr>
      <p:grpSpPr>
        <a:xfrm>
          <a:off x="0" y="0"/>
          <a:ext cx="0" cy="0"/>
          <a:chOff x="0" y="0"/>
          <a:chExt cx="0" cy="0"/>
        </a:xfrm>
      </p:grpSpPr>
      <p:sp>
        <p:nvSpPr>
          <p:cNvPr id="69" name="Google Shape;69;p11"/>
          <p:cNvSpPr txBox="1">
            <a:spLocks noGrp="1"/>
          </p:cNvSpPr>
          <p:nvPr>
            <p:ph type="title"/>
          </p:nvPr>
        </p:nvSpPr>
        <p:spPr>
          <a:xfrm>
            <a:off x="629841" y="457200"/>
            <a:ext cx="2949178"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2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70" name="Google Shape;70;p11"/>
          <p:cNvSpPr>
            <a:spLocks noGrp="1"/>
          </p:cNvSpPr>
          <p:nvPr>
            <p:ph type="pic" idx="2"/>
          </p:nvPr>
        </p:nvSpPr>
        <p:spPr>
          <a:xfrm>
            <a:off x="3887391" y="987426"/>
            <a:ext cx="4629150" cy="4873625"/>
          </a:xfrm>
          <a:prstGeom prst="rect">
            <a:avLst/>
          </a:prstGeom>
          <a:noFill/>
          <a:ln>
            <a:noFill/>
          </a:ln>
        </p:spPr>
      </p:sp>
      <p:sp>
        <p:nvSpPr>
          <p:cNvPr id="71" name="Google Shape;71;p11"/>
          <p:cNvSpPr txBox="1">
            <a:spLocks noGrp="1"/>
          </p:cNvSpPr>
          <p:nvPr>
            <p:ph type="body" idx="1"/>
          </p:nvPr>
        </p:nvSpPr>
        <p:spPr>
          <a:xfrm>
            <a:off x="629841" y="2057400"/>
            <a:ext cx="2949178" cy="3811588"/>
          </a:xfrm>
          <a:prstGeom prst="rect">
            <a:avLst/>
          </a:prstGeom>
          <a:noFill/>
          <a:ln>
            <a:noFill/>
          </a:ln>
        </p:spPr>
        <p:txBody>
          <a:bodyPr spcFirstLastPara="1" wrap="square" lIns="91425" tIns="45700" rIns="91425" bIns="45700" anchor="t" anchorCtr="0">
            <a:normAutofit/>
          </a:bodyPr>
          <a:lstStyle>
            <a:lvl1pPr marL="342900" lvl="0" indent="-171450" algn="l">
              <a:lnSpc>
                <a:spcPct val="90000"/>
              </a:lnSpc>
              <a:spcBef>
                <a:spcPts val="750"/>
              </a:spcBef>
              <a:spcAft>
                <a:spcPts val="0"/>
              </a:spcAft>
              <a:buClr>
                <a:schemeClr val="dk1"/>
              </a:buClr>
              <a:buSzPts val="1600"/>
              <a:buNone/>
              <a:defRPr sz="1200"/>
            </a:lvl1pPr>
            <a:lvl2pPr marL="685800" lvl="1" indent="-171450" algn="l">
              <a:lnSpc>
                <a:spcPct val="90000"/>
              </a:lnSpc>
              <a:spcBef>
                <a:spcPts val="375"/>
              </a:spcBef>
              <a:spcAft>
                <a:spcPts val="0"/>
              </a:spcAft>
              <a:buClr>
                <a:schemeClr val="dk1"/>
              </a:buClr>
              <a:buSzPts val="1400"/>
              <a:buNone/>
              <a:defRPr sz="1050"/>
            </a:lvl2pPr>
            <a:lvl3pPr marL="1028700" lvl="2" indent="-171450" algn="l">
              <a:lnSpc>
                <a:spcPct val="90000"/>
              </a:lnSpc>
              <a:spcBef>
                <a:spcPts val="375"/>
              </a:spcBef>
              <a:spcAft>
                <a:spcPts val="0"/>
              </a:spcAft>
              <a:buClr>
                <a:schemeClr val="dk1"/>
              </a:buClr>
              <a:buSzPts val="1200"/>
              <a:buNone/>
              <a:defRPr sz="900"/>
            </a:lvl3pPr>
            <a:lvl4pPr marL="1371600" lvl="3" indent="-171450" algn="l">
              <a:lnSpc>
                <a:spcPct val="90000"/>
              </a:lnSpc>
              <a:spcBef>
                <a:spcPts val="375"/>
              </a:spcBef>
              <a:spcAft>
                <a:spcPts val="0"/>
              </a:spcAft>
              <a:buClr>
                <a:schemeClr val="dk1"/>
              </a:buClr>
              <a:buSzPts val="1000"/>
              <a:buNone/>
              <a:defRPr sz="750"/>
            </a:lvl4pPr>
            <a:lvl5pPr marL="1714500" lvl="4" indent="-171450" algn="l">
              <a:lnSpc>
                <a:spcPct val="90000"/>
              </a:lnSpc>
              <a:spcBef>
                <a:spcPts val="375"/>
              </a:spcBef>
              <a:spcAft>
                <a:spcPts val="0"/>
              </a:spcAft>
              <a:buClr>
                <a:schemeClr val="dk1"/>
              </a:buClr>
              <a:buSzPts val="1000"/>
              <a:buNone/>
              <a:defRPr sz="750"/>
            </a:lvl5pPr>
            <a:lvl6pPr marL="2057400" lvl="5" indent="-171450" algn="l">
              <a:lnSpc>
                <a:spcPct val="90000"/>
              </a:lnSpc>
              <a:spcBef>
                <a:spcPts val="375"/>
              </a:spcBef>
              <a:spcAft>
                <a:spcPts val="0"/>
              </a:spcAft>
              <a:buClr>
                <a:schemeClr val="dk1"/>
              </a:buClr>
              <a:buSzPts val="1000"/>
              <a:buNone/>
              <a:defRPr sz="750"/>
            </a:lvl6pPr>
            <a:lvl7pPr marL="2400300" lvl="6" indent="-171450" algn="l">
              <a:lnSpc>
                <a:spcPct val="90000"/>
              </a:lnSpc>
              <a:spcBef>
                <a:spcPts val="375"/>
              </a:spcBef>
              <a:spcAft>
                <a:spcPts val="0"/>
              </a:spcAft>
              <a:buClr>
                <a:schemeClr val="dk1"/>
              </a:buClr>
              <a:buSzPts val="1000"/>
              <a:buNone/>
              <a:defRPr sz="750"/>
            </a:lvl7pPr>
            <a:lvl8pPr marL="2743200" lvl="7" indent="-171450" algn="l">
              <a:lnSpc>
                <a:spcPct val="90000"/>
              </a:lnSpc>
              <a:spcBef>
                <a:spcPts val="375"/>
              </a:spcBef>
              <a:spcAft>
                <a:spcPts val="0"/>
              </a:spcAft>
              <a:buClr>
                <a:schemeClr val="dk1"/>
              </a:buClr>
              <a:buSzPts val="1000"/>
              <a:buNone/>
              <a:defRPr sz="750"/>
            </a:lvl8pPr>
            <a:lvl9pPr marL="3086100" lvl="8" indent="-171450" algn="l">
              <a:lnSpc>
                <a:spcPct val="90000"/>
              </a:lnSpc>
              <a:spcBef>
                <a:spcPts val="375"/>
              </a:spcBef>
              <a:spcAft>
                <a:spcPts val="0"/>
              </a:spcAft>
              <a:buClr>
                <a:schemeClr val="dk1"/>
              </a:buClr>
              <a:buSzPts val="1000"/>
              <a:buNone/>
              <a:defRPr sz="750"/>
            </a:lvl9pPr>
          </a:lstStyle>
          <a:p>
            <a:pPr lvl="0"/>
            <a:r>
              <a:rPr lang="en-US"/>
              <a:t>Click to edit Master text styles</a:t>
            </a:r>
          </a:p>
        </p:txBody>
      </p:sp>
      <p:sp>
        <p:nvSpPr>
          <p:cNvPr id="72" name="Google Shape;72;p11"/>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11"/>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Introduction to information system</a:t>
            </a:r>
          </a:p>
        </p:txBody>
      </p:sp>
      <p:sp>
        <p:nvSpPr>
          <p:cNvPr id="74" name="Google Shape;74;p11"/>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24968845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75"/>
        <p:cNvGrpSpPr/>
        <p:nvPr/>
      </p:nvGrpSpPr>
      <p:grpSpPr>
        <a:xfrm>
          <a:off x="0" y="0"/>
          <a:ext cx="0" cy="0"/>
          <a:chOff x="0" y="0"/>
          <a:chExt cx="0" cy="0"/>
        </a:xfrm>
      </p:grpSpPr>
      <p:sp>
        <p:nvSpPr>
          <p:cNvPr id="76" name="Google Shape;76;p12"/>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77" name="Google Shape;77;p12"/>
          <p:cNvSpPr txBox="1">
            <a:spLocks noGrp="1"/>
          </p:cNvSpPr>
          <p:nvPr>
            <p:ph type="body" idx="1"/>
          </p:nvPr>
        </p:nvSpPr>
        <p:spPr>
          <a:xfrm rot="5400000">
            <a:off x="2396331" y="57944"/>
            <a:ext cx="4351338" cy="7886700"/>
          </a:xfrm>
          <a:prstGeom prst="rect">
            <a:avLst/>
          </a:prstGeom>
          <a:noFill/>
          <a:ln>
            <a:noFill/>
          </a:ln>
        </p:spPr>
        <p:txBody>
          <a:bodyPr spcFirstLastPara="1" wrap="square" lIns="91425" tIns="45700" rIns="91425" bIns="45700" anchor="t" anchorCtr="0">
            <a:normAutofit/>
          </a:bodyPr>
          <a:lstStyle>
            <a:lvl1pPr marL="342900" lvl="0" indent="-257175" algn="l">
              <a:lnSpc>
                <a:spcPct val="90000"/>
              </a:lnSpc>
              <a:spcBef>
                <a:spcPts val="750"/>
              </a:spcBef>
              <a:spcAft>
                <a:spcPts val="0"/>
              </a:spcAft>
              <a:buClr>
                <a:schemeClr val="dk1"/>
              </a:buClr>
              <a:buSzPts val="1800"/>
              <a:buChar char="•"/>
              <a:defRPr/>
            </a:lvl1pPr>
            <a:lvl2pPr marL="685800" lvl="1" indent="-257175" algn="l">
              <a:lnSpc>
                <a:spcPct val="90000"/>
              </a:lnSpc>
              <a:spcBef>
                <a:spcPts val="375"/>
              </a:spcBef>
              <a:spcAft>
                <a:spcPts val="0"/>
              </a:spcAft>
              <a:buClr>
                <a:schemeClr val="dk1"/>
              </a:buClr>
              <a:buSzPts val="1800"/>
              <a:buChar char="•"/>
              <a:defRPr/>
            </a:lvl2pPr>
            <a:lvl3pPr marL="1028700" lvl="2" indent="-257175" algn="l">
              <a:lnSpc>
                <a:spcPct val="90000"/>
              </a:lnSpc>
              <a:spcBef>
                <a:spcPts val="375"/>
              </a:spcBef>
              <a:spcAft>
                <a:spcPts val="0"/>
              </a:spcAft>
              <a:buClr>
                <a:schemeClr val="dk1"/>
              </a:buClr>
              <a:buSzPts val="1800"/>
              <a:buChar char="•"/>
              <a:defRPr/>
            </a:lvl3pPr>
            <a:lvl4pPr marL="1371600" lvl="3" indent="-257175" algn="l">
              <a:lnSpc>
                <a:spcPct val="90000"/>
              </a:lnSpc>
              <a:spcBef>
                <a:spcPts val="375"/>
              </a:spcBef>
              <a:spcAft>
                <a:spcPts val="0"/>
              </a:spcAft>
              <a:buClr>
                <a:schemeClr val="dk1"/>
              </a:buClr>
              <a:buSzPts val="1800"/>
              <a:buChar char="•"/>
              <a:defRPr/>
            </a:lvl4pPr>
            <a:lvl5pPr marL="1714500" lvl="4" indent="-257175" algn="l">
              <a:lnSpc>
                <a:spcPct val="90000"/>
              </a:lnSpc>
              <a:spcBef>
                <a:spcPts val="375"/>
              </a:spcBef>
              <a:spcAft>
                <a:spcPts val="0"/>
              </a:spcAft>
              <a:buClr>
                <a:schemeClr val="dk1"/>
              </a:buClr>
              <a:buSzPts val="1800"/>
              <a:buChar char="•"/>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pPr lvl="0"/>
            <a:r>
              <a:rPr lang="en-US"/>
              <a:t>Click to edit Master text styles</a:t>
            </a:r>
          </a:p>
        </p:txBody>
      </p:sp>
      <p:sp>
        <p:nvSpPr>
          <p:cNvPr id="78" name="Google Shape;78;p12"/>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12"/>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Introduction to information system</a:t>
            </a:r>
          </a:p>
        </p:txBody>
      </p:sp>
      <p:sp>
        <p:nvSpPr>
          <p:cNvPr id="80" name="Google Shape;80;p12"/>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9073461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81"/>
        <p:cNvGrpSpPr/>
        <p:nvPr/>
      </p:nvGrpSpPr>
      <p:grpSpPr>
        <a:xfrm>
          <a:off x="0" y="0"/>
          <a:ext cx="0" cy="0"/>
          <a:chOff x="0" y="0"/>
          <a:chExt cx="0" cy="0"/>
        </a:xfrm>
      </p:grpSpPr>
      <p:sp>
        <p:nvSpPr>
          <p:cNvPr id="82" name="Google Shape;82;p13"/>
          <p:cNvSpPr txBox="1">
            <a:spLocks noGrp="1"/>
          </p:cNvSpPr>
          <p:nvPr>
            <p:ph type="title"/>
          </p:nvPr>
        </p:nvSpPr>
        <p:spPr>
          <a:xfrm rot="5400000">
            <a:off x="4623594" y="2285207"/>
            <a:ext cx="5811838" cy="197167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83" name="Google Shape;83;p13"/>
          <p:cNvSpPr txBox="1">
            <a:spLocks noGrp="1"/>
          </p:cNvSpPr>
          <p:nvPr>
            <p:ph type="body" idx="1"/>
          </p:nvPr>
        </p:nvSpPr>
        <p:spPr>
          <a:xfrm rot="5400000">
            <a:off x="623094" y="370682"/>
            <a:ext cx="5811838" cy="5800725"/>
          </a:xfrm>
          <a:prstGeom prst="rect">
            <a:avLst/>
          </a:prstGeom>
          <a:noFill/>
          <a:ln>
            <a:noFill/>
          </a:ln>
        </p:spPr>
        <p:txBody>
          <a:bodyPr spcFirstLastPara="1" wrap="square" lIns="91425" tIns="45700" rIns="91425" bIns="45700" anchor="t" anchorCtr="0">
            <a:normAutofit/>
          </a:bodyPr>
          <a:lstStyle>
            <a:lvl1pPr marL="342900" lvl="0" indent="-257175" algn="l">
              <a:lnSpc>
                <a:spcPct val="90000"/>
              </a:lnSpc>
              <a:spcBef>
                <a:spcPts val="750"/>
              </a:spcBef>
              <a:spcAft>
                <a:spcPts val="0"/>
              </a:spcAft>
              <a:buClr>
                <a:schemeClr val="dk1"/>
              </a:buClr>
              <a:buSzPts val="1800"/>
              <a:buChar char="•"/>
              <a:defRPr/>
            </a:lvl1pPr>
            <a:lvl2pPr marL="685800" lvl="1" indent="-257175" algn="l">
              <a:lnSpc>
                <a:spcPct val="90000"/>
              </a:lnSpc>
              <a:spcBef>
                <a:spcPts val="375"/>
              </a:spcBef>
              <a:spcAft>
                <a:spcPts val="0"/>
              </a:spcAft>
              <a:buClr>
                <a:schemeClr val="dk1"/>
              </a:buClr>
              <a:buSzPts val="1800"/>
              <a:buChar char="•"/>
              <a:defRPr/>
            </a:lvl2pPr>
            <a:lvl3pPr marL="1028700" lvl="2" indent="-257175" algn="l">
              <a:lnSpc>
                <a:spcPct val="90000"/>
              </a:lnSpc>
              <a:spcBef>
                <a:spcPts val="375"/>
              </a:spcBef>
              <a:spcAft>
                <a:spcPts val="0"/>
              </a:spcAft>
              <a:buClr>
                <a:schemeClr val="dk1"/>
              </a:buClr>
              <a:buSzPts val="1800"/>
              <a:buChar char="•"/>
              <a:defRPr/>
            </a:lvl3pPr>
            <a:lvl4pPr marL="1371600" lvl="3" indent="-257175" algn="l">
              <a:lnSpc>
                <a:spcPct val="90000"/>
              </a:lnSpc>
              <a:spcBef>
                <a:spcPts val="375"/>
              </a:spcBef>
              <a:spcAft>
                <a:spcPts val="0"/>
              </a:spcAft>
              <a:buClr>
                <a:schemeClr val="dk1"/>
              </a:buClr>
              <a:buSzPts val="1800"/>
              <a:buChar char="•"/>
              <a:defRPr/>
            </a:lvl4pPr>
            <a:lvl5pPr marL="1714500" lvl="4" indent="-257175" algn="l">
              <a:lnSpc>
                <a:spcPct val="90000"/>
              </a:lnSpc>
              <a:spcBef>
                <a:spcPts val="375"/>
              </a:spcBef>
              <a:spcAft>
                <a:spcPts val="0"/>
              </a:spcAft>
              <a:buClr>
                <a:schemeClr val="dk1"/>
              </a:buClr>
              <a:buSzPts val="1800"/>
              <a:buChar char="•"/>
              <a:defRPr/>
            </a:lvl5pPr>
            <a:lvl6pPr marL="2057400" lvl="5" indent="-257175" algn="l">
              <a:lnSpc>
                <a:spcPct val="90000"/>
              </a:lnSpc>
              <a:spcBef>
                <a:spcPts val="375"/>
              </a:spcBef>
              <a:spcAft>
                <a:spcPts val="0"/>
              </a:spcAft>
              <a:buClr>
                <a:schemeClr val="dk1"/>
              </a:buClr>
              <a:buSzPts val="1800"/>
              <a:buChar char="•"/>
              <a:defRPr/>
            </a:lvl6pPr>
            <a:lvl7pPr marL="2400300" lvl="6" indent="-257175" algn="l">
              <a:lnSpc>
                <a:spcPct val="90000"/>
              </a:lnSpc>
              <a:spcBef>
                <a:spcPts val="375"/>
              </a:spcBef>
              <a:spcAft>
                <a:spcPts val="0"/>
              </a:spcAft>
              <a:buClr>
                <a:schemeClr val="dk1"/>
              </a:buClr>
              <a:buSzPts val="1800"/>
              <a:buChar char="•"/>
              <a:defRPr/>
            </a:lvl7pPr>
            <a:lvl8pPr marL="2743200" lvl="7" indent="-257175" algn="l">
              <a:lnSpc>
                <a:spcPct val="90000"/>
              </a:lnSpc>
              <a:spcBef>
                <a:spcPts val="375"/>
              </a:spcBef>
              <a:spcAft>
                <a:spcPts val="0"/>
              </a:spcAft>
              <a:buClr>
                <a:schemeClr val="dk1"/>
              </a:buClr>
              <a:buSzPts val="1800"/>
              <a:buChar char="•"/>
              <a:defRPr/>
            </a:lvl8pPr>
            <a:lvl9pPr marL="3086100" lvl="8" indent="-257175" algn="l">
              <a:lnSpc>
                <a:spcPct val="90000"/>
              </a:lnSpc>
              <a:spcBef>
                <a:spcPts val="375"/>
              </a:spcBef>
              <a:spcAft>
                <a:spcPts val="0"/>
              </a:spcAft>
              <a:buClr>
                <a:schemeClr val="dk1"/>
              </a:buClr>
              <a:buSzPts val="1800"/>
              <a:buChar char="•"/>
              <a:defRPr/>
            </a:lvl9pPr>
          </a:lstStyle>
          <a:p>
            <a:pPr lvl="0"/>
            <a:r>
              <a:rPr lang="en-US"/>
              <a:t>Click to edit Master text styles</a:t>
            </a:r>
          </a:p>
        </p:txBody>
      </p:sp>
      <p:sp>
        <p:nvSpPr>
          <p:cNvPr id="84" name="Google Shape;84;p13"/>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5" name="Google Shape;85;p13"/>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Introduction to information system</a:t>
            </a:r>
          </a:p>
        </p:txBody>
      </p:sp>
      <p:sp>
        <p:nvSpPr>
          <p:cNvPr id="86" name="Google Shape;86;p13"/>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5225356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1" name="Google Shape;11;p1"/>
          <p:cNvSpPr txBox="1">
            <a:spLocks noGrp="1"/>
          </p:cNvSpPr>
          <p:nvPr>
            <p:ph type="body" idx="1"/>
          </p:nvPr>
        </p:nvSpPr>
        <p:spPr>
          <a:xfrm>
            <a:off x="628650" y="1825625"/>
            <a:ext cx="78867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
        <p:nvSpPr>
          <p:cNvPr id="12" name="Google Shape;12;p1"/>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900" b="0" i="0" u="none" strike="noStrike" cap="none">
                <a:solidFill>
                  <a:srgbClr val="888888"/>
                </a:solidFill>
                <a:latin typeface="+mj-lt"/>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9pPr>
          </a:lstStyle>
          <a:p>
            <a:endParaRPr lang="en-US"/>
          </a:p>
        </p:txBody>
      </p:sp>
      <p:sp>
        <p:nvSpPr>
          <p:cNvPr id="13" name="Google Shape;13;p1"/>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900" b="0" i="0" u="none" strike="noStrike" cap="none">
                <a:solidFill>
                  <a:srgbClr val="888888"/>
                </a:solidFill>
                <a:latin typeface="+mj-lt"/>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350" b="0" i="0" u="none" strike="noStrike" cap="none">
                <a:solidFill>
                  <a:schemeClr val="dk1"/>
                </a:solidFill>
                <a:latin typeface="Calibri"/>
                <a:ea typeface="Calibri"/>
                <a:cs typeface="Calibri"/>
                <a:sym typeface="Calibri"/>
              </a:defRPr>
            </a:lvl9pPr>
          </a:lstStyle>
          <a:p>
            <a:r>
              <a:rPr lang="en-US"/>
              <a:t>Introduction to information system</a:t>
            </a:r>
          </a:p>
        </p:txBody>
      </p:sp>
      <p:sp>
        <p:nvSpPr>
          <p:cNvPr id="14" name="Google Shape;14;p1"/>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900" b="0" i="0" u="none" strike="noStrike" cap="none">
                <a:solidFill>
                  <a:srgbClr val="888888"/>
                </a:solidFill>
                <a:latin typeface="+mj-lt"/>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900" b="0" i="0" u="none" strike="noStrike" cap="none">
                <a:solidFill>
                  <a:srgbClr val="888888"/>
                </a:solidFill>
                <a:latin typeface="Calibri"/>
                <a:ea typeface="Calibri"/>
                <a:cs typeface="Calibri"/>
                <a:sym typeface="Calibri"/>
              </a:defRPr>
            </a:lvl9pPr>
          </a:lstStyle>
          <a:p>
            <a:fld id="{00000000-1234-1234-1234-123412341234}" type="slidenum">
              <a:rPr lang="en" smtClean="0"/>
              <a:pPr/>
              <a:t>‹#›</a:t>
            </a:fld>
            <a:endParaRPr lang="en"/>
          </a:p>
        </p:txBody>
      </p:sp>
      <p:sp>
        <p:nvSpPr>
          <p:cNvPr id="10" name="Google Shape;10;p1"/>
          <p:cNvSpPr txBox="1">
            <a:spLocks noGrp="1"/>
          </p:cNvSpPr>
          <p:nvPr>
            <p:ph type="title"/>
          </p:nvPr>
        </p:nvSpPr>
        <p:spPr>
          <a:xfrm>
            <a:off x="1625600" y="83142"/>
            <a:ext cx="7218680" cy="1102192"/>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en-US" dirty="0" err="1"/>
              <a:t>dvd</a:t>
            </a:r>
            <a:endParaRPr dirty="0"/>
          </a:p>
        </p:txBody>
      </p:sp>
    </p:spTree>
    <p:extLst>
      <p:ext uri="{BB962C8B-B14F-4D97-AF65-F5344CB8AC3E}">
        <p14:creationId xmlns:p14="http://schemas.microsoft.com/office/powerpoint/2010/main" val="3667925100"/>
      </p:ext>
    </p:extLst>
  </p:cSld>
  <p:clrMap bg1="lt1" tx1="dk1" bg2="dk2" tx2="lt2" accent1="accent1" accent2="accent2" accent3="accent3" accent4="accent4" accent5="accent5" accent6="accent6" hlink="hlink" folHlink="folHlink"/>
  <p:sldLayoutIdLst>
    <p:sldLayoutId id="2147483655" r:id="rId1"/>
    <p:sldLayoutId id="2147483656" r:id="rId2"/>
    <p:sldLayoutId id="2147483657" r:id="rId3"/>
    <p:sldLayoutId id="2147483658" r:id="rId4"/>
    <p:sldLayoutId id="2147483659" r:id="rId5"/>
    <p:sldLayoutId id="2147483660" r:id="rId6"/>
    <p:sldLayoutId id="2147483661" r:id="rId7"/>
    <p:sldLayoutId id="2147483662" r:id="rId8"/>
    <p:sldLayoutId id="2147483663" r:id="rId9"/>
    <p:sldLayoutId id="2147483664" r:id="rId10"/>
    <p:sldLayoutId id="2147483665" r:id="rId11"/>
    <p:sldLayoutId id="2147483666" r:id="rId12"/>
  </p:sldLayoutIdLst>
  <p:hf hdr="0" dt="0"/>
  <p:txStyles>
    <p:title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050" b="0" i="0" u="none" strike="noStrike" cap="none">
          <a:solidFill>
            <a:schemeClr val="bg1"/>
          </a:solidFill>
          <a:latin typeface="+mj-lt"/>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050" b="0" i="0" u="none" strike="noStrike" cap="none">
          <a:solidFill>
            <a:srgbClr val="000000"/>
          </a:solidFill>
          <a:latin typeface="+mj-lt"/>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www.coresystems.net/blog/difference-between-digitization-digitalization-and-digital-transformation" TargetMode="External"/><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hyperlink" Target="https://www.battelleforkids.org/wp-content/uploads/2023/11/P21_Framework_Brief.pdf"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hyperlink" Target="https://ikon.mn/n/1gqw" TargetMode="External"/><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g"/><Relationship Id="rId7"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7.jpg"/><Relationship Id="rId4" Type="http://schemas.openxmlformats.org/officeDocument/2006/relationships/image" Target="../media/image16.jpg"/></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23.jpg"/></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1"/>
        <p:cNvGrpSpPr/>
        <p:nvPr/>
      </p:nvGrpSpPr>
      <p:grpSpPr>
        <a:xfrm>
          <a:off x="0" y="0"/>
          <a:ext cx="0" cy="0"/>
          <a:chOff x="0" y="0"/>
          <a:chExt cx="0" cy="0"/>
        </a:xfrm>
      </p:grpSpPr>
      <p:sp>
        <p:nvSpPr>
          <p:cNvPr id="63" name="Google Shape;63;p1"/>
          <p:cNvSpPr txBox="1">
            <a:spLocks noGrp="1"/>
          </p:cNvSpPr>
          <p:nvPr>
            <p:ph type="subTitle" idx="1"/>
          </p:nvPr>
        </p:nvSpPr>
        <p:spPr>
          <a:xfrm>
            <a:off x="657225" y="3007093"/>
            <a:ext cx="8182205" cy="276999"/>
          </a:xfrm>
          <a:prstGeom prst="rect">
            <a:avLst/>
          </a:prstGeom>
          <a:noFill/>
          <a:ln>
            <a:noFill/>
          </a:ln>
        </p:spPr>
        <p:txBody>
          <a:bodyPr spcFirstLastPara="1" wrap="square" lIns="0" tIns="0" rIns="0" bIns="0" anchor="t" anchorCtr="0">
            <a:spAutoFit/>
          </a:bodyPr>
          <a:lstStyle/>
          <a:p>
            <a:pPr marL="0" lvl="0" indent="0" rtl="0">
              <a:lnSpc>
                <a:spcPct val="90000"/>
              </a:lnSpc>
              <a:spcBef>
                <a:spcPts val="0"/>
              </a:spcBef>
              <a:spcAft>
                <a:spcPts val="0"/>
              </a:spcAft>
              <a:buSzPts val="4000"/>
              <a:buNone/>
            </a:pPr>
            <a:r>
              <a:rPr lang="en-US" sz="2000" b="1" dirty="0">
                <a:solidFill>
                  <a:schemeClr val="bg1"/>
                </a:solidFill>
                <a:latin typeface="Arial"/>
                <a:ea typeface="Arial"/>
                <a:cs typeface="Arial"/>
                <a:sym typeface="Arial"/>
              </a:rPr>
              <a:t>Lecture 1: Foundations of Information Systems in Business</a:t>
            </a:r>
            <a:endParaRPr sz="2000" b="1" dirty="0">
              <a:solidFill>
                <a:schemeClr val="bg1"/>
              </a:solidFill>
              <a:latin typeface="Arial"/>
              <a:ea typeface="Arial"/>
              <a:cs typeface="Arial"/>
              <a:sym typeface="Arial"/>
            </a:endParaRPr>
          </a:p>
        </p:txBody>
      </p:sp>
      <p:sp>
        <p:nvSpPr>
          <p:cNvPr id="62" name="Google Shape;62;p1"/>
          <p:cNvSpPr txBox="1">
            <a:spLocks noGrp="1"/>
          </p:cNvSpPr>
          <p:nvPr>
            <p:ph type="ctrTitle"/>
          </p:nvPr>
        </p:nvSpPr>
        <p:spPr>
          <a:xfrm>
            <a:off x="585788" y="2161184"/>
            <a:ext cx="8253642" cy="261610"/>
          </a:xfrm>
          <a:prstGeom prst="rect">
            <a:avLst/>
          </a:prstGeom>
          <a:noFill/>
          <a:ln>
            <a:noFill/>
          </a:ln>
        </p:spPr>
        <p:txBody>
          <a:bodyPr spcFirstLastPara="1" wrap="square" lIns="0" tIns="0" rIns="0" bIns="0" anchor="ctr" anchorCtr="0">
            <a:spAutoFit/>
          </a:bodyPr>
          <a:lstStyle/>
          <a:p>
            <a:pPr marL="0" lvl="0" indent="0" rtl="0">
              <a:lnSpc>
                <a:spcPct val="85000"/>
              </a:lnSpc>
              <a:spcBef>
                <a:spcPts val="0"/>
              </a:spcBef>
              <a:spcAft>
                <a:spcPts val="0"/>
              </a:spcAft>
              <a:buClr>
                <a:schemeClr val="dk1"/>
              </a:buClr>
              <a:buSzPts val="2400"/>
              <a:buFont typeface="Arial"/>
              <a:buNone/>
            </a:pPr>
            <a:r>
              <a:rPr lang="en-US" sz="2000" b="0" dirty="0">
                <a:solidFill>
                  <a:schemeClr val="dk1"/>
                </a:solidFill>
                <a:latin typeface="Arial"/>
                <a:ea typeface="Arial"/>
                <a:cs typeface="Arial"/>
                <a:sym typeface="Arial"/>
              </a:rPr>
              <a:t>Course: Introduction to information system</a:t>
            </a:r>
            <a:endParaRPr sz="2000" b="0" dirty="0">
              <a:solidFill>
                <a:schemeClr val="dk1"/>
              </a:solidFill>
              <a:latin typeface="Arial"/>
              <a:ea typeface="Arial"/>
              <a:cs typeface="Arial"/>
              <a:sym typeface="Arial"/>
            </a:endParaRPr>
          </a:p>
        </p:txBody>
      </p:sp>
      <p:sp>
        <p:nvSpPr>
          <p:cNvPr id="3" name="Slide Number Placeholder 2">
            <a:extLst>
              <a:ext uri="{FF2B5EF4-FFF2-40B4-BE49-F238E27FC236}">
                <a16:creationId xmlns:a16="http://schemas.microsoft.com/office/drawing/2014/main" id="{3C91AC29-C12D-E10E-1F93-50EDEC129F88}"/>
              </a:ext>
            </a:extLst>
          </p:cNvPr>
          <p:cNvSpPr>
            <a:spLocks noGrp="1"/>
          </p:cNvSpPr>
          <p:nvPr>
            <p:ph type="sldNum" idx="12"/>
          </p:nvPr>
        </p:nvSpPr>
        <p:spPr/>
        <p:txBody>
          <a:bodyPr/>
          <a:lstStyle/>
          <a:p>
            <a:fld id="{00000000-1234-1234-1234-123412341234}" type="slidenum">
              <a:rPr lang="en" smtClean="0"/>
              <a:pPr/>
              <a:t>1</a:t>
            </a:fld>
            <a:endParaRPr lang="en"/>
          </a:p>
        </p:txBody>
      </p:sp>
      <p:sp>
        <p:nvSpPr>
          <p:cNvPr id="4" name="Footer Placeholder 3">
            <a:extLst>
              <a:ext uri="{FF2B5EF4-FFF2-40B4-BE49-F238E27FC236}">
                <a16:creationId xmlns:a16="http://schemas.microsoft.com/office/drawing/2014/main" id="{5DACD60B-6C5D-B782-7229-97E83DB7CB07}"/>
              </a:ext>
            </a:extLst>
          </p:cNvPr>
          <p:cNvSpPr>
            <a:spLocks noGrp="1"/>
          </p:cNvSpPr>
          <p:nvPr>
            <p:ph type="ftr" idx="11"/>
          </p:nvPr>
        </p:nvSpPr>
        <p:spPr/>
        <p:txBody>
          <a:bodyPr/>
          <a:lstStyle/>
          <a:p>
            <a:r>
              <a:rPr lang="en-US"/>
              <a:t>Introduction to information system</a:t>
            </a:r>
          </a:p>
        </p:txBody>
      </p:sp>
      <p:sp>
        <p:nvSpPr>
          <p:cNvPr id="5" name="Google Shape;62;p1">
            <a:extLst>
              <a:ext uri="{FF2B5EF4-FFF2-40B4-BE49-F238E27FC236}">
                <a16:creationId xmlns:a16="http://schemas.microsoft.com/office/drawing/2014/main" id="{777E50AB-3B9C-8029-CBA3-777D7F9D4027}"/>
              </a:ext>
            </a:extLst>
          </p:cNvPr>
          <p:cNvSpPr txBox="1">
            <a:spLocks/>
          </p:cNvSpPr>
          <p:nvPr/>
        </p:nvSpPr>
        <p:spPr>
          <a:xfrm>
            <a:off x="585788" y="3790872"/>
            <a:ext cx="8253642" cy="209288"/>
          </a:xfrm>
          <a:prstGeom prst="rect">
            <a:avLst/>
          </a:prstGeom>
          <a:noFill/>
          <a:ln>
            <a:noFill/>
          </a:ln>
        </p:spPr>
        <p:txBody>
          <a:bodyPr spcFirstLastPara="1" wrap="square" lIns="0" tIns="0" rIns="0" bIns="0" anchor="ctr" anchorCtr="0">
            <a:sp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6000"/>
              <a:buFont typeface="Calibri"/>
              <a:buNone/>
              <a:defRPr sz="2400" b="1" i="0" u="none" strike="noStrike" cap="none">
                <a:solidFill>
                  <a:schemeClr val="bg1"/>
                </a:solidFill>
                <a:latin typeface="Montserrat" panose="00000500000000000000" pitchFamily="2" charset="0"/>
                <a:ea typeface="Calibri"/>
                <a:cs typeface="Calibri"/>
                <a:sym typeface="Calibri"/>
              </a:defRPr>
            </a:lvl1pPr>
            <a:lvl2pPr marR="0" lvl="1"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nSpc>
                <a:spcPct val="85000"/>
              </a:lnSpc>
              <a:buSzPts val="2400"/>
              <a:buFont typeface="Arial"/>
              <a:buNone/>
            </a:pPr>
            <a:r>
              <a:rPr lang="en-US" sz="1600" b="0" i="1" dirty="0">
                <a:solidFill>
                  <a:schemeClr val="dk1"/>
                </a:solidFill>
                <a:latin typeface="Arial"/>
                <a:ea typeface="Arial"/>
                <a:cs typeface="Arial"/>
                <a:sym typeface="Arial"/>
              </a:rPr>
              <a:t>Lecturer: SARANCHIMEG Nasanjargal</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1"/>
        <p:cNvGrpSpPr/>
        <p:nvPr/>
      </p:nvGrpSpPr>
      <p:grpSpPr>
        <a:xfrm>
          <a:off x="0" y="0"/>
          <a:ext cx="0" cy="0"/>
          <a:chOff x="0" y="0"/>
          <a:chExt cx="0" cy="0"/>
        </a:xfrm>
      </p:grpSpPr>
      <p:sp>
        <p:nvSpPr>
          <p:cNvPr id="63" name="Google Shape;63;p1"/>
          <p:cNvSpPr txBox="1">
            <a:spLocks noGrp="1"/>
          </p:cNvSpPr>
          <p:nvPr>
            <p:ph type="subTitle" idx="1"/>
          </p:nvPr>
        </p:nvSpPr>
        <p:spPr>
          <a:xfrm>
            <a:off x="657225" y="3007093"/>
            <a:ext cx="8182205" cy="332399"/>
          </a:xfrm>
          <a:prstGeom prst="rect">
            <a:avLst/>
          </a:prstGeom>
          <a:noFill/>
          <a:ln>
            <a:noFill/>
          </a:ln>
        </p:spPr>
        <p:txBody>
          <a:bodyPr spcFirstLastPara="1" wrap="square" lIns="0" tIns="0" rIns="0" bIns="0" anchor="t" anchorCtr="0">
            <a:spAutoFit/>
          </a:bodyPr>
          <a:lstStyle/>
          <a:p>
            <a:pPr marL="0" lvl="0" indent="0" rtl="0">
              <a:lnSpc>
                <a:spcPct val="90000"/>
              </a:lnSpc>
              <a:spcBef>
                <a:spcPts val="0"/>
              </a:spcBef>
              <a:spcAft>
                <a:spcPts val="0"/>
              </a:spcAft>
              <a:buSzPts val="4000"/>
              <a:buNone/>
            </a:pPr>
            <a:r>
              <a:rPr lang="en-US" sz="2400" b="1" dirty="0" err="1">
                <a:solidFill>
                  <a:schemeClr val="bg1"/>
                </a:solidFill>
                <a:latin typeface="Arial"/>
                <a:ea typeface="Arial"/>
                <a:cs typeface="Arial"/>
                <a:sym typeface="Arial"/>
              </a:rPr>
              <a:t>Бүлэг</a:t>
            </a:r>
            <a:r>
              <a:rPr lang="en-US" sz="2400" b="1" dirty="0">
                <a:solidFill>
                  <a:schemeClr val="bg1"/>
                </a:solidFill>
                <a:latin typeface="Arial"/>
                <a:ea typeface="Arial"/>
                <a:cs typeface="Arial"/>
                <a:sym typeface="Arial"/>
              </a:rPr>
              <a:t> 1</a:t>
            </a:r>
            <a:r>
              <a:rPr lang="mn-MN" sz="2400" b="1" dirty="0">
                <a:solidFill>
                  <a:schemeClr val="bg1"/>
                </a:solidFill>
                <a:latin typeface="Arial"/>
                <a:ea typeface="Arial"/>
                <a:cs typeface="Arial"/>
                <a:sym typeface="Arial"/>
              </a:rPr>
              <a:t>: </a:t>
            </a:r>
            <a:r>
              <a:rPr lang="en-US" sz="2400" b="1" dirty="0" err="1">
                <a:solidFill>
                  <a:schemeClr val="bg1"/>
                </a:solidFill>
                <a:latin typeface="Arial"/>
                <a:ea typeface="Arial"/>
                <a:cs typeface="Arial"/>
                <a:sym typeface="Arial"/>
              </a:rPr>
              <a:t>Мэдээллийн</a:t>
            </a:r>
            <a:r>
              <a:rPr lang="en-US" sz="2400" b="1" dirty="0">
                <a:solidFill>
                  <a:schemeClr val="bg1"/>
                </a:solidFill>
                <a:latin typeface="Arial"/>
                <a:ea typeface="Arial"/>
                <a:cs typeface="Arial"/>
                <a:sym typeface="Arial"/>
              </a:rPr>
              <a:t> </a:t>
            </a:r>
            <a:r>
              <a:rPr lang="en-US" sz="2400" b="1" dirty="0" err="1">
                <a:solidFill>
                  <a:schemeClr val="bg1"/>
                </a:solidFill>
                <a:latin typeface="Arial"/>
                <a:ea typeface="Arial"/>
                <a:cs typeface="Arial"/>
                <a:sym typeface="Arial"/>
              </a:rPr>
              <a:t>системийн</a:t>
            </a:r>
            <a:r>
              <a:rPr lang="en-US" sz="2400" b="1" dirty="0">
                <a:solidFill>
                  <a:schemeClr val="bg1"/>
                </a:solidFill>
                <a:latin typeface="Arial"/>
                <a:ea typeface="Arial"/>
                <a:cs typeface="Arial"/>
                <a:sym typeface="Arial"/>
              </a:rPr>
              <a:t> </a:t>
            </a:r>
            <a:r>
              <a:rPr lang="en-US" sz="2400" b="1" dirty="0" err="1">
                <a:solidFill>
                  <a:schemeClr val="bg1"/>
                </a:solidFill>
                <a:latin typeface="Arial"/>
                <a:ea typeface="Arial"/>
                <a:cs typeface="Arial"/>
                <a:sym typeface="Arial"/>
              </a:rPr>
              <a:t>үндсэн</a:t>
            </a:r>
            <a:r>
              <a:rPr lang="en-US" sz="2400" b="1" dirty="0">
                <a:solidFill>
                  <a:schemeClr val="bg1"/>
                </a:solidFill>
                <a:latin typeface="Arial"/>
                <a:ea typeface="Arial"/>
                <a:cs typeface="Arial"/>
                <a:sym typeface="Arial"/>
              </a:rPr>
              <a:t> </a:t>
            </a:r>
            <a:r>
              <a:rPr lang="en-US" sz="2400" b="1" dirty="0" err="1">
                <a:solidFill>
                  <a:schemeClr val="bg1"/>
                </a:solidFill>
                <a:latin typeface="Arial"/>
                <a:ea typeface="Arial"/>
                <a:cs typeface="Arial"/>
                <a:sym typeface="Arial"/>
              </a:rPr>
              <a:t>ойлголт</a:t>
            </a:r>
            <a:endParaRPr sz="2400" b="1" dirty="0">
              <a:solidFill>
                <a:schemeClr val="bg1"/>
              </a:solidFill>
              <a:latin typeface="Arial"/>
              <a:ea typeface="Arial"/>
              <a:cs typeface="Arial"/>
              <a:sym typeface="Arial"/>
            </a:endParaRPr>
          </a:p>
        </p:txBody>
      </p:sp>
      <p:sp>
        <p:nvSpPr>
          <p:cNvPr id="62" name="Google Shape;62;p1"/>
          <p:cNvSpPr txBox="1">
            <a:spLocks noGrp="1"/>
          </p:cNvSpPr>
          <p:nvPr>
            <p:ph type="ctrTitle"/>
          </p:nvPr>
        </p:nvSpPr>
        <p:spPr>
          <a:xfrm>
            <a:off x="585788" y="2480238"/>
            <a:ext cx="8253642" cy="209288"/>
          </a:xfrm>
          <a:prstGeom prst="rect">
            <a:avLst/>
          </a:prstGeom>
          <a:noFill/>
          <a:ln>
            <a:noFill/>
          </a:ln>
        </p:spPr>
        <p:txBody>
          <a:bodyPr spcFirstLastPara="1" wrap="square" lIns="0" tIns="0" rIns="0" bIns="0" anchor="ctr" anchorCtr="0">
            <a:spAutoFit/>
          </a:bodyPr>
          <a:lstStyle/>
          <a:p>
            <a:pPr marL="0" lvl="0" indent="0" algn="r" rtl="0">
              <a:lnSpc>
                <a:spcPct val="85000"/>
              </a:lnSpc>
              <a:spcBef>
                <a:spcPts val="0"/>
              </a:spcBef>
              <a:spcAft>
                <a:spcPts val="0"/>
              </a:spcAft>
              <a:buClr>
                <a:schemeClr val="dk1"/>
              </a:buClr>
              <a:buSzPts val="2400"/>
              <a:buFont typeface="Arial"/>
              <a:buNone/>
            </a:pPr>
            <a:r>
              <a:rPr lang="en-US" sz="1600" b="0" dirty="0">
                <a:solidFill>
                  <a:schemeClr val="dk1"/>
                </a:solidFill>
                <a:latin typeface="Arial"/>
                <a:ea typeface="Arial"/>
                <a:cs typeface="Arial"/>
                <a:sym typeface="Arial"/>
              </a:rPr>
              <a:t>ISM221 - </a:t>
            </a:r>
            <a:r>
              <a:rPr lang="en-US" sz="1600" b="0" dirty="0" err="1">
                <a:solidFill>
                  <a:schemeClr val="dk1"/>
                </a:solidFill>
                <a:latin typeface="Arial"/>
                <a:ea typeface="Arial"/>
                <a:cs typeface="Arial"/>
                <a:sym typeface="Arial"/>
              </a:rPr>
              <a:t>Мэдээллийн</a:t>
            </a:r>
            <a:r>
              <a:rPr lang="en-US" sz="1600" b="0" dirty="0">
                <a:solidFill>
                  <a:schemeClr val="dk1"/>
                </a:solidFill>
                <a:latin typeface="Arial"/>
                <a:ea typeface="Arial"/>
                <a:cs typeface="Arial"/>
                <a:sym typeface="Arial"/>
              </a:rPr>
              <a:t> </a:t>
            </a:r>
            <a:r>
              <a:rPr lang="en-US" sz="1600" b="0" dirty="0" err="1">
                <a:solidFill>
                  <a:schemeClr val="dk1"/>
                </a:solidFill>
                <a:latin typeface="Arial"/>
                <a:ea typeface="Arial"/>
                <a:cs typeface="Arial"/>
                <a:sym typeface="Arial"/>
              </a:rPr>
              <a:t>системийн</a:t>
            </a:r>
            <a:r>
              <a:rPr lang="en-US" sz="1600" b="0" dirty="0">
                <a:solidFill>
                  <a:schemeClr val="dk1"/>
                </a:solidFill>
                <a:latin typeface="Arial"/>
                <a:ea typeface="Arial"/>
                <a:cs typeface="Arial"/>
                <a:sym typeface="Arial"/>
              </a:rPr>
              <a:t> </a:t>
            </a:r>
            <a:r>
              <a:rPr lang="en-US" sz="1600" b="0" dirty="0" err="1">
                <a:solidFill>
                  <a:schemeClr val="dk1"/>
                </a:solidFill>
                <a:latin typeface="Arial"/>
                <a:ea typeface="Arial"/>
                <a:cs typeface="Arial"/>
                <a:sym typeface="Arial"/>
              </a:rPr>
              <a:t>үндэс</a:t>
            </a:r>
            <a:endParaRPr sz="1600" b="0" dirty="0">
              <a:solidFill>
                <a:schemeClr val="dk1"/>
              </a:solidFill>
              <a:latin typeface="Arial"/>
              <a:ea typeface="Arial"/>
              <a:cs typeface="Arial"/>
              <a:sym typeface="Arial"/>
            </a:endParaRPr>
          </a:p>
        </p:txBody>
      </p:sp>
      <p:sp>
        <p:nvSpPr>
          <p:cNvPr id="3" name="Slide Number Placeholder 2">
            <a:extLst>
              <a:ext uri="{FF2B5EF4-FFF2-40B4-BE49-F238E27FC236}">
                <a16:creationId xmlns:a16="http://schemas.microsoft.com/office/drawing/2014/main" id="{3C91AC29-C12D-E10E-1F93-50EDEC129F88}"/>
              </a:ext>
            </a:extLst>
          </p:cNvPr>
          <p:cNvSpPr>
            <a:spLocks noGrp="1"/>
          </p:cNvSpPr>
          <p:nvPr>
            <p:ph type="sldNum" idx="12"/>
          </p:nvPr>
        </p:nvSpPr>
        <p:spPr/>
        <p:txBody>
          <a:bodyPr/>
          <a:lstStyle/>
          <a:p>
            <a:fld id="{00000000-1234-1234-1234-123412341234}" type="slidenum">
              <a:rPr lang="en" smtClean="0"/>
              <a:pPr/>
              <a:t>2</a:t>
            </a:fld>
            <a:endParaRPr lang="en"/>
          </a:p>
        </p:txBody>
      </p:sp>
      <p:sp>
        <p:nvSpPr>
          <p:cNvPr id="4" name="Footer Placeholder 3">
            <a:extLst>
              <a:ext uri="{FF2B5EF4-FFF2-40B4-BE49-F238E27FC236}">
                <a16:creationId xmlns:a16="http://schemas.microsoft.com/office/drawing/2014/main" id="{5DACD60B-6C5D-B782-7229-97E83DB7CB07}"/>
              </a:ext>
            </a:extLst>
          </p:cNvPr>
          <p:cNvSpPr>
            <a:spLocks noGrp="1"/>
          </p:cNvSpPr>
          <p:nvPr>
            <p:ph type="ftr" idx="11"/>
          </p:nvPr>
        </p:nvSpPr>
        <p:spPr/>
        <p:txBody>
          <a:bodyPr/>
          <a:lstStyle/>
          <a:p>
            <a:r>
              <a:rPr lang="en-US"/>
              <a:t>Introduction to information system</a:t>
            </a:r>
          </a:p>
        </p:txBody>
      </p:sp>
    </p:spTree>
    <p:extLst>
      <p:ext uri="{BB962C8B-B14F-4D97-AF65-F5344CB8AC3E}">
        <p14:creationId xmlns:p14="http://schemas.microsoft.com/office/powerpoint/2010/main" val="42892031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0"/>
        <p:cNvGrpSpPr/>
        <p:nvPr/>
      </p:nvGrpSpPr>
      <p:grpSpPr>
        <a:xfrm>
          <a:off x="0" y="0"/>
          <a:ext cx="0" cy="0"/>
          <a:chOff x="0" y="0"/>
          <a:chExt cx="0" cy="0"/>
        </a:xfrm>
      </p:grpSpPr>
      <p:sp>
        <p:nvSpPr>
          <p:cNvPr id="72" name="Google Shape;72;p2"/>
          <p:cNvSpPr txBox="1">
            <a:spLocks noGrp="1"/>
          </p:cNvSpPr>
          <p:nvPr>
            <p:ph type="body" idx="1"/>
          </p:nvPr>
        </p:nvSpPr>
        <p:spPr>
          <a:xfrm>
            <a:off x="271463" y="1216909"/>
            <a:ext cx="8509871" cy="5316840"/>
          </a:xfrm>
          <a:prstGeom prst="rect">
            <a:avLst/>
          </a:prstGeom>
          <a:noFill/>
          <a:ln>
            <a:noFill/>
          </a:ln>
        </p:spPr>
        <p:txBody>
          <a:bodyPr spcFirstLastPara="1" wrap="square" lIns="0" tIns="0" rIns="0" bIns="0" anchor="t" anchorCtr="0">
            <a:spAutoFit/>
          </a:bodyPr>
          <a:lstStyle/>
          <a:p>
            <a:pPr lvl="0" indent="-342900" algn="l" rtl="0">
              <a:lnSpc>
                <a:spcPct val="95000"/>
              </a:lnSpc>
              <a:spcBef>
                <a:spcPts val="0"/>
              </a:spcBef>
              <a:spcAft>
                <a:spcPts val="0"/>
              </a:spcAft>
              <a:buSzPts val="2200"/>
              <a:buFont typeface="Wingdings" panose="05000000000000000000" pitchFamily="2" charset="2"/>
              <a:buChar char="Ø"/>
            </a:pPr>
            <a:r>
              <a:rPr lang="en-US" sz="2000" b="1" u="sng" dirty="0" err="1">
                <a:solidFill>
                  <a:schemeClr val="dk1"/>
                </a:solidFill>
                <a:latin typeface="Arial"/>
                <a:ea typeface="Arial"/>
                <a:cs typeface="Arial"/>
                <a:sym typeface="Arial"/>
              </a:rPr>
              <a:t>Өгөгдөл</a:t>
            </a:r>
            <a:r>
              <a:rPr lang="en-US" sz="2000" b="1" u="sng" dirty="0">
                <a:solidFill>
                  <a:schemeClr val="dk1"/>
                </a:solidFill>
                <a:latin typeface="Arial"/>
                <a:ea typeface="Arial"/>
                <a:cs typeface="Arial"/>
                <a:sym typeface="Arial"/>
              </a:rPr>
              <a:t>, </a:t>
            </a:r>
            <a:r>
              <a:rPr lang="en-US" sz="2000" b="1" u="sng" dirty="0" err="1">
                <a:solidFill>
                  <a:schemeClr val="dk1"/>
                </a:solidFill>
                <a:latin typeface="Arial"/>
                <a:ea typeface="Arial"/>
                <a:cs typeface="Arial"/>
                <a:sym typeface="Arial"/>
              </a:rPr>
              <a:t>мэдээлэл</a:t>
            </a:r>
            <a:r>
              <a:rPr lang="en-US" sz="2000" b="1" u="sng" dirty="0">
                <a:solidFill>
                  <a:schemeClr val="dk1"/>
                </a:solidFill>
                <a:latin typeface="Arial"/>
                <a:ea typeface="Arial"/>
                <a:cs typeface="Arial"/>
                <a:sym typeface="Arial"/>
              </a:rPr>
              <a:t>, </a:t>
            </a:r>
            <a:r>
              <a:rPr lang="en-US" sz="2000" b="1" u="sng" dirty="0" err="1">
                <a:solidFill>
                  <a:schemeClr val="dk1"/>
                </a:solidFill>
                <a:latin typeface="Arial"/>
                <a:ea typeface="Arial"/>
                <a:cs typeface="Arial"/>
                <a:sym typeface="Arial"/>
              </a:rPr>
              <a:t>мэдлэг</a:t>
            </a:r>
            <a:r>
              <a:rPr lang="en-US" sz="2000" dirty="0" err="1">
                <a:solidFill>
                  <a:schemeClr val="dk1"/>
                </a:solidFill>
                <a:latin typeface="Arial"/>
                <a:ea typeface="Arial"/>
                <a:cs typeface="Arial"/>
                <a:sym typeface="Arial"/>
              </a:rPr>
              <a:t>ийн</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ялгаа</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болон</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өгөгдлийн</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чанарыг</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тодорхойлох</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шинж</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чанаруудыг</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таньж</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мэдэх</a:t>
            </a:r>
            <a:endParaRPr sz="2400" dirty="0"/>
          </a:p>
          <a:p>
            <a:pPr lvl="0" indent="-342900" algn="l" rtl="0">
              <a:lnSpc>
                <a:spcPct val="95000"/>
              </a:lnSpc>
              <a:spcBef>
                <a:spcPts val="1200"/>
              </a:spcBef>
              <a:spcAft>
                <a:spcPts val="0"/>
              </a:spcAft>
              <a:buSzPts val="2200"/>
              <a:buFont typeface="Wingdings" panose="05000000000000000000" pitchFamily="2" charset="2"/>
              <a:buChar char="Ø"/>
            </a:pPr>
            <a:r>
              <a:rPr lang="en-US" sz="2000" b="1" u="sng" dirty="0" err="1">
                <a:solidFill>
                  <a:schemeClr val="dk1"/>
                </a:solidFill>
                <a:latin typeface="Arial"/>
                <a:ea typeface="Arial"/>
                <a:cs typeface="Arial"/>
                <a:sym typeface="Arial"/>
              </a:rPr>
              <a:t>Мэдээллийн</a:t>
            </a:r>
            <a:r>
              <a:rPr lang="en-US" sz="2000" b="1" u="sng" dirty="0">
                <a:solidFill>
                  <a:schemeClr val="dk1"/>
                </a:solidFill>
                <a:latin typeface="Arial"/>
                <a:ea typeface="Arial"/>
                <a:cs typeface="Arial"/>
                <a:sym typeface="Arial"/>
              </a:rPr>
              <a:t> </a:t>
            </a:r>
            <a:r>
              <a:rPr lang="en-US" sz="2000" b="1" u="sng" dirty="0" err="1">
                <a:solidFill>
                  <a:schemeClr val="dk1"/>
                </a:solidFill>
                <a:latin typeface="Arial"/>
                <a:ea typeface="Arial"/>
                <a:cs typeface="Arial"/>
                <a:sym typeface="Arial"/>
              </a:rPr>
              <a:t>системийн</a:t>
            </a:r>
            <a:r>
              <a:rPr lang="en-US" sz="2000" b="1" u="sng" dirty="0">
                <a:solidFill>
                  <a:schemeClr val="dk1"/>
                </a:solidFill>
                <a:latin typeface="Arial"/>
                <a:ea typeface="Arial"/>
                <a:cs typeface="Arial"/>
                <a:sym typeface="Arial"/>
              </a:rPr>
              <a:t> </a:t>
            </a:r>
            <a:r>
              <a:rPr lang="en-US" sz="2000" b="1" u="sng" dirty="0" err="1">
                <a:solidFill>
                  <a:schemeClr val="dk1"/>
                </a:solidFill>
                <a:latin typeface="Arial"/>
                <a:ea typeface="Arial"/>
                <a:cs typeface="Arial"/>
                <a:sym typeface="Arial"/>
              </a:rPr>
              <a:t>бүрэлдэхүүн</a:t>
            </a:r>
            <a:r>
              <a:rPr lang="en-US" sz="2000" b="1" u="sng" dirty="0">
                <a:solidFill>
                  <a:schemeClr val="dk1"/>
                </a:solidFill>
                <a:latin typeface="Arial"/>
                <a:ea typeface="Arial"/>
                <a:cs typeface="Arial"/>
                <a:sym typeface="Arial"/>
              </a:rPr>
              <a:t> </a:t>
            </a:r>
            <a:r>
              <a:rPr lang="en-US" sz="2000" b="1" u="sng" dirty="0" err="1">
                <a:solidFill>
                  <a:schemeClr val="dk1"/>
                </a:solidFill>
                <a:latin typeface="Arial"/>
                <a:ea typeface="Arial"/>
                <a:cs typeface="Arial"/>
                <a:sym typeface="Arial"/>
              </a:rPr>
              <a:t>хэсгүүд</a:t>
            </a:r>
            <a:r>
              <a:rPr lang="en-US" sz="2000" b="1" u="sng"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тэдгээрийн</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үйл</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ажиллагааг</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дүрслэх</a:t>
            </a:r>
            <a:endParaRPr sz="2400" dirty="0"/>
          </a:p>
          <a:p>
            <a:pPr lvl="0" indent="-342900" algn="l" rtl="0">
              <a:lnSpc>
                <a:spcPct val="95000"/>
              </a:lnSpc>
              <a:spcBef>
                <a:spcPts val="1200"/>
              </a:spcBef>
              <a:spcAft>
                <a:spcPts val="0"/>
              </a:spcAft>
              <a:buSzPts val="2200"/>
              <a:buFont typeface="Wingdings" panose="05000000000000000000" pitchFamily="2" charset="2"/>
              <a:buChar char="Ø"/>
            </a:pPr>
            <a:r>
              <a:rPr lang="en-US" sz="2000" dirty="0" err="1">
                <a:solidFill>
                  <a:schemeClr val="dk1"/>
                </a:solidFill>
                <a:latin typeface="Arial"/>
                <a:ea typeface="Arial"/>
                <a:cs typeface="Arial"/>
                <a:sym typeface="Arial"/>
              </a:rPr>
              <a:t>Байгууллагын</a:t>
            </a:r>
            <a:r>
              <a:rPr lang="en-US" sz="2000" dirty="0">
                <a:solidFill>
                  <a:schemeClr val="dk1"/>
                </a:solidFill>
                <a:latin typeface="Arial"/>
                <a:ea typeface="Arial"/>
                <a:cs typeface="Arial"/>
                <a:sym typeface="Arial"/>
              </a:rPr>
              <a:t> </a:t>
            </a:r>
            <a:r>
              <a:rPr lang="en-US" sz="2000" b="1" u="sng" dirty="0" err="1">
                <a:solidFill>
                  <a:schemeClr val="dk1"/>
                </a:solidFill>
                <a:latin typeface="Arial"/>
                <a:ea typeface="Arial"/>
                <a:cs typeface="Arial"/>
                <a:sym typeface="Arial"/>
              </a:rPr>
              <a:t>мэдээллийн</a:t>
            </a:r>
            <a:r>
              <a:rPr lang="en-US" sz="2000" b="1" u="sng" dirty="0">
                <a:solidFill>
                  <a:schemeClr val="dk1"/>
                </a:solidFill>
                <a:latin typeface="Arial"/>
                <a:ea typeface="Arial"/>
                <a:cs typeface="Arial"/>
                <a:sym typeface="Arial"/>
              </a:rPr>
              <a:t> </a:t>
            </a:r>
            <a:r>
              <a:rPr lang="en-US" sz="2000" b="1" u="sng" dirty="0" err="1">
                <a:solidFill>
                  <a:schemeClr val="dk1"/>
                </a:solidFill>
                <a:latin typeface="Arial"/>
                <a:ea typeface="Arial"/>
                <a:cs typeface="Arial"/>
                <a:sym typeface="Arial"/>
              </a:rPr>
              <a:t>технологийн</a:t>
            </a:r>
            <a:r>
              <a:rPr lang="en-US" sz="2000" b="1" u="sng" dirty="0">
                <a:solidFill>
                  <a:schemeClr val="dk1"/>
                </a:solidFill>
                <a:latin typeface="Arial"/>
                <a:ea typeface="Arial"/>
                <a:cs typeface="Arial"/>
                <a:sym typeface="Arial"/>
              </a:rPr>
              <a:t> </a:t>
            </a:r>
            <a:r>
              <a:rPr lang="en-US" sz="2000" b="1" u="sng" dirty="0" err="1">
                <a:solidFill>
                  <a:schemeClr val="dk1"/>
                </a:solidFill>
                <a:latin typeface="Arial"/>
                <a:ea typeface="Arial"/>
                <a:cs typeface="Arial"/>
                <a:sym typeface="Arial"/>
              </a:rPr>
              <a:t>дэд</a:t>
            </a:r>
            <a:r>
              <a:rPr lang="en-US" sz="2000" b="1" u="sng" dirty="0">
                <a:solidFill>
                  <a:schemeClr val="dk1"/>
                </a:solidFill>
                <a:latin typeface="Arial"/>
                <a:ea typeface="Arial"/>
                <a:cs typeface="Arial"/>
                <a:sym typeface="Arial"/>
              </a:rPr>
              <a:t> </a:t>
            </a:r>
            <a:r>
              <a:rPr lang="en-US" sz="2000" b="1" u="sng" dirty="0" err="1">
                <a:solidFill>
                  <a:schemeClr val="dk1"/>
                </a:solidFill>
                <a:latin typeface="Arial"/>
                <a:ea typeface="Arial"/>
                <a:cs typeface="Arial"/>
                <a:sym typeface="Arial"/>
              </a:rPr>
              <a:t>бүтц</a:t>
            </a:r>
            <a:r>
              <a:rPr lang="en-US" sz="2000" dirty="0" err="1">
                <a:solidFill>
                  <a:schemeClr val="dk1"/>
                </a:solidFill>
                <a:latin typeface="Arial"/>
                <a:ea typeface="Arial"/>
                <a:cs typeface="Arial"/>
                <a:sym typeface="Arial"/>
              </a:rPr>
              <a:t>ийн</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үүрэг</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ач</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холбогдлыг</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таньж</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мэдэх</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тодорхойлох</a:t>
            </a:r>
            <a:endParaRPr sz="2400" dirty="0"/>
          </a:p>
          <a:p>
            <a:pPr lvl="0" indent="-342900" algn="l" rtl="0">
              <a:lnSpc>
                <a:spcPct val="95000"/>
              </a:lnSpc>
              <a:spcBef>
                <a:spcPts val="1200"/>
              </a:spcBef>
              <a:spcAft>
                <a:spcPts val="0"/>
              </a:spcAft>
              <a:buSzPts val="2200"/>
              <a:buFont typeface="Wingdings" panose="05000000000000000000" pitchFamily="2" charset="2"/>
              <a:buChar char="Ø"/>
            </a:pPr>
            <a:r>
              <a:rPr lang="en-US" sz="2000" b="1" u="sng" dirty="0" err="1">
                <a:solidFill>
                  <a:schemeClr val="dk1"/>
                </a:solidFill>
                <a:latin typeface="Arial"/>
                <a:ea typeface="Arial"/>
                <a:cs typeface="Arial"/>
                <a:sym typeface="Arial"/>
              </a:rPr>
              <a:t>Мэдээллийн</a:t>
            </a:r>
            <a:r>
              <a:rPr lang="en-US" sz="2000" b="1" u="sng" dirty="0">
                <a:solidFill>
                  <a:schemeClr val="dk1"/>
                </a:solidFill>
                <a:latin typeface="Arial"/>
                <a:ea typeface="Arial"/>
                <a:cs typeface="Arial"/>
                <a:sym typeface="Arial"/>
              </a:rPr>
              <a:t> </a:t>
            </a:r>
            <a:r>
              <a:rPr lang="en-US" sz="2000" b="1" u="sng" dirty="0" err="1">
                <a:solidFill>
                  <a:schemeClr val="dk1"/>
                </a:solidFill>
                <a:latin typeface="Arial"/>
                <a:ea typeface="Arial"/>
                <a:cs typeface="Arial"/>
                <a:sym typeface="Arial"/>
              </a:rPr>
              <a:t>системийн</a:t>
            </a:r>
            <a:r>
              <a:rPr lang="en-US" sz="2000" b="1" u="sng" dirty="0">
                <a:solidFill>
                  <a:schemeClr val="dk1"/>
                </a:solidFill>
                <a:latin typeface="Arial"/>
                <a:ea typeface="Arial"/>
                <a:cs typeface="Arial"/>
                <a:sym typeface="Arial"/>
              </a:rPr>
              <a:t> </a:t>
            </a:r>
            <a:r>
              <a:rPr lang="en-US" sz="2000" b="1" u="sng" dirty="0" err="1">
                <a:solidFill>
                  <a:schemeClr val="dk1"/>
                </a:solidFill>
                <a:latin typeface="Arial"/>
                <a:ea typeface="Arial"/>
                <a:cs typeface="Arial"/>
                <a:sym typeface="Arial"/>
              </a:rPr>
              <a:t>үндсэн</a:t>
            </a:r>
            <a:r>
              <a:rPr lang="en-US" sz="2000" b="1" u="sng" dirty="0">
                <a:solidFill>
                  <a:schemeClr val="dk1"/>
                </a:solidFill>
                <a:latin typeface="Arial"/>
                <a:ea typeface="Arial"/>
                <a:cs typeface="Arial"/>
                <a:sym typeface="Arial"/>
              </a:rPr>
              <a:t> </a:t>
            </a:r>
            <a:r>
              <a:rPr lang="en-US" sz="2000" b="1" u="sng" dirty="0" err="1">
                <a:solidFill>
                  <a:schemeClr val="dk1"/>
                </a:solidFill>
                <a:latin typeface="Arial"/>
                <a:ea typeface="Arial"/>
                <a:cs typeface="Arial"/>
                <a:sym typeface="Arial"/>
              </a:rPr>
              <a:t>төрлүүд</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тэдгээрийг</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хэн</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ямар</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зорилгоор</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хэрхэн</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хэрэглэх</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ямар</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үр</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өгөөжийг</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бий</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болгох</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талаар</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ойлгох</a:t>
            </a:r>
            <a:endParaRPr sz="2400" dirty="0"/>
          </a:p>
          <a:p>
            <a:pPr lvl="0" indent="-342900" algn="l" rtl="0">
              <a:lnSpc>
                <a:spcPct val="95000"/>
              </a:lnSpc>
              <a:spcBef>
                <a:spcPts val="1200"/>
              </a:spcBef>
              <a:spcAft>
                <a:spcPts val="0"/>
              </a:spcAft>
              <a:buSzPts val="2200"/>
              <a:buFont typeface="Wingdings" panose="05000000000000000000" pitchFamily="2" charset="2"/>
              <a:buChar char="Ø"/>
            </a:pPr>
            <a:r>
              <a:rPr lang="en-US" sz="2000" b="1" u="sng" dirty="0" err="1">
                <a:solidFill>
                  <a:schemeClr val="dk1"/>
                </a:solidFill>
                <a:latin typeface="Arial"/>
                <a:ea typeface="Arial"/>
                <a:cs typeface="Arial"/>
                <a:sym typeface="Arial"/>
              </a:rPr>
              <a:t>Мэдээллийн</a:t>
            </a:r>
            <a:r>
              <a:rPr lang="en-US" sz="2000" b="1" u="sng" dirty="0">
                <a:solidFill>
                  <a:schemeClr val="dk1"/>
                </a:solidFill>
                <a:latin typeface="Arial"/>
                <a:ea typeface="Arial"/>
                <a:cs typeface="Arial"/>
                <a:sym typeface="Arial"/>
              </a:rPr>
              <a:t> </a:t>
            </a:r>
            <a:r>
              <a:rPr lang="en-US" sz="2000" b="1" u="sng" dirty="0" err="1">
                <a:solidFill>
                  <a:schemeClr val="dk1"/>
                </a:solidFill>
                <a:latin typeface="Arial"/>
                <a:ea typeface="Arial"/>
                <a:cs typeface="Arial"/>
                <a:sym typeface="Arial"/>
              </a:rPr>
              <a:t>системийг</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байгууллага</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хэрхэн</a:t>
            </a:r>
            <a:r>
              <a:rPr lang="en-US" sz="2000" dirty="0">
                <a:solidFill>
                  <a:schemeClr val="dk1"/>
                </a:solidFill>
                <a:latin typeface="Arial"/>
                <a:ea typeface="Arial"/>
                <a:cs typeface="Arial"/>
                <a:sym typeface="Arial"/>
              </a:rPr>
              <a:t> </a:t>
            </a:r>
            <a:r>
              <a:rPr lang="en-US" sz="2000" b="1" u="sng" dirty="0" err="1">
                <a:solidFill>
                  <a:schemeClr val="dk1"/>
                </a:solidFill>
                <a:latin typeface="Arial"/>
                <a:ea typeface="Arial"/>
                <a:cs typeface="Arial"/>
                <a:sym typeface="Arial"/>
              </a:rPr>
              <a:t>ашиглах</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болон</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амжилттай</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хэрэгжүүлэх</a:t>
            </a:r>
            <a:r>
              <a:rPr lang="en-US" sz="2000" dirty="0">
                <a:solidFill>
                  <a:schemeClr val="dk1"/>
                </a:solidFill>
                <a:latin typeface="Arial"/>
                <a:ea typeface="Arial"/>
                <a:cs typeface="Arial"/>
                <a:sym typeface="Arial"/>
              </a:rPr>
              <a:t>, </a:t>
            </a:r>
            <a:r>
              <a:rPr lang="en-US" sz="2000" b="1" u="sng" dirty="0" err="1">
                <a:solidFill>
                  <a:schemeClr val="dk1"/>
                </a:solidFill>
                <a:latin typeface="Arial"/>
                <a:ea typeface="Arial"/>
                <a:cs typeface="Arial"/>
                <a:sym typeface="Arial"/>
              </a:rPr>
              <a:t>удирдах</a:t>
            </a:r>
            <a:r>
              <a:rPr lang="en-US" sz="2000" b="1" u="sng" dirty="0">
                <a:solidFill>
                  <a:schemeClr val="dk1"/>
                </a:solidFill>
                <a:latin typeface="Arial"/>
                <a:ea typeface="Arial"/>
                <a:cs typeface="Arial"/>
                <a:sym typeface="Arial"/>
              </a:rPr>
              <a:t> </a:t>
            </a:r>
            <a:endParaRPr sz="2400" dirty="0"/>
          </a:p>
          <a:p>
            <a:pPr lvl="0" indent="-342900" algn="l" rtl="0">
              <a:lnSpc>
                <a:spcPct val="95000"/>
              </a:lnSpc>
              <a:spcBef>
                <a:spcPts val="1200"/>
              </a:spcBef>
              <a:spcAft>
                <a:spcPts val="0"/>
              </a:spcAft>
              <a:buSzPts val="2200"/>
              <a:buFont typeface="Wingdings" panose="05000000000000000000" pitchFamily="2" charset="2"/>
              <a:buChar char="Ø"/>
            </a:pPr>
            <a:endParaRPr sz="2000" dirty="0">
              <a:solidFill>
                <a:schemeClr val="dk1"/>
              </a:solidFill>
              <a:latin typeface="Arial"/>
              <a:ea typeface="Arial"/>
              <a:cs typeface="Arial"/>
              <a:sym typeface="Arial"/>
            </a:endParaRPr>
          </a:p>
          <a:p>
            <a:pPr lvl="0" indent="-342900" algn="l" rtl="0">
              <a:lnSpc>
                <a:spcPct val="95000"/>
              </a:lnSpc>
              <a:spcBef>
                <a:spcPts val="1200"/>
              </a:spcBef>
              <a:spcAft>
                <a:spcPts val="0"/>
              </a:spcAft>
              <a:buSzPts val="2200"/>
              <a:buFont typeface="Wingdings" panose="05000000000000000000" pitchFamily="2" charset="2"/>
              <a:buChar char="Ø"/>
            </a:pPr>
            <a:endParaRPr sz="2000" dirty="0">
              <a:solidFill>
                <a:schemeClr val="dk1"/>
              </a:solidFill>
              <a:latin typeface="Arial"/>
              <a:ea typeface="Arial"/>
              <a:cs typeface="Arial"/>
              <a:sym typeface="Arial"/>
            </a:endParaRPr>
          </a:p>
          <a:p>
            <a:pPr lvl="0" indent="-342900" algn="l" rtl="0">
              <a:lnSpc>
                <a:spcPct val="95000"/>
              </a:lnSpc>
              <a:spcBef>
                <a:spcPts val="1200"/>
              </a:spcBef>
              <a:spcAft>
                <a:spcPts val="0"/>
              </a:spcAft>
              <a:buSzPts val="2200"/>
              <a:buFont typeface="Wingdings" panose="05000000000000000000" pitchFamily="2" charset="2"/>
              <a:buChar char="Ø"/>
            </a:pPr>
            <a:endParaRPr sz="2000" dirty="0">
              <a:solidFill>
                <a:schemeClr val="dk1"/>
              </a:solidFill>
              <a:latin typeface="Arial"/>
              <a:ea typeface="Arial"/>
              <a:cs typeface="Arial"/>
              <a:sym typeface="Arial"/>
            </a:endParaRPr>
          </a:p>
        </p:txBody>
      </p:sp>
      <p:sp>
        <p:nvSpPr>
          <p:cNvPr id="73" name="Google Shape;73;p2"/>
          <p:cNvSpPr txBox="1">
            <a:spLocks noGrp="1"/>
          </p:cNvSpPr>
          <p:nvPr>
            <p:ph type="ftr" idx="11"/>
          </p:nvPr>
        </p:nvSpPr>
        <p:spPr>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600" b="0" i="0" u="none" strike="noStrike" cap="none">
                <a:solidFill>
                  <a:srgbClr val="222222"/>
                </a:solidFill>
                <a:latin typeface="Arial"/>
                <a:ea typeface="Arial"/>
                <a:cs typeface="Arial"/>
                <a:sym typeface="Arial"/>
              </a:rPr>
              <a:t>Introduction to information system</a:t>
            </a:r>
            <a:endParaRPr/>
          </a:p>
        </p:txBody>
      </p:sp>
      <p:sp>
        <p:nvSpPr>
          <p:cNvPr id="71" name="Google Shape;71;p2"/>
          <p:cNvSpPr txBox="1">
            <a:spLocks noGrp="1"/>
          </p:cNvSpPr>
          <p:nvPr>
            <p:ph type="title"/>
          </p:nvPr>
        </p:nvSpPr>
        <p:spPr>
          <a:prstGeom prst="rect">
            <a:avLst/>
          </a:prstGeom>
          <a:noFill/>
          <a:ln>
            <a:noFill/>
          </a:ln>
        </p:spPr>
        <p:txBody>
          <a:bodyPr spcFirstLastPara="1" wrap="square" lIns="0" tIns="0" rIns="0" bIns="0" anchor="ctr" anchorCtr="0">
            <a:spAutoFit/>
          </a:bodyPr>
          <a:lstStyle/>
          <a:p>
            <a:pPr marL="0" lvl="0" indent="0" algn="l" rtl="0">
              <a:lnSpc>
                <a:spcPct val="85000"/>
              </a:lnSpc>
              <a:spcBef>
                <a:spcPts val="0"/>
              </a:spcBef>
              <a:spcAft>
                <a:spcPts val="0"/>
              </a:spcAft>
              <a:buClr>
                <a:srgbClr val="055C91"/>
              </a:buClr>
              <a:buSzPts val="2800"/>
              <a:buFont typeface="Arial"/>
              <a:buNone/>
            </a:pPr>
            <a:r>
              <a:rPr lang="en-US" b="1">
                <a:latin typeface="Arial"/>
                <a:ea typeface="Arial"/>
                <a:cs typeface="Arial"/>
                <a:sym typeface="Arial"/>
              </a:rPr>
              <a:t>ХИЧЭЭЛИЙН ЗОРИЛТ</a:t>
            </a:r>
            <a:endParaRPr b="1">
              <a:latin typeface="Arial"/>
              <a:ea typeface="Arial"/>
              <a:cs typeface="Arial"/>
              <a:sym typeface="Arial"/>
            </a:endParaRPr>
          </a:p>
        </p:txBody>
      </p:sp>
      <p:sp>
        <p:nvSpPr>
          <p:cNvPr id="2" name="Slide Number Placeholder 1">
            <a:extLst>
              <a:ext uri="{FF2B5EF4-FFF2-40B4-BE49-F238E27FC236}">
                <a16:creationId xmlns:a16="http://schemas.microsoft.com/office/drawing/2014/main" id="{3055A49F-D367-961C-A466-65DCE79CE6A8}"/>
              </a:ext>
            </a:extLst>
          </p:cNvPr>
          <p:cNvSpPr>
            <a:spLocks noGrp="1"/>
          </p:cNvSpPr>
          <p:nvPr>
            <p:ph type="sldNum" idx="12"/>
          </p:nvPr>
        </p:nvSpPr>
        <p:spPr/>
        <p:txBody>
          <a:bodyPr/>
          <a:lstStyle/>
          <a:p>
            <a:fld id="{00000000-1234-1234-1234-123412341234}" type="slidenum">
              <a:rPr lang="en" smtClean="0"/>
              <a:pPr/>
              <a:t>3</a:t>
            </a:fld>
            <a:endParaRPr lang="en"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7"/>
        <p:cNvGrpSpPr/>
        <p:nvPr/>
      </p:nvGrpSpPr>
      <p:grpSpPr>
        <a:xfrm>
          <a:off x="0" y="0"/>
          <a:ext cx="0" cy="0"/>
          <a:chOff x="0" y="0"/>
          <a:chExt cx="0" cy="0"/>
        </a:xfrm>
      </p:grpSpPr>
      <p:sp>
        <p:nvSpPr>
          <p:cNvPr id="79" name="Google Shape;79;p3"/>
          <p:cNvSpPr txBox="1">
            <a:spLocks noGrp="1"/>
          </p:cNvSpPr>
          <p:nvPr>
            <p:ph type="body" idx="1"/>
          </p:nvPr>
        </p:nvSpPr>
        <p:spPr>
          <a:xfrm>
            <a:off x="412603" y="5950610"/>
            <a:ext cx="6290513" cy="207304"/>
          </a:xfrm>
          <a:prstGeom prst="rect">
            <a:avLst/>
          </a:prstGeom>
          <a:noFill/>
          <a:ln>
            <a:noFill/>
          </a:ln>
        </p:spPr>
        <p:txBody>
          <a:bodyPr spcFirstLastPara="1" wrap="square" lIns="0" tIns="0" rIns="0" bIns="0" anchor="t" anchorCtr="0">
            <a:normAutofit fontScale="32500" lnSpcReduction="20000"/>
          </a:bodyPr>
          <a:lstStyle/>
          <a:p>
            <a:pPr marL="0" lvl="0" indent="0" algn="r" rtl="0">
              <a:lnSpc>
                <a:spcPct val="95000"/>
              </a:lnSpc>
              <a:spcBef>
                <a:spcPts val="0"/>
              </a:spcBef>
              <a:spcAft>
                <a:spcPts val="0"/>
              </a:spcAft>
              <a:buSzPct val="100000"/>
              <a:buNone/>
            </a:pPr>
            <a:r>
              <a:rPr lang="en-US" i="1" dirty="0"/>
              <a:t>Source: </a:t>
            </a:r>
            <a:r>
              <a:rPr lang="en-US" i="1" u="sng" dirty="0">
                <a:solidFill>
                  <a:schemeClr val="hlink"/>
                </a:solidFill>
                <a:hlinkClick r:id="rId3"/>
              </a:rPr>
              <a:t>https://www.coresystems.net/blog/difference-between-digitization-digitalization-and-digital-transformation</a:t>
            </a:r>
            <a:endParaRPr i="1" dirty="0"/>
          </a:p>
        </p:txBody>
      </p:sp>
      <p:sp>
        <p:nvSpPr>
          <p:cNvPr id="81" name="Google Shape;81;p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0" i="0" u="none" strike="noStrike" cap="none">
                <a:solidFill>
                  <a:srgbClr val="888888"/>
                </a:solidFill>
                <a:latin typeface="Calibri"/>
                <a:ea typeface="Calibri"/>
                <a:cs typeface="Calibri"/>
                <a:sym typeface="Calibri"/>
              </a:rPr>
              <a:t>Introduction to information system</a:t>
            </a:r>
            <a:endParaRPr sz="1200" b="0" i="0" u="none" strike="noStrike" cap="none">
              <a:solidFill>
                <a:srgbClr val="888888"/>
              </a:solidFill>
              <a:latin typeface="Calibri"/>
              <a:ea typeface="Calibri"/>
              <a:cs typeface="Calibri"/>
              <a:sym typeface="Calibri"/>
            </a:endParaRPr>
          </a:p>
        </p:txBody>
      </p:sp>
      <p:sp>
        <p:nvSpPr>
          <p:cNvPr id="83" name="Google Shape;83;p3"/>
          <p:cNvSpPr txBox="1">
            <a:spLocks noGrp="1"/>
          </p:cNvSpPr>
          <p:nvPr>
            <p:ph type="sldNum" idx="12"/>
          </p:nvPr>
        </p:nvSpPr>
        <p:spPr>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None/>
            </a:pPr>
            <a:fld id="{00000000-1234-1234-1234-123412341234}" type="slidenum">
              <a:rPr lang="en-US" sz="1200" b="0" i="0" u="none" strike="noStrike" cap="none">
                <a:solidFill>
                  <a:srgbClr val="888888"/>
                </a:solidFill>
                <a:latin typeface="Calibri"/>
                <a:ea typeface="Calibri"/>
                <a:cs typeface="Calibri"/>
                <a:sym typeface="Calibri"/>
              </a:rPr>
              <a:t>4</a:t>
            </a:fld>
            <a:endParaRPr sz="1200" b="0" i="0" u="none" strike="noStrike" cap="none">
              <a:solidFill>
                <a:srgbClr val="888888"/>
              </a:solidFill>
              <a:latin typeface="Calibri"/>
              <a:ea typeface="Calibri"/>
              <a:cs typeface="Calibri"/>
              <a:sym typeface="Calibri"/>
            </a:endParaRPr>
          </a:p>
        </p:txBody>
      </p:sp>
      <p:sp>
        <p:nvSpPr>
          <p:cNvPr id="78" name="Google Shape;78;p3"/>
          <p:cNvSpPr txBox="1">
            <a:spLocks noGrp="1"/>
          </p:cNvSpPr>
          <p:nvPr>
            <p:ph type="title"/>
          </p:nvPr>
        </p:nvSpPr>
        <p:spPr>
          <a:xfrm>
            <a:off x="1657350" y="247579"/>
            <a:ext cx="7486650" cy="508142"/>
          </a:xfrm>
          <a:prstGeom prst="rect">
            <a:avLst/>
          </a:prstGeom>
          <a:noFill/>
          <a:ln>
            <a:noFill/>
          </a:ln>
        </p:spPr>
        <p:txBody>
          <a:bodyPr spcFirstLastPara="1" wrap="square" lIns="0" tIns="0" rIns="0" bIns="0" anchor="ctr" anchorCtr="0">
            <a:normAutofit fontScale="90000"/>
          </a:bodyPr>
          <a:lstStyle/>
          <a:p>
            <a:pPr marL="0" lvl="0" indent="0" algn="l" rtl="0">
              <a:lnSpc>
                <a:spcPct val="85000"/>
              </a:lnSpc>
              <a:spcBef>
                <a:spcPts val="0"/>
              </a:spcBef>
              <a:spcAft>
                <a:spcPts val="0"/>
              </a:spcAft>
              <a:buClr>
                <a:schemeClr val="accent2"/>
              </a:buClr>
              <a:buSzPts val="2200"/>
              <a:buFont typeface="Calibri"/>
              <a:buNone/>
            </a:pPr>
            <a:r>
              <a:rPr lang="en-US" b="1" dirty="0"/>
              <a:t>DIGITIZATION, DIGITALIZATION, </a:t>
            </a:r>
            <a:r>
              <a:rPr lang="en-US" b="1" cap="none" dirty="0"/>
              <a:t>AND </a:t>
            </a:r>
            <a:r>
              <a:rPr lang="en-US" b="1" dirty="0">
                <a:solidFill>
                  <a:srgbClr val="FFC000"/>
                </a:solidFill>
              </a:rPr>
              <a:t>DIGITAL TRANSFORMATION</a:t>
            </a:r>
            <a:endParaRPr dirty="0">
              <a:solidFill>
                <a:srgbClr val="FFC000"/>
              </a:solidFill>
            </a:endParaRPr>
          </a:p>
        </p:txBody>
      </p:sp>
      <p:pic>
        <p:nvPicPr>
          <p:cNvPr id="82" name="Google Shape;82;p3" descr="Image result for digitization"/>
          <p:cNvPicPr preferRelativeResize="0"/>
          <p:nvPr/>
        </p:nvPicPr>
        <p:blipFill rotWithShape="1">
          <a:blip r:embed="rId4">
            <a:alphaModFix/>
          </a:blip>
          <a:srcRect/>
          <a:stretch/>
        </p:blipFill>
        <p:spPr>
          <a:xfrm>
            <a:off x="412603" y="3582608"/>
            <a:ext cx="6290513" cy="2211826"/>
          </a:xfrm>
          <a:prstGeom prst="rect">
            <a:avLst/>
          </a:prstGeom>
          <a:noFill/>
          <a:ln>
            <a:noFill/>
          </a:ln>
        </p:spPr>
      </p:pic>
      <p:pic>
        <p:nvPicPr>
          <p:cNvPr id="84" name="Google Shape;84;p3" descr="The four stages of industrial revolutions Source: Demandbase, 2017Â "/>
          <p:cNvPicPr preferRelativeResize="0"/>
          <p:nvPr/>
        </p:nvPicPr>
        <p:blipFill rotWithShape="1">
          <a:blip r:embed="rId5">
            <a:alphaModFix/>
          </a:blip>
          <a:srcRect/>
          <a:stretch/>
        </p:blipFill>
        <p:spPr>
          <a:xfrm>
            <a:off x="269728" y="1005286"/>
            <a:ext cx="6290513" cy="1924157"/>
          </a:xfrm>
          <a:prstGeom prst="rect">
            <a:avLst/>
          </a:prstGeom>
          <a:noFill/>
          <a:ln>
            <a:noFill/>
          </a:ln>
        </p:spPr>
      </p:pic>
      <p:sp>
        <p:nvSpPr>
          <p:cNvPr id="3" name="TextBox 2">
            <a:extLst>
              <a:ext uri="{FF2B5EF4-FFF2-40B4-BE49-F238E27FC236}">
                <a16:creationId xmlns:a16="http://schemas.microsoft.com/office/drawing/2014/main" id="{016DD88A-D6FD-09F0-4940-79294EA3C8C3}"/>
              </a:ext>
            </a:extLst>
          </p:cNvPr>
          <p:cNvSpPr txBox="1"/>
          <p:nvPr/>
        </p:nvSpPr>
        <p:spPr>
          <a:xfrm>
            <a:off x="1571624" y="2923691"/>
            <a:ext cx="5507831" cy="307777"/>
          </a:xfrm>
          <a:prstGeom prst="rect">
            <a:avLst/>
          </a:prstGeom>
          <a:noFill/>
        </p:spPr>
        <p:txBody>
          <a:bodyPr wrap="square">
            <a:spAutoFit/>
          </a:bodyPr>
          <a:lstStyle/>
          <a:p>
            <a:r>
              <a:rPr lang="en-US" b="0" i="0" dirty="0">
                <a:solidFill>
                  <a:srgbClr val="262626"/>
                </a:solidFill>
                <a:effectLst/>
                <a:latin typeface="Inter Var"/>
              </a:rPr>
              <a:t>The four stages of industrial revolutions Source: </a:t>
            </a:r>
            <a:r>
              <a:rPr lang="en-US" b="0" i="0" dirty="0" err="1">
                <a:solidFill>
                  <a:srgbClr val="262626"/>
                </a:solidFill>
                <a:effectLst/>
                <a:latin typeface="Inter Var"/>
              </a:rPr>
              <a:t>Demandbase</a:t>
            </a:r>
            <a:r>
              <a:rPr lang="en-US" b="0" i="0" dirty="0">
                <a:solidFill>
                  <a:srgbClr val="262626"/>
                </a:solidFill>
                <a:effectLst/>
                <a:latin typeface="Inter Var"/>
              </a:rPr>
              <a:t>, 2017 </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sp>
        <p:nvSpPr>
          <p:cNvPr id="89" name="Google Shape;89;p4"/>
          <p:cNvSpPr txBox="1">
            <a:spLocks noGrp="1"/>
          </p:cNvSpPr>
          <p:nvPr>
            <p:ph type="body" idx="1"/>
          </p:nvPr>
        </p:nvSpPr>
        <p:spPr>
          <a:xfrm>
            <a:off x="152400" y="1235464"/>
            <a:ext cx="5257800" cy="4816703"/>
          </a:xfrm>
          <a:prstGeom prst="rect">
            <a:avLst/>
          </a:prstGeom>
          <a:noFill/>
          <a:ln>
            <a:noFill/>
          </a:ln>
        </p:spPr>
        <p:txBody>
          <a:bodyPr spcFirstLastPara="1" wrap="square" lIns="0" tIns="0" rIns="0" bIns="0" anchor="t" anchorCtr="0">
            <a:spAutoFit/>
          </a:bodyPr>
          <a:lstStyle/>
          <a:p>
            <a:pPr marL="171450" lvl="0" indent="-171450" algn="l" rtl="0">
              <a:lnSpc>
                <a:spcPct val="95000"/>
              </a:lnSpc>
              <a:spcBef>
                <a:spcPts val="0"/>
              </a:spcBef>
              <a:spcAft>
                <a:spcPts val="0"/>
              </a:spcAft>
              <a:buSzPts val="1800"/>
              <a:buChar char="•"/>
            </a:pPr>
            <a:r>
              <a:rPr lang="en-US" sz="1600" i="1" dirty="0">
                <a:solidFill>
                  <a:schemeClr val="dk1"/>
                </a:solidFill>
                <a:latin typeface="Arial"/>
                <a:ea typeface="Arial"/>
                <a:cs typeface="Arial"/>
                <a:sym typeface="Arial"/>
              </a:rPr>
              <a:t>Information literacy</a:t>
            </a:r>
            <a:endParaRPr sz="2400" dirty="0"/>
          </a:p>
          <a:p>
            <a:pPr marL="400050" lvl="1" indent="-171450" algn="l" rtl="0">
              <a:lnSpc>
                <a:spcPct val="95000"/>
              </a:lnSpc>
              <a:spcBef>
                <a:spcPts val="600"/>
              </a:spcBef>
              <a:spcAft>
                <a:spcPts val="0"/>
              </a:spcAft>
              <a:buSzPts val="1600"/>
              <a:buChar char="•"/>
            </a:pPr>
            <a:r>
              <a:rPr lang="en-US" sz="1400" i="1" dirty="0" err="1">
                <a:solidFill>
                  <a:schemeClr val="dk1"/>
                </a:solidFill>
                <a:latin typeface="Arial"/>
                <a:ea typeface="Arial"/>
                <a:cs typeface="Arial"/>
                <a:sym typeface="Arial"/>
              </a:rPr>
              <a:t>Мэдээллийг</a:t>
            </a:r>
            <a:r>
              <a:rPr lang="en-US" sz="1400" i="1" dirty="0">
                <a:solidFill>
                  <a:schemeClr val="dk1"/>
                </a:solidFill>
                <a:latin typeface="Arial"/>
                <a:ea typeface="Arial"/>
                <a:cs typeface="Arial"/>
                <a:sym typeface="Arial"/>
              </a:rPr>
              <a:t> </a:t>
            </a:r>
            <a:r>
              <a:rPr lang="en-US" sz="1400" i="1" dirty="0" err="1">
                <a:solidFill>
                  <a:schemeClr val="dk1"/>
                </a:solidFill>
                <a:latin typeface="Arial"/>
                <a:ea typeface="Arial"/>
                <a:cs typeface="Arial"/>
                <a:sym typeface="Arial"/>
              </a:rPr>
              <a:t>үр</a:t>
            </a:r>
            <a:r>
              <a:rPr lang="en-US" sz="1400" i="1" dirty="0">
                <a:solidFill>
                  <a:schemeClr val="dk1"/>
                </a:solidFill>
                <a:latin typeface="Arial"/>
                <a:ea typeface="Arial"/>
                <a:cs typeface="Arial"/>
                <a:sym typeface="Arial"/>
              </a:rPr>
              <a:t> </a:t>
            </a:r>
            <a:r>
              <a:rPr lang="en-US" sz="1400" i="1" dirty="0" err="1">
                <a:solidFill>
                  <a:schemeClr val="dk1"/>
                </a:solidFill>
                <a:latin typeface="Arial"/>
                <a:ea typeface="Arial"/>
                <a:cs typeface="Arial"/>
                <a:sym typeface="Arial"/>
              </a:rPr>
              <a:t>ашигтай</a:t>
            </a:r>
            <a:r>
              <a:rPr lang="en-US" sz="1400" i="1" dirty="0">
                <a:solidFill>
                  <a:schemeClr val="dk1"/>
                </a:solidFill>
                <a:latin typeface="Arial"/>
                <a:ea typeface="Arial"/>
                <a:cs typeface="Arial"/>
                <a:sym typeface="Arial"/>
              </a:rPr>
              <a:t>, </a:t>
            </a:r>
            <a:r>
              <a:rPr lang="en-US" sz="1400" i="1" dirty="0" err="1">
                <a:solidFill>
                  <a:schemeClr val="dk1"/>
                </a:solidFill>
                <a:latin typeface="Arial"/>
                <a:ea typeface="Arial"/>
                <a:cs typeface="Arial"/>
                <a:sym typeface="Arial"/>
              </a:rPr>
              <a:t>зөв</a:t>
            </a:r>
            <a:r>
              <a:rPr lang="en-US" sz="1400" i="1" dirty="0">
                <a:solidFill>
                  <a:schemeClr val="dk1"/>
                </a:solidFill>
                <a:latin typeface="Arial"/>
                <a:ea typeface="Arial"/>
                <a:cs typeface="Arial"/>
                <a:sym typeface="Arial"/>
              </a:rPr>
              <a:t> </a:t>
            </a:r>
            <a:r>
              <a:rPr lang="en-US" sz="1400" i="1" dirty="0" err="1">
                <a:solidFill>
                  <a:schemeClr val="dk1"/>
                </a:solidFill>
                <a:latin typeface="Arial"/>
                <a:ea typeface="Arial"/>
                <a:cs typeface="Arial"/>
                <a:sym typeface="Arial"/>
              </a:rPr>
              <a:t>ашиглах</a:t>
            </a:r>
            <a:r>
              <a:rPr lang="en-US" sz="1400" i="1" dirty="0">
                <a:solidFill>
                  <a:schemeClr val="dk1"/>
                </a:solidFill>
                <a:latin typeface="Arial"/>
                <a:ea typeface="Arial"/>
                <a:cs typeface="Arial"/>
                <a:sym typeface="Arial"/>
              </a:rPr>
              <a:t> </a:t>
            </a:r>
            <a:endParaRPr sz="2000" dirty="0"/>
          </a:p>
          <a:p>
            <a:pPr marL="400050" lvl="1" indent="-171450" algn="l" rtl="0">
              <a:lnSpc>
                <a:spcPct val="95000"/>
              </a:lnSpc>
              <a:spcBef>
                <a:spcPts val="600"/>
              </a:spcBef>
              <a:spcAft>
                <a:spcPts val="0"/>
              </a:spcAft>
              <a:buSzPts val="1600"/>
              <a:buChar char="•"/>
            </a:pPr>
            <a:r>
              <a:rPr lang="en-US" sz="1400" i="1" dirty="0" err="1">
                <a:solidFill>
                  <a:schemeClr val="dk1"/>
                </a:solidFill>
                <a:latin typeface="Arial"/>
                <a:ea typeface="Arial"/>
                <a:cs typeface="Arial"/>
                <a:sym typeface="Arial"/>
              </a:rPr>
              <a:t>Мэдээллийн</a:t>
            </a:r>
            <a:r>
              <a:rPr lang="en-US" sz="1400" i="1" dirty="0">
                <a:solidFill>
                  <a:schemeClr val="dk1"/>
                </a:solidFill>
                <a:latin typeface="Arial"/>
                <a:ea typeface="Arial"/>
                <a:cs typeface="Arial"/>
                <a:sym typeface="Arial"/>
              </a:rPr>
              <a:t> </a:t>
            </a:r>
            <a:r>
              <a:rPr lang="en-US" sz="1400" i="1" dirty="0" err="1">
                <a:solidFill>
                  <a:schemeClr val="dk1"/>
                </a:solidFill>
                <a:latin typeface="Arial"/>
                <a:ea typeface="Arial"/>
                <a:cs typeface="Arial"/>
                <a:sym typeface="Arial"/>
              </a:rPr>
              <a:t>үнэ</a:t>
            </a:r>
            <a:r>
              <a:rPr lang="en-US" sz="1400" i="1" dirty="0">
                <a:solidFill>
                  <a:schemeClr val="dk1"/>
                </a:solidFill>
                <a:latin typeface="Arial"/>
                <a:ea typeface="Arial"/>
                <a:cs typeface="Arial"/>
                <a:sym typeface="Arial"/>
              </a:rPr>
              <a:t> </a:t>
            </a:r>
            <a:r>
              <a:rPr lang="en-US" sz="1400" i="1" dirty="0" err="1">
                <a:solidFill>
                  <a:schemeClr val="dk1"/>
                </a:solidFill>
                <a:latin typeface="Arial"/>
                <a:ea typeface="Arial"/>
                <a:cs typeface="Arial"/>
                <a:sym typeface="Arial"/>
              </a:rPr>
              <a:t>цэнийг</a:t>
            </a:r>
            <a:r>
              <a:rPr lang="en-US" sz="1400" i="1" dirty="0">
                <a:solidFill>
                  <a:schemeClr val="dk1"/>
                </a:solidFill>
                <a:latin typeface="Arial"/>
                <a:ea typeface="Arial"/>
                <a:cs typeface="Arial"/>
                <a:sym typeface="Arial"/>
              </a:rPr>
              <a:t> </a:t>
            </a:r>
            <a:r>
              <a:rPr lang="en-US" sz="1400" i="1" dirty="0" err="1">
                <a:solidFill>
                  <a:schemeClr val="dk1"/>
                </a:solidFill>
                <a:latin typeface="Arial"/>
                <a:ea typeface="Arial"/>
                <a:cs typeface="Arial"/>
                <a:sym typeface="Arial"/>
              </a:rPr>
              <a:t>үнэлэх</a:t>
            </a:r>
            <a:endParaRPr sz="2000" dirty="0"/>
          </a:p>
          <a:p>
            <a:pPr marL="400050" lvl="1" indent="-171450" algn="l" rtl="0">
              <a:lnSpc>
                <a:spcPct val="95000"/>
              </a:lnSpc>
              <a:spcBef>
                <a:spcPts val="600"/>
              </a:spcBef>
              <a:spcAft>
                <a:spcPts val="0"/>
              </a:spcAft>
              <a:buSzPts val="1600"/>
              <a:buChar char="•"/>
            </a:pPr>
            <a:r>
              <a:rPr lang="en-US" sz="1400" i="1" dirty="0" err="1">
                <a:solidFill>
                  <a:schemeClr val="dk1"/>
                </a:solidFill>
                <a:latin typeface="Arial"/>
                <a:ea typeface="Arial"/>
                <a:cs typeface="Arial"/>
                <a:sym typeface="Arial"/>
              </a:rPr>
              <a:t>Мэдээллийг</a:t>
            </a:r>
            <a:r>
              <a:rPr lang="en-US" sz="1400" i="1" dirty="0">
                <a:solidFill>
                  <a:schemeClr val="dk1"/>
                </a:solidFill>
                <a:latin typeface="Arial"/>
                <a:ea typeface="Arial"/>
                <a:cs typeface="Arial"/>
                <a:sym typeface="Arial"/>
              </a:rPr>
              <a:t> </a:t>
            </a:r>
            <a:r>
              <a:rPr lang="en-US" sz="1400" i="1" dirty="0" err="1">
                <a:solidFill>
                  <a:schemeClr val="dk1"/>
                </a:solidFill>
                <a:latin typeface="Arial"/>
                <a:ea typeface="Arial"/>
                <a:cs typeface="Arial"/>
                <a:sym typeface="Arial"/>
              </a:rPr>
              <a:t>оновчтой</a:t>
            </a:r>
            <a:r>
              <a:rPr lang="en-US" sz="1400" i="1" dirty="0">
                <a:solidFill>
                  <a:schemeClr val="dk1"/>
                </a:solidFill>
                <a:latin typeface="Arial"/>
                <a:ea typeface="Arial"/>
                <a:cs typeface="Arial"/>
                <a:sym typeface="Arial"/>
              </a:rPr>
              <a:t> </a:t>
            </a:r>
            <a:r>
              <a:rPr lang="en-US" sz="1400" i="1" dirty="0" err="1">
                <a:solidFill>
                  <a:schemeClr val="dk1"/>
                </a:solidFill>
                <a:latin typeface="Arial"/>
                <a:ea typeface="Arial"/>
                <a:cs typeface="Arial"/>
                <a:sym typeface="Arial"/>
              </a:rPr>
              <a:t>шийдвэр</a:t>
            </a:r>
            <a:r>
              <a:rPr lang="en-US" sz="1400" i="1" dirty="0">
                <a:solidFill>
                  <a:schemeClr val="dk1"/>
                </a:solidFill>
                <a:latin typeface="Arial"/>
                <a:ea typeface="Arial"/>
                <a:cs typeface="Arial"/>
                <a:sym typeface="Arial"/>
              </a:rPr>
              <a:t> </a:t>
            </a:r>
            <a:r>
              <a:rPr lang="en-US" sz="1400" i="1" dirty="0" err="1">
                <a:solidFill>
                  <a:schemeClr val="dk1"/>
                </a:solidFill>
                <a:latin typeface="Arial"/>
                <a:ea typeface="Arial"/>
                <a:cs typeface="Arial"/>
                <a:sym typeface="Arial"/>
              </a:rPr>
              <a:t>гаргахад</a:t>
            </a:r>
            <a:r>
              <a:rPr lang="en-US" sz="1400" i="1" dirty="0">
                <a:solidFill>
                  <a:schemeClr val="dk1"/>
                </a:solidFill>
                <a:latin typeface="Arial"/>
                <a:ea typeface="Arial"/>
                <a:cs typeface="Arial"/>
                <a:sym typeface="Arial"/>
              </a:rPr>
              <a:t> </a:t>
            </a:r>
            <a:r>
              <a:rPr lang="en-US" sz="1400" i="1" dirty="0" err="1">
                <a:solidFill>
                  <a:schemeClr val="dk1"/>
                </a:solidFill>
                <a:latin typeface="Arial"/>
                <a:ea typeface="Arial"/>
                <a:cs typeface="Arial"/>
                <a:sym typeface="Arial"/>
              </a:rPr>
              <a:t>ашиглах</a:t>
            </a:r>
            <a:endParaRPr sz="2000" dirty="0"/>
          </a:p>
          <a:p>
            <a:pPr marL="400050" lvl="1" indent="-171450" algn="l" rtl="0">
              <a:lnSpc>
                <a:spcPct val="95000"/>
              </a:lnSpc>
              <a:spcBef>
                <a:spcPts val="600"/>
              </a:spcBef>
              <a:spcAft>
                <a:spcPts val="0"/>
              </a:spcAft>
              <a:buSzPts val="1600"/>
              <a:buChar char="•"/>
            </a:pPr>
            <a:r>
              <a:rPr lang="en-US" sz="1400" i="1" dirty="0" err="1">
                <a:solidFill>
                  <a:schemeClr val="dk1"/>
                </a:solidFill>
                <a:latin typeface="Arial"/>
                <a:ea typeface="Arial"/>
                <a:cs typeface="Arial"/>
                <a:sym typeface="Arial"/>
              </a:rPr>
              <a:t>Олон</a:t>
            </a:r>
            <a:r>
              <a:rPr lang="en-US" sz="1400" i="1" dirty="0">
                <a:solidFill>
                  <a:schemeClr val="dk1"/>
                </a:solidFill>
                <a:latin typeface="Arial"/>
                <a:ea typeface="Arial"/>
                <a:cs typeface="Arial"/>
                <a:sym typeface="Arial"/>
              </a:rPr>
              <a:t> </a:t>
            </a:r>
            <a:r>
              <a:rPr lang="en-US" sz="1400" i="1" dirty="0" err="1">
                <a:solidFill>
                  <a:schemeClr val="dk1"/>
                </a:solidFill>
                <a:latin typeface="Arial"/>
                <a:ea typeface="Arial"/>
                <a:cs typeface="Arial"/>
                <a:sym typeface="Arial"/>
              </a:rPr>
              <a:t>төрлийн</a:t>
            </a:r>
            <a:r>
              <a:rPr lang="en-US" sz="1400" i="1" dirty="0">
                <a:solidFill>
                  <a:schemeClr val="dk1"/>
                </a:solidFill>
                <a:latin typeface="Arial"/>
                <a:ea typeface="Arial"/>
                <a:cs typeface="Arial"/>
                <a:sym typeface="Arial"/>
              </a:rPr>
              <a:t> </a:t>
            </a:r>
            <a:r>
              <a:rPr lang="en-US" sz="1400" i="1" dirty="0" err="1">
                <a:solidFill>
                  <a:schemeClr val="dk1"/>
                </a:solidFill>
                <a:latin typeface="Arial"/>
                <a:ea typeface="Arial"/>
                <a:cs typeface="Arial"/>
                <a:sym typeface="Arial"/>
              </a:rPr>
              <a:t>мэдээллийн</a:t>
            </a:r>
            <a:r>
              <a:rPr lang="en-US" sz="1400" i="1" dirty="0">
                <a:solidFill>
                  <a:schemeClr val="dk1"/>
                </a:solidFill>
                <a:latin typeface="Arial"/>
                <a:ea typeface="Arial"/>
                <a:cs typeface="Arial"/>
                <a:sym typeface="Arial"/>
              </a:rPr>
              <a:t> </a:t>
            </a:r>
            <a:r>
              <a:rPr lang="en-US" sz="1400" i="1" dirty="0" err="1">
                <a:solidFill>
                  <a:schemeClr val="dk1"/>
                </a:solidFill>
                <a:latin typeface="Arial"/>
                <a:ea typeface="Arial"/>
                <a:cs typeface="Arial"/>
                <a:sym typeface="Arial"/>
              </a:rPr>
              <a:t>эх</a:t>
            </a:r>
            <a:r>
              <a:rPr lang="en-US" sz="1400" i="1" dirty="0">
                <a:solidFill>
                  <a:schemeClr val="dk1"/>
                </a:solidFill>
                <a:latin typeface="Arial"/>
                <a:ea typeface="Arial"/>
                <a:cs typeface="Arial"/>
                <a:sym typeface="Arial"/>
              </a:rPr>
              <a:t> </a:t>
            </a:r>
            <a:r>
              <a:rPr lang="en-US" sz="1400" i="1" dirty="0" err="1">
                <a:solidFill>
                  <a:schemeClr val="dk1"/>
                </a:solidFill>
                <a:latin typeface="Arial"/>
                <a:ea typeface="Arial"/>
                <a:cs typeface="Arial"/>
                <a:sym typeface="Arial"/>
              </a:rPr>
              <a:t>сурвалжуудыг</a:t>
            </a:r>
            <a:r>
              <a:rPr lang="en-US" sz="1400" i="1" dirty="0">
                <a:solidFill>
                  <a:schemeClr val="dk1"/>
                </a:solidFill>
                <a:latin typeface="Arial"/>
                <a:ea typeface="Arial"/>
                <a:cs typeface="Arial"/>
                <a:sym typeface="Arial"/>
              </a:rPr>
              <a:t> </a:t>
            </a:r>
            <a:r>
              <a:rPr lang="en-US" sz="1400" i="1" dirty="0" err="1">
                <a:solidFill>
                  <a:schemeClr val="dk1"/>
                </a:solidFill>
                <a:latin typeface="Arial"/>
                <a:ea typeface="Arial"/>
                <a:cs typeface="Arial"/>
                <a:sym typeface="Arial"/>
              </a:rPr>
              <a:t>удирдах</a:t>
            </a:r>
            <a:endParaRPr sz="2000" dirty="0"/>
          </a:p>
          <a:p>
            <a:pPr marL="400050" lvl="1" indent="-171450" algn="l" rtl="0">
              <a:lnSpc>
                <a:spcPct val="95000"/>
              </a:lnSpc>
              <a:spcBef>
                <a:spcPts val="600"/>
              </a:spcBef>
              <a:spcAft>
                <a:spcPts val="0"/>
              </a:spcAft>
              <a:buSzPts val="1600"/>
              <a:buChar char="•"/>
            </a:pPr>
            <a:r>
              <a:rPr lang="en-US" sz="1400" i="1" dirty="0" err="1">
                <a:solidFill>
                  <a:schemeClr val="dk1"/>
                </a:solidFill>
                <a:latin typeface="Arial"/>
                <a:ea typeface="Arial"/>
                <a:cs typeface="Arial"/>
                <a:sym typeface="Arial"/>
              </a:rPr>
              <a:t>Мэдээллийг</a:t>
            </a:r>
            <a:r>
              <a:rPr lang="en-US" sz="1400" i="1" dirty="0">
                <a:solidFill>
                  <a:schemeClr val="dk1"/>
                </a:solidFill>
                <a:latin typeface="Arial"/>
                <a:ea typeface="Arial"/>
                <a:cs typeface="Arial"/>
                <a:sym typeface="Arial"/>
              </a:rPr>
              <a:t> </a:t>
            </a:r>
            <a:r>
              <a:rPr lang="en-US" sz="1400" i="1" dirty="0" err="1">
                <a:solidFill>
                  <a:schemeClr val="dk1"/>
                </a:solidFill>
                <a:latin typeface="Arial"/>
                <a:ea typeface="Arial"/>
                <a:cs typeface="Arial"/>
                <a:sym typeface="Arial"/>
              </a:rPr>
              <a:t>ёс</a:t>
            </a:r>
            <a:r>
              <a:rPr lang="en-US" sz="1400" i="1" dirty="0">
                <a:solidFill>
                  <a:schemeClr val="dk1"/>
                </a:solidFill>
                <a:latin typeface="Arial"/>
                <a:ea typeface="Arial"/>
                <a:cs typeface="Arial"/>
                <a:sym typeface="Arial"/>
              </a:rPr>
              <a:t> </a:t>
            </a:r>
            <a:r>
              <a:rPr lang="en-US" sz="1400" i="1" dirty="0" err="1">
                <a:solidFill>
                  <a:schemeClr val="dk1"/>
                </a:solidFill>
                <a:latin typeface="Arial"/>
                <a:ea typeface="Arial"/>
                <a:cs typeface="Arial"/>
                <a:sym typeface="Arial"/>
              </a:rPr>
              <a:t>суртахуунтай</a:t>
            </a:r>
            <a:r>
              <a:rPr lang="en-US" sz="1400" i="1" dirty="0">
                <a:solidFill>
                  <a:schemeClr val="dk1"/>
                </a:solidFill>
                <a:latin typeface="Arial"/>
                <a:ea typeface="Arial"/>
                <a:cs typeface="Arial"/>
                <a:sym typeface="Arial"/>
              </a:rPr>
              <a:t> </a:t>
            </a:r>
            <a:r>
              <a:rPr lang="en-US" sz="1400" i="1" dirty="0" err="1">
                <a:solidFill>
                  <a:schemeClr val="dk1"/>
                </a:solidFill>
                <a:latin typeface="Arial"/>
                <a:ea typeface="Arial"/>
                <a:cs typeface="Arial"/>
                <a:sym typeface="Arial"/>
              </a:rPr>
              <a:t>ашиглах</a:t>
            </a:r>
            <a:endParaRPr sz="1400" i="1" dirty="0">
              <a:solidFill>
                <a:schemeClr val="dk1"/>
              </a:solidFill>
              <a:latin typeface="Arial"/>
              <a:ea typeface="Arial"/>
              <a:cs typeface="Arial"/>
              <a:sym typeface="Arial"/>
            </a:endParaRPr>
          </a:p>
          <a:p>
            <a:pPr marL="171450" lvl="0" indent="-171450" algn="l" rtl="0">
              <a:lnSpc>
                <a:spcPct val="95000"/>
              </a:lnSpc>
              <a:spcBef>
                <a:spcPts val="1200"/>
              </a:spcBef>
              <a:spcAft>
                <a:spcPts val="0"/>
              </a:spcAft>
              <a:buSzPts val="1800"/>
              <a:buChar char="•"/>
            </a:pPr>
            <a:r>
              <a:rPr lang="en-US" sz="1600" i="1" dirty="0">
                <a:solidFill>
                  <a:schemeClr val="dk1"/>
                </a:solidFill>
                <a:latin typeface="Arial"/>
                <a:ea typeface="Arial"/>
                <a:cs typeface="Arial"/>
                <a:sym typeface="Arial"/>
              </a:rPr>
              <a:t>Media literacy</a:t>
            </a:r>
            <a:endParaRPr sz="1600" i="1" dirty="0">
              <a:solidFill>
                <a:schemeClr val="dk1"/>
              </a:solidFill>
              <a:latin typeface="Arial"/>
              <a:ea typeface="Arial"/>
              <a:cs typeface="Arial"/>
              <a:sym typeface="Arial"/>
            </a:endParaRPr>
          </a:p>
          <a:p>
            <a:pPr marL="400050" lvl="1" indent="-171450" algn="l" rtl="0">
              <a:lnSpc>
                <a:spcPct val="95000"/>
              </a:lnSpc>
              <a:spcBef>
                <a:spcPts val="600"/>
              </a:spcBef>
              <a:spcAft>
                <a:spcPts val="0"/>
              </a:spcAft>
              <a:buSzPts val="1600"/>
              <a:buChar char="•"/>
            </a:pPr>
            <a:r>
              <a:rPr lang="en-US" sz="1400" i="1" dirty="0" err="1">
                <a:solidFill>
                  <a:schemeClr val="dk1"/>
                </a:solidFill>
                <a:latin typeface="Arial"/>
                <a:ea typeface="Arial"/>
                <a:cs typeface="Arial"/>
                <a:sym typeface="Arial"/>
              </a:rPr>
              <a:t>Мэдээллийг</a:t>
            </a:r>
            <a:r>
              <a:rPr lang="en-US" sz="1400" i="1" dirty="0">
                <a:solidFill>
                  <a:schemeClr val="dk1"/>
                </a:solidFill>
                <a:latin typeface="Arial"/>
                <a:ea typeface="Arial"/>
                <a:cs typeface="Arial"/>
                <a:sym typeface="Arial"/>
              </a:rPr>
              <a:t> </a:t>
            </a:r>
            <a:r>
              <a:rPr lang="en-US" sz="1400" i="1" dirty="0" err="1">
                <a:solidFill>
                  <a:schemeClr val="dk1"/>
                </a:solidFill>
                <a:latin typeface="Arial"/>
                <a:ea typeface="Arial"/>
                <a:cs typeface="Arial"/>
                <a:sym typeface="Arial"/>
              </a:rPr>
              <a:t>шинжлэн</a:t>
            </a:r>
            <a:r>
              <a:rPr lang="en-US" sz="1400" i="1" dirty="0">
                <a:solidFill>
                  <a:schemeClr val="dk1"/>
                </a:solidFill>
                <a:latin typeface="Arial"/>
                <a:ea typeface="Arial"/>
                <a:cs typeface="Arial"/>
                <a:sym typeface="Arial"/>
              </a:rPr>
              <a:t> </a:t>
            </a:r>
            <a:r>
              <a:rPr lang="en-US" sz="1400" i="1" dirty="0" err="1">
                <a:solidFill>
                  <a:schemeClr val="dk1"/>
                </a:solidFill>
                <a:latin typeface="Arial"/>
                <a:ea typeface="Arial"/>
                <a:cs typeface="Arial"/>
                <a:sym typeface="Arial"/>
              </a:rPr>
              <a:t>дүгнэх</a:t>
            </a:r>
            <a:endParaRPr sz="2000" dirty="0"/>
          </a:p>
          <a:p>
            <a:pPr marL="400050" lvl="1" indent="-171450" algn="l" rtl="0">
              <a:lnSpc>
                <a:spcPct val="95000"/>
              </a:lnSpc>
              <a:spcBef>
                <a:spcPts val="600"/>
              </a:spcBef>
              <a:spcAft>
                <a:spcPts val="0"/>
              </a:spcAft>
              <a:buSzPts val="1600"/>
              <a:buChar char="•"/>
            </a:pPr>
            <a:r>
              <a:rPr lang="en-US" sz="1400" i="1" dirty="0" err="1">
                <a:solidFill>
                  <a:schemeClr val="dk1"/>
                </a:solidFill>
                <a:latin typeface="Arial"/>
                <a:ea typeface="Arial"/>
                <a:cs typeface="Arial"/>
                <a:sym typeface="Arial"/>
              </a:rPr>
              <a:t>Мэдээллийн</a:t>
            </a:r>
            <a:r>
              <a:rPr lang="en-US" sz="1400" i="1" dirty="0">
                <a:solidFill>
                  <a:schemeClr val="dk1"/>
                </a:solidFill>
                <a:latin typeface="Arial"/>
                <a:ea typeface="Arial"/>
                <a:cs typeface="Arial"/>
                <a:sym typeface="Arial"/>
              </a:rPr>
              <a:t> </a:t>
            </a:r>
            <a:r>
              <a:rPr lang="en-US" sz="1400" i="1" dirty="0" err="1">
                <a:solidFill>
                  <a:schemeClr val="dk1"/>
                </a:solidFill>
                <a:latin typeface="Arial"/>
                <a:ea typeface="Arial"/>
                <a:cs typeface="Arial"/>
                <a:sym typeface="Arial"/>
              </a:rPr>
              <a:t>бүтээгдэхүүн</a:t>
            </a:r>
            <a:r>
              <a:rPr lang="en-US" sz="1400" i="1" dirty="0">
                <a:solidFill>
                  <a:schemeClr val="dk1"/>
                </a:solidFill>
                <a:latin typeface="Arial"/>
                <a:ea typeface="Arial"/>
                <a:cs typeface="Arial"/>
                <a:sym typeface="Arial"/>
              </a:rPr>
              <a:t> </a:t>
            </a:r>
            <a:r>
              <a:rPr lang="en-US" sz="1400" i="1" dirty="0" err="1">
                <a:solidFill>
                  <a:schemeClr val="dk1"/>
                </a:solidFill>
                <a:latin typeface="Arial"/>
                <a:ea typeface="Arial"/>
                <a:cs typeface="Arial"/>
                <a:sym typeface="Arial"/>
              </a:rPr>
              <a:t>бүтээх</a:t>
            </a:r>
            <a:endParaRPr sz="1400" i="1" dirty="0">
              <a:solidFill>
                <a:schemeClr val="dk1"/>
              </a:solidFill>
              <a:latin typeface="Arial"/>
              <a:ea typeface="Arial"/>
              <a:cs typeface="Arial"/>
              <a:sym typeface="Arial"/>
            </a:endParaRPr>
          </a:p>
          <a:p>
            <a:pPr marL="171450" lvl="0" indent="-171450" algn="l" rtl="0">
              <a:lnSpc>
                <a:spcPct val="95000"/>
              </a:lnSpc>
              <a:spcBef>
                <a:spcPts val="1200"/>
              </a:spcBef>
              <a:spcAft>
                <a:spcPts val="0"/>
              </a:spcAft>
              <a:buSzPts val="1800"/>
              <a:buChar char="•"/>
            </a:pPr>
            <a:r>
              <a:rPr lang="en-US" sz="1600" i="1" dirty="0">
                <a:solidFill>
                  <a:schemeClr val="dk1"/>
                </a:solidFill>
                <a:latin typeface="Arial"/>
                <a:ea typeface="Arial"/>
                <a:cs typeface="Arial"/>
                <a:sym typeface="Arial"/>
              </a:rPr>
              <a:t>ICT Literacy (Information, Communications and Technology)</a:t>
            </a:r>
            <a:endParaRPr sz="1600" i="1" dirty="0">
              <a:solidFill>
                <a:schemeClr val="dk1"/>
              </a:solidFill>
              <a:latin typeface="Arial"/>
              <a:ea typeface="Arial"/>
              <a:cs typeface="Arial"/>
              <a:sym typeface="Arial"/>
            </a:endParaRPr>
          </a:p>
          <a:p>
            <a:pPr marL="400050" lvl="1" indent="-171450" algn="l" rtl="0">
              <a:lnSpc>
                <a:spcPct val="95000"/>
              </a:lnSpc>
              <a:spcBef>
                <a:spcPts val="600"/>
              </a:spcBef>
              <a:spcAft>
                <a:spcPts val="0"/>
              </a:spcAft>
              <a:buSzPts val="1600"/>
              <a:buChar char="•"/>
            </a:pPr>
            <a:r>
              <a:rPr lang="en-US" sz="1400" i="1" dirty="0" err="1">
                <a:solidFill>
                  <a:schemeClr val="dk1"/>
                </a:solidFill>
                <a:latin typeface="Arial"/>
                <a:ea typeface="Arial"/>
                <a:cs typeface="Arial"/>
                <a:sym typeface="Arial"/>
              </a:rPr>
              <a:t>Технологиудыг</a:t>
            </a:r>
            <a:r>
              <a:rPr lang="en-US" sz="1400" i="1" dirty="0">
                <a:solidFill>
                  <a:schemeClr val="dk1"/>
                </a:solidFill>
                <a:latin typeface="Arial"/>
                <a:ea typeface="Arial"/>
                <a:cs typeface="Arial"/>
                <a:sym typeface="Arial"/>
              </a:rPr>
              <a:t> </a:t>
            </a:r>
            <a:r>
              <a:rPr lang="en-US" sz="1400" i="1" dirty="0" err="1">
                <a:solidFill>
                  <a:schemeClr val="dk1"/>
                </a:solidFill>
                <a:latin typeface="Arial"/>
                <a:ea typeface="Arial"/>
                <a:cs typeface="Arial"/>
                <a:sym typeface="Arial"/>
              </a:rPr>
              <a:t>үр</a:t>
            </a:r>
            <a:r>
              <a:rPr lang="en-US" sz="1400" i="1" dirty="0">
                <a:solidFill>
                  <a:schemeClr val="dk1"/>
                </a:solidFill>
                <a:latin typeface="Arial"/>
                <a:ea typeface="Arial"/>
                <a:cs typeface="Arial"/>
                <a:sym typeface="Arial"/>
              </a:rPr>
              <a:t> </a:t>
            </a:r>
            <a:r>
              <a:rPr lang="en-US" sz="1400" i="1" dirty="0" err="1">
                <a:solidFill>
                  <a:schemeClr val="dk1"/>
                </a:solidFill>
                <a:latin typeface="Arial"/>
                <a:ea typeface="Arial"/>
                <a:cs typeface="Arial"/>
                <a:sym typeface="Arial"/>
              </a:rPr>
              <a:t>ашигтай</a:t>
            </a:r>
            <a:r>
              <a:rPr lang="en-US" sz="1400" i="1" dirty="0">
                <a:solidFill>
                  <a:schemeClr val="dk1"/>
                </a:solidFill>
                <a:latin typeface="Arial"/>
                <a:ea typeface="Arial"/>
                <a:cs typeface="Arial"/>
                <a:sym typeface="Arial"/>
              </a:rPr>
              <a:t> </a:t>
            </a:r>
            <a:r>
              <a:rPr lang="en-US" sz="1400" i="1" dirty="0" err="1">
                <a:solidFill>
                  <a:schemeClr val="dk1"/>
                </a:solidFill>
                <a:latin typeface="Arial"/>
                <a:ea typeface="Arial"/>
                <a:cs typeface="Arial"/>
                <a:sym typeface="Arial"/>
              </a:rPr>
              <a:t>хэрэглэх</a:t>
            </a:r>
            <a:endParaRPr sz="2000" dirty="0"/>
          </a:p>
          <a:p>
            <a:pPr marL="400050" lvl="1" indent="-171450" algn="l" rtl="0">
              <a:lnSpc>
                <a:spcPct val="95000"/>
              </a:lnSpc>
              <a:spcBef>
                <a:spcPts val="600"/>
              </a:spcBef>
              <a:spcAft>
                <a:spcPts val="0"/>
              </a:spcAft>
              <a:buSzPts val="1600"/>
              <a:buChar char="•"/>
            </a:pPr>
            <a:r>
              <a:rPr lang="en-US" sz="1400" i="1" dirty="0" err="1">
                <a:solidFill>
                  <a:schemeClr val="dk1"/>
                </a:solidFill>
                <a:latin typeface="Arial"/>
                <a:ea typeface="Arial"/>
                <a:cs typeface="Arial"/>
                <a:sym typeface="Arial"/>
              </a:rPr>
              <a:t>Орчин</a:t>
            </a:r>
            <a:r>
              <a:rPr lang="en-US" sz="1400" i="1" dirty="0">
                <a:solidFill>
                  <a:schemeClr val="dk1"/>
                </a:solidFill>
                <a:latin typeface="Arial"/>
                <a:ea typeface="Arial"/>
                <a:cs typeface="Arial"/>
                <a:sym typeface="Arial"/>
              </a:rPr>
              <a:t> </a:t>
            </a:r>
            <a:r>
              <a:rPr lang="en-US" sz="1400" i="1" dirty="0" err="1">
                <a:solidFill>
                  <a:schemeClr val="dk1"/>
                </a:solidFill>
                <a:latin typeface="Arial"/>
                <a:ea typeface="Arial"/>
                <a:cs typeface="Arial"/>
                <a:sym typeface="Arial"/>
              </a:rPr>
              <a:t>үеийн</a:t>
            </a:r>
            <a:r>
              <a:rPr lang="en-US" sz="1400" i="1" dirty="0">
                <a:solidFill>
                  <a:schemeClr val="dk1"/>
                </a:solidFill>
                <a:latin typeface="Arial"/>
                <a:ea typeface="Arial"/>
                <a:cs typeface="Arial"/>
                <a:sym typeface="Arial"/>
              </a:rPr>
              <a:t> </a:t>
            </a:r>
            <a:r>
              <a:rPr lang="en-US" sz="1400" i="1" dirty="0" err="1">
                <a:solidFill>
                  <a:schemeClr val="dk1"/>
                </a:solidFill>
                <a:latin typeface="Arial"/>
                <a:ea typeface="Arial"/>
                <a:cs typeface="Arial"/>
                <a:sym typeface="Arial"/>
              </a:rPr>
              <a:t>технологиудыг</a:t>
            </a:r>
            <a:r>
              <a:rPr lang="en-US" sz="1400" i="1" dirty="0">
                <a:solidFill>
                  <a:schemeClr val="dk1"/>
                </a:solidFill>
                <a:latin typeface="Arial"/>
                <a:ea typeface="Arial"/>
                <a:cs typeface="Arial"/>
                <a:sym typeface="Arial"/>
              </a:rPr>
              <a:t> </a:t>
            </a:r>
            <a:r>
              <a:rPr lang="en-US" sz="1400" i="1" dirty="0" err="1">
                <a:solidFill>
                  <a:schemeClr val="dk1"/>
                </a:solidFill>
                <a:latin typeface="Arial"/>
                <a:ea typeface="Arial"/>
                <a:cs typeface="Arial"/>
                <a:sym typeface="Arial"/>
              </a:rPr>
              <a:t>таних</a:t>
            </a:r>
            <a:r>
              <a:rPr lang="en-US" sz="1400" i="1" dirty="0">
                <a:solidFill>
                  <a:schemeClr val="dk1"/>
                </a:solidFill>
                <a:latin typeface="Arial"/>
                <a:ea typeface="Arial"/>
                <a:cs typeface="Arial"/>
                <a:sym typeface="Arial"/>
              </a:rPr>
              <a:t>, </a:t>
            </a:r>
            <a:r>
              <a:rPr lang="en-US" sz="1400" i="1" dirty="0" err="1">
                <a:solidFill>
                  <a:schemeClr val="dk1"/>
                </a:solidFill>
                <a:latin typeface="Arial"/>
                <a:ea typeface="Arial"/>
                <a:cs typeface="Arial"/>
                <a:sym typeface="Arial"/>
              </a:rPr>
              <a:t>ашиглах</a:t>
            </a:r>
            <a:endParaRPr sz="2000" dirty="0"/>
          </a:p>
          <a:p>
            <a:pPr marL="400050" lvl="1" indent="-171450" algn="l" rtl="0">
              <a:lnSpc>
                <a:spcPct val="95000"/>
              </a:lnSpc>
              <a:spcBef>
                <a:spcPts val="600"/>
              </a:spcBef>
              <a:spcAft>
                <a:spcPts val="0"/>
              </a:spcAft>
              <a:buSzPts val="1600"/>
              <a:buChar char="•"/>
            </a:pPr>
            <a:r>
              <a:rPr lang="en-US" sz="1400" i="1" dirty="0" err="1">
                <a:solidFill>
                  <a:schemeClr val="dk1"/>
                </a:solidFill>
                <a:latin typeface="Arial"/>
                <a:ea typeface="Arial"/>
                <a:cs typeface="Arial"/>
                <a:sym typeface="Arial"/>
              </a:rPr>
              <a:t>Технологийн</a:t>
            </a:r>
            <a:r>
              <a:rPr lang="en-US" sz="1400" i="1" dirty="0">
                <a:solidFill>
                  <a:schemeClr val="dk1"/>
                </a:solidFill>
                <a:latin typeface="Arial"/>
                <a:ea typeface="Arial"/>
                <a:cs typeface="Arial"/>
                <a:sym typeface="Arial"/>
              </a:rPr>
              <a:t> </a:t>
            </a:r>
            <a:r>
              <a:rPr lang="en-US" sz="1400" i="1" dirty="0" err="1">
                <a:solidFill>
                  <a:schemeClr val="dk1"/>
                </a:solidFill>
                <a:latin typeface="Arial"/>
                <a:ea typeface="Arial"/>
                <a:cs typeface="Arial"/>
                <a:sym typeface="Arial"/>
              </a:rPr>
              <a:t>ёс</a:t>
            </a:r>
            <a:r>
              <a:rPr lang="en-US" sz="1400" i="1" dirty="0">
                <a:solidFill>
                  <a:schemeClr val="dk1"/>
                </a:solidFill>
                <a:latin typeface="Arial"/>
                <a:ea typeface="Arial"/>
                <a:cs typeface="Arial"/>
                <a:sym typeface="Arial"/>
              </a:rPr>
              <a:t> </a:t>
            </a:r>
            <a:r>
              <a:rPr lang="en-US" sz="1400" i="1" dirty="0" err="1">
                <a:solidFill>
                  <a:schemeClr val="dk1"/>
                </a:solidFill>
                <a:latin typeface="Arial"/>
                <a:ea typeface="Arial"/>
                <a:cs typeface="Arial"/>
                <a:sym typeface="Arial"/>
              </a:rPr>
              <a:t>суртахуунтай</a:t>
            </a:r>
            <a:r>
              <a:rPr lang="en-US" sz="1400" i="1" dirty="0">
                <a:solidFill>
                  <a:schemeClr val="dk1"/>
                </a:solidFill>
                <a:latin typeface="Arial"/>
                <a:ea typeface="Arial"/>
                <a:cs typeface="Arial"/>
                <a:sym typeface="Arial"/>
              </a:rPr>
              <a:t> </a:t>
            </a:r>
            <a:r>
              <a:rPr lang="en-US" sz="1400" i="1" dirty="0" err="1">
                <a:solidFill>
                  <a:schemeClr val="dk1"/>
                </a:solidFill>
                <a:latin typeface="Arial"/>
                <a:ea typeface="Arial"/>
                <a:cs typeface="Arial"/>
                <a:sym typeface="Arial"/>
              </a:rPr>
              <a:t>хэрэглээ</a:t>
            </a:r>
            <a:endParaRPr sz="2000" dirty="0"/>
          </a:p>
          <a:p>
            <a:pPr marL="400050" lvl="1" indent="-82550" algn="l" rtl="0">
              <a:lnSpc>
                <a:spcPct val="95000"/>
              </a:lnSpc>
              <a:spcBef>
                <a:spcPts val="600"/>
              </a:spcBef>
              <a:spcAft>
                <a:spcPts val="0"/>
              </a:spcAft>
              <a:buSzPts val="1400"/>
              <a:buNone/>
            </a:pPr>
            <a:endParaRPr sz="1200" i="1" dirty="0">
              <a:solidFill>
                <a:schemeClr val="dk1"/>
              </a:solidFill>
              <a:latin typeface="Arial"/>
              <a:ea typeface="Arial"/>
              <a:cs typeface="Arial"/>
              <a:sym typeface="Arial"/>
            </a:endParaRPr>
          </a:p>
          <a:p>
            <a:pPr marL="171450" lvl="0" indent="-57150" algn="l" rtl="0">
              <a:lnSpc>
                <a:spcPct val="95000"/>
              </a:lnSpc>
              <a:spcBef>
                <a:spcPts val="1200"/>
              </a:spcBef>
              <a:spcAft>
                <a:spcPts val="0"/>
              </a:spcAft>
              <a:buSzPts val="1800"/>
              <a:buNone/>
            </a:pPr>
            <a:endParaRPr sz="1600" i="1" dirty="0">
              <a:solidFill>
                <a:schemeClr val="dk1"/>
              </a:solidFill>
              <a:latin typeface="Arial"/>
              <a:ea typeface="Arial"/>
              <a:cs typeface="Arial"/>
              <a:sym typeface="Arial"/>
            </a:endParaRPr>
          </a:p>
        </p:txBody>
      </p:sp>
      <p:sp>
        <p:nvSpPr>
          <p:cNvPr id="91" name="Google Shape;91;p4"/>
          <p:cNvSpPr txBox="1">
            <a:spLocks noGrp="1"/>
          </p:cNvSpPr>
          <p:nvPr>
            <p:ph type="ftr" idx="11"/>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Introduction to information system</a:t>
            </a:r>
            <a:endParaRPr/>
          </a:p>
        </p:txBody>
      </p:sp>
      <p:sp>
        <p:nvSpPr>
          <p:cNvPr id="90" name="Google Shape;90;p4"/>
          <p:cNvSpPr txBox="1">
            <a:spLocks noGrp="1"/>
          </p:cNvSpPr>
          <p:nvPr>
            <p:ph type="title"/>
          </p:nvPr>
        </p:nvSpPr>
        <p:spPr>
          <a:xfrm>
            <a:off x="1562100" y="103819"/>
            <a:ext cx="7446169" cy="627864"/>
          </a:xfrm>
          <a:prstGeom prst="rect">
            <a:avLst/>
          </a:prstGeom>
          <a:noFill/>
          <a:ln>
            <a:noFill/>
          </a:ln>
        </p:spPr>
        <p:txBody>
          <a:bodyPr spcFirstLastPara="1" wrap="square" lIns="0" tIns="0" rIns="0" bIns="0" anchor="ctr" anchorCtr="0">
            <a:spAutoFit/>
          </a:bodyPr>
          <a:lstStyle/>
          <a:p>
            <a:pPr marL="0" lvl="0" indent="0" algn="l" rtl="0">
              <a:lnSpc>
                <a:spcPct val="85000"/>
              </a:lnSpc>
              <a:spcBef>
                <a:spcPts val="0"/>
              </a:spcBef>
              <a:spcAft>
                <a:spcPts val="0"/>
              </a:spcAft>
              <a:buClr>
                <a:srgbClr val="055C91"/>
              </a:buClr>
              <a:buSzPts val="2400"/>
              <a:buFont typeface="Arial"/>
              <a:buNone/>
            </a:pPr>
            <a:r>
              <a:rPr lang="en-US" sz="2400" b="1" dirty="0" err="1">
                <a:solidFill>
                  <a:schemeClr val="bg1">
                    <a:lumMod val="95000"/>
                  </a:schemeClr>
                </a:solidFill>
                <a:latin typeface="Arial"/>
                <a:ea typeface="Arial"/>
                <a:cs typeface="Arial"/>
                <a:sym typeface="Arial"/>
              </a:rPr>
              <a:t>Яагаад</a:t>
            </a:r>
            <a:r>
              <a:rPr lang="en-US" sz="2400" b="1" dirty="0">
                <a:solidFill>
                  <a:schemeClr val="bg1">
                    <a:lumMod val="95000"/>
                  </a:schemeClr>
                </a:solidFill>
                <a:latin typeface="Arial"/>
                <a:ea typeface="Arial"/>
                <a:cs typeface="Arial"/>
                <a:sym typeface="Arial"/>
              </a:rPr>
              <a:t> МЭДЭЭЛЛИЙН СИСТЕМИЙН </a:t>
            </a:r>
            <a:r>
              <a:rPr lang="en-US" sz="2400" b="1" dirty="0" err="1">
                <a:solidFill>
                  <a:schemeClr val="bg1">
                    <a:lumMod val="95000"/>
                  </a:schemeClr>
                </a:solidFill>
                <a:latin typeface="Arial"/>
                <a:ea typeface="Arial"/>
                <a:cs typeface="Arial"/>
                <a:sym typeface="Arial"/>
              </a:rPr>
              <a:t>тухай</a:t>
            </a:r>
            <a:r>
              <a:rPr lang="en-US" sz="2400" b="1" dirty="0">
                <a:solidFill>
                  <a:schemeClr val="bg1">
                    <a:lumMod val="95000"/>
                  </a:schemeClr>
                </a:solidFill>
                <a:latin typeface="Arial"/>
                <a:ea typeface="Arial"/>
                <a:cs typeface="Arial"/>
                <a:sym typeface="Arial"/>
              </a:rPr>
              <a:t> </a:t>
            </a:r>
            <a:r>
              <a:rPr lang="en-US" sz="2400" b="1" dirty="0" err="1">
                <a:solidFill>
                  <a:schemeClr val="bg1">
                    <a:lumMod val="95000"/>
                  </a:schemeClr>
                </a:solidFill>
                <a:latin typeface="Arial"/>
                <a:ea typeface="Arial"/>
                <a:cs typeface="Arial"/>
                <a:sym typeface="Arial"/>
              </a:rPr>
              <a:t>судлах</a:t>
            </a:r>
            <a:r>
              <a:rPr lang="en-US" sz="2400" b="1" dirty="0">
                <a:solidFill>
                  <a:schemeClr val="bg1">
                    <a:lumMod val="95000"/>
                  </a:schemeClr>
                </a:solidFill>
                <a:latin typeface="Arial"/>
                <a:ea typeface="Arial"/>
                <a:cs typeface="Arial"/>
                <a:sym typeface="Arial"/>
              </a:rPr>
              <a:t> </a:t>
            </a:r>
            <a:r>
              <a:rPr lang="en-US" sz="2400" b="1" dirty="0" err="1">
                <a:solidFill>
                  <a:schemeClr val="bg1">
                    <a:lumMod val="95000"/>
                  </a:schemeClr>
                </a:solidFill>
                <a:latin typeface="Arial"/>
                <a:ea typeface="Arial"/>
                <a:cs typeface="Arial"/>
                <a:sym typeface="Arial"/>
              </a:rPr>
              <a:t>ёстой</a:t>
            </a:r>
            <a:r>
              <a:rPr lang="en-US" sz="2400" b="1" dirty="0">
                <a:solidFill>
                  <a:schemeClr val="bg1">
                    <a:lumMod val="95000"/>
                  </a:schemeClr>
                </a:solidFill>
                <a:latin typeface="Arial"/>
                <a:ea typeface="Arial"/>
                <a:cs typeface="Arial"/>
                <a:sym typeface="Arial"/>
              </a:rPr>
              <a:t> </a:t>
            </a:r>
            <a:r>
              <a:rPr lang="en-US" sz="2400" b="1" dirty="0" err="1">
                <a:solidFill>
                  <a:schemeClr val="bg1">
                    <a:lumMod val="95000"/>
                  </a:schemeClr>
                </a:solidFill>
                <a:latin typeface="Arial"/>
                <a:ea typeface="Arial"/>
                <a:cs typeface="Arial"/>
                <a:sym typeface="Arial"/>
              </a:rPr>
              <a:t>вэ</a:t>
            </a:r>
            <a:r>
              <a:rPr lang="en-US" sz="2400" b="1" dirty="0">
                <a:solidFill>
                  <a:schemeClr val="bg1">
                    <a:lumMod val="95000"/>
                  </a:schemeClr>
                </a:solidFill>
                <a:latin typeface="Arial"/>
                <a:ea typeface="Arial"/>
                <a:cs typeface="Arial"/>
                <a:sym typeface="Arial"/>
              </a:rPr>
              <a:t>?</a:t>
            </a:r>
            <a:endParaRPr sz="2400" b="1" dirty="0">
              <a:solidFill>
                <a:schemeClr val="bg1">
                  <a:lumMod val="95000"/>
                </a:schemeClr>
              </a:solidFill>
              <a:latin typeface="Arial"/>
              <a:ea typeface="Arial"/>
              <a:cs typeface="Arial"/>
              <a:sym typeface="Arial"/>
            </a:endParaRPr>
          </a:p>
        </p:txBody>
      </p:sp>
      <p:pic>
        <p:nvPicPr>
          <p:cNvPr id="92" name="Google Shape;92;p4" descr="rainbow external"/>
          <p:cNvPicPr preferRelativeResize="0"/>
          <p:nvPr/>
        </p:nvPicPr>
        <p:blipFill rotWithShape="1">
          <a:blip r:embed="rId3">
            <a:alphaModFix/>
          </a:blip>
          <a:srcRect/>
          <a:stretch/>
        </p:blipFill>
        <p:spPr>
          <a:xfrm>
            <a:off x="4922838" y="2328863"/>
            <a:ext cx="4221162" cy="3638550"/>
          </a:xfrm>
          <a:prstGeom prst="rect">
            <a:avLst/>
          </a:prstGeom>
          <a:noFill/>
          <a:ln>
            <a:noFill/>
          </a:ln>
        </p:spPr>
      </p:pic>
      <p:sp>
        <p:nvSpPr>
          <p:cNvPr id="93" name="Google Shape;93;p4"/>
          <p:cNvSpPr/>
          <p:nvPr/>
        </p:nvSpPr>
        <p:spPr>
          <a:xfrm>
            <a:off x="5192591" y="1371821"/>
            <a:ext cx="3404394"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i="0" u="none" strike="noStrike" cap="none">
                <a:solidFill>
                  <a:srgbClr val="C00000"/>
                </a:solidFill>
                <a:latin typeface="Arial"/>
                <a:ea typeface="Arial"/>
                <a:cs typeface="Arial"/>
                <a:sym typeface="Arial"/>
              </a:rPr>
              <a:t>21-р зууны мэргэжилтэн ТА </a:t>
            </a:r>
            <a:endParaRPr sz="1800">
              <a:solidFill>
                <a:srgbClr val="C00000"/>
              </a:solidFill>
              <a:latin typeface="Arial"/>
              <a:ea typeface="Arial"/>
              <a:cs typeface="Arial"/>
              <a:sym typeface="Arial"/>
            </a:endParaRPr>
          </a:p>
        </p:txBody>
      </p:sp>
      <p:sp>
        <p:nvSpPr>
          <p:cNvPr id="2" name="Slide Number Placeholder 1">
            <a:extLst>
              <a:ext uri="{FF2B5EF4-FFF2-40B4-BE49-F238E27FC236}">
                <a16:creationId xmlns:a16="http://schemas.microsoft.com/office/drawing/2014/main" id="{A6CC3DCA-128A-35AB-8720-3A940BFE00A7}"/>
              </a:ext>
            </a:extLst>
          </p:cNvPr>
          <p:cNvSpPr>
            <a:spLocks noGrp="1"/>
          </p:cNvSpPr>
          <p:nvPr>
            <p:ph type="sldNum" idx="12"/>
          </p:nvPr>
        </p:nvSpPr>
        <p:spPr/>
        <p:txBody>
          <a:bodyPr/>
          <a:lstStyle/>
          <a:p>
            <a:fld id="{00000000-1234-1234-1234-123412341234}" type="slidenum">
              <a:rPr lang="en" smtClean="0"/>
              <a:pPr/>
              <a:t>5</a:t>
            </a:fld>
            <a:endParaRPr lang="en" dirty="0"/>
          </a:p>
        </p:txBody>
      </p:sp>
      <p:sp>
        <p:nvSpPr>
          <p:cNvPr id="4" name="TextBox 3">
            <a:extLst>
              <a:ext uri="{FF2B5EF4-FFF2-40B4-BE49-F238E27FC236}">
                <a16:creationId xmlns:a16="http://schemas.microsoft.com/office/drawing/2014/main" id="{A71BC073-CDB7-6883-969D-8BC256452F2A}"/>
              </a:ext>
            </a:extLst>
          </p:cNvPr>
          <p:cNvSpPr txBox="1"/>
          <p:nvPr/>
        </p:nvSpPr>
        <p:spPr>
          <a:xfrm>
            <a:off x="5192591" y="5855902"/>
            <a:ext cx="4607718" cy="307777"/>
          </a:xfrm>
          <a:prstGeom prst="rect">
            <a:avLst/>
          </a:prstGeom>
          <a:noFill/>
        </p:spPr>
        <p:txBody>
          <a:bodyPr wrap="square">
            <a:spAutoFit/>
          </a:bodyPr>
          <a:lstStyle/>
          <a:p>
            <a:r>
              <a:rPr lang="en-US" i="1" dirty="0">
                <a:hlinkClick r:id="rId4"/>
              </a:rPr>
              <a:t>P21_Framework_Brief.pdf (battelleforkids.org)</a:t>
            </a:r>
            <a:endParaRPr lang="en-US" i="1"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6"/>
          <p:cNvSpPr txBox="1">
            <a:spLocks noGrp="1"/>
          </p:cNvSpPr>
          <p:nvPr>
            <p:ph type="body" idx="1"/>
          </p:nvPr>
        </p:nvSpPr>
        <p:spPr>
          <a:xfrm>
            <a:off x="136990" y="2219325"/>
            <a:ext cx="3083582" cy="2259080"/>
          </a:xfrm>
          <a:prstGeom prst="rect">
            <a:avLst/>
          </a:prstGeom>
          <a:noFill/>
          <a:ln>
            <a:noFill/>
          </a:ln>
        </p:spPr>
        <p:txBody>
          <a:bodyPr spcFirstLastPara="1" wrap="square" lIns="0" tIns="0" rIns="0" bIns="0" anchor="t" anchorCtr="0">
            <a:spAutoFit/>
          </a:bodyPr>
          <a:lstStyle/>
          <a:p>
            <a:pPr marL="0" lvl="0" indent="0" algn="l" rtl="0">
              <a:lnSpc>
                <a:spcPct val="95000"/>
              </a:lnSpc>
              <a:spcBef>
                <a:spcPts val="0"/>
              </a:spcBef>
              <a:spcAft>
                <a:spcPts val="0"/>
              </a:spcAft>
              <a:buSzPts val="2000"/>
              <a:buNone/>
            </a:pPr>
            <a:r>
              <a:rPr lang="en-US" sz="1600" b="1" i="1" dirty="0">
                <a:solidFill>
                  <a:srgbClr val="C00000"/>
                </a:solidFill>
                <a:latin typeface="Arial"/>
                <a:ea typeface="Arial"/>
                <a:cs typeface="Arial"/>
                <a:sym typeface="Arial"/>
              </a:rPr>
              <a:t>ТЕХНОЛОГИ СОНГОЛТ БИШ ЗАЙЛШГҮЙ ХЭРЭГЛЭЭ</a:t>
            </a:r>
            <a:endParaRPr sz="1600" dirty="0"/>
          </a:p>
          <a:p>
            <a:pPr marL="171450" lvl="0" indent="-171450" algn="l" rtl="0">
              <a:lnSpc>
                <a:spcPct val="95000"/>
              </a:lnSpc>
              <a:spcBef>
                <a:spcPts val="1200"/>
              </a:spcBef>
              <a:spcAft>
                <a:spcPts val="0"/>
              </a:spcAft>
              <a:buSzPts val="2000"/>
              <a:buChar char="•"/>
            </a:pPr>
            <a:r>
              <a:rPr lang="en-US" sz="1600" i="1" dirty="0" err="1">
                <a:solidFill>
                  <a:schemeClr val="dk1"/>
                </a:solidFill>
                <a:latin typeface="Arial"/>
                <a:ea typeface="Arial"/>
                <a:cs typeface="Arial"/>
                <a:sym typeface="Arial"/>
              </a:rPr>
              <a:t>Бизнесийн</a:t>
            </a:r>
            <a:r>
              <a:rPr lang="en-US" sz="1600" i="1" dirty="0">
                <a:solidFill>
                  <a:schemeClr val="dk1"/>
                </a:solidFill>
                <a:latin typeface="Arial"/>
                <a:ea typeface="Arial"/>
                <a:cs typeface="Arial"/>
                <a:sym typeface="Arial"/>
              </a:rPr>
              <a:t> </a:t>
            </a:r>
            <a:r>
              <a:rPr lang="en-US" sz="1600" i="1" dirty="0" err="1">
                <a:solidFill>
                  <a:schemeClr val="dk1"/>
                </a:solidFill>
                <a:latin typeface="Arial"/>
                <a:ea typeface="Arial"/>
                <a:cs typeface="Arial"/>
                <a:sym typeface="Arial"/>
              </a:rPr>
              <a:t>орчинд</a:t>
            </a:r>
            <a:r>
              <a:rPr lang="en-US" sz="1600" i="1" dirty="0">
                <a:solidFill>
                  <a:schemeClr val="dk1"/>
                </a:solidFill>
                <a:latin typeface="Arial"/>
                <a:ea typeface="Arial"/>
                <a:cs typeface="Arial"/>
                <a:sym typeface="Arial"/>
              </a:rPr>
              <a:t> </a:t>
            </a:r>
            <a:r>
              <a:rPr lang="en-US" sz="1600" i="1" dirty="0" err="1">
                <a:solidFill>
                  <a:schemeClr val="dk1"/>
                </a:solidFill>
                <a:latin typeface="Arial"/>
                <a:ea typeface="Arial"/>
                <a:cs typeface="Arial"/>
                <a:sym typeface="Arial"/>
              </a:rPr>
              <a:t>явагдаж</a:t>
            </a:r>
            <a:r>
              <a:rPr lang="en-US" sz="1600" i="1" dirty="0">
                <a:solidFill>
                  <a:schemeClr val="dk1"/>
                </a:solidFill>
                <a:latin typeface="Arial"/>
                <a:ea typeface="Arial"/>
                <a:cs typeface="Arial"/>
                <a:sym typeface="Arial"/>
              </a:rPr>
              <a:t> </a:t>
            </a:r>
            <a:r>
              <a:rPr lang="en-US" sz="1600" i="1" dirty="0" err="1">
                <a:solidFill>
                  <a:schemeClr val="dk1"/>
                </a:solidFill>
                <a:latin typeface="Arial"/>
                <a:ea typeface="Arial"/>
                <a:cs typeface="Arial"/>
                <a:sym typeface="Arial"/>
              </a:rPr>
              <a:t>буй</a:t>
            </a:r>
            <a:r>
              <a:rPr lang="en-US" sz="1600" i="1" dirty="0">
                <a:solidFill>
                  <a:schemeClr val="dk1"/>
                </a:solidFill>
                <a:latin typeface="Arial"/>
                <a:ea typeface="Arial"/>
                <a:cs typeface="Arial"/>
                <a:sym typeface="Arial"/>
              </a:rPr>
              <a:t> </a:t>
            </a:r>
            <a:r>
              <a:rPr lang="en-US" sz="1600" i="1" dirty="0" err="1">
                <a:solidFill>
                  <a:schemeClr val="dk1"/>
                </a:solidFill>
                <a:latin typeface="Arial"/>
                <a:ea typeface="Arial"/>
                <a:cs typeface="Arial"/>
                <a:sym typeface="Arial"/>
              </a:rPr>
              <a:t>хурдацтай</a:t>
            </a:r>
            <a:r>
              <a:rPr lang="en-US" sz="1600" i="1" dirty="0">
                <a:solidFill>
                  <a:schemeClr val="dk1"/>
                </a:solidFill>
                <a:latin typeface="Arial"/>
                <a:ea typeface="Arial"/>
                <a:cs typeface="Arial"/>
                <a:sym typeface="Arial"/>
              </a:rPr>
              <a:t> </a:t>
            </a:r>
            <a:r>
              <a:rPr lang="en-US" sz="1600" i="1" dirty="0" err="1">
                <a:solidFill>
                  <a:schemeClr val="dk1"/>
                </a:solidFill>
                <a:latin typeface="Arial"/>
                <a:ea typeface="Arial"/>
                <a:cs typeface="Arial"/>
                <a:sym typeface="Arial"/>
              </a:rPr>
              <a:t>хөгжил</a:t>
            </a:r>
            <a:r>
              <a:rPr lang="en-US" sz="1600" i="1" dirty="0">
                <a:solidFill>
                  <a:schemeClr val="dk1"/>
                </a:solidFill>
                <a:latin typeface="Arial"/>
                <a:ea typeface="Arial"/>
                <a:cs typeface="Arial"/>
                <a:sym typeface="Arial"/>
              </a:rPr>
              <a:t> </a:t>
            </a:r>
            <a:r>
              <a:rPr lang="en-US" sz="1600" i="1" dirty="0" err="1">
                <a:solidFill>
                  <a:schemeClr val="dk1"/>
                </a:solidFill>
                <a:latin typeface="Arial"/>
                <a:ea typeface="Arial"/>
                <a:cs typeface="Arial"/>
                <a:sym typeface="Arial"/>
              </a:rPr>
              <a:t>нь</a:t>
            </a:r>
            <a:r>
              <a:rPr lang="en-US" sz="1600" i="1" dirty="0">
                <a:solidFill>
                  <a:schemeClr val="dk1"/>
                </a:solidFill>
                <a:latin typeface="Arial"/>
                <a:ea typeface="Arial"/>
                <a:cs typeface="Arial"/>
                <a:sym typeface="Arial"/>
              </a:rPr>
              <a:t> </a:t>
            </a:r>
            <a:r>
              <a:rPr lang="en-US" sz="1600" i="1" dirty="0" err="1">
                <a:solidFill>
                  <a:schemeClr val="dk1"/>
                </a:solidFill>
                <a:latin typeface="Arial"/>
                <a:ea typeface="Arial"/>
                <a:cs typeface="Arial"/>
                <a:sym typeface="Arial"/>
              </a:rPr>
              <a:t>зөвхөн</a:t>
            </a:r>
            <a:r>
              <a:rPr lang="en-US" sz="1600" i="1" dirty="0">
                <a:solidFill>
                  <a:schemeClr val="dk1"/>
                </a:solidFill>
                <a:latin typeface="Arial"/>
                <a:ea typeface="Arial"/>
                <a:cs typeface="Arial"/>
                <a:sym typeface="Arial"/>
              </a:rPr>
              <a:t> </a:t>
            </a:r>
            <a:r>
              <a:rPr lang="en-US" sz="1600" i="1" dirty="0" err="1">
                <a:solidFill>
                  <a:schemeClr val="dk1"/>
                </a:solidFill>
                <a:latin typeface="Arial"/>
                <a:ea typeface="Arial"/>
                <a:cs typeface="Arial"/>
                <a:sym typeface="Arial"/>
              </a:rPr>
              <a:t>бизнесийн</a:t>
            </a:r>
            <a:r>
              <a:rPr lang="en-US" sz="1600" i="1" dirty="0">
                <a:solidFill>
                  <a:schemeClr val="dk1"/>
                </a:solidFill>
                <a:latin typeface="Arial"/>
                <a:ea typeface="Arial"/>
                <a:cs typeface="Arial"/>
                <a:sym typeface="Arial"/>
              </a:rPr>
              <a:t> </a:t>
            </a:r>
            <a:r>
              <a:rPr lang="en-US" sz="1600" i="1" dirty="0" err="1">
                <a:solidFill>
                  <a:schemeClr val="dk1"/>
                </a:solidFill>
                <a:latin typeface="Arial"/>
                <a:ea typeface="Arial"/>
                <a:cs typeface="Arial"/>
                <a:sym typeface="Arial"/>
              </a:rPr>
              <a:t>загваруудыг</a:t>
            </a:r>
            <a:r>
              <a:rPr lang="en-US" sz="1600" i="1" dirty="0">
                <a:solidFill>
                  <a:schemeClr val="dk1"/>
                </a:solidFill>
                <a:latin typeface="Arial"/>
                <a:ea typeface="Arial"/>
                <a:cs typeface="Arial"/>
                <a:sym typeface="Arial"/>
              </a:rPr>
              <a:t> </a:t>
            </a:r>
            <a:r>
              <a:rPr lang="en-US" sz="1600" i="1" dirty="0" err="1">
                <a:solidFill>
                  <a:schemeClr val="dk1"/>
                </a:solidFill>
                <a:latin typeface="Arial"/>
                <a:ea typeface="Arial"/>
                <a:cs typeface="Arial"/>
                <a:sym typeface="Arial"/>
              </a:rPr>
              <a:t>өөрчлөөд</a:t>
            </a:r>
            <a:r>
              <a:rPr lang="en-US" sz="1600" i="1" dirty="0">
                <a:solidFill>
                  <a:schemeClr val="dk1"/>
                </a:solidFill>
                <a:latin typeface="Arial"/>
                <a:ea typeface="Arial"/>
                <a:cs typeface="Arial"/>
                <a:sym typeface="Arial"/>
              </a:rPr>
              <a:t> </a:t>
            </a:r>
            <a:r>
              <a:rPr lang="en-US" sz="1600" i="1" dirty="0" err="1">
                <a:solidFill>
                  <a:schemeClr val="dk1"/>
                </a:solidFill>
                <a:latin typeface="Arial"/>
                <a:ea typeface="Arial"/>
                <a:cs typeface="Arial"/>
                <a:sym typeface="Arial"/>
              </a:rPr>
              <a:t>зогсохгүй</a:t>
            </a:r>
            <a:r>
              <a:rPr lang="en-US" sz="1600" i="1" dirty="0">
                <a:solidFill>
                  <a:schemeClr val="dk1"/>
                </a:solidFill>
                <a:latin typeface="Arial"/>
                <a:ea typeface="Arial"/>
                <a:cs typeface="Arial"/>
                <a:sym typeface="Arial"/>
              </a:rPr>
              <a:t> </a:t>
            </a:r>
            <a:r>
              <a:rPr lang="en-US" sz="1600" i="1" dirty="0" err="1">
                <a:solidFill>
                  <a:schemeClr val="dk1"/>
                </a:solidFill>
                <a:latin typeface="Arial"/>
                <a:ea typeface="Arial"/>
                <a:cs typeface="Arial"/>
                <a:sym typeface="Arial"/>
              </a:rPr>
              <a:t>хэрэглэгчдийн</a:t>
            </a:r>
            <a:r>
              <a:rPr lang="en-US" sz="1600" i="1" dirty="0">
                <a:solidFill>
                  <a:schemeClr val="dk1"/>
                </a:solidFill>
                <a:latin typeface="Arial"/>
                <a:ea typeface="Arial"/>
                <a:cs typeface="Arial"/>
                <a:sym typeface="Arial"/>
              </a:rPr>
              <a:t> </a:t>
            </a:r>
            <a:r>
              <a:rPr lang="en-US" sz="1600" i="1" dirty="0" err="1">
                <a:solidFill>
                  <a:schemeClr val="dk1"/>
                </a:solidFill>
                <a:latin typeface="Arial"/>
                <a:ea typeface="Arial"/>
                <a:cs typeface="Arial"/>
                <a:sym typeface="Arial"/>
              </a:rPr>
              <a:t>хандлага</a:t>
            </a:r>
            <a:r>
              <a:rPr lang="en-US" sz="1600" i="1" dirty="0">
                <a:solidFill>
                  <a:schemeClr val="dk1"/>
                </a:solidFill>
                <a:latin typeface="Arial"/>
                <a:ea typeface="Arial"/>
                <a:cs typeface="Arial"/>
                <a:sym typeface="Arial"/>
              </a:rPr>
              <a:t>, </a:t>
            </a:r>
            <a:r>
              <a:rPr lang="en-US" sz="1600" i="1" dirty="0" err="1">
                <a:solidFill>
                  <a:schemeClr val="dk1"/>
                </a:solidFill>
                <a:latin typeface="Arial"/>
                <a:ea typeface="Arial"/>
                <a:cs typeface="Arial"/>
                <a:sym typeface="Arial"/>
              </a:rPr>
              <a:t>зан</a:t>
            </a:r>
            <a:r>
              <a:rPr lang="en-US" sz="1600" i="1" dirty="0">
                <a:solidFill>
                  <a:schemeClr val="dk1"/>
                </a:solidFill>
                <a:latin typeface="Arial"/>
                <a:ea typeface="Arial"/>
                <a:cs typeface="Arial"/>
                <a:sym typeface="Arial"/>
              </a:rPr>
              <a:t> </a:t>
            </a:r>
            <a:r>
              <a:rPr lang="en-US" sz="1600" i="1" dirty="0" err="1">
                <a:solidFill>
                  <a:schemeClr val="dk1"/>
                </a:solidFill>
                <a:latin typeface="Arial"/>
                <a:ea typeface="Arial"/>
                <a:cs typeface="Arial"/>
                <a:sym typeface="Arial"/>
              </a:rPr>
              <a:t>төлөвийг</a:t>
            </a:r>
            <a:r>
              <a:rPr lang="en-US" sz="1600" i="1" dirty="0">
                <a:solidFill>
                  <a:schemeClr val="dk1"/>
                </a:solidFill>
                <a:latin typeface="Arial"/>
                <a:ea typeface="Arial"/>
                <a:cs typeface="Arial"/>
                <a:sym typeface="Arial"/>
              </a:rPr>
              <a:t> ч </a:t>
            </a:r>
            <a:r>
              <a:rPr lang="en-US" sz="1600" i="1" dirty="0" err="1">
                <a:solidFill>
                  <a:schemeClr val="dk1"/>
                </a:solidFill>
                <a:latin typeface="Arial"/>
                <a:ea typeface="Arial"/>
                <a:cs typeface="Arial"/>
                <a:sym typeface="Arial"/>
              </a:rPr>
              <a:t>маш</a:t>
            </a:r>
            <a:r>
              <a:rPr lang="en-US" sz="1600" i="1" dirty="0">
                <a:solidFill>
                  <a:schemeClr val="dk1"/>
                </a:solidFill>
                <a:latin typeface="Arial"/>
                <a:ea typeface="Arial"/>
                <a:cs typeface="Arial"/>
                <a:sym typeface="Arial"/>
              </a:rPr>
              <a:t> </a:t>
            </a:r>
            <a:r>
              <a:rPr lang="en-US" sz="1600" i="1" dirty="0" err="1">
                <a:solidFill>
                  <a:schemeClr val="dk1"/>
                </a:solidFill>
                <a:latin typeface="Arial"/>
                <a:ea typeface="Arial"/>
                <a:cs typeface="Arial"/>
                <a:sym typeface="Arial"/>
              </a:rPr>
              <a:t>ихээр</a:t>
            </a:r>
            <a:r>
              <a:rPr lang="en-US" sz="1600" i="1" dirty="0">
                <a:solidFill>
                  <a:schemeClr val="dk1"/>
                </a:solidFill>
                <a:latin typeface="Arial"/>
                <a:ea typeface="Arial"/>
                <a:cs typeface="Arial"/>
                <a:sym typeface="Arial"/>
              </a:rPr>
              <a:t> </a:t>
            </a:r>
            <a:r>
              <a:rPr lang="en-US" sz="1600" i="1" dirty="0" err="1">
                <a:solidFill>
                  <a:schemeClr val="dk1"/>
                </a:solidFill>
                <a:latin typeface="Arial"/>
                <a:ea typeface="Arial"/>
                <a:cs typeface="Arial"/>
                <a:sym typeface="Arial"/>
              </a:rPr>
              <a:t>өөрчилж</a:t>
            </a:r>
            <a:r>
              <a:rPr lang="en-US" sz="1600" i="1" dirty="0">
                <a:solidFill>
                  <a:schemeClr val="dk1"/>
                </a:solidFill>
                <a:latin typeface="Arial"/>
                <a:ea typeface="Arial"/>
                <a:cs typeface="Arial"/>
                <a:sym typeface="Arial"/>
              </a:rPr>
              <a:t> </a:t>
            </a:r>
            <a:r>
              <a:rPr lang="en-US" sz="1600" i="1" dirty="0" err="1">
                <a:solidFill>
                  <a:schemeClr val="dk1"/>
                </a:solidFill>
                <a:latin typeface="Arial"/>
                <a:ea typeface="Arial"/>
                <a:cs typeface="Arial"/>
                <a:sym typeface="Arial"/>
              </a:rPr>
              <a:t>байна</a:t>
            </a:r>
            <a:endParaRPr sz="1600" i="1" dirty="0">
              <a:solidFill>
                <a:schemeClr val="dk1"/>
              </a:solidFill>
              <a:latin typeface="Arial"/>
              <a:ea typeface="Arial"/>
              <a:cs typeface="Arial"/>
              <a:sym typeface="Arial"/>
            </a:endParaRPr>
          </a:p>
        </p:txBody>
      </p:sp>
      <p:sp>
        <p:nvSpPr>
          <p:cNvPr id="109" name="Google Shape;109;p6"/>
          <p:cNvSpPr txBox="1">
            <a:spLocks noGrp="1"/>
          </p:cNvSpPr>
          <p:nvPr>
            <p:ph type="ftr" idx="11"/>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Introduction to information system</a:t>
            </a:r>
            <a:endParaRPr/>
          </a:p>
        </p:txBody>
      </p:sp>
      <p:sp>
        <p:nvSpPr>
          <p:cNvPr id="108" name="Google Shape;108;p6"/>
          <p:cNvSpPr txBox="1">
            <a:spLocks noGrp="1"/>
          </p:cNvSpPr>
          <p:nvPr>
            <p:ph type="title"/>
          </p:nvPr>
        </p:nvSpPr>
        <p:spPr>
          <a:xfrm>
            <a:off x="1678781" y="136524"/>
            <a:ext cx="7309644" cy="627864"/>
          </a:xfrm>
          <a:prstGeom prst="rect">
            <a:avLst/>
          </a:prstGeom>
          <a:noFill/>
          <a:ln>
            <a:noFill/>
          </a:ln>
        </p:spPr>
        <p:txBody>
          <a:bodyPr spcFirstLastPara="1" wrap="square" lIns="0" tIns="0" rIns="0" bIns="0" anchor="ctr" anchorCtr="0">
            <a:spAutoFit/>
          </a:bodyPr>
          <a:lstStyle/>
          <a:p>
            <a:pPr marL="0" lvl="0" indent="0" algn="l" rtl="0">
              <a:lnSpc>
                <a:spcPct val="85000"/>
              </a:lnSpc>
              <a:spcBef>
                <a:spcPts val="0"/>
              </a:spcBef>
              <a:spcAft>
                <a:spcPts val="0"/>
              </a:spcAft>
              <a:buClr>
                <a:srgbClr val="055C91"/>
              </a:buClr>
              <a:buSzPts val="2400"/>
              <a:buFont typeface="Arial"/>
              <a:buNone/>
            </a:pPr>
            <a:r>
              <a:rPr lang="en-US" sz="2400" b="1" dirty="0" err="1">
                <a:solidFill>
                  <a:schemeClr val="bg1">
                    <a:lumMod val="95000"/>
                  </a:schemeClr>
                </a:solidFill>
                <a:latin typeface="Arial"/>
                <a:ea typeface="Arial"/>
                <a:cs typeface="Arial"/>
                <a:sym typeface="Arial"/>
              </a:rPr>
              <a:t>Яагаад</a:t>
            </a:r>
            <a:r>
              <a:rPr lang="en-US" sz="2400" b="1" dirty="0">
                <a:solidFill>
                  <a:schemeClr val="bg1">
                    <a:lumMod val="95000"/>
                  </a:schemeClr>
                </a:solidFill>
                <a:latin typeface="Arial"/>
                <a:ea typeface="Arial"/>
                <a:cs typeface="Arial"/>
                <a:sym typeface="Arial"/>
              </a:rPr>
              <a:t> МЭДЭЭЛЛИЙН СИСТЕМИЙН </a:t>
            </a:r>
            <a:r>
              <a:rPr lang="en-US" sz="2400" b="1" dirty="0" err="1">
                <a:solidFill>
                  <a:schemeClr val="bg1">
                    <a:lumMod val="95000"/>
                  </a:schemeClr>
                </a:solidFill>
                <a:latin typeface="Arial"/>
                <a:ea typeface="Arial"/>
                <a:cs typeface="Arial"/>
                <a:sym typeface="Arial"/>
              </a:rPr>
              <a:t>тухай</a:t>
            </a:r>
            <a:r>
              <a:rPr lang="en-US" sz="2400" b="1" dirty="0">
                <a:solidFill>
                  <a:schemeClr val="bg1">
                    <a:lumMod val="95000"/>
                  </a:schemeClr>
                </a:solidFill>
                <a:latin typeface="Arial"/>
                <a:ea typeface="Arial"/>
                <a:cs typeface="Arial"/>
                <a:sym typeface="Arial"/>
              </a:rPr>
              <a:t> </a:t>
            </a:r>
            <a:r>
              <a:rPr lang="en-US" sz="2400" b="1" dirty="0" err="1">
                <a:solidFill>
                  <a:schemeClr val="bg1">
                    <a:lumMod val="95000"/>
                  </a:schemeClr>
                </a:solidFill>
                <a:latin typeface="Arial"/>
                <a:ea typeface="Arial"/>
                <a:cs typeface="Arial"/>
                <a:sym typeface="Arial"/>
              </a:rPr>
              <a:t>судлах</a:t>
            </a:r>
            <a:r>
              <a:rPr lang="en-US" sz="2400" b="1" dirty="0">
                <a:solidFill>
                  <a:schemeClr val="bg1">
                    <a:lumMod val="95000"/>
                  </a:schemeClr>
                </a:solidFill>
                <a:latin typeface="Arial"/>
                <a:ea typeface="Arial"/>
                <a:cs typeface="Arial"/>
                <a:sym typeface="Arial"/>
              </a:rPr>
              <a:t> </a:t>
            </a:r>
            <a:r>
              <a:rPr lang="en-US" sz="2400" b="1" dirty="0" err="1">
                <a:solidFill>
                  <a:schemeClr val="bg1">
                    <a:lumMod val="95000"/>
                  </a:schemeClr>
                </a:solidFill>
                <a:latin typeface="Arial"/>
                <a:ea typeface="Arial"/>
                <a:cs typeface="Arial"/>
                <a:sym typeface="Arial"/>
              </a:rPr>
              <a:t>ёстой</a:t>
            </a:r>
            <a:r>
              <a:rPr lang="en-US" sz="2400" b="1" dirty="0">
                <a:solidFill>
                  <a:schemeClr val="bg1">
                    <a:lumMod val="95000"/>
                  </a:schemeClr>
                </a:solidFill>
                <a:latin typeface="Arial"/>
                <a:ea typeface="Arial"/>
                <a:cs typeface="Arial"/>
                <a:sym typeface="Arial"/>
              </a:rPr>
              <a:t> </a:t>
            </a:r>
            <a:r>
              <a:rPr lang="en-US" sz="2400" b="1" dirty="0" err="1">
                <a:solidFill>
                  <a:schemeClr val="bg1">
                    <a:lumMod val="95000"/>
                  </a:schemeClr>
                </a:solidFill>
                <a:latin typeface="Arial"/>
                <a:ea typeface="Arial"/>
                <a:cs typeface="Arial"/>
                <a:sym typeface="Arial"/>
              </a:rPr>
              <a:t>вэ</a:t>
            </a:r>
            <a:r>
              <a:rPr lang="en-US" sz="2400" b="1" dirty="0">
                <a:solidFill>
                  <a:schemeClr val="bg1">
                    <a:lumMod val="95000"/>
                  </a:schemeClr>
                </a:solidFill>
                <a:latin typeface="Arial"/>
                <a:ea typeface="Arial"/>
                <a:cs typeface="Arial"/>
                <a:sym typeface="Arial"/>
              </a:rPr>
              <a:t>?</a:t>
            </a:r>
            <a:endParaRPr dirty="0">
              <a:solidFill>
                <a:schemeClr val="bg1">
                  <a:lumMod val="95000"/>
                </a:schemeClr>
              </a:solidFill>
              <a:latin typeface="Arial"/>
              <a:ea typeface="Arial"/>
              <a:cs typeface="Arial"/>
              <a:sym typeface="Arial"/>
            </a:endParaRPr>
          </a:p>
        </p:txBody>
      </p:sp>
      <p:pic>
        <p:nvPicPr>
          <p:cNvPr id="110" name="Google Shape;110;p6" descr="Image may contain: text"/>
          <p:cNvPicPr preferRelativeResize="0"/>
          <p:nvPr/>
        </p:nvPicPr>
        <p:blipFill rotWithShape="1">
          <a:blip r:embed="rId3">
            <a:alphaModFix/>
          </a:blip>
          <a:srcRect/>
          <a:stretch/>
        </p:blipFill>
        <p:spPr>
          <a:xfrm>
            <a:off x="3276600" y="1219200"/>
            <a:ext cx="5511800" cy="4135073"/>
          </a:xfrm>
          <a:prstGeom prst="rect">
            <a:avLst/>
          </a:prstGeom>
          <a:noFill/>
          <a:ln>
            <a:noFill/>
          </a:ln>
        </p:spPr>
      </p:pic>
      <p:sp>
        <p:nvSpPr>
          <p:cNvPr id="2" name="Slide Number Placeholder 1">
            <a:extLst>
              <a:ext uri="{FF2B5EF4-FFF2-40B4-BE49-F238E27FC236}">
                <a16:creationId xmlns:a16="http://schemas.microsoft.com/office/drawing/2014/main" id="{EE1DF2B4-8C52-CA02-B51A-FC2EA7DE9DA9}"/>
              </a:ext>
            </a:extLst>
          </p:cNvPr>
          <p:cNvSpPr>
            <a:spLocks noGrp="1"/>
          </p:cNvSpPr>
          <p:nvPr>
            <p:ph type="sldNum" idx="12"/>
          </p:nvPr>
        </p:nvSpPr>
        <p:spPr/>
        <p:txBody>
          <a:bodyPr/>
          <a:lstStyle/>
          <a:p>
            <a:fld id="{00000000-1234-1234-1234-123412341234}" type="slidenum">
              <a:rPr lang="en" smtClean="0"/>
              <a:pPr/>
              <a:t>6</a:t>
            </a:fld>
            <a:endParaRPr lang="en" dirty="0"/>
          </a:p>
        </p:txBody>
      </p:sp>
      <p:sp>
        <p:nvSpPr>
          <p:cNvPr id="4" name="TextBox 3">
            <a:extLst>
              <a:ext uri="{FF2B5EF4-FFF2-40B4-BE49-F238E27FC236}">
                <a16:creationId xmlns:a16="http://schemas.microsoft.com/office/drawing/2014/main" id="{7AAD2374-D1CD-C98A-B9F8-5A7EDFD611C4}"/>
              </a:ext>
            </a:extLst>
          </p:cNvPr>
          <p:cNvSpPr txBox="1"/>
          <p:nvPr/>
        </p:nvSpPr>
        <p:spPr>
          <a:xfrm>
            <a:off x="3276600" y="5354273"/>
            <a:ext cx="5711825" cy="461665"/>
          </a:xfrm>
          <a:prstGeom prst="rect">
            <a:avLst/>
          </a:prstGeom>
          <a:noFill/>
        </p:spPr>
        <p:txBody>
          <a:bodyPr wrap="square">
            <a:spAutoFit/>
          </a:bodyPr>
          <a:lstStyle/>
          <a:p>
            <a:r>
              <a:rPr lang="en-US" sz="1200" dirty="0"/>
              <a:t>(</a:t>
            </a:r>
            <a:r>
              <a:rPr lang="en-US" sz="1200" dirty="0" err="1"/>
              <a:t>Damanhouri</a:t>
            </a:r>
            <a:r>
              <a:rPr lang="en-US" sz="1200" dirty="0"/>
              <a:t>, </a:t>
            </a:r>
            <a:r>
              <a:rPr lang="en-US" sz="1200" i="1" dirty="0"/>
              <a:t>Are digital platform companies like Uber &amp; Airbnb disrupting traditional industries?</a:t>
            </a:r>
            <a:r>
              <a:rPr lang="en-US" sz="1200" dirty="0"/>
              <a:t> 2017) </a:t>
            </a:r>
            <a:endParaRPr lang="en-US" sz="1200" dirty="0">
              <a:effectLst/>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sp>
        <p:nvSpPr>
          <p:cNvPr id="124" name="Google Shape;124;p8"/>
          <p:cNvSpPr txBox="1">
            <a:spLocks noGrp="1"/>
          </p:cNvSpPr>
          <p:nvPr>
            <p:ph type="body" idx="1"/>
          </p:nvPr>
        </p:nvSpPr>
        <p:spPr>
          <a:xfrm>
            <a:off x="359812" y="1136557"/>
            <a:ext cx="8642900" cy="584775"/>
          </a:xfrm>
          <a:prstGeom prst="rect">
            <a:avLst/>
          </a:prstGeom>
          <a:noFill/>
          <a:ln>
            <a:noFill/>
          </a:ln>
        </p:spPr>
        <p:txBody>
          <a:bodyPr spcFirstLastPara="1" wrap="square" lIns="0" tIns="0" rIns="0" bIns="0" anchor="t" anchorCtr="0">
            <a:spAutoFit/>
          </a:bodyPr>
          <a:lstStyle/>
          <a:p>
            <a:pPr marL="0" lvl="0" indent="0" algn="l" rtl="0">
              <a:lnSpc>
                <a:spcPct val="95000"/>
              </a:lnSpc>
              <a:spcBef>
                <a:spcPts val="0"/>
              </a:spcBef>
              <a:spcAft>
                <a:spcPts val="0"/>
              </a:spcAft>
              <a:buSzPts val="2000"/>
              <a:buNone/>
            </a:pPr>
            <a:r>
              <a:rPr lang="en-US" sz="2000" dirty="0" err="1">
                <a:solidFill>
                  <a:schemeClr val="dk1"/>
                </a:solidFill>
                <a:latin typeface="Arial"/>
                <a:ea typeface="Arial"/>
                <a:cs typeface="Arial"/>
                <a:sym typeface="Arial"/>
              </a:rPr>
              <a:t>Мэдээлэл</a:t>
            </a:r>
            <a:r>
              <a:rPr lang="en-US" sz="2000" dirty="0">
                <a:solidFill>
                  <a:schemeClr val="dk1"/>
                </a:solidFill>
                <a:latin typeface="Arial"/>
                <a:ea typeface="Arial"/>
                <a:cs typeface="Arial"/>
                <a:sym typeface="Arial"/>
              </a:rPr>
              <a:t> </a:t>
            </a:r>
            <a:r>
              <a:rPr lang="mn-MN" sz="2000" dirty="0">
                <a:latin typeface="Arial"/>
                <a:ea typeface="Arial"/>
                <a:cs typeface="Arial"/>
                <a:sym typeface="Arial"/>
              </a:rPr>
              <a:t>нь б</a:t>
            </a:r>
            <a:r>
              <a:rPr lang="en-US" sz="2000" dirty="0" err="1">
                <a:solidFill>
                  <a:schemeClr val="dk1"/>
                </a:solidFill>
                <a:latin typeface="Arial"/>
                <a:ea typeface="Arial"/>
                <a:cs typeface="Arial"/>
                <a:sym typeface="Arial"/>
              </a:rPr>
              <a:t>айгууллагын</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хамгийн</a:t>
            </a:r>
            <a:r>
              <a:rPr lang="en-US" sz="2000" dirty="0">
                <a:solidFill>
                  <a:schemeClr val="dk1"/>
                </a:solidFill>
                <a:latin typeface="Arial"/>
                <a:ea typeface="Arial"/>
                <a:cs typeface="Arial"/>
                <a:sym typeface="Arial"/>
              </a:rPr>
              <a:t> </a:t>
            </a:r>
            <a:r>
              <a:rPr lang="en-US" sz="2000" b="1" i="1" dirty="0" err="1">
                <a:solidFill>
                  <a:schemeClr val="dk1"/>
                </a:solidFill>
                <a:latin typeface="Arial"/>
                <a:ea typeface="Arial"/>
                <a:cs typeface="Arial"/>
                <a:sym typeface="Arial"/>
              </a:rPr>
              <a:t>үнэ</a:t>
            </a:r>
            <a:r>
              <a:rPr lang="en-US" sz="2000" b="1" i="1" dirty="0">
                <a:solidFill>
                  <a:schemeClr val="dk1"/>
                </a:solidFill>
                <a:latin typeface="Arial"/>
                <a:ea typeface="Arial"/>
                <a:cs typeface="Arial"/>
                <a:sym typeface="Arial"/>
              </a:rPr>
              <a:t> </a:t>
            </a:r>
            <a:r>
              <a:rPr lang="en-US" sz="2000" b="1" i="1" dirty="0" err="1">
                <a:solidFill>
                  <a:schemeClr val="dk1"/>
                </a:solidFill>
                <a:latin typeface="Arial"/>
                <a:ea typeface="Arial"/>
                <a:cs typeface="Arial"/>
                <a:sym typeface="Arial"/>
              </a:rPr>
              <a:t>цэнэтэй</a:t>
            </a:r>
            <a:r>
              <a:rPr lang="en-US" sz="2000" b="1" i="1" dirty="0">
                <a:solidFill>
                  <a:schemeClr val="dk1"/>
                </a:solidFill>
                <a:latin typeface="Arial"/>
                <a:ea typeface="Arial"/>
                <a:cs typeface="Arial"/>
                <a:sym typeface="Arial"/>
              </a:rPr>
              <a:t> </a:t>
            </a:r>
            <a:r>
              <a:rPr lang="en-US" sz="2000" b="1" i="1" dirty="0" err="1">
                <a:solidFill>
                  <a:schemeClr val="dk1"/>
                </a:solidFill>
                <a:latin typeface="Arial"/>
                <a:ea typeface="Arial"/>
                <a:cs typeface="Arial"/>
                <a:sym typeface="Arial"/>
              </a:rPr>
              <a:t>нөөц</a:t>
            </a:r>
            <a:r>
              <a:rPr lang="en-US" sz="2000" b="1" i="1" dirty="0">
                <a:latin typeface="Arial"/>
                <a:ea typeface="Arial"/>
                <a:cs typeface="Arial"/>
                <a:sym typeface="Arial"/>
              </a:rPr>
              <a:t> – </a:t>
            </a:r>
            <a:r>
              <a:rPr lang="mn-MN" sz="2000" b="1" i="1" dirty="0">
                <a:latin typeface="Arial"/>
                <a:ea typeface="Arial"/>
                <a:cs typeface="Arial"/>
                <a:sym typeface="Arial"/>
              </a:rPr>
              <a:t>хөрөнгө </a:t>
            </a:r>
            <a:r>
              <a:rPr lang="mn-MN" sz="2000" dirty="0">
                <a:latin typeface="Arial"/>
                <a:ea typeface="Arial"/>
                <a:cs typeface="Arial"/>
                <a:sym typeface="Arial"/>
              </a:rPr>
              <a:t>бөгөөд ө</a:t>
            </a:r>
            <a:r>
              <a:rPr lang="en-US" sz="2000" dirty="0" err="1">
                <a:solidFill>
                  <a:schemeClr val="dk1"/>
                </a:solidFill>
                <a:latin typeface="Arial"/>
                <a:ea typeface="Arial"/>
                <a:cs typeface="Arial"/>
                <a:sym typeface="Arial"/>
              </a:rPr>
              <a:t>гөгдлөөс</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ялга</a:t>
            </a:r>
            <a:r>
              <a:rPr lang="mn-MN" sz="2000" dirty="0">
                <a:latin typeface="Arial"/>
                <a:ea typeface="Arial"/>
                <a:cs typeface="Arial"/>
                <a:sym typeface="Arial"/>
              </a:rPr>
              <a:t>атай</a:t>
            </a:r>
            <a:endParaRPr sz="2000" dirty="0">
              <a:solidFill>
                <a:schemeClr val="dk1"/>
              </a:solidFill>
              <a:latin typeface="Arial"/>
              <a:ea typeface="Arial"/>
              <a:cs typeface="Arial"/>
              <a:sym typeface="Arial"/>
            </a:endParaRPr>
          </a:p>
        </p:txBody>
      </p:sp>
      <p:sp>
        <p:nvSpPr>
          <p:cNvPr id="125" name="Google Shape;125;p8"/>
          <p:cNvSpPr txBox="1">
            <a:spLocks noGrp="1"/>
          </p:cNvSpPr>
          <p:nvPr>
            <p:ph type="ftr" idx="11"/>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Introduction to information system</a:t>
            </a:r>
            <a:endParaRPr/>
          </a:p>
        </p:txBody>
      </p:sp>
      <p:sp>
        <p:nvSpPr>
          <p:cNvPr id="123" name="Google Shape;123;p8"/>
          <p:cNvSpPr txBox="1">
            <a:spLocks noGrp="1"/>
          </p:cNvSpPr>
          <p:nvPr>
            <p:ph type="title"/>
          </p:nvPr>
        </p:nvSpPr>
        <p:spPr>
          <a:xfrm>
            <a:off x="1621630" y="147580"/>
            <a:ext cx="7381081" cy="627864"/>
          </a:xfrm>
          <a:prstGeom prst="rect">
            <a:avLst/>
          </a:prstGeom>
          <a:noFill/>
          <a:ln>
            <a:noFill/>
          </a:ln>
        </p:spPr>
        <p:txBody>
          <a:bodyPr spcFirstLastPara="1" wrap="square" lIns="0" tIns="0" rIns="0" bIns="0" anchor="ctr" anchorCtr="0">
            <a:spAutoFit/>
          </a:bodyPr>
          <a:lstStyle/>
          <a:p>
            <a:pPr marL="0" lvl="0" indent="0" algn="l" rtl="0">
              <a:lnSpc>
                <a:spcPct val="85000"/>
              </a:lnSpc>
              <a:spcBef>
                <a:spcPts val="0"/>
              </a:spcBef>
              <a:spcAft>
                <a:spcPts val="0"/>
              </a:spcAft>
              <a:buClr>
                <a:srgbClr val="055C91"/>
              </a:buClr>
              <a:buSzPts val="2800"/>
              <a:buFont typeface="Arial"/>
              <a:buNone/>
            </a:pPr>
            <a:r>
              <a:rPr lang="en-US" sz="2400" b="1" dirty="0">
                <a:solidFill>
                  <a:schemeClr val="bg1">
                    <a:lumMod val="95000"/>
                  </a:schemeClr>
                </a:solidFill>
                <a:latin typeface="Arial"/>
                <a:ea typeface="Arial"/>
                <a:cs typeface="Arial"/>
                <a:sym typeface="Arial"/>
              </a:rPr>
              <a:t>МЭДЭЭЛЛИЙН СИСТЕМИЙН ҮНДСЭН ОЙЛГОЛТУУД</a:t>
            </a:r>
            <a:endParaRPr sz="2400" b="1" dirty="0">
              <a:solidFill>
                <a:schemeClr val="bg1">
                  <a:lumMod val="95000"/>
                </a:schemeClr>
              </a:solidFill>
              <a:latin typeface="Arial"/>
              <a:ea typeface="Arial"/>
              <a:cs typeface="Arial"/>
              <a:sym typeface="Arial"/>
            </a:endParaRPr>
          </a:p>
        </p:txBody>
      </p:sp>
      <p:pic>
        <p:nvPicPr>
          <p:cNvPr id="126" name="Google Shape;126;p8"/>
          <p:cNvPicPr preferRelativeResize="0"/>
          <p:nvPr/>
        </p:nvPicPr>
        <p:blipFill rotWithShape="1">
          <a:blip r:embed="rId3">
            <a:alphaModFix/>
          </a:blip>
          <a:srcRect l="25417" t="17792" r="7093" b="30297"/>
          <a:stretch/>
        </p:blipFill>
        <p:spPr>
          <a:xfrm>
            <a:off x="755650" y="1721332"/>
            <a:ext cx="7166769" cy="2937628"/>
          </a:xfrm>
          <a:prstGeom prst="rect">
            <a:avLst/>
          </a:prstGeom>
          <a:noFill/>
          <a:ln>
            <a:noFill/>
          </a:ln>
        </p:spPr>
      </p:pic>
      <p:sp>
        <p:nvSpPr>
          <p:cNvPr id="2" name="Slide Number Placeholder 1">
            <a:extLst>
              <a:ext uri="{FF2B5EF4-FFF2-40B4-BE49-F238E27FC236}">
                <a16:creationId xmlns:a16="http://schemas.microsoft.com/office/drawing/2014/main" id="{A62E48B3-8DFD-C773-EA47-6A75BF4B235C}"/>
              </a:ext>
            </a:extLst>
          </p:cNvPr>
          <p:cNvSpPr>
            <a:spLocks noGrp="1"/>
          </p:cNvSpPr>
          <p:nvPr>
            <p:ph type="sldNum" idx="12"/>
          </p:nvPr>
        </p:nvSpPr>
        <p:spPr/>
        <p:txBody>
          <a:bodyPr/>
          <a:lstStyle/>
          <a:p>
            <a:fld id="{00000000-1234-1234-1234-123412341234}" type="slidenum">
              <a:rPr lang="en" smtClean="0"/>
              <a:pPr/>
              <a:t>7</a:t>
            </a:fld>
            <a:endParaRPr lang="en" dirty="0"/>
          </a:p>
        </p:txBody>
      </p:sp>
      <p:sp>
        <p:nvSpPr>
          <p:cNvPr id="4" name="TextBox 3">
            <a:extLst>
              <a:ext uri="{FF2B5EF4-FFF2-40B4-BE49-F238E27FC236}">
                <a16:creationId xmlns:a16="http://schemas.microsoft.com/office/drawing/2014/main" id="{C1D0A38F-729A-8696-05C3-D73E5DE3495B}"/>
              </a:ext>
            </a:extLst>
          </p:cNvPr>
          <p:cNvSpPr txBox="1"/>
          <p:nvPr/>
        </p:nvSpPr>
        <p:spPr>
          <a:xfrm>
            <a:off x="359812" y="5340325"/>
            <a:ext cx="8331277" cy="523220"/>
          </a:xfrm>
          <a:prstGeom prst="rect">
            <a:avLst/>
          </a:prstGeom>
          <a:noFill/>
        </p:spPr>
        <p:txBody>
          <a:bodyPr wrap="square">
            <a:spAutoFit/>
          </a:bodyPr>
          <a:lstStyle/>
          <a:p>
            <a:pPr algn="ctr"/>
            <a:r>
              <a:rPr lang="en-US" sz="2800" b="1" dirty="0">
                <a:solidFill>
                  <a:schemeClr val="tx1"/>
                </a:solidFill>
                <a:latin typeface="Arial"/>
                <a:ea typeface="Arial"/>
                <a:cs typeface="Arial"/>
                <a:sym typeface="Arial"/>
              </a:rPr>
              <a:t>МЭДЭЭЛ</a:t>
            </a:r>
            <a:r>
              <a:rPr lang="mn-MN" sz="2800" b="1" dirty="0">
                <a:solidFill>
                  <a:schemeClr val="tx1"/>
                </a:solidFill>
              </a:rPr>
              <a:t>ЭЛ</a:t>
            </a:r>
            <a:r>
              <a:rPr lang="en-US" sz="2800" b="1" dirty="0">
                <a:solidFill>
                  <a:schemeClr val="tx1"/>
                </a:solidFill>
                <a:latin typeface="Arial"/>
                <a:ea typeface="Arial"/>
                <a:cs typeface="Arial"/>
                <a:sym typeface="Arial"/>
              </a:rPr>
              <a:t> </a:t>
            </a:r>
            <a:r>
              <a:rPr lang="en-US" sz="2800" b="1" dirty="0">
                <a:solidFill>
                  <a:schemeClr val="tx1"/>
                </a:solidFill>
              </a:rPr>
              <a:t>+ </a:t>
            </a:r>
            <a:r>
              <a:rPr lang="en-US" sz="2800" b="1" dirty="0">
                <a:solidFill>
                  <a:schemeClr val="tx1"/>
                </a:solidFill>
                <a:latin typeface="Arial"/>
                <a:ea typeface="Arial"/>
                <a:cs typeface="Arial"/>
                <a:sym typeface="Arial"/>
              </a:rPr>
              <a:t>СИСТЕМ =? </a:t>
            </a:r>
            <a:endParaRPr lang="en-US" sz="2800" dirty="0">
              <a:solidFill>
                <a:schemeClr val="tx1"/>
              </a:solidFill>
            </a:endParaRPr>
          </a:p>
        </p:txBody>
      </p:sp>
      <p:sp>
        <p:nvSpPr>
          <p:cNvPr id="6" name="TextBox 5">
            <a:extLst>
              <a:ext uri="{FF2B5EF4-FFF2-40B4-BE49-F238E27FC236}">
                <a16:creationId xmlns:a16="http://schemas.microsoft.com/office/drawing/2014/main" id="{00221F77-191E-3A08-D1F8-31A6B2F179DC}"/>
              </a:ext>
            </a:extLst>
          </p:cNvPr>
          <p:cNvSpPr txBox="1"/>
          <p:nvPr/>
        </p:nvSpPr>
        <p:spPr>
          <a:xfrm>
            <a:off x="2564606" y="4443697"/>
            <a:ext cx="4572000" cy="307777"/>
          </a:xfrm>
          <a:prstGeom prst="rect">
            <a:avLst/>
          </a:prstGeom>
          <a:noFill/>
        </p:spPr>
        <p:txBody>
          <a:bodyPr wrap="square">
            <a:spAutoFit/>
          </a:bodyPr>
          <a:lstStyle/>
          <a:p>
            <a:pPr marL="0" marR="0" algn="r">
              <a:spcBef>
                <a:spcPts val="0"/>
              </a:spcBef>
              <a:spcAft>
                <a:spcPts val="1000"/>
              </a:spcAft>
            </a:pPr>
            <a:r>
              <a:rPr lang="mn-MN" sz="1400" i="1" u="sng" dirty="0">
                <a:solidFill>
                  <a:srgbClr val="0E2841"/>
                </a:solidFill>
                <a:effectLst/>
                <a:latin typeface="Times New Roman" panose="02020603050405020304" pitchFamily="18" charset="0"/>
                <a:ea typeface="Aptos" panose="020B0004020202020204" pitchFamily="34" charset="0"/>
                <a:cs typeface="Times New Roman" panose="02020603050405020304" pitchFamily="18" charset="0"/>
              </a:rPr>
              <a:t>Эх сурвалж: </a:t>
            </a:r>
            <a:r>
              <a:rPr lang="mn-MN" sz="1400" i="1" u="none" strike="noStrike" dirty="0">
                <a:solidFill>
                  <a:srgbClr val="0E2841"/>
                </a:solidFill>
                <a:effectLst/>
                <a:latin typeface="Times New Roman" panose="02020603050405020304" pitchFamily="18" charset="0"/>
                <a:ea typeface="Aptos" panose="020B0004020202020204" pitchFamily="34" charset="0"/>
                <a:cs typeface="Times New Roman" panose="02020603050405020304" pitchFamily="18" charset="0"/>
              </a:rPr>
              <a:t>(Ralph M. Stair, 2018)</a:t>
            </a:r>
            <a:endParaRPr lang="en-US" sz="1400" i="1" dirty="0">
              <a:solidFill>
                <a:srgbClr val="0E2841"/>
              </a:solidFill>
              <a:effectLst/>
              <a:latin typeface="Times New Roman" panose="02020603050405020304" pitchFamily="18" charset="0"/>
              <a:ea typeface="Aptos" panose="020B0004020202020204" pitchFamily="34"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3" name="Google Shape;143;p10"/>
          <p:cNvSpPr txBox="1">
            <a:spLocks noGrp="1"/>
          </p:cNvSpPr>
          <p:nvPr>
            <p:ph type="body" idx="1"/>
          </p:nvPr>
        </p:nvSpPr>
        <p:spPr>
          <a:xfrm>
            <a:off x="4495800" y="1231243"/>
            <a:ext cx="4213452" cy="4615110"/>
          </a:xfrm>
          <a:prstGeom prst="rect">
            <a:avLst/>
          </a:prstGeom>
          <a:noFill/>
          <a:ln>
            <a:noFill/>
          </a:ln>
        </p:spPr>
        <p:txBody>
          <a:bodyPr spcFirstLastPara="1" wrap="square" lIns="0" tIns="0" rIns="0" bIns="0" anchor="t" anchorCtr="0">
            <a:spAutoFit/>
          </a:bodyPr>
          <a:lstStyle/>
          <a:p>
            <a:pPr marL="0" lvl="0" indent="0" algn="just" rtl="0">
              <a:lnSpc>
                <a:spcPct val="95000"/>
              </a:lnSpc>
              <a:spcBef>
                <a:spcPts val="0"/>
              </a:spcBef>
              <a:spcAft>
                <a:spcPts val="0"/>
              </a:spcAft>
              <a:buSzPts val="2000"/>
              <a:buNone/>
            </a:pPr>
            <a:r>
              <a:rPr lang="en-US" sz="1600" b="1" dirty="0" err="1">
                <a:solidFill>
                  <a:schemeClr val="dk1"/>
                </a:solidFill>
                <a:latin typeface="Arial"/>
                <a:ea typeface="Arial"/>
                <a:cs typeface="Arial"/>
                <a:sym typeface="Arial"/>
              </a:rPr>
              <a:t>Өгөгдлийг</a:t>
            </a:r>
            <a:r>
              <a:rPr lang="en-US" sz="1600" b="1" dirty="0">
                <a:solidFill>
                  <a:schemeClr val="dk1"/>
                </a:solidFill>
                <a:latin typeface="Arial"/>
                <a:ea typeface="Arial"/>
                <a:cs typeface="Arial"/>
                <a:sym typeface="Arial"/>
              </a:rPr>
              <a:t> </a:t>
            </a:r>
            <a:r>
              <a:rPr lang="en-US" sz="1600" b="1" dirty="0" err="1">
                <a:solidFill>
                  <a:schemeClr val="dk1"/>
                </a:solidFill>
                <a:latin typeface="Arial"/>
                <a:ea typeface="Arial"/>
                <a:cs typeface="Arial"/>
                <a:sym typeface="Arial"/>
              </a:rPr>
              <a:t>боловсруулан</a:t>
            </a:r>
            <a:r>
              <a:rPr lang="en-US" sz="1600" b="1" dirty="0">
                <a:solidFill>
                  <a:schemeClr val="dk1"/>
                </a:solidFill>
                <a:latin typeface="Arial"/>
                <a:ea typeface="Arial"/>
                <a:cs typeface="Arial"/>
                <a:sym typeface="Arial"/>
              </a:rPr>
              <a:t> </a:t>
            </a:r>
            <a:r>
              <a:rPr lang="en-US" sz="1600" b="1" dirty="0" err="1">
                <a:solidFill>
                  <a:schemeClr val="dk1"/>
                </a:solidFill>
                <a:latin typeface="Arial"/>
                <a:ea typeface="Arial"/>
                <a:cs typeface="Arial"/>
                <a:sym typeface="Arial"/>
              </a:rPr>
              <a:t>үнэ</a:t>
            </a:r>
            <a:r>
              <a:rPr lang="en-US" sz="1600" b="1" dirty="0">
                <a:solidFill>
                  <a:schemeClr val="dk1"/>
                </a:solidFill>
                <a:latin typeface="Arial"/>
                <a:ea typeface="Arial"/>
                <a:cs typeface="Arial"/>
                <a:sym typeface="Arial"/>
              </a:rPr>
              <a:t> </a:t>
            </a:r>
            <a:r>
              <a:rPr lang="en-US" sz="1600" b="1" dirty="0" err="1">
                <a:solidFill>
                  <a:schemeClr val="dk1"/>
                </a:solidFill>
                <a:latin typeface="Arial"/>
                <a:ea typeface="Arial"/>
                <a:cs typeface="Arial"/>
                <a:sym typeface="Arial"/>
              </a:rPr>
              <a:t>цэнэтэй</a:t>
            </a:r>
            <a:r>
              <a:rPr lang="en-US" sz="1600" b="1" dirty="0">
                <a:solidFill>
                  <a:schemeClr val="dk1"/>
                </a:solidFill>
                <a:latin typeface="Arial"/>
                <a:ea typeface="Arial"/>
                <a:cs typeface="Arial"/>
                <a:sym typeface="Arial"/>
              </a:rPr>
              <a:t> </a:t>
            </a:r>
            <a:r>
              <a:rPr lang="en-US" sz="1600" b="1" dirty="0" err="1">
                <a:solidFill>
                  <a:schemeClr val="dk1"/>
                </a:solidFill>
                <a:latin typeface="Arial"/>
                <a:ea typeface="Arial"/>
                <a:cs typeface="Arial"/>
                <a:sym typeface="Arial"/>
              </a:rPr>
              <a:t>мэдээллийг</a:t>
            </a:r>
            <a:r>
              <a:rPr lang="en-US" sz="1600" b="1" dirty="0">
                <a:solidFill>
                  <a:schemeClr val="dk1"/>
                </a:solidFill>
                <a:latin typeface="Arial"/>
                <a:ea typeface="Arial"/>
                <a:cs typeface="Arial"/>
                <a:sym typeface="Arial"/>
              </a:rPr>
              <a:t> </a:t>
            </a:r>
            <a:r>
              <a:rPr lang="en-US" sz="1600" b="1" dirty="0" err="1">
                <a:solidFill>
                  <a:schemeClr val="dk1"/>
                </a:solidFill>
                <a:latin typeface="Arial"/>
                <a:ea typeface="Arial"/>
                <a:cs typeface="Arial"/>
                <a:sym typeface="Arial"/>
              </a:rPr>
              <a:t>болгох</a:t>
            </a:r>
            <a:r>
              <a:rPr lang="en-US" sz="1600" b="1" dirty="0">
                <a:solidFill>
                  <a:schemeClr val="dk1"/>
                </a:solidFill>
                <a:latin typeface="Arial"/>
                <a:ea typeface="Arial"/>
                <a:cs typeface="Arial"/>
                <a:sym typeface="Arial"/>
              </a:rPr>
              <a:t> </a:t>
            </a:r>
            <a:r>
              <a:rPr lang="en-US" sz="1600" dirty="0" err="1">
                <a:solidFill>
                  <a:schemeClr val="dk1"/>
                </a:solidFill>
                <a:latin typeface="Arial"/>
                <a:ea typeface="Arial"/>
                <a:cs typeface="Arial"/>
                <a:sym typeface="Arial"/>
              </a:rPr>
              <a:t>нь</a:t>
            </a:r>
            <a:r>
              <a:rPr lang="en-US" sz="1600" dirty="0">
                <a:solidFill>
                  <a:schemeClr val="dk1"/>
                </a:solidFill>
                <a:latin typeface="Arial"/>
                <a:ea typeface="Arial"/>
                <a:cs typeface="Arial"/>
                <a:sym typeface="Arial"/>
              </a:rPr>
              <a:t> </a:t>
            </a:r>
            <a:endParaRPr sz="1600" dirty="0"/>
          </a:p>
          <a:p>
            <a:pPr marL="171450" lvl="0" indent="-171450" algn="just" rtl="0">
              <a:lnSpc>
                <a:spcPct val="100000"/>
              </a:lnSpc>
              <a:spcBef>
                <a:spcPts val="600"/>
              </a:spcBef>
              <a:spcAft>
                <a:spcPts val="0"/>
              </a:spcAft>
              <a:buSzPts val="2000"/>
              <a:buChar char="•"/>
            </a:pPr>
            <a:r>
              <a:rPr lang="en-US" sz="1600" dirty="0" err="1">
                <a:solidFill>
                  <a:schemeClr val="dk1"/>
                </a:solidFill>
                <a:latin typeface="Arial"/>
                <a:ea typeface="Arial"/>
                <a:cs typeface="Arial"/>
                <a:sym typeface="Arial"/>
              </a:rPr>
              <a:t>Байгууллагын</a:t>
            </a:r>
            <a:r>
              <a:rPr lang="en-US" sz="1600" dirty="0">
                <a:solidFill>
                  <a:schemeClr val="dk1"/>
                </a:solidFill>
                <a:latin typeface="Arial"/>
                <a:ea typeface="Arial"/>
                <a:cs typeface="Arial"/>
                <a:sym typeface="Arial"/>
              </a:rPr>
              <a:t> </a:t>
            </a:r>
            <a:r>
              <a:rPr lang="en-US" sz="1600" dirty="0" err="1">
                <a:solidFill>
                  <a:schemeClr val="dk1"/>
                </a:solidFill>
                <a:latin typeface="Arial"/>
                <a:ea typeface="Arial"/>
                <a:cs typeface="Arial"/>
                <a:sym typeface="Arial"/>
              </a:rPr>
              <a:t>ашиг</a:t>
            </a:r>
            <a:r>
              <a:rPr lang="en-US" sz="1600" dirty="0">
                <a:solidFill>
                  <a:schemeClr val="dk1"/>
                </a:solidFill>
                <a:latin typeface="Arial"/>
                <a:ea typeface="Arial"/>
                <a:cs typeface="Arial"/>
                <a:sym typeface="Arial"/>
              </a:rPr>
              <a:t> </a:t>
            </a:r>
            <a:r>
              <a:rPr lang="en-US" sz="1600" dirty="0" err="1">
                <a:solidFill>
                  <a:schemeClr val="dk1"/>
                </a:solidFill>
                <a:latin typeface="Arial"/>
                <a:ea typeface="Arial"/>
                <a:cs typeface="Arial"/>
                <a:sym typeface="Arial"/>
              </a:rPr>
              <a:t>орлогыг</a:t>
            </a:r>
            <a:r>
              <a:rPr lang="en-US" sz="1600" dirty="0">
                <a:solidFill>
                  <a:schemeClr val="dk1"/>
                </a:solidFill>
                <a:latin typeface="Arial"/>
                <a:ea typeface="Arial"/>
                <a:cs typeface="Arial"/>
                <a:sym typeface="Arial"/>
              </a:rPr>
              <a:t> </a:t>
            </a:r>
            <a:r>
              <a:rPr lang="en-US" sz="1600" dirty="0" err="1">
                <a:solidFill>
                  <a:schemeClr val="dk1"/>
                </a:solidFill>
                <a:latin typeface="Arial"/>
                <a:ea typeface="Arial"/>
                <a:cs typeface="Arial"/>
                <a:sym typeface="Arial"/>
              </a:rPr>
              <a:t>байнга</a:t>
            </a:r>
            <a:r>
              <a:rPr lang="en-US" sz="1600" dirty="0">
                <a:solidFill>
                  <a:schemeClr val="dk1"/>
                </a:solidFill>
                <a:latin typeface="Arial"/>
                <a:ea typeface="Arial"/>
                <a:cs typeface="Arial"/>
                <a:sym typeface="Arial"/>
              </a:rPr>
              <a:t> </a:t>
            </a:r>
            <a:r>
              <a:rPr lang="en-US" sz="1600" dirty="0" err="1">
                <a:solidFill>
                  <a:schemeClr val="dk1"/>
                </a:solidFill>
                <a:latin typeface="Arial"/>
                <a:ea typeface="Arial"/>
                <a:cs typeface="Arial"/>
                <a:sym typeface="Arial"/>
              </a:rPr>
              <a:t>нэмэгдүүлэх</a:t>
            </a:r>
            <a:endParaRPr sz="1600" dirty="0"/>
          </a:p>
          <a:p>
            <a:pPr marL="171450" lvl="0" indent="-171450" algn="just" rtl="0">
              <a:lnSpc>
                <a:spcPct val="100000"/>
              </a:lnSpc>
              <a:spcBef>
                <a:spcPts val="600"/>
              </a:spcBef>
              <a:spcAft>
                <a:spcPts val="0"/>
              </a:spcAft>
              <a:buSzPts val="2000"/>
              <a:buChar char="•"/>
            </a:pPr>
            <a:r>
              <a:rPr lang="en-US" sz="1600" dirty="0" err="1">
                <a:solidFill>
                  <a:schemeClr val="dk1"/>
                </a:solidFill>
                <a:latin typeface="Arial"/>
                <a:ea typeface="Arial"/>
                <a:cs typeface="Arial"/>
                <a:sym typeface="Arial"/>
              </a:rPr>
              <a:t>Өрсөлдөөнд</a:t>
            </a:r>
            <a:r>
              <a:rPr lang="en-US" sz="1600" dirty="0">
                <a:solidFill>
                  <a:schemeClr val="dk1"/>
                </a:solidFill>
                <a:latin typeface="Arial"/>
                <a:ea typeface="Arial"/>
                <a:cs typeface="Arial"/>
                <a:sym typeface="Arial"/>
              </a:rPr>
              <a:t> </a:t>
            </a:r>
            <a:r>
              <a:rPr lang="en-US" sz="1600" dirty="0" err="1">
                <a:solidFill>
                  <a:schemeClr val="dk1"/>
                </a:solidFill>
                <a:latin typeface="Arial"/>
                <a:ea typeface="Arial"/>
                <a:cs typeface="Arial"/>
                <a:sym typeface="Arial"/>
              </a:rPr>
              <a:t>давуу</a:t>
            </a:r>
            <a:r>
              <a:rPr lang="en-US" sz="1600" dirty="0">
                <a:solidFill>
                  <a:schemeClr val="dk1"/>
                </a:solidFill>
                <a:latin typeface="Arial"/>
                <a:ea typeface="Arial"/>
                <a:cs typeface="Arial"/>
                <a:sym typeface="Arial"/>
              </a:rPr>
              <a:t> </a:t>
            </a:r>
            <a:r>
              <a:rPr lang="en-US" sz="1600" dirty="0" err="1">
                <a:solidFill>
                  <a:schemeClr val="dk1"/>
                </a:solidFill>
                <a:latin typeface="Arial"/>
                <a:ea typeface="Arial"/>
                <a:cs typeface="Arial"/>
                <a:sym typeface="Arial"/>
              </a:rPr>
              <a:t>талыг</a:t>
            </a:r>
            <a:r>
              <a:rPr lang="en-US" sz="1600" dirty="0">
                <a:solidFill>
                  <a:schemeClr val="dk1"/>
                </a:solidFill>
                <a:latin typeface="Arial"/>
                <a:ea typeface="Arial"/>
                <a:cs typeface="Arial"/>
                <a:sym typeface="Arial"/>
              </a:rPr>
              <a:t> </a:t>
            </a:r>
            <a:r>
              <a:rPr lang="en-US" sz="1600" dirty="0" err="1">
                <a:solidFill>
                  <a:schemeClr val="dk1"/>
                </a:solidFill>
                <a:latin typeface="Arial"/>
                <a:ea typeface="Arial"/>
                <a:cs typeface="Arial"/>
                <a:sym typeface="Arial"/>
              </a:rPr>
              <a:t>олох</a:t>
            </a:r>
            <a:endParaRPr sz="1600" dirty="0"/>
          </a:p>
          <a:p>
            <a:pPr marL="171450" lvl="0" indent="-171450" algn="just" rtl="0">
              <a:lnSpc>
                <a:spcPct val="100000"/>
              </a:lnSpc>
              <a:spcBef>
                <a:spcPts val="600"/>
              </a:spcBef>
              <a:spcAft>
                <a:spcPts val="0"/>
              </a:spcAft>
              <a:buSzPts val="2000"/>
              <a:buChar char="•"/>
            </a:pPr>
            <a:r>
              <a:rPr lang="en-US" sz="1600" dirty="0" err="1">
                <a:solidFill>
                  <a:schemeClr val="dk1"/>
                </a:solidFill>
                <a:latin typeface="Arial"/>
                <a:ea typeface="Arial"/>
                <a:cs typeface="Arial"/>
                <a:sym typeface="Arial"/>
              </a:rPr>
              <a:t>Бүтээгдэхүүн</a:t>
            </a:r>
            <a:r>
              <a:rPr lang="en-US" sz="1600" dirty="0">
                <a:solidFill>
                  <a:schemeClr val="dk1"/>
                </a:solidFill>
                <a:latin typeface="Arial"/>
                <a:ea typeface="Arial"/>
                <a:cs typeface="Arial"/>
                <a:sym typeface="Arial"/>
              </a:rPr>
              <a:t> </a:t>
            </a:r>
            <a:r>
              <a:rPr lang="en-US" sz="1600" dirty="0" err="1">
                <a:solidFill>
                  <a:schemeClr val="dk1"/>
                </a:solidFill>
                <a:latin typeface="Arial"/>
                <a:ea typeface="Arial"/>
                <a:cs typeface="Arial"/>
                <a:sym typeface="Arial"/>
              </a:rPr>
              <a:t>үйлчилгээнийхээ</a:t>
            </a:r>
            <a:r>
              <a:rPr lang="en-US" sz="1600" dirty="0">
                <a:solidFill>
                  <a:schemeClr val="dk1"/>
                </a:solidFill>
                <a:latin typeface="Arial"/>
                <a:ea typeface="Arial"/>
                <a:cs typeface="Arial"/>
                <a:sym typeface="Arial"/>
              </a:rPr>
              <a:t> </a:t>
            </a:r>
            <a:r>
              <a:rPr lang="en-US" sz="1600" dirty="0" err="1">
                <a:solidFill>
                  <a:schemeClr val="dk1"/>
                </a:solidFill>
                <a:latin typeface="Arial"/>
                <a:ea typeface="Arial"/>
                <a:cs typeface="Arial"/>
                <a:sym typeface="Arial"/>
              </a:rPr>
              <a:t>үнэ</a:t>
            </a:r>
            <a:r>
              <a:rPr lang="en-US" sz="1600" dirty="0">
                <a:solidFill>
                  <a:schemeClr val="dk1"/>
                </a:solidFill>
                <a:latin typeface="Arial"/>
                <a:ea typeface="Arial"/>
                <a:cs typeface="Arial"/>
                <a:sym typeface="Arial"/>
              </a:rPr>
              <a:t> </a:t>
            </a:r>
            <a:r>
              <a:rPr lang="en-US" sz="1600" dirty="0" err="1">
                <a:solidFill>
                  <a:schemeClr val="dk1"/>
                </a:solidFill>
                <a:latin typeface="Arial"/>
                <a:ea typeface="Arial"/>
                <a:cs typeface="Arial"/>
                <a:sym typeface="Arial"/>
              </a:rPr>
              <a:t>цэнийг</a:t>
            </a:r>
            <a:r>
              <a:rPr lang="en-US" sz="1600" dirty="0">
                <a:solidFill>
                  <a:schemeClr val="dk1"/>
                </a:solidFill>
                <a:latin typeface="Arial"/>
                <a:ea typeface="Arial"/>
                <a:cs typeface="Arial"/>
                <a:sym typeface="Arial"/>
              </a:rPr>
              <a:t> </a:t>
            </a:r>
            <a:r>
              <a:rPr lang="en-US" sz="1600" dirty="0" err="1">
                <a:solidFill>
                  <a:schemeClr val="dk1"/>
                </a:solidFill>
                <a:latin typeface="Arial"/>
                <a:ea typeface="Arial"/>
                <a:cs typeface="Arial"/>
                <a:sym typeface="Arial"/>
              </a:rPr>
              <a:t>нэмэгдүүлэх</a:t>
            </a:r>
            <a:endParaRPr sz="1600" dirty="0"/>
          </a:p>
          <a:p>
            <a:pPr marL="171450" lvl="0" indent="-44450" algn="just" rtl="0">
              <a:lnSpc>
                <a:spcPct val="100000"/>
              </a:lnSpc>
              <a:spcBef>
                <a:spcPts val="1200"/>
              </a:spcBef>
              <a:spcAft>
                <a:spcPts val="0"/>
              </a:spcAft>
              <a:buSzPts val="2000"/>
              <a:buNone/>
            </a:pPr>
            <a:endParaRPr sz="1600" dirty="0">
              <a:solidFill>
                <a:schemeClr val="dk1"/>
              </a:solidFill>
              <a:latin typeface="Arial"/>
              <a:ea typeface="Arial"/>
              <a:cs typeface="Arial"/>
              <a:sym typeface="Arial"/>
            </a:endParaRPr>
          </a:p>
          <a:p>
            <a:pPr marL="0" lvl="0" indent="0" algn="just" rtl="0">
              <a:lnSpc>
                <a:spcPct val="95000"/>
              </a:lnSpc>
              <a:spcBef>
                <a:spcPts val="1200"/>
              </a:spcBef>
              <a:spcAft>
                <a:spcPts val="0"/>
              </a:spcAft>
              <a:buSzPts val="2000"/>
              <a:buNone/>
            </a:pPr>
            <a:r>
              <a:rPr lang="en-US" sz="1600" i="1" dirty="0" err="1">
                <a:solidFill>
                  <a:schemeClr val="dk1"/>
                </a:solidFill>
                <a:latin typeface="Arial"/>
                <a:ea typeface="Arial"/>
                <a:cs typeface="Arial"/>
                <a:sym typeface="Arial"/>
              </a:rPr>
              <a:t>Фэйсбүүк</a:t>
            </a:r>
            <a:r>
              <a:rPr lang="en-US" sz="1600" i="1" dirty="0">
                <a:solidFill>
                  <a:schemeClr val="dk1"/>
                </a:solidFill>
                <a:latin typeface="Arial"/>
                <a:ea typeface="Arial"/>
                <a:cs typeface="Arial"/>
                <a:sym typeface="Arial"/>
              </a:rPr>
              <a:t> </a:t>
            </a:r>
            <a:r>
              <a:rPr lang="en-US" sz="1600" i="1" dirty="0" err="1">
                <a:solidFill>
                  <a:schemeClr val="dk1"/>
                </a:solidFill>
                <a:latin typeface="Arial"/>
                <a:ea typeface="Arial"/>
                <a:cs typeface="Arial"/>
                <a:sym typeface="Arial"/>
              </a:rPr>
              <a:t>өдөрт</a:t>
            </a:r>
            <a:r>
              <a:rPr lang="en-US" sz="1600" i="1" dirty="0">
                <a:solidFill>
                  <a:schemeClr val="dk1"/>
                </a:solidFill>
                <a:latin typeface="Arial"/>
                <a:ea typeface="Arial"/>
                <a:cs typeface="Arial"/>
                <a:sym typeface="Arial"/>
              </a:rPr>
              <a:t> 500ТВ </a:t>
            </a:r>
            <a:r>
              <a:rPr lang="en-US" sz="1600" i="1" dirty="0" err="1">
                <a:solidFill>
                  <a:schemeClr val="dk1"/>
                </a:solidFill>
                <a:latin typeface="Arial"/>
                <a:ea typeface="Arial"/>
                <a:cs typeface="Arial"/>
                <a:sym typeface="Arial"/>
              </a:rPr>
              <a:t>өгөгдөл</a:t>
            </a:r>
            <a:r>
              <a:rPr lang="en-US" sz="1600" i="1" dirty="0">
                <a:solidFill>
                  <a:schemeClr val="dk1"/>
                </a:solidFill>
                <a:latin typeface="Arial"/>
                <a:ea typeface="Arial"/>
                <a:cs typeface="Arial"/>
                <a:sym typeface="Arial"/>
              </a:rPr>
              <a:t> </a:t>
            </a:r>
            <a:r>
              <a:rPr lang="en-US" sz="1600" i="1" dirty="0" err="1">
                <a:solidFill>
                  <a:schemeClr val="dk1"/>
                </a:solidFill>
                <a:latin typeface="Arial"/>
                <a:ea typeface="Arial"/>
                <a:cs typeface="Arial"/>
                <a:sym typeface="Arial"/>
              </a:rPr>
              <a:t>боловсруулж</a:t>
            </a:r>
            <a:r>
              <a:rPr lang="en-US" sz="1600" i="1" dirty="0">
                <a:solidFill>
                  <a:schemeClr val="dk1"/>
                </a:solidFill>
                <a:latin typeface="Arial"/>
                <a:ea typeface="Arial"/>
                <a:cs typeface="Arial"/>
                <a:sym typeface="Arial"/>
              </a:rPr>
              <a:t> </a:t>
            </a:r>
            <a:r>
              <a:rPr lang="en-US" sz="1600" i="1" dirty="0" err="1">
                <a:solidFill>
                  <a:schemeClr val="dk1"/>
                </a:solidFill>
                <a:latin typeface="Arial"/>
                <a:ea typeface="Arial"/>
                <a:cs typeface="Arial"/>
                <a:sym typeface="Arial"/>
              </a:rPr>
              <a:t>байдаг</a:t>
            </a:r>
            <a:r>
              <a:rPr lang="en-US" sz="1600" i="1" dirty="0">
                <a:solidFill>
                  <a:schemeClr val="dk1"/>
                </a:solidFill>
                <a:latin typeface="Arial"/>
                <a:ea typeface="Arial"/>
                <a:cs typeface="Arial"/>
                <a:sym typeface="Arial"/>
              </a:rPr>
              <a:t>. </a:t>
            </a:r>
            <a:endParaRPr sz="1600" dirty="0"/>
          </a:p>
          <a:p>
            <a:pPr marL="400050" lvl="1" indent="-171450" algn="l" rtl="0">
              <a:lnSpc>
                <a:spcPct val="95000"/>
              </a:lnSpc>
              <a:spcBef>
                <a:spcPts val="600"/>
              </a:spcBef>
              <a:spcAft>
                <a:spcPts val="0"/>
              </a:spcAft>
              <a:buSzPts val="1800"/>
              <a:buChar char="•"/>
            </a:pPr>
            <a:r>
              <a:rPr lang="en-US" sz="1400" i="1" dirty="0" err="1">
                <a:solidFill>
                  <a:schemeClr val="dk1"/>
                </a:solidFill>
                <a:latin typeface="Arial"/>
                <a:ea typeface="Arial"/>
                <a:cs typeface="Arial"/>
                <a:sym typeface="Arial"/>
              </a:rPr>
              <a:t>Яг</a:t>
            </a:r>
            <a:r>
              <a:rPr lang="en-US" sz="1400" i="1" dirty="0">
                <a:solidFill>
                  <a:schemeClr val="dk1"/>
                </a:solidFill>
                <a:latin typeface="Arial"/>
                <a:ea typeface="Arial"/>
                <a:cs typeface="Arial"/>
                <a:sym typeface="Arial"/>
              </a:rPr>
              <a:t> </a:t>
            </a:r>
            <a:r>
              <a:rPr lang="en-US" sz="1400" i="1" dirty="0" err="1">
                <a:solidFill>
                  <a:schemeClr val="dk1"/>
                </a:solidFill>
                <a:latin typeface="Arial"/>
                <a:ea typeface="Arial"/>
                <a:cs typeface="Arial"/>
                <a:sym typeface="Arial"/>
              </a:rPr>
              <a:t>юуны</a:t>
            </a:r>
            <a:r>
              <a:rPr lang="en-US" sz="1400" i="1" dirty="0">
                <a:solidFill>
                  <a:schemeClr val="dk1"/>
                </a:solidFill>
                <a:latin typeface="Arial"/>
                <a:ea typeface="Arial"/>
                <a:cs typeface="Arial"/>
                <a:sym typeface="Arial"/>
              </a:rPr>
              <a:t> </a:t>
            </a:r>
            <a:r>
              <a:rPr lang="en-US" sz="1400" i="1" dirty="0" err="1">
                <a:solidFill>
                  <a:schemeClr val="dk1"/>
                </a:solidFill>
                <a:latin typeface="Arial"/>
                <a:ea typeface="Arial"/>
                <a:cs typeface="Arial"/>
                <a:sym typeface="Arial"/>
              </a:rPr>
              <a:t>тухай</a:t>
            </a:r>
            <a:r>
              <a:rPr lang="en-US" sz="1400" i="1" dirty="0">
                <a:solidFill>
                  <a:schemeClr val="dk1"/>
                </a:solidFill>
                <a:latin typeface="Arial"/>
                <a:ea typeface="Arial"/>
                <a:cs typeface="Arial"/>
                <a:sym typeface="Arial"/>
              </a:rPr>
              <a:t> </a:t>
            </a:r>
            <a:r>
              <a:rPr lang="en-US" sz="1400" i="1" dirty="0" err="1">
                <a:solidFill>
                  <a:schemeClr val="dk1"/>
                </a:solidFill>
                <a:latin typeface="Arial"/>
                <a:ea typeface="Arial"/>
                <a:cs typeface="Arial"/>
                <a:sym typeface="Arial"/>
              </a:rPr>
              <a:t>өгөгдлүүдийг</a:t>
            </a:r>
            <a:r>
              <a:rPr lang="en-US" sz="1400" i="1" dirty="0">
                <a:solidFill>
                  <a:schemeClr val="dk1"/>
                </a:solidFill>
                <a:latin typeface="Arial"/>
                <a:ea typeface="Arial"/>
                <a:cs typeface="Arial"/>
                <a:sym typeface="Arial"/>
              </a:rPr>
              <a:t> </a:t>
            </a:r>
            <a:r>
              <a:rPr lang="en-US" sz="1400" i="1" dirty="0" err="1">
                <a:solidFill>
                  <a:schemeClr val="dk1"/>
                </a:solidFill>
                <a:latin typeface="Arial"/>
                <a:ea typeface="Arial"/>
                <a:cs typeface="Arial"/>
                <a:sym typeface="Arial"/>
              </a:rPr>
              <a:t>боловсруулдаг</a:t>
            </a:r>
            <a:r>
              <a:rPr lang="en-US" sz="1400" i="1" dirty="0">
                <a:solidFill>
                  <a:schemeClr val="dk1"/>
                </a:solidFill>
                <a:latin typeface="Arial"/>
                <a:ea typeface="Arial"/>
                <a:cs typeface="Arial"/>
                <a:sym typeface="Arial"/>
              </a:rPr>
              <a:t> </a:t>
            </a:r>
            <a:r>
              <a:rPr lang="en-US" sz="1400" i="1" dirty="0" err="1">
                <a:solidFill>
                  <a:schemeClr val="dk1"/>
                </a:solidFill>
                <a:latin typeface="Arial"/>
                <a:ea typeface="Arial"/>
                <a:cs typeface="Arial"/>
                <a:sym typeface="Arial"/>
              </a:rPr>
              <a:t>бол</a:t>
            </a:r>
            <a:r>
              <a:rPr lang="en-US" sz="1400" i="1" dirty="0">
                <a:solidFill>
                  <a:schemeClr val="dk1"/>
                </a:solidFill>
                <a:latin typeface="Arial"/>
                <a:ea typeface="Arial"/>
                <a:cs typeface="Arial"/>
                <a:sym typeface="Arial"/>
              </a:rPr>
              <a:t>?</a:t>
            </a:r>
            <a:endParaRPr sz="1400" dirty="0"/>
          </a:p>
          <a:p>
            <a:pPr marL="400050" lvl="1" indent="-171450" algn="l" rtl="0">
              <a:lnSpc>
                <a:spcPct val="95000"/>
              </a:lnSpc>
              <a:spcBef>
                <a:spcPts val="600"/>
              </a:spcBef>
              <a:spcAft>
                <a:spcPts val="0"/>
              </a:spcAft>
              <a:buSzPts val="1800"/>
              <a:buChar char="•"/>
            </a:pPr>
            <a:r>
              <a:rPr lang="en-US" sz="1400" i="1" dirty="0" err="1">
                <a:solidFill>
                  <a:schemeClr val="dk1"/>
                </a:solidFill>
                <a:latin typeface="Arial"/>
                <a:ea typeface="Arial"/>
                <a:cs typeface="Arial"/>
                <a:sym typeface="Arial"/>
              </a:rPr>
              <a:t>Боловсруулсан</a:t>
            </a:r>
            <a:r>
              <a:rPr lang="en-US" sz="1400" i="1" dirty="0">
                <a:solidFill>
                  <a:schemeClr val="dk1"/>
                </a:solidFill>
                <a:latin typeface="Arial"/>
                <a:ea typeface="Arial"/>
                <a:cs typeface="Arial"/>
                <a:sym typeface="Arial"/>
              </a:rPr>
              <a:t> </a:t>
            </a:r>
            <a:r>
              <a:rPr lang="en-US" sz="1400" i="1" dirty="0" err="1">
                <a:solidFill>
                  <a:schemeClr val="dk1"/>
                </a:solidFill>
                <a:latin typeface="Arial"/>
                <a:ea typeface="Arial"/>
                <a:cs typeface="Arial"/>
                <a:sym typeface="Arial"/>
              </a:rPr>
              <a:t>өгөгдлөө</a:t>
            </a:r>
            <a:r>
              <a:rPr lang="en-US" sz="1400" i="1" dirty="0">
                <a:solidFill>
                  <a:schemeClr val="dk1"/>
                </a:solidFill>
                <a:latin typeface="Arial"/>
                <a:ea typeface="Arial"/>
                <a:cs typeface="Arial"/>
                <a:sym typeface="Arial"/>
              </a:rPr>
              <a:t> </a:t>
            </a:r>
            <a:r>
              <a:rPr lang="en-US" sz="1400" i="1" dirty="0" err="1">
                <a:solidFill>
                  <a:schemeClr val="dk1"/>
                </a:solidFill>
                <a:latin typeface="Arial"/>
                <a:ea typeface="Arial"/>
                <a:cs typeface="Arial"/>
                <a:sym typeface="Arial"/>
              </a:rPr>
              <a:t>хэрхэн</a:t>
            </a:r>
            <a:r>
              <a:rPr lang="en-US" sz="1400" i="1" dirty="0">
                <a:solidFill>
                  <a:schemeClr val="dk1"/>
                </a:solidFill>
                <a:latin typeface="Arial"/>
                <a:ea typeface="Arial"/>
                <a:cs typeface="Arial"/>
                <a:sym typeface="Arial"/>
              </a:rPr>
              <a:t> </a:t>
            </a:r>
            <a:r>
              <a:rPr lang="en-US" sz="1400" i="1" dirty="0" err="1">
                <a:solidFill>
                  <a:schemeClr val="dk1"/>
                </a:solidFill>
                <a:latin typeface="Arial"/>
                <a:ea typeface="Arial"/>
                <a:cs typeface="Arial"/>
                <a:sym typeface="Arial"/>
              </a:rPr>
              <a:t>ашиглаж</a:t>
            </a:r>
            <a:r>
              <a:rPr lang="en-US" sz="1400" i="1" dirty="0">
                <a:solidFill>
                  <a:schemeClr val="dk1"/>
                </a:solidFill>
                <a:latin typeface="Arial"/>
                <a:ea typeface="Arial"/>
                <a:cs typeface="Arial"/>
                <a:sym typeface="Arial"/>
              </a:rPr>
              <a:t> </a:t>
            </a:r>
            <a:r>
              <a:rPr lang="en-US" sz="1400" i="1" dirty="0" err="1">
                <a:solidFill>
                  <a:schemeClr val="dk1"/>
                </a:solidFill>
                <a:latin typeface="Arial"/>
                <a:ea typeface="Arial"/>
                <a:cs typeface="Arial"/>
                <a:sym typeface="Arial"/>
              </a:rPr>
              <a:t>ашиг</a:t>
            </a:r>
            <a:r>
              <a:rPr lang="en-US" sz="1400" i="1" dirty="0">
                <a:solidFill>
                  <a:schemeClr val="dk1"/>
                </a:solidFill>
                <a:latin typeface="Arial"/>
                <a:ea typeface="Arial"/>
                <a:cs typeface="Arial"/>
                <a:sym typeface="Arial"/>
              </a:rPr>
              <a:t> </a:t>
            </a:r>
            <a:r>
              <a:rPr lang="en-US" sz="1400" i="1" dirty="0" err="1">
                <a:solidFill>
                  <a:schemeClr val="dk1"/>
                </a:solidFill>
                <a:latin typeface="Arial"/>
                <a:ea typeface="Arial"/>
                <a:cs typeface="Arial"/>
                <a:sym typeface="Arial"/>
              </a:rPr>
              <a:t>орлого</a:t>
            </a:r>
            <a:r>
              <a:rPr lang="en-US" sz="1400" i="1" dirty="0">
                <a:solidFill>
                  <a:schemeClr val="dk1"/>
                </a:solidFill>
                <a:latin typeface="Arial"/>
                <a:ea typeface="Arial"/>
                <a:cs typeface="Arial"/>
                <a:sym typeface="Arial"/>
              </a:rPr>
              <a:t> </a:t>
            </a:r>
            <a:r>
              <a:rPr lang="en-US" sz="1400" i="1" dirty="0" err="1">
                <a:solidFill>
                  <a:schemeClr val="dk1"/>
                </a:solidFill>
                <a:latin typeface="Arial"/>
                <a:ea typeface="Arial"/>
                <a:cs typeface="Arial"/>
                <a:sym typeface="Arial"/>
              </a:rPr>
              <a:t>олдог</a:t>
            </a:r>
            <a:r>
              <a:rPr lang="en-US" sz="1400" i="1" dirty="0">
                <a:solidFill>
                  <a:schemeClr val="dk1"/>
                </a:solidFill>
                <a:latin typeface="Arial"/>
                <a:ea typeface="Arial"/>
                <a:cs typeface="Arial"/>
                <a:sym typeface="Arial"/>
              </a:rPr>
              <a:t> </a:t>
            </a:r>
            <a:r>
              <a:rPr lang="en-US" sz="1400" i="1" dirty="0" err="1">
                <a:solidFill>
                  <a:schemeClr val="dk1"/>
                </a:solidFill>
                <a:latin typeface="Arial"/>
                <a:ea typeface="Arial"/>
                <a:cs typeface="Arial"/>
                <a:sym typeface="Arial"/>
              </a:rPr>
              <a:t>вэ</a:t>
            </a:r>
            <a:r>
              <a:rPr lang="en-US" sz="1400" i="1" dirty="0">
                <a:solidFill>
                  <a:schemeClr val="dk1"/>
                </a:solidFill>
                <a:latin typeface="Arial"/>
                <a:ea typeface="Arial"/>
                <a:cs typeface="Arial"/>
                <a:sym typeface="Arial"/>
              </a:rPr>
              <a:t>?</a:t>
            </a:r>
            <a:endParaRPr sz="1400" dirty="0"/>
          </a:p>
          <a:p>
            <a:pPr marL="400050" lvl="1" indent="-171450" algn="l" rtl="0">
              <a:lnSpc>
                <a:spcPct val="95000"/>
              </a:lnSpc>
              <a:spcBef>
                <a:spcPts val="600"/>
              </a:spcBef>
              <a:spcAft>
                <a:spcPts val="0"/>
              </a:spcAft>
              <a:buSzPts val="1800"/>
              <a:buChar char="•"/>
            </a:pPr>
            <a:r>
              <a:rPr lang="en-US" sz="1400" i="1" dirty="0" err="1">
                <a:solidFill>
                  <a:schemeClr val="dk1"/>
                </a:solidFill>
                <a:latin typeface="Arial"/>
                <a:ea typeface="Arial"/>
                <a:cs typeface="Arial"/>
                <a:sym typeface="Arial"/>
              </a:rPr>
              <a:t>Та</a:t>
            </a:r>
            <a:r>
              <a:rPr lang="en-US" sz="1400" i="1" dirty="0">
                <a:solidFill>
                  <a:schemeClr val="dk1"/>
                </a:solidFill>
                <a:latin typeface="Arial"/>
                <a:ea typeface="Arial"/>
                <a:cs typeface="Arial"/>
                <a:sym typeface="Arial"/>
              </a:rPr>
              <a:t> </a:t>
            </a:r>
            <a:r>
              <a:rPr lang="en-US" sz="1400" i="1" dirty="0" err="1">
                <a:solidFill>
                  <a:schemeClr val="dk1"/>
                </a:solidFill>
                <a:latin typeface="Arial"/>
                <a:ea typeface="Arial"/>
                <a:cs typeface="Arial"/>
                <a:sym typeface="Arial"/>
              </a:rPr>
              <a:t>фэйсбүүкэд</a:t>
            </a:r>
            <a:r>
              <a:rPr lang="en-US" sz="1400" i="1" dirty="0">
                <a:solidFill>
                  <a:schemeClr val="dk1"/>
                </a:solidFill>
                <a:latin typeface="Arial"/>
                <a:ea typeface="Arial"/>
                <a:cs typeface="Arial"/>
                <a:sym typeface="Arial"/>
              </a:rPr>
              <a:t> </a:t>
            </a:r>
            <a:r>
              <a:rPr lang="en-US" sz="1400" i="1" dirty="0" err="1">
                <a:solidFill>
                  <a:schemeClr val="dk1"/>
                </a:solidFill>
                <a:latin typeface="Arial"/>
                <a:ea typeface="Arial"/>
                <a:cs typeface="Arial"/>
                <a:sym typeface="Arial"/>
              </a:rPr>
              <a:t>ямар</a:t>
            </a:r>
            <a:r>
              <a:rPr lang="en-US" sz="1400" i="1" dirty="0">
                <a:solidFill>
                  <a:schemeClr val="dk1"/>
                </a:solidFill>
                <a:latin typeface="Arial"/>
                <a:ea typeface="Arial"/>
                <a:cs typeface="Arial"/>
                <a:sym typeface="Arial"/>
              </a:rPr>
              <a:t> </a:t>
            </a:r>
            <a:r>
              <a:rPr lang="en-US" sz="1400" i="1" dirty="0" err="1">
                <a:solidFill>
                  <a:schemeClr val="dk1"/>
                </a:solidFill>
                <a:latin typeface="Arial"/>
                <a:ea typeface="Arial"/>
                <a:cs typeface="Arial"/>
                <a:sym typeface="Arial"/>
              </a:rPr>
              <a:t>нэгэн</a:t>
            </a:r>
            <a:r>
              <a:rPr lang="en-US" sz="1400" i="1" dirty="0">
                <a:solidFill>
                  <a:schemeClr val="dk1"/>
                </a:solidFill>
                <a:latin typeface="Arial"/>
                <a:ea typeface="Arial"/>
                <a:cs typeface="Arial"/>
                <a:sym typeface="Arial"/>
              </a:rPr>
              <a:t> </a:t>
            </a:r>
            <a:r>
              <a:rPr lang="en-US" sz="1400" i="1" dirty="0" err="1">
                <a:solidFill>
                  <a:schemeClr val="dk1"/>
                </a:solidFill>
                <a:latin typeface="Arial"/>
                <a:ea typeface="Arial"/>
                <a:cs typeface="Arial"/>
                <a:sym typeface="Arial"/>
              </a:rPr>
              <a:t>төлбөр</a:t>
            </a:r>
            <a:r>
              <a:rPr lang="en-US" sz="1400" i="1" dirty="0">
                <a:solidFill>
                  <a:schemeClr val="dk1"/>
                </a:solidFill>
                <a:latin typeface="Arial"/>
                <a:ea typeface="Arial"/>
                <a:cs typeface="Arial"/>
                <a:sym typeface="Arial"/>
              </a:rPr>
              <a:t> </a:t>
            </a:r>
            <a:r>
              <a:rPr lang="en-US" sz="1400" i="1" dirty="0" err="1">
                <a:solidFill>
                  <a:schemeClr val="dk1"/>
                </a:solidFill>
                <a:latin typeface="Arial"/>
                <a:ea typeface="Arial"/>
                <a:cs typeface="Arial"/>
                <a:sym typeface="Arial"/>
              </a:rPr>
              <a:t>төлдөг</a:t>
            </a:r>
            <a:r>
              <a:rPr lang="en-US" sz="1400" i="1" dirty="0">
                <a:solidFill>
                  <a:schemeClr val="dk1"/>
                </a:solidFill>
                <a:latin typeface="Arial"/>
                <a:ea typeface="Arial"/>
                <a:cs typeface="Arial"/>
                <a:sym typeface="Arial"/>
              </a:rPr>
              <a:t> </a:t>
            </a:r>
            <a:r>
              <a:rPr lang="en-US" sz="1400" i="1" dirty="0" err="1">
                <a:solidFill>
                  <a:schemeClr val="dk1"/>
                </a:solidFill>
                <a:latin typeface="Arial"/>
                <a:ea typeface="Arial"/>
                <a:cs typeface="Arial"/>
                <a:sym typeface="Arial"/>
              </a:rPr>
              <a:t>үү</a:t>
            </a:r>
            <a:r>
              <a:rPr lang="en-US" sz="1400" i="1" dirty="0">
                <a:solidFill>
                  <a:schemeClr val="dk1"/>
                </a:solidFill>
                <a:latin typeface="Arial"/>
                <a:ea typeface="Arial"/>
                <a:cs typeface="Arial"/>
                <a:sym typeface="Arial"/>
              </a:rPr>
              <a:t>?</a:t>
            </a:r>
            <a:br>
              <a:rPr lang="en-US" sz="1400" dirty="0">
                <a:solidFill>
                  <a:schemeClr val="dk1"/>
                </a:solidFill>
                <a:latin typeface="Arial"/>
                <a:ea typeface="Arial"/>
                <a:cs typeface="Arial"/>
                <a:sym typeface="Arial"/>
              </a:rPr>
            </a:br>
            <a:endParaRPr sz="1400" dirty="0">
              <a:solidFill>
                <a:schemeClr val="dk1"/>
              </a:solidFill>
              <a:latin typeface="Arial"/>
              <a:ea typeface="Arial"/>
              <a:cs typeface="Arial"/>
              <a:sym typeface="Arial"/>
            </a:endParaRPr>
          </a:p>
        </p:txBody>
      </p:sp>
      <p:sp>
        <p:nvSpPr>
          <p:cNvPr id="141" name="Google Shape;141;p10"/>
          <p:cNvSpPr txBox="1">
            <a:spLocks noGrp="1"/>
          </p:cNvSpPr>
          <p:nvPr>
            <p:ph type="ftr" idx="11"/>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Introduction to information system</a:t>
            </a:r>
            <a:endParaRPr/>
          </a:p>
        </p:txBody>
      </p:sp>
      <p:sp>
        <p:nvSpPr>
          <p:cNvPr id="140" name="Google Shape;140;p10"/>
          <p:cNvSpPr txBox="1">
            <a:spLocks noGrp="1"/>
          </p:cNvSpPr>
          <p:nvPr>
            <p:ph type="title"/>
          </p:nvPr>
        </p:nvSpPr>
        <p:spPr>
          <a:xfrm>
            <a:off x="1634576" y="216211"/>
            <a:ext cx="7146758" cy="353174"/>
          </a:xfrm>
          <a:prstGeom prst="rect">
            <a:avLst/>
          </a:prstGeom>
          <a:noFill/>
          <a:ln>
            <a:noFill/>
          </a:ln>
        </p:spPr>
        <p:txBody>
          <a:bodyPr spcFirstLastPara="1" wrap="square" lIns="0" tIns="0" rIns="0" bIns="0" anchor="ctr" anchorCtr="0">
            <a:spAutoFit/>
          </a:bodyPr>
          <a:lstStyle/>
          <a:p>
            <a:pPr marL="0" lvl="0" indent="0" algn="l" rtl="0">
              <a:lnSpc>
                <a:spcPct val="85000"/>
              </a:lnSpc>
              <a:spcBef>
                <a:spcPts val="0"/>
              </a:spcBef>
              <a:spcAft>
                <a:spcPts val="0"/>
              </a:spcAft>
              <a:buClr>
                <a:schemeClr val="accent2"/>
              </a:buClr>
              <a:buSzPts val="2200"/>
              <a:buFont typeface="Arial"/>
              <a:buNone/>
            </a:pPr>
            <a:r>
              <a:rPr lang="en-US" b="1" u="sng" dirty="0">
                <a:latin typeface="Arial"/>
                <a:ea typeface="Arial"/>
                <a:cs typeface="Arial"/>
                <a:sym typeface="Arial"/>
              </a:rPr>
              <a:t>ӨГӨГДӨЛ</a:t>
            </a:r>
            <a:r>
              <a:rPr lang="en-US" b="1" dirty="0">
                <a:latin typeface="Arial"/>
                <a:ea typeface="Arial"/>
                <a:cs typeface="Arial"/>
                <a:sym typeface="Arial"/>
              </a:rPr>
              <a:t>, МЭДЭЭЛЭЛ</a:t>
            </a:r>
            <a:endParaRPr dirty="0">
              <a:latin typeface="Arial"/>
              <a:ea typeface="Arial"/>
              <a:cs typeface="Arial"/>
              <a:sym typeface="Arial"/>
            </a:endParaRPr>
          </a:p>
        </p:txBody>
      </p:sp>
      <p:graphicFrame>
        <p:nvGraphicFramePr>
          <p:cNvPr id="142" name="Google Shape;142;p10"/>
          <p:cNvGraphicFramePr/>
          <p:nvPr/>
        </p:nvGraphicFramePr>
        <p:xfrm>
          <a:off x="228600" y="1219201"/>
          <a:ext cx="4038600" cy="1737410"/>
        </p:xfrm>
        <a:graphic>
          <a:graphicData uri="http://schemas.openxmlformats.org/drawingml/2006/table">
            <a:tbl>
              <a:tblPr firstRow="1" bandRow="1">
                <a:noFill/>
                <a:tableStyleId>{54193670-34A2-4381-B622-CC83600AC087}</a:tableStyleId>
              </a:tblPr>
              <a:tblGrid>
                <a:gridCol w="1373550">
                  <a:extLst>
                    <a:ext uri="{9D8B030D-6E8A-4147-A177-3AD203B41FA5}">
                      <a16:colId xmlns:a16="http://schemas.microsoft.com/office/drawing/2014/main" val="20000"/>
                    </a:ext>
                  </a:extLst>
                </a:gridCol>
                <a:gridCol w="2665050">
                  <a:extLst>
                    <a:ext uri="{9D8B030D-6E8A-4147-A177-3AD203B41FA5}">
                      <a16:colId xmlns:a16="http://schemas.microsoft.com/office/drawing/2014/main" val="20001"/>
                    </a:ext>
                  </a:extLst>
                </a:gridCol>
              </a:tblGrid>
              <a:tr h="261450">
                <a:tc>
                  <a:txBody>
                    <a:bodyPr/>
                    <a:lstStyle/>
                    <a:p>
                      <a:pPr marL="0" marR="0" lvl="0" indent="0" algn="l" rtl="0">
                        <a:spcBef>
                          <a:spcPts val="0"/>
                        </a:spcBef>
                        <a:spcAft>
                          <a:spcPts val="0"/>
                        </a:spcAft>
                        <a:buNone/>
                      </a:pPr>
                      <a:r>
                        <a:rPr lang="en-US" sz="1400" u="none" strike="noStrike" cap="none"/>
                        <a:t>Өгөгдлийн төрөл</a:t>
                      </a:r>
                      <a:endParaRPr sz="1400"/>
                    </a:p>
                  </a:txBody>
                  <a:tcPr marL="91450" marR="91450" marT="45725" marB="45725"/>
                </a:tc>
                <a:tc>
                  <a:txBody>
                    <a:bodyPr/>
                    <a:lstStyle/>
                    <a:p>
                      <a:pPr marL="0" marR="0" lvl="0" indent="0" algn="l" rtl="0">
                        <a:spcBef>
                          <a:spcPts val="0"/>
                        </a:spcBef>
                        <a:spcAft>
                          <a:spcPts val="0"/>
                        </a:spcAft>
                        <a:buNone/>
                      </a:pPr>
                      <a:r>
                        <a:rPr lang="en-US" sz="1400"/>
                        <a:t>Илэрхийлэх хэлбэр</a:t>
                      </a:r>
                      <a:endParaRPr sz="1400"/>
                    </a:p>
                  </a:txBody>
                  <a:tcPr marL="91450" marR="91450" marT="45725" marB="45725"/>
                </a:tc>
                <a:extLst>
                  <a:ext uri="{0D108BD9-81ED-4DB2-BD59-A6C34878D82A}">
                    <a16:rowId xmlns:a16="http://schemas.microsoft.com/office/drawing/2014/main" val="10000"/>
                  </a:ext>
                </a:extLst>
              </a:tr>
              <a:tr h="201325">
                <a:tc>
                  <a:txBody>
                    <a:bodyPr/>
                    <a:lstStyle/>
                    <a:p>
                      <a:pPr marL="0" marR="0" lvl="0" indent="0" algn="l" rtl="0">
                        <a:spcBef>
                          <a:spcPts val="0"/>
                        </a:spcBef>
                        <a:spcAft>
                          <a:spcPts val="0"/>
                        </a:spcAft>
                        <a:buNone/>
                      </a:pPr>
                      <a:r>
                        <a:rPr lang="en-US" sz="1400"/>
                        <a:t>Тэмдэгт</a:t>
                      </a:r>
                      <a:endParaRPr sz="1400"/>
                    </a:p>
                  </a:txBody>
                  <a:tcPr marL="91450" marR="91450" marT="45725" marB="45725"/>
                </a:tc>
                <a:tc>
                  <a:txBody>
                    <a:bodyPr/>
                    <a:lstStyle/>
                    <a:p>
                      <a:pPr marL="0" marR="0" lvl="0" indent="0" algn="l" rtl="0">
                        <a:spcBef>
                          <a:spcPts val="0"/>
                        </a:spcBef>
                        <a:spcAft>
                          <a:spcPts val="0"/>
                        </a:spcAft>
                        <a:buNone/>
                      </a:pPr>
                      <a:r>
                        <a:rPr lang="en-US" sz="1400"/>
                        <a:t>Тоо, үсэг бусад тэмдэглэгээ</a:t>
                      </a:r>
                      <a:endParaRPr sz="1400"/>
                    </a:p>
                  </a:txBody>
                  <a:tcPr marL="91450" marR="91450" marT="45725" marB="45725"/>
                </a:tc>
                <a:extLst>
                  <a:ext uri="{0D108BD9-81ED-4DB2-BD59-A6C34878D82A}">
                    <a16:rowId xmlns:a16="http://schemas.microsoft.com/office/drawing/2014/main" val="10001"/>
                  </a:ext>
                </a:extLst>
              </a:tr>
              <a:tr h="201325">
                <a:tc>
                  <a:txBody>
                    <a:bodyPr/>
                    <a:lstStyle/>
                    <a:p>
                      <a:pPr marL="0" marR="0" lvl="0" indent="0" algn="l" rtl="0">
                        <a:spcBef>
                          <a:spcPts val="0"/>
                        </a:spcBef>
                        <a:spcAft>
                          <a:spcPts val="0"/>
                        </a:spcAft>
                        <a:buNone/>
                      </a:pPr>
                      <a:r>
                        <a:rPr lang="en-US" sz="1400"/>
                        <a:t>Дуу авиа</a:t>
                      </a:r>
                      <a:endParaRPr sz="1400"/>
                    </a:p>
                  </a:txBody>
                  <a:tcPr marL="91450" marR="91450" marT="45725" marB="45725"/>
                </a:tc>
                <a:tc>
                  <a:txBody>
                    <a:bodyPr/>
                    <a:lstStyle/>
                    <a:p>
                      <a:pPr marL="0" marR="0" lvl="0" indent="0" algn="l" rtl="0">
                        <a:spcBef>
                          <a:spcPts val="0"/>
                        </a:spcBef>
                        <a:spcAft>
                          <a:spcPts val="0"/>
                        </a:spcAft>
                        <a:buNone/>
                      </a:pPr>
                      <a:r>
                        <a:rPr lang="en-US" sz="1400"/>
                        <a:t>Дуу чимээ, ая</a:t>
                      </a:r>
                      <a:endParaRPr sz="1400"/>
                    </a:p>
                  </a:txBody>
                  <a:tcPr marL="91450" marR="91450" marT="45725" marB="45725"/>
                </a:tc>
                <a:extLst>
                  <a:ext uri="{0D108BD9-81ED-4DB2-BD59-A6C34878D82A}">
                    <a16:rowId xmlns:a16="http://schemas.microsoft.com/office/drawing/2014/main" val="10002"/>
                  </a:ext>
                </a:extLst>
              </a:tr>
              <a:tr h="201325">
                <a:tc>
                  <a:txBody>
                    <a:bodyPr/>
                    <a:lstStyle/>
                    <a:p>
                      <a:pPr marL="0" marR="0" lvl="0" indent="0" algn="l" rtl="0">
                        <a:spcBef>
                          <a:spcPts val="0"/>
                        </a:spcBef>
                        <a:spcAft>
                          <a:spcPts val="0"/>
                        </a:spcAft>
                        <a:buNone/>
                      </a:pPr>
                      <a:r>
                        <a:rPr lang="en-US" sz="1400"/>
                        <a:t>Зураг</a:t>
                      </a:r>
                      <a:endParaRPr sz="1400"/>
                    </a:p>
                  </a:txBody>
                  <a:tcPr marL="91450" marR="91450" marT="45725" marB="45725"/>
                </a:tc>
                <a:tc>
                  <a:txBody>
                    <a:bodyPr/>
                    <a:lstStyle/>
                    <a:p>
                      <a:pPr marL="0" marR="0" lvl="0" indent="0" algn="l" rtl="0">
                        <a:spcBef>
                          <a:spcPts val="0"/>
                        </a:spcBef>
                        <a:spcAft>
                          <a:spcPts val="0"/>
                        </a:spcAft>
                        <a:buNone/>
                      </a:pPr>
                      <a:r>
                        <a:rPr lang="en-US" sz="1400"/>
                        <a:t>Зураг дүрслэл</a:t>
                      </a:r>
                      <a:endParaRPr sz="1400"/>
                    </a:p>
                  </a:txBody>
                  <a:tcPr marL="91450" marR="91450" marT="45725" marB="45725"/>
                </a:tc>
                <a:extLst>
                  <a:ext uri="{0D108BD9-81ED-4DB2-BD59-A6C34878D82A}">
                    <a16:rowId xmlns:a16="http://schemas.microsoft.com/office/drawing/2014/main" val="10003"/>
                  </a:ext>
                </a:extLst>
              </a:tr>
              <a:tr h="201325">
                <a:tc>
                  <a:txBody>
                    <a:bodyPr/>
                    <a:lstStyle/>
                    <a:p>
                      <a:pPr marL="0" marR="0" lvl="0" indent="0" algn="l" rtl="0">
                        <a:spcBef>
                          <a:spcPts val="0"/>
                        </a:spcBef>
                        <a:spcAft>
                          <a:spcPts val="0"/>
                        </a:spcAft>
                        <a:buNone/>
                      </a:pPr>
                      <a:r>
                        <a:rPr lang="en-US" sz="1400"/>
                        <a:t>Дүрс бичлэг</a:t>
                      </a:r>
                      <a:endParaRPr sz="1400"/>
                    </a:p>
                  </a:txBody>
                  <a:tcPr marL="91450" marR="91450" marT="45725" marB="45725"/>
                </a:tc>
                <a:tc>
                  <a:txBody>
                    <a:bodyPr/>
                    <a:lstStyle/>
                    <a:p>
                      <a:pPr marL="0" marR="0" lvl="0" indent="0" algn="l" rtl="0">
                        <a:spcBef>
                          <a:spcPts val="0"/>
                        </a:spcBef>
                        <a:spcAft>
                          <a:spcPts val="0"/>
                        </a:spcAft>
                        <a:buNone/>
                      </a:pPr>
                      <a:r>
                        <a:rPr lang="en-US" sz="1400" dirty="0" err="1"/>
                        <a:t>Хөдөлгөөнт</a:t>
                      </a:r>
                      <a:r>
                        <a:rPr lang="en-US" sz="1400" dirty="0"/>
                        <a:t> </a:t>
                      </a:r>
                      <a:r>
                        <a:rPr lang="en-US" sz="1400" dirty="0" err="1"/>
                        <a:t>зураг</a:t>
                      </a:r>
                      <a:r>
                        <a:rPr lang="en-US" sz="1400" dirty="0"/>
                        <a:t>, </a:t>
                      </a:r>
                      <a:r>
                        <a:rPr lang="en-US" sz="1400" dirty="0" err="1"/>
                        <a:t>дүрс</a:t>
                      </a:r>
                      <a:endParaRPr sz="1400" dirty="0"/>
                    </a:p>
                  </a:txBody>
                  <a:tcPr marL="91450" marR="91450" marT="45725" marB="45725"/>
                </a:tc>
                <a:extLst>
                  <a:ext uri="{0D108BD9-81ED-4DB2-BD59-A6C34878D82A}">
                    <a16:rowId xmlns:a16="http://schemas.microsoft.com/office/drawing/2014/main" val="10004"/>
                  </a:ext>
                </a:extLst>
              </a:tr>
            </a:tbl>
          </a:graphicData>
        </a:graphic>
      </p:graphicFrame>
      <p:pic>
        <p:nvPicPr>
          <p:cNvPr id="144" name="Google Shape;144;p10" descr="https://lh4.googleusercontent.com/xuw9k2c-zDalswacwA_cKw5YC1OEleNwlEQ-2dyiUe99lTFfBHaTk-M9y_kTL7tRcGi_Jpj1-SzsACQWM5o-UMwfUeBOqF2i5TEXqJHWpFvbXI59AZUeXere3CMIoAKI7_3g43UB"/>
          <p:cNvPicPr preferRelativeResize="0"/>
          <p:nvPr/>
        </p:nvPicPr>
        <p:blipFill rotWithShape="1">
          <a:blip r:embed="rId3">
            <a:alphaModFix/>
          </a:blip>
          <a:srcRect t="11119"/>
          <a:stretch/>
        </p:blipFill>
        <p:spPr>
          <a:xfrm>
            <a:off x="475946" y="3152568"/>
            <a:ext cx="3639911" cy="3203783"/>
          </a:xfrm>
          <a:prstGeom prst="rect">
            <a:avLst/>
          </a:prstGeom>
          <a:noFill/>
          <a:ln>
            <a:noFill/>
          </a:ln>
        </p:spPr>
      </p:pic>
      <p:sp>
        <p:nvSpPr>
          <p:cNvPr id="2" name="Slide Number Placeholder 1">
            <a:extLst>
              <a:ext uri="{FF2B5EF4-FFF2-40B4-BE49-F238E27FC236}">
                <a16:creationId xmlns:a16="http://schemas.microsoft.com/office/drawing/2014/main" id="{0503D5D0-32B8-FB2F-EA34-9C038D405ED1}"/>
              </a:ext>
            </a:extLst>
          </p:cNvPr>
          <p:cNvSpPr>
            <a:spLocks noGrp="1"/>
          </p:cNvSpPr>
          <p:nvPr>
            <p:ph type="sldNum" idx="12"/>
          </p:nvPr>
        </p:nvSpPr>
        <p:spPr/>
        <p:txBody>
          <a:bodyPr/>
          <a:lstStyle/>
          <a:p>
            <a:fld id="{00000000-1234-1234-1234-123412341234}" type="slidenum">
              <a:rPr lang="en" smtClean="0"/>
              <a:pPr/>
              <a:t>8</a:t>
            </a:fld>
            <a:endParaRPr lang="en"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pic>
        <p:nvPicPr>
          <p:cNvPr id="152" name="Google Shape;152;p11" descr="Process of transforming data into information" title="Figure 1.1"/>
          <p:cNvPicPr preferRelativeResize="0">
            <a:picLocks noGrp="1"/>
          </p:cNvPicPr>
          <p:nvPr>
            <p:ph type="body" idx="1"/>
          </p:nvPr>
        </p:nvPicPr>
        <p:blipFill rotWithShape="1">
          <a:blip r:embed="rId3">
            <a:alphaModFix/>
          </a:blip>
          <a:stretch/>
        </p:blipFill>
        <p:spPr>
          <a:xfrm>
            <a:off x="2083594" y="1219730"/>
            <a:ext cx="6772275" cy="4486275"/>
          </a:xfrm>
          <a:prstGeom prst="rect">
            <a:avLst/>
          </a:prstGeom>
          <a:noFill/>
          <a:ln>
            <a:noFill/>
          </a:ln>
        </p:spPr>
      </p:pic>
      <p:sp>
        <p:nvSpPr>
          <p:cNvPr id="151" name="Google Shape;151;p11"/>
          <p:cNvSpPr txBox="1">
            <a:spLocks noGrp="1"/>
          </p:cNvSpPr>
          <p:nvPr>
            <p:ph type="ftr" idx="11"/>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Introduction to information system</a:t>
            </a:r>
          </a:p>
        </p:txBody>
      </p:sp>
      <p:sp>
        <p:nvSpPr>
          <p:cNvPr id="150" name="Google Shape;150;p11"/>
          <p:cNvSpPr txBox="1">
            <a:spLocks noGrp="1"/>
          </p:cNvSpPr>
          <p:nvPr>
            <p:ph type="title"/>
          </p:nvPr>
        </p:nvSpPr>
        <p:spPr>
          <a:xfrm>
            <a:off x="1634576" y="216211"/>
            <a:ext cx="7146758" cy="353174"/>
          </a:xfrm>
          <a:prstGeom prst="rect">
            <a:avLst/>
          </a:prstGeom>
          <a:noFill/>
          <a:ln>
            <a:noFill/>
          </a:ln>
        </p:spPr>
        <p:txBody>
          <a:bodyPr spcFirstLastPara="1" wrap="square" lIns="0" tIns="0" rIns="0" bIns="0" anchor="ctr" anchorCtr="0">
            <a:spAutoFit/>
          </a:bodyPr>
          <a:lstStyle/>
          <a:p>
            <a:pPr marL="0" lvl="0" indent="0" algn="l" rtl="0">
              <a:lnSpc>
                <a:spcPct val="85000"/>
              </a:lnSpc>
              <a:spcBef>
                <a:spcPts val="0"/>
              </a:spcBef>
              <a:spcAft>
                <a:spcPts val="0"/>
              </a:spcAft>
              <a:buClr>
                <a:schemeClr val="accent2"/>
              </a:buClr>
              <a:buSzPts val="2200"/>
              <a:buFont typeface="Arial"/>
              <a:buNone/>
            </a:pPr>
            <a:r>
              <a:rPr lang="en-US" b="1" u="sng" dirty="0">
                <a:latin typeface="Arial"/>
                <a:ea typeface="Arial"/>
                <a:cs typeface="Arial"/>
                <a:sym typeface="Arial"/>
              </a:rPr>
              <a:t>ӨГӨГДӨЛ</a:t>
            </a:r>
            <a:r>
              <a:rPr lang="en-US" b="1" dirty="0">
                <a:latin typeface="Arial"/>
                <a:ea typeface="Arial"/>
                <a:cs typeface="Arial"/>
                <a:sym typeface="Arial"/>
              </a:rPr>
              <a:t>, МЭДЭЭЛЭЛ</a:t>
            </a:r>
            <a:endParaRPr dirty="0">
              <a:latin typeface="Arial"/>
              <a:ea typeface="Arial"/>
              <a:cs typeface="Arial"/>
              <a:sym typeface="Arial"/>
            </a:endParaRPr>
          </a:p>
        </p:txBody>
      </p:sp>
      <p:sp>
        <p:nvSpPr>
          <p:cNvPr id="153" name="Google Shape;153;p11"/>
          <p:cNvSpPr/>
          <p:nvPr/>
        </p:nvSpPr>
        <p:spPr>
          <a:xfrm>
            <a:off x="340328" y="1424487"/>
            <a:ext cx="4572000" cy="101566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err="1">
                <a:solidFill>
                  <a:schemeClr val="dk1"/>
                </a:solidFill>
                <a:latin typeface="Calibri"/>
                <a:ea typeface="Calibri"/>
                <a:cs typeface="Calibri"/>
                <a:sym typeface="Calibri"/>
              </a:rPr>
              <a:t>Өгөгдлийг</a:t>
            </a:r>
            <a:r>
              <a:rPr lang="en-US" sz="2000" b="1" dirty="0">
                <a:solidFill>
                  <a:schemeClr val="dk1"/>
                </a:solidFill>
                <a:latin typeface="Calibri"/>
                <a:ea typeface="Calibri"/>
                <a:cs typeface="Calibri"/>
                <a:sym typeface="Calibri"/>
              </a:rPr>
              <a:t> </a:t>
            </a:r>
            <a:r>
              <a:rPr lang="en-US" sz="2000" b="1" dirty="0" err="1">
                <a:solidFill>
                  <a:schemeClr val="dk1"/>
                </a:solidFill>
                <a:latin typeface="Calibri"/>
                <a:ea typeface="Calibri"/>
                <a:cs typeface="Calibri"/>
                <a:sym typeface="Calibri"/>
              </a:rPr>
              <a:t>хэрхэн</a:t>
            </a:r>
            <a:r>
              <a:rPr lang="en-US" sz="2000" b="1" dirty="0">
                <a:solidFill>
                  <a:schemeClr val="dk1"/>
                </a:solidFill>
                <a:latin typeface="Calibri"/>
                <a:ea typeface="Calibri"/>
                <a:cs typeface="Calibri"/>
                <a:sym typeface="Calibri"/>
              </a:rPr>
              <a:t> </a:t>
            </a:r>
            <a:r>
              <a:rPr lang="en-US" sz="2000" b="1" dirty="0" err="1">
                <a:solidFill>
                  <a:schemeClr val="dk1"/>
                </a:solidFill>
                <a:latin typeface="Calibri"/>
                <a:ea typeface="Calibri"/>
                <a:cs typeface="Calibri"/>
                <a:sym typeface="Calibri"/>
              </a:rPr>
              <a:t>боловсруулах</a:t>
            </a:r>
            <a:r>
              <a:rPr lang="en-US" sz="2000" dirty="0" err="1">
                <a:solidFill>
                  <a:schemeClr val="dk1"/>
                </a:solidFill>
                <a:latin typeface="Calibri"/>
                <a:ea typeface="Calibri"/>
                <a:cs typeface="Calibri"/>
                <a:sym typeface="Calibri"/>
              </a:rPr>
              <a:t>аас</a:t>
            </a:r>
            <a:r>
              <a:rPr lang="en-US" sz="2000" dirty="0">
                <a:solidFill>
                  <a:schemeClr val="dk1"/>
                </a:solidFill>
                <a:latin typeface="Calibri"/>
                <a:ea typeface="Calibri"/>
                <a:cs typeface="Calibri"/>
                <a:sym typeface="Calibri"/>
              </a:rPr>
              <a:t> </a:t>
            </a:r>
            <a:r>
              <a:rPr lang="en-US" sz="2000" dirty="0" err="1">
                <a:solidFill>
                  <a:schemeClr val="dk1"/>
                </a:solidFill>
                <a:latin typeface="Calibri"/>
                <a:ea typeface="Calibri"/>
                <a:cs typeface="Calibri"/>
                <a:sym typeface="Calibri"/>
              </a:rPr>
              <a:t>хамааран</a:t>
            </a:r>
            <a:r>
              <a:rPr lang="en-US" sz="2000" dirty="0">
                <a:solidFill>
                  <a:schemeClr val="dk1"/>
                </a:solidFill>
                <a:latin typeface="Calibri"/>
                <a:ea typeface="Calibri"/>
                <a:cs typeface="Calibri"/>
                <a:sym typeface="Calibri"/>
              </a:rPr>
              <a:t> </a:t>
            </a:r>
            <a:r>
              <a:rPr lang="en-US" sz="2000" b="1" dirty="0" err="1">
                <a:solidFill>
                  <a:schemeClr val="dk1"/>
                </a:solidFill>
                <a:latin typeface="Calibri"/>
                <a:ea typeface="Calibri"/>
                <a:cs typeface="Calibri"/>
                <a:sym typeface="Calibri"/>
              </a:rPr>
              <a:t>мэдээллийн</a:t>
            </a:r>
            <a:r>
              <a:rPr lang="en-US" sz="2000" dirty="0">
                <a:solidFill>
                  <a:schemeClr val="dk1"/>
                </a:solidFill>
                <a:latin typeface="Calibri"/>
                <a:ea typeface="Calibri"/>
                <a:cs typeface="Calibri"/>
                <a:sym typeface="Calibri"/>
              </a:rPr>
              <a:t> </a:t>
            </a:r>
            <a:r>
              <a:rPr lang="en-US" sz="2000" dirty="0" err="1">
                <a:solidFill>
                  <a:schemeClr val="dk1"/>
                </a:solidFill>
                <a:latin typeface="Calibri"/>
                <a:ea typeface="Calibri"/>
                <a:cs typeface="Calibri"/>
                <a:sym typeface="Calibri"/>
              </a:rPr>
              <a:t>утга</a:t>
            </a:r>
            <a:r>
              <a:rPr lang="en-US" sz="2000" dirty="0">
                <a:solidFill>
                  <a:schemeClr val="dk1"/>
                </a:solidFill>
                <a:latin typeface="Calibri"/>
                <a:ea typeface="Calibri"/>
                <a:cs typeface="Calibri"/>
                <a:sym typeface="Calibri"/>
              </a:rPr>
              <a:t>, </a:t>
            </a:r>
            <a:r>
              <a:rPr lang="en-US" sz="2000" b="1" dirty="0" err="1">
                <a:solidFill>
                  <a:schemeClr val="dk1"/>
                </a:solidFill>
                <a:latin typeface="Calibri"/>
                <a:ea typeface="Calibri"/>
                <a:cs typeface="Calibri"/>
                <a:sym typeface="Calibri"/>
              </a:rPr>
              <a:t>үнэ</a:t>
            </a:r>
            <a:r>
              <a:rPr lang="en-US" sz="2000" b="1" dirty="0">
                <a:solidFill>
                  <a:schemeClr val="dk1"/>
                </a:solidFill>
                <a:latin typeface="Calibri"/>
                <a:ea typeface="Calibri"/>
                <a:cs typeface="Calibri"/>
                <a:sym typeface="Calibri"/>
              </a:rPr>
              <a:t> </a:t>
            </a:r>
            <a:r>
              <a:rPr lang="en-US" sz="2000" b="1" dirty="0" err="1">
                <a:solidFill>
                  <a:schemeClr val="dk1"/>
                </a:solidFill>
                <a:latin typeface="Calibri"/>
                <a:ea typeface="Calibri"/>
                <a:cs typeface="Calibri"/>
                <a:sym typeface="Calibri"/>
              </a:rPr>
              <a:t>цэнэ</a:t>
            </a:r>
            <a:r>
              <a:rPr lang="en-US" sz="2000" dirty="0">
                <a:solidFill>
                  <a:schemeClr val="dk1"/>
                </a:solidFill>
                <a:latin typeface="Calibri"/>
                <a:ea typeface="Calibri"/>
                <a:cs typeface="Calibri"/>
                <a:sym typeface="Calibri"/>
              </a:rPr>
              <a:t>, </a:t>
            </a:r>
            <a:r>
              <a:rPr lang="en-US" sz="2000" dirty="0" err="1">
                <a:solidFill>
                  <a:schemeClr val="dk1"/>
                </a:solidFill>
                <a:latin typeface="Calibri"/>
                <a:ea typeface="Calibri"/>
                <a:cs typeface="Calibri"/>
                <a:sym typeface="Calibri"/>
              </a:rPr>
              <a:t>хэрэглээ</a:t>
            </a:r>
            <a:r>
              <a:rPr lang="en-US" sz="2000" dirty="0">
                <a:solidFill>
                  <a:schemeClr val="dk1"/>
                </a:solidFill>
                <a:latin typeface="Calibri"/>
                <a:ea typeface="Calibri"/>
                <a:cs typeface="Calibri"/>
                <a:sym typeface="Calibri"/>
              </a:rPr>
              <a:t> </a:t>
            </a:r>
            <a:r>
              <a:rPr lang="en-US" sz="2000" dirty="0" err="1">
                <a:solidFill>
                  <a:schemeClr val="dk1"/>
                </a:solidFill>
                <a:latin typeface="Calibri"/>
                <a:ea typeface="Calibri"/>
                <a:cs typeface="Calibri"/>
                <a:sym typeface="Calibri"/>
              </a:rPr>
              <a:t>өөрчлөгдөж</a:t>
            </a:r>
            <a:r>
              <a:rPr lang="en-US" sz="2000" dirty="0">
                <a:solidFill>
                  <a:schemeClr val="dk1"/>
                </a:solidFill>
                <a:latin typeface="Calibri"/>
                <a:ea typeface="Calibri"/>
                <a:cs typeface="Calibri"/>
                <a:sym typeface="Calibri"/>
              </a:rPr>
              <a:t> </a:t>
            </a:r>
            <a:r>
              <a:rPr lang="en-US" sz="2000" dirty="0" err="1">
                <a:solidFill>
                  <a:schemeClr val="dk1"/>
                </a:solidFill>
                <a:latin typeface="Calibri"/>
                <a:ea typeface="Calibri"/>
                <a:cs typeface="Calibri"/>
                <a:sym typeface="Calibri"/>
              </a:rPr>
              <a:t>байдаг</a:t>
            </a:r>
            <a:endParaRPr sz="2000" dirty="0">
              <a:solidFill>
                <a:schemeClr val="dk1"/>
              </a:solidFill>
              <a:latin typeface="Calibri"/>
              <a:ea typeface="Calibri"/>
              <a:cs typeface="Calibri"/>
              <a:sym typeface="Calibri"/>
            </a:endParaRPr>
          </a:p>
        </p:txBody>
      </p:sp>
      <p:sp>
        <p:nvSpPr>
          <p:cNvPr id="2" name="Slide Number Placeholder 1">
            <a:extLst>
              <a:ext uri="{FF2B5EF4-FFF2-40B4-BE49-F238E27FC236}">
                <a16:creationId xmlns:a16="http://schemas.microsoft.com/office/drawing/2014/main" id="{512EA9B4-1D6E-5384-AFCD-87C32C211A24}"/>
              </a:ext>
            </a:extLst>
          </p:cNvPr>
          <p:cNvSpPr>
            <a:spLocks noGrp="1"/>
          </p:cNvSpPr>
          <p:nvPr>
            <p:ph type="sldNum" idx="12"/>
          </p:nvPr>
        </p:nvSpPr>
        <p:spPr/>
        <p:txBody>
          <a:bodyPr/>
          <a:lstStyle/>
          <a:p>
            <a:fld id="{00000000-1234-1234-1234-123412341234}" type="slidenum">
              <a:rPr lang="en" smtClean="0"/>
              <a:pPr/>
              <a:t>9</a:t>
            </a:fld>
            <a:endParaRPr lang="en" dirty="0"/>
          </a:p>
        </p:txBody>
      </p:sp>
      <p:sp>
        <p:nvSpPr>
          <p:cNvPr id="4" name="TextBox 3">
            <a:extLst>
              <a:ext uri="{FF2B5EF4-FFF2-40B4-BE49-F238E27FC236}">
                <a16:creationId xmlns:a16="http://schemas.microsoft.com/office/drawing/2014/main" id="{EF03F3D4-F45E-D91F-D5F9-8EBF2F13D76E}"/>
              </a:ext>
            </a:extLst>
          </p:cNvPr>
          <p:cNvSpPr txBox="1"/>
          <p:nvPr/>
        </p:nvSpPr>
        <p:spPr>
          <a:xfrm>
            <a:off x="4209333" y="5706005"/>
            <a:ext cx="4572000" cy="307777"/>
          </a:xfrm>
          <a:prstGeom prst="rect">
            <a:avLst/>
          </a:prstGeom>
          <a:noFill/>
        </p:spPr>
        <p:txBody>
          <a:bodyPr wrap="square">
            <a:spAutoFit/>
          </a:bodyPr>
          <a:lstStyle/>
          <a:p>
            <a:pPr marL="0" marR="0" algn="r">
              <a:spcBef>
                <a:spcPts val="0"/>
              </a:spcBef>
              <a:spcAft>
                <a:spcPts val="1000"/>
              </a:spcAft>
            </a:pPr>
            <a:r>
              <a:rPr lang="mn-MN" sz="1400" i="1" u="sng" dirty="0">
                <a:solidFill>
                  <a:srgbClr val="0E2841"/>
                </a:solidFill>
                <a:effectLst/>
                <a:latin typeface="Times New Roman" panose="02020603050405020304" pitchFamily="18" charset="0"/>
                <a:ea typeface="Aptos" panose="020B0004020202020204" pitchFamily="34" charset="0"/>
                <a:cs typeface="Times New Roman" panose="02020603050405020304" pitchFamily="18" charset="0"/>
              </a:rPr>
              <a:t>Эх сурвалж: </a:t>
            </a:r>
            <a:r>
              <a:rPr lang="mn-MN" sz="1400" i="1" u="none" strike="noStrike" dirty="0">
                <a:solidFill>
                  <a:srgbClr val="0E2841"/>
                </a:solidFill>
                <a:effectLst/>
                <a:latin typeface="Times New Roman" panose="02020603050405020304" pitchFamily="18" charset="0"/>
                <a:ea typeface="Aptos" panose="020B0004020202020204" pitchFamily="34" charset="0"/>
                <a:cs typeface="Times New Roman" panose="02020603050405020304" pitchFamily="18" charset="0"/>
              </a:rPr>
              <a:t>(Ralph M. Stair, 2018)</a:t>
            </a:r>
            <a:endParaRPr lang="en-US" sz="1400" i="1" dirty="0">
              <a:solidFill>
                <a:srgbClr val="0E2841"/>
              </a:solidFill>
              <a:effectLst/>
              <a:latin typeface="Times New Roman" panose="02020603050405020304" pitchFamily="18" charset="0"/>
              <a:ea typeface="Aptos" panose="020B0004020202020204" pitchFamily="34" charset="0"/>
              <a:cs typeface="Times New Roman" panose="02020603050405020304"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60" name="Google Shape;160;p12"/>
          <p:cNvSpPr txBox="1">
            <a:spLocks noGrp="1"/>
          </p:cNvSpPr>
          <p:nvPr>
            <p:ph type="body" idx="1"/>
          </p:nvPr>
        </p:nvSpPr>
        <p:spPr>
          <a:xfrm>
            <a:off x="300831" y="945357"/>
            <a:ext cx="8480502" cy="3933384"/>
          </a:xfrm>
          <a:prstGeom prst="rect">
            <a:avLst/>
          </a:prstGeom>
          <a:noFill/>
          <a:ln>
            <a:noFill/>
          </a:ln>
        </p:spPr>
        <p:txBody>
          <a:bodyPr spcFirstLastPara="1" wrap="square" lIns="0" tIns="0" rIns="0" bIns="0" anchor="t" anchorCtr="0">
            <a:spAutoFit/>
          </a:bodyPr>
          <a:lstStyle/>
          <a:p>
            <a:pPr marL="171450" lvl="0" indent="-171450" algn="l" rtl="0">
              <a:lnSpc>
                <a:spcPct val="95000"/>
              </a:lnSpc>
              <a:spcBef>
                <a:spcPts val="0"/>
              </a:spcBef>
              <a:spcAft>
                <a:spcPts val="0"/>
              </a:spcAft>
              <a:buSzPts val="2000"/>
              <a:buChar char="•"/>
            </a:pPr>
            <a:r>
              <a:rPr lang="en-US" sz="2000" b="1" dirty="0" err="1">
                <a:solidFill>
                  <a:schemeClr val="dk1"/>
                </a:solidFill>
                <a:latin typeface="Arial"/>
                <a:ea typeface="Arial"/>
                <a:cs typeface="Arial"/>
                <a:sym typeface="Arial"/>
              </a:rPr>
              <a:t>Мэдээлэл</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нь</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цогц</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боловсруулагдсан</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эмхлэгдсэн</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шинжлэгдсэн</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үнэлэгдсэн</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өгөгдлийн</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цуглуулга</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юм</a:t>
            </a:r>
            <a:r>
              <a:rPr lang="en-US" sz="2000" dirty="0">
                <a:solidFill>
                  <a:schemeClr val="dk1"/>
                </a:solidFill>
                <a:latin typeface="Arial"/>
                <a:ea typeface="Arial"/>
                <a:cs typeface="Arial"/>
                <a:sym typeface="Arial"/>
              </a:rPr>
              <a:t>.</a:t>
            </a:r>
            <a:endParaRPr sz="2000" dirty="0"/>
          </a:p>
          <a:p>
            <a:pPr marL="0" lvl="0" indent="0" algn="r" rtl="0">
              <a:lnSpc>
                <a:spcPct val="95000"/>
              </a:lnSpc>
              <a:spcBef>
                <a:spcPts val="1200"/>
              </a:spcBef>
              <a:spcAft>
                <a:spcPts val="0"/>
              </a:spcAft>
              <a:buSzPts val="2000"/>
              <a:buNone/>
            </a:pPr>
            <a:r>
              <a:rPr lang="en-US" sz="2000" dirty="0">
                <a:solidFill>
                  <a:schemeClr val="dk1"/>
                </a:solidFill>
                <a:latin typeface="Arial"/>
                <a:ea typeface="Arial"/>
                <a:cs typeface="Arial"/>
                <a:sym typeface="Arial"/>
              </a:rPr>
              <a:t>ХЭРЭГЛЭГЧДИЙГ ТОГТМОЛ </a:t>
            </a:r>
            <a:r>
              <a:rPr lang="en-US" sz="2000" b="1" dirty="0">
                <a:solidFill>
                  <a:schemeClr val="dk1"/>
                </a:solidFill>
                <a:latin typeface="Arial"/>
                <a:ea typeface="Arial"/>
                <a:cs typeface="Arial"/>
                <a:sym typeface="Arial"/>
              </a:rPr>
              <a:t>ҮНЭ ЦЭНЭТЭЙ МЭДЭЭЛЛЭЭР </a:t>
            </a:r>
            <a:r>
              <a:rPr lang="en-US" sz="2000" dirty="0">
                <a:solidFill>
                  <a:schemeClr val="dk1"/>
                </a:solidFill>
                <a:latin typeface="Arial"/>
                <a:ea typeface="Arial"/>
                <a:cs typeface="Arial"/>
                <a:sym typeface="Arial"/>
              </a:rPr>
              <a:t>ХАНГАХ </a:t>
            </a:r>
            <a:endParaRPr sz="2000" dirty="0"/>
          </a:p>
          <a:p>
            <a:pPr marL="171450" lvl="0" indent="-171450" algn="l" rtl="0">
              <a:lnSpc>
                <a:spcPct val="95000"/>
              </a:lnSpc>
              <a:spcBef>
                <a:spcPts val="1200"/>
              </a:spcBef>
              <a:spcAft>
                <a:spcPts val="0"/>
              </a:spcAft>
              <a:buSzPts val="2000"/>
              <a:buChar char="•"/>
            </a:pPr>
            <a:r>
              <a:rPr lang="en-US" sz="2000" dirty="0" err="1">
                <a:solidFill>
                  <a:schemeClr val="dk1"/>
                </a:solidFill>
                <a:latin typeface="Arial"/>
                <a:ea typeface="Arial"/>
                <a:cs typeface="Arial"/>
                <a:sym typeface="Arial"/>
              </a:rPr>
              <a:t>Үнэ</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цэнэтэй</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мэдээллийн</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шинж</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чанарууд</a:t>
            </a:r>
            <a:endParaRPr sz="2000" dirty="0"/>
          </a:p>
          <a:p>
            <a:pPr marL="571500" lvl="2" indent="-127000" algn="l" rtl="0">
              <a:lnSpc>
                <a:spcPct val="95000"/>
              </a:lnSpc>
              <a:spcBef>
                <a:spcPts val="0"/>
              </a:spcBef>
              <a:spcAft>
                <a:spcPts val="0"/>
              </a:spcAft>
              <a:buSzPts val="2000"/>
              <a:buChar char="-"/>
            </a:pPr>
            <a:r>
              <a:rPr lang="en-US" sz="1600" dirty="0" err="1">
                <a:solidFill>
                  <a:schemeClr val="dk1"/>
                </a:solidFill>
                <a:latin typeface="Arial"/>
                <a:ea typeface="Arial"/>
                <a:cs typeface="Arial"/>
                <a:sym typeface="Arial"/>
              </a:rPr>
              <a:t>Хандаж</a:t>
            </a:r>
            <a:r>
              <a:rPr lang="en-US" sz="1600" dirty="0">
                <a:solidFill>
                  <a:schemeClr val="dk1"/>
                </a:solidFill>
                <a:latin typeface="Arial"/>
                <a:ea typeface="Arial"/>
                <a:cs typeface="Arial"/>
                <a:sym typeface="Arial"/>
              </a:rPr>
              <a:t> </a:t>
            </a:r>
            <a:r>
              <a:rPr lang="en-US" sz="1600" dirty="0" err="1">
                <a:solidFill>
                  <a:schemeClr val="dk1"/>
                </a:solidFill>
                <a:latin typeface="Arial"/>
                <a:ea typeface="Arial"/>
                <a:cs typeface="Arial"/>
                <a:sym typeface="Arial"/>
              </a:rPr>
              <a:t>болохуйц</a:t>
            </a:r>
            <a:r>
              <a:rPr lang="en-US" sz="1600" dirty="0">
                <a:solidFill>
                  <a:schemeClr val="dk1"/>
                </a:solidFill>
                <a:latin typeface="Arial"/>
                <a:ea typeface="Arial"/>
                <a:cs typeface="Arial"/>
                <a:sym typeface="Arial"/>
              </a:rPr>
              <a:t> </a:t>
            </a:r>
            <a:endParaRPr sz="1600" dirty="0"/>
          </a:p>
          <a:p>
            <a:pPr marL="571500" lvl="2" indent="-127000" algn="l" rtl="0">
              <a:lnSpc>
                <a:spcPct val="95000"/>
              </a:lnSpc>
              <a:spcBef>
                <a:spcPts val="0"/>
              </a:spcBef>
              <a:spcAft>
                <a:spcPts val="0"/>
              </a:spcAft>
              <a:buSzPts val="2000"/>
              <a:buChar char="-"/>
            </a:pPr>
            <a:r>
              <a:rPr lang="en-US" sz="1600" dirty="0" err="1">
                <a:solidFill>
                  <a:schemeClr val="dk1"/>
                </a:solidFill>
                <a:latin typeface="Arial"/>
                <a:ea typeface="Arial"/>
                <a:cs typeface="Arial"/>
                <a:sym typeface="Arial"/>
              </a:rPr>
              <a:t>Үнэн</a:t>
            </a:r>
            <a:r>
              <a:rPr lang="en-US" sz="1600" dirty="0">
                <a:solidFill>
                  <a:schemeClr val="dk1"/>
                </a:solidFill>
                <a:latin typeface="Arial"/>
                <a:ea typeface="Arial"/>
                <a:cs typeface="Arial"/>
                <a:sym typeface="Arial"/>
              </a:rPr>
              <a:t> </a:t>
            </a:r>
            <a:r>
              <a:rPr lang="en-US" sz="1600" dirty="0" err="1">
                <a:solidFill>
                  <a:schemeClr val="dk1"/>
                </a:solidFill>
                <a:latin typeface="Arial"/>
                <a:ea typeface="Arial"/>
                <a:cs typeface="Arial"/>
                <a:sym typeface="Arial"/>
              </a:rPr>
              <a:t>зөв</a:t>
            </a:r>
            <a:r>
              <a:rPr lang="en-US" sz="1600" dirty="0">
                <a:solidFill>
                  <a:schemeClr val="dk1"/>
                </a:solidFill>
                <a:latin typeface="Arial"/>
                <a:ea typeface="Arial"/>
                <a:cs typeface="Arial"/>
                <a:sym typeface="Arial"/>
              </a:rPr>
              <a:t> </a:t>
            </a:r>
            <a:r>
              <a:rPr lang="en-US" sz="1600" dirty="0" err="1">
                <a:solidFill>
                  <a:schemeClr val="dk1"/>
                </a:solidFill>
                <a:latin typeface="Arial"/>
                <a:ea typeface="Arial"/>
                <a:cs typeface="Arial"/>
                <a:sym typeface="Arial"/>
              </a:rPr>
              <a:t>байх</a:t>
            </a:r>
            <a:r>
              <a:rPr lang="en-US" sz="1600" dirty="0">
                <a:solidFill>
                  <a:schemeClr val="dk1"/>
                </a:solidFill>
                <a:latin typeface="Arial"/>
                <a:ea typeface="Arial"/>
                <a:cs typeface="Arial"/>
                <a:sym typeface="Arial"/>
              </a:rPr>
              <a:t> </a:t>
            </a:r>
            <a:endParaRPr sz="1600" dirty="0">
              <a:solidFill>
                <a:schemeClr val="dk1"/>
              </a:solidFill>
              <a:latin typeface="Arial"/>
              <a:ea typeface="Arial"/>
              <a:cs typeface="Arial"/>
              <a:sym typeface="Arial"/>
            </a:endParaRPr>
          </a:p>
          <a:p>
            <a:pPr marL="571500" lvl="2" indent="-127000" algn="l" rtl="0">
              <a:lnSpc>
                <a:spcPct val="95000"/>
              </a:lnSpc>
              <a:spcBef>
                <a:spcPts val="0"/>
              </a:spcBef>
              <a:spcAft>
                <a:spcPts val="0"/>
              </a:spcAft>
              <a:buSzPts val="2000"/>
              <a:buChar char="-"/>
            </a:pPr>
            <a:r>
              <a:rPr lang="en-US" sz="1600" dirty="0" err="1">
                <a:solidFill>
                  <a:schemeClr val="dk1"/>
                </a:solidFill>
                <a:latin typeface="Arial"/>
                <a:ea typeface="Arial"/>
                <a:cs typeface="Arial"/>
                <a:sym typeface="Arial"/>
              </a:rPr>
              <a:t>Бүрэн</a:t>
            </a:r>
            <a:r>
              <a:rPr lang="en-US" sz="1600" dirty="0">
                <a:solidFill>
                  <a:schemeClr val="dk1"/>
                </a:solidFill>
                <a:latin typeface="Arial"/>
                <a:ea typeface="Arial"/>
                <a:cs typeface="Arial"/>
                <a:sym typeface="Arial"/>
              </a:rPr>
              <a:t> </a:t>
            </a:r>
            <a:r>
              <a:rPr lang="en-US" sz="1600" dirty="0" err="1">
                <a:solidFill>
                  <a:schemeClr val="dk1"/>
                </a:solidFill>
                <a:latin typeface="Arial"/>
                <a:ea typeface="Arial"/>
                <a:cs typeface="Arial"/>
                <a:sym typeface="Arial"/>
              </a:rPr>
              <a:t>гүйцэд</a:t>
            </a:r>
            <a:r>
              <a:rPr lang="en-US" sz="1600" dirty="0">
                <a:solidFill>
                  <a:schemeClr val="dk1"/>
                </a:solidFill>
                <a:latin typeface="Arial"/>
                <a:ea typeface="Arial"/>
                <a:cs typeface="Arial"/>
                <a:sym typeface="Arial"/>
              </a:rPr>
              <a:t> </a:t>
            </a:r>
            <a:endParaRPr sz="1600" dirty="0"/>
          </a:p>
          <a:p>
            <a:pPr marL="571500" lvl="2" indent="-127000" algn="l" rtl="0">
              <a:lnSpc>
                <a:spcPct val="95000"/>
              </a:lnSpc>
              <a:spcBef>
                <a:spcPts val="0"/>
              </a:spcBef>
              <a:spcAft>
                <a:spcPts val="0"/>
              </a:spcAft>
              <a:buSzPts val="2000"/>
              <a:buChar char="-"/>
            </a:pPr>
            <a:r>
              <a:rPr lang="en-US" sz="1600" dirty="0" err="1">
                <a:solidFill>
                  <a:schemeClr val="dk1"/>
                </a:solidFill>
                <a:latin typeface="Arial"/>
                <a:ea typeface="Arial"/>
                <a:cs typeface="Arial"/>
                <a:sym typeface="Arial"/>
              </a:rPr>
              <a:t>Уян</a:t>
            </a:r>
            <a:r>
              <a:rPr lang="en-US" sz="1600" dirty="0">
                <a:solidFill>
                  <a:schemeClr val="dk1"/>
                </a:solidFill>
                <a:latin typeface="Arial"/>
                <a:ea typeface="Arial"/>
                <a:cs typeface="Arial"/>
                <a:sym typeface="Arial"/>
              </a:rPr>
              <a:t> </a:t>
            </a:r>
            <a:r>
              <a:rPr lang="en-US" sz="1600" dirty="0" err="1">
                <a:solidFill>
                  <a:schemeClr val="dk1"/>
                </a:solidFill>
                <a:latin typeface="Arial"/>
                <a:ea typeface="Arial"/>
                <a:cs typeface="Arial"/>
                <a:sym typeface="Arial"/>
              </a:rPr>
              <a:t>хатан</a:t>
            </a:r>
            <a:r>
              <a:rPr lang="en-US" sz="1600" dirty="0">
                <a:solidFill>
                  <a:schemeClr val="dk1"/>
                </a:solidFill>
                <a:latin typeface="Arial"/>
                <a:ea typeface="Arial"/>
                <a:cs typeface="Arial"/>
                <a:sym typeface="Arial"/>
              </a:rPr>
              <a:t> </a:t>
            </a:r>
            <a:endParaRPr sz="1600" dirty="0"/>
          </a:p>
          <a:p>
            <a:pPr marL="571500" lvl="2" indent="-127000" algn="l" rtl="0">
              <a:lnSpc>
                <a:spcPct val="95000"/>
              </a:lnSpc>
              <a:spcBef>
                <a:spcPts val="0"/>
              </a:spcBef>
              <a:spcAft>
                <a:spcPts val="0"/>
              </a:spcAft>
              <a:buSzPts val="2000"/>
              <a:buChar char="-"/>
            </a:pPr>
            <a:r>
              <a:rPr lang="en-US" sz="1600" dirty="0" err="1">
                <a:solidFill>
                  <a:schemeClr val="dk1"/>
                </a:solidFill>
                <a:latin typeface="Arial"/>
                <a:ea typeface="Arial"/>
                <a:cs typeface="Arial"/>
                <a:sym typeface="Arial"/>
              </a:rPr>
              <a:t>Хамгаалагдсан</a:t>
            </a:r>
            <a:endParaRPr sz="1600" dirty="0"/>
          </a:p>
          <a:p>
            <a:pPr marL="571500" lvl="2" indent="-127000" algn="l" rtl="0">
              <a:lnSpc>
                <a:spcPct val="95000"/>
              </a:lnSpc>
              <a:spcBef>
                <a:spcPts val="0"/>
              </a:spcBef>
              <a:spcAft>
                <a:spcPts val="0"/>
              </a:spcAft>
              <a:buSzPts val="2000"/>
              <a:buChar char="-"/>
            </a:pPr>
            <a:r>
              <a:rPr lang="en-US" sz="1600" dirty="0" err="1">
                <a:solidFill>
                  <a:schemeClr val="dk1"/>
                </a:solidFill>
                <a:latin typeface="Arial"/>
                <a:ea typeface="Arial"/>
                <a:cs typeface="Arial"/>
                <a:sym typeface="Arial"/>
              </a:rPr>
              <a:t>Цаг</a:t>
            </a:r>
            <a:r>
              <a:rPr lang="en-US" sz="1600" dirty="0">
                <a:solidFill>
                  <a:schemeClr val="dk1"/>
                </a:solidFill>
                <a:latin typeface="Arial"/>
                <a:ea typeface="Arial"/>
                <a:cs typeface="Arial"/>
                <a:sym typeface="Arial"/>
              </a:rPr>
              <a:t> </a:t>
            </a:r>
            <a:r>
              <a:rPr lang="en-US" sz="1600" dirty="0" err="1">
                <a:solidFill>
                  <a:schemeClr val="dk1"/>
                </a:solidFill>
                <a:latin typeface="Arial"/>
                <a:ea typeface="Arial"/>
                <a:cs typeface="Arial"/>
                <a:sym typeface="Arial"/>
              </a:rPr>
              <a:t>үеэ</a:t>
            </a:r>
            <a:r>
              <a:rPr lang="en-US" sz="1600" dirty="0">
                <a:solidFill>
                  <a:schemeClr val="dk1"/>
                </a:solidFill>
                <a:latin typeface="Arial"/>
                <a:ea typeface="Arial"/>
                <a:cs typeface="Arial"/>
                <a:sym typeface="Arial"/>
              </a:rPr>
              <a:t> </a:t>
            </a:r>
            <a:r>
              <a:rPr lang="en-US" sz="1600" dirty="0" err="1">
                <a:solidFill>
                  <a:schemeClr val="dk1"/>
                </a:solidFill>
                <a:latin typeface="Arial"/>
                <a:ea typeface="Arial"/>
                <a:cs typeface="Arial"/>
                <a:sym typeface="Arial"/>
              </a:rPr>
              <a:t>олсон</a:t>
            </a:r>
            <a:r>
              <a:rPr lang="en-US" sz="1600" dirty="0">
                <a:solidFill>
                  <a:schemeClr val="dk1"/>
                </a:solidFill>
                <a:latin typeface="Arial"/>
                <a:ea typeface="Arial"/>
                <a:cs typeface="Arial"/>
                <a:sym typeface="Arial"/>
              </a:rPr>
              <a:t> </a:t>
            </a:r>
            <a:endParaRPr sz="1600" dirty="0"/>
          </a:p>
          <a:p>
            <a:pPr marL="571500" lvl="2" indent="-127000" algn="l" rtl="0">
              <a:lnSpc>
                <a:spcPct val="95000"/>
              </a:lnSpc>
              <a:spcBef>
                <a:spcPts val="0"/>
              </a:spcBef>
              <a:spcAft>
                <a:spcPts val="0"/>
              </a:spcAft>
              <a:buSzPts val="2000"/>
              <a:buChar char="-"/>
            </a:pPr>
            <a:r>
              <a:rPr lang="en-US" sz="1600" dirty="0" err="1">
                <a:solidFill>
                  <a:schemeClr val="dk1"/>
                </a:solidFill>
                <a:latin typeface="Arial"/>
                <a:ea typeface="Arial"/>
                <a:cs typeface="Arial"/>
                <a:sym typeface="Arial"/>
              </a:rPr>
              <a:t>Баталгатай</a:t>
            </a:r>
            <a:endParaRPr sz="1600" dirty="0"/>
          </a:p>
          <a:p>
            <a:pPr marL="571500" lvl="2" indent="0" algn="l" rtl="0">
              <a:lnSpc>
                <a:spcPct val="95000"/>
              </a:lnSpc>
              <a:spcBef>
                <a:spcPts val="0"/>
              </a:spcBef>
              <a:spcAft>
                <a:spcPts val="0"/>
              </a:spcAft>
              <a:buSzPts val="2000"/>
              <a:buNone/>
            </a:pPr>
            <a:endParaRPr sz="1600" dirty="0">
              <a:solidFill>
                <a:schemeClr val="dk1"/>
              </a:solidFill>
              <a:latin typeface="Arial"/>
              <a:ea typeface="Arial"/>
              <a:cs typeface="Arial"/>
              <a:sym typeface="Arial"/>
            </a:endParaRPr>
          </a:p>
          <a:p>
            <a:pPr marL="171450" lvl="0" indent="-171450" algn="l" rtl="0">
              <a:lnSpc>
                <a:spcPct val="95000"/>
              </a:lnSpc>
              <a:spcBef>
                <a:spcPts val="0"/>
              </a:spcBef>
              <a:spcAft>
                <a:spcPts val="0"/>
              </a:spcAft>
              <a:buSzPts val="2000"/>
              <a:buChar char="•"/>
            </a:pPr>
            <a:r>
              <a:rPr lang="en-US" sz="2000" i="1" dirty="0" err="1">
                <a:solidFill>
                  <a:schemeClr val="dk1"/>
                </a:solidFill>
                <a:latin typeface="Arial"/>
                <a:ea typeface="Arial"/>
                <a:cs typeface="Arial"/>
                <a:sym typeface="Arial"/>
              </a:rPr>
              <a:t>Та</a:t>
            </a:r>
            <a:r>
              <a:rPr lang="en-US" sz="2000" i="1" dirty="0">
                <a:solidFill>
                  <a:schemeClr val="dk1"/>
                </a:solidFill>
                <a:latin typeface="Arial"/>
                <a:ea typeface="Arial"/>
                <a:cs typeface="Arial"/>
                <a:sym typeface="Arial"/>
              </a:rPr>
              <a:t>  </a:t>
            </a:r>
            <a:r>
              <a:rPr lang="mn-MN" sz="2000" i="1" dirty="0">
                <a:latin typeface="Arial"/>
                <a:ea typeface="Arial"/>
                <a:cs typeface="Arial"/>
                <a:sym typeface="Arial"/>
              </a:rPr>
              <a:t>өдөр тутамдаа ашигладаг </a:t>
            </a:r>
            <a:r>
              <a:rPr lang="en-US" sz="2000" i="1" dirty="0" err="1">
                <a:solidFill>
                  <a:schemeClr val="dk1"/>
                </a:solidFill>
                <a:latin typeface="Arial"/>
                <a:ea typeface="Arial"/>
                <a:cs typeface="Arial"/>
                <a:sym typeface="Arial"/>
              </a:rPr>
              <a:t>систем</a:t>
            </a:r>
            <a:r>
              <a:rPr lang="mn-MN" sz="2000" i="1" dirty="0">
                <a:solidFill>
                  <a:schemeClr val="dk1"/>
                </a:solidFill>
                <a:latin typeface="Arial"/>
                <a:ea typeface="Arial"/>
                <a:cs typeface="Arial"/>
                <a:sym typeface="Arial"/>
              </a:rPr>
              <a:t>үүдийн </a:t>
            </a:r>
            <a:r>
              <a:rPr lang="en-US" sz="2000" i="1" dirty="0" err="1">
                <a:solidFill>
                  <a:schemeClr val="dk1"/>
                </a:solidFill>
                <a:latin typeface="Arial"/>
                <a:ea typeface="Arial"/>
                <a:cs typeface="Arial"/>
                <a:sym typeface="Arial"/>
              </a:rPr>
              <a:t>хувьд</a:t>
            </a:r>
            <a:r>
              <a:rPr lang="en-US" sz="2000" i="1" dirty="0">
                <a:solidFill>
                  <a:schemeClr val="dk1"/>
                </a:solidFill>
                <a:latin typeface="Arial"/>
                <a:ea typeface="Arial"/>
                <a:cs typeface="Arial"/>
                <a:sym typeface="Arial"/>
              </a:rPr>
              <a:t> </a:t>
            </a:r>
            <a:r>
              <a:rPr lang="en-US" sz="2000" i="1" dirty="0" err="1">
                <a:solidFill>
                  <a:schemeClr val="dk1"/>
                </a:solidFill>
                <a:latin typeface="Arial"/>
                <a:ea typeface="Arial"/>
                <a:cs typeface="Arial"/>
                <a:sym typeface="Arial"/>
              </a:rPr>
              <a:t>хэр</a:t>
            </a:r>
            <a:r>
              <a:rPr lang="en-US" sz="2000" i="1" dirty="0">
                <a:solidFill>
                  <a:schemeClr val="dk1"/>
                </a:solidFill>
                <a:latin typeface="Arial"/>
                <a:ea typeface="Arial"/>
                <a:cs typeface="Arial"/>
                <a:sym typeface="Arial"/>
              </a:rPr>
              <a:t> </a:t>
            </a:r>
            <a:r>
              <a:rPr lang="en-US" sz="2000" i="1" dirty="0" err="1">
                <a:solidFill>
                  <a:schemeClr val="dk1"/>
                </a:solidFill>
                <a:latin typeface="Arial"/>
                <a:ea typeface="Arial"/>
                <a:cs typeface="Arial"/>
                <a:sym typeface="Arial"/>
              </a:rPr>
              <a:t>үнэ</a:t>
            </a:r>
            <a:r>
              <a:rPr lang="en-US" sz="2000" i="1" dirty="0">
                <a:solidFill>
                  <a:schemeClr val="dk1"/>
                </a:solidFill>
                <a:latin typeface="Arial"/>
                <a:ea typeface="Arial"/>
                <a:cs typeface="Arial"/>
                <a:sym typeface="Arial"/>
              </a:rPr>
              <a:t> </a:t>
            </a:r>
            <a:r>
              <a:rPr lang="en-US" sz="2000" i="1" dirty="0" err="1">
                <a:solidFill>
                  <a:schemeClr val="dk1"/>
                </a:solidFill>
                <a:latin typeface="Arial"/>
                <a:ea typeface="Arial"/>
                <a:cs typeface="Arial"/>
                <a:sym typeface="Arial"/>
              </a:rPr>
              <a:t>цэнэтэй</a:t>
            </a:r>
            <a:r>
              <a:rPr lang="en-US" sz="2000" i="1" dirty="0">
                <a:solidFill>
                  <a:schemeClr val="dk1"/>
                </a:solidFill>
                <a:latin typeface="Arial"/>
                <a:ea typeface="Arial"/>
                <a:cs typeface="Arial"/>
                <a:sym typeface="Arial"/>
              </a:rPr>
              <a:t> </a:t>
            </a:r>
            <a:r>
              <a:rPr lang="en-US" sz="2000" i="1" dirty="0" err="1">
                <a:solidFill>
                  <a:schemeClr val="dk1"/>
                </a:solidFill>
                <a:latin typeface="Arial"/>
                <a:ea typeface="Arial"/>
                <a:cs typeface="Arial"/>
                <a:sym typeface="Arial"/>
              </a:rPr>
              <a:t>мэдээллүүдийг</a:t>
            </a:r>
            <a:r>
              <a:rPr lang="en-US" sz="2000" i="1" dirty="0">
                <a:solidFill>
                  <a:schemeClr val="dk1"/>
                </a:solidFill>
                <a:latin typeface="Arial"/>
                <a:ea typeface="Arial"/>
                <a:cs typeface="Arial"/>
                <a:sym typeface="Arial"/>
              </a:rPr>
              <a:t> </a:t>
            </a:r>
            <a:r>
              <a:rPr lang="en-US" sz="2000" i="1" dirty="0" err="1">
                <a:solidFill>
                  <a:schemeClr val="dk1"/>
                </a:solidFill>
                <a:latin typeface="Arial"/>
                <a:ea typeface="Arial"/>
                <a:cs typeface="Arial"/>
                <a:sym typeface="Arial"/>
              </a:rPr>
              <a:t>авдаг</a:t>
            </a:r>
            <a:r>
              <a:rPr lang="en-US" sz="2000" i="1" dirty="0">
                <a:solidFill>
                  <a:schemeClr val="dk1"/>
                </a:solidFill>
                <a:latin typeface="Arial"/>
                <a:ea typeface="Arial"/>
                <a:cs typeface="Arial"/>
                <a:sym typeface="Arial"/>
              </a:rPr>
              <a:t> </a:t>
            </a:r>
            <a:r>
              <a:rPr lang="en-US" sz="2000" i="1" dirty="0" err="1">
                <a:solidFill>
                  <a:schemeClr val="dk1"/>
                </a:solidFill>
                <a:latin typeface="Arial"/>
                <a:ea typeface="Arial"/>
                <a:cs typeface="Arial"/>
                <a:sym typeface="Arial"/>
              </a:rPr>
              <a:t>вэ</a:t>
            </a:r>
            <a:r>
              <a:rPr lang="en-US" sz="2000" i="1" dirty="0">
                <a:solidFill>
                  <a:schemeClr val="dk1"/>
                </a:solidFill>
                <a:latin typeface="Arial"/>
                <a:ea typeface="Arial"/>
                <a:cs typeface="Arial"/>
                <a:sym typeface="Arial"/>
              </a:rPr>
              <a:t>?</a:t>
            </a:r>
            <a:endParaRPr sz="2000" dirty="0"/>
          </a:p>
        </p:txBody>
      </p:sp>
      <p:sp>
        <p:nvSpPr>
          <p:cNvPr id="161" name="Google Shape;161;p12"/>
          <p:cNvSpPr txBox="1">
            <a:spLocks noGrp="1"/>
          </p:cNvSpPr>
          <p:nvPr>
            <p:ph type="ftr" idx="11"/>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Introduction to information system</a:t>
            </a:r>
            <a:endParaRPr/>
          </a:p>
        </p:txBody>
      </p:sp>
      <p:sp>
        <p:nvSpPr>
          <p:cNvPr id="159" name="Google Shape;159;p12"/>
          <p:cNvSpPr txBox="1">
            <a:spLocks noGrp="1"/>
          </p:cNvSpPr>
          <p:nvPr>
            <p:ph type="title"/>
          </p:nvPr>
        </p:nvSpPr>
        <p:spPr>
          <a:xfrm>
            <a:off x="1634576" y="216211"/>
            <a:ext cx="7146758" cy="353174"/>
          </a:xfrm>
          <a:prstGeom prst="rect">
            <a:avLst/>
          </a:prstGeom>
          <a:noFill/>
          <a:ln>
            <a:noFill/>
          </a:ln>
        </p:spPr>
        <p:txBody>
          <a:bodyPr spcFirstLastPara="1" wrap="square" lIns="0" tIns="0" rIns="0" bIns="0" anchor="ctr" anchorCtr="0">
            <a:spAutoFit/>
          </a:bodyPr>
          <a:lstStyle/>
          <a:p>
            <a:pPr marL="0" lvl="0" indent="0" algn="l" rtl="0">
              <a:lnSpc>
                <a:spcPct val="85000"/>
              </a:lnSpc>
              <a:spcBef>
                <a:spcPts val="0"/>
              </a:spcBef>
              <a:spcAft>
                <a:spcPts val="0"/>
              </a:spcAft>
              <a:buClr>
                <a:schemeClr val="accent2"/>
              </a:buClr>
              <a:buSzPts val="2200"/>
              <a:buFont typeface="Arial"/>
              <a:buNone/>
            </a:pPr>
            <a:r>
              <a:rPr lang="en-US" b="1" dirty="0">
                <a:latin typeface="Arial"/>
                <a:ea typeface="Arial"/>
                <a:cs typeface="Arial"/>
                <a:sym typeface="Arial"/>
              </a:rPr>
              <a:t>ӨГӨГДӨЛ, </a:t>
            </a:r>
            <a:r>
              <a:rPr lang="en-US" b="1" u="sng" dirty="0">
                <a:latin typeface="Arial"/>
                <a:ea typeface="Arial"/>
                <a:cs typeface="Arial"/>
                <a:sym typeface="Arial"/>
              </a:rPr>
              <a:t>МЭДЭЭЛЭЛ</a:t>
            </a:r>
            <a:endParaRPr dirty="0">
              <a:latin typeface="Arial"/>
              <a:ea typeface="Arial"/>
              <a:cs typeface="Arial"/>
              <a:sym typeface="Arial"/>
            </a:endParaRPr>
          </a:p>
        </p:txBody>
      </p:sp>
      <p:sp>
        <p:nvSpPr>
          <p:cNvPr id="2" name="Slide Number Placeholder 1">
            <a:extLst>
              <a:ext uri="{FF2B5EF4-FFF2-40B4-BE49-F238E27FC236}">
                <a16:creationId xmlns:a16="http://schemas.microsoft.com/office/drawing/2014/main" id="{BB40DDF7-EF32-FB7E-7BAD-AF53D63CD364}"/>
              </a:ext>
            </a:extLst>
          </p:cNvPr>
          <p:cNvSpPr>
            <a:spLocks noGrp="1"/>
          </p:cNvSpPr>
          <p:nvPr>
            <p:ph type="sldNum" idx="12"/>
          </p:nvPr>
        </p:nvSpPr>
        <p:spPr/>
        <p:txBody>
          <a:bodyPr/>
          <a:lstStyle/>
          <a:p>
            <a:fld id="{00000000-1234-1234-1234-123412341234}" type="slidenum">
              <a:rPr lang="en" smtClean="0"/>
              <a:pPr/>
              <a:t>10</a:t>
            </a:fld>
            <a:endParaRPr lang="en"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65"/>
        <p:cNvGrpSpPr/>
        <p:nvPr/>
      </p:nvGrpSpPr>
      <p:grpSpPr>
        <a:xfrm>
          <a:off x="0" y="0"/>
          <a:ext cx="0" cy="0"/>
          <a:chOff x="0" y="0"/>
          <a:chExt cx="0" cy="0"/>
        </a:xfrm>
      </p:grpSpPr>
      <p:sp>
        <p:nvSpPr>
          <p:cNvPr id="166" name="Google Shape;166;p13"/>
          <p:cNvSpPr txBox="1">
            <a:spLocks noGrp="1"/>
          </p:cNvSpPr>
          <p:nvPr>
            <p:ph type="body" idx="1"/>
          </p:nvPr>
        </p:nvSpPr>
        <p:spPr>
          <a:xfrm>
            <a:off x="365125" y="5627660"/>
            <a:ext cx="5828506" cy="175433"/>
          </a:xfrm>
          <a:prstGeom prst="rect">
            <a:avLst/>
          </a:prstGeom>
          <a:noFill/>
          <a:ln>
            <a:noFill/>
          </a:ln>
        </p:spPr>
        <p:txBody>
          <a:bodyPr spcFirstLastPara="1" wrap="square" lIns="0" tIns="0" rIns="0" bIns="0" anchor="t" anchorCtr="0">
            <a:spAutoFit/>
          </a:bodyPr>
          <a:lstStyle/>
          <a:p>
            <a:pPr marL="0" lvl="0" indent="0" algn="l" rtl="0">
              <a:lnSpc>
                <a:spcPct val="95000"/>
              </a:lnSpc>
              <a:spcBef>
                <a:spcPts val="0"/>
              </a:spcBef>
              <a:spcAft>
                <a:spcPts val="0"/>
              </a:spcAft>
              <a:buSzPts val="1600"/>
              <a:buNone/>
            </a:pPr>
            <a:r>
              <a:rPr lang="en-US" sz="1200" i="1" dirty="0" err="1">
                <a:solidFill>
                  <a:schemeClr val="dk1"/>
                </a:solidFill>
                <a:latin typeface="Arial"/>
                <a:ea typeface="Arial"/>
                <a:cs typeface="Arial"/>
                <a:sym typeface="Arial"/>
              </a:rPr>
              <a:t>Эх</a:t>
            </a:r>
            <a:r>
              <a:rPr lang="en-US" sz="1200" i="1" dirty="0">
                <a:solidFill>
                  <a:schemeClr val="dk1"/>
                </a:solidFill>
                <a:latin typeface="Arial"/>
                <a:ea typeface="Arial"/>
                <a:cs typeface="Arial"/>
                <a:sym typeface="Arial"/>
              </a:rPr>
              <a:t> </a:t>
            </a:r>
            <a:r>
              <a:rPr lang="en-US" sz="1200" i="1" dirty="0" err="1">
                <a:solidFill>
                  <a:schemeClr val="dk1"/>
                </a:solidFill>
                <a:latin typeface="Arial"/>
                <a:ea typeface="Arial"/>
                <a:cs typeface="Arial"/>
                <a:sym typeface="Arial"/>
              </a:rPr>
              <a:t>сурвалж</a:t>
            </a:r>
            <a:r>
              <a:rPr lang="en-US" sz="1200" i="1" dirty="0">
                <a:solidFill>
                  <a:schemeClr val="dk1"/>
                </a:solidFill>
                <a:latin typeface="Arial"/>
                <a:ea typeface="Arial"/>
                <a:cs typeface="Arial"/>
                <a:sym typeface="Arial"/>
              </a:rPr>
              <a:t>: </a:t>
            </a:r>
            <a:r>
              <a:rPr lang="en-US" sz="1200" i="1" dirty="0" err="1">
                <a:solidFill>
                  <a:schemeClr val="dk1"/>
                </a:solidFill>
                <a:latin typeface="Arial"/>
                <a:ea typeface="Arial"/>
                <a:cs typeface="Arial"/>
                <a:sym typeface="Arial"/>
              </a:rPr>
              <a:t>Г.Амарсанаа</a:t>
            </a:r>
            <a:r>
              <a:rPr lang="en-US" sz="1200" i="1" dirty="0">
                <a:solidFill>
                  <a:schemeClr val="dk1"/>
                </a:solidFill>
                <a:latin typeface="Arial"/>
                <a:ea typeface="Arial"/>
                <a:cs typeface="Arial"/>
                <a:sym typeface="Arial"/>
              </a:rPr>
              <a:t> (IoT </a:t>
            </a:r>
            <a:r>
              <a:rPr lang="en-US" sz="1200" i="1" dirty="0" err="1">
                <a:solidFill>
                  <a:schemeClr val="dk1"/>
                </a:solidFill>
                <a:latin typeface="Arial"/>
                <a:ea typeface="Arial"/>
                <a:cs typeface="Arial"/>
                <a:sym typeface="Arial"/>
              </a:rPr>
              <a:t>бий</a:t>
            </a:r>
            <a:r>
              <a:rPr lang="en-US" sz="1200" i="1" dirty="0">
                <a:solidFill>
                  <a:schemeClr val="dk1"/>
                </a:solidFill>
                <a:latin typeface="Arial"/>
                <a:ea typeface="Arial"/>
                <a:cs typeface="Arial"/>
                <a:sym typeface="Arial"/>
              </a:rPr>
              <a:t> </a:t>
            </a:r>
            <a:r>
              <a:rPr lang="en-US" sz="1200" i="1" dirty="0" err="1">
                <a:solidFill>
                  <a:schemeClr val="dk1"/>
                </a:solidFill>
                <a:latin typeface="Arial"/>
                <a:ea typeface="Arial"/>
                <a:cs typeface="Arial"/>
                <a:sym typeface="Arial"/>
              </a:rPr>
              <a:t>болгож</a:t>
            </a:r>
            <a:r>
              <a:rPr lang="en-US" sz="1200" i="1" dirty="0">
                <a:solidFill>
                  <a:schemeClr val="dk1"/>
                </a:solidFill>
                <a:latin typeface="Arial"/>
                <a:ea typeface="Arial"/>
                <a:cs typeface="Arial"/>
                <a:sym typeface="Arial"/>
              </a:rPr>
              <a:t> </a:t>
            </a:r>
            <a:r>
              <a:rPr lang="en-US" sz="1200" i="1" dirty="0" err="1">
                <a:solidFill>
                  <a:schemeClr val="dk1"/>
                </a:solidFill>
                <a:latin typeface="Arial"/>
                <a:ea typeface="Arial"/>
                <a:cs typeface="Arial"/>
                <a:sym typeface="Arial"/>
              </a:rPr>
              <a:t>буй</a:t>
            </a:r>
            <a:r>
              <a:rPr lang="en-US" sz="1200" i="1" dirty="0">
                <a:solidFill>
                  <a:schemeClr val="dk1"/>
                </a:solidFill>
                <a:latin typeface="Arial"/>
                <a:ea typeface="Arial"/>
                <a:cs typeface="Arial"/>
                <a:sym typeface="Arial"/>
              </a:rPr>
              <a:t> </a:t>
            </a:r>
            <a:r>
              <a:rPr lang="en-US" sz="1200" i="1" dirty="0" err="1">
                <a:solidFill>
                  <a:schemeClr val="dk1"/>
                </a:solidFill>
                <a:latin typeface="Arial"/>
                <a:ea typeface="Arial"/>
                <a:cs typeface="Arial"/>
                <a:sym typeface="Arial"/>
              </a:rPr>
              <a:t>боломж</a:t>
            </a:r>
            <a:r>
              <a:rPr lang="en-US" sz="1200" i="1" dirty="0">
                <a:solidFill>
                  <a:schemeClr val="dk1"/>
                </a:solidFill>
                <a:latin typeface="Arial"/>
                <a:ea typeface="Arial"/>
                <a:cs typeface="Arial"/>
                <a:sym typeface="Arial"/>
              </a:rPr>
              <a:t>, 2017 </a:t>
            </a:r>
            <a:r>
              <a:rPr lang="en-US" sz="1200" i="1" dirty="0" err="1">
                <a:solidFill>
                  <a:schemeClr val="dk1"/>
                </a:solidFill>
                <a:latin typeface="Arial"/>
                <a:ea typeface="Arial"/>
                <a:cs typeface="Arial"/>
                <a:sym typeface="Arial"/>
              </a:rPr>
              <a:t>оны</a:t>
            </a:r>
            <a:r>
              <a:rPr lang="en-US" sz="1200" i="1" dirty="0">
                <a:solidFill>
                  <a:schemeClr val="dk1"/>
                </a:solidFill>
                <a:latin typeface="Arial"/>
                <a:ea typeface="Arial"/>
                <a:cs typeface="Arial"/>
                <a:sym typeface="Arial"/>
              </a:rPr>
              <a:t> </a:t>
            </a:r>
            <a:r>
              <a:rPr lang="en-US" sz="1200" i="1" dirty="0" err="1">
                <a:solidFill>
                  <a:schemeClr val="dk1"/>
                </a:solidFill>
                <a:latin typeface="Arial"/>
                <a:ea typeface="Arial"/>
                <a:cs typeface="Arial"/>
                <a:sym typeface="Arial"/>
              </a:rPr>
              <a:t>илтгэл</a:t>
            </a:r>
            <a:r>
              <a:rPr lang="en-US" sz="1200" i="1" dirty="0">
                <a:solidFill>
                  <a:schemeClr val="dk1"/>
                </a:solidFill>
                <a:latin typeface="Arial"/>
                <a:ea typeface="Arial"/>
                <a:cs typeface="Arial"/>
                <a:sym typeface="Arial"/>
              </a:rPr>
              <a:t>)</a:t>
            </a:r>
            <a:endParaRPr sz="2000" dirty="0"/>
          </a:p>
        </p:txBody>
      </p:sp>
      <p:sp>
        <p:nvSpPr>
          <p:cNvPr id="168" name="Google Shape;168;p13"/>
          <p:cNvSpPr txBox="1">
            <a:spLocks noGrp="1"/>
          </p:cNvSpPr>
          <p:nvPr>
            <p:ph type="ftr" idx="11"/>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Introduction to information system</a:t>
            </a:r>
            <a:endParaRPr dirty="0"/>
          </a:p>
        </p:txBody>
      </p:sp>
      <p:sp>
        <p:nvSpPr>
          <p:cNvPr id="167" name="Google Shape;167;p13"/>
          <p:cNvSpPr txBox="1">
            <a:spLocks noGrp="1"/>
          </p:cNvSpPr>
          <p:nvPr>
            <p:ph type="title"/>
          </p:nvPr>
        </p:nvSpPr>
        <p:spPr>
          <a:prstGeom prst="rect">
            <a:avLst/>
          </a:prstGeom>
          <a:noFill/>
          <a:ln>
            <a:noFill/>
          </a:ln>
        </p:spPr>
        <p:txBody>
          <a:bodyPr spcFirstLastPara="1" wrap="square" lIns="0" tIns="0" rIns="0" bIns="0" anchor="ctr" anchorCtr="0">
            <a:spAutoFit/>
          </a:bodyPr>
          <a:lstStyle/>
          <a:p>
            <a:pPr marL="0" lvl="0" indent="0" algn="l" rtl="0">
              <a:lnSpc>
                <a:spcPct val="85000"/>
              </a:lnSpc>
              <a:spcBef>
                <a:spcPts val="0"/>
              </a:spcBef>
              <a:spcAft>
                <a:spcPts val="0"/>
              </a:spcAft>
              <a:buClr>
                <a:schemeClr val="accent2"/>
              </a:buClr>
              <a:buSzPts val="2200"/>
              <a:buFont typeface="Arial"/>
              <a:buNone/>
            </a:pPr>
            <a:r>
              <a:rPr lang="en-US" b="1">
                <a:latin typeface="Arial"/>
                <a:ea typeface="Arial"/>
                <a:cs typeface="Arial"/>
                <a:sym typeface="Arial"/>
              </a:rPr>
              <a:t>ӨГӨГДӨЛ, </a:t>
            </a:r>
            <a:r>
              <a:rPr lang="en-US" b="1" u="sng">
                <a:latin typeface="Arial"/>
                <a:ea typeface="Arial"/>
                <a:cs typeface="Arial"/>
                <a:sym typeface="Arial"/>
              </a:rPr>
              <a:t>МЭДЭЭЛЭЛ</a:t>
            </a:r>
            <a:r>
              <a:rPr lang="en-US" b="1">
                <a:latin typeface="Arial"/>
                <a:ea typeface="Arial"/>
                <a:cs typeface="Arial"/>
                <a:sym typeface="Arial"/>
              </a:rPr>
              <a:t>, МЭДЛЭГ</a:t>
            </a:r>
            <a:endParaRPr>
              <a:latin typeface="Arial"/>
              <a:ea typeface="Arial"/>
              <a:cs typeface="Arial"/>
              <a:sym typeface="Arial"/>
            </a:endParaRPr>
          </a:p>
        </p:txBody>
      </p:sp>
      <p:pic>
        <p:nvPicPr>
          <p:cNvPr id="169" name="Google Shape;169;p13"/>
          <p:cNvPicPr preferRelativeResize="0"/>
          <p:nvPr/>
        </p:nvPicPr>
        <p:blipFill rotWithShape="1">
          <a:blip r:embed="rId3">
            <a:alphaModFix/>
          </a:blip>
          <a:srcRect l="15001" t="6990" r="13332" b="-1610"/>
          <a:stretch/>
        </p:blipFill>
        <p:spPr>
          <a:xfrm>
            <a:off x="365125" y="1081433"/>
            <a:ext cx="5888741" cy="4519267"/>
          </a:xfrm>
          <a:prstGeom prst="rect">
            <a:avLst/>
          </a:prstGeom>
          <a:noFill/>
          <a:ln>
            <a:noFill/>
          </a:ln>
        </p:spPr>
      </p:pic>
      <p:sp>
        <p:nvSpPr>
          <p:cNvPr id="2" name="Slide Number Placeholder 1">
            <a:extLst>
              <a:ext uri="{FF2B5EF4-FFF2-40B4-BE49-F238E27FC236}">
                <a16:creationId xmlns:a16="http://schemas.microsoft.com/office/drawing/2014/main" id="{B50C115B-607B-3886-BCC3-1E0D19D9E873}"/>
              </a:ext>
            </a:extLst>
          </p:cNvPr>
          <p:cNvSpPr>
            <a:spLocks noGrp="1"/>
          </p:cNvSpPr>
          <p:nvPr>
            <p:ph type="sldNum" idx="12"/>
          </p:nvPr>
        </p:nvSpPr>
        <p:spPr/>
        <p:txBody>
          <a:bodyPr/>
          <a:lstStyle/>
          <a:p>
            <a:fld id="{00000000-1234-1234-1234-123412341234}" type="slidenum">
              <a:rPr lang="en" smtClean="0"/>
              <a:pPr/>
              <a:t>11</a:t>
            </a:fld>
            <a:endParaRPr lang="en"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14"/>
          <p:cNvSpPr txBox="1">
            <a:spLocks noGrp="1"/>
          </p:cNvSpPr>
          <p:nvPr>
            <p:ph type="body" idx="1"/>
          </p:nvPr>
        </p:nvSpPr>
        <p:spPr>
          <a:xfrm>
            <a:off x="373062" y="1073234"/>
            <a:ext cx="8415338" cy="1206484"/>
          </a:xfrm>
          <a:prstGeom prst="rect">
            <a:avLst/>
          </a:prstGeom>
          <a:noFill/>
          <a:ln>
            <a:noFill/>
          </a:ln>
        </p:spPr>
        <p:txBody>
          <a:bodyPr spcFirstLastPara="1" wrap="square" lIns="0" tIns="0" rIns="0" bIns="0" anchor="t" anchorCtr="0">
            <a:spAutoFit/>
          </a:bodyPr>
          <a:lstStyle/>
          <a:p>
            <a:pPr marL="171450" lvl="0" indent="-171450" algn="l" rtl="0">
              <a:lnSpc>
                <a:spcPct val="95000"/>
              </a:lnSpc>
              <a:spcBef>
                <a:spcPts val="0"/>
              </a:spcBef>
              <a:spcAft>
                <a:spcPts val="0"/>
              </a:spcAft>
              <a:buSzPts val="2000"/>
              <a:buChar char="•"/>
            </a:pPr>
            <a:r>
              <a:rPr lang="en-US" sz="1800" b="1" dirty="0" err="1">
                <a:solidFill>
                  <a:schemeClr val="dk1"/>
                </a:solidFill>
                <a:latin typeface="Arial"/>
                <a:ea typeface="Arial"/>
                <a:cs typeface="Arial"/>
                <a:sym typeface="Arial"/>
              </a:rPr>
              <a:t>Систем</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нь</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тодорхой</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хил</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хязгаартай</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нэг</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зорилготой</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уялдаа</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холбоотой</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бүрэлдэхүүн</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хэсгүүдийн</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цогц</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юм</a:t>
            </a:r>
            <a:r>
              <a:rPr lang="en-US" sz="1800" dirty="0">
                <a:solidFill>
                  <a:schemeClr val="dk1"/>
                </a:solidFill>
                <a:latin typeface="Arial"/>
                <a:ea typeface="Arial"/>
                <a:cs typeface="Arial"/>
                <a:sym typeface="Arial"/>
              </a:rPr>
              <a:t>. </a:t>
            </a:r>
            <a:endParaRPr sz="1800" dirty="0"/>
          </a:p>
          <a:p>
            <a:pPr marL="171450" lvl="0" indent="-171450" algn="l" rtl="0">
              <a:lnSpc>
                <a:spcPct val="95000"/>
              </a:lnSpc>
              <a:spcBef>
                <a:spcPts val="1200"/>
              </a:spcBef>
              <a:spcAft>
                <a:spcPts val="0"/>
              </a:spcAft>
              <a:buSzPts val="2000"/>
              <a:buChar char="•"/>
            </a:pPr>
            <a:r>
              <a:rPr lang="en-US" sz="1800" b="1" dirty="0" err="1">
                <a:solidFill>
                  <a:schemeClr val="dk1"/>
                </a:solidFill>
                <a:latin typeface="Arial"/>
                <a:ea typeface="Arial"/>
                <a:cs typeface="Arial"/>
                <a:sym typeface="Arial"/>
              </a:rPr>
              <a:t>Орцыг</a:t>
            </a:r>
            <a:r>
              <a:rPr lang="en-US" sz="1800" b="1"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хүлээн</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авч</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зохион</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байгуулалттай</a:t>
            </a:r>
            <a:r>
              <a:rPr lang="en-US" sz="1800" dirty="0">
                <a:solidFill>
                  <a:schemeClr val="dk1"/>
                </a:solidFill>
                <a:latin typeface="Arial"/>
                <a:ea typeface="Arial"/>
                <a:cs typeface="Arial"/>
                <a:sym typeface="Arial"/>
              </a:rPr>
              <a:t> </a:t>
            </a:r>
            <a:r>
              <a:rPr lang="en-US" sz="1800" b="1" dirty="0" err="1">
                <a:solidFill>
                  <a:schemeClr val="dk1"/>
                </a:solidFill>
                <a:latin typeface="Arial"/>
                <a:ea typeface="Arial"/>
                <a:cs typeface="Arial"/>
                <a:sym typeface="Arial"/>
              </a:rPr>
              <a:t>хувиргах</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процессоор</a:t>
            </a:r>
            <a:r>
              <a:rPr lang="en-US" sz="1800" dirty="0">
                <a:solidFill>
                  <a:schemeClr val="dk1"/>
                </a:solidFill>
                <a:latin typeface="Arial"/>
                <a:ea typeface="Arial"/>
                <a:cs typeface="Arial"/>
                <a:sym typeface="Arial"/>
              </a:rPr>
              <a:t> </a:t>
            </a:r>
            <a:r>
              <a:rPr lang="en-US" sz="1800" b="1" dirty="0" err="1">
                <a:solidFill>
                  <a:schemeClr val="dk1"/>
                </a:solidFill>
                <a:latin typeface="Arial"/>
                <a:ea typeface="Arial"/>
                <a:cs typeface="Arial"/>
                <a:sym typeface="Arial"/>
              </a:rPr>
              <a:t>гарцыг</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бий</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болгох</a:t>
            </a:r>
            <a:endParaRPr sz="1800" dirty="0">
              <a:solidFill>
                <a:schemeClr val="dk1"/>
              </a:solidFill>
              <a:latin typeface="Arial"/>
              <a:ea typeface="Arial"/>
              <a:cs typeface="Arial"/>
              <a:sym typeface="Arial"/>
            </a:endParaRPr>
          </a:p>
        </p:txBody>
      </p:sp>
      <p:sp>
        <p:nvSpPr>
          <p:cNvPr id="176" name="Google Shape;176;p14"/>
          <p:cNvSpPr txBox="1">
            <a:spLocks noGrp="1"/>
          </p:cNvSpPr>
          <p:nvPr>
            <p:ph type="ftr" idx="11"/>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Introduction to information system</a:t>
            </a:r>
            <a:endParaRPr/>
          </a:p>
        </p:txBody>
      </p:sp>
      <p:sp>
        <p:nvSpPr>
          <p:cNvPr id="175" name="Google Shape;175;p14"/>
          <p:cNvSpPr txBox="1">
            <a:spLocks noGrp="1"/>
          </p:cNvSpPr>
          <p:nvPr>
            <p:ph type="title"/>
          </p:nvPr>
        </p:nvSpPr>
        <p:spPr>
          <a:prstGeom prst="rect">
            <a:avLst/>
          </a:prstGeom>
          <a:noFill/>
          <a:ln>
            <a:noFill/>
          </a:ln>
        </p:spPr>
        <p:txBody>
          <a:bodyPr spcFirstLastPara="1" wrap="square" lIns="0" tIns="0" rIns="0" bIns="0" anchor="ctr" anchorCtr="0">
            <a:spAutoFit/>
          </a:bodyPr>
          <a:lstStyle/>
          <a:p>
            <a:pPr marL="0" lvl="0" indent="0" algn="l" rtl="0">
              <a:lnSpc>
                <a:spcPct val="85000"/>
              </a:lnSpc>
              <a:spcBef>
                <a:spcPts val="0"/>
              </a:spcBef>
              <a:spcAft>
                <a:spcPts val="0"/>
              </a:spcAft>
              <a:buClr>
                <a:schemeClr val="accent2"/>
              </a:buClr>
              <a:buSzPts val="2200"/>
              <a:buFont typeface="Arial"/>
              <a:buNone/>
            </a:pPr>
            <a:r>
              <a:rPr lang="en-US" b="1">
                <a:latin typeface="Arial"/>
                <a:ea typeface="Arial"/>
                <a:cs typeface="Arial"/>
                <a:sym typeface="Arial"/>
              </a:rPr>
              <a:t>СИСТЕМИЙН ТУХАЙ ОЙЛГОЛТ</a:t>
            </a:r>
            <a:endParaRPr b="1">
              <a:latin typeface="Arial"/>
              <a:ea typeface="Arial"/>
              <a:cs typeface="Arial"/>
              <a:sym typeface="Arial"/>
            </a:endParaRPr>
          </a:p>
        </p:txBody>
      </p:sp>
      <p:grpSp>
        <p:nvGrpSpPr>
          <p:cNvPr id="177" name="Google Shape;177;p14"/>
          <p:cNvGrpSpPr/>
          <p:nvPr/>
        </p:nvGrpSpPr>
        <p:grpSpPr>
          <a:xfrm>
            <a:off x="1792288" y="2923382"/>
            <a:ext cx="5265737" cy="631825"/>
            <a:chOff x="784" y="1176"/>
            <a:chExt cx="4520" cy="621"/>
          </a:xfrm>
        </p:grpSpPr>
        <p:sp>
          <p:nvSpPr>
            <p:cNvPr id="178" name="Google Shape;178;p14"/>
            <p:cNvSpPr/>
            <p:nvPr/>
          </p:nvSpPr>
          <p:spPr>
            <a:xfrm>
              <a:off x="784" y="1201"/>
              <a:ext cx="1368" cy="476"/>
            </a:xfrm>
            <a:prstGeom prst="rect">
              <a:avLst/>
            </a:prstGeom>
            <a:solidFill>
              <a:srgbClr val="CCB0B0"/>
            </a:solidFill>
            <a:ln w="25400" cap="flat" cmpd="sng">
              <a:solidFill>
                <a:schemeClr val="dk1"/>
              </a:solidFill>
              <a:prstDash val="solid"/>
              <a:miter lim="800000"/>
              <a:headEnd type="none" w="sm" len="sm"/>
              <a:tailEnd type="none" w="sm" len="sm"/>
            </a:ln>
            <a:effectLst>
              <a:outerShdw dist="71842" dir="2700000" algn="ctr" rotWithShape="0">
                <a:schemeClr val="dk2"/>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2000"/>
                <a:buFont typeface="Noto Sans Symbols"/>
                <a:buNone/>
              </a:pPr>
              <a:r>
                <a:rPr lang="en-US" sz="2000">
                  <a:solidFill>
                    <a:schemeClr val="dk1"/>
                  </a:solidFill>
                  <a:latin typeface="Times New Roman"/>
                  <a:ea typeface="Times New Roman"/>
                  <a:cs typeface="Times New Roman"/>
                  <a:sym typeface="Times New Roman"/>
                </a:rPr>
                <a:t>Орц	</a:t>
              </a:r>
              <a:endParaRPr sz="2000">
                <a:solidFill>
                  <a:schemeClr val="dk1"/>
                </a:solidFill>
                <a:latin typeface="Times New Roman"/>
                <a:ea typeface="Times New Roman"/>
                <a:cs typeface="Times New Roman"/>
                <a:sym typeface="Times New Roman"/>
              </a:endParaRPr>
            </a:p>
          </p:txBody>
        </p:sp>
        <p:cxnSp>
          <p:nvCxnSpPr>
            <p:cNvPr id="179" name="Google Shape;179;p14"/>
            <p:cNvCxnSpPr/>
            <p:nvPr/>
          </p:nvCxnSpPr>
          <p:spPr>
            <a:xfrm>
              <a:off x="1540" y="1677"/>
              <a:ext cx="0" cy="120"/>
            </a:xfrm>
            <a:prstGeom prst="straightConnector1">
              <a:avLst/>
            </a:prstGeom>
            <a:noFill/>
            <a:ln w="28575" cap="flat" cmpd="sng">
              <a:solidFill>
                <a:schemeClr val="dk1"/>
              </a:solidFill>
              <a:prstDash val="solid"/>
              <a:round/>
              <a:headEnd type="none" w="med" len="med"/>
              <a:tailEnd type="none" w="med" len="med"/>
            </a:ln>
          </p:spPr>
        </p:cxnSp>
        <p:sp>
          <p:nvSpPr>
            <p:cNvPr id="180" name="Google Shape;180;p14"/>
            <p:cNvSpPr/>
            <p:nvPr/>
          </p:nvSpPr>
          <p:spPr>
            <a:xfrm>
              <a:off x="2231" y="1176"/>
              <a:ext cx="1671" cy="484"/>
            </a:xfrm>
            <a:prstGeom prst="rect">
              <a:avLst/>
            </a:prstGeom>
            <a:solidFill>
              <a:srgbClr val="C1C1FF"/>
            </a:solidFill>
            <a:ln w="25400" cap="flat" cmpd="sng">
              <a:solidFill>
                <a:schemeClr val="dk1"/>
              </a:solidFill>
              <a:prstDash val="solid"/>
              <a:miter lim="800000"/>
              <a:headEnd type="none" w="sm" len="sm"/>
              <a:tailEnd type="none" w="sm" len="sm"/>
            </a:ln>
            <a:effectLst>
              <a:outerShdw dist="71842" dir="2700000" algn="ctr" rotWithShape="0">
                <a:schemeClr val="dk2"/>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2000"/>
                <a:buFont typeface="Noto Sans Symbols"/>
                <a:buNone/>
              </a:pPr>
              <a:r>
                <a:rPr lang="en-US" sz="2000">
                  <a:solidFill>
                    <a:schemeClr val="dk1"/>
                  </a:solidFill>
                  <a:latin typeface="Times New Roman"/>
                  <a:ea typeface="Times New Roman"/>
                  <a:cs typeface="Times New Roman"/>
                  <a:sym typeface="Times New Roman"/>
                </a:rPr>
                <a:t>Боловсруулалт</a:t>
              </a:r>
              <a:endParaRPr sz="2000">
                <a:solidFill>
                  <a:schemeClr val="dk1"/>
                </a:solidFill>
                <a:latin typeface="Times New Roman"/>
                <a:ea typeface="Times New Roman"/>
                <a:cs typeface="Times New Roman"/>
                <a:sym typeface="Times New Roman"/>
              </a:endParaRPr>
            </a:p>
          </p:txBody>
        </p:sp>
        <p:cxnSp>
          <p:nvCxnSpPr>
            <p:cNvPr id="181" name="Google Shape;181;p14"/>
            <p:cNvCxnSpPr/>
            <p:nvPr/>
          </p:nvCxnSpPr>
          <p:spPr>
            <a:xfrm>
              <a:off x="3043" y="1659"/>
              <a:ext cx="0" cy="120"/>
            </a:xfrm>
            <a:prstGeom prst="straightConnector1">
              <a:avLst/>
            </a:prstGeom>
            <a:noFill/>
            <a:ln w="28575" cap="flat" cmpd="sng">
              <a:solidFill>
                <a:schemeClr val="dk1"/>
              </a:solidFill>
              <a:prstDash val="solid"/>
              <a:round/>
              <a:headEnd type="none" w="med" len="med"/>
              <a:tailEnd type="none" w="med" len="med"/>
            </a:ln>
          </p:spPr>
        </p:cxnSp>
        <p:sp>
          <p:nvSpPr>
            <p:cNvPr id="182" name="Google Shape;182;p14"/>
            <p:cNvSpPr/>
            <p:nvPr/>
          </p:nvSpPr>
          <p:spPr>
            <a:xfrm>
              <a:off x="3945" y="1192"/>
              <a:ext cx="1359" cy="482"/>
            </a:xfrm>
            <a:prstGeom prst="rect">
              <a:avLst/>
            </a:prstGeom>
            <a:solidFill>
              <a:srgbClr val="A5C4C3"/>
            </a:solidFill>
            <a:ln w="25400" cap="flat" cmpd="sng">
              <a:solidFill>
                <a:schemeClr val="dk1"/>
              </a:solidFill>
              <a:prstDash val="solid"/>
              <a:miter lim="800000"/>
              <a:headEnd type="none" w="sm" len="sm"/>
              <a:tailEnd type="none" w="sm" len="sm"/>
            </a:ln>
            <a:effectLst>
              <a:outerShdw dist="71842" dir="2700000" algn="ctr" rotWithShape="0">
                <a:schemeClr val="dk2"/>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2000"/>
                <a:buFont typeface="Noto Sans Symbols"/>
                <a:buNone/>
              </a:pPr>
              <a:r>
                <a:rPr lang="en-US" sz="2000">
                  <a:solidFill>
                    <a:schemeClr val="dk1"/>
                  </a:solidFill>
                  <a:latin typeface="Times New Roman"/>
                  <a:ea typeface="Times New Roman"/>
                  <a:cs typeface="Times New Roman"/>
                  <a:sym typeface="Times New Roman"/>
                </a:rPr>
                <a:t>Гарц</a:t>
              </a:r>
              <a:endParaRPr sz="2000">
                <a:solidFill>
                  <a:schemeClr val="dk1"/>
                </a:solidFill>
                <a:latin typeface="Times New Roman"/>
                <a:ea typeface="Times New Roman"/>
                <a:cs typeface="Times New Roman"/>
                <a:sym typeface="Times New Roman"/>
              </a:endParaRPr>
            </a:p>
          </p:txBody>
        </p:sp>
        <p:cxnSp>
          <p:nvCxnSpPr>
            <p:cNvPr id="183" name="Google Shape;183;p14"/>
            <p:cNvCxnSpPr/>
            <p:nvPr/>
          </p:nvCxnSpPr>
          <p:spPr>
            <a:xfrm>
              <a:off x="4536" y="1672"/>
              <a:ext cx="0" cy="120"/>
            </a:xfrm>
            <a:prstGeom prst="straightConnector1">
              <a:avLst/>
            </a:prstGeom>
            <a:noFill/>
            <a:ln w="28575" cap="flat" cmpd="sng">
              <a:solidFill>
                <a:schemeClr val="dk1"/>
              </a:solidFill>
              <a:prstDash val="solid"/>
              <a:round/>
              <a:headEnd type="none" w="med" len="med"/>
              <a:tailEnd type="none" w="med" len="med"/>
            </a:ln>
          </p:spPr>
        </p:cxnSp>
        <p:cxnSp>
          <p:nvCxnSpPr>
            <p:cNvPr id="184" name="Google Shape;184;p14"/>
            <p:cNvCxnSpPr>
              <a:stCxn id="178" idx="0"/>
              <a:endCxn id="180" idx="0"/>
            </p:cNvCxnSpPr>
            <p:nvPr/>
          </p:nvCxnSpPr>
          <p:spPr>
            <a:xfrm rot="10800000">
              <a:off x="2218" y="451"/>
              <a:ext cx="0" cy="1500"/>
            </a:xfrm>
            <a:prstGeom prst="curvedConnector3">
              <a:avLst>
                <a:gd name="adj1" fmla="val 10339672"/>
              </a:avLst>
            </a:prstGeom>
            <a:noFill/>
            <a:ln w="38100" cap="flat" cmpd="sng">
              <a:solidFill>
                <a:schemeClr val="dk1"/>
              </a:solidFill>
              <a:prstDash val="solid"/>
              <a:round/>
              <a:headEnd type="none" w="med" len="med"/>
              <a:tailEnd type="triangle" w="med" len="med"/>
            </a:ln>
          </p:spPr>
        </p:cxnSp>
        <p:cxnSp>
          <p:nvCxnSpPr>
            <p:cNvPr id="185" name="Google Shape;185;p14"/>
            <p:cNvCxnSpPr>
              <a:stCxn id="180" idx="0"/>
              <a:endCxn id="182" idx="0"/>
            </p:cNvCxnSpPr>
            <p:nvPr/>
          </p:nvCxnSpPr>
          <p:spPr>
            <a:xfrm rot="10800000">
              <a:off x="3817" y="426"/>
              <a:ext cx="0" cy="1500"/>
            </a:xfrm>
            <a:prstGeom prst="curvedConnector3">
              <a:avLst>
                <a:gd name="adj1" fmla="val -15359508"/>
              </a:avLst>
            </a:prstGeom>
            <a:noFill/>
            <a:ln w="38100" cap="flat" cmpd="sng">
              <a:solidFill>
                <a:schemeClr val="dk1"/>
              </a:solidFill>
              <a:prstDash val="solid"/>
              <a:round/>
              <a:headEnd type="none" w="med" len="med"/>
              <a:tailEnd type="triangle" w="med" len="med"/>
            </a:ln>
          </p:spPr>
        </p:cxnSp>
      </p:grpSp>
      <p:pic>
        <p:nvPicPr>
          <p:cNvPr id="186" name="Google Shape;186;p14"/>
          <p:cNvPicPr preferRelativeResize="0"/>
          <p:nvPr/>
        </p:nvPicPr>
        <p:blipFill rotWithShape="1">
          <a:blip r:embed="rId3">
            <a:alphaModFix/>
          </a:blip>
          <a:srcRect l="18072" t="34325" r="7857" b="24801"/>
          <a:stretch/>
        </p:blipFill>
        <p:spPr>
          <a:xfrm>
            <a:off x="333375" y="3672682"/>
            <a:ext cx="8621713" cy="2674938"/>
          </a:xfrm>
          <a:prstGeom prst="rect">
            <a:avLst/>
          </a:prstGeom>
          <a:noFill/>
          <a:ln>
            <a:noFill/>
          </a:ln>
        </p:spPr>
      </p:pic>
      <p:sp>
        <p:nvSpPr>
          <p:cNvPr id="2" name="Slide Number Placeholder 1">
            <a:extLst>
              <a:ext uri="{FF2B5EF4-FFF2-40B4-BE49-F238E27FC236}">
                <a16:creationId xmlns:a16="http://schemas.microsoft.com/office/drawing/2014/main" id="{6A4338BE-F2AC-43D5-DC3E-82D3E6C01155}"/>
              </a:ext>
            </a:extLst>
          </p:cNvPr>
          <p:cNvSpPr>
            <a:spLocks noGrp="1"/>
          </p:cNvSpPr>
          <p:nvPr>
            <p:ph type="sldNum" idx="12"/>
          </p:nvPr>
        </p:nvSpPr>
        <p:spPr/>
        <p:txBody>
          <a:bodyPr/>
          <a:lstStyle/>
          <a:p>
            <a:fld id="{00000000-1234-1234-1234-123412341234}" type="slidenum">
              <a:rPr lang="en" smtClean="0"/>
              <a:pPr/>
              <a:t>12</a:t>
            </a:fld>
            <a:endParaRPr lang="en"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77"/>
                                        </p:tgtEl>
                                        <p:attrNameLst>
                                          <p:attrName>style.visibility</p:attrName>
                                        </p:attrNameLst>
                                      </p:cBhvr>
                                      <p:to>
                                        <p:strVal val="visible"/>
                                      </p:to>
                                    </p:set>
                                    <p:animEffect transition="in" filter="fade">
                                      <p:cBhvr>
                                        <p:cTn id="7" dur="500"/>
                                        <p:tgtEl>
                                          <p:spTgt spid="1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91"/>
        <p:cNvGrpSpPr/>
        <p:nvPr/>
      </p:nvGrpSpPr>
      <p:grpSpPr>
        <a:xfrm>
          <a:off x="0" y="0"/>
          <a:ext cx="0" cy="0"/>
          <a:chOff x="0" y="0"/>
          <a:chExt cx="0" cy="0"/>
        </a:xfrm>
      </p:grpSpPr>
      <p:sp>
        <p:nvSpPr>
          <p:cNvPr id="193" name="Google Shape;193;p15"/>
          <p:cNvSpPr txBox="1">
            <a:spLocks noGrp="1"/>
          </p:cNvSpPr>
          <p:nvPr>
            <p:ph type="body" idx="1"/>
          </p:nvPr>
        </p:nvSpPr>
        <p:spPr>
          <a:xfrm>
            <a:off x="228600" y="1143000"/>
            <a:ext cx="8415338" cy="4708981"/>
          </a:xfrm>
          <a:prstGeom prst="rect">
            <a:avLst/>
          </a:prstGeom>
          <a:noFill/>
          <a:ln>
            <a:noFill/>
          </a:ln>
        </p:spPr>
        <p:txBody>
          <a:bodyPr spcFirstLastPara="1" wrap="square" lIns="0" tIns="0" rIns="0" bIns="0" anchor="t" anchorCtr="0">
            <a:spAutoFit/>
          </a:bodyPr>
          <a:lstStyle/>
          <a:p>
            <a:pPr marL="0" lvl="0" indent="0" algn="l" rtl="0">
              <a:lnSpc>
                <a:spcPct val="95000"/>
              </a:lnSpc>
              <a:spcBef>
                <a:spcPts val="0"/>
              </a:spcBef>
              <a:spcAft>
                <a:spcPts val="0"/>
              </a:spcAft>
              <a:buSzPts val="2000"/>
              <a:buNone/>
            </a:pPr>
            <a:r>
              <a:rPr lang="en-US" sz="2000" b="1" dirty="0" err="1">
                <a:solidFill>
                  <a:schemeClr val="dk1"/>
                </a:solidFill>
                <a:latin typeface="Arial"/>
                <a:ea typeface="Arial"/>
                <a:cs typeface="Arial"/>
                <a:sym typeface="Arial"/>
              </a:rPr>
              <a:t>Мэдээллийн</a:t>
            </a:r>
            <a:r>
              <a:rPr lang="en-US" sz="2000" b="1" dirty="0">
                <a:solidFill>
                  <a:schemeClr val="dk1"/>
                </a:solidFill>
                <a:latin typeface="Arial"/>
                <a:ea typeface="Arial"/>
                <a:cs typeface="Arial"/>
                <a:sym typeface="Arial"/>
              </a:rPr>
              <a:t> </a:t>
            </a:r>
            <a:r>
              <a:rPr lang="en-US" sz="2000" b="1" dirty="0" err="1">
                <a:solidFill>
                  <a:schemeClr val="dk1"/>
                </a:solidFill>
                <a:latin typeface="Arial"/>
                <a:ea typeface="Arial"/>
                <a:cs typeface="Arial"/>
                <a:sym typeface="Arial"/>
              </a:rPr>
              <a:t>систем</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нь</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өгөгдлийн</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нөөцүүдийн</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зохион</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байгуулагдсан</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нэгдэл</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бөгөөд</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байгууллагад</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шаардлагатай</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мэдээллийг</a:t>
            </a:r>
            <a:r>
              <a:rPr lang="en-US" sz="2000" dirty="0">
                <a:solidFill>
                  <a:schemeClr val="dk1"/>
                </a:solidFill>
                <a:latin typeface="Arial"/>
                <a:ea typeface="Arial"/>
                <a:cs typeface="Arial"/>
                <a:sym typeface="Arial"/>
              </a:rPr>
              <a:t> </a:t>
            </a:r>
            <a:endParaRPr sz="2000" dirty="0">
              <a:solidFill>
                <a:schemeClr val="dk1"/>
              </a:solidFill>
              <a:latin typeface="Arial"/>
              <a:ea typeface="Arial"/>
              <a:cs typeface="Arial"/>
              <a:sym typeface="Arial"/>
            </a:endParaRPr>
          </a:p>
          <a:p>
            <a:pPr marL="400050" lvl="1" indent="-171450" algn="l" rtl="0">
              <a:lnSpc>
                <a:spcPct val="95000"/>
              </a:lnSpc>
              <a:spcBef>
                <a:spcPts val="0"/>
              </a:spcBef>
              <a:spcAft>
                <a:spcPts val="0"/>
              </a:spcAft>
              <a:buSzPts val="2000"/>
              <a:buChar char="•"/>
            </a:pPr>
            <a:r>
              <a:rPr lang="en-US" sz="1600" dirty="0" err="1">
                <a:solidFill>
                  <a:schemeClr val="dk1"/>
                </a:solidFill>
                <a:latin typeface="Arial"/>
                <a:ea typeface="Arial"/>
                <a:cs typeface="Arial"/>
                <a:sym typeface="Arial"/>
              </a:rPr>
              <a:t>цуглуулах</a:t>
            </a:r>
            <a:endParaRPr sz="1800" dirty="0"/>
          </a:p>
          <a:p>
            <a:pPr marL="400050" lvl="1" indent="-171450" algn="l" rtl="0">
              <a:lnSpc>
                <a:spcPct val="95000"/>
              </a:lnSpc>
              <a:spcBef>
                <a:spcPts val="0"/>
              </a:spcBef>
              <a:spcAft>
                <a:spcPts val="0"/>
              </a:spcAft>
              <a:buSzPts val="2000"/>
              <a:buChar char="•"/>
            </a:pPr>
            <a:r>
              <a:rPr lang="en-US" sz="1600" dirty="0" err="1">
                <a:solidFill>
                  <a:schemeClr val="dk1"/>
                </a:solidFill>
                <a:latin typeface="Arial"/>
                <a:ea typeface="Arial"/>
                <a:cs typeface="Arial"/>
                <a:sym typeface="Arial"/>
              </a:rPr>
              <a:t>хувиргаж</a:t>
            </a:r>
            <a:r>
              <a:rPr lang="en-US" sz="1600" dirty="0">
                <a:solidFill>
                  <a:schemeClr val="dk1"/>
                </a:solidFill>
                <a:latin typeface="Arial"/>
                <a:ea typeface="Arial"/>
                <a:cs typeface="Arial"/>
                <a:sym typeface="Arial"/>
              </a:rPr>
              <a:t> </a:t>
            </a:r>
            <a:r>
              <a:rPr lang="en-US" sz="1600" dirty="0" err="1">
                <a:solidFill>
                  <a:schemeClr val="dk1"/>
                </a:solidFill>
                <a:latin typeface="Arial"/>
                <a:ea typeface="Arial"/>
                <a:cs typeface="Arial"/>
                <a:sym typeface="Arial"/>
              </a:rPr>
              <a:t>боловсруулах</a:t>
            </a:r>
            <a:endParaRPr sz="1800" dirty="0"/>
          </a:p>
          <a:p>
            <a:pPr marL="400050" lvl="1" indent="-171450" algn="l" rtl="0">
              <a:lnSpc>
                <a:spcPct val="95000"/>
              </a:lnSpc>
              <a:spcBef>
                <a:spcPts val="0"/>
              </a:spcBef>
              <a:spcAft>
                <a:spcPts val="0"/>
              </a:spcAft>
              <a:buSzPts val="2000"/>
              <a:buChar char="•"/>
            </a:pPr>
            <a:r>
              <a:rPr lang="en-US" sz="1600" dirty="0" err="1">
                <a:solidFill>
                  <a:schemeClr val="dk1"/>
                </a:solidFill>
                <a:latin typeface="Arial"/>
                <a:ea typeface="Arial"/>
                <a:cs typeface="Arial"/>
                <a:sym typeface="Arial"/>
              </a:rPr>
              <a:t>Хадгалах</a:t>
            </a:r>
            <a:r>
              <a:rPr lang="en-US" sz="1600" dirty="0">
                <a:solidFill>
                  <a:schemeClr val="dk1"/>
                </a:solidFill>
                <a:latin typeface="Arial"/>
                <a:ea typeface="Arial"/>
                <a:cs typeface="Arial"/>
                <a:sym typeface="Arial"/>
              </a:rPr>
              <a:t>, </a:t>
            </a:r>
            <a:r>
              <a:rPr lang="en-US" sz="1600" dirty="0" err="1">
                <a:solidFill>
                  <a:schemeClr val="dk1"/>
                </a:solidFill>
                <a:latin typeface="Arial"/>
                <a:ea typeface="Arial"/>
                <a:cs typeface="Arial"/>
                <a:sym typeface="Arial"/>
              </a:rPr>
              <a:t>тараан</a:t>
            </a:r>
            <a:r>
              <a:rPr lang="en-US" sz="1600" dirty="0">
                <a:solidFill>
                  <a:schemeClr val="dk1"/>
                </a:solidFill>
                <a:latin typeface="Arial"/>
                <a:ea typeface="Arial"/>
                <a:cs typeface="Arial"/>
                <a:sym typeface="Arial"/>
              </a:rPr>
              <a:t> </a:t>
            </a:r>
            <a:r>
              <a:rPr lang="en-US" sz="1600" dirty="0" err="1">
                <a:solidFill>
                  <a:schemeClr val="dk1"/>
                </a:solidFill>
                <a:latin typeface="Arial"/>
                <a:ea typeface="Arial"/>
                <a:cs typeface="Arial"/>
                <a:sym typeface="Arial"/>
              </a:rPr>
              <a:t>түгээх</a:t>
            </a:r>
            <a:r>
              <a:rPr lang="en-US" sz="1600" dirty="0">
                <a:solidFill>
                  <a:schemeClr val="dk1"/>
                </a:solidFill>
                <a:latin typeface="Arial"/>
                <a:ea typeface="Arial"/>
                <a:cs typeface="Arial"/>
                <a:sym typeface="Arial"/>
              </a:rPr>
              <a:t> </a:t>
            </a:r>
            <a:endParaRPr sz="1600" dirty="0">
              <a:solidFill>
                <a:schemeClr val="dk1"/>
              </a:solidFill>
              <a:latin typeface="Arial"/>
              <a:ea typeface="Arial"/>
              <a:cs typeface="Arial"/>
              <a:sym typeface="Arial"/>
            </a:endParaRPr>
          </a:p>
          <a:p>
            <a:pPr marL="400050" lvl="1" indent="-171450" algn="l" rtl="0">
              <a:lnSpc>
                <a:spcPct val="95000"/>
              </a:lnSpc>
              <a:spcBef>
                <a:spcPts val="0"/>
              </a:spcBef>
              <a:spcAft>
                <a:spcPts val="0"/>
              </a:spcAft>
              <a:buSzPts val="2000"/>
              <a:buChar char="•"/>
            </a:pPr>
            <a:r>
              <a:rPr lang="en-US" sz="1600" dirty="0" err="1">
                <a:solidFill>
                  <a:schemeClr val="dk1"/>
                </a:solidFill>
                <a:latin typeface="Arial"/>
                <a:ea typeface="Arial"/>
                <a:cs typeface="Arial"/>
                <a:sym typeface="Arial"/>
              </a:rPr>
              <a:t>Зорилго</a:t>
            </a:r>
            <a:r>
              <a:rPr lang="en-US" sz="1600" dirty="0">
                <a:solidFill>
                  <a:schemeClr val="dk1"/>
                </a:solidFill>
                <a:latin typeface="Arial"/>
                <a:ea typeface="Arial"/>
                <a:cs typeface="Arial"/>
                <a:sym typeface="Arial"/>
              </a:rPr>
              <a:t>, </a:t>
            </a:r>
            <a:r>
              <a:rPr lang="en-US" sz="1600" dirty="0" err="1">
                <a:solidFill>
                  <a:schemeClr val="dk1"/>
                </a:solidFill>
                <a:latin typeface="Arial"/>
                <a:ea typeface="Arial"/>
                <a:cs typeface="Arial"/>
                <a:sym typeface="Arial"/>
              </a:rPr>
              <a:t>зорилтдоо</a:t>
            </a:r>
            <a:r>
              <a:rPr lang="en-US" sz="1600" dirty="0">
                <a:solidFill>
                  <a:schemeClr val="dk1"/>
                </a:solidFill>
                <a:latin typeface="Arial"/>
                <a:ea typeface="Arial"/>
                <a:cs typeface="Arial"/>
                <a:sym typeface="Arial"/>
              </a:rPr>
              <a:t> </a:t>
            </a:r>
            <a:r>
              <a:rPr lang="en-US" sz="1600" dirty="0" err="1">
                <a:solidFill>
                  <a:schemeClr val="dk1"/>
                </a:solidFill>
                <a:latin typeface="Arial"/>
                <a:ea typeface="Arial"/>
                <a:cs typeface="Arial"/>
                <a:sym typeface="Arial"/>
              </a:rPr>
              <a:t>хүрч</a:t>
            </a:r>
            <a:r>
              <a:rPr lang="en-US" sz="1600" dirty="0">
                <a:solidFill>
                  <a:schemeClr val="dk1"/>
                </a:solidFill>
                <a:latin typeface="Arial"/>
                <a:ea typeface="Arial"/>
                <a:cs typeface="Arial"/>
                <a:sym typeface="Arial"/>
              </a:rPr>
              <a:t> </a:t>
            </a:r>
            <a:r>
              <a:rPr lang="en-US" sz="1600" dirty="0" err="1">
                <a:solidFill>
                  <a:schemeClr val="dk1"/>
                </a:solidFill>
                <a:latin typeface="Arial"/>
                <a:ea typeface="Arial"/>
                <a:cs typeface="Arial"/>
                <a:sym typeface="Arial"/>
              </a:rPr>
              <a:t>байгаа</a:t>
            </a:r>
            <a:r>
              <a:rPr lang="en-US" sz="1600" dirty="0">
                <a:solidFill>
                  <a:schemeClr val="dk1"/>
                </a:solidFill>
                <a:latin typeface="Arial"/>
                <a:ea typeface="Arial"/>
                <a:cs typeface="Arial"/>
                <a:sym typeface="Arial"/>
              </a:rPr>
              <a:t> </a:t>
            </a:r>
            <a:r>
              <a:rPr lang="en-US" sz="1600" dirty="0" err="1">
                <a:solidFill>
                  <a:schemeClr val="dk1"/>
                </a:solidFill>
                <a:latin typeface="Arial"/>
                <a:ea typeface="Arial"/>
                <a:cs typeface="Arial"/>
                <a:sym typeface="Arial"/>
              </a:rPr>
              <a:t>эсэхийг</a:t>
            </a:r>
            <a:r>
              <a:rPr lang="en-US" sz="1600" dirty="0">
                <a:solidFill>
                  <a:schemeClr val="dk1"/>
                </a:solidFill>
                <a:latin typeface="Arial"/>
                <a:ea typeface="Arial"/>
                <a:cs typeface="Arial"/>
                <a:sym typeface="Arial"/>
              </a:rPr>
              <a:t> </a:t>
            </a:r>
            <a:r>
              <a:rPr lang="en-US" sz="1600" dirty="0" err="1">
                <a:solidFill>
                  <a:schemeClr val="dk1"/>
                </a:solidFill>
                <a:latin typeface="Arial"/>
                <a:ea typeface="Arial"/>
                <a:cs typeface="Arial"/>
                <a:sym typeface="Arial"/>
              </a:rPr>
              <a:t>хянах</a:t>
            </a:r>
            <a:r>
              <a:rPr lang="en-US" sz="1600" dirty="0">
                <a:solidFill>
                  <a:schemeClr val="dk1"/>
                </a:solidFill>
                <a:latin typeface="Arial"/>
                <a:ea typeface="Arial"/>
                <a:cs typeface="Arial"/>
                <a:sym typeface="Arial"/>
              </a:rPr>
              <a:t>, </a:t>
            </a:r>
            <a:r>
              <a:rPr lang="en-US" sz="1600" dirty="0" err="1">
                <a:solidFill>
                  <a:schemeClr val="dk1"/>
                </a:solidFill>
                <a:latin typeface="Arial"/>
                <a:ea typeface="Arial"/>
                <a:cs typeface="Arial"/>
                <a:sym typeface="Arial"/>
              </a:rPr>
              <a:t>мониторинг</a:t>
            </a:r>
            <a:r>
              <a:rPr lang="en-US" sz="1600" dirty="0">
                <a:solidFill>
                  <a:schemeClr val="dk1"/>
                </a:solidFill>
                <a:latin typeface="Arial"/>
                <a:ea typeface="Arial"/>
                <a:cs typeface="Arial"/>
                <a:sym typeface="Arial"/>
              </a:rPr>
              <a:t> </a:t>
            </a:r>
            <a:r>
              <a:rPr lang="en-US" sz="1600" dirty="0" err="1">
                <a:solidFill>
                  <a:schemeClr val="dk1"/>
                </a:solidFill>
                <a:latin typeface="Arial"/>
                <a:ea typeface="Arial"/>
                <a:cs typeface="Arial"/>
                <a:sym typeface="Arial"/>
              </a:rPr>
              <a:t>хийх</a:t>
            </a:r>
            <a:r>
              <a:rPr lang="en-US" sz="1600" dirty="0">
                <a:solidFill>
                  <a:schemeClr val="dk1"/>
                </a:solidFill>
                <a:latin typeface="Arial"/>
                <a:ea typeface="Arial"/>
                <a:cs typeface="Arial"/>
                <a:sym typeface="Arial"/>
              </a:rPr>
              <a:t> </a:t>
            </a:r>
            <a:r>
              <a:rPr lang="en-US" sz="1600" dirty="0" err="1">
                <a:solidFill>
                  <a:schemeClr val="dk1"/>
                </a:solidFill>
                <a:latin typeface="Arial"/>
                <a:ea typeface="Arial"/>
                <a:cs typeface="Arial"/>
                <a:sym typeface="Arial"/>
              </a:rPr>
              <a:t>эргэх</a:t>
            </a:r>
            <a:r>
              <a:rPr lang="en-US" sz="1600" dirty="0">
                <a:solidFill>
                  <a:schemeClr val="dk1"/>
                </a:solidFill>
                <a:latin typeface="Arial"/>
                <a:ea typeface="Arial"/>
                <a:cs typeface="Arial"/>
                <a:sym typeface="Arial"/>
              </a:rPr>
              <a:t> </a:t>
            </a:r>
            <a:r>
              <a:rPr lang="en-US" sz="1600" dirty="0" err="1">
                <a:solidFill>
                  <a:schemeClr val="dk1"/>
                </a:solidFill>
                <a:latin typeface="Arial"/>
                <a:ea typeface="Arial"/>
                <a:cs typeface="Arial"/>
                <a:sym typeface="Arial"/>
              </a:rPr>
              <a:t>холбоогоор</a:t>
            </a:r>
            <a:r>
              <a:rPr lang="en-US" sz="1600" dirty="0">
                <a:solidFill>
                  <a:schemeClr val="dk1"/>
                </a:solidFill>
                <a:latin typeface="Arial"/>
                <a:ea typeface="Arial"/>
                <a:cs typeface="Arial"/>
                <a:sym typeface="Arial"/>
              </a:rPr>
              <a:t> </a:t>
            </a:r>
            <a:r>
              <a:rPr lang="en-US" sz="1600" dirty="0" err="1">
                <a:solidFill>
                  <a:schemeClr val="dk1"/>
                </a:solidFill>
                <a:latin typeface="Arial"/>
                <a:ea typeface="Arial"/>
                <a:cs typeface="Arial"/>
                <a:sym typeface="Arial"/>
              </a:rPr>
              <a:t>хангадаг</a:t>
            </a:r>
            <a:r>
              <a:rPr lang="en-US" sz="1600" dirty="0">
                <a:solidFill>
                  <a:schemeClr val="dk1"/>
                </a:solidFill>
                <a:latin typeface="Arial"/>
                <a:ea typeface="Arial"/>
                <a:cs typeface="Arial"/>
                <a:sym typeface="Arial"/>
              </a:rPr>
              <a:t>. </a:t>
            </a:r>
            <a:endParaRPr sz="1800" dirty="0"/>
          </a:p>
          <a:p>
            <a:pPr marL="171450" lvl="0" indent="-171450" algn="l" rtl="0">
              <a:lnSpc>
                <a:spcPct val="95000"/>
              </a:lnSpc>
              <a:spcBef>
                <a:spcPts val="1200"/>
              </a:spcBef>
              <a:spcAft>
                <a:spcPts val="0"/>
              </a:spcAft>
              <a:buSzPts val="2000"/>
              <a:buChar char="•"/>
            </a:pPr>
            <a:r>
              <a:rPr lang="en-US" sz="2000" dirty="0" err="1">
                <a:solidFill>
                  <a:schemeClr val="dk1"/>
                </a:solidFill>
                <a:latin typeface="Arial"/>
                <a:ea typeface="Arial"/>
                <a:cs typeface="Arial"/>
                <a:sym typeface="Arial"/>
              </a:rPr>
              <a:t>Компьютерт</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суурилсан</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мэдээллийн</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систем</a:t>
            </a:r>
            <a:r>
              <a:rPr lang="en-US" sz="2000" dirty="0">
                <a:solidFill>
                  <a:schemeClr val="dk1"/>
                </a:solidFill>
                <a:latin typeface="Arial"/>
                <a:ea typeface="Arial"/>
                <a:cs typeface="Arial"/>
                <a:sym typeface="Arial"/>
              </a:rPr>
              <a:t>  (КСМС) </a:t>
            </a:r>
            <a:r>
              <a:rPr lang="en-US" sz="2000" dirty="0" err="1">
                <a:solidFill>
                  <a:schemeClr val="dk1"/>
                </a:solidFill>
                <a:latin typeface="Arial"/>
                <a:ea typeface="Arial"/>
                <a:cs typeface="Arial"/>
                <a:sym typeface="Arial"/>
              </a:rPr>
              <a:t>нь</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техник</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хангамж</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програм</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хангамж</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өгөгдлийн</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сан</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харилцаа</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холбооны</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сүлжээ</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өгөгдөл</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бодлого</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дүрэм</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журмын</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нэгдэл</a:t>
            </a:r>
            <a:r>
              <a:rPr lang="en-US" sz="2000" dirty="0">
                <a:solidFill>
                  <a:schemeClr val="dk1"/>
                </a:solidFill>
                <a:latin typeface="Arial"/>
                <a:ea typeface="Arial"/>
                <a:cs typeface="Arial"/>
                <a:sym typeface="Arial"/>
              </a:rPr>
              <a:t>.</a:t>
            </a:r>
            <a:endParaRPr sz="2000" dirty="0"/>
          </a:p>
          <a:p>
            <a:pPr marL="171450" lvl="0" indent="-44450" algn="l" rtl="0">
              <a:lnSpc>
                <a:spcPct val="95000"/>
              </a:lnSpc>
              <a:spcBef>
                <a:spcPts val="1200"/>
              </a:spcBef>
              <a:spcAft>
                <a:spcPts val="0"/>
              </a:spcAft>
              <a:buSzPts val="2000"/>
              <a:buNone/>
            </a:pPr>
            <a:endParaRPr sz="2000" dirty="0">
              <a:solidFill>
                <a:schemeClr val="dk1"/>
              </a:solidFill>
              <a:latin typeface="Arial"/>
              <a:ea typeface="Arial"/>
              <a:cs typeface="Arial"/>
              <a:sym typeface="Arial"/>
            </a:endParaRPr>
          </a:p>
          <a:p>
            <a:pPr marL="0" lvl="0" indent="0" algn="just" rtl="0">
              <a:lnSpc>
                <a:spcPct val="95000"/>
              </a:lnSpc>
              <a:spcBef>
                <a:spcPts val="1200"/>
              </a:spcBef>
              <a:spcAft>
                <a:spcPts val="0"/>
              </a:spcAft>
              <a:buSzPts val="2000"/>
              <a:buNone/>
            </a:pPr>
            <a:r>
              <a:rPr lang="en-US" sz="2000" i="1" dirty="0" err="1">
                <a:solidFill>
                  <a:schemeClr val="dk1"/>
                </a:solidFill>
                <a:latin typeface="Arial"/>
                <a:ea typeface="Arial"/>
                <a:cs typeface="Arial"/>
                <a:sym typeface="Arial"/>
              </a:rPr>
              <a:t>Та</a:t>
            </a:r>
            <a:r>
              <a:rPr lang="en-US" sz="2000" i="1" dirty="0">
                <a:solidFill>
                  <a:schemeClr val="dk1"/>
                </a:solidFill>
                <a:latin typeface="Arial"/>
                <a:ea typeface="Arial"/>
                <a:cs typeface="Arial"/>
                <a:sym typeface="Arial"/>
              </a:rPr>
              <a:t> </a:t>
            </a:r>
            <a:r>
              <a:rPr lang="en-US" sz="2000" i="1" dirty="0" err="1">
                <a:solidFill>
                  <a:schemeClr val="dk1"/>
                </a:solidFill>
                <a:latin typeface="Arial"/>
                <a:ea typeface="Arial"/>
                <a:cs typeface="Arial"/>
                <a:sym typeface="Arial"/>
              </a:rPr>
              <a:t>өдөр</a:t>
            </a:r>
            <a:r>
              <a:rPr lang="en-US" sz="2000" i="1" dirty="0">
                <a:solidFill>
                  <a:schemeClr val="dk1"/>
                </a:solidFill>
                <a:latin typeface="Arial"/>
                <a:ea typeface="Arial"/>
                <a:cs typeface="Arial"/>
                <a:sym typeface="Arial"/>
              </a:rPr>
              <a:t> </a:t>
            </a:r>
            <a:r>
              <a:rPr lang="en-US" sz="2000" i="1" dirty="0" err="1">
                <a:solidFill>
                  <a:schemeClr val="dk1"/>
                </a:solidFill>
                <a:latin typeface="Arial"/>
                <a:ea typeface="Arial"/>
                <a:cs typeface="Arial"/>
                <a:sym typeface="Arial"/>
              </a:rPr>
              <a:t>тутам</a:t>
            </a:r>
            <a:r>
              <a:rPr lang="en-US" sz="2000" i="1" dirty="0">
                <a:solidFill>
                  <a:schemeClr val="dk1"/>
                </a:solidFill>
                <a:latin typeface="Arial"/>
                <a:ea typeface="Arial"/>
                <a:cs typeface="Arial"/>
                <a:sym typeface="Arial"/>
              </a:rPr>
              <a:t> </a:t>
            </a:r>
            <a:r>
              <a:rPr lang="en-US" sz="2000" i="1" dirty="0" err="1">
                <a:solidFill>
                  <a:schemeClr val="dk1"/>
                </a:solidFill>
                <a:latin typeface="Arial"/>
                <a:ea typeface="Arial"/>
                <a:cs typeface="Arial"/>
                <a:sym typeface="Arial"/>
              </a:rPr>
              <a:t>банкны</a:t>
            </a:r>
            <a:r>
              <a:rPr lang="en-US" sz="2000" i="1" dirty="0">
                <a:solidFill>
                  <a:schemeClr val="dk1"/>
                </a:solidFill>
                <a:latin typeface="Arial"/>
                <a:ea typeface="Arial"/>
                <a:cs typeface="Arial"/>
                <a:sym typeface="Arial"/>
              </a:rPr>
              <a:t> </a:t>
            </a:r>
            <a:r>
              <a:rPr lang="en-US" sz="2000" i="1" dirty="0" err="1">
                <a:solidFill>
                  <a:schemeClr val="dk1"/>
                </a:solidFill>
                <a:latin typeface="Arial"/>
                <a:ea typeface="Arial"/>
                <a:cs typeface="Arial"/>
                <a:sym typeface="Arial"/>
              </a:rPr>
              <a:t>үйлчилгээг</a:t>
            </a:r>
            <a:r>
              <a:rPr lang="en-US" sz="2000" i="1" dirty="0">
                <a:solidFill>
                  <a:schemeClr val="dk1"/>
                </a:solidFill>
                <a:latin typeface="Arial"/>
                <a:ea typeface="Arial"/>
                <a:cs typeface="Arial"/>
                <a:sym typeface="Arial"/>
              </a:rPr>
              <a:t> </a:t>
            </a:r>
            <a:r>
              <a:rPr lang="en-US" sz="2000" i="1" dirty="0" err="1">
                <a:solidFill>
                  <a:schemeClr val="dk1"/>
                </a:solidFill>
                <a:latin typeface="Arial"/>
                <a:ea typeface="Arial"/>
                <a:cs typeface="Arial"/>
                <a:sym typeface="Arial"/>
              </a:rPr>
              <a:t>хүссэн</a:t>
            </a:r>
            <a:r>
              <a:rPr lang="en-US" sz="2000" i="1" dirty="0">
                <a:solidFill>
                  <a:schemeClr val="dk1"/>
                </a:solidFill>
                <a:latin typeface="Arial"/>
                <a:ea typeface="Arial"/>
                <a:cs typeface="Arial"/>
                <a:sym typeface="Arial"/>
              </a:rPr>
              <a:t> </a:t>
            </a:r>
            <a:r>
              <a:rPr lang="en-US" sz="2000" i="1" dirty="0" err="1">
                <a:solidFill>
                  <a:schemeClr val="dk1"/>
                </a:solidFill>
                <a:latin typeface="Arial"/>
                <a:ea typeface="Arial"/>
                <a:cs typeface="Arial"/>
                <a:sym typeface="Arial"/>
              </a:rPr>
              <a:t>газраасаа</a:t>
            </a:r>
            <a:r>
              <a:rPr lang="en-US" sz="2000" i="1" dirty="0">
                <a:solidFill>
                  <a:schemeClr val="dk1"/>
                </a:solidFill>
                <a:latin typeface="Arial"/>
                <a:ea typeface="Arial"/>
                <a:cs typeface="Arial"/>
                <a:sym typeface="Arial"/>
              </a:rPr>
              <a:t> </a:t>
            </a:r>
            <a:r>
              <a:rPr lang="en-US" sz="2000" i="1" dirty="0" err="1">
                <a:solidFill>
                  <a:schemeClr val="dk1"/>
                </a:solidFill>
                <a:latin typeface="Arial"/>
                <a:ea typeface="Arial"/>
                <a:cs typeface="Arial"/>
                <a:sym typeface="Arial"/>
              </a:rPr>
              <a:t>хүссэн</a:t>
            </a:r>
            <a:r>
              <a:rPr lang="en-US" sz="2000" i="1" dirty="0">
                <a:solidFill>
                  <a:schemeClr val="dk1"/>
                </a:solidFill>
                <a:latin typeface="Arial"/>
                <a:ea typeface="Arial"/>
                <a:cs typeface="Arial"/>
                <a:sym typeface="Arial"/>
              </a:rPr>
              <a:t> </a:t>
            </a:r>
            <a:r>
              <a:rPr lang="en-US" sz="2000" i="1" dirty="0" err="1">
                <a:solidFill>
                  <a:schemeClr val="dk1"/>
                </a:solidFill>
                <a:latin typeface="Arial"/>
                <a:ea typeface="Arial"/>
                <a:cs typeface="Arial"/>
                <a:sym typeface="Arial"/>
              </a:rPr>
              <a:t>цагтаа</a:t>
            </a:r>
            <a:r>
              <a:rPr lang="en-US" sz="2000" i="1" dirty="0">
                <a:solidFill>
                  <a:schemeClr val="dk1"/>
                </a:solidFill>
                <a:latin typeface="Arial"/>
                <a:ea typeface="Arial"/>
                <a:cs typeface="Arial"/>
                <a:sym typeface="Arial"/>
              </a:rPr>
              <a:t> </a:t>
            </a:r>
            <a:r>
              <a:rPr lang="en-US" sz="2000" i="1" dirty="0" err="1">
                <a:solidFill>
                  <a:schemeClr val="dk1"/>
                </a:solidFill>
                <a:latin typeface="Arial"/>
                <a:ea typeface="Arial"/>
                <a:cs typeface="Arial"/>
                <a:sym typeface="Arial"/>
              </a:rPr>
              <a:t>хийж</a:t>
            </a:r>
            <a:r>
              <a:rPr lang="en-US" sz="2000" i="1" dirty="0">
                <a:solidFill>
                  <a:schemeClr val="dk1"/>
                </a:solidFill>
                <a:latin typeface="Arial"/>
                <a:ea typeface="Arial"/>
                <a:cs typeface="Arial"/>
                <a:sym typeface="Arial"/>
              </a:rPr>
              <a:t> </a:t>
            </a:r>
            <a:r>
              <a:rPr lang="en-US" sz="2000" i="1" dirty="0" err="1">
                <a:solidFill>
                  <a:schemeClr val="dk1"/>
                </a:solidFill>
                <a:latin typeface="Arial"/>
                <a:ea typeface="Arial"/>
                <a:cs typeface="Arial"/>
                <a:sym typeface="Arial"/>
              </a:rPr>
              <a:t>болдог</a:t>
            </a:r>
            <a:r>
              <a:rPr lang="en-US" sz="2000" i="1" dirty="0">
                <a:solidFill>
                  <a:schemeClr val="dk1"/>
                </a:solidFill>
                <a:latin typeface="Arial"/>
                <a:ea typeface="Arial"/>
                <a:cs typeface="Arial"/>
                <a:sym typeface="Arial"/>
              </a:rPr>
              <a:t>. </a:t>
            </a:r>
            <a:r>
              <a:rPr lang="en-US" sz="2000" i="1" dirty="0" err="1">
                <a:solidFill>
                  <a:schemeClr val="dk1"/>
                </a:solidFill>
                <a:latin typeface="Arial"/>
                <a:ea typeface="Arial"/>
                <a:cs typeface="Arial"/>
                <a:sym typeface="Arial"/>
              </a:rPr>
              <a:t>Яг</a:t>
            </a:r>
            <a:r>
              <a:rPr lang="en-US" sz="2000" i="1" dirty="0">
                <a:solidFill>
                  <a:schemeClr val="dk1"/>
                </a:solidFill>
                <a:latin typeface="Arial"/>
                <a:ea typeface="Arial"/>
                <a:cs typeface="Arial"/>
                <a:sym typeface="Arial"/>
              </a:rPr>
              <a:t> </a:t>
            </a:r>
            <a:r>
              <a:rPr lang="en-US" sz="2000" i="1" dirty="0" err="1">
                <a:solidFill>
                  <a:schemeClr val="dk1"/>
                </a:solidFill>
                <a:latin typeface="Arial"/>
                <a:ea typeface="Arial"/>
                <a:cs typeface="Arial"/>
                <a:sym typeface="Arial"/>
              </a:rPr>
              <a:t>ямар</a:t>
            </a:r>
            <a:r>
              <a:rPr lang="en-US" sz="2000" i="1" dirty="0">
                <a:solidFill>
                  <a:schemeClr val="dk1"/>
                </a:solidFill>
                <a:latin typeface="Arial"/>
                <a:ea typeface="Arial"/>
                <a:cs typeface="Arial"/>
                <a:sym typeface="Arial"/>
              </a:rPr>
              <a:t> </a:t>
            </a:r>
            <a:r>
              <a:rPr lang="en-US" sz="2000" i="1" dirty="0" err="1">
                <a:solidFill>
                  <a:schemeClr val="dk1"/>
                </a:solidFill>
                <a:latin typeface="Arial"/>
                <a:ea typeface="Arial"/>
                <a:cs typeface="Arial"/>
                <a:sym typeface="Arial"/>
              </a:rPr>
              <a:t>уялдаа</a:t>
            </a:r>
            <a:r>
              <a:rPr lang="en-US" sz="2000" i="1" dirty="0">
                <a:solidFill>
                  <a:schemeClr val="dk1"/>
                </a:solidFill>
                <a:latin typeface="Arial"/>
                <a:ea typeface="Arial"/>
                <a:cs typeface="Arial"/>
                <a:sym typeface="Arial"/>
              </a:rPr>
              <a:t> </a:t>
            </a:r>
            <a:r>
              <a:rPr lang="en-US" sz="2000" i="1" dirty="0" err="1">
                <a:solidFill>
                  <a:schemeClr val="dk1"/>
                </a:solidFill>
                <a:latin typeface="Arial"/>
                <a:ea typeface="Arial"/>
                <a:cs typeface="Arial"/>
                <a:sym typeface="Arial"/>
              </a:rPr>
              <a:t>холбоотой</a:t>
            </a:r>
            <a:r>
              <a:rPr lang="en-US" sz="2000" i="1" dirty="0">
                <a:solidFill>
                  <a:schemeClr val="dk1"/>
                </a:solidFill>
                <a:latin typeface="Arial"/>
                <a:ea typeface="Arial"/>
                <a:cs typeface="Arial"/>
                <a:sym typeface="Arial"/>
              </a:rPr>
              <a:t> </a:t>
            </a:r>
            <a:r>
              <a:rPr lang="en-US" sz="2000" i="1" dirty="0" err="1">
                <a:solidFill>
                  <a:schemeClr val="dk1"/>
                </a:solidFill>
                <a:latin typeface="Arial"/>
                <a:ea typeface="Arial"/>
                <a:cs typeface="Arial"/>
                <a:sym typeface="Arial"/>
              </a:rPr>
              <a:t>бүрэлдэхүүн</a:t>
            </a:r>
            <a:r>
              <a:rPr lang="en-US" sz="2000" i="1" dirty="0">
                <a:solidFill>
                  <a:schemeClr val="dk1"/>
                </a:solidFill>
                <a:latin typeface="Arial"/>
                <a:ea typeface="Arial"/>
                <a:cs typeface="Arial"/>
                <a:sym typeface="Arial"/>
              </a:rPr>
              <a:t> </a:t>
            </a:r>
            <a:r>
              <a:rPr lang="en-US" sz="2000" i="1" dirty="0" err="1">
                <a:solidFill>
                  <a:schemeClr val="dk1"/>
                </a:solidFill>
                <a:latin typeface="Arial"/>
                <a:ea typeface="Arial"/>
                <a:cs typeface="Arial"/>
                <a:sym typeface="Arial"/>
              </a:rPr>
              <a:t>хэсгүүд</a:t>
            </a:r>
            <a:r>
              <a:rPr lang="en-US" sz="2000" i="1" dirty="0">
                <a:solidFill>
                  <a:schemeClr val="dk1"/>
                </a:solidFill>
                <a:latin typeface="Arial"/>
                <a:ea typeface="Arial"/>
                <a:cs typeface="Arial"/>
                <a:sym typeface="Arial"/>
              </a:rPr>
              <a:t> </a:t>
            </a:r>
            <a:r>
              <a:rPr lang="en-US" sz="2000" i="1" dirty="0" err="1">
                <a:solidFill>
                  <a:schemeClr val="dk1"/>
                </a:solidFill>
                <a:latin typeface="Arial"/>
                <a:ea typeface="Arial"/>
                <a:cs typeface="Arial"/>
                <a:sym typeface="Arial"/>
              </a:rPr>
              <a:t>хэрхэн</a:t>
            </a:r>
            <a:r>
              <a:rPr lang="en-US" sz="2000" i="1" dirty="0">
                <a:solidFill>
                  <a:schemeClr val="dk1"/>
                </a:solidFill>
                <a:latin typeface="Arial"/>
                <a:ea typeface="Arial"/>
                <a:cs typeface="Arial"/>
                <a:sym typeface="Arial"/>
              </a:rPr>
              <a:t> </a:t>
            </a:r>
            <a:r>
              <a:rPr lang="en-US" sz="2000" i="1" dirty="0" err="1">
                <a:solidFill>
                  <a:schemeClr val="dk1"/>
                </a:solidFill>
                <a:latin typeface="Arial"/>
                <a:ea typeface="Arial"/>
                <a:cs typeface="Arial"/>
                <a:sym typeface="Arial"/>
              </a:rPr>
              <a:t>холбогдож</a:t>
            </a:r>
            <a:r>
              <a:rPr lang="en-US" sz="2000" i="1" dirty="0">
                <a:solidFill>
                  <a:schemeClr val="dk1"/>
                </a:solidFill>
                <a:latin typeface="Arial"/>
                <a:ea typeface="Arial"/>
                <a:cs typeface="Arial"/>
                <a:sym typeface="Arial"/>
              </a:rPr>
              <a:t> </a:t>
            </a:r>
            <a:r>
              <a:rPr lang="en-US" sz="2000" i="1" dirty="0" err="1">
                <a:solidFill>
                  <a:schemeClr val="dk1"/>
                </a:solidFill>
                <a:latin typeface="Arial"/>
                <a:ea typeface="Arial"/>
                <a:cs typeface="Arial"/>
                <a:sym typeface="Arial"/>
              </a:rPr>
              <a:t>ажилладаг</a:t>
            </a:r>
            <a:r>
              <a:rPr lang="en-US" sz="2000" i="1" dirty="0">
                <a:solidFill>
                  <a:schemeClr val="dk1"/>
                </a:solidFill>
                <a:latin typeface="Arial"/>
                <a:ea typeface="Arial"/>
                <a:cs typeface="Arial"/>
                <a:sym typeface="Arial"/>
              </a:rPr>
              <a:t> </a:t>
            </a:r>
            <a:r>
              <a:rPr lang="en-US" sz="2000" i="1" dirty="0" err="1">
                <a:solidFill>
                  <a:schemeClr val="dk1"/>
                </a:solidFill>
                <a:latin typeface="Arial"/>
                <a:ea typeface="Arial"/>
                <a:cs typeface="Arial"/>
                <a:sym typeface="Arial"/>
              </a:rPr>
              <a:t>бол</a:t>
            </a:r>
            <a:r>
              <a:rPr lang="en-US" sz="2000" i="1" dirty="0">
                <a:solidFill>
                  <a:schemeClr val="dk1"/>
                </a:solidFill>
                <a:latin typeface="Arial"/>
                <a:ea typeface="Arial"/>
                <a:cs typeface="Arial"/>
                <a:sym typeface="Arial"/>
              </a:rPr>
              <a:t>?</a:t>
            </a:r>
            <a:endParaRPr sz="2000" i="1" dirty="0">
              <a:solidFill>
                <a:schemeClr val="dk1"/>
              </a:solidFill>
              <a:latin typeface="Arial"/>
              <a:ea typeface="Arial"/>
              <a:cs typeface="Arial"/>
              <a:sym typeface="Arial"/>
            </a:endParaRPr>
          </a:p>
          <a:p>
            <a:pPr marL="171450" lvl="0" indent="-44450" algn="l" rtl="0">
              <a:lnSpc>
                <a:spcPct val="95000"/>
              </a:lnSpc>
              <a:spcBef>
                <a:spcPts val="1200"/>
              </a:spcBef>
              <a:spcAft>
                <a:spcPts val="0"/>
              </a:spcAft>
              <a:buSzPts val="2000"/>
              <a:buNone/>
            </a:pPr>
            <a:endParaRPr sz="2000" dirty="0">
              <a:solidFill>
                <a:schemeClr val="dk1"/>
              </a:solidFill>
              <a:latin typeface="Arial"/>
              <a:ea typeface="Arial"/>
              <a:cs typeface="Arial"/>
              <a:sym typeface="Arial"/>
            </a:endParaRPr>
          </a:p>
        </p:txBody>
      </p:sp>
      <p:sp>
        <p:nvSpPr>
          <p:cNvPr id="194" name="Google Shape;194;p15"/>
          <p:cNvSpPr txBox="1">
            <a:spLocks noGrp="1"/>
          </p:cNvSpPr>
          <p:nvPr>
            <p:ph type="ftr" idx="11"/>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Introduction to information system</a:t>
            </a:r>
            <a:endParaRPr/>
          </a:p>
        </p:txBody>
      </p:sp>
      <p:sp>
        <p:nvSpPr>
          <p:cNvPr id="192" name="Google Shape;192;p15"/>
          <p:cNvSpPr txBox="1">
            <a:spLocks noGrp="1"/>
          </p:cNvSpPr>
          <p:nvPr>
            <p:ph type="title"/>
          </p:nvPr>
        </p:nvSpPr>
        <p:spPr>
          <a:prstGeom prst="rect">
            <a:avLst/>
          </a:prstGeom>
          <a:noFill/>
          <a:ln>
            <a:noFill/>
          </a:ln>
        </p:spPr>
        <p:txBody>
          <a:bodyPr spcFirstLastPara="1" wrap="square" lIns="0" tIns="0" rIns="0" bIns="0" anchor="ctr" anchorCtr="0">
            <a:spAutoFit/>
          </a:bodyPr>
          <a:lstStyle/>
          <a:p>
            <a:pPr marL="0" lvl="0" indent="0" algn="l" rtl="0">
              <a:lnSpc>
                <a:spcPct val="85000"/>
              </a:lnSpc>
              <a:spcBef>
                <a:spcPts val="0"/>
              </a:spcBef>
              <a:spcAft>
                <a:spcPts val="0"/>
              </a:spcAft>
              <a:buClr>
                <a:schemeClr val="accent2"/>
              </a:buClr>
              <a:buSzPts val="2200"/>
              <a:buFont typeface="Arial"/>
              <a:buNone/>
            </a:pPr>
            <a:r>
              <a:rPr lang="en-US" b="1">
                <a:latin typeface="Arial"/>
                <a:ea typeface="Arial"/>
                <a:cs typeface="Arial"/>
                <a:sym typeface="Arial"/>
              </a:rPr>
              <a:t>МЭДЭЭЛЛИЙН СИСТЕМ ГЭЖ ЮУ ВЭ?</a:t>
            </a:r>
            <a:endParaRPr b="1">
              <a:latin typeface="Arial"/>
              <a:ea typeface="Arial"/>
              <a:cs typeface="Arial"/>
              <a:sym typeface="Arial"/>
            </a:endParaRPr>
          </a:p>
        </p:txBody>
      </p:sp>
      <p:sp>
        <p:nvSpPr>
          <p:cNvPr id="2" name="Slide Number Placeholder 1">
            <a:extLst>
              <a:ext uri="{FF2B5EF4-FFF2-40B4-BE49-F238E27FC236}">
                <a16:creationId xmlns:a16="http://schemas.microsoft.com/office/drawing/2014/main" id="{3268DE7B-5E73-4E79-73AB-5B5655DDA096}"/>
              </a:ext>
            </a:extLst>
          </p:cNvPr>
          <p:cNvSpPr>
            <a:spLocks noGrp="1"/>
          </p:cNvSpPr>
          <p:nvPr>
            <p:ph type="sldNum" idx="12"/>
          </p:nvPr>
        </p:nvSpPr>
        <p:spPr/>
        <p:txBody>
          <a:bodyPr/>
          <a:lstStyle/>
          <a:p>
            <a:fld id="{00000000-1234-1234-1234-123412341234}" type="slidenum">
              <a:rPr lang="en" smtClean="0"/>
              <a:pPr/>
              <a:t>13</a:t>
            </a:fld>
            <a:endParaRPr lang="en"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07"/>
        <p:cNvGrpSpPr/>
        <p:nvPr/>
      </p:nvGrpSpPr>
      <p:grpSpPr>
        <a:xfrm>
          <a:off x="0" y="0"/>
          <a:ext cx="0" cy="0"/>
          <a:chOff x="0" y="0"/>
          <a:chExt cx="0" cy="0"/>
        </a:xfrm>
      </p:grpSpPr>
      <p:sp>
        <p:nvSpPr>
          <p:cNvPr id="210" name="Google Shape;210;p17"/>
          <p:cNvSpPr txBox="1">
            <a:spLocks noGrp="1"/>
          </p:cNvSpPr>
          <p:nvPr>
            <p:ph type="body" idx="1"/>
          </p:nvPr>
        </p:nvSpPr>
        <p:spPr>
          <a:xfrm>
            <a:off x="152400" y="1121297"/>
            <a:ext cx="3598096" cy="1052596"/>
          </a:xfrm>
          <a:prstGeom prst="rect">
            <a:avLst/>
          </a:prstGeom>
          <a:noFill/>
          <a:ln>
            <a:noFill/>
          </a:ln>
        </p:spPr>
        <p:txBody>
          <a:bodyPr spcFirstLastPara="1" wrap="square" lIns="0" tIns="0" rIns="0" bIns="0" anchor="t" anchorCtr="0">
            <a:spAutoFit/>
          </a:bodyPr>
          <a:lstStyle/>
          <a:p>
            <a:pPr marL="0" lvl="0" indent="0" algn="l" rtl="0">
              <a:lnSpc>
                <a:spcPct val="95000"/>
              </a:lnSpc>
              <a:spcBef>
                <a:spcPts val="0"/>
              </a:spcBef>
              <a:spcAft>
                <a:spcPts val="0"/>
              </a:spcAft>
              <a:buSzPts val="2000"/>
              <a:buNone/>
            </a:pPr>
            <a:r>
              <a:rPr lang="en-US" sz="1800" dirty="0" err="1">
                <a:solidFill>
                  <a:schemeClr val="dk1"/>
                </a:solidFill>
                <a:latin typeface="Arial"/>
                <a:ea typeface="Arial"/>
                <a:cs typeface="Arial"/>
                <a:sym typeface="Arial"/>
              </a:rPr>
              <a:t>Мэдээллийн</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эрин</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зуунд</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хамгийн</a:t>
            </a:r>
            <a:r>
              <a:rPr lang="en-US" sz="1800" dirty="0">
                <a:solidFill>
                  <a:schemeClr val="dk1"/>
                </a:solidFill>
                <a:latin typeface="Arial"/>
                <a:ea typeface="Arial"/>
                <a:cs typeface="Arial"/>
                <a:sym typeface="Arial"/>
              </a:rPr>
              <a:t> </a:t>
            </a:r>
            <a:r>
              <a:rPr lang="en-US" sz="1800" b="1" dirty="0" err="1">
                <a:solidFill>
                  <a:schemeClr val="dk1"/>
                </a:solidFill>
                <a:latin typeface="Arial"/>
                <a:ea typeface="Arial"/>
                <a:cs typeface="Arial"/>
                <a:sym typeface="Arial"/>
              </a:rPr>
              <a:t>үр</a:t>
            </a:r>
            <a:r>
              <a:rPr lang="en-US" sz="1800" b="1" dirty="0">
                <a:solidFill>
                  <a:schemeClr val="dk1"/>
                </a:solidFill>
                <a:latin typeface="Arial"/>
                <a:ea typeface="Arial"/>
                <a:cs typeface="Arial"/>
                <a:sym typeface="Arial"/>
              </a:rPr>
              <a:t> </a:t>
            </a:r>
            <a:r>
              <a:rPr lang="en-US" sz="1800" b="1" dirty="0" err="1">
                <a:solidFill>
                  <a:schemeClr val="dk1"/>
                </a:solidFill>
                <a:latin typeface="Arial"/>
                <a:ea typeface="Arial"/>
                <a:cs typeface="Arial"/>
                <a:sym typeface="Arial"/>
              </a:rPr>
              <a:t>ашигтай</a:t>
            </a:r>
            <a:r>
              <a:rPr lang="en-US" sz="1800" b="1"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мэдээллийн</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систем</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нь</a:t>
            </a:r>
            <a:r>
              <a:rPr lang="en-US" sz="1800" dirty="0">
                <a:solidFill>
                  <a:schemeClr val="dk1"/>
                </a:solidFill>
                <a:latin typeface="Arial"/>
                <a:ea typeface="Arial"/>
                <a:cs typeface="Arial"/>
                <a:sym typeface="Arial"/>
              </a:rPr>
              <a:t> </a:t>
            </a:r>
            <a:r>
              <a:rPr lang="en-US" sz="1800" b="1" dirty="0" err="1">
                <a:solidFill>
                  <a:schemeClr val="dk1"/>
                </a:solidFill>
                <a:latin typeface="Arial"/>
                <a:ea typeface="Arial"/>
                <a:cs typeface="Arial"/>
                <a:sym typeface="Arial"/>
              </a:rPr>
              <a:t>Компьютерт</a:t>
            </a:r>
            <a:r>
              <a:rPr lang="en-US" sz="1800" b="1" dirty="0">
                <a:solidFill>
                  <a:schemeClr val="dk1"/>
                </a:solidFill>
                <a:latin typeface="Arial"/>
                <a:ea typeface="Arial"/>
                <a:cs typeface="Arial"/>
                <a:sym typeface="Arial"/>
              </a:rPr>
              <a:t> </a:t>
            </a:r>
            <a:r>
              <a:rPr lang="en-US" sz="1800" b="1" dirty="0" err="1">
                <a:solidFill>
                  <a:schemeClr val="dk1"/>
                </a:solidFill>
                <a:latin typeface="Arial"/>
                <a:ea typeface="Arial"/>
                <a:cs typeface="Arial"/>
                <a:sym typeface="Arial"/>
              </a:rPr>
              <a:t>суурилсан</a:t>
            </a:r>
            <a:r>
              <a:rPr lang="en-US" sz="1800" b="1" dirty="0">
                <a:solidFill>
                  <a:schemeClr val="dk1"/>
                </a:solidFill>
                <a:latin typeface="Arial"/>
                <a:ea typeface="Arial"/>
                <a:cs typeface="Arial"/>
                <a:sym typeface="Arial"/>
              </a:rPr>
              <a:t> </a:t>
            </a:r>
            <a:r>
              <a:rPr lang="en-US" sz="1800" b="1" dirty="0" err="1">
                <a:solidFill>
                  <a:schemeClr val="dk1"/>
                </a:solidFill>
                <a:latin typeface="Arial"/>
                <a:ea typeface="Arial"/>
                <a:cs typeface="Arial"/>
                <a:sym typeface="Arial"/>
              </a:rPr>
              <a:t>мэдээллийн</a:t>
            </a:r>
            <a:r>
              <a:rPr lang="en-US" sz="1800" b="1" dirty="0">
                <a:solidFill>
                  <a:schemeClr val="dk1"/>
                </a:solidFill>
                <a:latin typeface="Arial"/>
                <a:ea typeface="Arial"/>
                <a:cs typeface="Arial"/>
                <a:sym typeface="Arial"/>
              </a:rPr>
              <a:t> </a:t>
            </a:r>
            <a:r>
              <a:rPr lang="en-US" sz="1800" b="1" dirty="0" err="1">
                <a:solidFill>
                  <a:schemeClr val="dk1"/>
                </a:solidFill>
                <a:latin typeface="Arial"/>
                <a:ea typeface="Arial"/>
                <a:cs typeface="Arial"/>
                <a:sym typeface="Arial"/>
              </a:rPr>
              <a:t>систем</a:t>
            </a:r>
            <a:r>
              <a:rPr lang="en-US" sz="1800" b="1"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юм</a:t>
            </a:r>
            <a:r>
              <a:rPr lang="en-US" sz="1800" dirty="0">
                <a:solidFill>
                  <a:schemeClr val="dk1"/>
                </a:solidFill>
                <a:latin typeface="Arial"/>
                <a:ea typeface="Arial"/>
                <a:cs typeface="Arial"/>
                <a:sym typeface="Arial"/>
              </a:rPr>
              <a:t>. </a:t>
            </a:r>
            <a:endParaRPr sz="1800" dirty="0">
              <a:solidFill>
                <a:schemeClr val="dk1"/>
              </a:solidFill>
              <a:latin typeface="Arial"/>
              <a:ea typeface="Arial"/>
              <a:cs typeface="Arial"/>
              <a:sym typeface="Arial"/>
            </a:endParaRPr>
          </a:p>
        </p:txBody>
      </p:sp>
      <p:sp>
        <p:nvSpPr>
          <p:cNvPr id="209" name="Google Shape;209;p17"/>
          <p:cNvSpPr txBox="1">
            <a:spLocks noGrp="1"/>
          </p:cNvSpPr>
          <p:nvPr>
            <p:ph type="ftr" idx="11"/>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Introduction to information system</a:t>
            </a:r>
            <a:endParaRPr/>
          </a:p>
        </p:txBody>
      </p:sp>
      <p:sp>
        <p:nvSpPr>
          <p:cNvPr id="208" name="Google Shape;208;p17"/>
          <p:cNvSpPr txBox="1">
            <a:spLocks noGrp="1"/>
          </p:cNvSpPr>
          <p:nvPr>
            <p:ph type="title"/>
          </p:nvPr>
        </p:nvSpPr>
        <p:spPr>
          <a:prstGeom prst="rect">
            <a:avLst/>
          </a:prstGeom>
          <a:noFill/>
          <a:ln>
            <a:noFill/>
          </a:ln>
        </p:spPr>
        <p:txBody>
          <a:bodyPr spcFirstLastPara="1" wrap="square" lIns="0" tIns="0" rIns="0" bIns="0" anchor="ctr" anchorCtr="0">
            <a:spAutoFit/>
          </a:bodyPr>
          <a:lstStyle/>
          <a:p>
            <a:pPr marL="0" lvl="0" indent="0" algn="l" rtl="0">
              <a:lnSpc>
                <a:spcPct val="85000"/>
              </a:lnSpc>
              <a:spcBef>
                <a:spcPts val="0"/>
              </a:spcBef>
              <a:spcAft>
                <a:spcPts val="0"/>
              </a:spcAft>
              <a:buClr>
                <a:schemeClr val="accent2"/>
              </a:buClr>
              <a:buSzPts val="2200"/>
              <a:buFont typeface="Arial"/>
              <a:buNone/>
            </a:pPr>
            <a:r>
              <a:rPr lang="en-US" b="1">
                <a:latin typeface="Arial"/>
                <a:ea typeface="Arial"/>
                <a:cs typeface="Arial"/>
                <a:sym typeface="Arial"/>
              </a:rPr>
              <a:t>МЭДЭЭЛЛИЙН СИСТЕМ ГЭЖ ЮУ ВЭ?</a:t>
            </a:r>
            <a:endParaRPr>
              <a:latin typeface="Arial"/>
              <a:ea typeface="Arial"/>
              <a:cs typeface="Arial"/>
              <a:sym typeface="Arial"/>
            </a:endParaRPr>
          </a:p>
        </p:txBody>
      </p:sp>
      <p:grpSp>
        <p:nvGrpSpPr>
          <p:cNvPr id="211" name="Google Shape;211;p17"/>
          <p:cNvGrpSpPr/>
          <p:nvPr/>
        </p:nvGrpSpPr>
        <p:grpSpPr>
          <a:xfrm>
            <a:off x="1595438" y="1295400"/>
            <a:ext cx="7185025" cy="5065713"/>
            <a:chOff x="909638" y="1065213"/>
            <a:chExt cx="7621587" cy="5292725"/>
          </a:xfrm>
        </p:grpSpPr>
        <p:sp>
          <p:nvSpPr>
            <p:cNvPr id="212" name="Google Shape;212;p17"/>
            <p:cNvSpPr/>
            <p:nvPr/>
          </p:nvSpPr>
          <p:spPr>
            <a:xfrm>
              <a:off x="3424238" y="2563813"/>
              <a:ext cx="2514600" cy="2133600"/>
            </a:xfrm>
            <a:prstGeom prst="ellipse">
              <a:avLst/>
            </a:prstGeom>
            <a:gradFill>
              <a:gsLst>
                <a:gs pos="0">
                  <a:srgbClr val="FFFFCC"/>
                </a:gs>
                <a:gs pos="100000">
                  <a:srgbClr val="FFCC99"/>
                </a:gs>
              </a:gsLst>
              <a:path path="circle">
                <a:fillToRect l="50000" t="50000" r="50000" b="50000"/>
              </a:path>
              <a:tileRect/>
            </a:gradFill>
            <a:ln w="12700" cap="flat" cmpd="sng">
              <a:solidFill>
                <a:schemeClr val="dk1"/>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chemeClr val="dk1"/>
                </a:buClr>
                <a:buSzPts val="2000"/>
                <a:buFont typeface="Noto Sans Symbols"/>
                <a:buNone/>
              </a:pPr>
              <a:r>
                <a:rPr lang="en-US" sz="2000">
                  <a:solidFill>
                    <a:schemeClr val="dk1"/>
                  </a:solidFill>
                  <a:latin typeface="Calibri"/>
                  <a:ea typeface="Calibri"/>
                  <a:cs typeface="Calibri"/>
                  <a:sym typeface="Calibri"/>
                </a:rPr>
                <a:t>аливаа нэг</a:t>
              </a:r>
              <a:endParaRPr/>
            </a:p>
            <a:p>
              <a:pPr marL="0" marR="0" lvl="0" indent="0" algn="ctr" rtl="0">
                <a:lnSpc>
                  <a:spcPct val="100000"/>
                </a:lnSpc>
                <a:spcBef>
                  <a:spcPts val="0"/>
                </a:spcBef>
                <a:spcAft>
                  <a:spcPts val="0"/>
                </a:spcAft>
                <a:buClr>
                  <a:schemeClr val="dk1"/>
                </a:buClr>
                <a:buSzPts val="2000"/>
                <a:buFont typeface="Noto Sans Symbols"/>
                <a:buNone/>
              </a:pPr>
              <a:r>
                <a:rPr lang="en-US" sz="2000">
                  <a:solidFill>
                    <a:schemeClr val="dk1"/>
                  </a:solidFill>
                  <a:latin typeface="Calibri"/>
                  <a:ea typeface="Calibri"/>
                  <a:cs typeface="Calibri"/>
                  <a:sym typeface="Calibri"/>
                </a:rPr>
                <a:t>зохион </a:t>
              </a:r>
              <a:endParaRPr sz="200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2000"/>
                <a:buFont typeface="Noto Sans Symbols"/>
                <a:buNone/>
              </a:pPr>
              <a:r>
                <a:rPr lang="en-US" sz="2000">
                  <a:solidFill>
                    <a:schemeClr val="dk1"/>
                  </a:solidFill>
                  <a:latin typeface="Calibri"/>
                  <a:ea typeface="Calibri"/>
                  <a:cs typeface="Calibri"/>
                  <a:sym typeface="Calibri"/>
                </a:rPr>
                <a:t>байгуулагдсан … </a:t>
              </a:r>
              <a:endParaRPr sz="200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2000"/>
                <a:buFont typeface="Noto Sans Symbols"/>
                <a:buNone/>
              </a:pPr>
              <a:r>
                <a:rPr lang="en-US" sz="2000" i="1">
                  <a:solidFill>
                    <a:schemeClr val="dk1"/>
                  </a:solidFill>
                  <a:latin typeface="Calibri"/>
                  <a:ea typeface="Calibri"/>
                  <a:cs typeface="Calibri"/>
                  <a:sym typeface="Calibri"/>
                </a:rPr>
                <a:t>нэгдэл</a:t>
              </a:r>
              <a:endParaRPr sz="2000" i="1">
                <a:solidFill>
                  <a:schemeClr val="dk1"/>
                </a:solidFill>
                <a:latin typeface="Calibri"/>
                <a:ea typeface="Calibri"/>
                <a:cs typeface="Calibri"/>
                <a:sym typeface="Calibri"/>
              </a:endParaRPr>
            </a:p>
          </p:txBody>
        </p:sp>
        <p:grpSp>
          <p:nvGrpSpPr>
            <p:cNvPr id="213" name="Google Shape;213;p17"/>
            <p:cNvGrpSpPr/>
            <p:nvPr/>
          </p:nvGrpSpPr>
          <p:grpSpPr>
            <a:xfrm>
              <a:off x="909638" y="2130426"/>
              <a:ext cx="2743200" cy="1576388"/>
              <a:chOff x="585" y="1254"/>
              <a:chExt cx="1728" cy="993"/>
            </a:xfrm>
          </p:grpSpPr>
          <p:sp>
            <p:nvSpPr>
              <p:cNvPr id="214" name="Google Shape;214;p17"/>
              <p:cNvSpPr/>
              <p:nvPr/>
            </p:nvSpPr>
            <p:spPr>
              <a:xfrm>
                <a:off x="585" y="1254"/>
                <a:ext cx="1536" cy="993"/>
              </a:xfrm>
              <a:prstGeom prst="ellipse">
                <a:avLst/>
              </a:prstGeom>
              <a:gradFill>
                <a:gsLst>
                  <a:gs pos="0">
                    <a:srgbClr val="FFFFCC"/>
                  </a:gs>
                  <a:gs pos="100000">
                    <a:srgbClr val="33CCCC"/>
                  </a:gs>
                </a:gsLst>
                <a:path path="circle">
                  <a:fillToRect l="50000" t="50000" r="50000" b="50000"/>
                </a:path>
                <a:tileRect/>
              </a:gradFill>
              <a:ln w="9525" cap="flat" cmpd="sng">
                <a:solidFill>
                  <a:schemeClr val="folHlink"/>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chemeClr val="dk1"/>
                  </a:buClr>
                  <a:buSzPts val="2000"/>
                  <a:buFont typeface="Noto Sans Symbols"/>
                  <a:buNone/>
                </a:pPr>
                <a:r>
                  <a:rPr lang="en-US" sz="2000">
                    <a:solidFill>
                      <a:schemeClr val="dk1"/>
                    </a:solidFill>
                    <a:latin typeface="Calibri"/>
                    <a:ea typeface="Calibri"/>
                    <a:cs typeface="Calibri"/>
                    <a:sym typeface="Calibri"/>
                  </a:rPr>
                  <a:t>Бодлого </a:t>
                </a:r>
                <a:endParaRPr/>
              </a:p>
              <a:p>
                <a:pPr marL="0" marR="0" lvl="0" indent="0" algn="ctr" rtl="0">
                  <a:lnSpc>
                    <a:spcPct val="100000"/>
                  </a:lnSpc>
                  <a:spcBef>
                    <a:spcPts val="0"/>
                  </a:spcBef>
                  <a:spcAft>
                    <a:spcPts val="0"/>
                  </a:spcAft>
                  <a:buClr>
                    <a:schemeClr val="dk1"/>
                  </a:buClr>
                  <a:buSzPts val="2000"/>
                  <a:buFont typeface="Noto Sans Symbols"/>
                  <a:buNone/>
                </a:pPr>
                <a:r>
                  <a:rPr lang="en-US" sz="2000">
                    <a:solidFill>
                      <a:schemeClr val="dk1"/>
                    </a:solidFill>
                    <a:latin typeface="Calibri"/>
                    <a:ea typeface="Calibri"/>
                    <a:cs typeface="Calibri"/>
                    <a:sym typeface="Calibri"/>
                  </a:rPr>
                  <a:t>ба дүрэм </a:t>
                </a:r>
                <a:endParaRPr/>
              </a:p>
              <a:p>
                <a:pPr marL="0" marR="0" lvl="0" indent="0" algn="ctr" rtl="0">
                  <a:lnSpc>
                    <a:spcPct val="100000"/>
                  </a:lnSpc>
                  <a:spcBef>
                    <a:spcPts val="0"/>
                  </a:spcBef>
                  <a:spcAft>
                    <a:spcPts val="0"/>
                  </a:spcAft>
                  <a:buClr>
                    <a:schemeClr val="dk1"/>
                  </a:buClr>
                  <a:buSzPts val="2000"/>
                  <a:buFont typeface="Noto Sans Symbols"/>
                  <a:buNone/>
                </a:pPr>
                <a:r>
                  <a:rPr lang="en-US" sz="2000">
                    <a:solidFill>
                      <a:schemeClr val="dk1"/>
                    </a:solidFill>
                    <a:latin typeface="Calibri"/>
                    <a:ea typeface="Calibri"/>
                    <a:cs typeface="Calibri"/>
                    <a:sym typeface="Calibri"/>
                  </a:rPr>
                  <a:t>журмуудын</a:t>
                </a:r>
                <a:endParaRPr sz="2000">
                  <a:solidFill>
                    <a:schemeClr val="dk1"/>
                  </a:solidFill>
                  <a:latin typeface="Calibri"/>
                  <a:ea typeface="Calibri"/>
                  <a:cs typeface="Calibri"/>
                  <a:sym typeface="Calibri"/>
                </a:endParaRPr>
              </a:p>
            </p:txBody>
          </p:sp>
          <p:cxnSp>
            <p:nvCxnSpPr>
              <p:cNvPr id="215" name="Google Shape;215;p17"/>
              <p:cNvCxnSpPr/>
              <p:nvPr/>
            </p:nvCxnSpPr>
            <p:spPr>
              <a:xfrm>
                <a:off x="2121" y="1767"/>
                <a:ext cx="192" cy="48"/>
              </a:xfrm>
              <a:prstGeom prst="straightConnector1">
                <a:avLst/>
              </a:prstGeom>
              <a:noFill/>
              <a:ln w="38100" cap="flat" cmpd="sng">
                <a:solidFill>
                  <a:srgbClr val="808080"/>
                </a:solidFill>
                <a:prstDash val="solid"/>
                <a:round/>
                <a:headEnd type="none" w="med" len="med"/>
                <a:tailEnd type="none" w="med" len="med"/>
              </a:ln>
            </p:spPr>
          </p:cxnSp>
        </p:grpSp>
        <p:grpSp>
          <p:nvGrpSpPr>
            <p:cNvPr id="216" name="Google Shape;216;p17"/>
            <p:cNvGrpSpPr/>
            <p:nvPr/>
          </p:nvGrpSpPr>
          <p:grpSpPr>
            <a:xfrm>
              <a:off x="909638" y="4011613"/>
              <a:ext cx="2743200" cy="1233487"/>
              <a:chOff x="585" y="2439"/>
              <a:chExt cx="1728" cy="777"/>
            </a:xfrm>
          </p:grpSpPr>
          <p:sp>
            <p:nvSpPr>
              <p:cNvPr id="217" name="Google Shape;217;p17"/>
              <p:cNvSpPr/>
              <p:nvPr/>
            </p:nvSpPr>
            <p:spPr>
              <a:xfrm>
                <a:off x="585" y="2439"/>
                <a:ext cx="1507" cy="777"/>
              </a:xfrm>
              <a:prstGeom prst="ellipse">
                <a:avLst/>
              </a:prstGeom>
              <a:gradFill>
                <a:gsLst>
                  <a:gs pos="0">
                    <a:srgbClr val="FFFFCC"/>
                  </a:gs>
                  <a:gs pos="100000">
                    <a:srgbClr val="33CCCC"/>
                  </a:gs>
                </a:gsLst>
                <a:path path="circle">
                  <a:fillToRect l="50000" t="50000" r="50000" b="50000"/>
                </a:path>
                <a:tileRect/>
              </a:gradFill>
              <a:ln w="9525" cap="flat" cmpd="sng">
                <a:solidFill>
                  <a:schemeClr val="folHlink"/>
                </a:solidFill>
                <a:prstDash val="solid"/>
                <a:round/>
                <a:headEnd type="none" w="sm" len="sm"/>
                <a:tailEnd type="none" w="sm" len="sm"/>
              </a:ln>
            </p:spPr>
            <p:txBody>
              <a:bodyPr spcFirstLastPara="1" wrap="square" lIns="0" tIns="0" rIns="0" bIns="0" anchor="ctr" anchorCtr="0">
                <a:noAutofit/>
              </a:bodyPr>
              <a:lstStyle/>
              <a:p>
                <a:pPr marL="457200" marR="0" lvl="1" indent="0" algn="l" rtl="0">
                  <a:lnSpc>
                    <a:spcPct val="100000"/>
                  </a:lnSpc>
                  <a:spcBef>
                    <a:spcPts val="0"/>
                  </a:spcBef>
                  <a:spcAft>
                    <a:spcPts val="0"/>
                  </a:spcAft>
                  <a:buClr>
                    <a:schemeClr val="dk1"/>
                  </a:buClr>
                  <a:buSzPts val="2000"/>
                  <a:buFont typeface="Noto Sans Symbols"/>
                  <a:buNone/>
                </a:pPr>
                <a:r>
                  <a:rPr lang="en-US" sz="2000" b="0" i="0" u="none" strike="noStrike" cap="none">
                    <a:solidFill>
                      <a:schemeClr val="dk1"/>
                    </a:solidFill>
                    <a:latin typeface="Calibri"/>
                    <a:ea typeface="Calibri"/>
                    <a:cs typeface="Calibri"/>
                    <a:sym typeface="Calibri"/>
                  </a:rPr>
                  <a:t>Өгөгдөл, </a:t>
                </a:r>
                <a:endParaRPr/>
              </a:p>
              <a:p>
                <a:pPr marL="457200" marR="0" lvl="1" indent="0" algn="l" rtl="0">
                  <a:lnSpc>
                    <a:spcPct val="100000"/>
                  </a:lnSpc>
                  <a:spcBef>
                    <a:spcPts val="0"/>
                  </a:spcBef>
                  <a:spcAft>
                    <a:spcPts val="0"/>
                  </a:spcAft>
                  <a:buClr>
                    <a:schemeClr val="dk1"/>
                  </a:buClr>
                  <a:buSzPts val="2000"/>
                  <a:buFont typeface="Noto Sans Symbols"/>
                  <a:buNone/>
                </a:pPr>
                <a:r>
                  <a:rPr lang="en-US" sz="2000" b="0" i="0" u="none" strike="noStrike" cap="none">
                    <a:solidFill>
                      <a:schemeClr val="dk1"/>
                    </a:solidFill>
                    <a:latin typeface="Calibri"/>
                    <a:ea typeface="Calibri"/>
                    <a:cs typeface="Calibri"/>
                    <a:sym typeface="Calibri"/>
                  </a:rPr>
                  <a:t>мэдээний </a:t>
                </a:r>
                <a:endParaRPr/>
              </a:p>
              <a:p>
                <a:pPr marL="457200" marR="0" lvl="1" indent="0" algn="l" rtl="0">
                  <a:lnSpc>
                    <a:spcPct val="100000"/>
                  </a:lnSpc>
                  <a:spcBef>
                    <a:spcPts val="0"/>
                  </a:spcBef>
                  <a:spcAft>
                    <a:spcPts val="0"/>
                  </a:spcAft>
                  <a:buClr>
                    <a:schemeClr val="dk1"/>
                  </a:buClr>
                  <a:buSzPts val="2000"/>
                  <a:buFont typeface="Noto Sans Symbols"/>
                  <a:buNone/>
                </a:pPr>
                <a:r>
                  <a:rPr lang="en-US" sz="2000" b="0" i="0" u="none" strike="noStrike" cap="none">
                    <a:solidFill>
                      <a:schemeClr val="dk1"/>
                    </a:solidFill>
                    <a:latin typeface="Calibri"/>
                    <a:ea typeface="Calibri"/>
                    <a:cs typeface="Calibri"/>
                    <a:sym typeface="Calibri"/>
                  </a:rPr>
                  <a:t>нөөцүүд</a:t>
                </a:r>
                <a:endParaRPr sz="2000" b="0" i="0" u="none" strike="noStrike" cap="none">
                  <a:solidFill>
                    <a:schemeClr val="dk1"/>
                  </a:solidFill>
                  <a:latin typeface="Calibri"/>
                  <a:ea typeface="Calibri"/>
                  <a:cs typeface="Calibri"/>
                  <a:sym typeface="Calibri"/>
                </a:endParaRPr>
              </a:p>
            </p:txBody>
          </p:sp>
          <p:cxnSp>
            <p:nvCxnSpPr>
              <p:cNvPr id="218" name="Google Shape;218;p17"/>
              <p:cNvCxnSpPr/>
              <p:nvPr/>
            </p:nvCxnSpPr>
            <p:spPr>
              <a:xfrm flipH="1">
                <a:off x="2025" y="2583"/>
                <a:ext cx="288" cy="96"/>
              </a:xfrm>
              <a:prstGeom prst="straightConnector1">
                <a:avLst/>
              </a:prstGeom>
              <a:noFill/>
              <a:ln w="38100" cap="flat" cmpd="sng">
                <a:solidFill>
                  <a:srgbClr val="808080"/>
                </a:solidFill>
                <a:prstDash val="solid"/>
                <a:round/>
                <a:headEnd type="none" w="med" len="med"/>
                <a:tailEnd type="none" w="med" len="med"/>
              </a:ln>
            </p:spPr>
          </p:cxnSp>
        </p:grpSp>
        <p:grpSp>
          <p:nvGrpSpPr>
            <p:cNvPr id="219" name="Google Shape;219;p17"/>
            <p:cNvGrpSpPr/>
            <p:nvPr/>
          </p:nvGrpSpPr>
          <p:grpSpPr>
            <a:xfrm>
              <a:off x="3441700" y="1065213"/>
              <a:ext cx="2530475" cy="1512887"/>
              <a:chOff x="2180" y="583"/>
              <a:chExt cx="1594" cy="953"/>
            </a:xfrm>
          </p:grpSpPr>
          <p:cxnSp>
            <p:nvCxnSpPr>
              <p:cNvPr id="220" name="Google Shape;220;p17"/>
              <p:cNvCxnSpPr/>
              <p:nvPr/>
            </p:nvCxnSpPr>
            <p:spPr>
              <a:xfrm>
                <a:off x="2966" y="1296"/>
                <a:ext cx="0" cy="240"/>
              </a:xfrm>
              <a:prstGeom prst="straightConnector1">
                <a:avLst/>
              </a:prstGeom>
              <a:noFill/>
              <a:ln w="38100" cap="flat" cmpd="sng">
                <a:solidFill>
                  <a:srgbClr val="808080"/>
                </a:solidFill>
                <a:prstDash val="solid"/>
                <a:round/>
                <a:headEnd type="none" w="med" len="med"/>
                <a:tailEnd type="none" w="med" len="med"/>
              </a:ln>
            </p:spPr>
          </p:cxnSp>
          <p:sp>
            <p:nvSpPr>
              <p:cNvPr id="221" name="Google Shape;221;p17"/>
              <p:cNvSpPr/>
              <p:nvPr/>
            </p:nvSpPr>
            <p:spPr>
              <a:xfrm>
                <a:off x="2180" y="583"/>
                <a:ext cx="1594" cy="768"/>
              </a:xfrm>
              <a:prstGeom prst="ellipse">
                <a:avLst/>
              </a:prstGeom>
              <a:gradFill>
                <a:gsLst>
                  <a:gs pos="0">
                    <a:srgbClr val="FFFFCC"/>
                  </a:gs>
                  <a:gs pos="100000">
                    <a:srgbClr val="33CCCC"/>
                  </a:gs>
                </a:gsLst>
                <a:path path="circle">
                  <a:fillToRect l="50000" t="50000" r="50000" b="50000"/>
                </a:path>
                <a:tileRect/>
              </a:gradFill>
              <a:ln w="9525" cap="flat" cmpd="sng">
                <a:solidFill>
                  <a:schemeClr val="folHlink"/>
                </a:solidFill>
                <a:prstDash val="solid"/>
                <a:round/>
                <a:headEnd type="none" w="sm" len="sm"/>
                <a:tailEnd type="none" w="sm" len="sm"/>
              </a:ln>
            </p:spPr>
            <p:txBody>
              <a:bodyPr spcFirstLastPara="1" wrap="square" lIns="0" tIns="0" rIns="0" bIns="0" anchor="ctr" anchorCtr="0">
                <a:noAutofit/>
              </a:bodyPr>
              <a:lstStyle/>
              <a:p>
                <a:pPr marL="0" marR="0" lvl="0" indent="0" algn="ctr" rtl="0">
                  <a:lnSpc>
                    <a:spcPct val="100000"/>
                  </a:lnSpc>
                  <a:spcBef>
                    <a:spcPts val="0"/>
                  </a:spcBef>
                  <a:spcAft>
                    <a:spcPts val="0"/>
                  </a:spcAft>
                  <a:buClr>
                    <a:schemeClr val="dk1"/>
                  </a:buClr>
                  <a:buSzPts val="2000"/>
                  <a:buFont typeface="Noto Sans Symbols"/>
                  <a:buNone/>
                </a:pPr>
                <a:r>
                  <a:rPr lang="en-US" sz="2000">
                    <a:solidFill>
                      <a:schemeClr val="dk1"/>
                    </a:solidFill>
                    <a:latin typeface="Calibri"/>
                    <a:ea typeface="Calibri"/>
                    <a:cs typeface="Calibri"/>
                    <a:sym typeface="Calibri"/>
                  </a:rPr>
                  <a:t>Харилцаа </a:t>
                </a:r>
                <a:endParaRPr/>
              </a:p>
              <a:p>
                <a:pPr marL="0" marR="0" lvl="0" indent="0" algn="ctr" rtl="0">
                  <a:lnSpc>
                    <a:spcPct val="100000"/>
                  </a:lnSpc>
                  <a:spcBef>
                    <a:spcPts val="0"/>
                  </a:spcBef>
                  <a:spcAft>
                    <a:spcPts val="0"/>
                  </a:spcAft>
                  <a:buClr>
                    <a:schemeClr val="dk1"/>
                  </a:buClr>
                  <a:buSzPts val="2000"/>
                  <a:buFont typeface="Noto Sans Symbols"/>
                  <a:buNone/>
                </a:pPr>
                <a:r>
                  <a:rPr lang="en-US" sz="2000">
                    <a:solidFill>
                      <a:schemeClr val="dk1"/>
                    </a:solidFill>
                    <a:latin typeface="Calibri"/>
                    <a:ea typeface="Calibri"/>
                    <a:cs typeface="Calibri"/>
                    <a:sym typeface="Calibri"/>
                  </a:rPr>
                  <a:t>холбооны </a:t>
                </a:r>
                <a:endParaRPr/>
              </a:p>
              <a:p>
                <a:pPr marL="0" marR="0" lvl="0" indent="0" algn="ctr" rtl="0">
                  <a:lnSpc>
                    <a:spcPct val="100000"/>
                  </a:lnSpc>
                  <a:spcBef>
                    <a:spcPts val="0"/>
                  </a:spcBef>
                  <a:spcAft>
                    <a:spcPts val="0"/>
                  </a:spcAft>
                  <a:buClr>
                    <a:schemeClr val="dk1"/>
                  </a:buClr>
                  <a:buSzPts val="2000"/>
                  <a:buFont typeface="Noto Sans Symbols"/>
                  <a:buNone/>
                </a:pPr>
                <a:r>
                  <a:rPr lang="en-US" sz="2000">
                    <a:solidFill>
                      <a:schemeClr val="dk1"/>
                    </a:solidFill>
                    <a:latin typeface="Calibri"/>
                    <a:ea typeface="Calibri"/>
                    <a:cs typeface="Calibri"/>
                    <a:sym typeface="Calibri"/>
                  </a:rPr>
                  <a:t>сүлжээнүүд</a:t>
                </a:r>
                <a:endParaRPr sz="2000">
                  <a:solidFill>
                    <a:schemeClr val="dk1"/>
                  </a:solidFill>
                  <a:latin typeface="Calibri"/>
                  <a:ea typeface="Calibri"/>
                  <a:cs typeface="Calibri"/>
                  <a:sym typeface="Calibri"/>
                </a:endParaRPr>
              </a:p>
            </p:txBody>
          </p:sp>
        </p:grpSp>
        <p:grpSp>
          <p:nvGrpSpPr>
            <p:cNvPr id="222" name="Google Shape;222;p17"/>
            <p:cNvGrpSpPr/>
            <p:nvPr/>
          </p:nvGrpSpPr>
          <p:grpSpPr>
            <a:xfrm>
              <a:off x="5710238" y="4011613"/>
              <a:ext cx="2773362" cy="1233487"/>
              <a:chOff x="3609" y="2439"/>
              <a:chExt cx="1747" cy="777"/>
            </a:xfrm>
          </p:grpSpPr>
          <p:cxnSp>
            <p:nvCxnSpPr>
              <p:cNvPr id="223" name="Google Shape;223;p17"/>
              <p:cNvCxnSpPr/>
              <p:nvPr/>
            </p:nvCxnSpPr>
            <p:spPr>
              <a:xfrm>
                <a:off x="3609" y="2583"/>
                <a:ext cx="288" cy="144"/>
              </a:xfrm>
              <a:prstGeom prst="straightConnector1">
                <a:avLst/>
              </a:prstGeom>
              <a:noFill/>
              <a:ln w="38100" cap="flat" cmpd="sng">
                <a:solidFill>
                  <a:srgbClr val="808080"/>
                </a:solidFill>
                <a:prstDash val="solid"/>
                <a:round/>
                <a:headEnd type="none" w="med" len="med"/>
                <a:tailEnd type="none" w="med" len="med"/>
              </a:ln>
            </p:spPr>
          </p:cxnSp>
          <p:sp>
            <p:nvSpPr>
              <p:cNvPr id="224" name="Google Shape;224;p17"/>
              <p:cNvSpPr/>
              <p:nvPr/>
            </p:nvSpPr>
            <p:spPr>
              <a:xfrm>
                <a:off x="3849" y="2439"/>
                <a:ext cx="1507" cy="777"/>
              </a:xfrm>
              <a:prstGeom prst="ellipse">
                <a:avLst/>
              </a:prstGeom>
              <a:gradFill>
                <a:gsLst>
                  <a:gs pos="0">
                    <a:srgbClr val="FFFFCC"/>
                  </a:gs>
                  <a:gs pos="100000">
                    <a:srgbClr val="33CCCC"/>
                  </a:gs>
                </a:gsLst>
                <a:path path="circle">
                  <a:fillToRect l="50000" t="50000" r="50000" b="50000"/>
                </a:path>
                <a:tileRect/>
              </a:gradFill>
              <a:ln w="9525" cap="flat" cmpd="sng">
                <a:solidFill>
                  <a:schemeClr val="folHlink"/>
                </a:solidFill>
                <a:prstDash val="solid"/>
                <a:round/>
                <a:headEnd type="none" w="sm" len="sm"/>
                <a:tailEnd type="none" w="sm" len="sm"/>
              </a:ln>
            </p:spPr>
            <p:txBody>
              <a:bodyPr spcFirstLastPara="1" wrap="square" lIns="0" tIns="0" rIns="0" bIns="0" anchor="ctr" anchorCtr="0">
                <a:noAutofit/>
              </a:bodyPr>
              <a:lstStyle/>
              <a:p>
                <a:pPr marL="457200" marR="0" lvl="1" indent="0" algn="r" rtl="0">
                  <a:lnSpc>
                    <a:spcPct val="100000"/>
                  </a:lnSpc>
                  <a:spcBef>
                    <a:spcPts val="0"/>
                  </a:spcBef>
                  <a:spcAft>
                    <a:spcPts val="0"/>
                  </a:spcAft>
                  <a:buClr>
                    <a:schemeClr val="dk1"/>
                  </a:buClr>
                  <a:buSzPts val="2000"/>
                  <a:buFont typeface="Noto Sans Symbols"/>
                  <a:buNone/>
                </a:pPr>
                <a:r>
                  <a:rPr lang="en-US" sz="2000" b="0" i="0" u="none" strike="noStrike" cap="none">
                    <a:solidFill>
                      <a:schemeClr val="dk1"/>
                    </a:solidFill>
                    <a:latin typeface="Calibri"/>
                    <a:ea typeface="Calibri"/>
                    <a:cs typeface="Calibri"/>
                    <a:sym typeface="Calibri"/>
                  </a:rPr>
                  <a:t>Техник хангамж</a:t>
                </a:r>
                <a:endParaRPr/>
              </a:p>
              <a:p>
                <a:pPr marL="457200" marR="0" lvl="1" indent="0" algn="r" rtl="0">
                  <a:lnSpc>
                    <a:spcPct val="100000"/>
                  </a:lnSpc>
                  <a:spcBef>
                    <a:spcPts val="0"/>
                  </a:spcBef>
                  <a:spcAft>
                    <a:spcPts val="0"/>
                  </a:spcAft>
                  <a:buClr>
                    <a:schemeClr val="dk1"/>
                  </a:buClr>
                  <a:buSzPts val="2000"/>
                  <a:buFont typeface="Noto Sans Symbols"/>
                  <a:buNone/>
                </a:pPr>
                <a:r>
                  <a:rPr lang="en-US" sz="2000" b="0" i="0" u="none" strike="noStrike" cap="none">
                    <a:solidFill>
                      <a:schemeClr val="dk1"/>
                    </a:solidFill>
                    <a:latin typeface="Calibri"/>
                    <a:ea typeface="Calibri"/>
                    <a:cs typeface="Calibri"/>
                    <a:sym typeface="Calibri"/>
                  </a:rPr>
                  <a:t>Програм хангамж</a:t>
                </a:r>
                <a:endParaRPr sz="2000" b="0" i="0" u="none" strike="noStrike" cap="none">
                  <a:solidFill>
                    <a:schemeClr val="dk1"/>
                  </a:solidFill>
                  <a:latin typeface="Calibri"/>
                  <a:ea typeface="Calibri"/>
                  <a:cs typeface="Calibri"/>
                  <a:sym typeface="Calibri"/>
                </a:endParaRPr>
              </a:p>
            </p:txBody>
          </p:sp>
        </p:grpSp>
        <p:grpSp>
          <p:nvGrpSpPr>
            <p:cNvPr id="225" name="Google Shape;225;p17"/>
            <p:cNvGrpSpPr/>
            <p:nvPr/>
          </p:nvGrpSpPr>
          <p:grpSpPr>
            <a:xfrm>
              <a:off x="2647950" y="4700588"/>
              <a:ext cx="4742498" cy="1657350"/>
              <a:chOff x="1816" y="2889"/>
              <a:chExt cx="2613" cy="1044"/>
            </a:xfrm>
          </p:grpSpPr>
          <p:sp>
            <p:nvSpPr>
              <p:cNvPr id="226" name="Google Shape;226;p17"/>
              <p:cNvSpPr/>
              <p:nvPr/>
            </p:nvSpPr>
            <p:spPr>
              <a:xfrm rot="5400000">
                <a:off x="2721" y="2915"/>
                <a:ext cx="458" cy="406"/>
              </a:xfrm>
              <a:custGeom>
                <a:avLst/>
                <a:gdLst/>
                <a:ahLst/>
                <a:cxnLst/>
                <a:rect l="l" t="t" r="r" b="b"/>
                <a:pathLst>
                  <a:path w="21600" h="21600" extrusionOk="0">
                    <a:moveTo>
                      <a:pt x="16200" y="0"/>
                    </a:moveTo>
                    <a:lnTo>
                      <a:pt x="16200" y="5400"/>
                    </a:lnTo>
                    <a:lnTo>
                      <a:pt x="3375" y="5400"/>
                    </a:lnTo>
                    <a:lnTo>
                      <a:pt x="3375" y="16200"/>
                    </a:lnTo>
                    <a:lnTo>
                      <a:pt x="16200" y="16200"/>
                    </a:lnTo>
                    <a:lnTo>
                      <a:pt x="16200" y="21600"/>
                    </a:lnTo>
                    <a:lnTo>
                      <a:pt x="21600" y="10800"/>
                    </a:lnTo>
                    <a:lnTo>
                      <a:pt x="16200" y="0"/>
                    </a:lnTo>
                    <a:close/>
                  </a:path>
                  <a:path w="21600" h="21600" extrusionOk="0">
                    <a:moveTo>
                      <a:pt x="1350" y="5400"/>
                    </a:moveTo>
                    <a:lnTo>
                      <a:pt x="1350" y="16200"/>
                    </a:lnTo>
                    <a:lnTo>
                      <a:pt x="2700" y="16200"/>
                    </a:lnTo>
                    <a:lnTo>
                      <a:pt x="2700" y="5400"/>
                    </a:lnTo>
                    <a:lnTo>
                      <a:pt x="1350" y="5400"/>
                    </a:lnTo>
                    <a:close/>
                  </a:path>
                  <a:path w="21600" h="21600" extrusionOk="0">
                    <a:moveTo>
                      <a:pt x="0" y="5400"/>
                    </a:moveTo>
                    <a:lnTo>
                      <a:pt x="0" y="16200"/>
                    </a:lnTo>
                    <a:lnTo>
                      <a:pt x="675" y="16200"/>
                    </a:lnTo>
                    <a:lnTo>
                      <a:pt x="675" y="5400"/>
                    </a:lnTo>
                    <a:lnTo>
                      <a:pt x="0" y="5400"/>
                    </a:lnTo>
                    <a:close/>
                  </a:path>
                </a:pathLst>
              </a:custGeom>
              <a:solidFill>
                <a:srgbClr val="80808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27" name="Google Shape;227;p17"/>
              <p:cNvSpPr txBox="1"/>
              <p:nvPr/>
            </p:nvSpPr>
            <p:spPr>
              <a:xfrm>
                <a:off x="1816" y="3386"/>
                <a:ext cx="2613" cy="547"/>
              </a:xfrm>
              <a:prstGeom prst="rect">
                <a:avLst/>
              </a:prstGeom>
              <a:gradFill>
                <a:gsLst>
                  <a:gs pos="0">
                    <a:schemeClr val="lt1"/>
                  </a:gs>
                  <a:gs pos="100000">
                    <a:srgbClr val="FFCC99"/>
                  </a:gs>
                </a:gsLst>
                <a:path path="circle">
                  <a:fillToRect l="50000" t="50000" r="50000" b="50000"/>
                </a:path>
                <a:tileRect/>
              </a:gradFill>
              <a:ln w="9525"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p>
                <a:pPr marL="457200" marR="0" lvl="1" indent="0" algn="ctr" rtl="0">
                  <a:lnSpc>
                    <a:spcPct val="80000"/>
                  </a:lnSpc>
                  <a:spcBef>
                    <a:spcPts val="0"/>
                  </a:spcBef>
                  <a:spcAft>
                    <a:spcPts val="0"/>
                  </a:spcAft>
                  <a:buClr>
                    <a:srgbClr val="03511D"/>
                  </a:buClr>
                  <a:buSzPts val="2000"/>
                  <a:buFont typeface="Arial"/>
                  <a:buNone/>
                </a:pPr>
                <a:r>
                  <a:rPr lang="en-US" sz="2000" b="0" i="0" u="none" strike="noStrike" cap="none">
                    <a:solidFill>
                      <a:schemeClr val="dk1"/>
                    </a:solidFill>
                    <a:latin typeface="Calibri"/>
                    <a:ea typeface="Calibri"/>
                    <a:cs typeface="Calibri"/>
                    <a:sym typeface="Calibri"/>
                  </a:rPr>
                  <a:t>Байгууллага доторх мэдээллийг хадгалж, эргүүлэн олж авч, хувиргаж, тараан түгээдэг</a:t>
                </a:r>
                <a:endParaRPr sz="2000" b="0" i="0" u="none" strike="noStrike" cap="none">
                  <a:solidFill>
                    <a:schemeClr val="dk1"/>
                  </a:solidFill>
                  <a:latin typeface="Calibri"/>
                  <a:ea typeface="Calibri"/>
                  <a:cs typeface="Calibri"/>
                  <a:sym typeface="Calibri"/>
                </a:endParaRPr>
              </a:p>
            </p:txBody>
          </p:sp>
        </p:grpSp>
        <p:grpSp>
          <p:nvGrpSpPr>
            <p:cNvPr id="228" name="Google Shape;228;p17"/>
            <p:cNvGrpSpPr/>
            <p:nvPr/>
          </p:nvGrpSpPr>
          <p:grpSpPr>
            <a:xfrm>
              <a:off x="5740400" y="2327275"/>
              <a:ext cx="2790825" cy="1235075"/>
              <a:chOff x="3628" y="1378"/>
              <a:chExt cx="1758" cy="778"/>
            </a:xfrm>
          </p:grpSpPr>
          <p:cxnSp>
            <p:nvCxnSpPr>
              <p:cNvPr id="229" name="Google Shape;229;p17"/>
              <p:cNvCxnSpPr/>
              <p:nvPr/>
            </p:nvCxnSpPr>
            <p:spPr>
              <a:xfrm rot="10800000" flipH="1">
                <a:off x="3628" y="1773"/>
                <a:ext cx="245" cy="67"/>
              </a:xfrm>
              <a:prstGeom prst="straightConnector1">
                <a:avLst/>
              </a:prstGeom>
              <a:noFill/>
              <a:ln w="38100" cap="flat" cmpd="sng">
                <a:solidFill>
                  <a:srgbClr val="808080"/>
                </a:solidFill>
                <a:prstDash val="solid"/>
                <a:round/>
                <a:headEnd type="none" w="med" len="med"/>
                <a:tailEnd type="none" w="med" len="med"/>
              </a:ln>
            </p:spPr>
          </p:cxnSp>
          <p:sp>
            <p:nvSpPr>
              <p:cNvPr id="230" name="Google Shape;230;p17"/>
              <p:cNvSpPr/>
              <p:nvPr/>
            </p:nvSpPr>
            <p:spPr>
              <a:xfrm>
                <a:off x="3850" y="1378"/>
                <a:ext cx="1536" cy="778"/>
              </a:xfrm>
              <a:prstGeom prst="ellipse">
                <a:avLst/>
              </a:prstGeom>
              <a:gradFill>
                <a:gsLst>
                  <a:gs pos="0">
                    <a:srgbClr val="FFFFCC"/>
                  </a:gs>
                  <a:gs pos="100000">
                    <a:srgbClr val="33CCCC"/>
                  </a:gs>
                </a:gsLst>
                <a:path path="circle">
                  <a:fillToRect l="50000" t="50000" r="50000" b="50000"/>
                </a:path>
                <a:tileRect/>
              </a:gradFill>
              <a:ln w="9525" cap="flat" cmpd="sng">
                <a:solidFill>
                  <a:schemeClr val="folHlink"/>
                </a:solidFill>
                <a:prstDash val="solid"/>
                <a:round/>
                <a:headEnd type="none" w="sm" len="sm"/>
                <a:tailEnd type="none" w="sm" len="sm"/>
              </a:ln>
            </p:spPr>
            <p:txBody>
              <a:bodyPr spcFirstLastPara="1" wrap="square" lIns="0" tIns="0" rIns="0" bIns="0" anchor="ctr" anchorCtr="0">
                <a:noAutofit/>
              </a:bodyPr>
              <a:lstStyle/>
              <a:p>
                <a:pPr marL="457200" marR="0" lvl="1" indent="0" algn="l" rtl="0">
                  <a:lnSpc>
                    <a:spcPct val="100000"/>
                  </a:lnSpc>
                  <a:spcBef>
                    <a:spcPts val="0"/>
                  </a:spcBef>
                  <a:spcAft>
                    <a:spcPts val="0"/>
                  </a:spcAft>
                  <a:buClr>
                    <a:schemeClr val="dk1"/>
                  </a:buClr>
                  <a:buSzPts val="2000"/>
                  <a:buFont typeface="Noto Sans Symbols"/>
                  <a:buNone/>
                </a:pPr>
                <a:r>
                  <a:rPr lang="en-US" sz="2000" b="0" i="0" u="none" strike="noStrike" cap="none">
                    <a:solidFill>
                      <a:schemeClr val="dk1"/>
                    </a:solidFill>
                    <a:latin typeface="Calibri"/>
                    <a:ea typeface="Calibri"/>
                    <a:cs typeface="Calibri"/>
                    <a:sym typeface="Calibri"/>
                  </a:rPr>
                  <a:t>Хүмүүс</a:t>
                </a:r>
                <a:endParaRPr sz="2000" b="0" i="0" u="none" strike="noStrike" cap="none">
                  <a:solidFill>
                    <a:schemeClr val="dk1"/>
                  </a:solidFill>
                  <a:latin typeface="Calibri"/>
                  <a:ea typeface="Calibri"/>
                  <a:cs typeface="Calibri"/>
                  <a:sym typeface="Calibri"/>
                </a:endParaRPr>
              </a:p>
            </p:txBody>
          </p:sp>
        </p:grpSp>
      </p:grpSp>
      <p:sp>
        <p:nvSpPr>
          <p:cNvPr id="2" name="Slide Number Placeholder 1">
            <a:extLst>
              <a:ext uri="{FF2B5EF4-FFF2-40B4-BE49-F238E27FC236}">
                <a16:creationId xmlns:a16="http://schemas.microsoft.com/office/drawing/2014/main" id="{5B1B2075-7A15-6F26-7822-6607ACA98E58}"/>
              </a:ext>
            </a:extLst>
          </p:cNvPr>
          <p:cNvSpPr>
            <a:spLocks noGrp="1"/>
          </p:cNvSpPr>
          <p:nvPr>
            <p:ph type="sldNum" idx="12"/>
          </p:nvPr>
        </p:nvSpPr>
        <p:spPr/>
        <p:txBody>
          <a:bodyPr/>
          <a:lstStyle/>
          <a:p>
            <a:fld id="{00000000-1234-1234-1234-123412341234}" type="slidenum">
              <a:rPr lang="en" smtClean="0"/>
              <a:pPr/>
              <a:t>14</a:t>
            </a:fld>
            <a:endParaRPr lang="en"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35"/>
        <p:cNvGrpSpPr/>
        <p:nvPr/>
      </p:nvGrpSpPr>
      <p:grpSpPr>
        <a:xfrm>
          <a:off x="0" y="0"/>
          <a:ext cx="0" cy="0"/>
          <a:chOff x="0" y="0"/>
          <a:chExt cx="0" cy="0"/>
        </a:xfrm>
      </p:grpSpPr>
      <p:sp>
        <p:nvSpPr>
          <p:cNvPr id="237" name="Google Shape;237;p18"/>
          <p:cNvSpPr txBox="1">
            <a:spLocks noGrp="1"/>
          </p:cNvSpPr>
          <p:nvPr>
            <p:ph type="body" idx="1"/>
          </p:nvPr>
        </p:nvSpPr>
        <p:spPr>
          <a:xfrm>
            <a:off x="302418" y="1065335"/>
            <a:ext cx="8415338" cy="1615827"/>
          </a:xfrm>
          <a:prstGeom prst="rect">
            <a:avLst/>
          </a:prstGeom>
          <a:noFill/>
          <a:ln>
            <a:noFill/>
          </a:ln>
        </p:spPr>
        <p:txBody>
          <a:bodyPr spcFirstLastPara="1" wrap="square" lIns="0" tIns="0" rIns="0" bIns="0" anchor="t" anchorCtr="0">
            <a:spAutoFit/>
          </a:bodyPr>
          <a:lstStyle/>
          <a:p>
            <a:pPr marL="171450" lvl="0" indent="-171450" algn="l" rtl="0">
              <a:lnSpc>
                <a:spcPct val="95000"/>
              </a:lnSpc>
              <a:spcBef>
                <a:spcPts val="0"/>
              </a:spcBef>
              <a:spcAft>
                <a:spcPts val="0"/>
              </a:spcAft>
              <a:buSzPts val="2000"/>
              <a:buChar char="•"/>
            </a:pPr>
            <a:r>
              <a:rPr lang="en-US" sz="2400" dirty="0" err="1">
                <a:solidFill>
                  <a:schemeClr val="dk1"/>
                </a:solidFill>
                <a:latin typeface="Arial"/>
                <a:ea typeface="Arial"/>
                <a:cs typeface="Arial"/>
                <a:sym typeface="Arial"/>
              </a:rPr>
              <a:t>Техник</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хангамж</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нь</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орц</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боловсруулалт</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хадгалалт</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болон</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гарцын</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үйл</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ажиллагааг</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гүйцэтгэхэд</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ашиглаж</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буй</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компьютерийн</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тоног</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төхөөрөмжүүдээс</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бүрдэнэ</a:t>
            </a:r>
            <a:r>
              <a:rPr lang="en-US" sz="2400" dirty="0">
                <a:solidFill>
                  <a:schemeClr val="dk1"/>
                </a:solidFill>
                <a:latin typeface="Arial"/>
                <a:ea typeface="Arial"/>
                <a:cs typeface="Arial"/>
                <a:sym typeface="Arial"/>
              </a:rPr>
              <a:t>.</a:t>
            </a:r>
            <a:endParaRPr sz="2400" dirty="0"/>
          </a:p>
          <a:p>
            <a:pPr marL="0" lvl="0" indent="0" algn="l" rtl="0">
              <a:lnSpc>
                <a:spcPct val="95000"/>
              </a:lnSpc>
              <a:spcBef>
                <a:spcPts val="1200"/>
              </a:spcBef>
              <a:spcAft>
                <a:spcPts val="0"/>
              </a:spcAft>
              <a:buSzPts val="2000"/>
              <a:buNone/>
            </a:pPr>
            <a:endParaRPr sz="2400" dirty="0">
              <a:solidFill>
                <a:schemeClr val="dk1"/>
              </a:solidFill>
              <a:latin typeface="Arial"/>
              <a:ea typeface="Arial"/>
              <a:cs typeface="Arial"/>
              <a:sym typeface="Arial"/>
            </a:endParaRPr>
          </a:p>
        </p:txBody>
      </p:sp>
      <p:sp>
        <p:nvSpPr>
          <p:cNvPr id="238" name="Google Shape;238;p18"/>
          <p:cNvSpPr txBox="1">
            <a:spLocks noGrp="1"/>
          </p:cNvSpPr>
          <p:nvPr>
            <p:ph type="ftr" idx="11"/>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Introduction to information system</a:t>
            </a:r>
            <a:endParaRPr/>
          </a:p>
        </p:txBody>
      </p:sp>
      <p:sp>
        <p:nvSpPr>
          <p:cNvPr id="236" name="Google Shape;236;p18"/>
          <p:cNvSpPr txBox="1">
            <a:spLocks noGrp="1"/>
          </p:cNvSpPr>
          <p:nvPr>
            <p:ph type="title"/>
          </p:nvPr>
        </p:nvSpPr>
        <p:spPr>
          <a:xfrm>
            <a:off x="1634576" y="78866"/>
            <a:ext cx="7331210" cy="627864"/>
          </a:xfrm>
          <a:prstGeom prst="rect">
            <a:avLst/>
          </a:prstGeom>
          <a:noFill/>
          <a:ln>
            <a:noFill/>
          </a:ln>
        </p:spPr>
        <p:txBody>
          <a:bodyPr spcFirstLastPara="1" wrap="square" lIns="0" tIns="0" rIns="0" bIns="0" anchor="ctr" anchorCtr="0">
            <a:spAutoFit/>
          </a:bodyPr>
          <a:lstStyle/>
          <a:p>
            <a:pPr marL="0" lvl="0" indent="0" algn="l" rtl="0">
              <a:lnSpc>
                <a:spcPct val="85000"/>
              </a:lnSpc>
              <a:spcBef>
                <a:spcPts val="0"/>
              </a:spcBef>
              <a:spcAft>
                <a:spcPts val="0"/>
              </a:spcAft>
              <a:buClr>
                <a:schemeClr val="accent2"/>
              </a:buClr>
              <a:buSzPts val="2200"/>
              <a:buFont typeface="Arial"/>
              <a:buNone/>
            </a:pPr>
            <a:r>
              <a:rPr lang="en-US" sz="2400" b="1" dirty="0">
                <a:solidFill>
                  <a:srgbClr val="FFC000"/>
                </a:solidFill>
                <a:latin typeface="Arial"/>
                <a:ea typeface="Arial"/>
                <a:cs typeface="Arial"/>
                <a:sym typeface="Arial"/>
              </a:rPr>
              <a:t>ТЕХНИК ХАНГАМЖ </a:t>
            </a:r>
            <a:r>
              <a:rPr lang="en-US" sz="2400" b="1" dirty="0" err="1">
                <a:latin typeface="Arial"/>
                <a:ea typeface="Arial"/>
                <a:cs typeface="Arial"/>
                <a:sym typeface="Arial"/>
              </a:rPr>
              <a:t>ба</a:t>
            </a:r>
            <a:r>
              <a:rPr lang="en-US" sz="2400" b="1" dirty="0">
                <a:latin typeface="Arial"/>
                <a:ea typeface="Arial"/>
                <a:cs typeface="Arial"/>
                <a:sym typeface="Arial"/>
              </a:rPr>
              <a:t> ХӨДӨЛГӨӨНТ ТӨХӨӨРӨМЖҮҮД</a:t>
            </a:r>
            <a:endParaRPr sz="2400" b="1" dirty="0">
              <a:latin typeface="Arial"/>
              <a:ea typeface="Arial"/>
              <a:cs typeface="Arial"/>
              <a:sym typeface="Arial"/>
            </a:endParaRPr>
          </a:p>
        </p:txBody>
      </p:sp>
      <p:pic>
        <p:nvPicPr>
          <p:cNvPr id="239" name="Google Shape;239;p18"/>
          <p:cNvPicPr preferRelativeResize="0"/>
          <p:nvPr/>
        </p:nvPicPr>
        <p:blipFill rotWithShape="1">
          <a:blip r:embed="rId3">
            <a:alphaModFix/>
          </a:blip>
          <a:srcRect l="10833" t="20674" r="34167" b="9501"/>
          <a:stretch/>
        </p:blipFill>
        <p:spPr>
          <a:xfrm>
            <a:off x="426244" y="2416969"/>
            <a:ext cx="5029200" cy="3810000"/>
          </a:xfrm>
          <a:prstGeom prst="rect">
            <a:avLst/>
          </a:prstGeom>
          <a:noFill/>
          <a:ln>
            <a:noFill/>
          </a:ln>
        </p:spPr>
      </p:pic>
      <p:sp>
        <p:nvSpPr>
          <p:cNvPr id="240" name="Google Shape;240;p18"/>
          <p:cNvSpPr txBox="1"/>
          <p:nvPr/>
        </p:nvSpPr>
        <p:spPr>
          <a:xfrm>
            <a:off x="5562600" y="3248409"/>
            <a:ext cx="3403186" cy="1732782"/>
          </a:xfrm>
          <a:prstGeom prst="rect">
            <a:avLst/>
          </a:prstGeom>
          <a:noFill/>
          <a:ln>
            <a:noFill/>
          </a:ln>
        </p:spPr>
        <p:txBody>
          <a:bodyPr spcFirstLastPara="1" wrap="square" lIns="0" tIns="0" rIns="0" bIns="0" anchor="t" anchorCtr="0">
            <a:spAutoFit/>
          </a:bodyPr>
          <a:lstStyle/>
          <a:p>
            <a:pPr marL="171450" marR="0" lvl="0" indent="-171450" algn="l" rtl="0">
              <a:lnSpc>
                <a:spcPct val="95000"/>
              </a:lnSpc>
              <a:spcBef>
                <a:spcPts val="0"/>
              </a:spcBef>
              <a:spcAft>
                <a:spcPts val="0"/>
              </a:spcAft>
              <a:buClr>
                <a:schemeClr val="accent2"/>
              </a:buClr>
              <a:buSzPts val="1800"/>
              <a:buFont typeface="Arial"/>
              <a:buChar char="•"/>
            </a:pPr>
            <a:r>
              <a:rPr lang="en-US" sz="1800" i="1">
                <a:solidFill>
                  <a:schemeClr val="dk1"/>
                </a:solidFill>
                <a:latin typeface="Calibri"/>
                <a:ea typeface="Calibri"/>
                <a:cs typeface="Calibri"/>
                <a:sym typeface="Calibri"/>
              </a:rPr>
              <a:t>Мэдээллийн системийг байгуулах нь асар их хэмжээний хөрөнгө оруулалт </a:t>
            </a:r>
            <a:endParaRPr/>
          </a:p>
          <a:p>
            <a:pPr marL="171450" marR="0" lvl="0" indent="-171450" algn="l" rtl="0">
              <a:lnSpc>
                <a:spcPct val="95000"/>
              </a:lnSpc>
              <a:spcBef>
                <a:spcPts val="1200"/>
              </a:spcBef>
              <a:spcAft>
                <a:spcPts val="0"/>
              </a:spcAft>
              <a:buClr>
                <a:schemeClr val="accent2"/>
              </a:buClr>
              <a:buSzPts val="1800"/>
              <a:buFont typeface="Arial"/>
              <a:buChar char="•"/>
            </a:pPr>
            <a:r>
              <a:rPr lang="en-US" sz="1800" i="1">
                <a:solidFill>
                  <a:schemeClr val="dk1"/>
                </a:solidFill>
                <a:latin typeface="Calibri"/>
                <a:ea typeface="Calibri"/>
                <a:cs typeface="Calibri"/>
                <a:sym typeface="Calibri"/>
              </a:rPr>
              <a:t>Сервер гэж юу вэ? Яагаад ийм олон төрөл байх шаардлагатай вэ?</a:t>
            </a:r>
            <a:endParaRPr/>
          </a:p>
        </p:txBody>
      </p:sp>
      <p:sp>
        <p:nvSpPr>
          <p:cNvPr id="2" name="Slide Number Placeholder 1">
            <a:extLst>
              <a:ext uri="{FF2B5EF4-FFF2-40B4-BE49-F238E27FC236}">
                <a16:creationId xmlns:a16="http://schemas.microsoft.com/office/drawing/2014/main" id="{C6A44149-3926-06B4-F5FE-22CEFC9EAF83}"/>
              </a:ext>
            </a:extLst>
          </p:cNvPr>
          <p:cNvSpPr>
            <a:spLocks noGrp="1"/>
          </p:cNvSpPr>
          <p:nvPr>
            <p:ph type="sldNum" idx="12"/>
          </p:nvPr>
        </p:nvSpPr>
        <p:spPr/>
        <p:txBody>
          <a:bodyPr/>
          <a:lstStyle/>
          <a:p>
            <a:fld id="{00000000-1234-1234-1234-123412341234}" type="slidenum">
              <a:rPr lang="en" smtClean="0"/>
              <a:pPr/>
              <a:t>15</a:t>
            </a:fld>
            <a:endParaRPr lang="en"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45"/>
        <p:cNvGrpSpPr/>
        <p:nvPr/>
      </p:nvGrpSpPr>
      <p:grpSpPr>
        <a:xfrm>
          <a:off x="0" y="0"/>
          <a:ext cx="0" cy="0"/>
          <a:chOff x="0" y="0"/>
          <a:chExt cx="0" cy="0"/>
        </a:xfrm>
      </p:grpSpPr>
      <p:sp>
        <p:nvSpPr>
          <p:cNvPr id="247" name="Google Shape;247;p19"/>
          <p:cNvSpPr txBox="1">
            <a:spLocks noGrp="1"/>
          </p:cNvSpPr>
          <p:nvPr>
            <p:ph type="body" idx="1"/>
          </p:nvPr>
        </p:nvSpPr>
        <p:spPr>
          <a:xfrm>
            <a:off x="365125" y="1219200"/>
            <a:ext cx="8415338" cy="4732065"/>
          </a:xfrm>
          <a:prstGeom prst="rect">
            <a:avLst/>
          </a:prstGeom>
          <a:noFill/>
          <a:ln>
            <a:noFill/>
          </a:ln>
        </p:spPr>
        <p:txBody>
          <a:bodyPr spcFirstLastPara="1" wrap="square" lIns="0" tIns="0" rIns="0" bIns="0" anchor="t" anchorCtr="0">
            <a:spAutoFit/>
          </a:bodyPr>
          <a:lstStyle/>
          <a:p>
            <a:pPr marL="171450" lvl="0" indent="-171450" algn="l" rtl="0">
              <a:lnSpc>
                <a:spcPct val="95000"/>
              </a:lnSpc>
              <a:spcBef>
                <a:spcPts val="0"/>
              </a:spcBef>
              <a:spcAft>
                <a:spcPts val="0"/>
              </a:spcAft>
              <a:buSzPts val="2000"/>
              <a:buChar char="•"/>
            </a:pPr>
            <a:r>
              <a:rPr lang="en-US" sz="2000" dirty="0" err="1">
                <a:solidFill>
                  <a:schemeClr val="dk1"/>
                </a:solidFill>
                <a:latin typeface="Arial"/>
                <a:ea typeface="Arial"/>
                <a:cs typeface="Arial"/>
                <a:sym typeface="Arial"/>
              </a:rPr>
              <a:t>Илүү</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жижиг</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илүү</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хурдан</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илүү</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хөдөлгөөнт</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төхөөрөмжүүдийн</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эрин</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үе</a:t>
            </a:r>
            <a:endParaRPr sz="2000" dirty="0"/>
          </a:p>
          <a:p>
            <a:pPr marL="171450" lvl="0" indent="-171450" algn="l" rtl="0">
              <a:lnSpc>
                <a:spcPct val="95000"/>
              </a:lnSpc>
              <a:spcBef>
                <a:spcPts val="1200"/>
              </a:spcBef>
              <a:spcAft>
                <a:spcPts val="0"/>
              </a:spcAft>
              <a:buSzPts val="2000"/>
              <a:buChar char="•"/>
            </a:pPr>
            <a:r>
              <a:rPr lang="en-US" sz="2000" i="1" dirty="0" err="1">
                <a:solidFill>
                  <a:schemeClr val="dk1"/>
                </a:solidFill>
                <a:latin typeface="Arial"/>
                <a:ea typeface="Arial"/>
                <a:cs typeface="Arial"/>
                <a:sym typeface="Arial"/>
              </a:rPr>
              <a:t>Инновацлаг</a:t>
            </a:r>
            <a:r>
              <a:rPr lang="en-US" sz="2000" i="1" dirty="0">
                <a:solidFill>
                  <a:schemeClr val="dk1"/>
                </a:solidFill>
                <a:latin typeface="Arial"/>
                <a:ea typeface="Arial"/>
                <a:cs typeface="Arial"/>
                <a:sym typeface="Arial"/>
              </a:rPr>
              <a:t> </a:t>
            </a:r>
            <a:r>
              <a:rPr lang="en-US" sz="2000" i="1" dirty="0" err="1">
                <a:solidFill>
                  <a:schemeClr val="dk1"/>
                </a:solidFill>
                <a:latin typeface="Arial"/>
                <a:ea typeface="Arial"/>
                <a:cs typeface="Arial"/>
                <a:sym typeface="Arial"/>
              </a:rPr>
              <a:t>техник</a:t>
            </a:r>
            <a:r>
              <a:rPr lang="en-US" sz="2000" i="1" dirty="0">
                <a:solidFill>
                  <a:schemeClr val="dk1"/>
                </a:solidFill>
                <a:latin typeface="Arial"/>
                <a:ea typeface="Arial"/>
                <a:cs typeface="Arial"/>
                <a:sym typeface="Arial"/>
              </a:rPr>
              <a:t> </a:t>
            </a:r>
            <a:r>
              <a:rPr lang="en-US" sz="2000" i="1" dirty="0" err="1">
                <a:solidFill>
                  <a:schemeClr val="dk1"/>
                </a:solidFill>
                <a:latin typeface="Arial"/>
                <a:ea typeface="Arial"/>
                <a:cs typeface="Arial"/>
                <a:sym typeface="Arial"/>
              </a:rPr>
              <a:t>хангамжууд</a:t>
            </a:r>
            <a:r>
              <a:rPr lang="en-US" sz="2000" i="1" dirty="0">
                <a:solidFill>
                  <a:schemeClr val="dk1"/>
                </a:solidFill>
                <a:latin typeface="Arial"/>
                <a:ea typeface="Arial"/>
                <a:cs typeface="Arial"/>
                <a:sym typeface="Arial"/>
              </a:rPr>
              <a:t> </a:t>
            </a:r>
            <a:r>
              <a:rPr lang="en-US" sz="2000" i="1" dirty="0" err="1">
                <a:solidFill>
                  <a:schemeClr val="dk1"/>
                </a:solidFill>
                <a:latin typeface="Arial"/>
                <a:ea typeface="Arial"/>
                <a:cs typeface="Arial"/>
                <a:sym typeface="Arial"/>
              </a:rPr>
              <a:t>нь</a:t>
            </a:r>
            <a:endParaRPr sz="2000" dirty="0"/>
          </a:p>
          <a:p>
            <a:pPr marL="400050" lvl="1" indent="-171450" algn="l" rtl="0">
              <a:lnSpc>
                <a:spcPct val="95000"/>
              </a:lnSpc>
              <a:spcBef>
                <a:spcPts val="600"/>
              </a:spcBef>
              <a:spcAft>
                <a:spcPts val="0"/>
              </a:spcAft>
              <a:buSzPts val="1800"/>
              <a:buChar char="•"/>
            </a:pPr>
            <a:r>
              <a:rPr lang="en-US" sz="1800" i="1" dirty="0" err="1">
                <a:solidFill>
                  <a:schemeClr val="dk1"/>
                </a:solidFill>
                <a:latin typeface="Arial"/>
                <a:ea typeface="Arial"/>
                <a:cs typeface="Arial"/>
                <a:sym typeface="Arial"/>
              </a:rPr>
              <a:t>Шинэлэг</a:t>
            </a:r>
            <a:r>
              <a:rPr lang="en-US" sz="1800" i="1" dirty="0">
                <a:solidFill>
                  <a:schemeClr val="dk1"/>
                </a:solidFill>
                <a:latin typeface="Arial"/>
                <a:ea typeface="Arial"/>
                <a:cs typeface="Arial"/>
                <a:sym typeface="Arial"/>
              </a:rPr>
              <a:t> </a:t>
            </a:r>
            <a:r>
              <a:rPr lang="en-US" sz="1800" i="1" dirty="0" err="1">
                <a:solidFill>
                  <a:schemeClr val="dk1"/>
                </a:solidFill>
                <a:latin typeface="Arial"/>
                <a:ea typeface="Arial"/>
                <a:cs typeface="Arial"/>
                <a:sym typeface="Arial"/>
              </a:rPr>
              <a:t>оруулах</a:t>
            </a:r>
            <a:r>
              <a:rPr lang="en-US" sz="1800" i="1" dirty="0">
                <a:solidFill>
                  <a:schemeClr val="dk1"/>
                </a:solidFill>
                <a:latin typeface="Arial"/>
                <a:ea typeface="Arial"/>
                <a:cs typeface="Arial"/>
                <a:sym typeface="Arial"/>
              </a:rPr>
              <a:t> </a:t>
            </a:r>
            <a:r>
              <a:rPr lang="en-US" sz="1800" i="1" dirty="0" err="1">
                <a:solidFill>
                  <a:schemeClr val="dk1"/>
                </a:solidFill>
                <a:latin typeface="Arial"/>
                <a:ea typeface="Arial"/>
                <a:cs typeface="Arial"/>
                <a:sym typeface="Arial"/>
              </a:rPr>
              <a:t>төхөөрөмжүүд</a:t>
            </a:r>
            <a:endParaRPr sz="1800" dirty="0"/>
          </a:p>
          <a:p>
            <a:pPr marL="400050" lvl="1" indent="-171450" algn="l" rtl="0">
              <a:lnSpc>
                <a:spcPct val="95000"/>
              </a:lnSpc>
              <a:spcBef>
                <a:spcPts val="600"/>
              </a:spcBef>
              <a:spcAft>
                <a:spcPts val="0"/>
              </a:spcAft>
              <a:buSzPts val="1800"/>
              <a:buChar char="•"/>
            </a:pPr>
            <a:r>
              <a:rPr lang="en-US" sz="1800" i="1" dirty="0" err="1">
                <a:solidFill>
                  <a:schemeClr val="dk1"/>
                </a:solidFill>
                <a:latin typeface="Arial"/>
                <a:ea typeface="Arial"/>
                <a:cs typeface="Arial"/>
                <a:sym typeface="Arial"/>
              </a:rPr>
              <a:t>Утасгүй</a:t>
            </a:r>
            <a:r>
              <a:rPr lang="en-US" sz="1800" i="1" dirty="0">
                <a:solidFill>
                  <a:schemeClr val="dk1"/>
                </a:solidFill>
                <a:latin typeface="Arial"/>
                <a:ea typeface="Arial"/>
                <a:cs typeface="Arial"/>
                <a:sym typeface="Arial"/>
              </a:rPr>
              <a:t> </a:t>
            </a:r>
            <a:r>
              <a:rPr lang="en-US" sz="1800" i="1" dirty="0" err="1">
                <a:solidFill>
                  <a:schemeClr val="dk1"/>
                </a:solidFill>
                <a:latin typeface="Arial"/>
                <a:ea typeface="Arial"/>
                <a:cs typeface="Arial"/>
                <a:sym typeface="Arial"/>
              </a:rPr>
              <a:t>холболт</a:t>
            </a:r>
            <a:endParaRPr sz="1800" dirty="0"/>
          </a:p>
          <a:p>
            <a:pPr marL="400050" lvl="1" indent="-171450" algn="l" rtl="0">
              <a:lnSpc>
                <a:spcPct val="95000"/>
              </a:lnSpc>
              <a:spcBef>
                <a:spcPts val="600"/>
              </a:spcBef>
              <a:spcAft>
                <a:spcPts val="0"/>
              </a:spcAft>
              <a:buSzPts val="1800"/>
              <a:buChar char="•"/>
            </a:pPr>
            <a:r>
              <a:rPr lang="en-US" sz="1800" i="1" dirty="0">
                <a:solidFill>
                  <a:schemeClr val="dk1"/>
                </a:solidFill>
                <a:latin typeface="Arial"/>
                <a:ea typeface="Arial"/>
                <a:cs typeface="Arial"/>
                <a:sym typeface="Arial"/>
              </a:rPr>
              <a:t>3D </a:t>
            </a:r>
            <a:r>
              <a:rPr lang="en-US" sz="1800" i="1" dirty="0" err="1">
                <a:solidFill>
                  <a:schemeClr val="dk1"/>
                </a:solidFill>
                <a:latin typeface="Arial"/>
                <a:ea typeface="Arial"/>
                <a:cs typeface="Arial"/>
                <a:sym typeface="Arial"/>
              </a:rPr>
              <a:t>камер</a:t>
            </a:r>
            <a:r>
              <a:rPr lang="en-US" sz="1800" i="1" dirty="0">
                <a:solidFill>
                  <a:schemeClr val="dk1"/>
                </a:solidFill>
                <a:latin typeface="Arial"/>
                <a:ea typeface="Arial"/>
                <a:cs typeface="Arial"/>
                <a:sym typeface="Arial"/>
              </a:rPr>
              <a:t> </a:t>
            </a:r>
            <a:r>
              <a:rPr lang="en-US" sz="1800" i="1" dirty="0" err="1">
                <a:solidFill>
                  <a:schemeClr val="dk1"/>
                </a:solidFill>
                <a:latin typeface="Arial"/>
                <a:ea typeface="Arial"/>
                <a:cs typeface="Arial"/>
                <a:sym typeface="Arial"/>
              </a:rPr>
              <a:t>дүрс</a:t>
            </a:r>
            <a:r>
              <a:rPr lang="en-US" sz="1800" i="1" dirty="0">
                <a:solidFill>
                  <a:schemeClr val="dk1"/>
                </a:solidFill>
                <a:latin typeface="Arial"/>
                <a:ea typeface="Arial"/>
                <a:cs typeface="Arial"/>
                <a:sym typeface="Arial"/>
              </a:rPr>
              <a:t> </a:t>
            </a:r>
            <a:r>
              <a:rPr lang="en-US" sz="1800" i="1" dirty="0" err="1">
                <a:solidFill>
                  <a:schemeClr val="dk1"/>
                </a:solidFill>
                <a:latin typeface="Arial"/>
                <a:ea typeface="Arial"/>
                <a:cs typeface="Arial"/>
                <a:sym typeface="Arial"/>
              </a:rPr>
              <a:t>бичлэг</a:t>
            </a:r>
            <a:endParaRPr sz="1800" dirty="0"/>
          </a:p>
          <a:p>
            <a:pPr marL="400050" lvl="1" indent="-171450" algn="l" rtl="0">
              <a:lnSpc>
                <a:spcPct val="95000"/>
              </a:lnSpc>
              <a:spcBef>
                <a:spcPts val="600"/>
              </a:spcBef>
              <a:spcAft>
                <a:spcPts val="0"/>
              </a:spcAft>
              <a:buSzPts val="1800"/>
              <a:buChar char="•"/>
            </a:pPr>
            <a:r>
              <a:rPr lang="en-US" sz="1800" i="1" dirty="0" err="1">
                <a:solidFill>
                  <a:schemeClr val="dk1"/>
                </a:solidFill>
                <a:latin typeface="Arial"/>
                <a:ea typeface="Arial"/>
                <a:cs typeface="Arial"/>
                <a:sym typeface="Arial"/>
              </a:rPr>
              <a:t>Хамгийн</a:t>
            </a:r>
            <a:r>
              <a:rPr lang="en-US" sz="1800" i="1" dirty="0">
                <a:solidFill>
                  <a:schemeClr val="dk1"/>
                </a:solidFill>
                <a:latin typeface="Arial"/>
                <a:ea typeface="Arial"/>
                <a:cs typeface="Arial"/>
                <a:sym typeface="Arial"/>
              </a:rPr>
              <a:t> </a:t>
            </a:r>
            <a:r>
              <a:rPr lang="en-US" sz="1800" i="1" dirty="0" err="1">
                <a:solidFill>
                  <a:schemeClr val="dk1"/>
                </a:solidFill>
                <a:latin typeface="Arial"/>
                <a:ea typeface="Arial"/>
                <a:cs typeface="Arial"/>
                <a:sym typeface="Arial"/>
              </a:rPr>
              <a:t>өндөр</a:t>
            </a:r>
            <a:r>
              <a:rPr lang="en-US" sz="1800" i="1" dirty="0">
                <a:solidFill>
                  <a:schemeClr val="dk1"/>
                </a:solidFill>
                <a:latin typeface="Arial"/>
                <a:ea typeface="Arial"/>
                <a:cs typeface="Arial"/>
                <a:sym typeface="Arial"/>
              </a:rPr>
              <a:t> </a:t>
            </a:r>
            <a:r>
              <a:rPr lang="en-US" sz="1800" i="1" dirty="0" err="1">
                <a:solidFill>
                  <a:schemeClr val="dk1"/>
                </a:solidFill>
                <a:latin typeface="Arial"/>
                <a:ea typeface="Arial"/>
                <a:cs typeface="Arial"/>
                <a:sym typeface="Arial"/>
              </a:rPr>
              <a:t>нягтрал</a:t>
            </a:r>
            <a:r>
              <a:rPr lang="en-US" sz="1800" i="1" dirty="0">
                <a:solidFill>
                  <a:schemeClr val="dk1"/>
                </a:solidFill>
                <a:latin typeface="Arial"/>
                <a:ea typeface="Arial"/>
                <a:cs typeface="Arial"/>
                <a:sym typeface="Arial"/>
              </a:rPr>
              <a:t> </a:t>
            </a:r>
            <a:r>
              <a:rPr lang="en-US" sz="1800" i="1" dirty="0" err="1">
                <a:solidFill>
                  <a:schemeClr val="dk1"/>
                </a:solidFill>
                <a:latin typeface="Arial"/>
                <a:ea typeface="Arial"/>
                <a:cs typeface="Arial"/>
                <a:sym typeface="Arial"/>
              </a:rPr>
              <a:t>бүхий</a:t>
            </a:r>
            <a:r>
              <a:rPr lang="en-US" sz="1800" i="1" dirty="0">
                <a:solidFill>
                  <a:schemeClr val="dk1"/>
                </a:solidFill>
                <a:latin typeface="Arial"/>
                <a:ea typeface="Arial"/>
                <a:cs typeface="Arial"/>
                <a:sym typeface="Arial"/>
              </a:rPr>
              <a:t> </a:t>
            </a:r>
            <a:r>
              <a:rPr lang="en-US" sz="1800" i="1" dirty="0" err="1">
                <a:solidFill>
                  <a:schemeClr val="dk1"/>
                </a:solidFill>
                <a:latin typeface="Arial"/>
                <a:ea typeface="Arial"/>
                <a:cs typeface="Arial"/>
                <a:sym typeface="Arial"/>
              </a:rPr>
              <a:t>дэлгэц</a:t>
            </a:r>
            <a:endParaRPr sz="1800" dirty="0"/>
          </a:p>
          <a:p>
            <a:pPr marL="400050" lvl="1" indent="-57150" algn="l" rtl="0">
              <a:lnSpc>
                <a:spcPct val="95000"/>
              </a:lnSpc>
              <a:spcBef>
                <a:spcPts val="600"/>
              </a:spcBef>
              <a:spcAft>
                <a:spcPts val="0"/>
              </a:spcAft>
              <a:buSzPts val="1800"/>
              <a:buNone/>
            </a:pPr>
            <a:endParaRPr sz="1800" i="1" dirty="0">
              <a:solidFill>
                <a:schemeClr val="dk1"/>
              </a:solidFill>
              <a:latin typeface="Arial"/>
              <a:ea typeface="Arial"/>
              <a:cs typeface="Arial"/>
              <a:sym typeface="Arial"/>
            </a:endParaRPr>
          </a:p>
          <a:p>
            <a:pPr marL="171450" lvl="0" indent="-171450" algn="l" rtl="0">
              <a:lnSpc>
                <a:spcPct val="95000"/>
              </a:lnSpc>
              <a:spcBef>
                <a:spcPts val="1200"/>
              </a:spcBef>
              <a:spcAft>
                <a:spcPts val="0"/>
              </a:spcAft>
              <a:buSzPts val="2000"/>
              <a:buChar char="•"/>
            </a:pPr>
            <a:r>
              <a:rPr lang="en-US" sz="2000" i="1" dirty="0" err="1">
                <a:solidFill>
                  <a:schemeClr val="dk1"/>
                </a:solidFill>
                <a:latin typeface="Arial"/>
                <a:ea typeface="Arial"/>
                <a:cs typeface="Arial"/>
                <a:sym typeface="Arial"/>
              </a:rPr>
              <a:t>Ухаалаг</a:t>
            </a:r>
            <a:r>
              <a:rPr lang="en-US" sz="2000" i="1" dirty="0">
                <a:solidFill>
                  <a:schemeClr val="dk1"/>
                </a:solidFill>
                <a:latin typeface="Arial"/>
                <a:ea typeface="Arial"/>
                <a:cs typeface="Arial"/>
                <a:sym typeface="Arial"/>
              </a:rPr>
              <a:t> </a:t>
            </a:r>
            <a:r>
              <a:rPr lang="en-US" sz="2000" i="1" dirty="0" err="1">
                <a:solidFill>
                  <a:schemeClr val="dk1"/>
                </a:solidFill>
                <a:latin typeface="Arial"/>
                <a:ea typeface="Arial"/>
                <a:cs typeface="Arial"/>
                <a:sym typeface="Arial"/>
              </a:rPr>
              <a:t>гар</a:t>
            </a:r>
            <a:r>
              <a:rPr lang="en-US" sz="2000" i="1" dirty="0">
                <a:solidFill>
                  <a:schemeClr val="dk1"/>
                </a:solidFill>
                <a:latin typeface="Arial"/>
                <a:ea typeface="Arial"/>
                <a:cs typeface="Arial"/>
                <a:sym typeface="Arial"/>
              </a:rPr>
              <a:t> </a:t>
            </a:r>
            <a:r>
              <a:rPr lang="en-US" sz="2000" i="1" dirty="0" err="1">
                <a:solidFill>
                  <a:schemeClr val="dk1"/>
                </a:solidFill>
                <a:latin typeface="Arial"/>
                <a:ea typeface="Arial"/>
                <a:cs typeface="Arial"/>
                <a:sym typeface="Arial"/>
              </a:rPr>
              <a:t>утасны</a:t>
            </a:r>
            <a:r>
              <a:rPr lang="en-US" sz="2000" i="1" dirty="0">
                <a:solidFill>
                  <a:schemeClr val="dk1"/>
                </a:solidFill>
                <a:latin typeface="Arial"/>
                <a:ea typeface="Arial"/>
                <a:cs typeface="Arial"/>
                <a:sym typeface="Arial"/>
              </a:rPr>
              <a:t> 2019 </a:t>
            </a:r>
            <a:r>
              <a:rPr lang="en-US" sz="2000" i="1" dirty="0" err="1">
                <a:solidFill>
                  <a:schemeClr val="dk1"/>
                </a:solidFill>
                <a:latin typeface="Arial"/>
                <a:ea typeface="Arial"/>
                <a:cs typeface="Arial"/>
                <a:sym typeface="Arial"/>
              </a:rPr>
              <a:t>онд</a:t>
            </a:r>
            <a:r>
              <a:rPr lang="en-US" sz="2000" i="1" dirty="0">
                <a:solidFill>
                  <a:schemeClr val="dk1"/>
                </a:solidFill>
                <a:latin typeface="Arial"/>
                <a:ea typeface="Arial"/>
                <a:cs typeface="Arial"/>
                <a:sym typeface="Arial"/>
              </a:rPr>
              <a:t> </a:t>
            </a:r>
            <a:r>
              <a:rPr lang="en-US" sz="2000" i="1" dirty="0" err="1">
                <a:solidFill>
                  <a:schemeClr val="dk1"/>
                </a:solidFill>
                <a:latin typeface="Arial"/>
                <a:ea typeface="Arial"/>
                <a:cs typeface="Arial"/>
                <a:sym typeface="Arial"/>
              </a:rPr>
              <a:t>нэвтрэх</a:t>
            </a:r>
            <a:r>
              <a:rPr lang="en-US" sz="2000" i="1" dirty="0">
                <a:solidFill>
                  <a:schemeClr val="dk1"/>
                </a:solidFill>
                <a:latin typeface="Arial"/>
                <a:ea typeface="Arial"/>
                <a:cs typeface="Arial"/>
                <a:sym typeface="Arial"/>
              </a:rPr>
              <a:t> </a:t>
            </a:r>
            <a:r>
              <a:rPr lang="en-US" sz="2000" i="1" dirty="0" err="1">
                <a:solidFill>
                  <a:schemeClr val="dk1"/>
                </a:solidFill>
                <a:latin typeface="Arial"/>
                <a:ea typeface="Arial"/>
                <a:cs typeface="Arial"/>
                <a:sym typeface="Arial"/>
              </a:rPr>
              <a:t>гол</a:t>
            </a:r>
            <a:r>
              <a:rPr lang="en-US" sz="2000" i="1" dirty="0">
                <a:solidFill>
                  <a:schemeClr val="dk1"/>
                </a:solidFill>
                <a:latin typeface="Arial"/>
                <a:ea typeface="Arial"/>
                <a:cs typeface="Arial"/>
                <a:sym typeface="Arial"/>
              </a:rPr>
              <a:t> </a:t>
            </a:r>
            <a:r>
              <a:rPr lang="en-US" sz="2000" i="1" dirty="0" err="1">
                <a:solidFill>
                  <a:schemeClr val="dk1"/>
                </a:solidFill>
                <a:latin typeface="Arial"/>
                <a:ea typeface="Arial"/>
                <a:cs typeface="Arial"/>
                <a:sym typeface="Arial"/>
              </a:rPr>
              <a:t>дэвшлүүд</a:t>
            </a:r>
            <a:endParaRPr sz="2000" dirty="0"/>
          </a:p>
          <a:p>
            <a:pPr marL="400050" lvl="1" indent="-171450" algn="l" rtl="0">
              <a:lnSpc>
                <a:spcPct val="95000"/>
              </a:lnSpc>
              <a:spcBef>
                <a:spcPts val="600"/>
              </a:spcBef>
              <a:spcAft>
                <a:spcPts val="0"/>
              </a:spcAft>
              <a:buSzPts val="1800"/>
              <a:buChar char="•"/>
            </a:pPr>
            <a:r>
              <a:rPr lang="en-US" sz="1800" i="1" dirty="0">
                <a:solidFill>
                  <a:schemeClr val="dk1"/>
                </a:solidFill>
                <a:latin typeface="Arial"/>
                <a:ea typeface="Arial"/>
                <a:cs typeface="Arial"/>
                <a:sym typeface="Arial"/>
              </a:rPr>
              <a:t>5G </a:t>
            </a:r>
            <a:r>
              <a:rPr lang="en-US" sz="1800" i="1" dirty="0" err="1">
                <a:solidFill>
                  <a:schemeClr val="dk1"/>
                </a:solidFill>
                <a:latin typeface="Arial"/>
                <a:ea typeface="Arial"/>
                <a:cs typeface="Arial"/>
                <a:sym typeface="Arial"/>
              </a:rPr>
              <a:t>технологи</a:t>
            </a:r>
            <a:endParaRPr sz="1800" dirty="0"/>
          </a:p>
          <a:p>
            <a:pPr marL="400050" lvl="1" indent="-171450" algn="l" rtl="0">
              <a:lnSpc>
                <a:spcPct val="95000"/>
              </a:lnSpc>
              <a:spcBef>
                <a:spcPts val="600"/>
              </a:spcBef>
              <a:spcAft>
                <a:spcPts val="0"/>
              </a:spcAft>
              <a:buSzPts val="1800"/>
              <a:buChar char="•"/>
            </a:pPr>
            <a:r>
              <a:rPr lang="en-US" sz="1800" i="1" dirty="0" err="1">
                <a:solidFill>
                  <a:schemeClr val="dk1"/>
                </a:solidFill>
                <a:latin typeface="Arial"/>
                <a:ea typeface="Arial"/>
                <a:cs typeface="Arial"/>
                <a:sym typeface="Arial"/>
              </a:rPr>
              <a:t>Нугардаг</a:t>
            </a:r>
            <a:r>
              <a:rPr lang="en-US" sz="1800" i="1" dirty="0">
                <a:solidFill>
                  <a:schemeClr val="dk1"/>
                </a:solidFill>
                <a:latin typeface="Arial"/>
                <a:ea typeface="Arial"/>
                <a:cs typeface="Arial"/>
                <a:sym typeface="Arial"/>
              </a:rPr>
              <a:t> </a:t>
            </a:r>
            <a:r>
              <a:rPr lang="en-US" sz="1800" i="1" dirty="0" err="1">
                <a:solidFill>
                  <a:schemeClr val="dk1"/>
                </a:solidFill>
                <a:latin typeface="Arial"/>
                <a:ea typeface="Arial"/>
                <a:cs typeface="Arial"/>
                <a:sym typeface="Arial"/>
              </a:rPr>
              <a:t>дэлгэц</a:t>
            </a:r>
            <a:endParaRPr sz="1800" dirty="0"/>
          </a:p>
          <a:p>
            <a:pPr marL="400050" lvl="1" indent="-171450" algn="l" rtl="0">
              <a:lnSpc>
                <a:spcPct val="95000"/>
              </a:lnSpc>
              <a:spcBef>
                <a:spcPts val="600"/>
              </a:spcBef>
              <a:spcAft>
                <a:spcPts val="0"/>
              </a:spcAft>
              <a:buSzPts val="1800"/>
              <a:buChar char="•"/>
            </a:pPr>
            <a:r>
              <a:rPr lang="en-US" sz="1800" i="1" dirty="0" err="1">
                <a:solidFill>
                  <a:schemeClr val="dk1"/>
                </a:solidFill>
                <a:latin typeface="Arial"/>
                <a:ea typeface="Arial"/>
                <a:cs typeface="Arial"/>
                <a:sym typeface="Arial"/>
              </a:rPr>
              <a:t>Нүхтэй</a:t>
            </a:r>
            <a:r>
              <a:rPr lang="en-US" sz="1800" i="1" dirty="0">
                <a:solidFill>
                  <a:schemeClr val="dk1"/>
                </a:solidFill>
                <a:latin typeface="Arial"/>
                <a:ea typeface="Arial"/>
                <a:cs typeface="Arial"/>
                <a:sym typeface="Arial"/>
              </a:rPr>
              <a:t> </a:t>
            </a:r>
            <a:r>
              <a:rPr lang="en-US" sz="1800" i="1" dirty="0" err="1">
                <a:solidFill>
                  <a:schemeClr val="dk1"/>
                </a:solidFill>
                <a:latin typeface="Arial"/>
                <a:ea typeface="Arial"/>
                <a:cs typeface="Arial"/>
                <a:sym typeface="Arial"/>
              </a:rPr>
              <a:t>дэлгэц</a:t>
            </a:r>
            <a:endParaRPr sz="1800" dirty="0"/>
          </a:p>
          <a:p>
            <a:pPr marL="400050" lvl="1" indent="-171450" algn="l" rtl="0">
              <a:lnSpc>
                <a:spcPct val="95000"/>
              </a:lnSpc>
              <a:spcBef>
                <a:spcPts val="600"/>
              </a:spcBef>
              <a:spcAft>
                <a:spcPts val="0"/>
              </a:spcAft>
              <a:buSzPts val="1800"/>
              <a:buChar char="•"/>
            </a:pPr>
            <a:r>
              <a:rPr lang="en-US" sz="1800" i="1" dirty="0" err="1">
                <a:solidFill>
                  <a:schemeClr val="dk1"/>
                </a:solidFill>
                <a:latin typeface="Arial"/>
                <a:ea typeface="Arial"/>
                <a:cs typeface="Arial"/>
                <a:sym typeface="Arial"/>
              </a:rPr>
              <a:t>Ид</a:t>
            </a:r>
            <a:r>
              <a:rPr lang="en-US" sz="1800" i="1" dirty="0">
                <a:solidFill>
                  <a:schemeClr val="dk1"/>
                </a:solidFill>
                <a:latin typeface="Arial"/>
                <a:ea typeface="Arial"/>
                <a:cs typeface="Arial"/>
                <a:sym typeface="Arial"/>
              </a:rPr>
              <a:t> </a:t>
            </a:r>
            <a:r>
              <a:rPr lang="en-US" sz="1800" i="1" dirty="0" err="1">
                <a:solidFill>
                  <a:schemeClr val="dk1"/>
                </a:solidFill>
                <a:latin typeface="Arial"/>
                <a:ea typeface="Arial"/>
                <a:cs typeface="Arial"/>
                <a:sym typeface="Arial"/>
              </a:rPr>
              <a:t>шидтэй</a:t>
            </a:r>
            <a:r>
              <a:rPr lang="en-US" sz="1800" i="1" dirty="0">
                <a:solidFill>
                  <a:schemeClr val="dk1"/>
                </a:solidFill>
                <a:latin typeface="Arial"/>
                <a:ea typeface="Arial"/>
                <a:cs typeface="Arial"/>
                <a:sym typeface="Arial"/>
              </a:rPr>
              <a:t> </a:t>
            </a:r>
            <a:r>
              <a:rPr lang="en-US" sz="1800" i="1" dirty="0" err="1">
                <a:solidFill>
                  <a:schemeClr val="dk1"/>
                </a:solidFill>
                <a:latin typeface="Arial"/>
                <a:ea typeface="Arial"/>
                <a:cs typeface="Arial"/>
                <a:sym typeface="Arial"/>
              </a:rPr>
              <a:t>дэлгэц</a:t>
            </a:r>
            <a:endParaRPr sz="1800" dirty="0"/>
          </a:p>
          <a:p>
            <a:pPr marL="400050" lvl="1" indent="-171450" algn="l" rtl="0">
              <a:lnSpc>
                <a:spcPct val="95000"/>
              </a:lnSpc>
              <a:spcBef>
                <a:spcPts val="600"/>
              </a:spcBef>
              <a:spcAft>
                <a:spcPts val="0"/>
              </a:spcAft>
              <a:buSzPts val="1800"/>
              <a:buChar char="•"/>
            </a:pPr>
            <a:r>
              <a:rPr lang="en-US" sz="1800" i="1" dirty="0" err="1">
                <a:solidFill>
                  <a:schemeClr val="dk1"/>
                </a:solidFill>
                <a:latin typeface="Arial"/>
                <a:ea typeface="Arial"/>
                <a:cs typeface="Arial"/>
                <a:sym typeface="Arial"/>
              </a:rPr>
              <a:t>Илүү</a:t>
            </a:r>
            <a:r>
              <a:rPr lang="en-US" sz="1800" i="1" dirty="0">
                <a:solidFill>
                  <a:schemeClr val="dk1"/>
                </a:solidFill>
                <a:latin typeface="Arial"/>
                <a:ea typeface="Arial"/>
                <a:cs typeface="Arial"/>
                <a:sym typeface="Arial"/>
              </a:rPr>
              <a:t> </a:t>
            </a:r>
            <a:r>
              <a:rPr lang="en-US" sz="1800" i="1" dirty="0" err="1">
                <a:solidFill>
                  <a:schemeClr val="dk1"/>
                </a:solidFill>
                <a:latin typeface="Arial"/>
                <a:ea typeface="Arial"/>
                <a:cs typeface="Arial"/>
                <a:sym typeface="Arial"/>
              </a:rPr>
              <a:t>олон</a:t>
            </a:r>
            <a:r>
              <a:rPr lang="en-US" sz="1800" i="1" dirty="0">
                <a:solidFill>
                  <a:schemeClr val="dk1"/>
                </a:solidFill>
                <a:latin typeface="Arial"/>
                <a:ea typeface="Arial"/>
                <a:cs typeface="Arial"/>
                <a:sym typeface="Arial"/>
              </a:rPr>
              <a:t> </a:t>
            </a:r>
            <a:r>
              <a:rPr lang="en-US" sz="1800" i="1" dirty="0" err="1">
                <a:solidFill>
                  <a:schemeClr val="dk1"/>
                </a:solidFill>
                <a:latin typeface="Arial"/>
                <a:ea typeface="Arial"/>
                <a:cs typeface="Arial"/>
                <a:sym typeface="Arial"/>
              </a:rPr>
              <a:t>үүрэгтэй</a:t>
            </a:r>
            <a:r>
              <a:rPr lang="en-US" sz="1800" i="1" dirty="0">
                <a:solidFill>
                  <a:schemeClr val="dk1"/>
                </a:solidFill>
                <a:latin typeface="Arial"/>
                <a:ea typeface="Arial"/>
                <a:cs typeface="Arial"/>
                <a:sym typeface="Arial"/>
              </a:rPr>
              <a:t> </a:t>
            </a:r>
            <a:r>
              <a:rPr lang="en-US" sz="1800" i="1" dirty="0" err="1">
                <a:solidFill>
                  <a:schemeClr val="dk1"/>
                </a:solidFill>
                <a:latin typeface="Arial"/>
                <a:ea typeface="Arial"/>
                <a:cs typeface="Arial"/>
                <a:sym typeface="Arial"/>
              </a:rPr>
              <a:t>камер</a:t>
            </a:r>
            <a:r>
              <a:rPr lang="en-US" sz="1800" i="1" dirty="0">
                <a:solidFill>
                  <a:schemeClr val="dk1"/>
                </a:solidFill>
                <a:latin typeface="Arial"/>
                <a:ea typeface="Arial"/>
                <a:cs typeface="Arial"/>
                <a:sym typeface="Arial"/>
              </a:rPr>
              <a:t> (</a:t>
            </a:r>
            <a:r>
              <a:rPr lang="en-US" sz="1800" i="1" u="sng" dirty="0">
                <a:solidFill>
                  <a:schemeClr val="dk1"/>
                </a:solidFill>
                <a:latin typeface="Arial"/>
                <a:ea typeface="Arial"/>
                <a:cs typeface="Arial"/>
                <a:sym typeface="Arial"/>
                <a:hlinkClick r:id="rId3">
                  <a:extLst>
                    <a:ext uri="{A12FA001-AC4F-418D-AE19-62706E023703}">
                      <ahyp:hlinkClr xmlns:ahyp="http://schemas.microsoft.com/office/drawing/2018/hyperlinkcolor" val="tx"/>
                    </a:ext>
                  </a:extLst>
                </a:hlinkClick>
              </a:rPr>
              <a:t>https://ikon.mn/n/1gqw</a:t>
            </a:r>
            <a:r>
              <a:rPr lang="en-US" sz="1800" i="1" dirty="0">
                <a:solidFill>
                  <a:schemeClr val="dk1"/>
                </a:solidFill>
                <a:latin typeface="Arial"/>
                <a:ea typeface="Arial"/>
                <a:cs typeface="Arial"/>
                <a:sym typeface="Arial"/>
              </a:rPr>
              <a:t> )</a:t>
            </a:r>
            <a:endParaRPr sz="1800" dirty="0"/>
          </a:p>
        </p:txBody>
      </p:sp>
      <p:sp>
        <p:nvSpPr>
          <p:cNvPr id="248" name="Google Shape;248;p19"/>
          <p:cNvSpPr txBox="1">
            <a:spLocks noGrp="1"/>
          </p:cNvSpPr>
          <p:nvPr>
            <p:ph type="ftr" idx="11"/>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Introduction to information system</a:t>
            </a:r>
            <a:endParaRPr/>
          </a:p>
        </p:txBody>
      </p:sp>
      <p:sp>
        <p:nvSpPr>
          <p:cNvPr id="246" name="Google Shape;246;p19"/>
          <p:cNvSpPr txBox="1">
            <a:spLocks noGrp="1"/>
          </p:cNvSpPr>
          <p:nvPr>
            <p:ph type="title"/>
          </p:nvPr>
        </p:nvSpPr>
        <p:spPr>
          <a:xfrm>
            <a:off x="1634576" y="78866"/>
            <a:ext cx="7146758" cy="627864"/>
          </a:xfrm>
          <a:prstGeom prst="rect">
            <a:avLst/>
          </a:prstGeom>
          <a:noFill/>
          <a:ln>
            <a:noFill/>
          </a:ln>
        </p:spPr>
        <p:txBody>
          <a:bodyPr spcFirstLastPara="1" wrap="square" lIns="0" tIns="0" rIns="0" bIns="0" anchor="ctr" anchorCtr="0">
            <a:spAutoFit/>
          </a:bodyPr>
          <a:lstStyle/>
          <a:p>
            <a:pPr marL="0" lvl="0" indent="0" algn="l" rtl="0">
              <a:lnSpc>
                <a:spcPct val="85000"/>
              </a:lnSpc>
              <a:spcBef>
                <a:spcPts val="0"/>
              </a:spcBef>
              <a:spcAft>
                <a:spcPts val="0"/>
              </a:spcAft>
              <a:buClr>
                <a:schemeClr val="accent2"/>
              </a:buClr>
              <a:buSzPts val="2200"/>
              <a:buFont typeface="Arial"/>
              <a:buNone/>
            </a:pPr>
            <a:r>
              <a:rPr lang="en-US" sz="2400" b="1" dirty="0">
                <a:solidFill>
                  <a:srgbClr val="FFC000"/>
                </a:solidFill>
                <a:latin typeface="Arial"/>
                <a:ea typeface="Arial"/>
                <a:cs typeface="Arial"/>
                <a:sym typeface="Arial"/>
              </a:rPr>
              <a:t>ТЕХНИК ХАНГАМЖ </a:t>
            </a:r>
            <a:r>
              <a:rPr lang="en-US" sz="2400" b="1" dirty="0" err="1">
                <a:latin typeface="Arial"/>
                <a:ea typeface="Arial"/>
                <a:cs typeface="Arial"/>
                <a:sym typeface="Arial"/>
              </a:rPr>
              <a:t>ба</a:t>
            </a:r>
            <a:r>
              <a:rPr lang="en-US" sz="2400" b="1" dirty="0">
                <a:latin typeface="Arial"/>
                <a:ea typeface="Arial"/>
                <a:cs typeface="Arial"/>
                <a:sym typeface="Arial"/>
              </a:rPr>
              <a:t> ХӨДӨЛГӨӨНТ ТӨХӨӨРӨМЖҮҮД</a:t>
            </a:r>
            <a:endParaRPr sz="2400" b="1" dirty="0">
              <a:latin typeface="Arial"/>
              <a:ea typeface="Arial"/>
              <a:cs typeface="Arial"/>
              <a:sym typeface="Arial"/>
            </a:endParaRPr>
          </a:p>
        </p:txBody>
      </p:sp>
      <p:sp>
        <p:nvSpPr>
          <p:cNvPr id="2" name="Slide Number Placeholder 1">
            <a:extLst>
              <a:ext uri="{FF2B5EF4-FFF2-40B4-BE49-F238E27FC236}">
                <a16:creationId xmlns:a16="http://schemas.microsoft.com/office/drawing/2014/main" id="{18C3E41C-0010-171D-CB17-BAC615B4C45C}"/>
              </a:ext>
            </a:extLst>
          </p:cNvPr>
          <p:cNvSpPr>
            <a:spLocks noGrp="1"/>
          </p:cNvSpPr>
          <p:nvPr>
            <p:ph type="sldNum" idx="12"/>
          </p:nvPr>
        </p:nvSpPr>
        <p:spPr/>
        <p:txBody>
          <a:bodyPr/>
          <a:lstStyle/>
          <a:p>
            <a:fld id="{00000000-1234-1234-1234-123412341234}" type="slidenum">
              <a:rPr lang="en" smtClean="0"/>
              <a:pPr/>
              <a:t>16</a:t>
            </a:fld>
            <a:endParaRPr lang="en"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53"/>
        <p:cNvGrpSpPr/>
        <p:nvPr/>
      </p:nvGrpSpPr>
      <p:grpSpPr>
        <a:xfrm>
          <a:off x="0" y="0"/>
          <a:ext cx="0" cy="0"/>
          <a:chOff x="0" y="0"/>
          <a:chExt cx="0" cy="0"/>
        </a:xfrm>
      </p:grpSpPr>
      <p:sp>
        <p:nvSpPr>
          <p:cNvPr id="255" name="Google Shape;255;p20"/>
          <p:cNvSpPr txBox="1">
            <a:spLocks noGrp="1"/>
          </p:cNvSpPr>
          <p:nvPr>
            <p:ph type="body" idx="1"/>
          </p:nvPr>
        </p:nvSpPr>
        <p:spPr>
          <a:xfrm>
            <a:off x="304800" y="1139129"/>
            <a:ext cx="8415338" cy="1031051"/>
          </a:xfrm>
          <a:prstGeom prst="rect">
            <a:avLst/>
          </a:prstGeom>
          <a:noFill/>
          <a:ln>
            <a:noFill/>
          </a:ln>
        </p:spPr>
        <p:txBody>
          <a:bodyPr spcFirstLastPara="1" wrap="square" lIns="0" tIns="0" rIns="0" bIns="0" anchor="t" anchorCtr="0">
            <a:spAutoFit/>
          </a:bodyPr>
          <a:lstStyle/>
          <a:p>
            <a:pPr marL="171450" lvl="0" indent="-171450" algn="l" rtl="0">
              <a:lnSpc>
                <a:spcPct val="95000"/>
              </a:lnSpc>
              <a:spcBef>
                <a:spcPts val="0"/>
              </a:spcBef>
              <a:spcAft>
                <a:spcPts val="0"/>
              </a:spcAft>
              <a:buSzPts val="2000"/>
              <a:buChar char="•"/>
            </a:pPr>
            <a:r>
              <a:rPr lang="en-US" sz="2000" b="1" dirty="0" err="1">
                <a:solidFill>
                  <a:schemeClr val="dk1"/>
                </a:solidFill>
                <a:latin typeface="Arial"/>
                <a:ea typeface="Arial"/>
                <a:cs typeface="Arial"/>
                <a:sym typeface="Arial"/>
              </a:rPr>
              <a:t>Програм</a:t>
            </a:r>
            <a:r>
              <a:rPr lang="en-US" sz="2000" b="1" dirty="0">
                <a:solidFill>
                  <a:schemeClr val="dk1"/>
                </a:solidFill>
                <a:latin typeface="Arial"/>
                <a:ea typeface="Arial"/>
                <a:cs typeface="Arial"/>
                <a:sym typeface="Arial"/>
              </a:rPr>
              <a:t> </a:t>
            </a:r>
            <a:r>
              <a:rPr lang="en-US" sz="2000" b="1" dirty="0" err="1">
                <a:solidFill>
                  <a:schemeClr val="dk1"/>
                </a:solidFill>
                <a:latin typeface="Arial"/>
                <a:ea typeface="Arial"/>
                <a:cs typeface="Arial"/>
                <a:sym typeface="Arial"/>
              </a:rPr>
              <a:t>хангамж</a:t>
            </a:r>
            <a:r>
              <a:rPr lang="en-US" sz="2000" b="1"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нь</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компьютерийн</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үйл</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ажиллагааг</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зохион</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байгуулж</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удирдаж</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байдаг</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дэс</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дараалсан</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зааврууд</a:t>
            </a:r>
            <a:endParaRPr sz="2000" dirty="0">
              <a:solidFill>
                <a:schemeClr val="dk1"/>
              </a:solidFill>
              <a:latin typeface="Arial"/>
              <a:ea typeface="Arial"/>
              <a:cs typeface="Arial"/>
              <a:sym typeface="Arial"/>
            </a:endParaRPr>
          </a:p>
          <a:p>
            <a:pPr marL="171450" lvl="0" indent="-44450" algn="l" rtl="0">
              <a:lnSpc>
                <a:spcPct val="95000"/>
              </a:lnSpc>
              <a:spcBef>
                <a:spcPts val="1200"/>
              </a:spcBef>
              <a:spcAft>
                <a:spcPts val="0"/>
              </a:spcAft>
              <a:buSzPts val="2000"/>
              <a:buNone/>
            </a:pPr>
            <a:endParaRPr sz="2000" dirty="0">
              <a:solidFill>
                <a:schemeClr val="dk1"/>
              </a:solidFill>
              <a:latin typeface="Arial"/>
              <a:ea typeface="Arial"/>
              <a:cs typeface="Arial"/>
              <a:sym typeface="Arial"/>
            </a:endParaRPr>
          </a:p>
        </p:txBody>
      </p:sp>
      <p:sp>
        <p:nvSpPr>
          <p:cNvPr id="256" name="Google Shape;256;p20"/>
          <p:cNvSpPr txBox="1">
            <a:spLocks noGrp="1"/>
          </p:cNvSpPr>
          <p:nvPr>
            <p:ph type="ftr" idx="11"/>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Introduction to information system</a:t>
            </a:r>
            <a:endParaRPr/>
          </a:p>
        </p:txBody>
      </p:sp>
      <p:sp>
        <p:nvSpPr>
          <p:cNvPr id="254" name="Google Shape;254;p20"/>
          <p:cNvSpPr txBox="1">
            <a:spLocks noGrp="1"/>
          </p:cNvSpPr>
          <p:nvPr>
            <p:ph type="title"/>
          </p:nvPr>
        </p:nvSpPr>
        <p:spPr>
          <a:xfrm>
            <a:off x="1634576" y="78866"/>
            <a:ext cx="7146758" cy="627864"/>
          </a:xfrm>
          <a:prstGeom prst="rect">
            <a:avLst/>
          </a:prstGeom>
          <a:noFill/>
          <a:ln>
            <a:noFill/>
          </a:ln>
        </p:spPr>
        <p:txBody>
          <a:bodyPr spcFirstLastPara="1" wrap="square" lIns="0" tIns="0" rIns="0" bIns="0" anchor="ctr" anchorCtr="0">
            <a:spAutoFit/>
          </a:bodyPr>
          <a:lstStyle/>
          <a:p>
            <a:pPr marL="0" lvl="0" indent="0" algn="l" rtl="0">
              <a:lnSpc>
                <a:spcPct val="85000"/>
              </a:lnSpc>
              <a:spcBef>
                <a:spcPts val="0"/>
              </a:spcBef>
              <a:spcAft>
                <a:spcPts val="0"/>
              </a:spcAft>
              <a:buClr>
                <a:schemeClr val="accent2"/>
              </a:buClr>
              <a:buSzPts val="2200"/>
              <a:buFont typeface="Arial"/>
              <a:buNone/>
            </a:pPr>
            <a:r>
              <a:rPr lang="en-US" sz="2400" b="1" dirty="0">
                <a:solidFill>
                  <a:srgbClr val="FFC000"/>
                </a:solidFill>
                <a:latin typeface="Arial"/>
                <a:ea typeface="Arial"/>
                <a:cs typeface="Arial"/>
                <a:sym typeface="Arial"/>
              </a:rPr>
              <a:t>ПРОГРАМ ХАНГАМЖ </a:t>
            </a:r>
            <a:r>
              <a:rPr lang="en-US" sz="2400" b="1" dirty="0" err="1">
                <a:latin typeface="Arial"/>
                <a:ea typeface="Arial"/>
                <a:cs typeface="Arial"/>
                <a:sym typeface="Arial"/>
              </a:rPr>
              <a:t>ба</a:t>
            </a:r>
            <a:r>
              <a:rPr lang="en-US" sz="2400" b="1" dirty="0">
                <a:latin typeface="Arial"/>
                <a:ea typeface="Arial"/>
                <a:cs typeface="Arial"/>
                <a:sym typeface="Arial"/>
              </a:rPr>
              <a:t> ХӨДӨЛГӨӨНТ ТӨХӨӨРӨМЖИЙН АПП</a:t>
            </a:r>
            <a:endParaRPr sz="2400" dirty="0">
              <a:latin typeface="Arial"/>
              <a:ea typeface="Arial"/>
              <a:cs typeface="Arial"/>
              <a:sym typeface="Arial"/>
            </a:endParaRPr>
          </a:p>
        </p:txBody>
      </p:sp>
      <p:pic>
        <p:nvPicPr>
          <p:cNvPr id="257" name="Google Shape;257;p20" descr="D:\ISM221\Edition 15 I IS Lects\Бүлэг4\zurag\angilal.jpg"/>
          <p:cNvPicPr preferRelativeResize="0"/>
          <p:nvPr/>
        </p:nvPicPr>
        <p:blipFill rotWithShape="1">
          <a:blip r:embed="rId3">
            <a:alphaModFix/>
          </a:blip>
          <a:srcRect/>
          <a:stretch/>
        </p:blipFill>
        <p:spPr>
          <a:xfrm>
            <a:off x="1185069" y="1926360"/>
            <a:ext cx="6654800" cy="4429991"/>
          </a:xfrm>
          <a:prstGeom prst="rect">
            <a:avLst/>
          </a:prstGeom>
          <a:noFill/>
          <a:ln>
            <a:noFill/>
          </a:ln>
        </p:spPr>
      </p:pic>
      <p:sp>
        <p:nvSpPr>
          <p:cNvPr id="2" name="Slide Number Placeholder 1">
            <a:extLst>
              <a:ext uri="{FF2B5EF4-FFF2-40B4-BE49-F238E27FC236}">
                <a16:creationId xmlns:a16="http://schemas.microsoft.com/office/drawing/2014/main" id="{1490D6D0-DD2A-C23A-FA5D-8A0EB3DFC4C8}"/>
              </a:ext>
            </a:extLst>
          </p:cNvPr>
          <p:cNvSpPr>
            <a:spLocks noGrp="1"/>
          </p:cNvSpPr>
          <p:nvPr>
            <p:ph type="sldNum" idx="12"/>
          </p:nvPr>
        </p:nvSpPr>
        <p:spPr/>
        <p:txBody>
          <a:bodyPr/>
          <a:lstStyle/>
          <a:p>
            <a:fld id="{00000000-1234-1234-1234-123412341234}" type="slidenum">
              <a:rPr lang="en" smtClean="0"/>
              <a:pPr/>
              <a:t>17</a:t>
            </a:fld>
            <a:endParaRPr lang="en"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62"/>
        <p:cNvGrpSpPr/>
        <p:nvPr/>
      </p:nvGrpSpPr>
      <p:grpSpPr>
        <a:xfrm>
          <a:off x="0" y="0"/>
          <a:ext cx="0" cy="0"/>
          <a:chOff x="0" y="0"/>
          <a:chExt cx="0" cy="0"/>
        </a:xfrm>
      </p:grpSpPr>
      <p:sp>
        <p:nvSpPr>
          <p:cNvPr id="264" name="Google Shape;264;p21"/>
          <p:cNvSpPr txBox="1">
            <a:spLocks noGrp="1"/>
          </p:cNvSpPr>
          <p:nvPr>
            <p:ph type="body" idx="1"/>
          </p:nvPr>
        </p:nvSpPr>
        <p:spPr>
          <a:xfrm>
            <a:off x="399333" y="1039378"/>
            <a:ext cx="8382000" cy="1312667"/>
          </a:xfrm>
          <a:prstGeom prst="rect">
            <a:avLst/>
          </a:prstGeom>
          <a:noFill/>
          <a:ln>
            <a:noFill/>
          </a:ln>
        </p:spPr>
        <p:txBody>
          <a:bodyPr spcFirstLastPara="1" wrap="square" lIns="0" tIns="0" rIns="0" bIns="0" anchor="t" anchorCtr="0">
            <a:spAutoFit/>
          </a:bodyPr>
          <a:lstStyle/>
          <a:p>
            <a:pPr marL="0" lvl="0" indent="0" algn="l" rtl="0">
              <a:lnSpc>
                <a:spcPct val="95000"/>
              </a:lnSpc>
              <a:spcBef>
                <a:spcPts val="0"/>
              </a:spcBef>
              <a:spcAft>
                <a:spcPts val="0"/>
              </a:spcAft>
              <a:buSzPts val="2000"/>
              <a:buNone/>
            </a:pPr>
            <a:r>
              <a:rPr lang="en-US" sz="2000" dirty="0" err="1">
                <a:solidFill>
                  <a:schemeClr val="dk1"/>
                </a:solidFill>
                <a:latin typeface="Arial"/>
                <a:ea typeface="Arial"/>
                <a:cs typeface="Arial"/>
                <a:sym typeface="Arial"/>
              </a:rPr>
              <a:t>Програм</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хангамжийн</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чиг</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хандлага</a:t>
            </a:r>
            <a:endParaRPr sz="2000" dirty="0">
              <a:solidFill>
                <a:schemeClr val="dk1"/>
              </a:solidFill>
              <a:latin typeface="Arial"/>
              <a:ea typeface="Arial"/>
              <a:cs typeface="Arial"/>
              <a:sym typeface="Arial"/>
            </a:endParaRPr>
          </a:p>
          <a:p>
            <a:pPr marL="400050" lvl="1" indent="-171450" algn="l" rtl="0">
              <a:lnSpc>
                <a:spcPct val="95000"/>
              </a:lnSpc>
              <a:spcBef>
                <a:spcPts val="600"/>
              </a:spcBef>
              <a:spcAft>
                <a:spcPts val="0"/>
              </a:spcAft>
              <a:buSzPts val="1800"/>
              <a:buChar char="•"/>
            </a:pPr>
            <a:r>
              <a:rPr lang="en-US" sz="1800" dirty="0" err="1">
                <a:solidFill>
                  <a:schemeClr val="dk1"/>
                </a:solidFill>
                <a:latin typeface="Arial"/>
                <a:ea typeface="Arial"/>
                <a:cs typeface="Arial"/>
                <a:sym typeface="Arial"/>
              </a:rPr>
              <a:t>Үүлэн</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технологи</a:t>
            </a:r>
            <a:endParaRPr sz="1800" dirty="0"/>
          </a:p>
          <a:p>
            <a:pPr marL="400050" lvl="1" indent="-171450" algn="l" rtl="0">
              <a:lnSpc>
                <a:spcPct val="95000"/>
              </a:lnSpc>
              <a:spcBef>
                <a:spcPts val="600"/>
              </a:spcBef>
              <a:spcAft>
                <a:spcPts val="0"/>
              </a:spcAft>
              <a:buSzPts val="1800"/>
              <a:buChar char="•"/>
            </a:pPr>
            <a:r>
              <a:rPr lang="en-US" sz="1800" dirty="0">
                <a:solidFill>
                  <a:schemeClr val="dk1"/>
                </a:solidFill>
                <a:latin typeface="Arial"/>
                <a:ea typeface="Arial"/>
                <a:cs typeface="Arial"/>
                <a:sym typeface="Arial"/>
              </a:rPr>
              <a:t>WEB2.0</a:t>
            </a:r>
            <a:endParaRPr sz="1800" dirty="0">
              <a:solidFill>
                <a:schemeClr val="dk1"/>
              </a:solidFill>
              <a:latin typeface="Arial"/>
              <a:ea typeface="Arial"/>
              <a:cs typeface="Arial"/>
              <a:sym typeface="Arial"/>
            </a:endParaRPr>
          </a:p>
          <a:p>
            <a:pPr marL="400050" lvl="1" indent="-171450" algn="l" rtl="0">
              <a:lnSpc>
                <a:spcPct val="95000"/>
              </a:lnSpc>
              <a:spcBef>
                <a:spcPts val="600"/>
              </a:spcBef>
              <a:spcAft>
                <a:spcPts val="0"/>
              </a:spcAft>
              <a:buSzPts val="1800"/>
              <a:buChar char="•"/>
            </a:pPr>
            <a:r>
              <a:rPr lang="en-US" sz="1800" dirty="0">
                <a:solidFill>
                  <a:schemeClr val="dk1"/>
                </a:solidFill>
                <a:latin typeface="Arial"/>
                <a:ea typeface="Arial"/>
                <a:cs typeface="Arial"/>
                <a:sym typeface="Arial"/>
              </a:rPr>
              <a:t>Big data, BI </a:t>
            </a:r>
            <a:r>
              <a:rPr lang="en-US" sz="1800" dirty="0" err="1">
                <a:solidFill>
                  <a:schemeClr val="dk1"/>
                </a:solidFill>
                <a:latin typeface="Arial"/>
                <a:ea typeface="Arial"/>
                <a:cs typeface="Arial"/>
                <a:sym typeface="Arial"/>
              </a:rPr>
              <a:t>технологиуд</a:t>
            </a:r>
            <a:endParaRPr sz="1600" i="1" dirty="0">
              <a:solidFill>
                <a:schemeClr val="dk1"/>
              </a:solidFill>
              <a:latin typeface="Arial"/>
              <a:ea typeface="Arial"/>
              <a:cs typeface="Arial"/>
              <a:sym typeface="Arial"/>
            </a:endParaRPr>
          </a:p>
        </p:txBody>
      </p:sp>
      <p:sp>
        <p:nvSpPr>
          <p:cNvPr id="265" name="Google Shape;265;p21"/>
          <p:cNvSpPr txBox="1">
            <a:spLocks noGrp="1"/>
          </p:cNvSpPr>
          <p:nvPr>
            <p:ph type="ftr" idx="11"/>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Introduction to information system</a:t>
            </a:r>
            <a:endParaRPr/>
          </a:p>
        </p:txBody>
      </p:sp>
      <p:sp>
        <p:nvSpPr>
          <p:cNvPr id="263" name="Google Shape;263;p21"/>
          <p:cNvSpPr txBox="1">
            <a:spLocks noGrp="1"/>
          </p:cNvSpPr>
          <p:nvPr>
            <p:ph type="title"/>
          </p:nvPr>
        </p:nvSpPr>
        <p:spPr>
          <a:prstGeom prst="rect">
            <a:avLst/>
          </a:prstGeom>
          <a:noFill/>
          <a:ln>
            <a:noFill/>
          </a:ln>
        </p:spPr>
        <p:txBody>
          <a:bodyPr spcFirstLastPara="1" wrap="square" lIns="0" tIns="0" rIns="0" bIns="0" anchor="ctr" anchorCtr="0">
            <a:spAutoFit/>
          </a:bodyPr>
          <a:lstStyle/>
          <a:p>
            <a:pPr marL="0" lvl="0" indent="0" algn="l" rtl="0">
              <a:lnSpc>
                <a:spcPct val="85000"/>
              </a:lnSpc>
              <a:spcBef>
                <a:spcPts val="0"/>
              </a:spcBef>
              <a:spcAft>
                <a:spcPts val="0"/>
              </a:spcAft>
              <a:buClr>
                <a:schemeClr val="accent2"/>
              </a:buClr>
              <a:buSzPts val="2200"/>
              <a:buFont typeface="Arial"/>
              <a:buNone/>
            </a:pPr>
            <a:r>
              <a:rPr lang="en-US" b="1">
                <a:latin typeface="Arial"/>
                <a:ea typeface="Arial"/>
                <a:cs typeface="Arial"/>
                <a:sym typeface="Arial"/>
              </a:rPr>
              <a:t>ПРОГРАМ ХАНГАМЖ ба ХӨДӨЛГӨӨНТ ТӨХӨӨРӨМЖИЙН АПП</a:t>
            </a:r>
            <a:endParaRPr>
              <a:latin typeface="Arial"/>
              <a:ea typeface="Arial"/>
              <a:cs typeface="Arial"/>
              <a:sym typeface="Arial"/>
            </a:endParaRPr>
          </a:p>
        </p:txBody>
      </p:sp>
      <p:grpSp>
        <p:nvGrpSpPr>
          <p:cNvPr id="266" name="Google Shape;266;p21"/>
          <p:cNvGrpSpPr/>
          <p:nvPr/>
        </p:nvGrpSpPr>
        <p:grpSpPr>
          <a:xfrm>
            <a:off x="152400" y="2937388"/>
            <a:ext cx="1472957" cy="3392130"/>
            <a:chOff x="152400" y="2937388"/>
            <a:chExt cx="1472957" cy="3392130"/>
          </a:xfrm>
        </p:grpSpPr>
        <p:pic>
          <p:nvPicPr>
            <p:cNvPr id="267" name="Google Shape;267;p21" descr="Image result for podcast icon"/>
            <p:cNvPicPr preferRelativeResize="0"/>
            <p:nvPr/>
          </p:nvPicPr>
          <p:blipFill rotWithShape="1">
            <a:blip r:embed="rId3">
              <a:alphaModFix/>
            </a:blip>
            <a:srcRect r="47727"/>
            <a:stretch/>
          </p:blipFill>
          <p:spPr>
            <a:xfrm>
              <a:off x="152400" y="3254202"/>
              <a:ext cx="1445282" cy="3075316"/>
            </a:xfrm>
            <a:prstGeom prst="rect">
              <a:avLst/>
            </a:prstGeom>
            <a:noFill/>
            <a:ln>
              <a:noFill/>
            </a:ln>
          </p:spPr>
        </p:pic>
        <p:sp>
          <p:nvSpPr>
            <p:cNvPr id="268" name="Google Shape;268;p21"/>
            <p:cNvSpPr txBox="1"/>
            <p:nvPr/>
          </p:nvSpPr>
          <p:spPr>
            <a:xfrm>
              <a:off x="152400" y="2937388"/>
              <a:ext cx="1472957" cy="680186"/>
            </a:xfrm>
            <a:prstGeom prst="rect">
              <a:avLst/>
            </a:prstGeom>
            <a:noFill/>
            <a:ln>
              <a:noFill/>
            </a:ln>
          </p:spPr>
          <p:txBody>
            <a:bodyPr spcFirstLastPara="1" wrap="square" lIns="0" tIns="0" rIns="0" bIns="0" anchor="t" anchorCtr="0">
              <a:spAutoFit/>
            </a:bodyPr>
            <a:lstStyle/>
            <a:p>
              <a:pPr marL="0" marR="0" lvl="0" indent="0" algn="l" rtl="0">
                <a:lnSpc>
                  <a:spcPct val="95000"/>
                </a:lnSpc>
                <a:spcBef>
                  <a:spcPts val="0"/>
                </a:spcBef>
                <a:spcAft>
                  <a:spcPts val="0"/>
                </a:spcAft>
                <a:buClr>
                  <a:schemeClr val="accent2"/>
                </a:buClr>
                <a:buSzPts val="1200"/>
                <a:buFont typeface="Arial"/>
                <a:buNone/>
              </a:pPr>
              <a:r>
                <a:rPr lang="en-US" sz="1200" i="1">
                  <a:solidFill>
                    <a:srgbClr val="3F3F3F"/>
                  </a:solidFill>
                  <a:latin typeface="Calibri"/>
                  <a:ea typeface="Calibri"/>
                  <a:cs typeface="Calibri"/>
                  <a:sym typeface="Calibri"/>
                </a:rPr>
                <a:t>Мэдээлэл авах - Podcast</a:t>
              </a:r>
              <a:endParaRPr sz="1400" i="1">
                <a:solidFill>
                  <a:srgbClr val="3F3F3F"/>
                </a:solidFill>
                <a:latin typeface="Calibri"/>
                <a:ea typeface="Calibri"/>
                <a:cs typeface="Calibri"/>
                <a:sym typeface="Calibri"/>
              </a:endParaRPr>
            </a:p>
            <a:p>
              <a:pPr marL="171450" marR="0" lvl="0" indent="-95250" algn="l" rtl="0">
                <a:lnSpc>
                  <a:spcPct val="95000"/>
                </a:lnSpc>
                <a:spcBef>
                  <a:spcPts val="1200"/>
                </a:spcBef>
                <a:spcAft>
                  <a:spcPts val="0"/>
                </a:spcAft>
                <a:buClr>
                  <a:schemeClr val="accent2"/>
                </a:buClr>
                <a:buSzPts val="1200"/>
                <a:buFont typeface="Arial"/>
                <a:buNone/>
              </a:pPr>
              <a:endParaRPr sz="1200" i="1">
                <a:solidFill>
                  <a:srgbClr val="3F3F3F"/>
                </a:solidFill>
                <a:latin typeface="Calibri"/>
                <a:ea typeface="Calibri"/>
                <a:cs typeface="Calibri"/>
                <a:sym typeface="Calibri"/>
              </a:endParaRPr>
            </a:p>
          </p:txBody>
        </p:sp>
      </p:grpSp>
      <p:grpSp>
        <p:nvGrpSpPr>
          <p:cNvPr id="269" name="Google Shape;269;p21"/>
          <p:cNvGrpSpPr/>
          <p:nvPr/>
        </p:nvGrpSpPr>
        <p:grpSpPr>
          <a:xfrm>
            <a:off x="1781687" y="2937388"/>
            <a:ext cx="1746152" cy="3397522"/>
            <a:chOff x="1781687" y="2937388"/>
            <a:chExt cx="1746152" cy="3397522"/>
          </a:xfrm>
        </p:grpSpPr>
        <p:sp>
          <p:nvSpPr>
            <p:cNvPr id="270" name="Google Shape;270;p21"/>
            <p:cNvSpPr txBox="1"/>
            <p:nvPr/>
          </p:nvSpPr>
          <p:spPr>
            <a:xfrm>
              <a:off x="1809362" y="2937388"/>
              <a:ext cx="1718477" cy="592470"/>
            </a:xfrm>
            <a:prstGeom prst="rect">
              <a:avLst/>
            </a:prstGeom>
            <a:noFill/>
            <a:ln>
              <a:noFill/>
            </a:ln>
          </p:spPr>
          <p:txBody>
            <a:bodyPr spcFirstLastPara="1" wrap="square" lIns="0" tIns="0" rIns="0" bIns="0" anchor="t" anchorCtr="0">
              <a:spAutoFit/>
            </a:bodyPr>
            <a:lstStyle/>
            <a:p>
              <a:pPr marL="0" marR="0" lvl="0" indent="0" algn="l" rtl="0">
                <a:lnSpc>
                  <a:spcPct val="95000"/>
                </a:lnSpc>
                <a:spcBef>
                  <a:spcPts val="0"/>
                </a:spcBef>
                <a:spcAft>
                  <a:spcPts val="0"/>
                </a:spcAft>
                <a:buClr>
                  <a:schemeClr val="accent2"/>
                </a:buClr>
                <a:buSzPts val="1200"/>
                <a:buFont typeface="Arial"/>
                <a:buNone/>
              </a:pPr>
              <a:r>
                <a:rPr lang="en-US" sz="1200" i="1">
                  <a:solidFill>
                    <a:srgbClr val="3F3F3F"/>
                  </a:solidFill>
                  <a:latin typeface="Calibri"/>
                  <a:ea typeface="Calibri"/>
                  <a:cs typeface="Calibri"/>
                  <a:sym typeface="Calibri"/>
                </a:rPr>
                <a:t>Харилцах – Linkedin</a:t>
              </a:r>
              <a:endParaRPr sz="1400" i="1">
                <a:solidFill>
                  <a:srgbClr val="3F3F3F"/>
                </a:solidFill>
                <a:latin typeface="Calibri"/>
                <a:ea typeface="Calibri"/>
                <a:cs typeface="Calibri"/>
                <a:sym typeface="Calibri"/>
              </a:endParaRPr>
            </a:p>
            <a:p>
              <a:pPr marL="171450" marR="0" lvl="0" indent="-57150" algn="l" rtl="0">
                <a:lnSpc>
                  <a:spcPct val="95000"/>
                </a:lnSpc>
                <a:spcBef>
                  <a:spcPts val="1200"/>
                </a:spcBef>
                <a:spcAft>
                  <a:spcPts val="0"/>
                </a:spcAft>
                <a:buClr>
                  <a:schemeClr val="accent2"/>
                </a:buClr>
                <a:buSzPts val="1800"/>
                <a:buFont typeface="Arial"/>
                <a:buNone/>
              </a:pPr>
              <a:endParaRPr sz="1800" i="1">
                <a:solidFill>
                  <a:srgbClr val="3F3F3F"/>
                </a:solidFill>
                <a:latin typeface="Calibri"/>
                <a:ea typeface="Calibri"/>
                <a:cs typeface="Calibri"/>
                <a:sym typeface="Calibri"/>
              </a:endParaRPr>
            </a:p>
          </p:txBody>
        </p:sp>
        <p:pic>
          <p:nvPicPr>
            <p:cNvPr id="271" name="Google Shape;271;p21" descr="Image result for linked in"/>
            <p:cNvPicPr preferRelativeResize="0"/>
            <p:nvPr/>
          </p:nvPicPr>
          <p:blipFill rotWithShape="1">
            <a:blip r:embed="rId4">
              <a:alphaModFix/>
            </a:blip>
            <a:srcRect r="66051"/>
            <a:stretch/>
          </p:blipFill>
          <p:spPr>
            <a:xfrm>
              <a:off x="1781687" y="3248810"/>
              <a:ext cx="1746152" cy="3086100"/>
            </a:xfrm>
            <a:prstGeom prst="rect">
              <a:avLst/>
            </a:prstGeom>
            <a:noFill/>
            <a:ln>
              <a:noFill/>
            </a:ln>
          </p:spPr>
        </p:pic>
      </p:grpSp>
      <p:sp>
        <p:nvSpPr>
          <p:cNvPr id="272" name="Google Shape;272;p21"/>
          <p:cNvSpPr txBox="1"/>
          <p:nvPr/>
        </p:nvSpPr>
        <p:spPr>
          <a:xfrm>
            <a:off x="3837675" y="2937388"/>
            <a:ext cx="1718477" cy="350865"/>
          </a:xfrm>
          <a:prstGeom prst="rect">
            <a:avLst/>
          </a:prstGeom>
          <a:noFill/>
          <a:ln>
            <a:noFill/>
          </a:ln>
        </p:spPr>
        <p:txBody>
          <a:bodyPr spcFirstLastPara="1" wrap="square" lIns="0" tIns="0" rIns="0" bIns="0" anchor="t" anchorCtr="0">
            <a:spAutoFit/>
          </a:bodyPr>
          <a:lstStyle/>
          <a:p>
            <a:pPr marL="0" marR="0" lvl="0" indent="0" algn="l" rtl="0">
              <a:lnSpc>
                <a:spcPct val="95000"/>
              </a:lnSpc>
              <a:spcBef>
                <a:spcPts val="0"/>
              </a:spcBef>
              <a:spcAft>
                <a:spcPts val="0"/>
              </a:spcAft>
              <a:buClr>
                <a:schemeClr val="accent2"/>
              </a:buClr>
              <a:buSzPts val="1200"/>
              <a:buFont typeface="Arial"/>
              <a:buNone/>
            </a:pPr>
            <a:r>
              <a:rPr lang="en-US" sz="1200" i="1">
                <a:solidFill>
                  <a:srgbClr val="3F3F3F"/>
                </a:solidFill>
                <a:latin typeface="Calibri"/>
                <a:ea typeface="Calibri"/>
                <a:cs typeface="Calibri"/>
                <a:sym typeface="Calibri"/>
              </a:rPr>
              <a:t>Санхүүгийн үйлчилгээ - Lendwallet</a:t>
            </a:r>
            <a:endParaRPr sz="1800" i="1">
              <a:solidFill>
                <a:srgbClr val="3F3F3F"/>
              </a:solidFill>
              <a:latin typeface="Calibri"/>
              <a:ea typeface="Calibri"/>
              <a:cs typeface="Calibri"/>
              <a:sym typeface="Calibri"/>
            </a:endParaRPr>
          </a:p>
        </p:txBody>
      </p:sp>
      <p:pic>
        <p:nvPicPr>
          <p:cNvPr id="273" name="Google Shape;273;p21" descr="Image result for lendmn"/>
          <p:cNvPicPr preferRelativeResize="0"/>
          <p:nvPr/>
        </p:nvPicPr>
        <p:blipFill rotWithShape="1">
          <a:blip r:embed="rId5">
            <a:alphaModFix/>
          </a:blip>
          <a:srcRect l="34132" r="33367"/>
          <a:stretch/>
        </p:blipFill>
        <p:spPr>
          <a:xfrm>
            <a:off x="3837675" y="3382653"/>
            <a:ext cx="1676400" cy="2901462"/>
          </a:xfrm>
          <a:prstGeom prst="rect">
            <a:avLst/>
          </a:prstGeom>
          <a:noFill/>
          <a:ln>
            <a:noFill/>
          </a:ln>
        </p:spPr>
      </p:pic>
      <p:sp>
        <p:nvSpPr>
          <p:cNvPr id="274" name="Google Shape;274;p21"/>
          <p:cNvSpPr txBox="1"/>
          <p:nvPr/>
        </p:nvSpPr>
        <p:spPr>
          <a:xfrm>
            <a:off x="5715000" y="2899288"/>
            <a:ext cx="1558605" cy="350865"/>
          </a:xfrm>
          <a:prstGeom prst="rect">
            <a:avLst/>
          </a:prstGeom>
          <a:noFill/>
          <a:ln>
            <a:noFill/>
          </a:ln>
        </p:spPr>
        <p:txBody>
          <a:bodyPr spcFirstLastPara="1" wrap="square" lIns="0" tIns="0" rIns="0" bIns="0" anchor="t" anchorCtr="0">
            <a:spAutoFit/>
          </a:bodyPr>
          <a:lstStyle/>
          <a:p>
            <a:pPr marL="0" marR="0" lvl="0" indent="0" algn="l" rtl="0">
              <a:lnSpc>
                <a:spcPct val="95000"/>
              </a:lnSpc>
              <a:spcBef>
                <a:spcPts val="0"/>
              </a:spcBef>
              <a:spcAft>
                <a:spcPts val="0"/>
              </a:spcAft>
              <a:buClr>
                <a:schemeClr val="accent2"/>
              </a:buClr>
              <a:buSzPts val="1200"/>
              <a:buFont typeface="Arial"/>
              <a:buNone/>
            </a:pPr>
            <a:r>
              <a:rPr lang="en-US" sz="1200" i="1">
                <a:solidFill>
                  <a:srgbClr val="3F3F3F"/>
                </a:solidFill>
                <a:latin typeface="Calibri"/>
                <a:ea typeface="Calibri"/>
                <a:cs typeface="Calibri"/>
                <a:sym typeface="Calibri"/>
              </a:rPr>
              <a:t>Аялалд гарахдаа - CouchSurfing</a:t>
            </a:r>
            <a:endParaRPr sz="1800" i="1">
              <a:solidFill>
                <a:srgbClr val="3F3F3F"/>
              </a:solidFill>
              <a:latin typeface="Calibri"/>
              <a:ea typeface="Calibri"/>
              <a:cs typeface="Calibri"/>
              <a:sym typeface="Calibri"/>
            </a:endParaRPr>
          </a:p>
        </p:txBody>
      </p:sp>
      <p:pic>
        <p:nvPicPr>
          <p:cNvPr id="275" name="Google Shape;275;p21"/>
          <p:cNvPicPr preferRelativeResize="0"/>
          <p:nvPr/>
        </p:nvPicPr>
        <p:blipFill rotWithShape="1">
          <a:blip r:embed="rId6">
            <a:alphaModFix/>
          </a:blip>
          <a:srcRect/>
          <a:stretch/>
        </p:blipFill>
        <p:spPr>
          <a:xfrm>
            <a:off x="5682343" y="3382653"/>
            <a:ext cx="1591262" cy="2828391"/>
          </a:xfrm>
          <a:prstGeom prst="rect">
            <a:avLst/>
          </a:prstGeom>
          <a:noFill/>
          <a:ln>
            <a:noFill/>
          </a:ln>
        </p:spPr>
      </p:pic>
      <p:sp>
        <p:nvSpPr>
          <p:cNvPr id="276" name="Google Shape;276;p21"/>
          <p:cNvSpPr txBox="1"/>
          <p:nvPr/>
        </p:nvSpPr>
        <p:spPr>
          <a:xfrm>
            <a:off x="7465110" y="2873888"/>
            <a:ext cx="1558605" cy="175433"/>
          </a:xfrm>
          <a:prstGeom prst="rect">
            <a:avLst/>
          </a:prstGeom>
          <a:noFill/>
          <a:ln>
            <a:noFill/>
          </a:ln>
        </p:spPr>
        <p:txBody>
          <a:bodyPr spcFirstLastPara="1" wrap="square" lIns="0" tIns="0" rIns="0" bIns="0" anchor="t" anchorCtr="0">
            <a:spAutoFit/>
          </a:bodyPr>
          <a:lstStyle/>
          <a:p>
            <a:pPr marL="0" marR="0" lvl="0" indent="0" algn="l" rtl="0">
              <a:lnSpc>
                <a:spcPct val="95000"/>
              </a:lnSpc>
              <a:spcBef>
                <a:spcPts val="0"/>
              </a:spcBef>
              <a:spcAft>
                <a:spcPts val="0"/>
              </a:spcAft>
              <a:buClr>
                <a:schemeClr val="accent2"/>
              </a:buClr>
              <a:buSzPts val="1200"/>
              <a:buFont typeface="Arial"/>
              <a:buNone/>
            </a:pPr>
            <a:r>
              <a:rPr lang="en-US" sz="1200" i="1">
                <a:solidFill>
                  <a:srgbClr val="3F3F3F"/>
                </a:solidFill>
                <a:latin typeface="Calibri"/>
                <a:ea typeface="Calibri"/>
                <a:cs typeface="Calibri"/>
                <a:sym typeface="Calibri"/>
              </a:rPr>
              <a:t>Үйлчилгээ авах- UBcab</a:t>
            </a:r>
            <a:endParaRPr sz="1800" i="1">
              <a:solidFill>
                <a:srgbClr val="3F3F3F"/>
              </a:solidFill>
              <a:latin typeface="Calibri"/>
              <a:ea typeface="Calibri"/>
              <a:cs typeface="Calibri"/>
              <a:sym typeface="Calibri"/>
            </a:endParaRPr>
          </a:p>
        </p:txBody>
      </p:sp>
      <p:pic>
        <p:nvPicPr>
          <p:cNvPr id="277" name="Google Shape;277;p21" descr="Image result for ubcab"/>
          <p:cNvPicPr preferRelativeResize="0"/>
          <p:nvPr/>
        </p:nvPicPr>
        <p:blipFill rotWithShape="1">
          <a:blip r:embed="rId7">
            <a:alphaModFix/>
          </a:blip>
          <a:srcRect/>
          <a:stretch/>
        </p:blipFill>
        <p:spPr>
          <a:xfrm>
            <a:off x="7388225" y="3382653"/>
            <a:ext cx="1603375" cy="2850445"/>
          </a:xfrm>
          <a:prstGeom prst="rect">
            <a:avLst/>
          </a:prstGeom>
          <a:noFill/>
          <a:ln>
            <a:noFill/>
          </a:ln>
        </p:spPr>
      </p:pic>
      <p:sp>
        <p:nvSpPr>
          <p:cNvPr id="2" name="Slide Number Placeholder 1">
            <a:extLst>
              <a:ext uri="{FF2B5EF4-FFF2-40B4-BE49-F238E27FC236}">
                <a16:creationId xmlns:a16="http://schemas.microsoft.com/office/drawing/2014/main" id="{4AD22D17-BB60-E433-E5D0-A124DEC0BA60}"/>
              </a:ext>
            </a:extLst>
          </p:cNvPr>
          <p:cNvSpPr>
            <a:spLocks noGrp="1"/>
          </p:cNvSpPr>
          <p:nvPr>
            <p:ph type="sldNum" idx="12"/>
          </p:nvPr>
        </p:nvSpPr>
        <p:spPr/>
        <p:txBody>
          <a:bodyPr/>
          <a:lstStyle/>
          <a:p>
            <a:fld id="{00000000-1234-1234-1234-123412341234}" type="slidenum">
              <a:rPr lang="en" smtClean="0"/>
              <a:pPr/>
              <a:t>18</a:t>
            </a:fld>
            <a:endParaRPr lang="en"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sp>
        <p:nvSpPr>
          <p:cNvPr id="284" name="Google Shape;284;p22"/>
          <p:cNvSpPr txBox="1">
            <a:spLocks noGrp="1"/>
          </p:cNvSpPr>
          <p:nvPr>
            <p:ph type="body" idx="1"/>
          </p:nvPr>
        </p:nvSpPr>
        <p:spPr>
          <a:xfrm>
            <a:off x="399333" y="950803"/>
            <a:ext cx="8382000" cy="1963614"/>
          </a:xfrm>
          <a:prstGeom prst="rect">
            <a:avLst/>
          </a:prstGeom>
          <a:noFill/>
          <a:ln>
            <a:noFill/>
          </a:ln>
        </p:spPr>
        <p:txBody>
          <a:bodyPr spcFirstLastPara="1" wrap="square" lIns="0" tIns="0" rIns="0" bIns="0" anchor="t" anchorCtr="0">
            <a:spAutoFit/>
          </a:bodyPr>
          <a:lstStyle/>
          <a:p>
            <a:pPr marL="0" lvl="0" indent="0" algn="l" rtl="0">
              <a:lnSpc>
                <a:spcPct val="95000"/>
              </a:lnSpc>
              <a:spcBef>
                <a:spcPts val="0"/>
              </a:spcBef>
              <a:spcAft>
                <a:spcPts val="0"/>
              </a:spcAft>
              <a:buSzPts val="2000"/>
              <a:buNone/>
            </a:pPr>
            <a:r>
              <a:rPr lang="en-US" sz="2400" dirty="0" err="1">
                <a:solidFill>
                  <a:schemeClr val="dk1"/>
                </a:solidFill>
                <a:latin typeface="Arial"/>
                <a:ea typeface="Arial"/>
                <a:cs typeface="Arial"/>
                <a:sym typeface="Arial"/>
              </a:rPr>
              <a:t>Програм</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хангамжийн</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чиг</a:t>
            </a:r>
            <a:r>
              <a:rPr lang="en-US" sz="2400" dirty="0">
                <a:solidFill>
                  <a:schemeClr val="dk1"/>
                </a:solidFill>
                <a:latin typeface="Arial"/>
                <a:ea typeface="Arial"/>
                <a:cs typeface="Arial"/>
                <a:sym typeface="Arial"/>
              </a:rPr>
              <a:t> </a:t>
            </a:r>
            <a:r>
              <a:rPr lang="en-US" sz="2400" dirty="0" err="1">
                <a:solidFill>
                  <a:schemeClr val="dk1"/>
                </a:solidFill>
                <a:latin typeface="Arial"/>
                <a:ea typeface="Arial"/>
                <a:cs typeface="Arial"/>
                <a:sym typeface="Arial"/>
              </a:rPr>
              <a:t>хандлага</a:t>
            </a:r>
            <a:endParaRPr sz="2400" dirty="0">
              <a:solidFill>
                <a:schemeClr val="dk1"/>
              </a:solidFill>
              <a:latin typeface="Arial"/>
              <a:ea typeface="Arial"/>
              <a:cs typeface="Arial"/>
              <a:sym typeface="Arial"/>
            </a:endParaRPr>
          </a:p>
          <a:p>
            <a:pPr marL="400050" lvl="1" indent="-171450" algn="l" rtl="0">
              <a:lnSpc>
                <a:spcPct val="95000"/>
              </a:lnSpc>
              <a:spcBef>
                <a:spcPts val="600"/>
              </a:spcBef>
              <a:spcAft>
                <a:spcPts val="0"/>
              </a:spcAft>
              <a:buSzPts val="1800"/>
              <a:buChar char="•"/>
            </a:pPr>
            <a:r>
              <a:rPr lang="en-US" sz="2000" dirty="0" err="1">
                <a:solidFill>
                  <a:schemeClr val="dk1"/>
                </a:solidFill>
                <a:latin typeface="Arial"/>
                <a:ea typeface="Arial"/>
                <a:cs typeface="Arial"/>
                <a:sym typeface="Arial"/>
              </a:rPr>
              <a:t>Үүлэн</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технологи</a:t>
            </a:r>
            <a:endParaRPr sz="2000" dirty="0"/>
          </a:p>
          <a:p>
            <a:pPr marL="400050" lvl="1" indent="-171450" algn="l" rtl="0">
              <a:lnSpc>
                <a:spcPct val="95000"/>
              </a:lnSpc>
              <a:spcBef>
                <a:spcPts val="600"/>
              </a:spcBef>
              <a:spcAft>
                <a:spcPts val="0"/>
              </a:spcAft>
              <a:buSzPts val="1800"/>
              <a:buChar char="•"/>
            </a:pPr>
            <a:r>
              <a:rPr lang="en-US" sz="2000" dirty="0">
                <a:solidFill>
                  <a:schemeClr val="dk1"/>
                </a:solidFill>
                <a:latin typeface="Arial"/>
                <a:ea typeface="Arial"/>
                <a:cs typeface="Arial"/>
                <a:sym typeface="Arial"/>
              </a:rPr>
              <a:t>WEB2.0</a:t>
            </a:r>
            <a:endParaRPr sz="2000" dirty="0">
              <a:solidFill>
                <a:schemeClr val="dk1"/>
              </a:solidFill>
              <a:latin typeface="Arial"/>
              <a:ea typeface="Arial"/>
              <a:cs typeface="Arial"/>
              <a:sym typeface="Arial"/>
            </a:endParaRPr>
          </a:p>
          <a:p>
            <a:pPr marL="400050" lvl="1" indent="-171450" algn="l" rtl="0">
              <a:lnSpc>
                <a:spcPct val="95000"/>
              </a:lnSpc>
              <a:spcBef>
                <a:spcPts val="600"/>
              </a:spcBef>
              <a:spcAft>
                <a:spcPts val="0"/>
              </a:spcAft>
              <a:buSzPts val="1800"/>
              <a:buChar char="•"/>
            </a:pPr>
            <a:r>
              <a:rPr lang="en-US" sz="2000" dirty="0">
                <a:solidFill>
                  <a:schemeClr val="dk1"/>
                </a:solidFill>
                <a:latin typeface="Arial"/>
                <a:ea typeface="Arial"/>
                <a:cs typeface="Arial"/>
                <a:sym typeface="Arial"/>
              </a:rPr>
              <a:t>Big data, BI </a:t>
            </a:r>
            <a:r>
              <a:rPr lang="en-US" sz="2000" dirty="0" err="1">
                <a:solidFill>
                  <a:schemeClr val="dk1"/>
                </a:solidFill>
                <a:latin typeface="Arial"/>
                <a:ea typeface="Arial"/>
                <a:cs typeface="Arial"/>
                <a:sym typeface="Arial"/>
              </a:rPr>
              <a:t>технологиуд</a:t>
            </a:r>
            <a:endParaRPr sz="1800" i="1" dirty="0">
              <a:solidFill>
                <a:schemeClr val="dk1"/>
              </a:solidFill>
              <a:latin typeface="Arial"/>
              <a:ea typeface="Arial"/>
              <a:cs typeface="Arial"/>
              <a:sym typeface="Arial"/>
            </a:endParaRPr>
          </a:p>
          <a:p>
            <a:pPr marL="171450" lvl="0" indent="-44450" algn="l" rtl="0">
              <a:lnSpc>
                <a:spcPct val="95000"/>
              </a:lnSpc>
              <a:spcBef>
                <a:spcPts val="1200"/>
              </a:spcBef>
              <a:spcAft>
                <a:spcPts val="0"/>
              </a:spcAft>
              <a:buSzPts val="2000"/>
              <a:buNone/>
            </a:pPr>
            <a:endParaRPr sz="2400" i="1" dirty="0">
              <a:solidFill>
                <a:schemeClr val="dk1"/>
              </a:solidFill>
              <a:latin typeface="Arial"/>
              <a:ea typeface="Arial"/>
              <a:cs typeface="Arial"/>
              <a:sym typeface="Arial"/>
            </a:endParaRPr>
          </a:p>
        </p:txBody>
      </p:sp>
      <p:sp>
        <p:nvSpPr>
          <p:cNvPr id="285" name="Google Shape;285;p22"/>
          <p:cNvSpPr txBox="1">
            <a:spLocks noGrp="1"/>
          </p:cNvSpPr>
          <p:nvPr>
            <p:ph type="ftr" idx="11"/>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Introduction to information system</a:t>
            </a:r>
            <a:endParaRPr/>
          </a:p>
        </p:txBody>
      </p:sp>
      <p:sp>
        <p:nvSpPr>
          <p:cNvPr id="283" name="Google Shape;283;p22"/>
          <p:cNvSpPr txBox="1">
            <a:spLocks noGrp="1"/>
          </p:cNvSpPr>
          <p:nvPr>
            <p:ph type="title"/>
          </p:nvPr>
        </p:nvSpPr>
        <p:spPr>
          <a:xfrm>
            <a:off x="1634576" y="78866"/>
            <a:ext cx="7146758" cy="627864"/>
          </a:xfrm>
          <a:prstGeom prst="rect">
            <a:avLst/>
          </a:prstGeom>
          <a:noFill/>
          <a:ln>
            <a:noFill/>
          </a:ln>
        </p:spPr>
        <p:txBody>
          <a:bodyPr spcFirstLastPara="1" wrap="square" lIns="0" tIns="0" rIns="0" bIns="0" anchor="ctr" anchorCtr="0">
            <a:spAutoFit/>
          </a:bodyPr>
          <a:lstStyle/>
          <a:p>
            <a:pPr marL="0" lvl="0" indent="0" algn="l" rtl="0">
              <a:lnSpc>
                <a:spcPct val="85000"/>
              </a:lnSpc>
              <a:spcBef>
                <a:spcPts val="0"/>
              </a:spcBef>
              <a:spcAft>
                <a:spcPts val="0"/>
              </a:spcAft>
              <a:buClr>
                <a:schemeClr val="accent2"/>
              </a:buClr>
              <a:buSzPts val="2200"/>
              <a:buFont typeface="Arial"/>
              <a:buNone/>
            </a:pPr>
            <a:r>
              <a:rPr lang="en-US" sz="2400" b="1" dirty="0">
                <a:solidFill>
                  <a:srgbClr val="FFC000"/>
                </a:solidFill>
                <a:latin typeface="Arial"/>
                <a:ea typeface="Arial"/>
                <a:cs typeface="Arial"/>
                <a:sym typeface="Arial"/>
              </a:rPr>
              <a:t>ПРОГРАМ ХАНГАМЖ </a:t>
            </a:r>
            <a:r>
              <a:rPr lang="en-US" sz="2400" b="1" dirty="0" err="1">
                <a:latin typeface="Arial"/>
                <a:ea typeface="Arial"/>
                <a:cs typeface="Arial"/>
                <a:sym typeface="Arial"/>
              </a:rPr>
              <a:t>ба</a:t>
            </a:r>
            <a:r>
              <a:rPr lang="en-US" sz="2400" b="1" dirty="0">
                <a:latin typeface="Arial"/>
                <a:ea typeface="Arial"/>
                <a:cs typeface="Arial"/>
                <a:sym typeface="Arial"/>
              </a:rPr>
              <a:t> ХӨДӨЛГӨӨНТ ТӨХӨӨРӨМЖИЙН АПП</a:t>
            </a:r>
            <a:endParaRPr sz="2400" dirty="0">
              <a:latin typeface="Arial"/>
              <a:ea typeface="Arial"/>
              <a:cs typeface="Arial"/>
              <a:sym typeface="Arial"/>
            </a:endParaRPr>
          </a:p>
        </p:txBody>
      </p:sp>
      <p:pic>
        <p:nvPicPr>
          <p:cNvPr id="286" name="Google Shape;286;p22"/>
          <p:cNvPicPr preferRelativeResize="0"/>
          <p:nvPr/>
        </p:nvPicPr>
        <p:blipFill rotWithShape="1">
          <a:blip r:embed="rId3">
            <a:alphaModFix/>
          </a:blip>
          <a:srcRect l="14165" t="26260" r="11666" b="9502"/>
          <a:stretch/>
        </p:blipFill>
        <p:spPr>
          <a:xfrm>
            <a:off x="2593785" y="2584773"/>
            <a:ext cx="6428168" cy="3322424"/>
          </a:xfrm>
          <a:prstGeom prst="rect">
            <a:avLst/>
          </a:prstGeom>
          <a:noFill/>
          <a:ln>
            <a:noFill/>
          </a:ln>
        </p:spPr>
      </p:pic>
      <p:sp>
        <p:nvSpPr>
          <p:cNvPr id="287" name="Google Shape;287;p22"/>
          <p:cNvSpPr txBox="1"/>
          <p:nvPr/>
        </p:nvSpPr>
        <p:spPr>
          <a:xfrm>
            <a:off x="209550" y="2914417"/>
            <a:ext cx="2819400" cy="818686"/>
          </a:xfrm>
          <a:prstGeom prst="rect">
            <a:avLst/>
          </a:prstGeom>
          <a:noFill/>
          <a:ln>
            <a:noFill/>
          </a:ln>
        </p:spPr>
        <p:txBody>
          <a:bodyPr spcFirstLastPara="1" wrap="square" lIns="0" tIns="0" rIns="0" bIns="0" anchor="t" anchorCtr="0">
            <a:spAutoFit/>
          </a:bodyPr>
          <a:lstStyle/>
          <a:p>
            <a:pPr marL="171450" marR="0" lvl="0" indent="-171450" algn="l" rtl="0">
              <a:lnSpc>
                <a:spcPct val="95000"/>
              </a:lnSpc>
              <a:spcBef>
                <a:spcPts val="0"/>
              </a:spcBef>
              <a:spcAft>
                <a:spcPts val="0"/>
              </a:spcAft>
              <a:buClr>
                <a:schemeClr val="accent2"/>
              </a:buClr>
              <a:buSzPts val="1400"/>
              <a:buFont typeface="Arial"/>
              <a:buChar char="•"/>
            </a:pPr>
            <a:r>
              <a:rPr lang="en-US" sz="1400" i="1" dirty="0">
                <a:solidFill>
                  <a:srgbClr val="3F3F3F"/>
                </a:solidFill>
                <a:latin typeface="Calibri"/>
                <a:ea typeface="Calibri"/>
                <a:cs typeface="Calibri"/>
                <a:sym typeface="Calibri"/>
              </a:rPr>
              <a:t>“</a:t>
            </a:r>
            <a:r>
              <a:rPr lang="en-US" sz="1400" i="1" dirty="0" err="1">
                <a:solidFill>
                  <a:srgbClr val="3F3F3F"/>
                </a:solidFill>
                <a:latin typeface="Calibri"/>
                <a:ea typeface="Calibri"/>
                <a:cs typeface="Calibri"/>
                <a:sym typeface="Calibri"/>
              </a:rPr>
              <a:t>Улаанбаатар</a:t>
            </a:r>
            <a:r>
              <a:rPr lang="en-US" sz="1400" i="1" dirty="0">
                <a:solidFill>
                  <a:srgbClr val="3F3F3F"/>
                </a:solidFill>
                <a:latin typeface="Calibri"/>
                <a:ea typeface="Calibri"/>
                <a:cs typeface="Calibri"/>
                <a:sym typeface="Calibri"/>
              </a:rPr>
              <a:t> </a:t>
            </a:r>
            <a:r>
              <a:rPr lang="en-US" sz="1400" i="1" dirty="0" err="1">
                <a:solidFill>
                  <a:srgbClr val="3F3F3F"/>
                </a:solidFill>
                <a:latin typeface="Calibri"/>
                <a:ea typeface="Calibri"/>
                <a:cs typeface="Calibri"/>
                <a:sym typeface="Calibri"/>
              </a:rPr>
              <a:t>хотын</a:t>
            </a:r>
            <a:r>
              <a:rPr lang="en-US" sz="1400" i="1" dirty="0">
                <a:solidFill>
                  <a:srgbClr val="3F3F3F"/>
                </a:solidFill>
                <a:latin typeface="Calibri"/>
                <a:ea typeface="Calibri"/>
                <a:cs typeface="Calibri"/>
                <a:sym typeface="Calibri"/>
              </a:rPr>
              <a:t> </a:t>
            </a:r>
            <a:r>
              <a:rPr lang="en-US" sz="1400" i="1" dirty="0" err="1">
                <a:solidFill>
                  <a:srgbClr val="3F3F3F"/>
                </a:solidFill>
                <a:latin typeface="Calibri"/>
                <a:ea typeface="Calibri"/>
                <a:cs typeface="Calibri"/>
                <a:sym typeface="Calibri"/>
              </a:rPr>
              <a:t>Замын</a:t>
            </a:r>
            <a:r>
              <a:rPr lang="en-US" sz="1400" i="1" dirty="0">
                <a:solidFill>
                  <a:srgbClr val="3F3F3F"/>
                </a:solidFill>
                <a:latin typeface="Calibri"/>
                <a:ea typeface="Calibri"/>
                <a:cs typeface="Calibri"/>
                <a:sym typeface="Calibri"/>
              </a:rPr>
              <a:t> </a:t>
            </a:r>
            <a:r>
              <a:rPr lang="en-US" sz="1400" i="1" dirty="0" err="1">
                <a:solidFill>
                  <a:srgbClr val="3F3F3F"/>
                </a:solidFill>
                <a:latin typeface="Calibri"/>
                <a:ea typeface="Calibri"/>
                <a:cs typeface="Calibri"/>
                <a:sym typeface="Calibri"/>
              </a:rPr>
              <a:t>хөдөлгөөнийг</a:t>
            </a:r>
            <a:r>
              <a:rPr lang="en-US" sz="1400" i="1" dirty="0">
                <a:solidFill>
                  <a:srgbClr val="3F3F3F"/>
                </a:solidFill>
                <a:latin typeface="Calibri"/>
                <a:ea typeface="Calibri"/>
                <a:cs typeface="Calibri"/>
                <a:sym typeface="Calibri"/>
              </a:rPr>
              <a:t> </a:t>
            </a:r>
            <a:r>
              <a:rPr lang="en-US" sz="1400" i="1" dirty="0" err="1">
                <a:solidFill>
                  <a:srgbClr val="3F3F3F"/>
                </a:solidFill>
                <a:latin typeface="Calibri"/>
                <a:ea typeface="Calibri"/>
                <a:cs typeface="Calibri"/>
                <a:sym typeface="Calibri"/>
              </a:rPr>
              <a:t>хянах</a:t>
            </a:r>
            <a:r>
              <a:rPr lang="en-US" sz="1400" i="1" dirty="0">
                <a:solidFill>
                  <a:srgbClr val="3F3F3F"/>
                </a:solidFill>
                <a:latin typeface="Calibri"/>
                <a:ea typeface="Calibri"/>
                <a:cs typeface="Calibri"/>
                <a:sym typeface="Calibri"/>
              </a:rPr>
              <a:t> </a:t>
            </a:r>
            <a:r>
              <a:rPr lang="en-US" sz="1400" i="1" dirty="0" err="1">
                <a:solidFill>
                  <a:srgbClr val="3F3F3F"/>
                </a:solidFill>
                <a:latin typeface="Calibri"/>
                <a:ea typeface="Calibri"/>
                <a:cs typeface="Calibri"/>
                <a:sym typeface="Calibri"/>
              </a:rPr>
              <a:t>систем</a:t>
            </a:r>
            <a:r>
              <a:rPr lang="en-US" sz="1400" i="1" dirty="0">
                <a:solidFill>
                  <a:srgbClr val="3F3F3F"/>
                </a:solidFill>
                <a:latin typeface="Calibri"/>
                <a:ea typeface="Calibri"/>
                <a:cs typeface="Calibri"/>
                <a:sym typeface="Calibri"/>
              </a:rPr>
              <a:t>”-д </a:t>
            </a:r>
            <a:r>
              <a:rPr lang="en-US" sz="1400" i="1" dirty="0" err="1">
                <a:solidFill>
                  <a:srgbClr val="3F3F3F"/>
                </a:solidFill>
                <a:latin typeface="Calibri"/>
                <a:ea typeface="Calibri"/>
                <a:cs typeface="Calibri"/>
                <a:sym typeface="Calibri"/>
              </a:rPr>
              <a:t>ашиглагдаж</a:t>
            </a:r>
            <a:r>
              <a:rPr lang="en-US" sz="1400" i="1" dirty="0">
                <a:solidFill>
                  <a:srgbClr val="3F3F3F"/>
                </a:solidFill>
                <a:latin typeface="Calibri"/>
                <a:ea typeface="Calibri"/>
                <a:cs typeface="Calibri"/>
                <a:sym typeface="Calibri"/>
              </a:rPr>
              <a:t> </a:t>
            </a:r>
            <a:r>
              <a:rPr lang="en-US" sz="1400" i="1" dirty="0" err="1">
                <a:solidFill>
                  <a:srgbClr val="3F3F3F"/>
                </a:solidFill>
                <a:latin typeface="Calibri"/>
                <a:ea typeface="Calibri"/>
                <a:cs typeface="Calibri"/>
                <a:sym typeface="Calibri"/>
              </a:rPr>
              <a:t>буй</a:t>
            </a:r>
            <a:r>
              <a:rPr lang="en-US" sz="1400" i="1" dirty="0">
                <a:solidFill>
                  <a:srgbClr val="3F3F3F"/>
                </a:solidFill>
                <a:latin typeface="Calibri"/>
                <a:ea typeface="Calibri"/>
                <a:cs typeface="Calibri"/>
                <a:sym typeface="Calibri"/>
              </a:rPr>
              <a:t> </a:t>
            </a:r>
            <a:r>
              <a:rPr lang="en-US" sz="1400" i="1" dirty="0" err="1">
                <a:solidFill>
                  <a:srgbClr val="3F3F3F"/>
                </a:solidFill>
                <a:latin typeface="Calibri"/>
                <a:ea typeface="Calibri"/>
                <a:cs typeface="Calibri"/>
                <a:sym typeface="Calibri"/>
              </a:rPr>
              <a:t>програм</a:t>
            </a:r>
            <a:r>
              <a:rPr lang="en-US" sz="1400" i="1" dirty="0">
                <a:solidFill>
                  <a:srgbClr val="3F3F3F"/>
                </a:solidFill>
                <a:latin typeface="Calibri"/>
                <a:ea typeface="Calibri"/>
                <a:cs typeface="Calibri"/>
                <a:sym typeface="Calibri"/>
              </a:rPr>
              <a:t> </a:t>
            </a:r>
            <a:r>
              <a:rPr lang="en-US" sz="1400" i="1" dirty="0" err="1">
                <a:solidFill>
                  <a:srgbClr val="3F3F3F"/>
                </a:solidFill>
                <a:latin typeface="Calibri"/>
                <a:ea typeface="Calibri"/>
                <a:cs typeface="Calibri"/>
                <a:sym typeface="Calibri"/>
              </a:rPr>
              <a:t>хангамжууд</a:t>
            </a:r>
            <a:endParaRPr sz="1400" i="1" dirty="0">
              <a:solidFill>
                <a:srgbClr val="3F3F3F"/>
              </a:solidFill>
              <a:latin typeface="Calibri"/>
              <a:ea typeface="Calibri"/>
              <a:cs typeface="Calibri"/>
              <a:sym typeface="Calibri"/>
            </a:endParaRPr>
          </a:p>
        </p:txBody>
      </p:sp>
      <p:sp>
        <p:nvSpPr>
          <p:cNvPr id="2" name="Slide Number Placeholder 1">
            <a:extLst>
              <a:ext uri="{FF2B5EF4-FFF2-40B4-BE49-F238E27FC236}">
                <a16:creationId xmlns:a16="http://schemas.microsoft.com/office/drawing/2014/main" id="{B9F4CAED-292F-0721-15A5-229748EA4971}"/>
              </a:ext>
            </a:extLst>
          </p:cNvPr>
          <p:cNvSpPr>
            <a:spLocks noGrp="1"/>
          </p:cNvSpPr>
          <p:nvPr>
            <p:ph type="sldNum" idx="12"/>
          </p:nvPr>
        </p:nvSpPr>
        <p:spPr/>
        <p:txBody>
          <a:bodyPr/>
          <a:lstStyle/>
          <a:p>
            <a:fld id="{00000000-1234-1234-1234-123412341234}" type="slidenum">
              <a:rPr lang="en" smtClean="0"/>
              <a:pPr/>
              <a:t>19</a:t>
            </a:fld>
            <a:endParaRPr lang="en"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92"/>
        <p:cNvGrpSpPr/>
        <p:nvPr/>
      </p:nvGrpSpPr>
      <p:grpSpPr>
        <a:xfrm>
          <a:off x="0" y="0"/>
          <a:ext cx="0" cy="0"/>
          <a:chOff x="0" y="0"/>
          <a:chExt cx="0" cy="0"/>
        </a:xfrm>
      </p:grpSpPr>
      <p:sp>
        <p:nvSpPr>
          <p:cNvPr id="294" name="Google Shape;294;p23"/>
          <p:cNvSpPr txBox="1">
            <a:spLocks noGrp="1"/>
          </p:cNvSpPr>
          <p:nvPr>
            <p:ph type="body" idx="1"/>
          </p:nvPr>
        </p:nvSpPr>
        <p:spPr>
          <a:xfrm>
            <a:off x="365125" y="1143000"/>
            <a:ext cx="8415338" cy="1623521"/>
          </a:xfrm>
          <a:prstGeom prst="rect">
            <a:avLst/>
          </a:prstGeom>
          <a:noFill/>
          <a:ln>
            <a:noFill/>
          </a:ln>
        </p:spPr>
        <p:txBody>
          <a:bodyPr spcFirstLastPara="1" wrap="square" lIns="0" tIns="0" rIns="0" bIns="0" anchor="t" anchorCtr="0">
            <a:spAutoFit/>
          </a:bodyPr>
          <a:lstStyle/>
          <a:p>
            <a:pPr marL="171450" lvl="0" indent="-171450" algn="l" rtl="0">
              <a:lnSpc>
                <a:spcPct val="95000"/>
              </a:lnSpc>
              <a:spcBef>
                <a:spcPts val="0"/>
              </a:spcBef>
              <a:spcAft>
                <a:spcPts val="0"/>
              </a:spcAft>
              <a:buSzPts val="2000"/>
              <a:buChar char="•"/>
            </a:pPr>
            <a:r>
              <a:rPr lang="en-US" sz="1800" b="1" dirty="0" err="1">
                <a:solidFill>
                  <a:schemeClr val="dk1"/>
                </a:solidFill>
                <a:latin typeface="Arial"/>
                <a:ea typeface="Arial"/>
                <a:cs typeface="Arial"/>
                <a:sym typeface="Arial"/>
              </a:rPr>
              <a:t>Өгөгдлийн</a:t>
            </a:r>
            <a:r>
              <a:rPr lang="en-US" sz="1800" b="1" dirty="0">
                <a:solidFill>
                  <a:schemeClr val="dk1"/>
                </a:solidFill>
                <a:latin typeface="Arial"/>
                <a:ea typeface="Arial"/>
                <a:cs typeface="Arial"/>
                <a:sym typeface="Arial"/>
              </a:rPr>
              <a:t> </a:t>
            </a:r>
            <a:r>
              <a:rPr lang="en-US" sz="1800" b="1" dirty="0" err="1">
                <a:solidFill>
                  <a:schemeClr val="dk1"/>
                </a:solidFill>
                <a:latin typeface="Arial"/>
                <a:ea typeface="Arial"/>
                <a:cs typeface="Arial"/>
                <a:sym typeface="Arial"/>
              </a:rPr>
              <a:t>сан</a:t>
            </a:r>
            <a:r>
              <a:rPr lang="en-US" sz="1800" b="1"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нь</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байгууллагын</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үйл</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ажиллагааны</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өгөгдлийн</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хоорондын</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уялдаа</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холбоог</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тодорхойлсон</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бүтэц</a:t>
            </a:r>
            <a:r>
              <a:rPr lang="en-US" sz="1800" dirty="0">
                <a:solidFill>
                  <a:schemeClr val="dk1"/>
                </a:solidFill>
                <a:latin typeface="Arial"/>
                <a:ea typeface="Arial"/>
                <a:cs typeface="Arial"/>
                <a:sym typeface="Arial"/>
              </a:rPr>
              <a:t>.</a:t>
            </a:r>
            <a:endParaRPr sz="1800" dirty="0">
              <a:solidFill>
                <a:schemeClr val="dk1"/>
              </a:solidFill>
              <a:latin typeface="Arial"/>
              <a:ea typeface="Arial"/>
              <a:cs typeface="Arial"/>
              <a:sym typeface="Arial"/>
            </a:endParaRPr>
          </a:p>
          <a:p>
            <a:pPr marL="171450" lvl="0" indent="-171450" algn="l" rtl="0">
              <a:lnSpc>
                <a:spcPct val="95000"/>
              </a:lnSpc>
              <a:spcBef>
                <a:spcPts val="1200"/>
              </a:spcBef>
              <a:spcAft>
                <a:spcPts val="0"/>
              </a:spcAft>
              <a:buSzPts val="2000"/>
              <a:buChar char="•"/>
            </a:pPr>
            <a:r>
              <a:rPr lang="en-US" sz="1800" dirty="0" err="1">
                <a:solidFill>
                  <a:schemeClr val="dk1"/>
                </a:solidFill>
                <a:latin typeface="Arial"/>
                <a:ea typeface="Arial"/>
                <a:cs typeface="Arial"/>
                <a:sym typeface="Arial"/>
              </a:rPr>
              <a:t>Өгөгдлийн</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агуулах</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нь</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бизнес</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процессын</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түүхэн</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үйл</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ажиллагааны</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өгөгдлийн</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санг</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тодорхой</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бүтцээр</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зохион</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байгуулж</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үүсгэдэг</a:t>
            </a:r>
            <a:r>
              <a:rPr lang="en-US" sz="1800" dirty="0">
                <a:solidFill>
                  <a:schemeClr val="dk1"/>
                </a:solidFill>
                <a:latin typeface="Arial"/>
                <a:ea typeface="Arial"/>
                <a:cs typeface="Arial"/>
                <a:sym typeface="Arial"/>
              </a:rPr>
              <a:t>.</a:t>
            </a:r>
            <a:endParaRPr sz="1800" dirty="0">
              <a:solidFill>
                <a:schemeClr val="dk1"/>
              </a:solidFill>
              <a:latin typeface="Arial"/>
              <a:ea typeface="Arial"/>
              <a:cs typeface="Arial"/>
              <a:sym typeface="Arial"/>
            </a:endParaRPr>
          </a:p>
          <a:p>
            <a:pPr marL="171450" lvl="0" indent="-171450" algn="l" rtl="0">
              <a:lnSpc>
                <a:spcPct val="95000"/>
              </a:lnSpc>
              <a:spcBef>
                <a:spcPts val="1200"/>
              </a:spcBef>
              <a:spcAft>
                <a:spcPts val="0"/>
              </a:spcAft>
              <a:buSzPts val="2000"/>
              <a:buChar char="•"/>
            </a:pPr>
            <a:r>
              <a:rPr lang="en-US" sz="1800" i="1" dirty="0">
                <a:solidFill>
                  <a:schemeClr val="dk1"/>
                </a:solidFill>
                <a:latin typeface="Arial"/>
                <a:ea typeface="Arial"/>
                <a:cs typeface="Arial"/>
                <a:sym typeface="Arial"/>
              </a:rPr>
              <a:t> </a:t>
            </a:r>
            <a:r>
              <a:rPr lang="en-US" sz="1800" i="1" dirty="0" err="1">
                <a:solidFill>
                  <a:schemeClr val="dk1"/>
                </a:solidFill>
                <a:latin typeface="Arial"/>
                <a:ea typeface="Arial"/>
                <a:cs typeface="Arial"/>
                <a:sym typeface="Arial"/>
              </a:rPr>
              <a:t>Дэлгүүрийн</a:t>
            </a:r>
            <a:r>
              <a:rPr lang="en-US" sz="1800" i="1" dirty="0">
                <a:solidFill>
                  <a:schemeClr val="dk1"/>
                </a:solidFill>
                <a:latin typeface="Arial"/>
                <a:ea typeface="Arial"/>
                <a:cs typeface="Arial"/>
                <a:sym typeface="Arial"/>
              </a:rPr>
              <a:t> </a:t>
            </a:r>
            <a:r>
              <a:rPr lang="en-US" sz="1800" i="1" dirty="0" err="1">
                <a:solidFill>
                  <a:schemeClr val="dk1"/>
                </a:solidFill>
                <a:latin typeface="Arial"/>
                <a:ea typeface="Arial"/>
                <a:cs typeface="Arial"/>
                <a:sym typeface="Arial"/>
              </a:rPr>
              <a:t>кассын</a:t>
            </a:r>
            <a:r>
              <a:rPr lang="en-US" sz="1800" i="1" dirty="0">
                <a:solidFill>
                  <a:schemeClr val="dk1"/>
                </a:solidFill>
                <a:latin typeface="Arial"/>
                <a:ea typeface="Arial"/>
                <a:cs typeface="Arial"/>
                <a:sym typeface="Arial"/>
              </a:rPr>
              <a:t> </a:t>
            </a:r>
            <a:r>
              <a:rPr lang="en-US" sz="1800" i="1" dirty="0" err="1">
                <a:solidFill>
                  <a:schemeClr val="dk1"/>
                </a:solidFill>
                <a:latin typeface="Arial"/>
                <a:ea typeface="Arial"/>
                <a:cs typeface="Arial"/>
                <a:sym typeface="Arial"/>
              </a:rPr>
              <a:t>системийн</a:t>
            </a:r>
            <a:r>
              <a:rPr lang="en-US" sz="1800" i="1" dirty="0">
                <a:solidFill>
                  <a:schemeClr val="dk1"/>
                </a:solidFill>
                <a:latin typeface="Arial"/>
                <a:ea typeface="Arial"/>
                <a:cs typeface="Arial"/>
                <a:sym typeface="Arial"/>
              </a:rPr>
              <a:t> </a:t>
            </a:r>
            <a:r>
              <a:rPr lang="en-US" sz="1800" i="1" dirty="0" err="1">
                <a:solidFill>
                  <a:schemeClr val="dk1"/>
                </a:solidFill>
                <a:latin typeface="Arial"/>
                <a:ea typeface="Arial"/>
                <a:cs typeface="Arial"/>
                <a:sym typeface="Arial"/>
              </a:rPr>
              <a:t>өгөгдлийн</a:t>
            </a:r>
            <a:r>
              <a:rPr lang="en-US" sz="1800" i="1" dirty="0">
                <a:solidFill>
                  <a:schemeClr val="dk1"/>
                </a:solidFill>
                <a:latin typeface="Arial"/>
                <a:ea typeface="Arial"/>
                <a:cs typeface="Arial"/>
                <a:sym typeface="Arial"/>
              </a:rPr>
              <a:t> </a:t>
            </a:r>
            <a:r>
              <a:rPr lang="en-US" sz="1800" i="1" dirty="0" err="1">
                <a:solidFill>
                  <a:schemeClr val="dk1"/>
                </a:solidFill>
                <a:latin typeface="Arial"/>
                <a:ea typeface="Arial"/>
                <a:cs typeface="Arial"/>
                <a:sym typeface="Arial"/>
              </a:rPr>
              <a:t>санг</a:t>
            </a:r>
            <a:r>
              <a:rPr lang="en-US" sz="1800" i="1" dirty="0">
                <a:solidFill>
                  <a:schemeClr val="dk1"/>
                </a:solidFill>
                <a:latin typeface="Arial"/>
                <a:ea typeface="Arial"/>
                <a:cs typeface="Arial"/>
                <a:sym typeface="Arial"/>
              </a:rPr>
              <a:t> </a:t>
            </a:r>
            <a:r>
              <a:rPr lang="en-US" sz="1800" i="1" dirty="0" err="1">
                <a:solidFill>
                  <a:schemeClr val="dk1"/>
                </a:solidFill>
                <a:latin typeface="Arial"/>
                <a:ea typeface="Arial"/>
                <a:cs typeface="Arial"/>
                <a:sym typeface="Arial"/>
              </a:rPr>
              <a:t>хэрхэн</a:t>
            </a:r>
            <a:r>
              <a:rPr lang="en-US" sz="1800" i="1" dirty="0">
                <a:solidFill>
                  <a:schemeClr val="dk1"/>
                </a:solidFill>
                <a:latin typeface="Arial"/>
                <a:ea typeface="Arial"/>
                <a:cs typeface="Arial"/>
                <a:sym typeface="Arial"/>
              </a:rPr>
              <a:t> </a:t>
            </a:r>
            <a:r>
              <a:rPr lang="en-US" sz="1800" i="1" dirty="0" err="1">
                <a:solidFill>
                  <a:schemeClr val="dk1"/>
                </a:solidFill>
                <a:latin typeface="Arial"/>
                <a:ea typeface="Arial"/>
                <a:cs typeface="Arial"/>
                <a:sym typeface="Arial"/>
              </a:rPr>
              <a:t>төсөөлж</a:t>
            </a:r>
            <a:r>
              <a:rPr lang="en-US" sz="1800" i="1" dirty="0">
                <a:solidFill>
                  <a:schemeClr val="dk1"/>
                </a:solidFill>
                <a:latin typeface="Arial"/>
                <a:ea typeface="Arial"/>
                <a:cs typeface="Arial"/>
                <a:sym typeface="Arial"/>
              </a:rPr>
              <a:t> </a:t>
            </a:r>
            <a:r>
              <a:rPr lang="en-US" sz="1800" i="1" dirty="0" err="1">
                <a:solidFill>
                  <a:schemeClr val="dk1"/>
                </a:solidFill>
                <a:latin typeface="Arial"/>
                <a:ea typeface="Arial"/>
                <a:cs typeface="Arial"/>
                <a:sym typeface="Arial"/>
              </a:rPr>
              <a:t>байна</a:t>
            </a:r>
            <a:r>
              <a:rPr lang="en-US" sz="1800" i="1" dirty="0">
                <a:solidFill>
                  <a:schemeClr val="dk1"/>
                </a:solidFill>
                <a:latin typeface="Arial"/>
                <a:ea typeface="Arial"/>
                <a:cs typeface="Arial"/>
                <a:sym typeface="Arial"/>
              </a:rPr>
              <a:t>?</a:t>
            </a:r>
            <a:endParaRPr sz="1800" i="1" dirty="0">
              <a:solidFill>
                <a:schemeClr val="dk1"/>
              </a:solidFill>
              <a:latin typeface="Arial"/>
              <a:ea typeface="Arial"/>
              <a:cs typeface="Arial"/>
              <a:sym typeface="Arial"/>
            </a:endParaRPr>
          </a:p>
        </p:txBody>
      </p:sp>
      <p:sp>
        <p:nvSpPr>
          <p:cNvPr id="295" name="Google Shape;295;p23"/>
          <p:cNvSpPr txBox="1">
            <a:spLocks noGrp="1"/>
          </p:cNvSpPr>
          <p:nvPr>
            <p:ph type="ftr" idx="11"/>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Introduction to information system</a:t>
            </a:r>
            <a:endParaRPr/>
          </a:p>
        </p:txBody>
      </p:sp>
      <p:sp>
        <p:nvSpPr>
          <p:cNvPr id="293" name="Google Shape;293;p23"/>
          <p:cNvSpPr txBox="1">
            <a:spLocks noGrp="1"/>
          </p:cNvSpPr>
          <p:nvPr>
            <p:ph type="title"/>
          </p:nvPr>
        </p:nvSpPr>
        <p:spPr>
          <a:xfrm>
            <a:off x="1634576" y="216211"/>
            <a:ext cx="7146758" cy="353174"/>
          </a:xfrm>
          <a:prstGeom prst="rect">
            <a:avLst/>
          </a:prstGeom>
          <a:noFill/>
          <a:ln>
            <a:noFill/>
          </a:ln>
        </p:spPr>
        <p:txBody>
          <a:bodyPr spcFirstLastPara="1" wrap="square" lIns="0" tIns="0" rIns="0" bIns="0" anchor="ctr" anchorCtr="0">
            <a:spAutoFit/>
          </a:bodyPr>
          <a:lstStyle/>
          <a:p>
            <a:pPr marL="0" lvl="0" indent="0" algn="l" rtl="0">
              <a:lnSpc>
                <a:spcPct val="85000"/>
              </a:lnSpc>
              <a:spcBef>
                <a:spcPts val="0"/>
              </a:spcBef>
              <a:spcAft>
                <a:spcPts val="0"/>
              </a:spcAft>
              <a:buClr>
                <a:schemeClr val="accent2"/>
              </a:buClr>
              <a:buSzPts val="2200"/>
              <a:buFont typeface="Arial"/>
              <a:buNone/>
            </a:pPr>
            <a:r>
              <a:rPr lang="en-US" b="1" dirty="0">
                <a:solidFill>
                  <a:srgbClr val="FFC000"/>
                </a:solidFill>
                <a:latin typeface="Arial"/>
                <a:ea typeface="Arial"/>
                <a:cs typeface="Arial"/>
                <a:sym typeface="Arial"/>
              </a:rPr>
              <a:t>ӨГӨГДЛИЙН САН </a:t>
            </a:r>
            <a:r>
              <a:rPr lang="en-US" b="1" dirty="0" err="1">
                <a:latin typeface="Arial"/>
                <a:ea typeface="Arial"/>
                <a:cs typeface="Arial"/>
                <a:sym typeface="Arial"/>
              </a:rPr>
              <a:t>ба</a:t>
            </a:r>
            <a:r>
              <a:rPr lang="en-US" b="1" dirty="0">
                <a:latin typeface="Arial"/>
                <a:ea typeface="Arial"/>
                <a:cs typeface="Arial"/>
                <a:sym typeface="Arial"/>
              </a:rPr>
              <a:t> ИХ ӨГӨГДӨЛ</a:t>
            </a:r>
            <a:endParaRPr b="1" dirty="0">
              <a:latin typeface="Arial"/>
              <a:ea typeface="Arial"/>
              <a:cs typeface="Arial"/>
              <a:sym typeface="Arial"/>
            </a:endParaRPr>
          </a:p>
        </p:txBody>
      </p:sp>
      <p:pic>
        <p:nvPicPr>
          <p:cNvPr id="296" name="Google Shape;296;p23" descr="Sample of marketing databases used to generate sales leads" title="Table 1-4"/>
          <p:cNvPicPr preferRelativeResize="0"/>
          <p:nvPr/>
        </p:nvPicPr>
        <p:blipFill rotWithShape="1">
          <a:blip r:embed="rId3">
            <a:alphaModFix/>
          </a:blip>
          <a:srcRect/>
          <a:stretch/>
        </p:blipFill>
        <p:spPr>
          <a:xfrm>
            <a:off x="83344" y="3109913"/>
            <a:ext cx="8857958" cy="2990850"/>
          </a:xfrm>
          <a:prstGeom prst="rect">
            <a:avLst/>
          </a:prstGeom>
          <a:noFill/>
          <a:ln>
            <a:noFill/>
          </a:ln>
        </p:spPr>
      </p:pic>
      <p:sp>
        <p:nvSpPr>
          <p:cNvPr id="2" name="Slide Number Placeholder 1">
            <a:extLst>
              <a:ext uri="{FF2B5EF4-FFF2-40B4-BE49-F238E27FC236}">
                <a16:creationId xmlns:a16="http://schemas.microsoft.com/office/drawing/2014/main" id="{709C0215-228E-8FD8-419B-6234B8583490}"/>
              </a:ext>
            </a:extLst>
          </p:cNvPr>
          <p:cNvSpPr>
            <a:spLocks noGrp="1"/>
          </p:cNvSpPr>
          <p:nvPr>
            <p:ph type="sldNum" idx="12"/>
          </p:nvPr>
        </p:nvSpPr>
        <p:spPr/>
        <p:txBody>
          <a:bodyPr/>
          <a:lstStyle/>
          <a:p>
            <a:fld id="{00000000-1234-1234-1234-123412341234}" type="slidenum">
              <a:rPr lang="en" smtClean="0"/>
              <a:pPr/>
              <a:t>20</a:t>
            </a:fld>
            <a:endParaRPr lang="en"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00"/>
        <p:cNvGrpSpPr/>
        <p:nvPr/>
      </p:nvGrpSpPr>
      <p:grpSpPr>
        <a:xfrm>
          <a:off x="0" y="0"/>
          <a:ext cx="0" cy="0"/>
          <a:chOff x="0" y="0"/>
          <a:chExt cx="0" cy="0"/>
        </a:xfrm>
      </p:grpSpPr>
      <p:sp>
        <p:nvSpPr>
          <p:cNvPr id="304" name="Google Shape;304;p24"/>
          <p:cNvSpPr txBox="1">
            <a:spLocks noGrp="1"/>
          </p:cNvSpPr>
          <p:nvPr>
            <p:ph type="body" idx="1"/>
          </p:nvPr>
        </p:nvSpPr>
        <p:spPr>
          <a:xfrm>
            <a:off x="0" y="4435905"/>
            <a:ext cx="4746172" cy="279400"/>
          </a:xfrm>
          <a:prstGeom prst="rect">
            <a:avLst/>
          </a:prstGeom>
          <a:noFill/>
          <a:ln>
            <a:noFill/>
          </a:ln>
        </p:spPr>
        <p:txBody>
          <a:bodyPr spcFirstLastPara="1" wrap="square" lIns="0" tIns="0" rIns="0" bIns="0" anchor="t" anchorCtr="0">
            <a:spAutoFit/>
          </a:bodyPr>
          <a:lstStyle/>
          <a:p>
            <a:pPr marL="171450" lvl="0" indent="-171450" algn="l" rtl="0">
              <a:lnSpc>
                <a:spcPct val="95000"/>
              </a:lnSpc>
              <a:spcBef>
                <a:spcPts val="0"/>
              </a:spcBef>
              <a:spcAft>
                <a:spcPts val="0"/>
              </a:spcAft>
              <a:buSzPts val="1100"/>
              <a:buChar char="•"/>
            </a:pPr>
            <a:r>
              <a:rPr lang="en-US" sz="1100" i="1">
                <a:solidFill>
                  <a:schemeClr val="dk1"/>
                </a:solidFill>
                <a:latin typeface="Arial"/>
                <a:ea typeface="Arial"/>
                <a:cs typeface="Arial"/>
                <a:sym typeface="Arial"/>
              </a:rPr>
              <a:t>Эх сурвалж: Г.Амарсанаа (IoT бий болгож буй боломж, 2017 оны илтгэл)</a:t>
            </a:r>
            <a:endParaRPr/>
          </a:p>
        </p:txBody>
      </p:sp>
      <p:sp>
        <p:nvSpPr>
          <p:cNvPr id="302" name="Google Shape;302;p24"/>
          <p:cNvSpPr txBox="1">
            <a:spLocks noGrp="1"/>
          </p:cNvSpPr>
          <p:nvPr>
            <p:ph type="ftr" idx="11"/>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Introduction to information system</a:t>
            </a:r>
            <a:endParaRPr/>
          </a:p>
        </p:txBody>
      </p:sp>
      <p:sp>
        <p:nvSpPr>
          <p:cNvPr id="301" name="Google Shape;301;p24"/>
          <p:cNvSpPr txBox="1">
            <a:spLocks noGrp="1"/>
          </p:cNvSpPr>
          <p:nvPr>
            <p:ph type="title"/>
          </p:nvPr>
        </p:nvSpPr>
        <p:spPr>
          <a:xfrm>
            <a:off x="1634576" y="216211"/>
            <a:ext cx="7146758" cy="353174"/>
          </a:xfrm>
          <a:prstGeom prst="rect">
            <a:avLst/>
          </a:prstGeom>
          <a:noFill/>
          <a:ln>
            <a:noFill/>
          </a:ln>
        </p:spPr>
        <p:txBody>
          <a:bodyPr spcFirstLastPara="1" wrap="square" lIns="0" tIns="0" rIns="0" bIns="0" anchor="ctr" anchorCtr="0">
            <a:spAutoFit/>
          </a:bodyPr>
          <a:lstStyle/>
          <a:p>
            <a:pPr marL="0" lvl="0" indent="0" algn="l" rtl="0">
              <a:lnSpc>
                <a:spcPct val="85000"/>
              </a:lnSpc>
              <a:spcBef>
                <a:spcPts val="0"/>
              </a:spcBef>
              <a:spcAft>
                <a:spcPts val="0"/>
              </a:spcAft>
              <a:buClr>
                <a:schemeClr val="accent2"/>
              </a:buClr>
              <a:buSzPts val="2200"/>
              <a:buFont typeface="Arial"/>
              <a:buNone/>
            </a:pPr>
            <a:r>
              <a:rPr lang="en-US" b="1" dirty="0">
                <a:solidFill>
                  <a:srgbClr val="FFC000"/>
                </a:solidFill>
                <a:latin typeface="Arial"/>
                <a:ea typeface="Arial"/>
                <a:cs typeface="Arial"/>
                <a:sym typeface="Arial"/>
              </a:rPr>
              <a:t>ӨГӨГДЛИЙН САН </a:t>
            </a:r>
            <a:r>
              <a:rPr lang="en-US" b="1" dirty="0" err="1">
                <a:latin typeface="Arial"/>
                <a:ea typeface="Arial"/>
                <a:cs typeface="Arial"/>
                <a:sym typeface="Arial"/>
              </a:rPr>
              <a:t>ба</a:t>
            </a:r>
            <a:r>
              <a:rPr lang="en-US" b="1" dirty="0">
                <a:latin typeface="Arial"/>
                <a:ea typeface="Arial"/>
                <a:cs typeface="Arial"/>
                <a:sym typeface="Arial"/>
              </a:rPr>
              <a:t> ИХ ӨГӨГДӨЛ</a:t>
            </a:r>
            <a:endParaRPr dirty="0">
              <a:latin typeface="Arial"/>
              <a:ea typeface="Arial"/>
              <a:cs typeface="Arial"/>
              <a:sym typeface="Arial"/>
            </a:endParaRPr>
          </a:p>
        </p:txBody>
      </p:sp>
      <p:pic>
        <p:nvPicPr>
          <p:cNvPr id="303" name="Google Shape;303;p24"/>
          <p:cNvPicPr preferRelativeResize="0"/>
          <p:nvPr/>
        </p:nvPicPr>
        <p:blipFill rotWithShape="1">
          <a:blip r:embed="rId3">
            <a:alphaModFix/>
          </a:blip>
          <a:srcRect l="19166" t="18460" r="14167" b="-178"/>
          <a:stretch/>
        </p:blipFill>
        <p:spPr>
          <a:xfrm>
            <a:off x="3629" y="1219199"/>
            <a:ext cx="4443110" cy="3165716"/>
          </a:xfrm>
          <a:prstGeom prst="rect">
            <a:avLst/>
          </a:prstGeom>
          <a:noFill/>
          <a:ln>
            <a:noFill/>
          </a:ln>
        </p:spPr>
      </p:pic>
      <p:sp>
        <p:nvSpPr>
          <p:cNvPr id="305" name="Google Shape;305;p24"/>
          <p:cNvSpPr txBox="1"/>
          <p:nvPr/>
        </p:nvSpPr>
        <p:spPr>
          <a:xfrm>
            <a:off x="228600" y="5335496"/>
            <a:ext cx="8415338" cy="292388"/>
          </a:xfrm>
          <a:prstGeom prst="rect">
            <a:avLst/>
          </a:prstGeom>
          <a:noFill/>
          <a:ln>
            <a:noFill/>
          </a:ln>
        </p:spPr>
        <p:txBody>
          <a:bodyPr spcFirstLastPara="1" wrap="square" lIns="0" tIns="0" rIns="0" bIns="0" anchor="t" anchorCtr="0">
            <a:spAutoFit/>
          </a:bodyPr>
          <a:lstStyle/>
          <a:p>
            <a:pPr marL="171450" marR="0" lvl="0" indent="-171450" algn="l" rtl="0">
              <a:lnSpc>
                <a:spcPct val="95000"/>
              </a:lnSpc>
              <a:spcBef>
                <a:spcPts val="0"/>
              </a:spcBef>
              <a:spcAft>
                <a:spcPts val="0"/>
              </a:spcAft>
              <a:buClr>
                <a:schemeClr val="accent2"/>
              </a:buClr>
              <a:buSzPts val="2000"/>
              <a:buFont typeface="Arial"/>
              <a:buChar char="•"/>
            </a:pPr>
            <a:r>
              <a:rPr lang="en-US" sz="2000" i="1">
                <a:solidFill>
                  <a:schemeClr val="dk1"/>
                </a:solidFill>
                <a:latin typeface="Calibri"/>
                <a:ea typeface="Calibri"/>
                <a:cs typeface="Calibri"/>
                <a:sym typeface="Calibri"/>
              </a:rPr>
              <a:t>Жолоочгүй машин хэрхэн замын хөдөлгөөнд оролцох вэ?</a:t>
            </a:r>
            <a:endParaRPr sz="2000" i="1">
              <a:solidFill>
                <a:schemeClr val="dk1"/>
              </a:solidFill>
              <a:latin typeface="Calibri"/>
              <a:ea typeface="Calibri"/>
              <a:cs typeface="Calibri"/>
              <a:sym typeface="Calibri"/>
            </a:endParaRPr>
          </a:p>
        </p:txBody>
      </p:sp>
      <p:pic>
        <p:nvPicPr>
          <p:cNvPr id="306" name="Google Shape;306;p24"/>
          <p:cNvPicPr preferRelativeResize="0"/>
          <p:nvPr/>
        </p:nvPicPr>
        <p:blipFill rotWithShape="1">
          <a:blip r:embed="rId4">
            <a:alphaModFix/>
          </a:blip>
          <a:srcRect/>
          <a:stretch/>
        </p:blipFill>
        <p:spPr>
          <a:xfrm>
            <a:off x="4593771" y="1243964"/>
            <a:ext cx="4572000" cy="2571750"/>
          </a:xfrm>
          <a:prstGeom prst="rect">
            <a:avLst/>
          </a:prstGeom>
          <a:noFill/>
          <a:ln>
            <a:noFill/>
          </a:ln>
        </p:spPr>
      </p:pic>
      <p:sp>
        <p:nvSpPr>
          <p:cNvPr id="307" name="Google Shape;307;p24"/>
          <p:cNvSpPr/>
          <p:nvPr/>
        </p:nvSpPr>
        <p:spPr>
          <a:xfrm>
            <a:off x="5235149" y="3829171"/>
            <a:ext cx="3366627" cy="33855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600" i="1">
                <a:solidFill>
                  <a:schemeClr val="dk1"/>
                </a:solidFill>
                <a:latin typeface="Roboto"/>
                <a:ea typeface="Roboto"/>
                <a:cs typeface="Roboto"/>
                <a:sym typeface="Roboto"/>
              </a:rPr>
              <a:t>2018 Tesla Model X Full-Self Driving </a:t>
            </a:r>
            <a:endParaRPr sz="1600" b="0" i="1">
              <a:solidFill>
                <a:schemeClr val="dk1"/>
              </a:solidFill>
              <a:latin typeface="Roboto"/>
              <a:ea typeface="Roboto"/>
              <a:cs typeface="Roboto"/>
              <a:sym typeface="Roboto"/>
            </a:endParaRPr>
          </a:p>
        </p:txBody>
      </p:sp>
      <p:sp>
        <p:nvSpPr>
          <p:cNvPr id="2" name="Slide Number Placeholder 1">
            <a:extLst>
              <a:ext uri="{FF2B5EF4-FFF2-40B4-BE49-F238E27FC236}">
                <a16:creationId xmlns:a16="http://schemas.microsoft.com/office/drawing/2014/main" id="{53D696A4-0E49-ED1C-7E27-61AF49DCF007}"/>
              </a:ext>
            </a:extLst>
          </p:cNvPr>
          <p:cNvSpPr>
            <a:spLocks noGrp="1"/>
          </p:cNvSpPr>
          <p:nvPr>
            <p:ph type="sldNum" idx="12"/>
          </p:nvPr>
        </p:nvSpPr>
        <p:spPr/>
        <p:txBody>
          <a:bodyPr/>
          <a:lstStyle/>
          <a:p>
            <a:fld id="{00000000-1234-1234-1234-123412341234}" type="slidenum">
              <a:rPr lang="en" smtClean="0"/>
              <a:pPr/>
              <a:t>21</a:t>
            </a:fld>
            <a:endParaRPr lang="en"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12"/>
        <p:cNvGrpSpPr/>
        <p:nvPr/>
      </p:nvGrpSpPr>
      <p:grpSpPr>
        <a:xfrm>
          <a:off x="0" y="0"/>
          <a:ext cx="0" cy="0"/>
          <a:chOff x="0" y="0"/>
          <a:chExt cx="0" cy="0"/>
        </a:xfrm>
      </p:grpSpPr>
      <p:sp>
        <p:nvSpPr>
          <p:cNvPr id="314" name="Google Shape;314;p25"/>
          <p:cNvSpPr txBox="1">
            <a:spLocks noGrp="1"/>
          </p:cNvSpPr>
          <p:nvPr>
            <p:ph type="body" idx="1"/>
          </p:nvPr>
        </p:nvSpPr>
        <p:spPr>
          <a:xfrm>
            <a:off x="365125" y="1066800"/>
            <a:ext cx="8415338" cy="2032864"/>
          </a:xfrm>
          <a:prstGeom prst="rect">
            <a:avLst/>
          </a:prstGeom>
          <a:noFill/>
          <a:ln>
            <a:noFill/>
          </a:ln>
        </p:spPr>
        <p:txBody>
          <a:bodyPr spcFirstLastPara="1" wrap="square" lIns="0" tIns="0" rIns="0" bIns="0" anchor="t" anchorCtr="0">
            <a:spAutoFit/>
          </a:bodyPr>
          <a:lstStyle/>
          <a:p>
            <a:pPr marL="171450" lvl="0" indent="-171450" algn="l" rtl="0">
              <a:lnSpc>
                <a:spcPct val="95000"/>
              </a:lnSpc>
              <a:spcBef>
                <a:spcPts val="0"/>
              </a:spcBef>
              <a:spcAft>
                <a:spcPts val="0"/>
              </a:spcAft>
              <a:buSzPts val="1800"/>
              <a:buChar char="•"/>
            </a:pPr>
            <a:r>
              <a:rPr lang="en-US" sz="1800" b="1">
                <a:solidFill>
                  <a:schemeClr val="dk1"/>
                </a:solidFill>
                <a:latin typeface="Arial"/>
                <a:ea typeface="Arial"/>
                <a:cs typeface="Arial"/>
                <a:sym typeface="Arial"/>
              </a:rPr>
              <a:t>Харилцаа холбооны сүлжээ нь </a:t>
            </a:r>
            <a:r>
              <a:rPr lang="en-US" sz="1800">
                <a:solidFill>
                  <a:schemeClr val="dk1"/>
                </a:solidFill>
                <a:latin typeface="Arial"/>
                <a:ea typeface="Arial"/>
                <a:cs typeface="Arial"/>
                <a:sym typeface="Arial"/>
              </a:rPr>
              <a:t>олон зуун техник хангамжуудыг хооронд нь холбож, харилцахад ашиглагдах дамжуулагч, холбогч технологиуд байдаг. </a:t>
            </a:r>
            <a:endParaRPr sz="1800" b="1">
              <a:solidFill>
                <a:schemeClr val="dk1"/>
              </a:solidFill>
              <a:latin typeface="Arial"/>
              <a:ea typeface="Arial"/>
              <a:cs typeface="Arial"/>
              <a:sym typeface="Arial"/>
            </a:endParaRPr>
          </a:p>
          <a:p>
            <a:pPr marL="171450" lvl="0" indent="-171450" algn="l" rtl="0">
              <a:lnSpc>
                <a:spcPct val="95000"/>
              </a:lnSpc>
              <a:spcBef>
                <a:spcPts val="1200"/>
              </a:spcBef>
              <a:spcAft>
                <a:spcPts val="0"/>
              </a:spcAft>
              <a:buSzPts val="1800"/>
              <a:buChar char="•"/>
            </a:pPr>
            <a:r>
              <a:rPr lang="en-US" sz="1800">
                <a:solidFill>
                  <a:schemeClr val="dk1"/>
                </a:solidFill>
                <a:latin typeface="Arial"/>
                <a:ea typeface="Arial"/>
                <a:cs typeface="Arial"/>
                <a:sym typeface="Arial"/>
              </a:rPr>
              <a:t>Интернэт – Дэлхийн хамгийн том компьютерийн сүлжээ</a:t>
            </a:r>
            <a:endParaRPr/>
          </a:p>
          <a:p>
            <a:pPr marL="400050" lvl="1" indent="-171450" algn="l" rtl="0">
              <a:lnSpc>
                <a:spcPct val="95000"/>
              </a:lnSpc>
              <a:spcBef>
                <a:spcPts val="600"/>
              </a:spcBef>
              <a:spcAft>
                <a:spcPts val="0"/>
              </a:spcAft>
              <a:buSzPts val="1600"/>
              <a:buChar char="•"/>
            </a:pPr>
            <a:r>
              <a:rPr lang="en-US" sz="1600">
                <a:solidFill>
                  <a:schemeClr val="dk1"/>
                </a:solidFill>
                <a:latin typeface="Arial"/>
                <a:ea typeface="Arial"/>
                <a:cs typeface="Arial"/>
                <a:sym typeface="Arial"/>
              </a:rPr>
              <a:t>Интранет – Байгууллага доторх мэдээлэл хуваалцах, харилцах, хамтран ажиллахдаа вэб хөтчийг ашиглан зохион байгуулдаг.</a:t>
            </a:r>
            <a:endParaRPr/>
          </a:p>
          <a:p>
            <a:pPr marL="400050" lvl="1" indent="-171450" algn="l" rtl="0">
              <a:lnSpc>
                <a:spcPct val="95000"/>
              </a:lnSpc>
              <a:spcBef>
                <a:spcPts val="600"/>
              </a:spcBef>
              <a:spcAft>
                <a:spcPts val="0"/>
              </a:spcAft>
              <a:buSzPts val="1600"/>
              <a:buChar char="•"/>
            </a:pPr>
            <a:r>
              <a:rPr lang="en-US" sz="1600">
                <a:solidFill>
                  <a:schemeClr val="dk1"/>
                </a:solidFill>
                <a:latin typeface="Arial"/>
                <a:ea typeface="Arial"/>
                <a:cs typeface="Arial"/>
                <a:sym typeface="Arial"/>
              </a:rPr>
              <a:t>Экстранет – Сүлжээгээр дамжуулан байгууллагын дотоод интранет сүлжээнд тодорхой эрхийн түвшинд хандахад зориулагдсан вэб технологи</a:t>
            </a:r>
            <a:endParaRPr/>
          </a:p>
        </p:txBody>
      </p:sp>
      <p:sp>
        <p:nvSpPr>
          <p:cNvPr id="315" name="Google Shape;315;p25"/>
          <p:cNvSpPr txBox="1">
            <a:spLocks noGrp="1"/>
          </p:cNvSpPr>
          <p:nvPr>
            <p:ph type="ftr" idx="11"/>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Introduction to information system</a:t>
            </a:r>
            <a:endParaRPr/>
          </a:p>
        </p:txBody>
      </p:sp>
      <p:sp>
        <p:nvSpPr>
          <p:cNvPr id="313" name="Google Shape;313;p25"/>
          <p:cNvSpPr txBox="1">
            <a:spLocks noGrp="1"/>
          </p:cNvSpPr>
          <p:nvPr>
            <p:ph type="title"/>
          </p:nvPr>
        </p:nvSpPr>
        <p:spPr>
          <a:xfrm>
            <a:off x="1633705" y="163802"/>
            <a:ext cx="7146758" cy="627864"/>
          </a:xfrm>
          <a:prstGeom prst="rect">
            <a:avLst/>
          </a:prstGeom>
          <a:noFill/>
          <a:ln>
            <a:noFill/>
          </a:ln>
        </p:spPr>
        <p:txBody>
          <a:bodyPr spcFirstLastPara="1" wrap="square" lIns="0" tIns="0" rIns="0" bIns="0" anchor="ctr" anchorCtr="0">
            <a:spAutoFit/>
          </a:bodyPr>
          <a:lstStyle/>
          <a:p>
            <a:pPr marL="0" lvl="0" indent="0" algn="l" rtl="0">
              <a:lnSpc>
                <a:spcPct val="85000"/>
              </a:lnSpc>
              <a:spcBef>
                <a:spcPts val="0"/>
              </a:spcBef>
              <a:spcAft>
                <a:spcPts val="0"/>
              </a:spcAft>
              <a:buClr>
                <a:schemeClr val="accent2"/>
              </a:buClr>
              <a:buSzPts val="2200"/>
              <a:buFont typeface="Arial"/>
              <a:buNone/>
            </a:pPr>
            <a:r>
              <a:rPr lang="en-US" sz="2400" b="1" dirty="0">
                <a:solidFill>
                  <a:srgbClr val="FFC000"/>
                </a:solidFill>
                <a:latin typeface="Arial"/>
                <a:ea typeface="Arial"/>
                <a:cs typeface="Arial"/>
                <a:sym typeface="Arial"/>
              </a:rPr>
              <a:t>ХАРИЛЦАА ХОЛБООНЫ СҮЛЖЭЭ </a:t>
            </a:r>
            <a:r>
              <a:rPr lang="en-US" sz="2400" b="1" dirty="0" err="1">
                <a:latin typeface="Arial"/>
                <a:ea typeface="Arial"/>
                <a:cs typeface="Arial"/>
                <a:sym typeface="Arial"/>
              </a:rPr>
              <a:t>ба</a:t>
            </a:r>
            <a:r>
              <a:rPr lang="en-US" sz="2400" b="1" dirty="0">
                <a:latin typeface="Arial"/>
                <a:ea typeface="Arial"/>
                <a:cs typeface="Arial"/>
                <a:sym typeface="Arial"/>
              </a:rPr>
              <a:t> ҮҮЛЭН ТЕХНОЛОГИ</a:t>
            </a:r>
            <a:endParaRPr sz="2400" dirty="0">
              <a:latin typeface="Arial"/>
              <a:ea typeface="Arial"/>
              <a:cs typeface="Arial"/>
              <a:sym typeface="Arial"/>
            </a:endParaRPr>
          </a:p>
        </p:txBody>
      </p:sp>
      <p:pic>
        <p:nvPicPr>
          <p:cNvPr id="316" name="Google Shape;316;p25" descr="Image result for Intranet extranet"/>
          <p:cNvPicPr preferRelativeResize="0"/>
          <p:nvPr/>
        </p:nvPicPr>
        <p:blipFill rotWithShape="1">
          <a:blip r:embed="rId3">
            <a:alphaModFix/>
          </a:blip>
          <a:srcRect/>
          <a:stretch/>
        </p:blipFill>
        <p:spPr>
          <a:xfrm>
            <a:off x="1295400" y="3260815"/>
            <a:ext cx="5673271" cy="3185527"/>
          </a:xfrm>
          <a:prstGeom prst="rect">
            <a:avLst/>
          </a:prstGeom>
          <a:noFill/>
          <a:ln>
            <a:noFill/>
          </a:ln>
        </p:spPr>
      </p:pic>
      <p:sp>
        <p:nvSpPr>
          <p:cNvPr id="2" name="Slide Number Placeholder 1">
            <a:extLst>
              <a:ext uri="{FF2B5EF4-FFF2-40B4-BE49-F238E27FC236}">
                <a16:creationId xmlns:a16="http://schemas.microsoft.com/office/drawing/2014/main" id="{DF8B263F-A2B8-1A5C-150F-06081F58A865}"/>
              </a:ext>
            </a:extLst>
          </p:cNvPr>
          <p:cNvSpPr>
            <a:spLocks noGrp="1"/>
          </p:cNvSpPr>
          <p:nvPr>
            <p:ph type="sldNum" idx="12"/>
          </p:nvPr>
        </p:nvSpPr>
        <p:spPr/>
        <p:txBody>
          <a:bodyPr/>
          <a:lstStyle/>
          <a:p>
            <a:fld id="{00000000-1234-1234-1234-123412341234}" type="slidenum">
              <a:rPr lang="en" smtClean="0"/>
              <a:pPr/>
              <a:t>22</a:t>
            </a:fld>
            <a:endParaRPr lang="en"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21"/>
        <p:cNvGrpSpPr/>
        <p:nvPr/>
      </p:nvGrpSpPr>
      <p:grpSpPr>
        <a:xfrm>
          <a:off x="0" y="0"/>
          <a:ext cx="0" cy="0"/>
          <a:chOff x="0" y="0"/>
          <a:chExt cx="0" cy="0"/>
        </a:xfrm>
      </p:grpSpPr>
      <p:sp>
        <p:nvSpPr>
          <p:cNvPr id="324" name="Google Shape;324;p26"/>
          <p:cNvSpPr txBox="1">
            <a:spLocks noGrp="1"/>
          </p:cNvSpPr>
          <p:nvPr>
            <p:ph type="body" idx="1"/>
          </p:nvPr>
        </p:nvSpPr>
        <p:spPr>
          <a:xfrm>
            <a:off x="373062" y="1143000"/>
            <a:ext cx="8415338" cy="1945148"/>
          </a:xfrm>
          <a:prstGeom prst="rect">
            <a:avLst/>
          </a:prstGeom>
          <a:noFill/>
          <a:ln>
            <a:noFill/>
          </a:ln>
        </p:spPr>
        <p:txBody>
          <a:bodyPr spcFirstLastPara="1" wrap="square" lIns="0" tIns="0" rIns="0" bIns="0" anchor="t" anchorCtr="0">
            <a:spAutoFit/>
          </a:bodyPr>
          <a:lstStyle/>
          <a:p>
            <a:pPr marL="171450" lvl="0" indent="-171450" algn="l" rtl="0">
              <a:lnSpc>
                <a:spcPct val="95000"/>
              </a:lnSpc>
              <a:spcBef>
                <a:spcPts val="0"/>
              </a:spcBef>
              <a:spcAft>
                <a:spcPts val="0"/>
              </a:spcAft>
              <a:buSzPts val="2000"/>
              <a:buChar char="•"/>
            </a:pPr>
            <a:r>
              <a:rPr lang="en-US">
                <a:solidFill>
                  <a:schemeClr val="dk1"/>
                </a:solidFill>
                <a:latin typeface="Arial"/>
                <a:ea typeface="Arial"/>
                <a:cs typeface="Arial"/>
                <a:sym typeface="Arial"/>
              </a:rPr>
              <a:t>Internet of Things (IoT)</a:t>
            </a:r>
            <a:endParaRPr/>
          </a:p>
          <a:p>
            <a:pPr marL="400050" lvl="1" indent="-171450" algn="l" rtl="0">
              <a:lnSpc>
                <a:spcPct val="95000"/>
              </a:lnSpc>
              <a:spcBef>
                <a:spcPts val="600"/>
              </a:spcBef>
              <a:spcAft>
                <a:spcPts val="0"/>
              </a:spcAft>
              <a:buSzPts val="1800"/>
              <a:buChar char="•"/>
            </a:pPr>
            <a:r>
              <a:rPr lang="en-US">
                <a:solidFill>
                  <a:schemeClr val="dk1"/>
                </a:solidFill>
                <a:latin typeface="Arial"/>
                <a:ea typeface="Arial"/>
                <a:cs typeface="Arial"/>
                <a:sym typeface="Arial"/>
              </a:rPr>
              <a:t>Өгөгдлийн цуглуулах, дамжуулах боломжтой интернэтэд холбогдсон эд зүйлсийн сүлжээ</a:t>
            </a:r>
            <a:endParaRPr>
              <a:solidFill>
                <a:schemeClr val="dk1"/>
              </a:solidFill>
              <a:latin typeface="Arial"/>
              <a:ea typeface="Arial"/>
              <a:cs typeface="Arial"/>
              <a:sym typeface="Arial"/>
            </a:endParaRPr>
          </a:p>
          <a:p>
            <a:pPr marL="171450" lvl="0" indent="-171450" algn="l" rtl="0">
              <a:lnSpc>
                <a:spcPct val="95000"/>
              </a:lnSpc>
              <a:spcBef>
                <a:spcPts val="1200"/>
              </a:spcBef>
              <a:spcAft>
                <a:spcPts val="0"/>
              </a:spcAft>
              <a:buSzPts val="2000"/>
              <a:buChar char="•"/>
            </a:pPr>
            <a:r>
              <a:rPr lang="en-US">
                <a:solidFill>
                  <a:schemeClr val="dk1"/>
                </a:solidFill>
                <a:latin typeface="Arial"/>
                <a:ea typeface="Arial"/>
                <a:cs typeface="Arial"/>
                <a:sym typeface="Arial"/>
              </a:rPr>
              <a:t>Internet of Everything (IoE)</a:t>
            </a:r>
            <a:endParaRPr/>
          </a:p>
          <a:p>
            <a:pPr marL="400050" lvl="1" indent="-171450" algn="l" rtl="0">
              <a:lnSpc>
                <a:spcPct val="95000"/>
              </a:lnSpc>
              <a:spcBef>
                <a:spcPts val="600"/>
              </a:spcBef>
              <a:spcAft>
                <a:spcPts val="0"/>
              </a:spcAft>
              <a:buSzPts val="1800"/>
              <a:buChar char="•"/>
            </a:pPr>
            <a:r>
              <a:rPr lang="en-US">
                <a:solidFill>
                  <a:schemeClr val="dk1"/>
                </a:solidFill>
                <a:latin typeface="Arial"/>
                <a:ea typeface="Arial"/>
                <a:cs typeface="Arial"/>
                <a:sym typeface="Arial"/>
              </a:rPr>
              <a:t>Машинаас машинруу холбогдохоос гадна хүмүүсээс хүмүүсрүү, хүмүүс машинруу хандан өгөгдөл мэдээлэл солилцох тухай ойлголт</a:t>
            </a:r>
            <a:endParaRPr/>
          </a:p>
        </p:txBody>
      </p:sp>
      <p:sp>
        <p:nvSpPr>
          <p:cNvPr id="323" name="Google Shape;323;p26"/>
          <p:cNvSpPr txBox="1">
            <a:spLocks noGrp="1"/>
          </p:cNvSpPr>
          <p:nvPr>
            <p:ph type="ftr" idx="11"/>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Introduction to information system</a:t>
            </a:r>
            <a:endParaRPr/>
          </a:p>
        </p:txBody>
      </p:sp>
      <p:sp>
        <p:nvSpPr>
          <p:cNvPr id="322" name="Google Shape;322;p26"/>
          <p:cNvSpPr txBox="1">
            <a:spLocks noGrp="1"/>
          </p:cNvSpPr>
          <p:nvPr>
            <p:ph type="title"/>
          </p:nvPr>
        </p:nvSpPr>
        <p:spPr>
          <a:xfrm>
            <a:off x="1634576" y="78866"/>
            <a:ext cx="7146758" cy="627864"/>
          </a:xfrm>
          <a:prstGeom prst="rect">
            <a:avLst/>
          </a:prstGeom>
          <a:noFill/>
          <a:ln>
            <a:noFill/>
          </a:ln>
        </p:spPr>
        <p:txBody>
          <a:bodyPr spcFirstLastPara="1" wrap="square" lIns="0" tIns="0" rIns="0" bIns="0" anchor="ctr" anchorCtr="0">
            <a:spAutoFit/>
          </a:bodyPr>
          <a:lstStyle/>
          <a:p>
            <a:pPr marL="0" lvl="0" indent="0" algn="l" rtl="0">
              <a:lnSpc>
                <a:spcPct val="85000"/>
              </a:lnSpc>
              <a:spcBef>
                <a:spcPts val="0"/>
              </a:spcBef>
              <a:spcAft>
                <a:spcPts val="0"/>
              </a:spcAft>
              <a:buClr>
                <a:schemeClr val="accent2"/>
              </a:buClr>
              <a:buSzPts val="2200"/>
              <a:buFont typeface="Arial"/>
              <a:buNone/>
            </a:pPr>
            <a:r>
              <a:rPr lang="en-US" sz="2400" b="1" dirty="0">
                <a:solidFill>
                  <a:srgbClr val="FFC000"/>
                </a:solidFill>
                <a:latin typeface="Arial"/>
                <a:ea typeface="Arial"/>
                <a:cs typeface="Arial"/>
                <a:sym typeface="Arial"/>
              </a:rPr>
              <a:t>ХАРИЛЦАА ХОЛБООНЫ СҮЛЖЭЭ </a:t>
            </a:r>
            <a:r>
              <a:rPr lang="en-US" sz="2400" b="1" dirty="0" err="1">
                <a:latin typeface="Arial"/>
                <a:ea typeface="Arial"/>
                <a:cs typeface="Arial"/>
                <a:sym typeface="Arial"/>
              </a:rPr>
              <a:t>ба</a:t>
            </a:r>
            <a:r>
              <a:rPr lang="en-US" sz="2400" b="1" dirty="0">
                <a:latin typeface="Arial"/>
                <a:ea typeface="Arial"/>
                <a:cs typeface="Arial"/>
                <a:sym typeface="Arial"/>
              </a:rPr>
              <a:t> ҮҮЛЭН ТЕХНОЛОГИ</a:t>
            </a:r>
            <a:endParaRPr sz="2400" dirty="0">
              <a:latin typeface="Arial"/>
              <a:ea typeface="Arial"/>
              <a:cs typeface="Arial"/>
              <a:sym typeface="Arial"/>
            </a:endParaRPr>
          </a:p>
        </p:txBody>
      </p:sp>
      <p:pic>
        <p:nvPicPr>
          <p:cNvPr id="325" name="Google Shape;325;p26" descr="Growth of Internet of Everything (IoE)" title="Figure 1-6"/>
          <p:cNvPicPr preferRelativeResize="0"/>
          <p:nvPr/>
        </p:nvPicPr>
        <p:blipFill rotWithShape="1">
          <a:blip r:embed="rId3">
            <a:alphaModFix/>
          </a:blip>
          <a:srcRect/>
          <a:stretch/>
        </p:blipFill>
        <p:spPr>
          <a:xfrm>
            <a:off x="2616200" y="3351297"/>
            <a:ext cx="6172200" cy="2458978"/>
          </a:xfrm>
          <a:prstGeom prst="rect">
            <a:avLst/>
          </a:prstGeom>
          <a:noFill/>
          <a:ln>
            <a:noFill/>
          </a:ln>
        </p:spPr>
      </p:pic>
      <p:sp>
        <p:nvSpPr>
          <p:cNvPr id="2" name="Slide Number Placeholder 1">
            <a:extLst>
              <a:ext uri="{FF2B5EF4-FFF2-40B4-BE49-F238E27FC236}">
                <a16:creationId xmlns:a16="http://schemas.microsoft.com/office/drawing/2014/main" id="{16CDB677-3A77-E828-2202-05B5326D5D76}"/>
              </a:ext>
            </a:extLst>
          </p:cNvPr>
          <p:cNvSpPr>
            <a:spLocks noGrp="1"/>
          </p:cNvSpPr>
          <p:nvPr>
            <p:ph type="sldNum" idx="12"/>
          </p:nvPr>
        </p:nvSpPr>
        <p:spPr/>
        <p:txBody>
          <a:bodyPr/>
          <a:lstStyle/>
          <a:p>
            <a:fld id="{00000000-1234-1234-1234-123412341234}" type="slidenum">
              <a:rPr lang="en" smtClean="0"/>
              <a:pPr/>
              <a:t>23</a:t>
            </a:fld>
            <a:endParaRPr lang="en"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30"/>
        <p:cNvGrpSpPr/>
        <p:nvPr/>
      </p:nvGrpSpPr>
      <p:grpSpPr>
        <a:xfrm>
          <a:off x="0" y="0"/>
          <a:ext cx="0" cy="0"/>
          <a:chOff x="0" y="0"/>
          <a:chExt cx="0" cy="0"/>
        </a:xfrm>
      </p:grpSpPr>
      <p:sp>
        <p:nvSpPr>
          <p:cNvPr id="332" name="Google Shape;332;p27"/>
          <p:cNvSpPr txBox="1">
            <a:spLocks noGrp="1"/>
          </p:cNvSpPr>
          <p:nvPr>
            <p:ph type="body" idx="1"/>
          </p:nvPr>
        </p:nvSpPr>
        <p:spPr>
          <a:xfrm>
            <a:off x="369433" y="1143000"/>
            <a:ext cx="8415338" cy="3856953"/>
          </a:xfrm>
          <a:prstGeom prst="rect">
            <a:avLst/>
          </a:prstGeom>
          <a:noFill/>
          <a:ln>
            <a:noFill/>
          </a:ln>
        </p:spPr>
        <p:txBody>
          <a:bodyPr spcFirstLastPara="1" wrap="square" lIns="0" tIns="0" rIns="0" bIns="0" anchor="t" anchorCtr="0">
            <a:spAutoFit/>
          </a:bodyPr>
          <a:lstStyle/>
          <a:p>
            <a:pPr marL="171450" lvl="0" indent="-177800" algn="l" rtl="0">
              <a:lnSpc>
                <a:spcPct val="95000"/>
              </a:lnSpc>
              <a:spcBef>
                <a:spcPts val="0"/>
              </a:spcBef>
              <a:spcAft>
                <a:spcPts val="0"/>
              </a:spcAft>
              <a:buSzPts val="2800"/>
              <a:buChar char="•"/>
            </a:pPr>
            <a:r>
              <a:rPr lang="en-US" sz="2400" b="1" dirty="0" err="1">
                <a:solidFill>
                  <a:schemeClr val="dk1"/>
                </a:solidFill>
                <a:latin typeface="Arial"/>
                <a:ea typeface="Arial"/>
                <a:cs typeface="Arial"/>
                <a:sym typeface="Arial"/>
              </a:rPr>
              <a:t>Ажил</a:t>
            </a:r>
            <a:r>
              <a:rPr lang="en-US" sz="2400" b="1" dirty="0">
                <a:solidFill>
                  <a:schemeClr val="dk1"/>
                </a:solidFill>
                <a:latin typeface="Arial"/>
                <a:ea typeface="Arial"/>
                <a:cs typeface="Arial"/>
                <a:sym typeface="Arial"/>
              </a:rPr>
              <a:t> </a:t>
            </a:r>
            <a:r>
              <a:rPr lang="en-US" sz="2400" b="1" dirty="0" err="1">
                <a:solidFill>
                  <a:schemeClr val="dk1"/>
                </a:solidFill>
                <a:latin typeface="Arial"/>
                <a:ea typeface="Arial"/>
                <a:cs typeface="Arial"/>
                <a:sym typeface="Arial"/>
              </a:rPr>
              <a:t>гүйлгээ</a:t>
            </a:r>
            <a:endParaRPr sz="2400" dirty="0"/>
          </a:p>
          <a:p>
            <a:pPr marL="400050" lvl="1" indent="-171450" algn="l" rtl="0">
              <a:lnSpc>
                <a:spcPct val="95000"/>
              </a:lnSpc>
              <a:spcBef>
                <a:spcPts val="600"/>
              </a:spcBef>
              <a:spcAft>
                <a:spcPts val="0"/>
              </a:spcAft>
              <a:buSzPts val="2400"/>
              <a:buChar char="•"/>
            </a:pPr>
            <a:r>
              <a:rPr lang="en-US" sz="2000" dirty="0" err="1">
                <a:solidFill>
                  <a:schemeClr val="dk1"/>
                </a:solidFill>
                <a:latin typeface="Arial"/>
                <a:ea typeface="Arial"/>
                <a:cs typeface="Arial"/>
                <a:sym typeface="Arial"/>
              </a:rPr>
              <a:t>Хэрэглэгч</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нийлүүлэгчийн</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төлбөр</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борлуулалт</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зэрэг</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бизнесийн</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холбоотой</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бүх</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харилцан</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солилцоонууд</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системүүдээс</a:t>
            </a:r>
            <a:r>
              <a:rPr lang="en-US" sz="2000" dirty="0">
                <a:solidFill>
                  <a:schemeClr val="dk1"/>
                </a:solidFill>
                <a:latin typeface="Arial"/>
                <a:ea typeface="Arial"/>
                <a:cs typeface="Arial"/>
                <a:sym typeface="Arial"/>
              </a:rPr>
              <a:t> </a:t>
            </a:r>
            <a:r>
              <a:rPr lang="en-US" sz="2000" dirty="0" err="1">
                <a:solidFill>
                  <a:schemeClr val="dk1"/>
                </a:solidFill>
                <a:latin typeface="Arial"/>
                <a:ea typeface="Arial"/>
                <a:cs typeface="Arial"/>
                <a:sym typeface="Arial"/>
              </a:rPr>
              <a:t>өгөгдөл</a:t>
            </a:r>
            <a:r>
              <a:rPr lang="en-US" sz="2000" dirty="0">
                <a:solidFill>
                  <a:schemeClr val="dk1"/>
                </a:solidFill>
                <a:latin typeface="Arial"/>
                <a:ea typeface="Arial"/>
                <a:cs typeface="Arial"/>
                <a:sym typeface="Arial"/>
              </a:rPr>
              <a:t> </a:t>
            </a:r>
            <a:endParaRPr sz="2000" dirty="0"/>
          </a:p>
          <a:p>
            <a:pPr marL="400050" lvl="1" indent="-171450" algn="l" rtl="0">
              <a:lnSpc>
                <a:spcPct val="95000"/>
              </a:lnSpc>
              <a:spcBef>
                <a:spcPts val="600"/>
              </a:spcBef>
              <a:spcAft>
                <a:spcPts val="0"/>
              </a:spcAft>
              <a:buSzPts val="2400"/>
              <a:buChar char="•"/>
            </a:pPr>
            <a:r>
              <a:rPr lang="en-US" sz="2000" b="1" dirty="0" err="1">
                <a:solidFill>
                  <a:schemeClr val="dk1"/>
                </a:solidFill>
                <a:latin typeface="Arial"/>
                <a:ea typeface="Arial"/>
                <a:cs typeface="Arial"/>
                <a:sym typeface="Arial"/>
              </a:rPr>
              <a:t>Ажил</a:t>
            </a:r>
            <a:r>
              <a:rPr lang="en-US" sz="2000" b="1" dirty="0">
                <a:solidFill>
                  <a:schemeClr val="dk1"/>
                </a:solidFill>
                <a:latin typeface="Arial"/>
                <a:ea typeface="Arial"/>
                <a:cs typeface="Arial"/>
                <a:sym typeface="Arial"/>
              </a:rPr>
              <a:t> </a:t>
            </a:r>
            <a:r>
              <a:rPr lang="en-US" sz="2000" b="1" dirty="0" err="1">
                <a:solidFill>
                  <a:schemeClr val="dk1"/>
                </a:solidFill>
                <a:latin typeface="Arial"/>
                <a:ea typeface="Arial"/>
                <a:cs typeface="Arial"/>
                <a:sym typeface="Arial"/>
              </a:rPr>
              <a:t>гүйлгээ</a:t>
            </a:r>
            <a:r>
              <a:rPr lang="en-US" sz="2000" b="1" dirty="0">
                <a:solidFill>
                  <a:schemeClr val="dk1"/>
                </a:solidFill>
                <a:latin typeface="Arial"/>
                <a:ea typeface="Arial"/>
                <a:cs typeface="Arial"/>
                <a:sym typeface="Arial"/>
              </a:rPr>
              <a:t> </a:t>
            </a:r>
            <a:r>
              <a:rPr lang="en-US" sz="2000" b="1" dirty="0" err="1">
                <a:solidFill>
                  <a:schemeClr val="dk1"/>
                </a:solidFill>
                <a:latin typeface="Arial"/>
                <a:ea typeface="Arial"/>
                <a:cs typeface="Arial"/>
                <a:sym typeface="Arial"/>
              </a:rPr>
              <a:t>боловсруулах</a:t>
            </a:r>
            <a:r>
              <a:rPr lang="en-US" sz="2000" b="1" dirty="0">
                <a:solidFill>
                  <a:schemeClr val="dk1"/>
                </a:solidFill>
                <a:latin typeface="Arial"/>
                <a:ea typeface="Arial"/>
                <a:cs typeface="Arial"/>
                <a:sym typeface="Arial"/>
              </a:rPr>
              <a:t> </a:t>
            </a:r>
            <a:r>
              <a:rPr lang="en-US" sz="2000" b="1" dirty="0" err="1">
                <a:solidFill>
                  <a:schemeClr val="dk1"/>
                </a:solidFill>
                <a:latin typeface="Arial"/>
                <a:ea typeface="Arial"/>
                <a:cs typeface="Arial"/>
                <a:sym typeface="Arial"/>
              </a:rPr>
              <a:t>систем</a:t>
            </a:r>
            <a:r>
              <a:rPr lang="en-US" sz="2000" b="1" dirty="0">
                <a:solidFill>
                  <a:schemeClr val="dk1"/>
                </a:solidFill>
                <a:latin typeface="Arial"/>
                <a:ea typeface="Arial"/>
                <a:cs typeface="Arial"/>
                <a:sym typeface="Arial"/>
              </a:rPr>
              <a:t> </a:t>
            </a:r>
            <a:r>
              <a:rPr lang="en-US" sz="2000" dirty="0">
                <a:solidFill>
                  <a:schemeClr val="dk1"/>
                </a:solidFill>
                <a:latin typeface="Arial"/>
                <a:ea typeface="Arial"/>
                <a:cs typeface="Arial"/>
                <a:sym typeface="Arial"/>
              </a:rPr>
              <a:t>(Transaction processing system )</a:t>
            </a:r>
            <a:endParaRPr sz="2000" dirty="0"/>
          </a:p>
          <a:p>
            <a:pPr marL="571500" lvl="2" indent="-127000" algn="l" rtl="0">
              <a:lnSpc>
                <a:spcPct val="95000"/>
              </a:lnSpc>
              <a:spcBef>
                <a:spcPts val="400"/>
              </a:spcBef>
              <a:spcAft>
                <a:spcPts val="0"/>
              </a:spcAft>
              <a:buSzPts val="2000"/>
              <a:buChar char="-"/>
            </a:pPr>
            <a:r>
              <a:rPr lang="en-US" sz="1800" dirty="0" err="1">
                <a:solidFill>
                  <a:schemeClr val="dk1"/>
                </a:solidFill>
                <a:latin typeface="Arial"/>
                <a:ea typeface="Arial"/>
                <a:cs typeface="Arial"/>
                <a:sym typeface="Arial"/>
              </a:rPr>
              <a:t>Бизнесийн</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ажил</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гүйлгээнүүдийн</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өгөгдлүүдийг</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боловсруулдаг</a:t>
            </a:r>
            <a:endParaRPr sz="1800" dirty="0"/>
          </a:p>
          <a:p>
            <a:pPr marL="400050" lvl="1" indent="-171450" algn="l" rtl="0">
              <a:lnSpc>
                <a:spcPct val="95000"/>
              </a:lnSpc>
              <a:spcBef>
                <a:spcPts val="600"/>
              </a:spcBef>
              <a:spcAft>
                <a:spcPts val="0"/>
              </a:spcAft>
              <a:buSzPts val="2400"/>
              <a:buChar char="•"/>
            </a:pPr>
            <a:r>
              <a:rPr lang="en-US" sz="2000" b="1" dirty="0" err="1">
                <a:solidFill>
                  <a:schemeClr val="dk1"/>
                </a:solidFill>
                <a:latin typeface="Arial"/>
                <a:ea typeface="Arial"/>
                <a:cs typeface="Arial"/>
                <a:sym typeface="Arial"/>
              </a:rPr>
              <a:t>Удирдлагын</a:t>
            </a:r>
            <a:r>
              <a:rPr lang="en-US" sz="2000" b="1" dirty="0">
                <a:solidFill>
                  <a:schemeClr val="dk1"/>
                </a:solidFill>
                <a:latin typeface="Arial"/>
                <a:ea typeface="Arial"/>
                <a:cs typeface="Arial"/>
                <a:sym typeface="Arial"/>
              </a:rPr>
              <a:t> </a:t>
            </a:r>
            <a:r>
              <a:rPr lang="en-US" sz="2000" b="1" dirty="0" err="1">
                <a:solidFill>
                  <a:schemeClr val="dk1"/>
                </a:solidFill>
                <a:latin typeface="Arial"/>
                <a:ea typeface="Arial"/>
                <a:cs typeface="Arial"/>
                <a:sym typeface="Arial"/>
              </a:rPr>
              <a:t>мэдээллийн</a:t>
            </a:r>
            <a:r>
              <a:rPr lang="en-US" sz="2000" b="1" dirty="0">
                <a:solidFill>
                  <a:schemeClr val="dk1"/>
                </a:solidFill>
                <a:latin typeface="Arial"/>
                <a:ea typeface="Arial"/>
                <a:cs typeface="Arial"/>
                <a:sym typeface="Arial"/>
              </a:rPr>
              <a:t> </a:t>
            </a:r>
            <a:r>
              <a:rPr lang="en-US" sz="2000" b="1" dirty="0" err="1">
                <a:solidFill>
                  <a:schemeClr val="dk1"/>
                </a:solidFill>
                <a:latin typeface="Arial"/>
                <a:ea typeface="Arial"/>
                <a:cs typeface="Arial"/>
                <a:sym typeface="Arial"/>
              </a:rPr>
              <a:t>системүүд</a:t>
            </a:r>
            <a:r>
              <a:rPr lang="en-US" sz="2000" b="1" dirty="0">
                <a:solidFill>
                  <a:schemeClr val="dk1"/>
                </a:solidFill>
                <a:latin typeface="Arial"/>
                <a:ea typeface="Arial"/>
                <a:cs typeface="Arial"/>
                <a:sym typeface="Arial"/>
              </a:rPr>
              <a:t> </a:t>
            </a:r>
            <a:r>
              <a:rPr lang="en-US" sz="2000" dirty="0">
                <a:solidFill>
                  <a:schemeClr val="dk1"/>
                </a:solidFill>
                <a:latin typeface="Arial"/>
                <a:ea typeface="Arial"/>
                <a:cs typeface="Arial"/>
                <a:sym typeface="Arial"/>
              </a:rPr>
              <a:t>(Management information system ) </a:t>
            </a:r>
            <a:endParaRPr sz="2000" dirty="0"/>
          </a:p>
          <a:p>
            <a:pPr marL="571500" lvl="2" indent="-127000" algn="l" rtl="0">
              <a:lnSpc>
                <a:spcPct val="95000"/>
              </a:lnSpc>
              <a:spcBef>
                <a:spcPts val="400"/>
              </a:spcBef>
              <a:spcAft>
                <a:spcPts val="0"/>
              </a:spcAft>
              <a:buSzPts val="2000"/>
              <a:buChar char="-"/>
            </a:pPr>
            <a:r>
              <a:rPr lang="en-US" sz="1800" dirty="0" err="1">
                <a:solidFill>
                  <a:schemeClr val="dk1"/>
                </a:solidFill>
                <a:latin typeface="Arial"/>
                <a:ea typeface="Arial"/>
                <a:cs typeface="Arial"/>
                <a:sym typeface="Arial"/>
              </a:rPr>
              <a:t>Менежерүүд</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шийдвэр</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гаргагчдын</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үйл</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ажиллагааны</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үр</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өгөөжийг</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сайжруулах</a:t>
            </a:r>
            <a:endParaRPr sz="1800" dirty="0"/>
          </a:p>
          <a:p>
            <a:pPr marL="571500" lvl="2" indent="-127000" algn="l" rtl="0">
              <a:lnSpc>
                <a:spcPct val="95000"/>
              </a:lnSpc>
              <a:spcBef>
                <a:spcPts val="400"/>
              </a:spcBef>
              <a:spcAft>
                <a:spcPts val="0"/>
              </a:spcAft>
              <a:buSzPts val="2000"/>
              <a:buChar char="-"/>
            </a:pPr>
            <a:r>
              <a:rPr lang="en-US" sz="1800" dirty="0" err="1">
                <a:solidFill>
                  <a:schemeClr val="dk1"/>
                </a:solidFill>
                <a:latin typeface="Arial"/>
                <a:ea typeface="Arial"/>
                <a:cs typeface="Arial"/>
                <a:sym typeface="Arial"/>
              </a:rPr>
              <a:t>Шаардлагатай</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мэдээллээр</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хангахын</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тулд</a:t>
            </a:r>
            <a:r>
              <a:rPr lang="en-US" sz="1800" dirty="0">
                <a:solidFill>
                  <a:schemeClr val="dk1"/>
                </a:solidFill>
                <a:latin typeface="Arial"/>
                <a:ea typeface="Arial"/>
                <a:cs typeface="Arial"/>
                <a:sym typeface="Arial"/>
              </a:rPr>
              <a:t> </a:t>
            </a:r>
            <a:endParaRPr sz="1800" dirty="0"/>
          </a:p>
          <a:p>
            <a:pPr marL="571500" lvl="2" indent="-127000" algn="l" rtl="0">
              <a:lnSpc>
                <a:spcPct val="95000"/>
              </a:lnSpc>
              <a:spcBef>
                <a:spcPts val="400"/>
              </a:spcBef>
              <a:spcAft>
                <a:spcPts val="0"/>
              </a:spcAft>
              <a:buSzPts val="2000"/>
              <a:buChar char="-"/>
            </a:pPr>
            <a:r>
              <a:rPr lang="en-US" sz="1800" dirty="0" err="1">
                <a:solidFill>
                  <a:schemeClr val="dk1"/>
                </a:solidFill>
                <a:latin typeface="Arial"/>
                <a:ea typeface="Arial"/>
                <a:cs typeface="Arial"/>
                <a:sym typeface="Arial"/>
              </a:rPr>
              <a:t>Бусад</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мэдээллийн</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эдээллийг</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нэгтгэн</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стандарт</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тайлан</a:t>
            </a:r>
            <a:r>
              <a:rPr lang="en-US" sz="1800" dirty="0">
                <a:solidFill>
                  <a:schemeClr val="dk1"/>
                </a:solidFill>
                <a:latin typeface="Arial"/>
                <a:ea typeface="Arial"/>
                <a:cs typeface="Arial"/>
                <a:sym typeface="Arial"/>
              </a:rPr>
              <a:t> </a:t>
            </a:r>
            <a:r>
              <a:rPr lang="en-US" sz="1800" dirty="0" err="1">
                <a:solidFill>
                  <a:schemeClr val="dk1"/>
                </a:solidFill>
                <a:latin typeface="Arial"/>
                <a:ea typeface="Arial"/>
                <a:cs typeface="Arial"/>
                <a:sym typeface="Arial"/>
              </a:rPr>
              <a:t>боловсруулдаг</a:t>
            </a:r>
            <a:endParaRPr sz="1800" dirty="0"/>
          </a:p>
        </p:txBody>
      </p:sp>
      <p:sp>
        <p:nvSpPr>
          <p:cNvPr id="333" name="Google Shape;333;p27"/>
          <p:cNvSpPr txBox="1">
            <a:spLocks noGrp="1"/>
          </p:cNvSpPr>
          <p:nvPr>
            <p:ph type="ftr" idx="11"/>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Introduction to information system</a:t>
            </a:r>
            <a:endParaRPr/>
          </a:p>
        </p:txBody>
      </p:sp>
      <p:sp>
        <p:nvSpPr>
          <p:cNvPr id="331" name="Google Shape;331;p27"/>
          <p:cNvSpPr txBox="1">
            <a:spLocks noGrp="1"/>
          </p:cNvSpPr>
          <p:nvPr>
            <p:ph type="title"/>
          </p:nvPr>
        </p:nvSpPr>
        <p:spPr>
          <a:prstGeom prst="rect">
            <a:avLst/>
          </a:prstGeom>
          <a:noFill/>
          <a:ln>
            <a:noFill/>
          </a:ln>
        </p:spPr>
        <p:txBody>
          <a:bodyPr spcFirstLastPara="1" wrap="square" lIns="0" tIns="0" rIns="0" bIns="0" anchor="ctr" anchorCtr="0">
            <a:spAutoFit/>
          </a:bodyPr>
          <a:lstStyle/>
          <a:p>
            <a:pPr marL="0" lvl="0" indent="0" algn="l" rtl="0">
              <a:lnSpc>
                <a:spcPct val="85000"/>
              </a:lnSpc>
              <a:spcBef>
                <a:spcPts val="0"/>
              </a:spcBef>
              <a:spcAft>
                <a:spcPts val="0"/>
              </a:spcAft>
              <a:buClr>
                <a:schemeClr val="accent2"/>
              </a:buClr>
              <a:buSzPts val="2200"/>
              <a:buFont typeface="Arial"/>
              <a:buNone/>
            </a:pPr>
            <a:r>
              <a:rPr lang="en-US" b="1" dirty="0">
                <a:latin typeface="Arial"/>
                <a:ea typeface="Arial"/>
                <a:cs typeface="Arial"/>
                <a:sym typeface="Arial"/>
              </a:rPr>
              <a:t>БАЙГУУЛЛАГЫН СИСТЕМҮҮД</a:t>
            </a:r>
            <a:endParaRPr b="1" dirty="0">
              <a:latin typeface="Arial"/>
              <a:ea typeface="Arial"/>
              <a:cs typeface="Arial"/>
              <a:sym typeface="Arial"/>
            </a:endParaRPr>
          </a:p>
        </p:txBody>
      </p:sp>
      <p:sp>
        <p:nvSpPr>
          <p:cNvPr id="2" name="Slide Number Placeholder 1">
            <a:extLst>
              <a:ext uri="{FF2B5EF4-FFF2-40B4-BE49-F238E27FC236}">
                <a16:creationId xmlns:a16="http://schemas.microsoft.com/office/drawing/2014/main" id="{2229E2AA-5680-55A4-F14B-C0F54FB27321}"/>
              </a:ext>
            </a:extLst>
          </p:cNvPr>
          <p:cNvSpPr>
            <a:spLocks noGrp="1"/>
          </p:cNvSpPr>
          <p:nvPr>
            <p:ph type="sldNum" idx="12"/>
          </p:nvPr>
        </p:nvSpPr>
        <p:spPr/>
        <p:txBody>
          <a:bodyPr/>
          <a:lstStyle/>
          <a:p>
            <a:fld id="{00000000-1234-1234-1234-123412341234}" type="slidenum">
              <a:rPr lang="en" smtClean="0"/>
              <a:pPr/>
              <a:t>24</a:t>
            </a:fld>
            <a:endParaRPr lang="en"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38"/>
        <p:cNvGrpSpPr/>
        <p:nvPr/>
      </p:nvGrpSpPr>
      <p:grpSpPr>
        <a:xfrm>
          <a:off x="0" y="0"/>
          <a:ext cx="0" cy="0"/>
          <a:chOff x="0" y="0"/>
          <a:chExt cx="0" cy="0"/>
        </a:xfrm>
      </p:grpSpPr>
      <p:sp>
        <p:nvSpPr>
          <p:cNvPr id="341" name="Google Shape;341;p28"/>
          <p:cNvSpPr txBox="1">
            <a:spLocks noGrp="1"/>
          </p:cNvSpPr>
          <p:nvPr>
            <p:ph type="body" idx="1"/>
          </p:nvPr>
        </p:nvSpPr>
        <p:spPr>
          <a:prstGeom prst="rect">
            <a:avLst/>
          </a:prstGeom>
          <a:noFill/>
          <a:ln>
            <a:noFill/>
          </a:ln>
        </p:spPr>
        <p:txBody>
          <a:bodyPr spcFirstLastPara="1" wrap="square" lIns="0" tIns="0" rIns="0" bIns="0" anchor="t" anchorCtr="0">
            <a:spAutoFit/>
          </a:bodyPr>
          <a:lstStyle/>
          <a:p>
            <a:pPr marL="171450" lvl="0" indent="-44450" algn="l" rtl="0">
              <a:lnSpc>
                <a:spcPct val="95000"/>
              </a:lnSpc>
              <a:spcBef>
                <a:spcPts val="0"/>
              </a:spcBef>
              <a:spcAft>
                <a:spcPts val="0"/>
              </a:spcAft>
              <a:buSzPts val="2000"/>
              <a:buNone/>
            </a:pPr>
            <a:endParaRPr/>
          </a:p>
        </p:txBody>
      </p:sp>
      <p:sp>
        <p:nvSpPr>
          <p:cNvPr id="340" name="Google Shape;340;p28"/>
          <p:cNvSpPr txBox="1">
            <a:spLocks noGrp="1"/>
          </p:cNvSpPr>
          <p:nvPr>
            <p:ph type="ftr" idx="11"/>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Introduction to information system</a:t>
            </a:r>
            <a:endParaRPr/>
          </a:p>
        </p:txBody>
      </p:sp>
      <p:sp>
        <p:nvSpPr>
          <p:cNvPr id="339" name="Google Shape;339;p28"/>
          <p:cNvSpPr txBox="1">
            <a:spLocks noGrp="1"/>
          </p:cNvSpPr>
          <p:nvPr>
            <p:ph type="title"/>
          </p:nvPr>
        </p:nvSpPr>
        <p:spPr>
          <a:prstGeom prst="rect">
            <a:avLst/>
          </a:prstGeom>
          <a:noFill/>
          <a:ln>
            <a:noFill/>
          </a:ln>
        </p:spPr>
        <p:txBody>
          <a:bodyPr spcFirstLastPara="1" wrap="square" lIns="0" tIns="0" rIns="0" bIns="0" anchor="ctr" anchorCtr="0">
            <a:spAutoFit/>
          </a:bodyPr>
          <a:lstStyle/>
          <a:p>
            <a:pPr marL="0" lvl="0" indent="0" algn="l" rtl="0">
              <a:lnSpc>
                <a:spcPct val="85000"/>
              </a:lnSpc>
              <a:spcBef>
                <a:spcPts val="0"/>
              </a:spcBef>
              <a:spcAft>
                <a:spcPts val="0"/>
              </a:spcAft>
              <a:buClr>
                <a:schemeClr val="accent2"/>
              </a:buClr>
              <a:buSzPts val="2200"/>
              <a:buFont typeface="Arial"/>
              <a:buNone/>
            </a:pPr>
            <a:r>
              <a:rPr lang="en-US" b="1">
                <a:latin typeface="Arial"/>
                <a:ea typeface="Arial"/>
                <a:cs typeface="Arial"/>
                <a:sym typeface="Arial"/>
              </a:rPr>
              <a:t>БАЙГУУЛЛАГЫН СИСТЕМҮҮД</a:t>
            </a:r>
            <a:endParaRPr>
              <a:latin typeface="Arial"/>
              <a:ea typeface="Arial"/>
              <a:cs typeface="Arial"/>
              <a:sym typeface="Arial"/>
            </a:endParaRPr>
          </a:p>
        </p:txBody>
      </p:sp>
      <p:pic>
        <p:nvPicPr>
          <p:cNvPr id="342" name="Google Shape;342;p28" descr="Fig-2-2.png"/>
          <p:cNvPicPr preferRelativeResize="0"/>
          <p:nvPr/>
        </p:nvPicPr>
        <p:blipFill rotWithShape="1">
          <a:blip r:embed="rId3">
            <a:alphaModFix/>
          </a:blip>
          <a:srcRect/>
          <a:stretch/>
        </p:blipFill>
        <p:spPr>
          <a:xfrm>
            <a:off x="0" y="1335088"/>
            <a:ext cx="9144000" cy="4273550"/>
          </a:xfrm>
          <a:prstGeom prst="rect">
            <a:avLst/>
          </a:prstGeom>
          <a:noFill/>
          <a:ln>
            <a:noFill/>
          </a:ln>
        </p:spPr>
      </p:pic>
      <p:sp>
        <p:nvSpPr>
          <p:cNvPr id="2" name="Slide Number Placeholder 1">
            <a:extLst>
              <a:ext uri="{FF2B5EF4-FFF2-40B4-BE49-F238E27FC236}">
                <a16:creationId xmlns:a16="http://schemas.microsoft.com/office/drawing/2014/main" id="{EE4BBF46-ACBC-149F-3C37-198DB986DE11}"/>
              </a:ext>
            </a:extLst>
          </p:cNvPr>
          <p:cNvSpPr>
            <a:spLocks noGrp="1"/>
          </p:cNvSpPr>
          <p:nvPr>
            <p:ph type="sldNum" idx="12"/>
          </p:nvPr>
        </p:nvSpPr>
        <p:spPr/>
        <p:txBody>
          <a:bodyPr/>
          <a:lstStyle/>
          <a:p>
            <a:fld id="{00000000-1234-1234-1234-123412341234}" type="slidenum">
              <a:rPr lang="en" smtClean="0"/>
              <a:pPr/>
              <a:t>25</a:t>
            </a:fld>
            <a:endParaRPr lang="en"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66"/>
        <p:cNvGrpSpPr/>
        <p:nvPr/>
      </p:nvGrpSpPr>
      <p:grpSpPr>
        <a:xfrm>
          <a:off x="0" y="0"/>
          <a:ext cx="0" cy="0"/>
          <a:chOff x="0" y="0"/>
          <a:chExt cx="0" cy="0"/>
        </a:xfrm>
      </p:grpSpPr>
      <p:sp>
        <p:nvSpPr>
          <p:cNvPr id="368" name="Google Shape;368;p31"/>
          <p:cNvSpPr txBox="1">
            <a:spLocks noGrp="1"/>
          </p:cNvSpPr>
          <p:nvPr>
            <p:ph type="body" idx="1"/>
          </p:nvPr>
        </p:nvSpPr>
        <p:spPr>
          <a:xfrm>
            <a:off x="398462" y="1143000"/>
            <a:ext cx="8415338" cy="584775"/>
          </a:xfrm>
          <a:prstGeom prst="rect">
            <a:avLst/>
          </a:prstGeom>
          <a:noFill/>
          <a:ln>
            <a:noFill/>
          </a:ln>
        </p:spPr>
        <p:txBody>
          <a:bodyPr spcFirstLastPara="1" wrap="square" lIns="0" tIns="0" rIns="0" bIns="0" anchor="t" anchorCtr="0">
            <a:spAutoFit/>
          </a:bodyPr>
          <a:lstStyle/>
          <a:p>
            <a:pPr marL="171450" lvl="0" indent="-171450" algn="l" rtl="0">
              <a:lnSpc>
                <a:spcPct val="95000"/>
              </a:lnSpc>
              <a:spcBef>
                <a:spcPts val="0"/>
              </a:spcBef>
              <a:spcAft>
                <a:spcPts val="0"/>
              </a:spcAft>
              <a:buSzPts val="2000"/>
              <a:buChar char="•"/>
            </a:pPr>
            <a:r>
              <a:rPr lang="en-US">
                <a:solidFill>
                  <a:schemeClr val="dk1"/>
                </a:solidFill>
                <a:latin typeface="Arial"/>
                <a:ea typeface="Arial"/>
                <a:cs typeface="Arial"/>
                <a:sym typeface="Arial"/>
              </a:rPr>
              <a:t>Мэдээллийн системүүд нь бизнесийн бүхий л салбарууд болон байгууллагын функцуудэд ашиглагдаж байна.</a:t>
            </a:r>
            <a:endParaRPr>
              <a:solidFill>
                <a:schemeClr val="dk1"/>
              </a:solidFill>
              <a:latin typeface="Arial"/>
              <a:ea typeface="Arial"/>
              <a:cs typeface="Arial"/>
              <a:sym typeface="Arial"/>
            </a:endParaRPr>
          </a:p>
        </p:txBody>
      </p:sp>
      <p:sp>
        <p:nvSpPr>
          <p:cNvPr id="369" name="Google Shape;369;p31"/>
          <p:cNvSpPr txBox="1">
            <a:spLocks noGrp="1"/>
          </p:cNvSpPr>
          <p:nvPr>
            <p:ph type="ftr" idx="11"/>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Introduction to information system</a:t>
            </a:r>
            <a:endParaRPr/>
          </a:p>
        </p:txBody>
      </p:sp>
      <p:sp>
        <p:nvSpPr>
          <p:cNvPr id="367" name="Google Shape;367;p31"/>
          <p:cNvSpPr txBox="1">
            <a:spLocks noGrp="1"/>
          </p:cNvSpPr>
          <p:nvPr>
            <p:ph type="title"/>
          </p:nvPr>
        </p:nvSpPr>
        <p:spPr>
          <a:xfrm>
            <a:off x="1667042" y="200025"/>
            <a:ext cx="7146758" cy="414120"/>
          </a:xfrm>
          <a:prstGeom prst="rect">
            <a:avLst/>
          </a:prstGeom>
          <a:noFill/>
          <a:ln>
            <a:noFill/>
          </a:ln>
        </p:spPr>
        <p:txBody>
          <a:bodyPr spcFirstLastPara="1" wrap="square" lIns="0" tIns="0" rIns="0" bIns="0" anchor="ctr" anchorCtr="0">
            <a:spAutoFit/>
          </a:bodyPr>
          <a:lstStyle/>
          <a:p>
            <a:pPr marL="0" lvl="0" indent="0" algn="l" rtl="0">
              <a:lnSpc>
                <a:spcPct val="85000"/>
              </a:lnSpc>
              <a:spcBef>
                <a:spcPts val="0"/>
              </a:spcBef>
              <a:spcAft>
                <a:spcPts val="0"/>
              </a:spcAft>
              <a:buClr>
                <a:schemeClr val="accent2"/>
              </a:buClr>
              <a:buSzPts val="2200"/>
              <a:buFont typeface="Arial"/>
              <a:buNone/>
            </a:pPr>
            <a:r>
              <a:rPr lang="en-US" b="1" dirty="0">
                <a:latin typeface="Arial"/>
                <a:ea typeface="Arial"/>
                <a:cs typeface="Arial"/>
                <a:sym typeface="Arial"/>
              </a:rPr>
              <a:t>БИЗНЕСИЙН МЭДЭЭЛЛИЙН СИСТЕМҮҮД</a:t>
            </a:r>
            <a:endParaRPr b="1" dirty="0">
              <a:latin typeface="Arial"/>
              <a:ea typeface="Arial"/>
              <a:cs typeface="Arial"/>
              <a:sym typeface="Arial"/>
            </a:endParaRPr>
          </a:p>
        </p:txBody>
      </p:sp>
      <p:pic>
        <p:nvPicPr>
          <p:cNvPr id="370" name="Google Shape;370;p31" descr="D:\ISM221\Edition 15 I IS Lects\Бүлэг7\zurag7\IT in business.jpg"/>
          <p:cNvPicPr preferRelativeResize="0"/>
          <p:nvPr/>
        </p:nvPicPr>
        <p:blipFill rotWithShape="1">
          <a:blip r:embed="rId3">
            <a:alphaModFix/>
          </a:blip>
          <a:srcRect/>
          <a:stretch/>
        </p:blipFill>
        <p:spPr>
          <a:xfrm>
            <a:off x="0" y="1953893"/>
            <a:ext cx="5785353" cy="4398453"/>
          </a:xfrm>
          <a:prstGeom prst="rect">
            <a:avLst/>
          </a:prstGeom>
          <a:noFill/>
          <a:ln>
            <a:noFill/>
          </a:ln>
        </p:spPr>
      </p:pic>
      <p:sp>
        <p:nvSpPr>
          <p:cNvPr id="2" name="Slide Number Placeholder 1">
            <a:extLst>
              <a:ext uri="{FF2B5EF4-FFF2-40B4-BE49-F238E27FC236}">
                <a16:creationId xmlns:a16="http://schemas.microsoft.com/office/drawing/2014/main" id="{A6E35B64-AC5C-0C0F-FCA0-9BC75249DBCF}"/>
              </a:ext>
            </a:extLst>
          </p:cNvPr>
          <p:cNvSpPr>
            <a:spLocks noGrp="1"/>
          </p:cNvSpPr>
          <p:nvPr>
            <p:ph type="sldNum" idx="12"/>
          </p:nvPr>
        </p:nvSpPr>
        <p:spPr/>
        <p:txBody>
          <a:bodyPr/>
          <a:lstStyle/>
          <a:p>
            <a:fld id="{00000000-1234-1234-1234-123412341234}" type="slidenum">
              <a:rPr lang="en" smtClean="0"/>
              <a:pPr/>
              <a:t>26</a:t>
            </a:fld>
            <a:endParaRPr lang="en"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75"/>
        <p:cNvGrpSpPr/>
        <p:nvPr/>
      </p:nvGrpSpPr>
      <p:grpSpPr>
        <a:xfrm>
          <a:off x="0" y="0"/>
          <a:ext cx="0" cy="0"/>
          <a:chOff x="0" y="0"/>
          <a:chExt cx="0" cy="0"/>
        </a:xfrm>
      </p:grpSpPr>
      <p:sp>
        <p:nvSpPr>
          <p:cNvPr id="378" name="Google Shape;378;p32"/>
          <p:cNvSpPr txBox="1">
            <a:spLocks noGrp="1"/>
          </p:cNvSpPr>
          <p:nvPr>
            <p:ph type="body" idx="1"/>
          </p:nvPr>
        </p:nvSpPr>
        <p:spPr>
          <a:xfrm>
            <a:off x="344033" y="1219200"/>
            <a:ext cx="8415338" cy="1235723"/>
          </a:xfrm>
          <a:prstGeom prst="rect">
            <a:avLst/>
          </a:prstGeom>
          <a:noFill/>
          <a:ln>
            <a:noFill/>
          </a:ln>
        </p:spPr>
        <p:txBody>
          <a:bodyPr spcFirstLastPara="1" wrap="square" lIns="0" tIns="0" rIns="0" bIns="0" anchor="t" anchorCtr="0">
            <a:spAutoFit/>
          </a:bodyPr>
          <a:lstStyle/>
          <a:p>
            <a:pPr marL="171450" lvl="0" indent="-171450" algn="l" rtl="0">
              <a:lnSpc>
                <a:spcPct val="95000"/>
              </a:lnSpc>
              <a:spcBef>
                <a:spcPts val="0"/>
              </a:spcBef>
              <a:spcAft>
                <a:spcPts val="0"/>
              </a:spcAft>
              <a:buSzPts val="2000"/>
              <a:buChar char="•"/>
            </a:pPr>
            <a:r>
              <a:rPr lang="en-US" b="1">
                <a:solidFill>
                  <a:schemeClr val="dk1"/>
                </a:solidFill>
                <a:latin typeface="Arial"/>
                <a:ea typeface="Arial"/>
                <a:cs typeface="Arial"/>
                <a:sym typeface="Arial"/>
              </a:rPr>
              <a:t>Байгууллагын нөөцийн төлөвлөлтийн систем </a:t>
            </a:r>
            <a:r>
              <a:rPr lang="en-US">
                <a:solidFill>
                  <a:schemeClr val="dk1"/>
                </a:solidFill>
                <a:latin typeface="Arial"/>
                <a:ea typeface="Arial"/>
                <a:cs typeface="Arial"/>
                <a:sym typeface="Arial"/>
              </a:rPr>
              <a:t>(Enterprise resource planning )</a:t>
            </a:r>
            <a:endParaRPr/>
          </a:p>
          <a:p>
            <a:pPr marL="400050" lvl="1" indent="-171450" algn="l" rtl="0">
              <a:lnSpc>
                <a:spcPct val="95000"/>
              </a:lnSpc>
              <a:spcBef>
                <a:spcPts val="600"/>
              </a:spcBef>
              <a:spcAft>
                <a:spcPts val="0"/>
              </a:spcAft>
              <a:buSzPts val="1800"/>
              <a:buChar char="•"/>
            </a:pPr>
            <a:r>
              <a:rPr lang="en-US">
                <a:solidFill>
                  <a:schemeClr val="dk1"/>
                </a:solidFill>
                <a:latin typeface="Arial"/>
                <a:ea typeface="Arial"/>
                <a:cs typeface="Arial"/>
                <a:sym typeface="Arial"/>
              </a:rPr>
              <a:t>Нэгдсэн програм хангамжууд</a:t>
            </a:r>
            <a:endParaRPr>
              <a:solidFill>
                <a:schemeClr val="dk1"/>
              </a:solidFill>
              <a:latin typeface="Arial"/>
              <a:ea typeface="Arial"/>
              <a:cs typeface="Arial"/>
              <a:sym typeface="Arial"/>
            </a:endParaRPr>
          </a:p>
          <a:p>
            <a:pPr marL="400050" lvl="1" indent="-171450" algn="l" rtl="0">
              <a:lnSpc>
                <a:spcPct val="95000"/>
              </a:lnSpc>
              <a:spcBef>
                <a:spcPts val="600"/>
              </a:spcBef>
              <a:spcAft>
                <a:spcPts val="0"/>
              </a:spcAft>
              <a:buSzPts val="1800"/>
              <a:buChar char="•"/>
            </a:pPr>
            <a:r>
              <a:rPr lang="en-US">
                <a:solidFill>
                  <a:schemeClr val="dk1"/>
                </a:solidFill>
                <a:latin typeface="Arial"/>
                <a:ea typeface="Arial"/>
                <a:cs typeface="Arial"/>
                <a:sym typeface="Arial"/>
              </a:rPr>
              <a:t>Олон нэгж хэсэг бүхий томоохон байгууллагууд бизнесийн үйл ажиллагаагаа нэгтгэн удирдах</a:t>
            </a:r>
            <a:endParaRPr/>
          </a:p>
        </p:txBody>
      </p:sp>
      <p:sp>
        <p:nvSpPr>
          <p:cNvPr id="377" name="Google Shape;377;p32"/>
          <p:cNvSpPr txBox="1">
            <a:spLocks noGrp="1"/>
          </p:cNvSpPr>
          <p:nvPr>
            <p:ph type="ftr" idx="11"/>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Introduction to information system</a:t>
            </a:r>
            <a:endParaRPr/>
          </a:p>
        </p:txBody>
      </p:sp>
      <p:sp>
        <p:nvSpPr>
          <p:cNvPr id="376" name="Google Shape;376;p32"/>
          <p:cNvSpPr txBox="1">
            <a:spLocks noGrp="1"/>
          </p:cNvSpPr>
          <p:nvPr>
            <p:ph type="title"/>
          </p:nvPr>
        </p:nvSpPr>
        <p:spPr>
          <a:prstGeom prst="rect">
            <a:avLst/>
          </a:prstGeom>
          <a:noFill/>
          <a:ln>
            <a:noFill/>
          </a:ln>
        </p:spPr>
        <p:txBody>
          <a:bodyPr spcFirstLastPara="1" wrap="square" lIns="0" tIns="0" rIns="0" bIns="0" anchor="ctr" anchorCtr="0">
            <a:spAutoFit/>
          </a:bodyPr>
          <a:lstStyle/>
          <a:p>
            <a:pPr marL="0" lvl="0" indent="0" algn="l" rtl="0">
              <a:lnSpc>
                <a:spcPct val="85000"/>
              </a:lnSpc>
              <a:spcBef>
                <a:spcPts val="0"/>
              </a:spcBef>
              <a:spcAft>
                <a:spcPts val="0"/>
              </a:spcAft>
              <a:buClr>
                <a:schemeClr val="accent2"/>
              </a:buClr>
              <a:buSzPts val="2200"/>
              <a:buFont typeface="Arial"/>
              <a:buNone/>
            </a:pPr>
            <a:r>
              <a:rPr lang="en-US" b="1">
                <a:latin typeface="Arial"/>
                <a:ea typeface="Arial"/>
                <a:cs typeface="Arial"/>
                <a:sym typeface="Arial"/>
              </a:rPr>
              <a:t>БАЙГУУЛЛАГЫН СИСТЕМҮҮД</a:t>
            </a:r>
            <a:endParaRPr>
              <a:latin typeface="Arial"/>
              <a:ea typeface="Arial"/>
              <a:cs typeface="Arial"/>
              <a:sym typeface="Arial"/>
            </a:endParaRPr>
          </a:p>
        </p:txBody>
      </p:sp>
      <p:pic>
        <p:nvPicPr>
          <p:cNvPr id="379" name="Google Shape;379;p32"/>
          <p:cNvPicPr preferRelativeResize="0"/>
          <p:nvPr/>
        </p:nvPicPr>
        <p:blipFill rotWithShape="1">
          <a:blip r:embed="rId3">
            <a:alphaModFix/>
          </a:blip>
          <a:srcRect l="10001" t="25628" r="9999" b="14159"/>
          <a:stretch/>
        </p:blipFill>
        <p:spPr>
          <a:xfrm>
            <a:off x="533399" y="2916494"/>
            <a:ext cx="7845975" cy="3432614"/>
          </a:xfrm>
          <a:prstGeom prst="rect">
            <a:avLst/>
          </a:prstGeom>
          <a:noFill/>
          <a:ln>
            <a:noFill/>
          </a:ln>
        </p:spPr>
      </p:pic>
      <p:sp>
        <p:nvSpPr>
          <p:cNvPr id="2" name="Slide Number Placeholder 1">
            <a:extLst>
              <a:ext uri="{FF2B5EF4-FFF2-40B4-BE49-F238E27FC236}">
                <a16:creationId xmlns:a16="http://schemas.microsoft.com/office/drawing/2014/main" id="{BE7F7033-CD10-4236-4A1F-0CE6A626B903}"/>
              </a:ext>
            </a:extLst>
          </p:cNvPr>
          <p:cNvSpPr>
            <a:spLocks noGrp="1"/>
          </p:cNvSpPr>
          <p:nvPr>
            <p:ph type="sldNum" idx="12"/>
          </p:nvPr>
        </p:nvSpPr>
        <p:spPr/>
        <p:txBody>
          <a:bodyPr/>
          <a:lstStyle/>
          <a:p>
            <a:fld id="{00000000-1234-1234-1234-123412341234}" type="slidenum">
              <a:rPr lang="en" smtClean="0"/>
              <a:pPr/>
              <a:t>27</a:t>
            </a:fld>
            <a:endParaRPr lang="en"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83"/>
        <p:cNvGrpSpPr/>
        <p:nvPr/>
      </p:nvGrpSpPr>
      <p:grpSpPr>
        <a:xfrm>
          <a:off x="0" y="0"/>
          <a:ext cx="0" cy="0"/>
          <a:chOff x="0" y="0"/>
          <a:chExt cx="0" cy="0"/>
        </a:xfrm>
      </p:grpSpPr>
      <p:sp>
        <p:nvSpPr>
          <p:cNvPr id="384" name="Google Shape;384;p33"/>
          <p:cNvSpPr txBox="1">
            <a:spLocks noGrp="1"/>
          </p:cNvSpPr>
          <p:nvPr>
            <p:ph type="body" idx="1"/>
          </p:nvPr>
        </p:nvSpPr>
        <p:spPr>
          <a:xfrm>
            <a:off x="365125" y="990600"/>
            <a:ext cx="8415338" cy="4870564"/>
          </a:xfrm>
          <a:prstGeom prst="rect">
            <a:avLst/>
          </a:prstGeom>
          <a:noFill/>
          <a:ln>
            <a:noFill/>
          </a:ln>
        </p:spPr>
        <p:txBody>
          <a:bodyPr spcFirstLastPara="1" wrap="square" lIns="0" tIns="0" rIns="0" bIns="0" anchor="t" anchorCtr="0">
            <a:spAutoFit/>
          </a:bodyPr>
          <a:lstStyle/>
          <a:p>
            <a:pPr marL="171450" lvl="0" indent="-171450" algn="l" rtl="0">
              <a:lnSpc>
                <a:spcPct val="95000"/>
              </a:lnSpc>
              <a:spcBef>
                <a:spcPts val="0"/>
              </a:spcBef>
              <a:spcAft>
                <a:spcPts val="0"/>
              </a:spcAft>
              <a:buSzPts val="2000"/>
              <a:buChar char="•"/>
            </a:pPr>
            <a:r>
              <a:rPr lang="en-US" sz="1800" dirty="0">
                <a:latin typeface="Arial"/>
                <a:ea typeface="Arial"/>
                <a:cs typeface="Arial"/>
                <a:sym typeface="Arial"/>
              </a:rPr>
              <a:t>21-р </a:t>
            </a:r>
            <a:r>
              <a:rPr lang="en-US" sz="1800" dirty="0" err="1">
                <a:latin typeface="Arial"/>
                <a:ea typeface="Arial"/>
                <a:cs typeface="Arial"/>
                <a:sym typeface="Arial"/>
              </a:rPr>
              <a:t>зууны</a:t>
            </a:r>
            <a:r>
              <a:rPr lang="en-US" sz="1800" dirty="0">
                <a:latin typeface="Arial"/>
                <a:ea typeface="Arial"/>
                <a:cs typeface="Arial"/>
                <a:sym typeface="Arial"/>
              </a:rPr>
              <a:t> </a:t>
            </a:r>
            <a:r>
              <a:rPr lang="en-US" sz="1800" dirty="0" err="1">
                <a:latin typeface="Arial"/>
                <a:ea typeface="Arial"/>
                <a:cs typeface="Arial"/>
                <a:sym typeface="Arial"/>
              </a:rPr>
              <a:t>мэргэжилтнүүд</a:t>
            </a:r>
            <a:r>
              <a:rPr lang="en-US" sz="1800" dirty="0">
                <a:latin typeface="Arial"/>
                <a:ea typeface="Arial"/>
                <a:cs typeface="Arial"/>
                <a:sym typeface="Arial"/>
              </a:rPr>
              <a:t> </a:t>
            </a:r>
            <a:r>
              <a:rPr lang="en-US" sz="1800" dirty="0" err="1">
                <a:latin typeface="Arial"/>
                <a:ea typeface="Arial"/>
                <a:cs typeface="Arial"/>
                <a:sym typeface="Arial"/>
              </a:rPr>
              <a:t>болохын</a:t>
            </a:r>
            <a:r>
              <a:rPr lang="en-US" sz="1800" dirty="0">
                <a:latin typeface="Arial"/>
                <a:ea typeface="Arial"/>
                <a:cs typeface="Arial"/>
                <a:sym typeface="Arial"/>
              </a:rPr>
              <a:t> </a:t>
            </a:r>
            <a:r>
              <a:rPr lang="en-US" sz="1800" dirty="0" err="1">
                <a:latin typeface="Arial"/>
                <a:ea typeface="Arial"/>
                <a:cs typeface="Arial"/>
                <a:sym typeface="Arial"/>
              </a:rPr>
              <a:t>тулд</a:t>
            </a:r>
            <a:r>
              <a:rPr lang="en-US" sz="1800" dirty="0">
                <a:latin typeface="Arial"/>
                <a:ea typeface="Arial"/>
                <a:cs typeface="Arial"/>
                <a:sym typeface="Arial"/>
              </a:rPr>
              <a:t> </a:t>
            </a:r>
            <a:r>
              <a:rPr lang="en-US" sz="1800" dirty="0" err="1">
                <a:latin typeface="Arial"/>
                <a:ea typeface="Arial"/>
                <a:cs typeface="Arial"/>
                <a:sym typeface="Arial"/>
              </a:rPr>
              <a:t>мэдээллийн</a:t>
            </a:r>
            <a:r>
              <a:rPr lang="en-US" sz="1800" dirty="0">
                <a:latin typeface="Arial"/>
                <a:ea typeface="Arial"/>
                <a:cs typeface="Arial"/>
                <a:sym typeface="Arial"/>
              </a:rPr>
              <a:t> </a:t>
            </a:r>
            <a:r>
              <a:rPr lang="en-US" sz="1800" dirty="0" err="1">
                <a:latin typeface="Arial"/>
                <a:ea typeface="Arial"/>
                <a:cs typeface="Arial"/>
                <a:sym typeface="Arial"/>
              </a:rPr>
              <a:t>технологийн</a:t>
            </a:r>
            <a:r>
              <a:rPr lang="en-US" sz="1800" dirty="0">
                <a:latin typeface="Arial"/>
                <a:ea typeface="Arial"/>
                <a:cs typeface="Arial"/>
                <a:sym typeface="Arial"/>
              </a:rPr>
              <a:t> </a:t>
            </a:r>
            <a:r>
              <a:rPr lang="en-US" sz="1800" dirty="0" err="1">
                <a:latin typeface="Arial"/>
                <a:ea typeface="Arial"/>
                <a:cs typeface="Arial"/>
                <a:sym typeface="Arial"/>
              </a:rPr>
              <a:t>мэдлэг</a:t>
            </a:r>
            <a:r>
              <a:rPr lang="en-US" sz="1800" dirty="0">
                <a:latin typeface="Arial"/>
                <a:ea typeface="Arial"/>
                <a:cs typeface="Arial"/>
                <a:sym typeface="Arial"/>
              </a:rPr>
              <a:t> </a:t>
            </a:r>
            <a:r>
              <a:rPr lang="en-US" sz="1800" dirty="0" err="1">
                <a:latin typeface="Arial"/>
                <a:ea typeface="Arial"/>
                <a:cs typeface="Arial"/>
                <a:sym typeface="Arial"/>
              </a:rPr>
              <a:t>ур</a:t>
            </a:r>
            <a:r>
              <a:rPr lang="en-US" sz="1800" dirty="0">
                <a:latin typeface="Arial"/>
                <a:ea typeface="Arial"/>
                <a:cs typeface="Arial"/>
                <a:sym typeface="Arial"/>
              </a:rPr>
              <a:t> </a:t>
            </a:r>
            <a:r>
              <a:rPr lang="en-US" sz="1800" dirty="0" err="1">
                <a:latin typeface="Arial"/>
                <a:ea typeface="Arial"/>
                <a:cs typeface="Arial"/>
                <a:sym typeface="Arial"/>
              </a:rPr>
              <a:t>чадвараа</a:t>
            </a:r>
            <a:r>
              <a:rPr lang="en-US" sz="1800" dirty="0">
                <a:latin typeface="Arial"/>
                <a:ea typeface="Arial"/>
                <a:cs typeface="Arial"/>
                <a:sym typeface="Arial"/>
              </a:rPr>
              <a:t> </a:t>
            </a:r>
            <a:r>
              <a:rPr lang="en-US" sz="1800" dirty="0" err="1">
                <a:latin typeface="Arial"/>
                <a:ea typeface="Arial"/>
                <a:cs typeface="Arial"/>
                <a:sym typeface="Arial"/>
              </a:rPr>
              <a:t>хэрхэн</a:t>
            </a:r>
            <a:r>
              <a:rPr lang="en-US" sz="1800" dirty="0">
                <a:latin typeface="Arial"/>
                <a:ea typeface="Arial"/>
                <a:cs typeface="Arial"/>
                <a:sym typeface="Arial"/>
              </a:rPr>
              <a:t> </a:t>
            </a:r>
            <a:r>
              <a:rPr lang="en-US" sz="1800" dirty="0" err="1">
                <a:latin typeface="Arial"/>
                <a:ea typeface="Arial"/>
                <a:cs typeface="Arial"/>
                <a:sym typeface="Arial"/>
              </a:rPr>
              <a:t>хөгжүүлэх</a:t>
            </a:r>
            <a:r>
              <a:rPr lang="en-US" sz="1800" dirty="0">
                <a:latin typeface="Arial"/>
                <a:ea typeface="Arial"/>
                <a:cs typeface="Arial"/>
                <a:sym typeface="Arial"/>
              </a:rPr>
              <a:t> </a:t>
            </a:r>
            <a:r>
              <a:rPr lang="en-US" sz="1800" dirty="0" err="1">
                <a:latin typeface="Arial"/>
                <a:ea typeface="Arial"/>
                <a:cs typeface="Arial"/>
                <a:sym typeface="Arial"/>
              </a:rPr>
              <a:t>ёстой</a:t>
            </a:r>
            <a:endParaRPr sz="1800" dirty="0"/>
          </a:p>
          <a:p>
            <a:pPr marL="171450" lvl="0" indent="-171450" algn="l" rtl="0">
              <a:lnSpc>
                <a:spcPct val="95000"/>
              </a:lnSpc>
              <a:spcBef>
                <a:spcPts val="1200"/>
              </a:spcBef>
              <a:spcAft>
                <a:spcPts val="0"/>
              </a:spcAft>
              <a:buSzPts val="2000"/>
              <a:buChar char="•"/>
            </a:pPr>
            <a:r>
              <a:rPr lang="en-US" sz="1800" dirty="0" err="1">
                <a:latin typeface="Arial"/>
                <a:ea typeface="Arial"/>
                <a:cs typeface="Arial"/>
                <a:sym typeface="Arial"/>
              </a:rPr>
              <a:t>Технологи</a:t>
            </a:r>
            <a:r>
              <a:rPr lang="en-US" sz="1800" dirty="0">
                <a:latin typeface="Arial"/>
                <a:ea typeface="Arial"/>
                <a:cs typeface="Arial"/>
                <a:sym typeface="Arial"/>
              </a:rPr>
              <a:t> </a:t>
            </a:r>
            <a:r>
              <a:rPr lang="en-US" sz="1800" dirty="0" err="1">
                <a:latin typeface="Arial"/>
                <a:ea typeface="Arial"/>
                <a:cs typeface="Arial"/>
                <a:sym typeface="Arial"/>
              </a:rPr>
              <a:t>нь</a:t>
            </a:r>
            <a:r>
              <a:rPr lang="en-US" sz="1800" dirty="0">
                <a:latin typeface="Arial"/>
                <a:ea typeface="Arial"/>
                <a:cs typeface="Arial"/>
                <a:sym typeface="Arial"/>
              </a:rPr>
              <a:t> </a:t>
            </a:r>
            <a:r>
              <a:rPr lang="en-US" sz="1800" dirty="0" err="1">
                <a:latin typeface="Arial"/>
                <a:ea typeface="Arial"/>
                <a:cs typeface="Arial"/>
                <a:sym typeface="Arial"/>
              </a:rPr>
              <a:t>бизнесийн</a:t>
            </a:r>
            <a:r>
              <a:rPr lang="en-US" sz="1800" dirty="0">
                <a:latin typeface="Arial"/>
                <a:ea typeface="Arial"/>
                <a:cs typeface="Arial"/>
                <a:sym typeface="Arial"/>
              </a:rPr>
              <a:t> </a:t>
            </a:r>
            <a:r>
              <a:rPr lang="en-US" sz="1800" dirty="0" err="1">
                <a:latin typeface="Arial"/>
                <a:ea typeface="Arial"/>
                <a:cs typeface="Arial"/>
                <a:sym typeface="Arial"/>
              </a:rPr>
              <a:t>уламжлалт</a:t>
            </a:r>
            <a:r>
              <a:rPr lang="en-US" sz="1800" dirty="0">
                <a:latin typeface="Arial"/>
                <a:ea typeface="Arial"/>
                <a:cs typeface="Arial"/>
                <a:sym typeface="Arial"/>
              </a:rPr>
              <a:t> </a:t>
            </a:r>
            <a:r>
              <a:rPr lang="en-US" sz="1800" dirty="0" err="1">
                <a:latin typeface="Arial"/>
                <a:ea typeface="Arial"/>
                <a:cs typeface="Arial"/>
                <a:sym typeface="Arial"/>
              </a:rPr>
              <a:t>хандлага</a:t>
            </a:r>
            <a:r>
              <a:rPr lang="en-US" sz="1800" dirty="0">
                <a:latin typeface="Arial"/>
                <a:ea typeface="Arial"/>
                <a:cs typeface="Arial"/>
                <a:sym typeface="Arial"/>
              </a:rPr>
              <a:t>, </a:t>
            </a:r>
            <a:r>
              <a:rPr lang="en-US" sz="1800" dirty="0" err="1">
                <a:latin typeface="Arial"/>
                <a:ea typeface="Arial"/>
                <a:cs typeface="Arial"/>
                <a:sym typeface="Arial"/>
              </a:rPr>
              <a:t>барилыг</a:t>
            </a:r>
            <a:r>
              <a:rPr lang="en-US" sz="1800" dirty="0">
                <a:latin typeface="Arial"/>
                <a:ea typeface="Arial"/>
                <a:cs typeface="Arial"/>
                <a:sym typeface="Arial"/>
              </a:rPr>
              <a:t> </a:t>
            </a:r>
            <a:r>
              <a:rPr lang="en-US" sz="1800" dirty="0" err="1">
                <a:latin typeface="Arial"/>
                <a:ea typeface="Arial"/>
                <a:cs typeface="Arial"/>
                <a:sym typeface="Arial"/>
              </a:rPr>
              <a:t>хэрхэн</a:t>
            </a:r>
            <a:r>
              <a:rPr lang="en-US" sz="1800" dirty="0">
                <a:latin typeface="Arial"/>
                <a:ea typeface="Arial"/>
                <a:cs typeface="Arial"/>
                <a:sym typeface="Arial"/>
              </a:rPr>
              <a:t> </a:t>
            </a:r>
            <a:r>
              <a:rPr lang="en-US" sz="1800" dirty="0" err="1">
                <a:latin typeface="Arial"/>
                <a:ea typeface="Arial"/>
                <a:cs typeface="Arial"/>
                <a:sym typeface="Arial"/>
              </a:rPr>
              <a:t>өөрчилж</a:t>
            </a:r>
            <a:r>
              <a:rPr lang="en-US" sz="1800" dirty="0">
                <a:latin typeface="Arial"/>
                <a:ea typeface="Arial"/>
                <a:cs typeface="Arial"/>
                <a:sym typeface="Arial"/>
              </a:rPr>
              <a:t> </a:t>
            </a:r>
            <a:r>
              <a:rPr lang="en-US" sz="1800" dirty="0" err="1">
                <a:latin typeface="Arial"/>
                <a:ea typeface="Arial"/>
                <a:cs typeface="Arial"/>
                <a:sym typeface="Arial"/>
              </a:rPr>
              <a:t>өрсөлдөөн</a:t>
            </a:r>
            <a:r>
              <a:rPr lang="en-US" sz="1800" dirty="0">
                <a:latin typeface="Arial"/>
                <a:ea typeface="Arial"/>
                <a:cs typeface="Arial"/>
                <a:sym typeface="Arial"/>
              </a:rPr>
              <a:t> </a:t>
            </a:r>
            <a:r>
              <a:rPr lang="en-US" sz="1800" dirty="0" err="1">
                <a:latin typeface="Arial"/>
                <a:ea typeface="Arial"/>
                <a:cs typeface="Arial"/>
                <a:sym typeface="Arial"/>
              </a:rPr>
              <a:t>хэрхэн</a:t>
            </a:r>
            <a:r>
              <a:rPr lang="en-US" sz="1800" dirty="0">
                <a:latin typeface="Arial"/>
                <a:ea typeface="Arial"/>
                <a:cs typeface="Arial"/>
                <a:sym typeface="Arial"/>
              </a:rPr>
              <a:t> </a:t>
            </a:r>
            <a:r>
              <a:rPr lang="en-US" sz="1800" dirty="0" err="1">
                <a:latin typeface="Arial"/>
                <a:ea typeface="Arial"/>
                <a:cs typeface="Arial"/>
                <a:sym typeface="Arial"/>
              </a:rPr>
              <a:t>өрнөх</a:t>
            </a:r>
            <a:r>
              <a:rPr lang="en-US" sz="1800" dirty="0">
                <a:latin typeface="Arial"/>
                <a:ea typeface="Arial"/>
                <a:cs typeface="Arial"/>
                <a:sym typeface="Arial"/>
              </a:rPr>
              <a:t> </a:t>
            </a:r>
            <a:r>
              <a:rPr lang="en-US" sz="1800" dirty="0" err="1">
                <a:latin typeface="Arial"/>
                <a:ea typeface="Arial"/>
                <a:cs typeface="Arial"/>
                <a:sym typeface="Arial"/>
              </a:rPr>
              <a:t>болсон</a:t>
            </a:r>
            <a:r>
              <a:rPr lang="en-US" sz="1800" dirty="0">
                <a:latin typeface="Arial"/>
                <a:ea typeface="Arial"/>
                <a:cs typeface="Arial"/>
                <a:sym typeface="Arial"/>
              </a:rPr>
              <a:t> </a:t>
            </a:r>
            <a:endParaRPr sz="1800" dirty="0"/>
          </a:p>
          <a:p>
            <a:pPr marL="171450" lvl="0" indent="-171450" algn="l" rtl="0">
              <a:lnSpc>
                <a:spcPct val="95000"/>
              </a:lnSpc>
              <a:spcBef>
                <a:spcPts val="1200"/>
              </a:spcBef>
              <a:spcAft>
                <a:spcPts val="0"/>
              </a:spcAft>
              <a:buSzPts val="2000"/>
              <a:buChar char="•"/>
            </a:pPr>
            <a:r>
              <a:rPr lang="en-US" sz="1800" dirty="0" err="1">
                <a:latin typeface="Arial"/>
                <a:ea typeface="Arial"/>
                <a:cs typeface="Arial"/>
                <a:sym typeface="Arial"/>
              </a:rPr>
              <a:t>Өгөгдлийг</a:t>
            </a:r>
            <a:r>
              <a:rPr lang="en-US" sz="1800" dirty="0">
                <a:latin typeface="Arial"/>
                <a:ea typeface="Arial"/>
                <a:cs typeface="Arial"/>
                <a:sym typeface="Arial"/>
              </a:rPr>
              <a:t> </a:t>
            </a:r>
            <a:r>
              <a:rPr lang="en-US" sz="1800" dirty="0" err="1">
                <a:latin typeface="Arial"/>
                <a:ea typeface="Arial"/>
                <a:cs typeface="Arial"/>
                <a:sym typeface="Arial"/>
              </a:rPr>
              <a:t>үнэ</a:t>
            </a:r>
            <a:r>
              <a:rPr lang="en-US" sz="1800" dirty="0">
                <a:latin typeface="Arial"/>
                <a:ea typeface="Arial"/>
                <a:cs typeface="Arial"/>
                <a:sym typeface="Arial"/>
              </a:rPr>
              <a:t> </a:t>
            </a:r>
            <a:r>
              <a:rPr lang="en-US" sz="1800" dirty="0" err="1">
                <a:latin typeface="Arial"/>
                <a:ea typeface="Arial"/>
                <a:cs typeface="Arial"/>
                <a:sym typeface="Arial"/>
              </a:rPr>
              <a:t>цэнэтэй</a:t>
            </a:r>
            <a:r>
              <a:rPr lang="en-US" sz="1800" dirty="0">
                <a:latin typeface="Arial"/>
                <a:ea typeface="Arial"/>
                <a:cs typeface="Arial"/>
                <a:sym typeface="Arial"/>
              </a:rPr>
              <a:t> </a:t>
            </a:r>
            <a:r>
              <a:rPr lang="en-US" sz="1800" dirty="0" err="1">
                <a:latin typeface="Arial"/>
                <a:ea typeface="Arial"/>
                <a:cs typeface="Arial"/>
                <a:sym typeface="Arial"/>
              </a:rPr>
              <a:t>мэдээлэл</a:t>
            </a:r>
            <a:r>
              <a:rPr lang="en-US" sz="1800" dirty="0">
                <a:latin typeface="Arial"/>
                <a:ea typeface="Arial"/>
                <a:cs typeface="Arial"/>
                <a:sym typeface="Arial"/>
              </a:rPr>
              <a:t> </a:t>
            </a:r>
            <a:r>
              <a:rPr lang="en-US" sz="1800" dirty="0" err="1">
                <a:latin typeface="Arial"/>
                <a:ea typeface="Arial"/>
                <a:cs typeface="Arial"/>
                <a:sym typeface="Arial"/>
              </a:rPr>
              <a:t>болгон</a:t>
            </a:r>
            <a:r>
              <a:rPr lang="en-US" sz="1800" dirty="0">
                <a:latin typeface="Arial"/>
                <a:ea typeface="Arial"/>
                <a:cs typeface="Arial"/>
                <a:sym typeface="Arial"/>
              </a:rPr>
              <a:t> </a:t>
            </a:r>
            <a:r>
              <a:rPr lang="en-US" sz="1800" dirty="0" err="1">
                <a:latin typeface="Arial"/>
                <a:ea typeface="Arial"/>
                <a:cs typeface="Arial"/>
                <a:sym typeface="Arial"/>
              </a:rPr>
              <a:t>боловсруулах</a:t>
            </a:r>
            <a:r>
              <a:rPr lang="en-US" sz="1800" dirty="0">
                <a:latin typeface="Arial"/>
                <a:ea typeface="Arial"/>
                <a:cs typeface="Arial"/>
                <a:sym typeface="Arial"/>
              </a:rPr>
              <a:t> </a:t>
            </a:r>
            <a:r>
              <a:rPr lang="en-US" sz="1800" dirty="0" err="1">
                <a:latin typeface="Arial"/>
                <a:ea typeface="Arial"/>
                <a:cs typeface="Arial"/>
                <a:sym typeface="Arial"/>
              </a:rPr>
              <a:t>нь</a:t>
            </a:r>
            <a:r>
              <a:rPr lang="en-US" sz="1800" dirty="0">
                <a:latin typeface="Arial"/>
                <a:ea typeface="Arial"/>
                <a:cs typeface="Arial"/>
                <a:sym typeface="Arial"/>
              </a:rPr>
              <a:t> </a:t>
            </a:r>
            <a:r>
              <a:rPr lang="en-US" sz="1800" dirty="0" err="1">
                <a:latin typeface="Arial"/>
                <a:ea typeface="Arial"/>
                <a:cs typeface="Arial"/>
                <a:sym typeface="Arial"/>
              </a:rPr>
              <a:t>мэдээллийн</a:t>
            </a:r>
            <a:r>
              <a:rPr lang="en-US" sz="1800" dirty="0">
                <a:latin typeface="Arial"/>
                <a:ea typeface="Arial"/>
                <a:cs typeface="Arial"/>
                <a:sym typeface="Arial"/>
              </a:rPr>
              <a:t> </a:t>
            </a:r>
            <a:r>
              <a:rPr lang="en-US" sz="1800" dirty="0" err="1">
                <a:latin typeface="Arial"/>
                <a:ea typeface="Arial"/>
                <a:cs typeface="Arial"/>
                <a:sym typeface="Arial"/>
              </a:rPr>
              <a:t>системийн</a:t>
            </a:r>
            <a:r>
              <a:rPr lang="en-US" sz="1800" dirty="0">
                <a:latin typeface="Arial"/>
                <a:ea typeface="Arial"/>
                <a:cs typeface="Arial"/>
                <a:sym typeface="Arial"/>
              </a:rPr>
              <a:t> </a:t>
            </a:r>
            <a:r>
              <a:rPr lang="en-US" sz="1800" dirty="0" err="1">
                <a:latin typeface="Arial"/>
                <a:ea typeface="Arial"/>
                <a:cs typeface="Arial"/>
                <a:sym typeface="Arial"/>
              </a:rPr>
              <a:t>хамгийн</a:t>
            </a:r>
            <a:r>
              <a:rPr lang="en-US" sz="1800" dirty="0">
                <a:latin typeface="Arial"/>
                <a:ea typeface="Arial"/>
                <a:cs typeface="Arial"/>
                <a:sym typeface="Arial"/>
              </a:rPr>
              <a:t> </a:t>
            </a:r>
            <a:r>
              <a:rPr lang="en-US" sz="1800" dirty="0" err="1">
                <a:latin typeface="Arial"/>
                <a:ea typeface="Arial"/>
                <a:cs typeface="Arial"/>
                <a:sym typeface="Arial"/>
              </a:rPr>
              <a:t>гол</a:t>
            </a:r>
            <a:r>
              <a:rPr lang="en-US" sz="1800" dirty="0">
                <a:latin typeface="Arial"/>
                <a:ea typeface="Arial"/>
                <a:cs typeface="Arial"/>
                <a:sym typeface="Arial"/>
              </a:rPr>
              <a:t> </a:t>
            </a:r>
            <a:r>
              <a:rPr lang="en-US" sz="1800" dirty="0" err="1">
                <a:latin typeface="Arial"/>
                <a:ea typeface="Arial"/>
                <a:cs typeface="Arial"/>
                <a:sym typeface="Arial"/>
              </a:rPr>
              <a:t>зорилго</a:t>
            </a:r>
            <a:endParaRPr sz="1800" dirty="0"/>
          </a:p>
          <a:p>
            <a:pPr marL="171450" lvl="0" indent="-171450" algn="l" rtl="0">
              <a:lnSpc>
                <a:spcPct val="95000"/>
              </a:lnSpc>
              <a:spcBef>
                <a:spcPts val="1200"/>
              </a:spcBef>
              <a:spcAft>
                <a:spcPts val="0"/>
              </a:spcAft>
              <a:buSzPts val="2000"/>
              <a:buChar char="•"/>
            </a:pPr>
            <a:r>
              <a:rPr lang="en-US" sz="1800" dirty="0" err="1">
                <a:latin typeface="Arial"/>
                <a:ea typeface="Arial"/>
                <a:cs typeface="Arial"/>
                <a:sym typeface="Arial"/>
              </a:rPr>
              <a:t>Мэдээллийг</a:t>
            </a:r>
            <a:r>
              <a:rPr lang="en-US" sz="1800" dirty="0">
                <a:latin typeface="Arial"/>
                <a:ea typeface="Arial"/>
                <a:cs typeface="Arial"/>
                <a:sym typeface="Arial"/>
              </a:rPr>
              <a:t> </a:t>
            </a:r>
            <a:r>
              <a:rPr lang="en-US" sz="1800" dirty="0" err="1">
                <a:latin typeface="Arial"/>
                <a:ea typeface="Arial"/>
                <a:cs typeface="Arial"/>
                <a:sym typeface="Arial"/>
              </a:rPr>
              <a:t>боловсруулах</a:t>
            </a:r>
            <a:r>
              <a:rPr lang="en-US" sz="1800" dirty="0">
                <a:latin typeface="Arial"/>
                <a:ea typeface="Arial"/>
                <a:cs typeface="Arial"/>
                <a:sym typeface="Arial"/>
              </a:rPr>
              <a:t> </a:t>
            </a:r>
            <a:r>
              <a:rPr lang="en-US" sz="1800" dirty="0" err="1">
                <a:latin typeface="Arial"/>
                <a:ea typeface="Arial"/>
                <a:cs typeface="Arial"/>
                <a:sym typeface="Arial"/>
              </a:rPr>
              <a:t>зорилгоо</a:t>
            </a:r>
            <a:r>
              <a:rPr lang="en-US" sz="1800" dirty="0">
                <a:latin typeface="Arial"/>
                <a:ea typeface="Arial"/>
                <a:cs typeface="Arial"/>
                <a:sym typeface="Arial"/>
              </a:rPr>
              <a:t> </a:t>
            </a:r>
            <a:r>
              <a:rPr lang="en-US" sz="1800" dirty="0" err="1">
                <a:latin typeface="Arial"/>
                <a:ea typeface="Arial"/>
                <a:cs typeface="Arial"/>
                <a:sym typeface="Arial"/>
              </a:rPr>
              <a:t>үр</a:t>
            </a:r>
            <a:r>
              <a:rPr lang="en-US" sz="1800" dirty="0">
                <a:latin typeface="Arial"/>
                <a:ea typeface="Arial"/>
                <a:cs typeface="Arial"/>
                <a:sym typeface="Arial"/>
              </a:rPr>
              <a:t> </a:t>
            </a:r>
            <a:r>
              <a:rPr lang="en-US" sz="1800" dirty="0" err="1">
                <a:latin typeface="Arial"/>
                <a:ea typeface="Arial"/>
                <a:cs typeface="Arial"/>
                <a:sym typeface="Arial"/>
              </a:rPr>
              <a:t>ашигтай</a:t>
            </a:r>
            <a:r>
              <a:rPr lang="en-US" sz="1800" dirty="0">
                <a:latin typeface="Arial"/>
                <a:ea typeface="Arial"/>
                <a:cs typeface="Arial"/>
                <a:sym typeface="Arial"/>
              </a:rPr>
              <a:t> </a:t>
            </a:r>
            <a:r>
              <a:rPr lang="en-US" sz="1800" dirty="0" err="1">
                <a:latin typeface="Arial"/>
                <a:ea typeface="Arial"/>
                <a:cs typeface="Arial"/>
                <a:sym typeface="Arial"/>
              </a:rPr>
              <a:t>зохион</a:t>
            </a:r>
            <a:r>
              <a:rPr lang="en-US" sz="1800" dirty="0">
                <a:latin typeface="Arial"/>
                <a:ea typeface="Arial"/>
                <a:cs typeface="Arial"/>
                <a:sym typeface="Arial"/>
              </a:rPr>
              <a:t> </a:t>
            </a:r>
            <a:r>
              <a:rPr lang="en-US" sz="1800" dirty="0" err="1">
                <a:latin typeface="Arial"/>
                <a:ea typeface="Arial"/>
                <a:cs typeface="Arial"/>
                <a:sym typeface="Arial"/>
              </a:rPr>
              <a:t>байгуулахад</a:t>
            </a:r>
            <a:r>
              <a:rPr lang="en-US" sz="1800" dirty="0">
                <a:latin typeface="Arial"/>
                <a:ea typeface="Arial"/>
                <a:cs typeface="Arial"/>
                <a:sym typeface="Arial"/>
              </a:rPr>
              <a:t> </a:t>
            </a:r>
            <a:r>
              <a:rPr lang="en-US" sz="1800" dirty="0" err="1">
                <a:latin typeface="Arial"/>
                <a:ea typeface="Arial"/>
                <a:cs typeface="Arial"/>
                <a:sym typeface="Arial"/>
              </a:rPr>
              <a:t>компьютерт</a:t>
            </a:r>
            <a:r>
              <a:rPr lang="en-US" sz="1800" dirty="0">
                <a:latin typeface="Arial"/>
                <a:ea typeface="Arial"/>
                <a:cs typeface="Arial"/>
                <a:sym typeface="Arial"/>
              </a:rPr>
              <a:t> </a:t>
            </a:r>
            <a:r>
              <a:rPr lang="en-US" sz="1800" dirty="0" err="1">
                <a:latin typeface="Arial"/>
                <a:ea typeface="Arial"/>
                <a:cs typeface="Arial"/>
                <a:sym typeface="Arial"/>
              </a:rPr>
              <a:t>суурилсан</a:t>
            </a:r>
            <a:r>
              <a:rPr lang="en-US" sz="1800" dirty="0">
                <a:latin typeface="Arial"/>
                <a:ea typeface="Arial"/>
                <a:cs typeface="Arial"/>
                <a:sym typeface="Arial"/>
              </a:rPr>
              <a:t> </a:t>
            </a:r>
            <a:r>
              <a:rPr lang="en-US" sz="1800" dirty="0" err="1">
                <a:latin typeface="Arial"/>
                <a:ea typeface="Arial"/>
                <a:cs typeface="Arial"/>
                <a:sym typeface="Arial"/>
              </a:rPr>
              <a:t>мэдээллийн</a:t>
            </a:r>
            <a:r>
              <a:rPr lang="en-US" sz="1800" dirty="0">
                <a:latin typeface="Arial"/>
                <a:ea typeface="Arial"/>
                <a:cs typeface="Arial"/>
                <a:sym typeface="Arial"/>
              </a:rPr>
              <a:t> </a:t>
            </a:r>
            <a:r>
              <a:rPr lang="en-US" sz="1800" dirty="0" err="1">
                <a:latin typeface="Arial"/>
                <a:ea typeface="Arial"/>
                <a:cs typeface="Arial"/>
                <a:sym typeface="Arial"/>
              </a:rPr>
              <a:t>систем</a:t>
            </a:r>
            <a:r>
              <a:rPr lang="en-US" sz="1800" dirty="0">
                <a:latin typeface="Arial"/>
                <a:ea typeface="Arial"/>
                <a:cs typeface="Arial"/>
                <a:sym typeface="Arial"/>
              </a:rPr>
              <a:t> </a:t>
            </a:r>
            <a:r>
              <a:rPr lang="en-US" sz="1800" dirty="0" err="1">
                <a:latin typeface="Arial"/>
                <a:ea typeface="Arial"/>
                <a:cs typeface="Arial"/>
                <a:sym typeface="Arial"/>
              </a:rPr>
              <a:t>хамгийн</a:t>
            </a:r>
            <a:r>
              <a:rPr lang="en-US" sz="1800" dirty="0">
                <a:latin typeface="Arial"/>
                <a:ea typeface="Arial"/>
                <a:cs typeface="Arial"/>
                <a:sym typeface="Arial"/>
              </a:rPr>
              <a:t> </a:t>
            </a:r>
            <a:r>
              <a:rPr lang="en-US" sz="1800" dirty="0" err="1">
                <a:latin typeface="Arial"/>
                <a:ea typeface="Arial"/>
                <a:cs typeface="Arial"/>
                <a:sym typeface="Arial"/>
              </a:rPr>
              <a:t>тохиромжтой</a:t>
            </a:r>
            <a:endParaRPr sz="1800" dirty="0"/>
          </a:p>
          <a:p>
            <a:pPr marL="171450" lvl="0" indent="-171450" algn="l" rtl="0">
              <a:lnSpc>
                <a:spcPct val="95000"/>
              </a:lnSpc>
              <a:spcBef>
                <a:spcPts val="1200"/>
              </a:spcBef>
              <a:spcAft>
                <a:spcPts val="0"/>
              </a:spcAft>
              <a:buSzPts val="2000"/>
              <a:buChar char="•"/>
            </a:pPr>
            <a:r>
              <a:rPr lang="en-US" sz="1800" dirty="0" err="1">
                <a:latin typeface="Arial"/>
                <a:ea typeface="Arial"/>
                <a:cs typeface="Arial"/>
                <a:sym typeface="Arial"/>
              </a:rPr>
              <a:t>Техник</a:t>
            </a:r>
            <a:r>
              <a:rPr lang="en-US" sz="1800" dirty="0">
                <a:latin typeface="Arial"/>
                <a:ea typeface="Arial"/>
                <a:cs typeface="Arial"/>
                <a:sym typeface="Arial"/>
              </a:rPr>
              <a:t> </a:t>
            </a:r>
            <a:r>
              <a:rPr lang="en-US" sz="1800" dirty="0" err="1">
                <a:latin typeface="Arial"/>
                <a:ea typeface="Arial"/>
                <a:cs typeface="Arial"/>
                <a:sym typeface="Arial"/>
              </a:rPr>
              <a:t>хангамж</a:t>
            </a:r>
            <a:r>
              <a:rPr lang="en-US" sz="1800" dirty="0">
                <a:latin typeface="Arial"/>
                <a:ea typeface="Arial"/>
                <a:cs typeface="Arial"/>
                <a:sym typeface="Arial"/>
              </a:rPr>
              <a:t>, </a:t>
            </a:r>
            <a:r>
              <a:rPr lang="en-US" sz="1800" dirty="0" err="1">
                <a:latin typeface="Arial"/>
                <a:ea typeface="Arial"/>
                <a:cs typeface="Arial"/>
                <a:sym typeface="Arial"/>
              </a:rPr>
              <a:t>програм</a:t>
            </a:r>
            <a:r>
              <a:rPr lang="en-US" sz="1800" dirty="0">
                <a:latin typeface="Arial"/>
                <a:ea typeface="Arial"/>
                <a:cs typeface="Arial"/>
                <a:sym typeface="Arial"/>
              </a:rPr>
              <a:t> </a:t>
            </a:r>
            <a:r>
              <a:rPr lang="en-US" sz="1800" dirty="0" err="1">
                <a:latin typeface="Arial"/>
                <a:ea typeface="Arial"/>
                <a:cs typeface="Arial"/>
                <a:sym typeface="Arial"/>
              </a:rPr>
              <a:t>хангамж</a:t>
            </a:r>
            <a:r>
              <a:rPr lang="en-US" sz="1800" dirty="0">
                <a:latin typeface="Arial"/>
                <a:ea typeface="Arial"/>
                <a:cs typeface="Arial"/>
                <a:sym typeface="Arial"/>
              </a:rPr>
              <a:t>, </a:t>
            </a:r>
            <a:r>
              <a:rPr lang="en-US" sz="1800" dirty="0" err="1">
                <a:latin typeface="Arial"/>
                <a:ea typeface="Arial"/>
                <a:cs typeface="Arial"/>
                <a:sym typeface="Arial"/>
              </a:rPr>
              <a:t>өгөгдлийн</a:t>
            </a:r>
            <a:r>
              <a:rPr lang="en-US" sz="1800" dirty="0">
                <a:latin typeface="Arial"/>
                <a:ea typeface="Arial"/>
                <a:cs typeface="Arial"/>
                <a:sym typeface="Arial"/>
              </a:rPr>
              <a:t> </a:t>
            </a:r>
            <a:r>
              <a:rPr lang="en-US" sz="1800" dirty="0" err="1">
                <a:latin typeface="Arial"/>
                <a:ea typeface="Arial"/>
                <a:cs typeface="Arial"/>
                <a:sym typeface="Arial"/>
              </a:rPr>
              <a:t>сан</a:t>
            </a:r>
            <a:r>
              <a:rPr lang="en-US" sz="1800" dirty="0">
                <a:latin typeface="Arial"/>
                <a:ea typeface="Arial"/>
                <a:cs typeface="Arial"/>
                <a:sym typeface="Arial"/>
              </a:rPr>
              <a:t>, </a:t>
            </a:r>
            <a:r>
              <a:rPr lang="en-US" sz="1800" dirty="0" err="1">
                <a:latin typeface="Arial"/>
                <a:ea typeface="Arial"/>
                <a:cs typeface="Arial"/>
                <a:sym typeface="Arial"/>
              </a:rPr>
              <a:t>сүлжээний</a:t>
            </a:r>
            <a:r>
              <a:rPr lang="en-US" sz="1800" dirty="0">
                <a:latin typeface="Arial"/>
                <a:ea typeface="Arial"/>
                <a:cs typeface="Arial"/>
                <a:sym typeface="Arial"/>
              </a:rPr>
              <a:t> </a:t>
            </a:r>
            <a:r>
              <a:rPr lang="en-US" sz="1800" dirty="0" err="1">
                <a:latin typeface="Arial"/>
                <a:ea typeface="Arial"/>
                <a:cs typeface="Arial"/>
                <a:sym typeface="Arial"/>
              </a:rPr>
              <a:t>технологиудыг</a:t>
            </a:r>
            <a:r>
              <a:rPr lang="en-US" sz="1800" dirty="0">
                <a:latin typeface="Arial"/>
                <a:ea typeface="Arial"/>
                <a:cs typeface="Arial"/>
                <a:sym typeface="Arial"/>
              </a:rPr>
              <a:t> </a:t>
            </a:r>
            <a:r>
              <a:rPr lang="en-US" sz="1800" dirty="0" err="1">
                <a:latin typeface="Arial"/>
                <a:ea typeface="Arial"/>
                <a:cs typeface="Arial"/>
                <a:sym typeface="Arial"/>
              </a:rPr>
              <a:t>тодорхой</a:t>
            </a:r>
            <a:r>
              <a:rPr lang="en-US" sz="1800" dirty="0">
                <a:latin typeface="Arial"/>
                <a:ea typeface="Arial"/>
                <a:cs typeface="Arial"/>
                <a:sym typeface="Arial"/>
              </a:rPr>
              <a:t> </a:t>
            </a:r>
            <a:r>
              <a:rPr lang="en-US" sz="1800" dirty="0" err="1">
                <a:latin typeface="Arial"/>
                <a:ea typeface="Arial"/>
                <a:cs typeface="Arial"/>
                <a:sym typeface="Arial"/>
              </a:rPr>
              <a:t>дүрэм</a:t>
            </a:r>
            <a:r>
              <a:rPr lang="en-US" sz="1800" dirty="0">
                <a:latin typeface="Arial"/>
                <a:ea typeface="Arial"/>
                <a:cs typeface="Arial"/>
                <a:sym typeface="Arial"/>
              </a:rPr>
              <a:t> </a:t>
            </a:r>
            <a:r>
              <a:rPr lang="en-US" sz="1800" dirty="0" err="1">
                <a:latin typeface="Arial"/>
                <a:ea typeface="Arial"/>
                <a:cs typeface="Arial"/>
                <a:sym typeface="Arial"/>
              </a:rPr>
              <a:t>журмын</a:t>
            </a:r>
            <a:r>
              <a:rPr lang="en-US" sz="1800" dirty="0">
                <a:latin typeface="Arial"/>
                <a:ea typeface="Arial"/>
                <a:cs typeface="Arial"/>
                <a:sym typeface="Arial"/>
              </a:rPr>
              <a:t> </a:t>
            </a:r>
            <a:r>
              <a:rPr lang="en-US" sz="1800" dirty="0" err="1">
                <a:latin typeface="Arial"/>
                <a:ea typeface="Arial"/>
                <a:cs typeface="Arial"/>
                <a:sym typeface="Arial"/>
              </a:rPr>
              <a:t>хүрээнд</a:t>
            </a:r>
            <a:r>
              <a:rPr lang="en-US" sz="1800" dirty="0">
                <a:latin typeface="Arial"/>
                <a:ea typeface="Arial"/>
                <a:cs typeface="Arial"/>
                <a:sym typeface="Arial"/>
              </a:rPr>
              <a:t> </a:t>
            </a:r>
            <a:r>
              <a:rPr lang="en-US" sz="1800" dirty="0" err="1">
                <a:latin typeface="Arial"/>
                <a:ea typeface="Arial"/>
                <a:cs typeface="Arial"/>
                <a:sym typeface="Arial"/>
              </a:rPr>
              <a:t>зохион</a:t>
            </a:r>
            <a:r>
              <a:rPr lang="en-US" sz="1800" dirty="0">
                <a:latin typeface="Arial"/>
                <a:ea typeface="Arial"/>
                <a:cs typeface="Arial"/>
                <a:sym typeface="Arial"/>
              </a:rPr>
              <a:t> </a:t>
            </a:r>
            <a:r>
              <a:rPr lang="en-US" sz="1800" dirty="0" err="1">
                <a:latin typeface="Arial"/>
                <a:ea typeface="Arial"/>
                <a:cs typeface="Arial"/>
                <a:sym typeface="Arial"/>
              </a:rPr>
              <a:t>байгуулж</a:t>
            </a:r>
            <a:r>
              <a:rPr lang="en-US" sz="1800" dirty="0">
                <a:latin typeface="Arial"/>
                <a:ea typeface="Arial"/>
                <a:cs typeface="Arial"/>
                <a:sym typeface="Arial"/>
              </a:rPr>
              <a:t> </a:t>
            </a:r>
            <a:r>
              <a:rPr lang="en-US" sz="1800" dirty="0" err="1">
                <a:latin typeface="Arial"/>
                <a:ea typeface="Arial"/>
                <a:cs typeface="Arial"/>
                <a:sym typeface="Arial"/>
              </a:rPr>
              <a:t>хүмүүст</a:t>
            </a:r>
            <a:r>
              <a:rPr lang="en-US" sz="1800" dirty="0">
                <a:latin typeface="Arial"/>
                <a:ea typeface="Arial"/>
                <a:cs typeface="Arial"/>
                <a:sym typeface="Arial"/>
              </a:rPr>
              <a:t> </a:t>
            </a:r>
            <a:r>
              <a:rPr lang="en-US" sz="1800" dirty="0" err="1">
                <a:latin typeface="Arial"/>
                <a:ea typeface="Arial"/>
                <a:cs typeface="Arial"/>
                <a:sym typeface="Arial"/>
              </a:rPr>
              <a:t>хэрэглэдэхүйц</a:t>
            </a:r>
            <a:r>
              <a:rPr lang="en-US" sz="1800" dirty="0">
                <a:latin typeface="Arial"/>
                <a:ea typeface="Arial"/>
                <a:cs typeface="Arial"/>
                <a:sym typeface="Arial"/>
              </a:rPr>
              <a:t> </a:t>
            </a:r>
            <a:r>
              <a:rPr lang="en-US" sz="1800" dirty="0" err="1">
                <a:latin typeface="Arial"/>
                <a:ea typeface="Arial"/>
                <a:cs typeface="Arial"/>
                <a:sym typeface="Arial"/>
              </a:rPr>
              <a:t>мэдээлэл</a:t>
            </a:r>
            <a:r>
              <a:rPr lang="en-US" sz="1800" dirty="0">
                <a:latin typeface="Arial"/>
                <a:ea typeface="Arial"/>
                <a:cs typeface="Arial"/>
                <a:sym typeface="Arial"/>
              </a:rPr>
              <a:t> </a:t>
            </a:r>
            <a:r>
              <a:rPr lang="en-US" sz="1800" dirty="0" err="1">
                <a:latin typeface="Arial"/>
                <a:ea typeface="Arial"/>
                <a:cs typeface="Arial"/>
                <a:sym typeface="Arial"/>
              </a:rPr>
              <a:t>боловсруулдаг</a:t>
            </a:r>
            <a:r>
              <a:rPr lang="en-US" sz="1800" dirty="0">
                <a:latin typeface="Arial"/>
                <a:ea typeface="Arial"/>
                <a:cs typeface="Arial"/>
                <a:sym typeface="Arial"/>
              </a:rPr>
              <a:t> </a:t>
            </a:r>
            <a:r>
              <a:rPr lang="en-US" sz="1800" dirty="0" err="1">
                <a:latin typeface="Arial"/>
                <a:ea typeface="Arial"/>
                <a:cs typeface="Arial"/>
                <a:sym typeface="Arial"/>
              </a:rPr>
              <a:t>нэгдэл</a:t>
            </a:r>
            <a:r>
              <a:rPr lang="en-US" sz="1800" dirty="0">
                <a:latin typeface="Arial"/>
                <a:ea typeface="Arial"/>
                <a:cs typeface="Arial"/>
                <a:sym typeface="Arial"/>
              </a:rPr>
              <a:t> </a:t>
            </a:r>
            <a:r>
              <a:rPr lang="en-US" sz="1800" dirty="0" err="1">
                <a:latin typeface="Arial"/>
                <a:ea typeface="Arial"/>
                <a:cs typeface="Arial"/>
                <a:sym typeface="Arial"/>
              </a:rPr>
              <a:t>бол</a:t>
            </a:r>
            <a:r>
              <a:rPr lang="en-US" sz="1800" dirty="0">
                <a:latin typeface="Arial"/>
                <a:ea typeface="Arial"/>
                <a:cs typeface="Arial"/>
                <a:sym typeface="Arial"/>
              </a:rPr>
              <a:t> </a:t>
            </a:r>
            <a:r>
              <a:rPr lang="en-US" sz="1800" dirty="0" err="1">
                <a:latin typeface="Arial"/>
                <a:ea typeface="Arial"/>
                <a:cs typeface="Arial"/>
                <a:sym typeface="Arial"/>
              </a:rPr>
              <a:t>мэдээллийн</a:t>
            </a:r>
            <a:r>
              <a:rPr lang="en-US" sz="1800" dirty="0">
                <a:latin typeface="Arial"/>
                <a:ea typeface="Arial"/>
                <a:cs typeface="Arial"/>
                <a:sym typeface="Arial"/>
              </a:rPr>
              <a:t> </a:t>
            </a:r>
            <a:r>
              <a:rPr lang="en-US" sz="1800" dirty="0" err="1">
                <a:latin typeface="Arial"/>
                <a:ea typeface="Arial"/>
                <a:cs typeface="Arial"/>
                <a:sym typeface="Arial"/>
              </a:rPr>
              <a:t>систем</a:t>
            </a:r>
            <a:r>
              <a:rPr lang="en-US" sz="1800" dirty="0">
                <a:latin typeface="Arial"/>
                <a:ea typeface="Arial"/>
                <a:cs typeface="Arial"/>
                <a:sym typeface="Arial"/>
              </a:rPr>
              <a:t> </a:t>
            </a:r>
            <a:r>
              <a:rPr lang="en-US" sz="1800" dirty="0" err="1">
                <a:latin typeface="Arial"/>
                <a:ea typeface="Arial"/>
                <a:cs typeface="Arial"/>
                <a:sym typeface="Arial"/>
              </a:rPr>
              <a:t>юм</a:t>
            </a:r>
            <a:r>
              <a:rPr lang="en-US" sz="1800" dirty="0">
                <a:latin typeface="Arial"/>
                <a:ea typeface="Arial"/>
                <a:cs typeface="Arial"/>
                <a:sym typeface="Arial"/>
              </a:rPr>
              <a:t>.</a:t>
            </a:r>
            <a:endParaRPr sz="1800" dirty="0"/>
          </a:p>
          <a:p>
            <a:pPr marL="171450" lvl="0" indent="-171450" algn="l" rtl="0">
              <a:lnSpc>
                <a:spcPct val="95000"/>
              </a:lnSpc>
              <a:spcBef>
                <a:spcPts val="1200"/>
              </a:spcBef>
              <a:spcAft>
                <a:spcPts val="0"/>
              </a:spcAft>
              <a:buSzPts val="2000"/>
              <a:buChar char="•"/>
            </a:pPr>
            <a:r>
              <a:rPr lang="en-US" sz="1800" dirty="0" err="1">
                <a:latin typeface="Arial"/>
                <a:ea typeface="Arial"/>
                <a:cs typeface="Arial"/>
                <a:sym typeface="Arial"/>
              </a:rPr>
              <a:t>Байгууллагын</a:t>
            </a:r>
            <a:r>
              <a:rPr lang="en-US" sz="1800" dirty="0">
                <a:latin typeface="Arial"/>
                <a:ea typeface="Arial"/>
                <a:cs typeface="Arial"/>
                <a:sym typeface="Arial"/>
              </a:rPr>
              <a:t> </a:t>
            </a:r>
            <a:r>
              <a:rPr lang="en-US" sz="1800" dirty="0" err="1">
                <a:latin typeface="Arial"/>
                <a:ea typeface="Arial"/>
                <a:cs typeface="Arial"/>
                <a:sym typeface="Arial"/>
              </a:rPr>
              <a:t>үйл</a:t>
            </a:r>
            <a:r>
              <a:rPr lang="en-US" sz="1800" dirty="0">
                <a:latin typeface="Arial"/>
                <a:ea typeface="Arial"/>
                <a:cs typeface="Arial"/>
                <a:sym typeface="Arial"/>
              </a:rPr>
              <a:t> </a:t>
            </a:r>
            <a:r>
              <a:rPr lang="en-US" sz="1800" dirty="0" err="1">
                <a:latin typeface="Arial"/>
                <a:ea typeface="Arial"/>
                <a:cs typeface="Arial"/>
                <a:sym typeface="Arial"/>
              </a:rPr>
              <a:t>ажиллагааг</a:t>
            </a:r>
            <a:r>
              <a:rPr lang="en-US" sz="1800" dirty="0">
                <a:latin typeface="Arial"/>
                <a:ea typeface="Arial"/>
                <a:cs typeface="Arial"/>
                <a:sym typeface="Arial"/>
              </a:rPr>
              <a:t> </a:t>
            </a:r>
            <a:r>
              <a:rPr lang="en-US" sz="1800" dirty="0" err="1">
                <a:latin typeface="Arial"/>
                <a:ea typeface="Arial"/>
                <a:cs typeface="Arial"/>
                <a:sym typeface="Arial"/>
              </a:rPr>
              <a:t>дэмждэг</a:t>
            </a:r>
            <a:r>
              <a:rPr lang="en-US" sz="1800" dirty="0">
                <a:latin typeface="Arial"/>
                <a:ea typeface="Arial"/>
                <a:cs typeface="Arial"/>
                <a:sym typeface="Arial"/>
              </a:rPr>
              <a:t> </a:t>
            </a:r>
            <a:r>
              <a:rPr lang="en-US" sz="1800" dirty="0" err="1">
                <a:latin typeface="Arial"/>
                <a:ea typeface="Arial"/>
                <a:cs typeface="Arial"/>
                <a:sym typeface="Arial"/>
              </a:rPr>
              <a:t>системийн</a:t>
            </a:r>
            <a:r>
              <a:rPr lang="en-US" sz="1800" dirty="0">
                <a:latin typeface="Arial"/>
                <a:ea typeface="Arial"/>
                <a:cs typeface="Arial"/>
                <a:sym typeface="Arial"/>
              </a:rPr>
              <a:t> </a:t>
            </a:r>
            <a:r>
              <a:rPr lang="en-US" sz="1800" dirty="0" err="1">
                <a:latin typeface="Arial"/>
                <a:ea typeface="Arial"/>
                <a:cs typeface="Arial"/>
                <a:sym typeface="Arial"/>
              </a:rPr>
              <a:t>төрлүүд</a:t>
            </a:r>
            <a:r>
              <a:rPr lang="en-US" sz="1800" dirty="0">
                <a:latin typeface="Arial"/>
                <a:ea typeface="Arial"/>
                <a:cs typeface="Arial"/>
                <a:sym typeface="Arial"/>
              </a:rPr>
              <a:t> </a:t>
            </a:r>
            <a:r>
              <a:rPr lang="en-US" sz="1800" dirty="0" err="1">
                <a:latin typeface="Arial"/>
                <a:ea typeface="Arial"/>
                <a:cs typeface="Arial"/>
                <a:sym typeface="Arial"/>
              </a:rPr>
              <a:t>нь</a:t>
            </a:r>
            <a:r>
              <a:rPr lang="en-US" sz="1800" dirty="0">
                <a:latin typeface="Arial"/>
                <a:ea typeface="Arial"/>
                <a:cs typeface="Arial"/>
                <a:sym typeface="Arial"/>
              </a:rPr>
              <a:t> </a:t>
            </a:r>
            <a:r>
              <a:rPr lang="en-US" sz="1800" dirty="0" err="1">
                <a:latin typeface="Arial"/>
                <a:ea typeface="Arial"/>
                <a:cs typeface="Arial"/>
                <a:sym typeface="Arial"/>
              </a:rPr>
              <a:t>өөр</a:t>
            </a:r>
            <a:r>
              <a:rPr lang="en-US" sz="1800" dirty="0">
                <a:latin typeface="Arial"/>
                <a:ea typeface="Arial"/>
                <a:cs typeface="Arial"/>
                <a:sym typeface="Arial"/>
              </a:rPr>
              <a:t> </a:t>
            </a:r>
            <a:r>
              <a:rPr lang="en-US" sz="1800" dirty="0" err="1">
                <a:latin typeface="Arial"/>
                <a:ea typeface="Arial"/>
                <a:cs typeface="Arial"/>
                <a:sym typeface="Arial"/>
              </a:rPr>
              <a:t>өөрийн</a:t>
            </a:r>
            <a:r>
              <a:rPr lang="en-US" sz="1800" dirty="0">
                <a:latin typeface="Arial"/>
                <a:ea typeface="Arial"/>
                <a:cs typeface="Arial"/>
                <a:sym typeface="Arial"/>
              </a:rPr>
              <a:t> </a:t>
            </a:r>
            <a:r>
              <a:rPr lang="en-US" sz="1800" dirty="0" err="1">
                <a:latin typeface="Arial"/>
                <a:ea typeface="Arial"/>
                <a:cs typeface="Arial"/>
                <a:sym typeface="Arial"/>
              </a:rPr>
              <a:t>онцлог</a:t>
            </a:r>
            <a:r>
              <a:rPr lang="en-US" sz="1800" dirty="0">
                <a:latin typeface="Arial"/>
                <a:ea typeface="Arial"/>
                <a:cs typeface="Arial"/>
                <a:sym typeface="Arial"/>
              </a:rPr>
              <a:t> </a:t>
            </a:r>
            <a:r>
              <a:rPr lang="en-US" sz="1800" dirty="0" err="1">
                <a:latin typeface="Arial"/>
                <a:ea typeface="Arial"/>
                <a:cs typeface="Arial"/>
                <a:sym typeface="Arial"/>
              </a:rPr>
              <a:t>үүрэгтэй</a:t>
            </a:r>
            <a:r>
              <a:rPr lang="en-US" sz="1800" dirty="0">
                <a:latin typeface="Arial"/>
                <a:ea typeface="Arial"/>
                <a:cs typeface="Arial"/>
                <a:sym typeface="Arial"/>
              </a:rPr>
              <a:t> </a:t>
            </a:r>
            <a:r>
              <a:rPr lang="en-US" sz="1800" dirty="0" err="1">
                <a:latin typeface="Arial"/>
                <a:ea typeface="Arial"/>
                <a:cs typeface="Arial"/>
                <a:sym typeface="Arial"/>
              </a:rPr>
              <a:t>байхаас</a:t>
            </a:r>
            <a:r>
              <a:rPr lang="en-US" sz="1800" dirty="0">
                <a:latin typeface="Arial"/>
                <a:ea typeface="Arial"/>
                <a:cs typeface="Arial"/>
                <a:sym typeface="Arial"/>
              </a:rPr>
              <a:t> </a:t>
            </a:r>
            <a:r>
              <a:rPr lang="en-US" sz="1800" dirty="0" err="1">
                <a:latin typeface="Arial"/>
                <a:ea typeface="Arial"/>
                <a:cs typeface="Arial"/>
                <a:sym typeface="Arial"/>
              </a:rPr>
              <a:t>гадна</a:t>
            </a:r>
            <a:r>
              <a:rPr lang="en-US" sz="1800" dirty="0">
                <a:latin typeface="Arial"/>
                <a:ea typeface="Arial"/>
                <a:cs typeface="Arial"/>
                <a:sym typeface="Arial"/>
              </a:rPr>
              <a:t> </a:t>
            </a:r>
            <a:r>
              <a:rPr lang="en-US" sz="1800" dirty="0" err="1">
                <a:latin typeface="Arial"/>
                <a:ea typeface="Arial"/>
                <a:cs typeface="Arial"/>
                <a:sym typeface="Arial"/>
              </a:rPr>
              <a:t>харилцан</a:t>
            </a:r>
            <a:r>
              <a:rPr lang="en-US" sz="1800" dirty="0">
                <a:latin typeface="Arial"/>
                <a:ea typeface="Arial"/>
                <a:cs typeface="Arial"/>
                <a:sym typeface="Arial"/>
              </a:rPr>
              <a:t> </a:t>
            </a:r>
            <a:r>
              <a:rPr lang="en-US" sz="1800" dirty="0" err="1">
                <a:latin typeface="Arial"/>
                <a:ea typeface="Arial"/>
                <a:cs typeface="Arial"/>
                <a:sym typeface="Arial"/>
              </a:rPr>
              <a:t>уялдаа</a:t>
            </a:r>
            <a:r>
              <a:rPr lang="en-US" sz="1800" dirty="0">
                <a:latin typeface="Arial"/>
                <a:ea typeface="Arial"/>
                <a:cs typeface="Arial"/>
                <a:sym typeface="Arial"/>
              </a:rPr>
              <a:t> </a:t>
            </a:r>
            <a:r>
              <a:rPr lang="en-US" sz="1800" dirty="0" err="1">
                <a:latin typeface="Arial"/>
                <a:ea typeface="Arial"/>
                <a:cs typeface="Arial"/>
                <a:sym typeface="Arial"/>
              </a:rPr>
              <a:t>холбоотой</a:t>
            </a:r>
            <a:r>
              <a:rPr lang="en-US" sz="1800" dirty="0">
                <a:latin typeface="Arial"/>
                <a:ea typeface="Arial"/>
                <a:cs typeface="Arial"/>
                <a:sym typeface="Arial"/>
              </a:rPr>
              <a:t> </a:t>
            </a:r>
            <a:r>
              <a:rPr lang="en-US" sz="1800" dirty="0" err="1">
                <a:latin typeface="Arial"/>
                <a:ea typeface="Arial"/>
                <a:cs typeface="Arial"/>
                <a:sym typeface="Arial"/>
              </a:rPr>
              <a:t>байдаг</a:t>
            </a:r>
            <a:r>
              <a:rPr lang="en-US" sz="1800" dirty="0">
                <a:latin typeface="Arial"/>
                <a:ea typeface="Arial"/>
                <a:cs typeface="Arial"/>
                <a:sym typeface="Arial"/>
              </a:rPr>
              <a:t>. </a:t>
            </a:r>
            <a:endParaRPr sz="1800" dirty="0"/>
          </a:p>
          <a:p>
            <a:pPr marL="171450" lvl="0" indent="-171450" algn="l" rtl="0">
              <a:lnSpc>
                <a:spcPct val="95000"/>
              </a:lnSpc>
              <a:spcBef>
                <a:spcPts val="1200"/>
              </a:spcBef>
              <a:spcAft>
                <a:spcPts val="0"/>
              </a:spcAft>
              <a:buSzPts val="2000"/>
              <a:buChar char="•"/>
            </a:pPr>
            <a:r>
              <a:rPr lang="en-US" sz="1800" dirty="0" err="1">
                <a:latin typeface="Arial"/>
                <a:ea typeface="Arial"/>
                <a:cs typeface="Arial"/>
                <a:sym typeface="Arial"/>
              </a:rPr>
              <a:t>Бизнесийн</a:t>
            </a:r>
            <a:r>
              <a:rPr lang="en-US" sz="1800" dirty="0">
                <a:latin typeface="Arial"/>
                <a:ea typeface="Arial"/>
                <a:cs typeface="Arial"/>
                <a:sym typeface="Arial"/>
              </a:rPr>
              <a:t> </a:t>
            </a:r>
            <a:r>
              <a:rPr lang="en-US" sz="1800" dirty="0" err="1">
                <a:latin typeface="Arial"/>
                <a:ea typeface="Arial"/>
                <a:cs typeface="Arial"/>
                <a:sym typeface="Arial"/>
              </a:rPr>
              <a:t>нэгдмэл</a:t>
            </a:r>
            <a:r>
              <a:rPr lang="en-US" sz="1800" dirty="0">
                <a:latin typeface="Arial"/>
                <a:ea typeface="Arial"/>
                <a:cs typeface="Arial"/>
                <a:sym typeface="Arial"/>
              </a:rPr>
              <a:t> </a:t>
            </a:r>
            <a:r>
              <a:rPr lang="en-US" sz="1800" dirty="0" err="1">
                <a:latin typeface="Arial"/>
                <a:ea typeface="Arial"/>
                <a:cs typeface="Arial"/>
                <a:sym typeface="Arial"/>
              </a:rPr>
              <a:t>уялдаа</a:t>
            </a:r>
            <a:r>
              <a:rPr lang="en-US" sz="1800" dirty="0">
                <a:latin typeface="Arial"/>
                <a:ea typeface="Arial"/>
                <a:cs typeface="Arial"/>
                <a:sym typeface="Arial"/>
              </a:rPr>
              <a:t> </a:t>
            </a:r>
            <a:r>
              <a:rPr lang="en-US" sz="1800" dirty="0" err="1">
                <a:latin typeface="Arial"/>
                <a:ea typeface="Arial"/>
                <a:cs typeface="Arial"/>
                <a:sym typeface="Arial"/>
              </a:rPr>
              <a:t>холбоо</a:t>
            </a:r>
            <a:r>
              <a:rPr lang="en-US" sz="1800" dirty="0">
                <a:latin typeface="Arial"/>
                <a:ea typeface="Arial"/>
                <a:cs typeface="Arial"/>
                <a:sym typeface="Arial"/>
              </a:rPr>
              <a:t>, </a:t>
            </a:r>
            <a:r>
              <a:rPr lang="en-US" sz="1800" dirty="0" err="1">
                <a:latin typeface="Arial"/>
                <a:ea typeface="Arial"/>
                <a:cs typeface="Arial"/>
                <a:sym typeface="Arial"/>
              </a:rPr>
              <a:t>мэдээллийн</a:t>
            </a:r>
            <a:r>
              <a:rPr lang="en-US" sz="1800" dirty="0">
                <a:latin typeface="Arial"/>
                <a:ea typeface="Arial"/>
                <a:cs typeface="Arial"/>
                <a:sym typeface="Arial"/>
              </a:rPr>
              <a:t> </a:t>
            </a:r>
            <a:r>
              <a:rPr lang="en-US" sz="1800" dirty="0" err="1">
                <a:latin typeface="Arial"/>
                <a:ea typeface="Arial"/>
                <a:cs typeface="Arial"/>
                <a:sym typeface="Arial"/>
              </a:rPr>
              <a:t>нэгдмэл</a:t>
            </a:r>
            <a:r>
              <a:rPr lang="en-US" sz="1800" dirty="0">
                <a:latin typeface="Arial"/>
                <a:ea typeface="Arial"/>
                <a:cs typeface="Arial"/>
                <a:sym typeface="Arial"/>
              </a:rPr>
              <a:t> </a:t>
            </a:r>
            <a:r>
              <a:rPr lang="en-US" sz="1800" dirty="0" err="1">
                <a:latin typeface="Arial"/>
                <a:ea typeface="Arial"/>
                <a:cs typeface="Arial"/>
                <a:sym typeface="Arial"/>
              </a:rPr>
              <a:t>байдлыг</a:t>
            </a:r>
            <a:r>
              <a:rPr lang="en-US" sz="1800" dirty="0">
                <a:latin typeface="Arial"/>
                <a:ea typeface="Arial"/>
                <a:cs typeface="Arial"/>
                <a:sym typeface="Arial"/>
              </a:rPr>
              <a:t> </a:t>
            </a:r>
            <a:r>
              <a:rPr lang="en-US" sz="1800" dirty="0" err="1">
                <a:latin typeface="Arial"/>
                <a:ea typeface="Arial"/>
                <a:cs typeface="Arial"/>
                <a:sym typeface="Arial"/>
              </a:rPr>
              <a:t>хангахад</a:t>
            </a:r>
            <a:r>
              <a:rPr lang="en-US" sz="1800" dirty="0">
                <a:latin typeface="Arial"/>
                <a:ea typeface="Arial"/>
                <a:cs typeface="Arial"/>
                <a:sym typeface="Arial"/>
              </a:rPr>
              <a:t> </a:t>
            </a:r>
            <a:r>
              <a:rPr lang="en-US" sz="1800" dirty="0" err="1">
                <a:latin typeface="Arial"/>
                <a:ea typeface="Arial"/>
                <a:cs typeface="Arial"/>
                <a:sym typeface="Arial"/>
              </a:rPr>
              <a:t>бизнесийн</a:t>
            </a:r>
            <a:r>
              <a:rPr lang="en-US" sz="1800" dirty="0">
                <a:latin typeface="Arial"/>
                <a:ea typeface="Arial"/>
                <a:cs typeface="Arial"/>
                <a:sym typeface="Arial"/>
              </a:rPr>
              <a:t> </a:t>
            </a:r>
            <a:r>
              <a:rPr lang="en-US" sz="1800" dirty="0" err="1">
                <a:latin typeface="Arial"/>
                <a:ea typeface="Arial"/>
                <a:cs typeface="Arial"/>
                <a:sym typeface="Arial"/>
              </a:rPr>
              <a:t>нөөцийн</a:t>
            </a:r>
            <a:r>
              <a:rPr lang="en-US" sz="1800" dirty="0">
                <a:latin typeface="Arial"/>
                <a:ea typeface="Arial"/>
                <a:cs typeface="Arial"/>
                <a:sym typeface="Arial"/>
              </a:rPr>
              <a:t> </a:t>
            </a:r>
            <a:r>
              <a:rPr lang="en-US" sz="1800" dirty="0" err="1">
                <a:latin typeface="Arial"/>
                <a:ea typeface="Arial"/>
                <a:cs typeface="Arial"/>
                <a:sym typeface="Arial"/>
              </a:rPr>
              <a:t>төлөвлөлтийн</a:t>
            </a:r>
            <a:r>
              <a:rPr lang="en-US" sz="1800" dirty="0">
                <a:latin typeface="Arial"/>
                <a:ea typeface="Arial"/>
                <a:cs typeface="Arial"/>
                <a:sym typeface="Arial"/>
              </a:rPr>
              <a:t> </a:t>
            </a:r>
            <a:r>
              <a:rPr lang="en-US" sz="1800" dirty="0" err="1">
                <a:latin typeface="Arial"/>
                <a:ea typeface="Arial"/>
                <a:cs typeface="Arial"/>
                <a:sym typeface="Arial"/>
              </a:rPr>
              <a:t>систем</a:t>
            </a:r>
            <a:r>
              <a:rPr lang="en-US" sz="1800" dirty="0">
                <a:latin typeface="Arial"/>
                <a:ea typeface="Arial"/>
                <a:cs typeface="Arial"/>
                <a:sym typeface="Arial"/>
              </a:rPr>
              <a:t> </a:t>
            </a:r>
            <a:r>
              <a:rPr lang="en-US" sz="1800" dirty="0" err="1">
                <a:latin typeface="Arial"/>
                <a:ea typeface="Arial"/>
                <a:cs typeface="Arial"/>
                <a:sym typeface="Arial"/>
              </a:rPr>
              <a:t>гол</a:t>
            </a:r>
            <a:r>
              <a:rPr lang="en-US" sz="1800" dirty="0">
                <a:latin typeface="Arial"/>
                <a:ea typeface="Arial"/>
                <a:cs typeface="Arial"/>
                <a:sym typeface="Arial"/>
              </a:rPr>
              <a:t> </a:t>
            </a:r>
            <a:r>
              <a:rPr lang="en-US" sz="1800" dirty="0" err="1">
                <a:latin typeface="Arial"/>
                <a:ea typeface="Arial"/>
                <a:cs typeface="Arial"/>
                <a:sym typeface="Arial"/>
              </a:rPr>
              <a:t>түлхүүр</a:t>
            </a:r>
            <a:r>
              <a:rPr lang="en-US" sz="1800" dirty="0">
                <a:latin typeface="Arial"/>
                <a:ea typeface="Arial"/>
                <a:cs typeface="Arial"/>
                <a:sym typeface="Arial"/>
              </a:rPr>
              <a:t> </a:t>
            </a:r>
            <a:r>
              <a:rPr lang="en-US" sz="1800" dirty="0" err="1">
                <a:latin typeface="Arial"/>
                <a:ea typeface="Arial"/>
                <a:cs typeface="Arial"/>
                <a:sym typeface="Arial"/>
              </a:rPr>
              <a:t>нь</a:t>
            </a:r>
            <a:r>
              <a:rPr lang="en-US" sz="1800" dirty="0">
                <a:latin typeface="Arial"/>
                <a:ea typeface="Arial"/>
                <a:cs typeface="Arial"/>
                <a:sym typeface="Arial"/>
              </a:rPr>
              <a:t> </a:t>
            </a:r>
            <a:r>
              <a:rPr lang="en-US" sz="1800" dirty="0" err="1">
                <a:latin typeface="Arial"/>
                <a:ea typeface="Arial"/>
                <a:cs typeface="Arial"/>
                <a:sym typeface="Arial"/>
              </a:rPr>
              <a:t>юм</a:t>
            </a:r>
            <a:endParaRPr sz="1800" dirty="0">
              <a:latin typeface="Arial"/>
              <a:ea typeface="Arial"/>
              <a:cs typeface="Arial"/>
              <a:sym typeface="Arial"/>
            </a:endParaRPr>
          </a:p>
        </p:txBody>
      </p:sp>
      <p:sp>
        <p:nvSpPr>
          <p:cNvPr id="386" name="Google Shape;386;p33"/>
          <p:cNvSpPr txBox="1">
            <a:spLocks noGrp="1"/>
          </p:cNvSpPr>
          <p:nvPr>
            <p:ph type="ftr" idx="11"/>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Introduction to information system</a:t>
            </a:r>
            <a:endParaRPr/>
          </a:p>
        </p:txBody>
      </p:sp>
      <p:sp>
        <p:nvSpPr>
          <p:cNvPr id="385" name="Google Shape;385;p33"/>
          <p:cNvSpPr txBox="1">
            <a:spLocks noGrp="1"/>
          </p:cNvSpPr>
          <p:nvPr>
            <p:ph type="title"/>
          </p:nvPr>
        </p:nvSpPr>
        <p:spPr>
          <a:xfrm>
            <a:off x="1626394" y="225960"/>
            <a:ext cx="8026400" cy="313932"/>
          </a:xfrm>
          <a:prstGeom prst="rect">
            <a:avLst/>
          </a:prstGeom>
          <a:noFill/>
          <a:ln>
            <a:noFill/>
          </a:ln>
        </p:spPr>
        <p:txBody>
          <a:bodyPr spcFirstLastPara="1" wrap="square" lIns="0" tIns="0" rIns="0" bIns="0" anchor="ctr" anchorCtr="0">
            <a:spAutoFit/>
          </a:bodyPr>
          <a:lstStyle/>
          <a:p>
            <a:pPr marL="0" lvl="0" indent="0" algn="l" rtl="0">
              <a:lnSpc>
                <a:spcPct val="85000"/>
              </a:lnSpc>
              <a:spcBef>
                <a:spcPts val="0"/>
              </a:spcBef>
              <a:spcAft>
                <a:spcPts val="0"/>
              </a:spcAft>
              <a:buClr>
                <a:schemeClr val="accent2"/>
              </a:buClr>
              <a:buSzPts val="2400"/>
              <a:buFont typeface="Arial"/>
              <a:buNone/>
            </a:pPr>
            <a:r>
              <a:rPr lang="en-US" sz="2400" b="1" dirty="0" err="1">
                <a:latin typeface="Arial"/>
                <a:ea typeface="Arial"/>
                <a:cs typeface="Arial"/>
                <a:sym typeface="Arial"/>
              </a:rPr>
              <a:t>Хичээлийн</a:t>
            </a:r>
            <a:r>
              <a:rPr lang="en-US" sz="2400" b="1" dirty="0">
                <a:latin typeface="Arial"/>
                <a:ea typeface="Arial"/>
                <a:cs typeface="Arial"/>
                <a:sym typeface="Arial"/>
              </a:rPr>
              <a:t> </a:t>
            </a:r>
            <a:r>
              <a:rPr lang="en-US" sz="2400" b="1" dirty="0" err="1">
                <a:latin typeface="Arial"/>
                <a:ea typeface="Arial"/>
                <a:cs typeface="Arial"/>
                <a:sym typeface="Arial"/>
              </a:rPr>
              <a:t>хүрээнд</a:t>
            </a:r>
            <a:r>
              <a:rPr lang="en-US" sz="2400" b="1" dirty="0">
                <a:latin typeface="Arial"/>
                <a:ea typeface="Arial"/>
                <a:cs typeface="Arial"/>
                <a:sym typeface="Arial"/>
              </a:rPr>
              <a:t>...</a:t>
            </a:r>
            <a:endParaRPr sz="2400" dirty="0">
              <a:latin typeface="Arial"/>
              <a:ea typeface="Arial"/>
              <a:cs typeface="Arial"/>
              <a:sym typeface="Arial"/>
            </a:endParaRPr>
          </a:p>
        </p:txBody>
      </p:sp>
      <p:sp>
        <p:nvSpPr>
          <p:cNvPr id="2" name="Slide Number Placeholder 1">
            <a:extLst>
              <a:ext uri="{FF2B5EF4-FFF2-40B4-BE49-F238E27FC236}">
                <a16:creationId xmlns:a16="http://schemas.microsoft.com/office/drawing/2014/main" id="{960A2410-9B71-9C97-3931-B5112057D688}"/>
              </a:ext>
            </a:extLst>
          </p:cNvPr>
          <p:cNvSpPr>
            <a:spLocks noGrp="1"/>
          </p:cNvSpPr>
          <p:nvPr>
            <p:ph type="sldNum" idx="12"/>
          </p:nvPr>
        </p:nvSpPr>
        <p:spPr/>
        <p:txBody>
          <a:bodyPr/>
          <a:lstStyle/>
          <a:p>
            <a:fld id="{00000000-1234-1234-1234-123412341234}" type="slidenum">
              <a:rPr lang="en" smtClean="0"/>
              <a:pPr/>
              <a:t>28</a:t>
            </a:fld>
            <a:endParaRPr lang="en"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90"/>
        <p:cNvGrpSpPr/>
        <p:nvPr/>
      </p:nvGrpSpPr>
      <p:grpSpPr>
        <a:xfrm>
          <a:off x="0" y="0"/>
          <a:ext cx="0" cy="0"/>
          <a:chOff x="0" y="0"/>
          <a:chExt cx="0" cy="0"/>
        </a:xfrm>
      </p:grpSpPr>
      <p:sp>
        <p:nvSpPr>
          <p:cNvPr id="391" name="Google Shape;391;p34"/>
          <p:cNvSpPr txBox="1">
            <a:spLocks noGrp="1"/>
          </p:cNvSpPr>
          <p:nvPr>
            <p:ph type="body" idx="1"/>
          </p:nvPr>
        </p:nvSpPr>
        <p:spPr>
          <a:xfrm>
            <a:off x="365125" y="990600"/>
            <a:ext cx="8415338" cy="4416594"/>
          </a:xfrm>
          <a:prstGeom prst="rect">
            <a:avLst/>
          </a:prstGeom>
          <a:noFill/>
          <a:ln>
            <a:noFill/>
          </a:ln>
        </p:spPr>
        <p:txBody>
          <a:bodyPr spcFirstLastPara="1" wrap="square" lIns="0" tIns="0" rIns="0" bIns="0" anchor="t" anchorCtr="0">
            <a:spAutoFit/>
          </a:bodyPr>
          <a:lstStyle/>
          <a:p>
            <a:pPr marL="171450" lvl="0" indent="-171450" algn="l" rtl="0">
              <a:lnSpc>
                <a:spcPct val="95000"/>
              </a:lnSpc>
              <a:spcBef>
                <a:spcPts val="0"/>
              </a:spcBef>
              <a:spcAft>
                <a:spcPts val="0"/>
              </a:spcAft>
              <a:buSzPts val="2000"/>
              <a:buChar char="•"/>
            </a:pPr>
            <a:r>
              <a:rPr lang="en-US" sz="2000" i="1" dirty="0" err="1">
                <a:latin typeface="Arial"/>
                <a:ea typeface="Arial"/>
                <a:cs typeface="Arial"/>
                <a:sym typeface="Arial"/>
              </a:rPr>
              <a:t>Өгөгдлийг</a:t>
            </a:r>
            <a:r>
              <a:rPr lang="en-US" sz="2000" i="1" dirty="0">
                <a:latin typeface="Arial"/>
                <a:ea typeface="Arial"/>
                <a:cs typeface="Arial"/>
                <a:sym typeface="Arial"/>
              </a:rPr>
              <a:t> </a:t>
            </a:r>
            <a:r>
              <a:rPr lang="en-US" sz="2000" i="1" dirty="0" err="1">
                <a:latin typeface="Arial"/>
                <a:ea typeface="Arial"/>
                <a:cs typeface="Arial"/>
                <a:sym typeface="Arial"/>
              </a:rPr>
              <a:t>гар</a:t>
            </a:r>
            <a:r>
              <a:rPr lang="en-US" sz="2000" i="1" dirty="0">
                <a:latin typeface="Arial"/>
                <a:ea typeface="Arial"/>
                <a:cs typeface="Arial"/>
                <a:sym typeface="Arial"/>
              </a:rPr>
              <a:t> </a:t>
            </a:r>
            <a:r>
              <a:rPr lang="en-US" sz="2000" i="1" dirty="0" err="1">
                <a:latin typeface="Arial"/>
                <a:ea typeface="Arial"/>
                <a:cs typeface="Arial"/>
                <a:sym typeface="Arial"/>
              </a:rPr>
              <a:t>аргаар</a:t>
            </a:r>
            <a:r>
              <a:rPr lang="en-US" sz="2000" i="1" dirty="0">
                <a:latin typeface="Arial"/>
                <a:ea typeface="Arial"/>
                <a:cs typeface="Arial"/>
                <a:sym typeface="Arial"/>
              </a:rPr>
              <a:t> </a:t>
            </a:r>
            <a:r>
              <a:rPr lang="en-US" sz="2000" i="1" dirty="0" err="1">
                <a:latin typeface="Arial"/>
                <a:ea typeface="Arial"/>
                <a:cs typeface="Arial"/>
                <a:sym typeface="Arial"/>
              </a:rPr>
              <a:t>цуглуулж</a:t>
            </a:r>
            <a:r>
              <a:rPr lang="en-US" sz="2000" i="1" dirty="0">
                <a:latin typeface="Arial"/>
                <a:ea typeface="Arial"/>
                <a:cs typeface="Arial"/>
                <a:sym typeface="Arial"/>
              </a:rPr>
              <a:t> </a:t>
            </a:r>
            <a:r>
              <a:rPr lang="en-US" sz="2000" i="1" dirty="0" err="1">
                <a:latin typeface="Arial"/>
                <a:ea typeface="Arial"/>
                <a:cs typeface="Arial"/>
                <a:sym typeface="Arial"/>
              </a:rPr>
              <a:t>боловсруулахад</a:t>
            </a:r>
            <a:r>
              <a:rPr lang="en-US" sz="2000" i="1" dirty="0">
                <a:latin typeface="Arial"/>
                <a:ea typeface="Arial"/>
                <a:cs typeface="Arial"/>
                <a:sym typeface="Arial"/>
              </a:rPr>
              <a:t> </a:t>
            </a:r>
            <a:r>
              <a:rPr lang="en-US" sz="2000" i="1" dirty="0" err="1">
                <a:latin typeface="Arial"/>
                <a:ea typeface="Arial"/>
                <a:cs typeface="Arial"/>
                <a:sym typeface="Arial"/>
              </a:rPr>
              <a:t>тулгардаг</a:t>
            </a:r>
            <a:r>
              <a:rPr lang="en-US" sz="2000" i="1" dirty="0">
                <a:latin typeface="Arial"/>
                <a:ea typeface="Arial"/>
                <a:cs typeface="Arial"/>
                <a:sym typeface="Arial"/>
              </a:rPr>
              <a:t> </a:t>
            </a:r>
            <a:r>
              <a:rPr lang="en-US" sz="2000" i="1" dirty="0" err="1">
                <a:latin typeface="Arial"/>
                <a:ea typeface="Arial"/>
                <a:cs typeface="Arial"/>
                <a:sym typeface="Arial"/>
              </a:rPr>
              <a:t>бэрхшээл</a:t>
            </a:r>
            <a:r>
              <a:rPr lang="en-US" sz="2000" i="1" dirty="0">
                <a:latin typeface="Arial"/>
                <a:ea typeface="Arial"/>
                <a:cs typeface="Arial"/>
                <a:sym typeface="Arial"/>
              </a:rPr>
              <a:t>? </a:t>
            </a:r>
            <a:r>
              <a:rPr lang="en-US" sz="2000" i="1" dirty="0" err="1">
                <a:latin typeface="Arial"/>
                <a:ea typeface="Arial"/>
                <a:cs typeface="Arial"/>
                <a:sym typeface="Arial"/>
              </a:rPr>
              <a:t>Мэдээллийг</a:t>
            </a:r>
            <a:r>
              <a:rPr lang="en-US" sz="2000" i="1" dirty="0">
                <a:latin typeface="Arial"/>
                <a:ea typeface="Arial"/>
                <a:cs typeface="Arial"/>
                <a:sym typeface="Arial"/>
              </a:rPr>
              <a:t> </a:t>
            </a:r>
            <a:r>
              <a:rPr lang="en-US" sz="2000" i="1" dirty="0" err="1">
                <a:latin typeface="Arial"/>
                <a:ea typeface="Arial"/>
                <a:cs typeface="Arial"/>
                <a:sym typeface="Arial"/>
              </a:rPr>
              <a:t>хэрхэн</a:t>
            </a:r>
            <a:r>
              <a:rPr lang="en-US" sz="2000" i="1" dirty="0">
                <a:latin typeface="Arial"/>
                <a:ea typeface="Arial"/>
                <a:cs typeface="Arial"/>
                <a:sym typeface="Arial"/>
              </a:rPr>
              <a:t> </a:t>
            </a:r>
            <a:r>
              <a:rPr lang="en-US" sz="2000" i="1" dirty="0" err="1">
                <a:latin typeface="Arial"/>
                <a:ea typeface="Arial"/>
                <a:cs typeface="Arial"/>
                <a:sym typeface="Arial"/>
              </a:rPr>
              <a:t>мэдлэг</a:t>
            </a:r>
            <a:r>
              <a:rPr lang="en-US" sz="2000" i="1" dirty="0">
                <a:latin typeface="Arial"/>
                <a:ea typeface="Arial"/>
                <a:cs typeface="Arial"/>
                <a:sym typeface="Arial"/>
              </a:rPr>
              <a:t> </a:t>
            </a:r>
            <a:r>
              <a:rPr lang="en-US" sz="2000" i="1" dirty="0" err="1">
                <a:latin typeface="Arial"/>
                <a:ea typeface="Arial"/>
                <a:cs typeface="Arial"/>
                <a:sym typeface="Arial"/>
              </a:rPr>
              <a:t>болгох</a:t>
            </a:r>
            <a:r>
              <a:rPr lang="en-US" sz="2000" i="1" dirty="0">
                <a:latin typeface="Arial"/>
                <a:ea typeface="Arial"/>
                <a:cs typeface="Arial"/>
                <a:sym typeface="Arial"/>
              </a:rPr>
              <a:t> </a:t>
            </a:r>
            <a:r>
              <a:rPr lang="en-US" sz="2000" i="1" dirty="0" err="1">
                <a:latin typeface="Arial"/>
                <a:ea typeface="Arial"/>
                <a:cs typeface="Arial"/>
                <a:sym typeface="Arial"/>
              </a:rPr>
              <a:t>вэ</a:t>
            </a:r>
            <a:r>
              <a:rPr lang="en-US" sz="2000" i="1" dirty="0">
                <a:latin typeface="Arial"/>
                <a:ea typeface="Arial"/>
                <a:cs typeface="Arial"/>
                <a:sym typeface="Arial"/>
              </a:rPr>
              <a:t>? </a:t>
            </a:r>
            <a:endParaRPr sz="2000" i="1" dirty="0">
              <a:latin typeface="Arial"/>
              <a:ea typeface="Arial"/>
              <a:cs typeface="Arial"/>
              <a:sym typeface="Arial"/>
            </a:endParaRPr>
          </a:p>
          <a:p>
            <a:pPr marL="171450" lvl="0" indent="-171450" algn="l" rtl="0">
              <a:lnSpc>
                <a:spcPct val="95000"/>
              </a:lnSpc>
              <a:spcBef>
                <a:spcPts val="1200"/>
              </a:spcBef>
              <a:spcAft>
                <a:spcPts val="0"/>
              </a:spcAft>
              <a:buSzPts val="2000"/>
              <a:buChar char="•"/>
            </a:pPr>
            <a:r>
              <a:rPr lang="en-US" sz="2000" i="1" dirty="0" err="1">
                <a:latin typeface="Arial"/>
                <a:ea typeface="Arial"/>
                <a:cs typeface="Arial"/>
                <a:sym typeface="Arial"/>
              </a:rPr>
              <a:t>Та</a:t>
            </a:r>
            <a:r>
              <a:rPr lang="en-US" sz="2000" i="1" dirty="0">
                <a:latin typeface="Arial"/>
                <a:ea typeface="Arial"/>
                <a:cs typeface="Arial"/>
                <a:sym typeface="Arial"/>
              </a:rPr>
              <a:t> </a:t>
            </a:r>
            <a:r>
              <a:rPr lang="en-US" sz="2000" i="1" dirty="0" err="1">
                <a:latin typeface="Arial"/>
                <a:ea typeface="Arial"/>
                <a:cs typeface="Arial"/>
                <a:sym typeface="Arial"/>
              </a:rPr>
              <a:t>ямар</a:t>
            </a:r>
            <a:r>
              <a:rPr lang="en-US" sz="2000" i="1" dirty="0">
                <a:latin typeface="Arial"/>
                <a:ea typeface="Arial"/>
                <a:cs typeface="Arial"/>
                <a:sym typeface="Arial"/>
              </a:rPr>
              <a:t> </a:t>
            </a:r>
            <a:r>
              <a:rPr lang="en-US" sz="2000" i="1" dirty="0" err="1">
                <a:latin typeface="Arial"/>
                <a:ea typeface="Arial"/>
                <a:cs typeface="Arial"/>
                <a:sym typeface="Arial"/>
              </a:rPr>
              <a:t>аппликэшн</a:t>
            </a:r>
            <a:r>
              <a:rPr lang="en-US" sz="2000" i="1" dirty="0">
                <a:latin typeface="Arial"/>
                <a:ea typeface="Arial"/>
                <a:cs typeface="Arial"/>
                <a:sym typeface="Arial"/>
              </a:rPr>
              <a:t>/</a:t>
            </a:r>
            <a:r>
              <a:rPr lang="en-US" sz="2000" i="1" dirty="0" err="1">
                <a:latin typeface="Arial"/>
                <a:ea typeface="Arial"/>
                <a:cs typeface="Arial"/>
                <a:sym typeface="Arial"/>
              </a:rPr>
              <a:t>програм</a:t>
            </a:r>
            <a:r>
              <a:rPr lang="en-US" sz="2000" i="1" dirty="0">
                <a:latin typeface="Arial"/>
                <a:ea typeface="Arial"/>
                <a:cs typeface="Arial"/>
                <a:sym typeface="Arial"/>
              </a:rPr>
              <a:t> </a:t>
            </a:r>
            <a:r>
              <a:rPr lang="en-US" sz="2000" i="1" dirty="0" err="1">
                <a:latin typeface="Arial"/>
                <a:ea typeface="Arial"/>
                <a:cs typeface="Arial"/>
                <a:sym typeface="Arial"/>
              </a:rPr>
              <a:t>хангамжийг</a:t>
            </a:r>
            <a:r>
              <a:rPr lang="en-US" sz="2000" i="1" dirty="0">
                <a:latin typeface="Arial"/>
                <a:ea typeface="Arial"/>
                <a:cs typeface="Arial"/>
                <a:sym typeface="Arial"/>
              </a:rPr>
              <a:t> </a:t>
            </a:r>
            <a:r>
              <a:rPr lang="en-US" sz="2000" i="1" dirty="0" err="1">
                <a:latin typeface="Arial"/>
                <a:ea typeface="Arial"/>
                <a:cs typeface="Arial"/>
                <a:sym typeface="Arial"/>
              </a:rPr>
              <a:t>хамгийн</a:t>
            </a:r>
            <a:r>
              <a:rPr lang="en-US" sz="2000" i="1" dirty="0">
                <a:latin typeface="Arial"/>
                <a:ea typeface="Arial"/>
                <a:cs typeface="Arial"/>
                <a:sym typeface="Arial"/>
              </a:rPr>
              <a:t> </a:t>
            </a:r>
            <a:r>
              <a:rPr lang="en-US" sz="2000" i="1" dirty="0" err="1">
                <a:latin typeface="Arial"/>
                <a:ea typeface="Arial"/>
                <a:cs typeface="Arial"/>
                <a:sym typeface="Arial"/>
              </a:rPr>
              <a:t>их</a:t>
            </a:r>
            <a:r>
              <a:rPr lang="en-US" sz="2000" i="1" dirty="0">
                <a:latin typeface="Arial"/>
                <a:ea typeface="Arial"/>
                <a:cs typeface="Arial"/>
                <a:sym typeface="Arial"/>
              </a:rPr>
              <a:t> </a:t>
            </a:r>
            <a:r>
              <a:rPr lang="en-US" sz="2000" i="1" dirty="0" err="1">
                <a:latin typeface="Arial"/>
                <a:ea typeface="Arial"/>
                <a:cs typeface="Arial"/>
                <a:sym typeface="Arial"/>
              </a:rPr>
              <a:t>хэрэглэдэг</a:t>
            </a:r>
            <a:r>
              <a:rPr lang="en-US" sz="2000" i="1" dirty="0">
                <a:latin typeface="Arial"/>
                <a:ea typeface="Arial"/>
                <a:cs typeface="Arial"/>
                <a:sym typeface="Arial"/>
              </a:rPr>
              <a:t> </a:t>
            </a:r>
            <a:r>
              <a:rPr lang="en-US" sz="2000" i="1" dirty="0" err="1">
                <a:latin typeface="Arial"/>
                <a:ea typeface="Arial"/>
                <a:cs typeface="Arial"/>
                <a:sym typeface="Arial"/>
              </a:rPr>
              <a:t>вэ</a:t>
            </a:r>
            <a:r>
              <a:rPr lang="en-US" sz="2000" i="1" dirty="0">
                <a:latin typeface="Arial"/>
                <a:ea typeface="Arial"/>
                <a:cs typeface="Arial"/>
                <a:sym typeface="Arial"/>
              </a:rPr>
              <a:t>? </a:t>
            </a:r>
            <a:r>
              <a:rPr lang="en-US" sz="2000" i="1" dirty="0" err="1">
                <a:latin typeface="Arial"/>
                <a:ea typeface="Arial"/>
                <a:cs typeface="Arial"/>
                <a:sym typeface="Arial"/>
              </a:rPr>
              <a:t>Таны</a:t>
            </a:r>
            <a:r>
              <a:rPr lang="en-US" sz="2000" i="1" dirty="0">
                <a:latin typeface="Arial"/>
                <a:ea typeface="Arial"/>
                <a:cs typeface="Arial"/>
                <a:sym typeface="Arial"/>
              </a:rPr>
              <a:t> </a:t>
            </a:r>
            <a:r>
              <a:rPr lang="en-US" sz="2000" i="1" dirty="0" err="1">
                <a:latin typeface="Arial"/>
                <a:ea typeface="Arial"/>
                <a:cs typeface="Arial"/>
                <a:sym typeface="Arial"/>
              </a:rPr>
              <a:t>ямар</a:t>
            </a:r>
            <a:r>
              <a:rPr lang="en-US" sz="2000" i="1" dirty="0">
                <a:latin typeface="Arial"/>
                <a:ea typeface="Arial"/>
                <a:cs typeface="Arial"/>
                <a:sym typeface="Arial"/>
              </a:rPr>
              <a:t> </a:t>
            </a:r>
            <a:r>
              <a:rPr lang="en-US" sz="2000" i="1" dirty="0" err="1">
                <a:latin typeface="Arial"/>
                <a:ea typeface="Arial"/>
                <a:cs typeface="Arial"/>
                <a:sym typeface="Arial"/>
              </a:rPr>
              <a:t>өгөгдлийг</a:t>
            </a:r>
            <a:r>
              <a:rPr lang="en-US" sz="2000" i="1" dirty="0">
                <a:latin typeface="Arial"/>
                <a:ea typeface="Arial"/>
                <a:cs typeface="Arial"/>
                <a:sym typeface="Arial"/>
              </a:rPr>
              <a:t> </a:t>
            </a:r>
            <a:r>
              <a:rPr lang="en-US" sz="2000" i="1" dirty="0" err="1">
                <a:latin typeface="Arial"/>
                <a:ea typeface="Arial"/>
                <a:cs typeface="Arial"/>
                <a:sym typeface="Arial"/>
              </a:rPr>
              <a:t>цуглуулж</a:t>
            </a:r>
            <a:r>
              <a:rPr lang="en-US" sz="2000" i="1" dirty="0">
                <a:latin typeface="Arial"/>
                <a:ea typeface="Arial"/>
                <a:cs typeface="Arial"/>
                <a:sym typeface="Arial"/>
              </a:rPr>
              <a:t>, </a:t>
            </a:r>
            <a:r>
              <a:rPr lang="en-US" sz="2000" i="1" dirty="0" err="1">
                <a:latin typeface="Arial"/>
                <a:ea typeface="Arial"/>
                <a:cs typeface="Arial"/>
                <a:sym typeface="Arial"/>
              </a:rPr>
              <a:t>ямар</a:t>
            </a:r>
            <a:r>
              <a:rPr lang="en-US" sz="2000" i="1" dirty="0">
                <a:latin typeface="Arial"/>
                <a:ea typeface="Arial"/>
                <a:cs typeface="Arial"/>
                <a:sym typeface="Arial"/>
              </a:rPr>
              <a:t> </a:t>
            </a:r>
            <a:r>
              <a:rPr lang="en-US" sz="2000" i="1" dirty="0" err="1">
                <a:latin typeface="Arial"/>
                <a:ea typeface="Arial"/>
                <a:cs typeface="Arial"/>
                <a:sym typeface="Arial"/>
              </a:rPr>
              <a:t>мэдээллээр</a:t>
            </a:r>
            <a:r>
              <a:rPr lang="en-US" sz="2000" i="1" dirty="0">
                <a:latin typeface="Arial"/>
                <a:ea typeface="Arial"/>
                <a:cs typeface="Arial"/>
                <a:sym typeface="Arial"/>
              </a:rPr>
              <a:t> </a:t>
            </a:r>
            <a:r>
              <a:rPr lang="en-US" sz="2000" i="1" dirty="0" err="1">
                <a:latin typeface="Arial"/>
                <a:ea typeface="Arial"/>
                <a:cs typeface="Arial"/>
                <a:sym typeface="Arial"/>
              </a:rPr>
              <a:t>хангадаг</a:t>
            </a:r>
            <a:r>
              <a:rPr lang="en-US" sz="2000" i="1" dirty="0">
                <a:latin typeface="Arial"/>
                <a:ea typeface="Arial"/>
                <a:cs typeface="Arial"/>
                <a:sym typeface="Arial"/>
              </a:rPr>
              <a:t> </a:t>
            </a:r>
            <a:r>
              <a:rPr lang="en-US" sz="2000" i="1" dirty="0" err="1">
                <a:latin typeface="Arial"/>
                <a:ea typeface="Arial"/>
                <a:cs typeface="Arial"/>
                <a:sym typeface="Arial"/>
              </a:rPr>
              <a:t>вэ</a:t>
            </a:r>
            <a:r>
              <a:rPr lang="en-US" sz="2000" i="1" dirty="0">
                <a:latin typeface="Arial"/>
                <a:ea typeface="Arial"/>
                <a:cs typeface="Arial"/>
                <a:sym typeface="Arial"/>
              </a:rPr>
              <a:t>? </a:t>
            </a:r>
            <a:endParaRPr sz="2000" i="1" dirty="0">
              <a:latin typeface="Arial"/>
              <a:ea typeface="Arial"/>
              <a:cs typeface="Arial"/>
              <a:sym typeface="Arial"/>
            </a:endParaRPr>
          </a:p>
          <a:p>
            <a:pPr marL="171450" lvl="0" indent="-171450" algn="l" rtl="0">
              <a:lnSpc>
                <a:spcPct val="95000"/>
              </a:lnSpc>
              <a:spcBef>
                <a:spcPts val="1200"/>
              </a:spcBef>
              <a:spcAft>
                <a:spcPts val="0"/>
              </a:spcAft>
              <a:buSzPts val="2000"/>
              <a:buChar char="•"/>
            </a:pPr>
            <a:r>
              <a:rPr lang="en-US" sz="2000" i="1" dirty="0" err="1">
                <a:latin typeface="Arial"/>
                <a:ea typeface="Arial"/>
                <a:cs typeface="Arial"/>
                <a:sym typeface="Arial"/>
              </a:rPr>
              <a:t>Бид</a:t>
            </a:r>
            <a:r>
              <a:rPr lang="en-US" sz="2000" i="1" dirty="0">
                <a:latin typeface="Arial"/>
                <a:ea typeface="Arial"/>
                <a:cs typeface="Arial"/>
                <a:sym typeface="Arial"/>
              </a:rPr>
              <a:t> </a:t>
            </a:r>
            <a:r>
              <a:rPr lang="en-US" sz="2000" i="1" dirty="0" err="1">
                <a:latin typeface="Arial"/>
                <a:ea typeface="Arial"/>
                <a:cs typeface="Arial"/>
                <a:sym typeface="Arial"/>
              </a:rPr>
              <a:t>өдөр</a:t>
            </a:r>
            <a:r>
              <a:rPr lang="en-US" sz="2000" i="1" dirty="0">
                <a:latin typeface="Arial"/>
                <a:ea typeface="Arial"/>
                <a:cs typeface="Arial"/>
                <a:sym typeface="Arial"/>
              </a:rPr>
              <a:t> </a:t>
            </a:r>
            <a:r>
              <a:rPr lang="en-US" sz="2000" i="1" dirty="0" err="1">
                <a:latin typeface="Arial"/>
                <a:ea typeface="Arial"/>
                <a:cs typeface="Arial"/>
                <a:sym typeface="Arial"/>
              </a:rPr>
              <a:t>тутамдаа</a:t>
            </a:r>
            <a:r>
              <a:rPr lang="en-US" sz="2000" i="1" dirty="0">
                <a:latin typeface="Arial"/>
                <a:ea typeface="Arial"/>
                <a:cs typeface="Arial"/>
                <a:sym typeface="Arial"/>
              </a:rPr>
              <a:t> </a:t>
            </a:r>
            <a:r>
              <a:rPr lang="en-US" sz="2000" i="1" dirty="0" err="1">
                <a:latin typeface="Arial"/>
                <a:ea typeface="Arial"/>
                <a:cs typeface="Arial"/>
                <a:sym typeface="Arial"/>
              </a:rPr>
              <a:t>ямар</a:t>
            </a:r>
            <a:r>
              <a:rPr lang="en-US" sz="2000" i="1" dirty="0">
                <a:latin typeface="Arial"/>
                <a:ea typeface="Arial"/>
                <a:cs typeface="Arial"/>
                <a:sym typeface="Arial"/>
              </a:rPr>
              <a:t> </a:t>
            </a:r>
            <a:r>
              <a:rPr lang="en-US" sz="2000" i="1" dirty="0" err="1">
                <a:latin typeface="Arial"/>
                <a:ea typeface="Arial"/>
                <a:cs typeface="Arial"/>
                <a:sym typeface="Arial"/>
              </a:rPr>
              <a:t>байгууллагуудын</a:t>
            </a:r>
            <a:r>
              <a:rPr lang="en-US" sz="2000" i="1" dirty="0">
                <a:latin typeface="Arial"/>
                <a:ea typeface="Arial"/>
                <a:cs typeface="Arial"/>
                <a:sym typeface="Arial"/>
              </a:rPr>
              <a:t> </a:t>
            </a:r>
            <a:r>
              <a:rPr lang="en-US" sz="2000" i="1" dirty="0" err="1">
                <a:latin typeface="Arial"/>
                <a:ea typeface="Arial"/>
                <a:cs typeface="Arial"/>
                <a:sym typeface="Arial"/>
              </a:rPr>
              <a:t>мэдээллийн</a:t>
            </a:r>
            <a:r>
              <a:rPr lang="en-US" sz="2000" i="1" dirty="0">
                <a:latin typeface="Arial"/>
                <a:ea typeface="Arial"/>
                <a:cs typeface="Arial"/>
                <a:sym typeface="Arial"/>
              </a:rPr>
              <a:t> </a:t>
            </a:r>
            <a:r>
              <a:rPr lang="en-US" sz="2000" i="1" dirty="0" err="1">
                <a:latin typeface="Arial"/>
                <a:ea typeface="Arial"/>
                <a:cs typeface="Arial"/>
                <a:sym typeface="Arial"/>
              </a:rPr>
              <a:t>системийг</a:t>
            </a:r>
            <a:r>
              <a:rPr lang="en-US" sz="2000" i="1" dirty="0">
                <a:latin typeface="Arial"/>
                <a:ea typeface="Arial"/>
                <a:cs typeface="Arial"/>
                <a:sym typeface="Arial"/>
              </a:rPr>
              <a:t> </a:t>
            </a:r>
            <a:r>
              <a:rPr lang="en-US" sz="2000" i="1" dirty="0" err="1">
                <a:latin typeface="Arial"/>
                <a:ea typeface="Arial"/>
                <a:cs typeface="Arial"/>
                <a:sym typeface="Arial"/>
              </a:rPr>
              <a:t>ашиглаж</a:t>
            </a:r>
            <a:r>
              <a:rPr lang="en-US" sz="2000" i="1" dirty="0">
                <a:latin typeface="Arial"/>
                <a:ea typeface="Arial"/>
                <a:cs typeface="Arial"/>
                <a:sym typeface="Arial"/>
              </a:rPr>
              <a:t> </a:t>
            </a:r>
            <a:r>
              <a:rPr lang="en-US" sz="2000" i="1" dirty="0" err="1">
                <a:latin typeface="Arial"/>
                <a:ea typeface="Arial"/>
                <a:cs typeface="Arial"/>
                <a:sym typeface="Arial"/>
              </a:rPr>
              <a:t>байна</a:t>
            </a:r>
            <a:r>
              <a:rPr lang="en-US" sz="2000" i="1" dirty="0">
                <a:latin typeface="Arial"/>
                <a:ea typeface="Arial"/>
                <a:cs typeface="Arial"/>
                <a:sym typeface="Arial"/>
              </a:rPr>
              <a:t> </a:t>
            </a:r>
            <a:r>
              <a:rPr lang="en-US" sz="2000" i="1" dirty="0" err="1">
                <a:latin typeface="Arial"/>
                <a:ea typeface="Arial"/>
                <a:cs typeface="Arial"/>
                <a:sym typeface="Arial"/>
              </a:rPr>
              <a:t>вэ</a:t>
            </a:r>
            <a:r>
              <a:rPr lang="en-US" sz="2000" i="1" dirty="0">
                <a:latin typeface="Arial"/>
                <a:ea typeface="Arial"/>
                <a:cs typeface="Arial"/>
                <a:sym typeface="Arial"/>
              </a:rPr>
              <a:t>? </a:t>
            </a:r>
            <a:r>
              <a:rPr lang="en-US" sz="2000" i="1" dirty="0" err="1">
                <a:latin typeface="Arial"/>
                <a:ea typeface="Arial"/>
                <a:cs typeface="Arial"/>
                <a:sym typeface="Arial"/>
              </a:rPr>
              <a:t>Эдгээр</a:t>
            </a:r>
            <a:r>
              <a:rPr lang="en-US" sz="2000" i="1" dirty="0">
                <a:latin typeface="Arial"/>
                <a:ea typeface="Arial"/>
                <a:cs typeface="Arial"/>
                <a:sym typeface="Arial"/>
              </a:rPr>
              <a:t> </a:t>
            </a:r>
            <a:r>
              <a:rPr lang="en-US" sz="2000" i="1" dirty="0" err="1">
                <a:latin typeface="Arial"/>
                <a:ea typeface="Arial"/>
                <a:cs typeface="Arial"/>
                <a:sym typeface="Arial"/>
              </a:rPr>
              <a:t>системүүдийг</a:t>
            </a:r>
            <a:r>
              <a:rPr lang="en-US" sz="2000" i="1" dirty="0">
                <a:latin typeface="Arial"/>
                <a:ea typeface="Arial"/>
                <a:cs typeface="Arial"/>
                <a:sym typeface="Arial"/>
              </a:rPr>
              <a:t> </a:t>
            </a:r>
            <a:r>
              <a:rPr lang="en-US" sz="2000" i="1" dirty="0" err="1">
                <a:latin typeface="Arial"/>
                <a:ea typeface="Arial"/>
                <a:cs typeface="Arial"/>
                <a:sym typeface="Arial"/>
              </a:rPr>
              <a:t>бүрэлдэхүүн</a:t>
            </a:r>
            <a:r>
              <a:rPr lang="en-US" sz="2000" i="1" dirty="0">
                <a:latin typeface="Arial"/>
                <a:ea typeface="Arial"/>
                <a:cs typeface="Arial"/>
                <a:sym typeface="Arial"/>
              </a:rPr>
              <a:t> </a:t>
            </a:r>
            <a:r>
              <a:rPr lang="en-US" sz="2000" i="1" dirty="0" err="1">
                <a:latin typeface="Arial"/>
                <a:ea typeface="Arial"/>
                <a:cs typeface="Arial"/>
                <a:sym typeface="Arial"/>
              </a:rPr>
              <a:t>хэсгүүд</a:t>
            </a:r>
            <a:r>
              <a:rPr lang="en-US" sz="2000" i="1" dirty="0">
                <a:latin typeface="Arial"/>
                <a:ea typeface="Arial"/>
                <a:cs typeface="Arial"/>
                <a:sym typeface="Arial"/>
              </a:rPr>
              <a:t> </a:t>
            </a:r>
            <a:r>
              <a:rPr lang="en-US" sz="2000" i="1" dirty="0" err="1">
                <a:latin typeface="Arial"/>
                <a:ea typeface="Arial"/>
                <a:cs typeface="Arial"/>
                <a:sym typeface="Arial"/>
              </a:rPr>
              <a:t>нь</a:t>
            </a:r>
            <a:r>
              <a:rPr lang="en-US" sz="2000" i="1" dirty="0">
                <a:latin typeface="Arial"/>
                <a:ea typeface="Arial"/>
                <a:cs typeface="Arial"/>
                <a:sym typeface="Arial"/>
              </a:rPr>
              <a:t>  </a:t>
            </a:r>
            <a:r>
              <a:rPr lang="en-US" sz="2000" i="1" dirty="0" err="1">
                <a:latin typeface="Arial"/>
                <a:ea typeface="Arial"/>
                <a:cs typeface="Arial"/>
                <a:sym typeface="Arial"/>
              </a:rPr>
              <a:t>юу</a:t>
            </a:r>
            <a:r>
              <a:rPr lang="en-US" sz="2000" i="1" dirty="0">
                <a:latin typeface="Arial"/>
                <a:ea typeface="Arial"/>
                <a:cs typeface="Arial"/>
                <a:sym typeface="Arial"/>
              </a:rPr>
              <a:t> </a:t>
            </a:r>
            <a:r>
              <a:rPr lang="en-US" sz="2000" i="1" dirty="0" err="1">
                <a:latin typeface="Arial"/>
                <a:ea typeface="Arial"/>
                <a:cs typeface="Arial"/>
                <a:sym typeface="Arial"/>
              </a:rPr>
              <a:t>вэ</a:t>
            </a:r>
            <a:r>
              <a:rPr lang="en-US" sz="2000" i="1" dirty="0">
                <a:latin typeface="Arial"/>
                <a:ea typeface="Arial"/>
                <a:cs typeface="Arial"/>
                <a:sym typeface="Arial"/>
              </a:rPr>
              <a:t>?</a:t>
            </a:r>
            <a:endParaRPr sz="2000" i="1" dirty="0"/>
          </a:p>
          <a:p>
            <a:pPr marL="171450" lvl="0" indent="-171450" algn="l" rtl="0">
              <a:lnSpc>
                <a:spcPct val="95000"/>
              </a:lnSpc>
              <a:spcBef>
                <a:spcPts val="1200"/>
              </a:spcBef>
              <a:spcAft>
                <a:spcPts val="0"/>
              </a:spcAft>
              <a:buSzPts val="2000"/>
              <a:buChar char="•"/>
            </a:pPr>
            <a:r>
              <a:rPr lang="en-US" sz="2000" i="1" dirty="0" err="1">
                <a:latin typeface="Arial"/>
                <a:ea typeface="Arial"/>
                <a:cs typeface="Arial"/>
                <a:sym typeface="Arial"/>
              </a:rPr>
              <a:t>Давагдашгүй</a:t>
            </a:r>
            <a:r>
              <a:rPr lang="en-US" sz="2000" i="1" dirty="0">
                <a:latin typeface="Arial"/>
                <a:ea typeface="Arial"/>
                <a:cs typeface="Arial"/>
                <a:sym typeface="Arial"/>
              </a:rPr>
              <a:t> </a:t>
            </a:r>
            <a:r>
              <a:rPr lang="en-US" sz="2000" i="1" dirty="0" err="1">
                <a:latin typeface="Arial"/>
                <a:ea typeface="Arial"/>
                <a:cs typeface="Arial"/>
                <a:sym typeface="Arial"/>
              </a:rPr>
              <a:t>нөхцөл</a:t>
            </a:r>
            <a:r>
              <a:rPr lang="en-US" sz="2000" i="1" dirty="0">
                <a:latin typeface="Arial"/>
                <a:ea typeface="Arial"/>
                <a:cs typeface="Arial"/>
                <a:sym typeface="Arial"/>
              </a:rPr>
              <a:t> </a:t>
            </a:r>
            <a:r>
              <a:rPr lang="en-US" sz="2000" i="1" dirty="0" err="1">
                <a:latin typeface="Arial"/>
                <a:ea typeface="Arial"/>
                <a:cs typeface="Arial"/>
                <a:sym typeface="Arial"/>
              </a:rPr>
              <a:t>байдлын</a:t>
            </a:r>
            <a:r>
              <a:rPr lang="en-US" sz="2000" i="1" dirty="0">
                <a:latin typeface="Arial"/>
                <a:ea typeface="Arial"/>
                <a:cs typeface="Arial"/>
                <a:sym typeface="Arial"/>
              </a:rPr>
              <a:t> </a:t>
            </a:r>
            <a:r>
              <a:rPr lang="en-US" sz="2000" i="1" dirty="0" err="1">
                <a:latin typeface="Arial"/>
                <a:ea typeface="Arial"/>
                <a:cs typeface="Arial"/>
                <a:sym typeface="Arial"/>
              </a:rPr>
              <a:t>үед</a:t>
            </a:r>
            <a:r>
              <a:rPr lang="en-US" sz="2000" i="1" dirty="0">
                <a:latin typeface="Arial"/>
                <a:ea typeface="Arial"/>
                <a:cs typeface="Arial"/>
                <a:sym typeface="Arial"/>
              </a:rPr>
              <a:t> </a:t>
            </a:r>
            <a:r>
              <a:rPr lang="en-US" sz="2000" i="1" dirty="0" err="1">
                <a:latin typeface="Arial"/>
                <a:ea typeface="Arial"/>
                <a:cs typeface="Arial"/>
                <a:sym typeface="Arial"/>
              </a:rPr>
              <a:t>хувь</a:t>
            </a:r>
            <a:r>
              <a:rPr lang="en-US" sz="2000" i="1" dirty="0">
                <a:latin typeface="Arial"/>
                <a:ea typeface="Arial"/>
                <a:cs typeface="Arial"/>
                <a:sym typeface="Arial"/>
              </a:rPr>
              <a:t> </a:t>
            </a:r>
            <a:r>
              <a:rPr lang="en-US" sz="2000" i="1" dirty="0" err="1">
                <a:latin typeface="Arial"/>
                <a:ea typeface="Arial"/>
                <a:cs typeface="Arial"/>
                <a:sym typeface="Arial"/>
              </a:rPr>
              <a:t>хүмүүс</a:t>
            </a:r>
            <a:r>
              <a:rPr lang="en-US" sz="2000" i="1" dirty="0">
                <a:latin typeface="Arial"/>
                <a:ea typeface="Arial"/>
                <a:cs typeface="Arial"/>
                <a:sym typeface="Arial"/>
              </a:rPr>
              <a:t>, </a:t>
            </a:r>
            <a:r>
              <a:rPr lang="en-US" sz="2000" i="1" dirty="0" err="1">
                <a:latin typeface="Arial"/>
                <a:ea typeface="Arial"/>
                <a:cs typeface="Arial"/>
                <a:sym typeface="Arial"/>
              </a:rPr>
              <a:t>байгууллагуудад</a:t>
            </a:r>
            <a:r>
              <a:rPr lang="en-US" sz="2000" i="1" dirty="0">
                <a:latin typeface="Arial"/>
                <a:ea typeface="Arial"/>
                <a:cs typeface="Arial"/>
                <a:sym typeface="Arial"/>
              </a:rPr>
              <a:t> </a:t>
            </a:r>
            <a:r>
              <a:rPr lang="en-US" sz="2000" i="1" dirty="0" err="1">
                <a:latin typeface="Arial"/>
                <a:ea typeface="Arial"/>
                <a:cs typeface="Arial"/>
                <a:sym typeface="Arial"/>
              </a:rPr>
              <a:t>технологи</a:t>
            </a:r>
            <a:r>
              <a:rPr lang="en-US" sz="2000" i="1" dirty="0">
                <a:latin typeface="Arial"/>
                <a:ea typeface="Arial"/>
                <a:cs typeface="Arial"/>
                <a:sym typeface="Arial"/>
              </a:rPr>
              <a:t> </a:t>
            </a:r>
            <a:r>
              <a:rPr lang="en-US" sz="2000" i="1" dirty="0" err="1">
                <a:latin typeface="Arial"/>
                <a:ea typeface="Arial"/>
                <a:cs typeface="Arial"/>
                <a:sym typeface="Arial"/>
              </a:rPr>
              <a:t>хэрхэн</a:t>
            </a:r>
            <a:r>
              <a:rPr lang="en-US" sz="2000" i="1" dirty="0">
                <a:latin typeface="Arial"/>
                <a:ea typeface="Arial"/>
                <a:cs typeface="Arial"/>
                <a:sym typeface="Arial"/>
              </a:rPr>
              <a:t> </a:t>
            </a:r>
            <a:r>
              <a:rPr lang="en-US" sz="2000" i="1" dirty="0" err="1">
                <a:latin typeface="Arial"/>
                <a:ea typeface="Arial"/>
                <a:cs typeface="Arial"/>
                <a:sym typeface="Arial"/>
              </a:rPr>
              <a:t>давуу</a:t>
            </a:r>
            <a:r>
              <a:rPr lang="en-US" sz="2000" i="1" dirty="0">
                <a:latin typeface="Arial"/>
                <a:ea typeface="Arial"/>
                <a:cs typeface="Arial"/>
                <a:sym typeface="Arial"/>
              </a:rPr>
              <a:t> </a:t>
            </a:r>
            <a:r>
              <a:rPr lang="en-US" sz="2000" i="1" dirty="0" err="1">
                <a:latin typeface="Arial"/>
                <a:ea typeface="Arial"/>
                <a:cs typeface="Arial"/>
                <a:sym typeface="Arial"/>
              </a:rPr>
              <a:t>талыг</a:t>
            </a:r>
            <a:r>
              <a:rPr lang="en-US" sz="2000" i="1" dirty="0">
                <a:latin typeface="Arial"/>
                <a:ea typeface="Arial"/>
                <a:cs typeface="Arial"/>
                <a:sym typeface="Arial"/>
              </a:rPr>
              <a:t> </a:t>
            </a:r>
            <a:r>
              <a:rPr lang="en-US" sz="2000" i="1" dirty="0" err="1">
                <a:latin typeface="Arial"/>
                <a:ea typeface="Arial"/>
                <a:cs typeface="Arial"/>
                <a:sym typeface="Arial"/>
              </a:rPr>
              <a:t>бий</a:t>
            </a:r>
            <a:r>
              <a:rPr lang="en-US" sz="2000" i="1" dirty="0">
                <a:latin typeface="Arial"/>
                <a:ea typeface="Arial"/>
                <a:cs typeface="Arial"/>
                <a:sym typeface="Arial"/>
              </a:rPr>
              <a:t> </a:t>
            </a:r>
            <a:r>
              <a:rPr lang="en-US" sz="2000" i="1" dirty="0" err="1">
                <a:latin typeface="Arial"/>
                <a:ea typeface="Arial"/>
                <a:cs typeface="Arial"/>
                <a:sym typeface="Arial"/>
              </a:rPr>
              <a:t>болгосон</a:t>
            </a:r>
            <a:r>
              <a:rPr lang="en-US" sz="2000" i="1" dirty="0">
                <a:latin typeface="Arial"/>
                <a:ea typeface="Arial"/>
                <a:cs typeface="Arial"/>
                <a:sym typeface="Arial"/>
              </a:rPr>
              <a:t> </a:t>
            </a:r>
            <a:r>
              <a:rPr lang="en-US" sz="2000" i="1" dirty="0" err="1">
                <a:latin typeface="Arial"/>
                <a:ea typeface="Arial"/>
                <a:cs typeface="Arial"/>
                <a:sym typeface="Arial"/>
              </a:rPr>
              <a:t>бэ</a:t>
            </a:r>
            <a:r>
              <a:rPr lang="en-US" sz="2000" i="1" dirty="0">
                <a:latin typeface="Arial"/>
                <a:ea typeface="Arial"/>
                <a:cs typeface="Arial"/>
                <a:sym typeface="Arial"/>
              </a:rPr>
              <a:t>? </a:t>
            </a:r>
            <a:endParaRPr sz="2000" i="1" dirty="0"/>
          </a:p>
          <a:p>
            <a:pPr marL="171450" lvl="0" indent="-171450" algn="l" rtl="0">
              <a:lnSpc>
                <a:spcPct val="95000"/>
              </a:lnSpc>
              <a:spcBef>
                <a:spcPts val="1200"/>
              </a:spcBef>
              <a:spcAft>
                <a:spcPts val="0"/>
              </a:spcAft>
              <a:buSzPts val="2000"/>
              <a:buChar char="•"/>
            </a:pPr>
            <a:r>
              <a:rPr lang="en-US" sz="2000" i="1" dirty="0">
                <a:latin typeface="Arial"/>
                <a:ea typeface="Arial"/>
                <a:cs typeface="Arial"/>
                <a:sym typeface="Arial"/>
              </a:rPr>
              <a:t>21-р </a:t>
            </a:r>
            <a:r>
              <a:rPr lang="en-US" sz="2000" i="1" dirty="0" err="1">
                <a:latin typeface="Arial"/>
                <a:ea typeface="Arial"/>
                <a:cs typeface="Arial"/>
                <a:sym typeface="Arial"/>
              </a:rPr>
              <a:t>зууны</a:t>
            </a:r>
            <a:r>
              <a:rPr lang="en-US" sz="2000" i="1" dirty="0">
                <a:latin typeface="Arial"/>
                <a:ea typeface="Arial"/>
                <a:cs typeface="Arial"/>
                <a:sym typeface="Arial"/>
              </a:rPr>
              <a:t> </a:t>
            </a:r>
            <a:r>
              <a:rPr lang="en-US" sz="2000" i="1" dirty="0" err="1">
                <a:latin typeface="Arial"/>
                <a:ea typeface="Arial"/>
                <a:cs typeface="Arial"/>
                <a:sym typeface="Arial"/>
              </a:rPr>
              <a:t>мэргэжилтнүүд</a:t>
            </a:r>
            <a:r>
              <a:rPr lang="en-US" sz="2000" i="1" dirty="0">
                <a:latin typeface="Arial"/>
                <a:ea typeface="Arial"/>
                <a:cs typeface="Arial"/>
                <a:sym typeface="Arial"/>
              </a:rPr>
              <a:t> </a:t>
            </a:r>
            <a:r>
              <a:rPr lang="en-US" sz="2000" i="1" dirty="0" err="1">
                <a:latin typeface="Arial"/>
                <a:ea typeface="Arial"/>
                <a:cs typeface="Arial"/>
                <a:sym typeface="Arial"/>
              </a:rPr>
              <a:t>болохын</a:t>
            </a:r>
            <a:r>
              <a:rPr lang="en-US" sz="2000" i="1" dirty="0">
                <a:latin typeface="Arial"/>
                <a:ea typeface="Arial"/>
                <a:cs typeface="Arial"/>
                <a:sym typeface="Arial"/>
              </a:rPr>
              <a:t> </a:t>
            </a:r>
            <a:r>
              <a:rPr lang="en-US" sz="2000" i="1" dirty="0" err="1">
                <a:latin typeface="Arial"/>
                <a:ea typeface="Arial"/>
                <a:cs typeface="Arial"/>
                <a:sym typeface="Arial"/>
              </a:rPr>
              <a:t>тулд</a:t>
            </a:r>
            <a:r>
              <a:rPr lang="en-US" sz="2000" i="1" dirty="0">
                <a:latin typeface="Arial"/>
                <a:ea typeface="Arial"/>
                <a:cs typeface="Arial"/>
                <a:sym typeface="Arial"/>
              </a:rPr>
              <a:t> </a:t>
            </a:r>
            <a:r>
              <a:rPr lang="en-US" sz="2000" i="1" dirty="0" err="1">
                <a:latin typeface="Arial"/>
                <a:ea typeface="Arial"/>
                <a:cs typeface="Arial"/>
                <a:sym typeface="Arial"/>
              </a:rPr>
              <a:t>мэдээллийн</a:t>
            </a:r>
            <a:r>
              <a:rPr lang="en-US" sz="2000" i="1" dirty="0">
                <a:latin typeface="Arial"/>
                <a:ea typeface="Arial"/>
                <a:cs typeface="Arial"/>
                <a:sym typeface="Arial"/>
              </a:rPr>
              <a:t> </a:t>
            </a:r>
            <a:r>
              <a:rPr lang="en-US" sz="2000" i="1" dirty="0" err="1">
                <a:latin typeface="Arial"/>
                <a:ea typeface="Arial"/>
                <a:cs typeface="Arial"/>
                <a:sym typeface="Arial"/>
              </a:rPr>
              <a:t>технологийн</a:t>
            </a:r>
            <a:r>
              <a:rPr lang="en-US" sz="2000" i="1" dirty="0">
                <a:latin typeface="Arial"/>
                <a:ea typeface="Arial"/>
                <a:cs typeface="Arial"/>
                <a:sym typeface="Arial"/>
              </a:rPr>
              <a:t> </a:t>
            </a:r>
            <a:r>
              <a:rPr lang="en-US" sz="2000" i="1" dirty="0" err="1">
                <a:latin typeface="Arial"/>
                <a:ea typeface="Arial"/>
                <a:cs typeface="Arial"/>
                <a:sym typeface="Arial"/>
              </a:rPr>
              <a:t>мэдлэг</a:t>
            </a:r>
            <a:r>
              <a:rPr lang="en-US" sz="2000" i="1" dirty="0">
                <a:latin typeface="Arial"/>
                <a:ea typeface="Arial"/>
                <a:cs typeface="Arial"/>
                <a:sym typeface="Arial"/>
              </a:rPr>
              <a:t> </a:t>
            </a:r>
            <a:r>
              <a:rPr lang="en-US" sz="2000" i="1" dirty="0" err="1">
                <a:latin typeface="Arial"/>
                <a:ea typeface="Arial"/>
                <a:cs typeface="Arial"/>
                <a:sym typeface="Arial"/>
              </a:rPr>
              <a:t>ур</a:t>
            </a:r>
            <a:r>
              <a:rPr lang="en-US" sz="2000" i="1" dirty="0">
                <a:latin typeface="Arial"/>
                <a:ea typeface="Arial"/>
                <a:cs typeface="Arial"/>
                <a:sym typeface="Arial"/>
              </a:rPr>
              <a:t> </a:t>
            </a:r>
            <a:r>
              <a:rPr lang="en-US" sz="2000" i="1" dirty="0" err="1">
                <a:latin typeface="Arial"/>
                <a:ea typeface="Arial"/>
                <a:cs typeface="Arial"/>
                <a:sym typeface="Arial"/>
              </a:rPr>
              <a:t>чадвараа</a:t>
            </a:r>
            <a:r>
              <a:rPr lang="en-US" sz="2000" i="1" dirty="0">
                <a:latin typeface="Arial"/>
                <a:ea typeface="Arial"/>
                <a:cs typeface="Arial"/>
                <a:sym typeface="Arial"/>
              </a:rPr>
              <a:t> </a:t>
            </a:r>
            <a:r>
              <a:rPr lang="en-US" sz="2000" i="1" dirty="0" err="1">
                <a:latin typeface="Arial"/>
                <a:ea typeface="Arial"/>
                <a:cs typeface="Arial"/>
                <a:sym typeface="Arial"/>
              </a:rPr>
              <a:t>хэрхэн</a:t>
            </a:r>
            <a:r>
              <a:rPr lang="en-US" sz="2000" i="1" dirty="0">
                <a:latin typeface="Arial"/>
                <a:ea typeface="Arial"/>
                <a:cs typeface="Arial"/>
                <a:sym typeface="Arial"/>
              </a:rPr>
              <a:t> </a:t>
            </a:r>
            <a:r>
              <a:rPr lang="en-US" sz="2000" i="1" dirty="0" err="1">
                <a:latin typeface="Arial"/>
                <a:ea typeface="Arial"/>
                <a:cs typeface="Arial"/>
                <a:sym typeface="Arial"/>
              </a:rPr>
              <a:t>хөгжүүлэх</a:t>
            </a:r>
            <a:r>
              <a:rPr lang="en-US" sz="2000" i="1" dirty="0">
                <a:latin typeface="Arial"/>
                <a:ea typeface="Arial"/>
                <a:cs typeface="Arial"/>
                <a:sym typeface="Arial"/>
              </a:rPr>
              <a:t> </a:t>
            </a:r>
            <a:r>
              <a:rPr lang="en-US" sz="2000" i="1" dirty="0" err="1">
                <a:latin typeface="Arial"/>
                <a:ea typeface="Arial"/>
                <a:cs typeface="Arial"/>
                <a:sym typeface="Arial"/>
              </a:rPr>
              <a:t>зорилго</a:t>
            </a:r>
            <a:r>
              <a:rPr lang="en-US" sz="2000" i="1" dirty="0">
                <a:latin typeface="Arial"/>
                <a:ea typeface="Arial"/>
                <a:cs typeface="Arial"/>
                <a:sym typeface="Arial"/>
              </a:rPr>
              <a:t>, </a:t>
            </a:r>
            <a:r>
              <a:rPr lang="en-US" sz="2000" i="1" dirty="0" err="1">
                <a:latin typeface="Arial"/>
                <a:ea typeface="Arial"/>
                <a:cs typeface="Arial"/>
                <a:sym typeface="Arial"/>
              </a:rPr>
              <a:t>төлөвлөгөнөө</a:t>
            </a:r>
            <a:r>
              <a:rPr lang="en-US" sz="2000" i="1" dirty="0">
                <a:latin typeface="Arial"/>
                <a:ea typeface="Arial"/>
                <a:cs typeface="Arial"/>
                <a:sym typeface="Arial"/>
              </a:rPr>
              <a:t> </a:t>
            </a:r>
            <a:r>
              <a:rPr lang="en-US" sz="2000" i="1" dirty="0" err="1">
                <a:latin typeface="Arial"/>
                <a:ea typeface="Arial"/>
                <a:cs typeface="Arial"/>
                <a:sym typeface="Arial"/>
              </a:rPr>
              <a:t>байна</a:t>
            </a:r>
            <a:r>
              <a:rPr lang="en-US" sz="2000" i="1" dirty="0">
                <a:latin typeface="Arial"/>
                <a:ea typeface="Arial"/>
                <a:cs typeface="Arial"/>
                <a:sym typeface="Arial"/>
              </a:rPr>
              <a:t> </a:t>
            </a:r>
            <a:r>
              <a:rPr lang="en-US" sz="2000" i="1" dirty="0" err="1">
                <a:latin typeface="Arial"/>
                <a:ea typeface="Arial"/>
                <a:cs typeface="Arial"/>
                <a:sym typeface="Arial"/>
              </a:rPr>
              <a:t>вэ</a:t>
            </a:r>
            <a:r>
              <a:rPr lang="en-US" sz="2000" i="1" dirty="0">
                <a:latin typeface="Arial"/>
                <a:ea typeface="Arial"/>
                <a:cs typeface="Arial"/>
                <a:sym typeface="Arial"/>
              </a:rPr>
              <a:t>? </a:t>
            </a:r>
            <a:r>
              <a:rPr lang="en-US" sz="2000" i="1" dirty="0" err="1">
                <a:latin typeface="Arial"/>
                <a:ea typeface="Arial"/>
                <a:cs typeface="Arial"/>
                <a:sym typeface="Arial"/>
              </a:rPr>
              <a:t>Энэ</a:t>
            </a:r>
            <a:r>
              <a:rPr lang="en-US" sz="2000" i="1" dirty="0">
                <a:latin typeface="Arial"/>
                <a:ea typeface="Arial"/>
                <a:cs typeface="Arial"/>
                <a:sym typeface="Arial"/>
              </a:rPr>
              <a:t> </a:t>
            </a:r>
            <a:r>
              <a:rPr lang="en-US" sz="2000" i="1" dirty="0" err="1">
                <a:latin typeface="Arial"/>
                <a:ea typeface="Arial"/>
                <a:cs typeface="Arial"/>
                <a:sym typeface="Arial"/>
              </a:rPr>
              <a:t>нь</a:t>
            </a:r>
            <a:r>
              <a:rPr lang="en-US" sz="2000" i="1" dirty="0">
                <a:latin typeface="Arial"/>
                <a:ea typeface="Arial"/>
                <a:cs typeface="Arial"/>
                <a:sym typeface="Arial"/>
              </a:rPr>
              <a:t> </a:t>
            </a:r>
            <a:r>
              <a:rPr lang="en-US" sz="2000" i="1" dirty="0" err="1">
                <a:latin typeface="Arial"/>
                <a:ea typeface="Arial"/>
                <a:cs typeface="Arial"/>
                <a:sym typeface="Arial"/>
              </a:rPr>
              <a:t>таны</a:t>
            </a:r>
            <a:r>
              <a:rPr lang="en-US" sz="2000" i="1" dirty="0">
                <a:latin typeface="Arial"/>
                <a:ea typeface="Arial"/>
                <a:cs typeface="Arial"/>
                <a:sym typeface="Arial"/>
              </a:rPr>
              <a:t> </a:t>
            </a:r>
            <a:r>
              <a:rPr lang="en-US" sz="2000" i="1" dirty="0" err="1">
                <a:latin typeface="Arial"/>
                <a:ea typeface="Arial"/>
                <a:cs typeface="Arial"/>
                <a:sym typeface="Arial"/>
              </a:rPr>
              <a:t>ирээдүйн</a:t>
            </a:r>
            <a:r>
              <a:rPr lang="en-US" sz="2000" i="1" dirty="0">
                <a:latin typeface="Arial"/>
                <a:ea typeface="Arial"/>
                <a:cs typeface="Arial"/>
                <a:sym typeface="Arial"/>
              </a:rPr>
              <a:t> </a:t>
            </a:r>
            <a:r>
              <a:rPr lang="en-US" sz="2000" i="1" dirty="0" err="1">
                <a:latin typeface="Arial"/>
                <a:ea typeface="Arial"/>
                <a:cs typeface="Arial"/>
                <a:sym typeface="Arial"/>
              </a:rPr>
              <a:t>ажил</a:t>
            </a:r>
            <a:r>
              <a:rPr lang="en-US" sz="2000" i="1" dirty="0">
                <a:latin typeface="Arial"/>
                <a:ea typeface="Arial"/>
                <a:cs typeface="Arial"/>
                <a:sym typeface="Arial"/>
              </a:rPr>
              <a:t> </a:t>
            </a:r>
            <a:r>
              <a:rPr lang="en-US" sz="2000" i="1" dirty="0" err="1">
                <a:latin typeface="Arial"/>
                <a:ea typeface="Arial"/>
                <a:cs typeface="Arial"/>
                <a:sym typeface="Arial"/>
              </a:rPr>
              <a:t>мэргэжилд</a:t>
            </a:r>
            <a:r>
              <a:rPr lang="en-US" sz="2000" i="1" dirty="0">
                <a:latin typeface="Arial"/>
                <a:ea typeface="Arial"/>
                <a:cs typeface="Arial"/>
                <a:sym typeface="Arial"/>
              </a:rPr>
              <a:t> </a:t>
            </a:r>
            <a:r>
              <a:rPr lang="en-US" sz="2000" i="1" dirty="0" err="1">
                <a:latin typeface="Arial"/>
                <a:ea typeface="Arial"/>
                <a:cs typeface="Arial"/>
                <a:sym typeface="Arial"/>
              </a:rPr>
              <a:t>ямар</a:t>
            </a:r>
            <a:r>
              <a:rPr lang="en-US" sz="2000" i="1" dirty="0">
                <a:latin typeface="Arial"/>
                <a:ea typeface="Arial"/>
                <a:cs typeface="Arial"/>
                <a:sym typeface="Arial"/>
              </a:rPr>
              <a:t> </a:t>
            </a:r>
            <a:r>
              <a:rPr lang="en-US" sz="2000" i="1" dirty="0" err="1">
                <a:latin typeface="Arial"/>
                <a:ea typeface="Arial"/>
                <a:cs typeface="Arial"/>
                <a:sym typeface="Arial"/>
              </a:rPr>
              <a:t>давуу</a:t>
            </a:r>
            <a:r>
              <a:rPr lang="en-US" sz="2000" i="1" dirty="0">
                <a:latin typeface="Arial"/>
                <a:ea typeface="Arial"/>
                <a:cs typeface="Arial"/>
                <a:sym typeface="Arial"/>
              </a:rPr>
              <a:t> </a:t>
            </a:r>
            <a:r>
              <a:rPr lang="en-US" sz="2000" i="1" dirty="0" err="1">
                <a:latin typeface="Arial"/>
                <a:ea typeface="Arial"/>
                <a:cs typeface="Arial"/>
                <a:sym typeface="Arial"/>
              </a:rPr>
              <a:t>талыг</a:t>
            </a:r>
            <a:r>
              <a:rPr lang="en-US" sz="2000" i="1" dirty="0">
                <a:latin typeface="Arial"/>
                <a:ea typeface="Arial"/>
                <a:cs typeface="Arial"/>
                <a:sym typeface="Arial"/>
              </a:rPr>
              <a:t> </a:t>
            </a:r>
            <a:r>
              <a:rPr lang="en-US" sz="2000" i="1" dirty="0" err="1">
                <a:latin typeface="Arial"/>
                <a:ea typeface="Arial"/>
                <a:cs typeface="Arial"/>
                <a:sym typeface="Arial"/>
              </a:rPr>
              <a:t>бий</a:t>
            </a:r>
            <a:r>
              <a:rPr lang="en-US" sz="2000" i="1" dirty="0">
                <a:latin typeface="Arial"/>
                <a:ea typeface="Arial"/>
                <a:cs typeface="Arial"/>
                <a:sym typeface="Arial"/>
              </a:rPr>
              <a:t> </a:t>
            </a:r>
            <a:r>
              <a:rPr lang="en-US" sz="2000" i="1" dirty="0" err="1">
                <a:latin typeface="Arial"/>
                <a:ea typeface="Arial"/>
                <a:cs typeface="Arial"/>
                <a:sym typeface="Arial"/>
              </a:rPr>
              <a:t>болгоно</a:t>
            </a:r>
            <a:r>
              <a:rPr lang="en-US" sz="2000" i="1" dirty="0">
                <a:latin typeface="Arial"/>
                <a:ea typeface="Arial"/>
                <a:cs typeface="Arial"/>
                <a:sym typeface="Arial"/>
              </a:rPr>
              <a:t> </a:t>
            </a:r>
            <a:r>
              <a:rPr lang="en-US" sz="2000" i="1" dirty="0" err="1">
                <a:latin typeface="Arial"/>
                <a:ea typeface="Arial"/>
                <a:cs typeface="Arial"/>
                <a:sym typeface="Arial"/>
              </a:rPr>
              <a:t>гэж</a:t>
            </a:r>
            <a:r>
              <a:rPr lang="en-US" sz="2000" i="1" dirty="0">
                <a:latin typeface="Arial"/>
                <a:ea typeface="Arial"/>
                <a:cs typeface="Arial"/>
                <a:sym typeface="Arial"/>
              </a:rPr>
              <a:t> </a:t>
            </a:r>
            <a:r>
              <a:rPr lang="en-US" sz="2000" i="1" dirty="0" err="1">
                <a:latin typeface="Arial"/>
                <a:ea typeface="Arial"/>
                <a:cs typeface="Arial"/>
                <a:sym typeface="Arial"/>
              </a:rPr>
              <a:t>төсөөлж</a:t>
            </a:r>
            <a:r>
              <a:rPr lang="en-US" sz="2000" i="1" dirty="0">
                <a:latin typeface="Arial"/>
                <a:ea typeface="Arial"/>
                <a:cs typeface="Arial"/>
                <a:sym typeface="Arial"/>
              </a:rPr>
              <a:t> </a:t>
            </a:r>
            <a:r>
              <a:rPr lang="en-US" sz="2000" i="1" dirty="0" err="1">
                <a:latin typeface="Arial"/>
                <a:ea typeface="Arial"/>
                <a:cs typeface="Arial"/>
                <a:sym typeface="Arial"/>
              </a:rPr>
              <a:t>байна</a:t>
            </a:r>
            <a:r>
              <a:rPr lang="en-US" sz="2000" i="1" dirty="0">
                <a:latin typeface="Arial"/>
                <a:ea typeface="Arial"/>
                <a:cs typeface="Arial"/>
                <a:sym typeface="Arial"/>
              </a:rPr>
              <a:t> </a:t>
            </a:r>
            <a:r>
              <a:rPr lang="en-US" sz="2000" i="1" dirty="0" err="1">
                <a:latin typeface="Arial"/>
                <a:ea typeface="Arial"/>
                <a:cs typeface="Arial"/>
                <a:sym typeface="Arial"/>
              </a:rPr>
              <a:t>вэ</a:t>
            </a:r>
            <a:r>
              <a:rPr lang="en-US" sz="2000" i="1" dirty="0">
                <a:latin typeface="Arial"/>
                <a:ea typeface="Arial"/>
                <a:cs typeface="Arial"/>
                <a:sym typeface="Arial"/>
              </a:rPr>
              <a:t>?</a:t>
            </a:r>
            <a:endParaRPr sz="2000" i="1" dirty="0"/>
          </a:p>
        </p:txBody>
      </p:sp>
      <p:sp>
        <p:nvSpPr>
          <p:cNvPr id="393" name="Google Shape;393;p34"/>
          <p:cNvSpPr txBox="1">
            <a:spLocks noGrp="1"/>
          </p:cNvSpPr>
          <p:nvPr>
            <p:ph type="ftr" idx="11"/>
          </p:nvPr>
        </p:nvSpPr>
        <p:spPr>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Introduction to information system</a:t>
            </a:r>
            <a:endParaRPr/>
          </a:p>
        </p:txBody>
      </p:sp>
      <p:sp>
        <p:nvSpPr>
          <p:cNvPr id="392" name="Google Shape;392;p34"/>
          <p:cNvSpPr txBox="1">
            <a:spLocks noGrp="1"/>
          </p:cNvSpPr>
          <p:nvPr>
            <p:ph type="title"/>
          </p:nvPr>
        </p:nvSpPr>
        <p:spPr>
          <a:xfrm>
            <a:off x="1540669" y="212862"/>
            <a:ext cx="8026400" cy="313932"/>
          </a:xfrm>
          <a:prstGeom prst="rect">
            <a:avLst/>
          </a:prstGeom>
          <a:noFill/>
          <a:ln>
            <a:noFill/>
          </a:ln>
        </p:spPr>
        <p:txBody>
          <a:bodyPr spcFirstLastPara="1" wrap="square" lIns="0" tIns="0" rIns="0" bIns="0" anchor="ctr" anchorCtr="0">
            <a:spAutoFit/>
          </a:bodyPr>
          <a:lstStyle/>
          <a:p>
            <a:pPr marL="0" lvl="0" indent="0" algn="l" rtl="0">
              <a:lnSpc>
                <a:spcPct val="85000"/>
              </a:lnSpc>
              <a:spcBef>
                <a:spcPts val="0"/>
              </a:spcBef>
              <a:spcAft>
                <a:spcPts val="0"/>
              </a:spcAft>
              <a:buClr>
                <a:schemeClr val="accent2"/>
              </a:buClr>
              <a:buSzPts val="2400"/>
              <a:buFont typeface="Arial"/>
              <a:buNone/>
            </a:pPr>
            <a:r>
              <a:rPr lang="en-US" sz="2400" b="1" dirty="0" err="1">
                <a:latin typeface="Arial"/>
                <a:ea typeface="Arial"/>
                <a:cs typeface="Arial"/>
                <a:sym typeface="Arial"/>
              </a:rPr>
              <a:t>Агуулгын</a:t>
            </a:r>
            <a:r>
              <a:rPr lang="en-US" sz="2400" b="1" dirty="0">
                <a:latin typeface="Arial"/>
                <a:ea typeface="Arial"/>
                <a:cs typeface="Arial"/>
                <a:sym typeface="Arial"/>
              </a:rPr>
              <a:t> </a:t>
            </a:r>
            <a:r>
              <a:rPr lang="en-US" sz="2400" b="1" dirty="0" err="1">
                <a:latin typeface="Arial"/>
                <a:ea typeface="Arial"/>
                <a:cs typeface="Arial"/>
                <a:sym typeface="Arial"/>
              </a:rPr>
              <a:t>хүрээнд</a:t>
            </a:r>
            <a:r>
              <a:rPr lang="en-US" sz="2400" b="1" dirty="0">
                <a:latin typeface="Arial"/>
                <a:ea typeface="Arial"/>
                <a:cs typeface="Arial"/>
                <a:sym typeface="Arial"/>
              </a:rPr>
              <a:t> </a:t>
            </a:r>
            <a:r>
              <a:rPr lang="en-US" sz="2400" b="1" dirty="0" err="1">
                <a:latin typeface="Arial"/>
                <a:ea typeface="Arial"/>
                <a:cs typeface="Arial"/>
                <a:sym typeface="Arial"/>
              </a:rPr>
              <a:t>хэлэлцэх</a:t>
            </a:r>
            <a:r>
              <a:rPr lang="en-US" sz="2400" b="1" dirty="0">
                <a:latin typeface="Arial"/>
                <a:ea typeface="Arial"/>
                <a:cs typeface="Arial"/>
                <a:sym typeface="Arial"/>
              </a:rPr>
              <a:t> </a:t>
            </a:r>
            <a:r>
              <a:rPr lang="en-US" sz="2400" b="1" dirty="0" err="1">
                <a:latin typeface="Arial"/>
                <a:ea typeface="Arial"/>
                <a:cs typeface="Arial"/>
                <a:sym typeface="Arial"/>
              </a:rPr>
              <a:t>асуудал</a:t>
            </a:r>
            <a:endParaRPr sz="2400" dirty="0">
              <a:latin typeface="Arial"/>
              <a:ea typeface="Arial"/>
              <a:cs typeface="Arial"/>
              <a:sym typeface="Arial"/>
            </a:endParaRPr>
          </a:p>
        </p:txBody>
      </p:sp>
      <p:sp>
        <p:nvSpPr>
          <p:cNvPr id="2" name="Slide Number Placeholder 1">
            <a:extLst>
              <a:ext uri="{FF2B5EF4-FFF2-40B4-BE49-F238E27FC236}">
                <a16:creationId xmlns:a16="http://schemas.microsoft.com/office/drawing/2014/main" id="{EE8DD052-B248-13F8-67F4-1D8D06FF4EB1}"/>
              </a:ext>
            </a:extLst>
          </p:cNvPr>
          <p:cNvSpPr>
            <a:spLocks noGrp="1"/>
          </p:cNvSpPr>
          <p:nvPr>
            <p:ph type="sldNum" idx="12"/>
          </p:nvPr>
        </p:nvSpPr>
        <p:spPr/>
        <p:txBody>
          <a:bodyPr/>
          <a:lstStyle/>
          <a:p>
            <a:fld id="{00000000-1234-1234-1234-123412341234}" type="slidenum">
              <a:rPr lang="en" smtClean="0"/>
              <a:pPr/>
              <a:t>29</a:t>
            </a:fld>
            <a:endParaRPr lang="en"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97"/>
        <p:cNvGrpSpPr/>
        <p:nvPr/>
      </p:nvGrpSpPr>
      <p:grpSpPr>
        <a:xfrm>
          <a:off x="0" y="0"/>
          <a:ext cx="0" cy="0"/>
          <a:chOff x="0" y="0"/>
          <a:chExt cx="0" cy="0"/>
        </a:xfrm>
      </p:grpSpPr>
      <p:sp>
        <p:nvSpPr>
          <p:cNvPr id="398" name="Google Shape;398;p35"/>
          <p:cNvSpPr txBox="1">
            <a:spLocks noGrp="1"/>
          </p:cNvSpPr>
          <p:nvPr>
            <p:ph type="body" idx="1"/>
          </p:nvPr>
        </p:nvSpPr>
        <p:spPr>
          <a:xfrm>
            <a:off x="407195" y="1181100"/>
            <a:ext cx="8479630" cy="4122667"/>
          </a:xfrm>
          <a:prstGeom prst="rect">
            <a:avLst/>
          </a:prstGeom>
          <a:noFill/>
          <a:ln>
            <a:noFill/>
          </a:ln>
        </p:spPr>
        <p:txBody>
          <a:bodyPr spcFirstLastPara="1" wrap="square" lIns="0" tIns="0" rIns="0" bIns="0" anchor="t" anchorCtr="0">
            <a:spAutoFit/>
          </a:bodyPr>
          <a:lstStyle/>
          <a:p>
            <a:pPr indent="-342900">
              <a:lnSpc>
                <a:spcPct val="95000"/>
              </a:lnSpc>
              <a:spcBef>
                <a:spcPts val="0"/>
              </a:spcBef>
              <a:buSzPct val="99000"/>
              <a:buFont typeface="+mj-lt"/>
              <a:buAutoNum type="arabicParenR"/>
            </a:pPr>
            <a:r>
              <a:rPr lang="en-US" sz="1800" dirty="0">
                <a:solidFill>
                  <a:schemeClr val="dk1"/>
                </a:solidFill>
                <a:latin typeface="Arial"/>
                <a:ea typeface="Arial"/>
                <a:cs typeface="Arial"/>
                <a:sym typeface="Arial"/>
              </a:rPr>
              <a:t>Gartner. (2024). </a:t>
            </a:r>
            <a:r>
              <a:rPr lang="en-US" sz="1800" dirty="0" err="1">
                <a:solidFill>
                  <a:schemeClr val="dk1"/>
                </a:solidFill>
                <a:latin typeface="Arial"/>
                <a:ea typeface="Arial"/>
                <a:cs typeface="Arial"/>
                <a:sym typeface="Arial"/>
              </a:rPr>
              <a:t>Worl</a:t>
            </a:r>
            <a:r>
              <a:rPr lang="en-US" sz="1800" dirty="0">
                <a:solidFill>
                  <a:schemeClr val="dk1"/>
                </a:solidFill>
                <a:latin typeface="Arial"/>
                <a:ea typeface="Arial"/>
                <a:cs typeface="Arial"/>
                <a:sym typeface="Arial"/>
              </a:rPr>
              <a:t> IT spending forecast. Gartner.</a:t>
            </a:r>
          </a:p>
          <a:p>
            <a:pPr indent="-342900">
              <a:lnSpc>
                <a:spcPct val="95000"/>
              </a:lnSpc>
              <a:spcBef>
                <a:spcPts val="0"/>
              </a:spcBef>
              <a:buSzPct val="99000"/>
              <a:buFont typeface="+mj-lt"/>
              <a:buAutoNum type="arabicParenR"/>
            </a:pPr>
            <a:r>
              <a:rPr lang="en-US" sz="1800" dirty="0">
                <a:solidFill>
                  <a:schemeClr val="dk1"/>
                </a:solidFill>
                <a:latin typeface="Arial"/>
                <a:ea typeface="Arial"/>
                <a:cs typeface="Arial"/>
                <a:sym typeface="Arial"/>
              </a:rPr>
              <a:t>James A. O’Brien, G. M. (2010). Introduction to information systems. New York: McGraw-Hill/Irwin.</a:t>
            </a:r>
          </a:p>
          <a:p>
            <a:pPr indent="-342900">
              <a:lnSpc>
                <a:spcPct val="95000"/>
              </a:lnSpc>
              <a:spcBef>
                <a:spcPts val="0"/>
              </a:spcBef>
              <a:buSzPct val="99000"/>
              <a:buFont typeface="+mj-lt"/>
              <a:buAutoNum type="arabicParenR"/>
            </a:pPr>
            <a:r>
              <a:rPr lang="en-US" sz="1800" dirty="0">
                <a:solidFill>
                  <a:schemeClr val="dk1"/>
                </a:solidFill>
                <a:latin typeface="Arial"/>
                <a:ea typeface="Arial"/>
                <a:cs typeface="Arial"/>
                <a:sym typeface="Arial"/>
              </a:rPr>
              <a:t>Ralph M. Stair, G. W. (2018). Principles of information system. Boston: Cengage Learning.</a:t>
            </a:r>
          </a:p>
          <a:p>
            <a:pPr indent="-342900">
              <a:lnSpc>
                <a:spcPct val="95000"/>
              </a:lnSpc>
              <a:spcBef>
                <a:spcPts val="0"/>
              </a:spcBef>
              <a:buSzPct val="99000"/>
              <a:buFont typeface="+mj-lt"/>
              <a:buAutoNum type="arabicParenR"/>
            </a:pPr>
            <a:r>
              <a:rPr lang="en-US" sz="1800" dirty="0">
                <a:solidFill>
                  <a:schemeClr val="dk1"/>
                </a:solidFill>
                <a:latin typeface="Arial"/>
                <a:ea typeface="Arial"/>
                <a:cs typeface="Arial"/>
                <a:sym typeface="Arial"/>
              </a:rPr>
              <a:t>Wall street journal. (2015). Airbnb Versus Hotels by Revenue. Wall street journal.</a:t>
            </a:r>
          </a:p>
          <a:p>
            <a:pPr indent="-342900">
              <a:lnSpc>
                <a:spcPct val="95000"/>
              </a:lnSpc>
              <a:spcBef>
                <a:spcPts val="0"/>
              </a:spcBef>
              <a:buSzPct val="99000"/>
              <a:buFont typeface="+mj-lt"/>
              <a:buAutoNum type="arabicParenR"/>
            </a:pPr>
            <a:r>
              <a:rPr lang="mn-MN" sz="1800" dirty="0">
                <a:solidFill>
                  <a:schemeClr val="dk1"/>
                </a:solidFill>
                <a:latin typeface="Arial"/>
                <a:ea typeface="Arial"/>
                <a:cs typeface="Arial"/>
                <a:sym typeface="Arial"/>
              </a:rPr>
              <a:t>МОНГОЛ УЛСЫН ҮНДЭСНИЙ АУДИТЫН ГАЗАР. (2011). Хяналтын систем суурилуулах зарим төслийн хэрэгжилт . Улаанбаатар хот: МУҮАГ. </a:t>
            </a:r>
            <a:r>
              <a:rPr lang="en-US" sz="1800" dirty="0">
                <a:solidFill>
                  <a:schemeClr val="dk1"/>
                </a:solidFill>
                <a:latin typeface="Arial"/>
                <a:ea typeface="Arial"/>
                <a:cs typeface="Arial"/>
                <a:sym typeface="Arial"/>
              </a:rPr>
              <a:t>Retrieved from https://audit.gov.mn/files/report/performance/2011/2011-PA-Risk-01-CameraIns.pdf</a:t>
            </a:r>
          </a:p>
          <a:p>
            <a:pPr indent="-342900">
              <a:lnSpc>
                <a:spcPct val="95000"/>
              </a:lnSpc>
              <a:spcBef>
                <a:spcPts val="0"/>
              </a:spcBef>
              <a:buSzPct val="99000"/>
              <a:buFont typeface="+mj-lt"/>
              <a:buAutoNum type="arabicParenR"/>
            </a:pPr>
            <a:r>
              <a:rPr lang="mn-MN" sz="1800" dirty="0">
                <a:solidFill>
                  <a:schemeClr val="dk1"/>
                </a:solidFill>
                <a:latin typeface="Arial"/>
                <a:ea typeface="Arial"/>
                <a:cs typeface="Arial"/>
                <a:sym typeface="Arial"/>
              </a:rPr>
              <a:t>Харилцаа холбооны зохицуулах хороо. (2023). Харилцаа холбооны үзүүлэлтүүд. Улаанбаатар: Харилцаа холбооны зохицуулах хороо.</a:t>
            </a:r>
          </a:p>
          <a:p>
            <a:pPr lvl="0" indent="-342900" algn="l" rtl="0">
              <a:lnSpc>
                <a:spcPct val="95000"/>
              </a:lnSpc>
              <a:spcBef>
                <a:spcPts val="0"/>
              </a:spcBef>
              <a:spcAft>
                <a:spcPts val="0"/>
              </a:spcAft>
              <a:buSzPts val="2400"/>
              <a:buFont typeface="+mj-lt"/>
              <a:buAutoNum type="arabicParenR"/>
            </a:pPr>
            <a:endParaRPr lang="mn-MN" sz="1600" dirty="0">
              <a:solidFill>
                <a:schemeClr val="dk1"/>
              </a:solidFill>
              <a:latin typeface="Arial"/>
              <a:ea typeface="Arial"/>
              <a:cs typeface="Arial"/>
              <a:sym typeface="Arial"/>
            </a:endParaRPr>
          </a:p>
          <a:p>
            <a:pPr lvl="0" indent="-342900" algn="l" rtl="0">
              <a:lnSpc>
                <a:spcPct val="95000"/>
              </a:lnSpc>
              <a:spcBef>
                <a:spcPts val="0"/>
              </a:spcBef>
              <a:spcAft>
                <a:spcPts val="0"/>
              </a:spcAft>
              <a:buSzPts val="2400"/>
              <a:buFont typeface="+mj-lt"/>
              <a:buAutoNum type="arabicParenR"/>
            </a:pPr>
            <a:endParaRPr lang="mn-MN" sz="1600" dirty="0">
              <a:solidFill>
                <a:schemeClr val="dk1"/>
              </a:solidFill>
              <a:latin typeface="Arial"/>
              <a:ea typeface="Arial"/>
              <a:cs typeface="Arial"/>
              <a:sym typeface="Arial"/>
            </a:endParaRPr>
          </a:p>
          <a:p>
            <a:pPr lvl="0" indent="-342900" algn="l" rtl="0">
              <a:lnSpc>
                <a:spcPct val="95000"/>
              </a:lnSpc>
              <a:spcBef>
                <a:spcPts val="0"/>
              </a:spcBef>
              <a:spcAft>
                <a:spcPts val="0"/>
              </a:spcAft>
              <a:buSzPts val="2400"/>
              <a:buFont typeface="+mj-lt"/>
              <a:buAutoNum type="arabicParenR"/>
            </a:pPr>
            <a:endParaRPr sz="1600" dirty="0">
              <a:solidFill>
                <a:schemeClr val="dk1"/>
              </a:solidFill>
              <a:latin typeface="Arial"/>
              <a:ea typeface="Arial"/>
              <a:cs typeface="Arial"/>
              <a:sym typeface="Arial"/>
            </a:endParaRPr>
          </a:p>
        </p:txBody>
      </p:sp>
      <p:sp>
        <p:nvSpPr>
          <p:cNvPr id="399" name="Google Shape;399;p35"/>
          <p:cNvSpPr txBox="1">
            <a:spLocks noGrp="1"/>
          </p:cNvSpPr>
          <p:nvPr>
            <p:ph type="title"/>
          </p:nvPr>
        </p:nvSpPr>
        <p:spPr>
          <a:xfrm>
            <a:off x="1634576" y="216211"/>
            <a:ext cx="7146758" cy="353174"/>
          </a:xfrm>
          <a:prstGeom prst="rect">
            <a:avLst/>
          </a:prstGeom>
          <a:noFill/>
          <a:ln>
            <a:noFill/>
          </a:ln>
        </p:spPr>
        <p:txBody>
          <a:bodyPr spcFirstLastPara="1" wrap="square" lIns="0" tIns="0" rIns="0" bIns="0" anchor="ctr" anchorCtr="0">
            <a:spAutoFit/>
          </a:bodyPr>
          <a:lstStyle/>
          <a:p>
            <a:pPr marL="0" lvl="0" indent="0" algn="l" rtl="0">
              <a:lnSpc>
                <a:spcPct val="85000"/>
              </a:lnSpc>
              <a:spcBef>
                <a:spcPts val="0"/>
              </a:spcBef>
              <a:spcAft>
                <a:spcPts val="0"/>
              </a:spcAft>
              <a:buClr>
                <a:schemeClr val="accent2"/>
              </a:buClr>
              <a:buSzPts val="2200"/>
              <a:buFont typeface="Arial"/>
              <a:buNone/>
            </a:pPr>
            <a:r>
              <a:rPr lang="mn-MN" b="1" dirty="0">
                <a:latin typeface="Arial"/>
                <a:ea typeface="Arial"/>
                <a:cs typeface="Arial"/>
                <a:sym typeface="Arial"/>
              </a:rPr>
              <a:t>Ашигласан эх сурвалж</a:t>
            </a:r>
            <a:endParaRPr b="1" dirty="0">
              <a:latin typeface="Arial"/>
              <a:ea typeface="Arial"/>
              <a:cs typeface="Arial"/>
              <a:sym typeface="Arial"/>
            </a:endParaRPr>
          </a:p>
        </p:txBody>
      </p:sp>
      <p:sp>
        <p:nvSpPr>
          <p:cNvPr id="2" name="Footer Placeholder 1">
            <a:extLst>
              <a:ext uri="{FF2B5EF4-FFF2-40B4-BE49-F238E27FC236}">
                <a16:creationId xmlns:a16="http://schemas.microsoft.com/office/drawing/2014/main" id="{BDDCF517-8557-E1F6-2134-46F5CCFBCB37}"/>
              </a:ext>
            </a:extLst>
          </p:cNvPr>
          <p:cNvSpPr>
            <a:spLocks noGrp="1"/>
          </p:cNvSpPr>
          <p:nvPr>
            <p:ph type="ftr" idx="11"/>
          </p:nvPr>
        </p:nvSpPr>
        <p:spPr/>
        <p:txBody>
          <a:bodyPr/>
          <a:lstStyle/>
          <a:p>
            <a:r>
              <a:rPr lang="en-US"/>
              <a:t>Introduction to information system</a:t>
            </a:r>
          </a:p>
        </p:txBody>
      </p:sp>
      <p:sp>
        <p:nvSpPr>
          <p:cNvPr id="3" name="Slide Number Placeholder 2">
            <a:extLst>
              <a:ext uri="{FF2B5EF4-FFF2-40B4-BE49-F238E27FC236}">
                <a16:creationId xmlns:a16="http://schemas.microsoft.com/office/drawing/2014/main" id="{3623EA79-DB48-7D52-55B7-CD9832523BCE}"/>
              </a:ext>
            </a:extLst>
          </p:cNvPr>
          <p:cNvSpPr>
            <a:spLocks noGrp="1"/>
          </p:cNvSpPr>
          <p:nvPr>
            <p:ph type="sldNum" idx="12"/>
          </p:nvPr>
        </p:nvSpPr>
        <p:spPr/>
        <p:txBody>
          <a:bodyPr/>
          <a:lstStyle/>
          <a:p>
            <a:fld id="{00000000-1234-1234-1234-123412341234}" type="slidenum">
              <a:rPr lang="en" smtClean="0"/>
              <a:pPr/>
              <a:t>30</a:t>
            </a:fld>
            <a:endParaRPr lang="en" dirty="0"/>
          </a:p>
        </p:txBody>
      </p:sp>
    </p:spTree>
  </p:cSld>
  <p:clrMapOvr>
    <a:masterClrMapping/>
  </p:clrMapOvr>
</p:sld>
</file>

<file path=ppt/theme/theme1.xml><?xml version="1.0" encoding="utf-8"?>
<a:theme xmlns:a="http://schemas.openxmlformats.org/drawingml/2006/main" name="UF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UFE" id="{46AA8952-97B7-4CE7-A31A-ECF3BA413540}" vid="{B5E8C7EF-D664-4FCD-A83A-BB8E818CD3B0}"/>
    </a:ext>
  </a:extLst>
</a:theme>
</file>

<file path=ppt/theme/theme2.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UFE</Template>
  <TotalTime>914</TotalTime>
  <Words>2578</Words>
  <Application>Microsoft Office PowerPoint</Application>
  <PresentationFormat>On-screen Show (4:3)</PresentationFormat>
  <Paragraphs>406</Paragraphs>
  <Slides>30</Slides>
  <Notes>30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30</vt:i4>
      </vt:variant>
    </vt:vector>
  </HeadingPairs>
  <TitlesOfParts>
    <vt:vector size="39" baseType="lpstr">
      <vt:lpstr>Inter Var</vt:lpstr>
      <vt:lpstr>Times New Roman</vt:lpstr>
      <vt:lpstr>Montserrat</vt:lpstr>
      <vt:lpstr>Arial</vt:lpstr>
      <vt:lpstr>Noto Sans Symbols</vt:lpstr>
      <vt:lpstr>Calibri</vt:lpstr>
      <vt:lpstr>Wingdings</vt:lpstr>
      <vt:lpstr>Roboto</vt:lpstr>
      <vt:lpstr>UFE</vt:lpstr>
      <vt:lpstr>Course: Introduction to information system</vt:lpstr>
      <vt:lpstr>ISM221 - Мэдээллийн системийн үндэс</vt:lpstr>
      <vt:lpstr>ХИЧЭЭЛИЙН ЗОРИЛТ</vt:lpstr>
      <vt:lpstr>DIGITIZATION, DIGITALIZATION, AND DIGITAL TRANSFORMATION</vt:lpstr>
      <vt:lpstr>Яагаад МЭДЭЭЛЛИЙН СИСТЕМИЙН тухай судлах ёстой вэ?</vt:lpstr>
      <vt:lpstr>Яагаад МЭДЭЭЛЛИЙН СИСТЕМИЙН тухай судлах ёстой вэ?</vt:lpstr>
      <vt:lpstr>МЭДЭЭЛЛИЙН СИСТЕМИЙН ҮНДСЭН ОЙЛГОЛТУУД</vt:lpstr>
      <vt:lpstr>ӨГӨГДӨЛ, МЭДЭЭЛЭЛ</vt:lpstr>
      <vt:lpstr>ӨГӨГДӨЛ, МЭДЭЭЛЭЛ</vt:lpstr>
      <vt:lpstr>ӨГӨГДӨЛ, МЭДЭЭЛЭЛ</vt:lpstr>
      <vt:lpstr>ӨГӨГДӨЛ, МЭДЭЭЛЭЛ, МЭДЛЭГ</vt:lpstr>
      <vt:lpstr>СИСТЕМИЙН ТУХАЙ ОЙЛГОЛТ</vt:lpstr>
      <vt:lpstr>МЭДЭЭЛЛИЙН СИСТЕМ ГЭЖ ЮУ ВЭ?</vt:lpstr>
      <vt:lpstr>МЭДЭЭЛЛИЙН СИСТЕМ ГЭЖ ЮУ ВЭ?</vt:lpstr>
      <vt:lpstr>ТЕХНИК ХАНГАМЖ ба ХӨДӨЛГӨӨНТ ТӨХӨӨРӨМЖҮҮД</vt:lpstr>
      <vt:lpstr>ТЕХНИК ХАНГАМЖ ба ХӨДӨЛГӨӨНТ ТӨХӨӨРӨМЖҮҮД</vt:lpstr>
      <vt:lpstr>ПРОГРАМ ХАНГАМЖ ба ХӨДӨЛГӨӨНТ ТӨХӨӨРӨМЖИЙН АПП</vt:lpstr>
      <vt:lpstr>ПРОГРАМ ХАНГАМЖ ба ХӨДӨЛГӨӨНТ ТӨХӨӨРӨМЖИЙН АПП</vt:lpstr>
      <vt:lpstr>ПРОГРАМ ХАНГАМЖ ба ХӨДӨЛГӨӨНТ ТӨХӨӨРӨМЖИЙН АПП</vt:lpstr>
      <vt:lpstr>ӨГӨГДЛИЙН САН ба ИХ ӨГӨГДӨЛ</vt:lpstr>
      <vt:lpstr>ӨГӨГДЛИЙН САН ба ИХ ӨГӨГДӨЛ</vt:lpstr>
      <vt:lpstr>ХАРИЛЦАА ХОЛБООНЫ СҮЛЖЭЭ ба ҮҮЛЭН ТЕХНОЛОГИ</vt:lpstr>
      <vt:lpstr>ХАРИЛЦАА ХОЛБООНЫ СҮЛЖЭЭ ба ҮҮЛЭН ТЕХНОЛОГИ</vt:lpstr>
      <vt:lpstr>БАЙГУУЛЛАГЫН СИСТЕМҮҮД</vt:lpstr>
      <vt:lpstr>БАЙГУУЛЛАГЫН СИСТЕМҮҮД</vt:lpstr>
      <vt:lpstr>БИЗНЕСИЙН МЭДЭЭЛЛИЙН СИСТЕМҮҮД</vt:lpstr>
      <vt:lpstr>БАЙГУУЛЛАГЫН СИСТЕМҮҮД</vt:lpstr>
      <vt:lpstr>Хичээлийн хүрээнд...</vt:lpstr>
      <vt:lpstr>Агуулгын хүрээнд хэлэлцэх асуудал</vt:lpstr>
      <vt:lpstr>Ашигласан эх сурвалж</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ISM221 - Мэдээллийн системийн үндэс </dc:title>
  <dc:creator>Author</dc:creator>
  <cp:lastModifiedBy>САРАНЧИМЭГ Насанжаргал</cp:lastModifiedBy>
  <cp:revision>6</cp:revision>
  <dcterms:created xsi:type="dcterms:W3CDTF">2007-02-15T20:50:52Z</dcterms:created>
  <dcterms:modified xsi:type="dcterms:W3CDTF">2024-04-02T11:09:52Z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AdHocReviewCycleID">
    <vt:i4>1439603344</vt:i4>
  </property>
  <property fmtid="{D5CDD505-2E9C-101B-9397-08002B2CF9AE}" pid="3" name="_NewReviewCycle">
    <vt:lpwstr/>
  </property>
  <property fmtid="{D5CDD505-2E9C-101B-9397-08002B2CF9AE}" pid="4" name="_EmailSubject">
    <vt:lpwstr>Cengage Branding/Accessibility</vt:lpwstr>
  </property>
  <property fmtid="{D5CDD505-2E9C-101B-9397-08002B2CF9AE}" pid="5" name="_AuthorEmail">
    <vt:lpwstr>maria.garguilo@cengage.com</vt:lpwstr>
  </property>
  <property fmtid="{D5CDD505-2E9C-101B-9397-08002B2CF9AE}" pid="6" name="_AuthorEmailDisplayName">
    <vt:lpwstr>Garguilo, Maria</vt:lpwstr>
  </property>
  <property fmtid="{D5CDD505-2E9C-101B-9397-08002B2CF9AE}" pid="7" name="_PreviousAdHocReviewCycleID">
    <vt:i4>1933890983</vt:i4>
  </property>
</Properties>
</file>