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8" r:id="rId1"/>
  </p:sldMasterIdLst>
  <p:notesMasterIdLst>
    <p:notesMasterId r:id="rId32"/>
  </p:notesMasterIdLst>
  <p:handoutMasterIdLst>
    <p:handoutMasterId r:id="rId33"/>
  </p:handoutMasterIdLst>
  <p:sldIdLst>
    <p:sldId id="256" r:id="rId2"/>
    <p:sldId id="286" r:id="rId3"/>
    <p:sldId id="257" r:id="rId4"/>
    <p:sldId id="287" r:id="rId5"/>
    <p:sldId id="270" r:id="rId6"/>
    <p:sldId id="328" r:id="rId7"/>
    <p:sldId id="311" r:id="rId8"/>
    <p:sldId id="296" r:id="rId9"/>
    <p:sldId id="332" r:id="rId10"/>
    <p:sldId id="312" r:id="rId11"/>
    <p:sldId id="310" r:id="rId12"/>
    <p:sldId id="313" r:id="rId13"/>
    <p:sldId id="314" r:id="rId14"/>
    <p:sldId id="297" r:id="rId15"/>
    <p:sldId id="333" r:id="rId16"/>
    <p:sldId id="315" r:id="rId17"/>
    <p:sldId id="317" r:id="rId18"/>
    <p:sldId id="308" r:id="rId19"/>
    <p:sldId id="329" r:id="rId20"/>
    <p:sldId id="330" r:id="rId21"/>
    <p:sldId id="331" r:id="rId22"/>
    <p:sldId id="319" r:id="rId23"/>
    <p:sldId id="320" r:id="rId24"/>
    <p:sldId id="298" r:id="rId25"/>
    <p:sldId id="318" r:id="rId26"/>
    <p:sldId id="321" r:id="rId27"/>
    <p:sldId id="334" r:id="rId28"/>
    <p:sldId id="335" r:id="rId29"/>
    <p:sldId id="282" r:id="rId30"/>
    <p:sldId id="285" r:id="rId31"/>
  </p:sldIdLst>
  <p:sldSz cx="12192000" cy="6858000"/>
  <p:notesSz cx="6858000" cy="9144000"/>
  <p:embeddedFontLst>
    <p:embeddedFont>
      <p:font typeface="Montserrat" panose="00000500000000000000" pitchFamily="2" charset="0"/>
      <p:regular r:id="rId34"/>
      <p:bold r:id="rId35"/>
      <p:italic r:id="rId36"/>
      <p:boldItalic r:id="rId3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EF6BAB-3079-4E92-8C7E-4B7AD4E30B26}" v="91" dt="2024-03-14T02:38:24.9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 autoAdjust="0"/>
    <p:restoredTop sz="92251" autoAdjust="0"/>
  </p:normalViewPr>
  <p:slideViewPr>
    <p:cSldViewPr snapToGrid="0">
      <p:cViewPr varScale="1">
        <p:scale>
          <a:sx n="97" d="100"/>
          <a:sy n="97" d="100"/>
        </p:scale>
        <p:origin x="1024" y="68"/>
      </p:cViewPr>
      <p:guideLst/>
    </p:cSldViewPr>
  </p:slideViewPr>
  <p:outlineViewPr>
    <p:cViewPr>
      <p:scale>
        <a:sx n="33" d="100"/>
        <a:sy n="33" d="100"/>
      </p:scale>
      <p:origin x="0" y="-17172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2" d="100"/>
          <a:sy n="72" d="100"/>
        </p:scale>
        <p:origin x="2844" y="4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microsoft.com/office/2015/10/relationships/revisionInfo" Target="revisionInfo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САРАНЧИМЭГ Насанжаргал" userId="8e57919b-29cf-4767-b3d0-78ff4e26d427" providerId="ADAL" clId="{1AEF6BAB-3079-4E92-8C7E-4B7AD4E30B26}"/>
    <pc:docChg chg="undo redo custSel addSld delSld modSld sldOrd">
      <pc:chgData name="САРАНЧИМЭГ Насанжаргал" userId="8e57919b-29cf-4767-b3d0-78ff4e26d427" providerId="ADAL" clId="{1AEF6BAB-3079-4E92-8C7E-4B7AD4E30B26}" dt="2024-03-14T03:58:07.920" v="4661" actId="404"/>
      <pc:docMkLst>
        <pc:docMk/>
      </pc:docMkLst>
      <pc:sldChg chg="modSp mod">
        <pc:chgData name="САРАНЧИМЭГ Насанжаргал" userId="8e57919b-29cf-4767-b3d0-78ff4e26d427" providerId="ADAL" clId="{1AEF6BAB-3079-4E92-8C7E-4B7AD4E30B26}" dt="2024-03-13T09:56:56.851" v="378" actId="20577"/>
        <pc:sldMkLst>
          <pc:docMk/>
          <pc:sldMk cId="0" sldId="257"/>
        </pc:sldMkLst>
        <pc:spChg chg="mod">
          <ac:chgData name="САРАНЧИМЭГ Насанжаргал" userId="8e57919b-29cf-4767-b3d0-78ff4e26d427" providerId="ADAL" clId="{1AEF6BAB-3079-4E92-8C7E-4B7AD4E30B26}" dt="2024-03-13T09:56:56.851" v="378" actId="20577"/>
          <ac:spMkLst>
            <pc:docMk/>
            <pc:sldMk cId="0" sldId="257"/>
            <ac:spMk id="331" creationId="{00000000-0000-0000-0000-000000000000}"/>
          </ac:spMkLst>
        </pc:spChg>
      </pc:sldChg>
      <pc:sldChg chg="del">
        <pc:chgData name="САРАНЧИМЭГ Насанжаргал" userId="8e57919b-29cf-4767-b3d0-78ff4e26d427" providerId="ADAL" clId="{1AEF6BAB-3079-4E92-8C7E-4B7AD4E30B26}" dt="2024-03-13T09:55:08.137" v="44" actId="47"/>
        <pc:sldMkLst>
          <pc:docMk/>
          <pc:sldMk cId="0" sldId="258"/>
        </pc:sldMkLst>
      </pc:sldChg>
      <pc:sldChg chg="del">
        <pc:chgData name="САРАНЧИМЭГ Насанжаргал" userId="8e57919b-29cf-4767-b3d0-78ff4e26d427" providerId="ADAL" clId="{1AEF6BAB-3079-4E92-8C7E-4B7AD4E30B26}" dt="2024-03-13T09:55:09" v="46" actId="47"/>
        <pc:sldMkLst>
          <pc:docMk/>
          <pc:sldMk cId="0" sldId="259"/>
        </pc:sldMkLst>
      </pc:sldChg>
      <pc:sldChg chg="del">
        <pc:chgData name="САРАНЧИМЭГ Насанжаргал" userId="8e57919b-29cf-4767-b3d0-78ff4e26d427" providerId="ADAL" clId="{1AEF6BAB-3079-4E92-8C7E-4B7AD4E30B26}" dt="2024-03-13T09:55:09.427" v="47" actId="47"/>
        <pc:sldMkLst>
          <pc:docMk/>
          <pc:sldMk cId="0" sldId="260"/>
        </pc:sldMkLst>
      </pc:sldChg>
      <pc:sldChg chg="del">
        <pc:chgData name="САРАНЧИМЭГ Насанжаргал" userId="8e57919b-29cf-4767-b3d0-78ff4e26d427" providerId="ADAL" clId="{1AEF6BAB-3079-4E92-8C7E-4B7AD4E30B26}" dt="2024-03-13T09:55:09.802" v="48" actId="47"/>
        <pc:sldMkLst>
          <pc:docMk/>
          <pc:sldMk cId="0" sldId="261"/>
        </pc:sldMkLst>
      </pc:sldChg>
      <pc:sldChg chg="del">
        <pc:chgData name="САРАНЧИМЭГ Насанжаргал" userId="8e57919b-29cf-4767-b3d0-78ff4e26d427" providerId="ADAL" clId="{1AEF6BAB-3079-4E92-8C7E-4B7AD4E30B26}" dt="2024-03-13T09:55:10.304" v="49" actId="47"/>
        <pc:sldMkLst>
          <pc:docMk/>
          <pc:sldMk cId="0" sldId="262"/>
        </pc:sldMkLst>
      </pc:sldChg>
      <pc:sldChg chg="del">
        <pc:chgData name="САРАНЧИМЭГ Насанжаргал" userId="8e57919b-29cf-4767-b3d0-78ff4e26d427" providerId="ADAL" clId="{1AEF6BAB-3079-4E92-8C7E-4B7AD4E30B26}" dt="2024-03-13T09:55:10.793" v="50" actId="47"/>
        <pc:sldMkLst>
          <pc:docMk/>
          <pc:sldMk cId="0" sldId="264"/>
        </pc:sldMkLst>
      </pc:sldChg>
      <pc:sldChg chg="del">
        <pc:chgData name="САРАНЧИМЭГ Насанжаргал" userId="8e57919b-29cf-4767-b3d0-78ff4e26d427" providerId="ADAL" clId="{1AEF6BAB-3079-4E92-8C7E-4B7AD4E30B26}" dt="2024-03-13T09:55:11.633" v="51" actId="47"/>
        <pc:sldMkLst>
          <pc:docMk/>
          <pc:sldMk cId="0" sldId="266"/>
        </pc:sldMkLst>
      </pc:sldChg>
      <pc:sldChg chg="del">
        <pc:chgData name="САРАНЧИМЭГ Насанжаргал" userId="8e57919b-29cf-4767-b3d0-78ff4e26d427" providerId="ADAL" clId="{1AEF6BAB-3079-4E92-8C7E-4B7AD4E30B26}" dt="2024-03-13T09:57:19.267" v="398" actId="47"/>
        <pc:sldMkLst>
          <pc:docMk/>
          <pc:sldMk cId="0" sldId="268"/>
        </pc:sldMkLst>
      </pc:sldChg>
      <pc:sldChg chg="del">
        <pc:chgData name="САРАНЧИМЭГ Насанжаргал" userId="8e57919b-29cf-4767-b3d0-78ff4e26d427" providerId="ADAL" clId="{1AEF6BAB-3079-4E92-8C7E-4B7AD4E30B26}" dt="2024-03-13T09:55:12.238" v="52" actId="47"/>
        <pc:sldMkLst>
          <pc:docMk/>
          <pc:sldMk cId="0" sldId="272"/>
        </pc:sldMkLst>
      </pc:sldChg>
      <pc:sldChg chg="del">
        <pc:chgData name="САРАНЧИМЭГ Насанжаргал" userId="8e57919b-29cf-4767-b3d0-78ff4e26d427" providerId="ADAL" clId="{1AEF6BAB-3079-4E92-8C7E-4B7AD4E30B26}" dt="2024-03-13T09:55:16.400" v="53" actId="47"/>
        <pc:sldMkLst>
          <pc:docMk/>
          <pc:sldMk cId="0" sldId="276"/>
        </pc:sldMkLst>
      </pc:sldChg>
      <pc:sldChg chg="del">
        <pc:chgData name="САРАНЧИМЭГ Насанжаргал" userId="8e57919b-29cf-4767-b3d0-78ff4e26d427" providerId="ADAL" clId="{1AEF6BAB-3079-4E92-8C7E-4B7AD4E30B26}" dt="2024-03-13T09:55:17.384" v="54" actId="47"/>
        <pc:sldMkLst>
          <pc:docMk/>
          <pc:sldMk cId="0" sldId="277"/>
        </pc:sldMkLst>
      </pc:sldChg>
      <pc:sldChg chg="del">
        <pc:chgData name="САРАНЧИМЭГ Насанжаргал" userId="8e57919b-29cf-4767-b3d0-78ff4e26d427" providerId="ADAL" clId="{1AEF6BAB-3079-4E92-8C7E-4B7AD4E30B26}" dt="2024-03-13T09:55:18.138" v="55" actId="47"/>
        <pc:sldMkLst>
          <pc:docMk/>
          <pc:sldMk cId="0" sldId="279"/>
        </pc:sldMkLst>
      </pc:sldChg>
      <pc:sldChg chg="del">
        <pc:chgData name="САРАНЧИМЭГ Насанжаргал" userId="8e57919b-29cf-4767-b3d0-78ff4e26d427" providerId="ADAL" clId="{1AEF6BAB-3079-4E92-8C7E-4B7AD4E30B26}" dt="2024-03-13T09:55:18.685" v="56" actId="47"/>
        <pc:sldMkLst>
          <pc:docMk/>
          <pc:sldMk cId="0" sldId="280"/>
        </pc:sldMkLst>
      </pc:sldChg>
      <pc:sldChg chg="del">
        <pc:chgData name="САРАНЧИМЭГ Насанжаргал" userId="8e57919b-29cf-4767-b3d0-78ff4e26d427" providerId="ADAL" clId="{1AEF6BAB-3079-4E92-8C7E-4B7AD4E30B26}" dt="2024-03-13T09:55:19.567" v="57" actId="47"/>
        <pc:sldMkLst>
          <pc:docMk/>
          <pc:sldMk cId="0" sldId="281"/>
        </pc:sldMkLst>
      </pc:sldChg>
      <pc:sldChg chg="modSp add del mod">
        <pc:chgData name="САРАНЧИМЭГ Насанжаргал" userId="8e57919b-29cf-4767-b3d0-78ff4e26d427" providerId="ADAL" clId="{1AEF6BAB-3079-4E92-8C7E-4B7AD4E30B26}" dt="2024-03-14T03:58:07.920" v="4661" actId="404"/>
        <pc:sldMkLst>
          <pc:docMk/>
          <pc:sldMk cId="0" sldId="282"/>
        </pc:sldMkLst>
        <pc:spChg chg="mod">
          <ac:chgData name="САРАНЧИМЭГ Насанжаргал" userId="8e57919b-29cf-4767-b3d0-78ff4e26d427" providerId="ADAL" clId="{1AEF6BAB-3079-4E92-8C7E-4B7AD4E30B26}" dt="2024-03-14T03:58:07.920" v="4661" actId="404"/>
          <ac:spMkLst>
            <pc:docMk/>
            <pc:sldMk cId="0" sldId="282"/>
            <ac:spMk id="524" creationId="{00000000-0000-0000-0000-000000000000}"/>
          </ac:spMkLst>
        </pc:spChg>
      </pc:sldChg>
      <pc:sldChg chg="modSp mod">
        <pc:chgData name="САРАНЧИМЭГ Насанжаргал" userId="8e57919b-29cf-4767-b3d0-78ff4e26d427" providerId="ADAL" clId="{1AEF6BAB-3079-4E92-8C7E-4B7AD4E30B26}" dt="2024-03-13T09:57:10.387" v="396" actId="14100"/>
        <pc:sldMkLst>
          <pc:docMk/>
          <pc:sldMk cId="4259476105" sldId="286"/>
        </pc:sldMkLst>
        <pc:spChg chg="mod">
          <ac:chgData name="САРАНЧИМЭГ Насанжаргал" userId="8e57919b-29cf-4767-b3d0-78ff4e26d427" providerId="ADAL" clId="{1AEF6BAB-3079-4E92-8C7E-4B7AD4E30B26}" dt="2024-03-13T09:57:10.387" v="396" actId="14100"/>
          <ac:spMkLst>
            <pc:docMk/>
            <pc:sldMk cId="4259476105" sldId="286"/>
            <ac:spMk id="8" creationId="{00000000-0000-0000-0000-000000000000}"/>
          </ac:spMkLst>
        </pc:spChg>
      </pc:sldChg>
      <pc:sldChg chg="new del">
        <pc:chgData name="САРАНЧИМЭГ Насанжаргал" userId="8e57919b-29cf-4767-b3d0-78ff4e26d427" providerId="ADAL" clId="{1AEF6BAB-3079-4E92-8C7E-4B7AD4E30B26}" dt="2024-03-14T03:56:31.861" v="4271" actId="47"/>
        <pc:sldMkLst>
          <pc:docMk/>
          <pc:sldMk cId="1242862335" sldId="288"/>
        </pc:sldMkLst>
      </pc:sldChg>
      <pc:sldChg chg="del">
        <pc:chgData name="САРАНЧИМЭГ Насанжаргал" userId="8e57919b-29cf-4767-b3d0-78ff4e26d427" providerId="ADAL" clId="{1AEF6BAB-3079-4E92-8C7E-4B7AD4E30B26}" dt="2024-03-13T09:55:02.501" v="42" actId="47"/>
        <pc:sldMkLst>
          <pc:docMk/>
          <pc:sldMk cId="3045760939" sldId="290"/>
        </pc:sldMkLst>
      </pc:sldChg>
      <pc:sldChg chg="del">
        <pc:chgData name="САРАНЧИМЭГ Насанжаргал" userId="8e57919b-29cf-4767-b3d0-78ff4e26d427" providerId="ADAL" clId="{1AEF6BAB-3079-4E92-8C7E-4B7AD4E30B26}" dt="2024-03-13T09:55:04.722" v="43" actId="47"/>
        <pc:sldMkLst>
          <pc:docMk/>
          <pc:sldMk cId="0" sldId="291"/>
        </pc:sldMkLst>
      </pc:sldChg>
      <pc:sldChg chg="del">
        <pc:chgData name="САРАНЧИМЭГ Насанжаргал" userId="8e57919b-29cf-4767-b3d0-78ff4e26d427" providerId="ADAL" clId="{1AEF6BAB-3079-4E92-8C7E-4B7AD4E30B26}" dt="2024-03-13T09:57:14.553" v="397" actId="47"/>
        <pc:sldMkLst>
          <pc:docMk/>
          <pc:sldMk cId="1458709039" sldId="292"/>
        </pc:sldMkLst>
      </pc:sldChg>
      <pc:sldChg chg="del">
        <pc:chgData name="САРАНЧИМЭГ Насанжаргал" userId="8e57919b-29cf-4767-b3d0-78ff4e26d427" providerId="ADAL" clId="{1AEF6BAB-3079-4E92-8C7E-4B7AD4E30B26}" dt="2024-03-13T09:55:08.569" v="45" actId="47"/>
        <pc:sldMkLst>
          <pc:docMk/>
          <pc:sldMk cId="763956364" sldId="293"/>
        </pc:sldMkLst>
      </pc:sldChg>
      <pc:sldChg chg="addSp delSp modSp add mod">
        <pc:chgData name="САРАНЧИМЭГ Насанжаргал" userId="8e57919b-29cf-4767-b3d0-78ff4e26d427" providerId="ADAL" clId="{1AEF6BAB-3079-4E92-8C7E-4B7AD4E30B26}" dt="2024-03-13T10:23:54.090" v="1734" actId="20577"/>
        <pc:sldMkLst>
          <pc:docMk/>
          <pc:sldMk cId="1128317124" sldId="296"/>
        </pc:sldMkLst>
        <pc:spChg chg="mod">
          <ac:chgData name="САРАНЧИМЭГ Насанжаргал" userId="8e57919b-29cf-4767-b3d0-78ff4e26d427" providerId="ADAL" clId="{1AEF6BAB-3079-4E92-8C7E-4B7AD4E30B26}" dt="2024-03-13T10:15:13.968" v="1354" actId="14100"/>
          <ac:spMkLst>
            <pc:docMk/>
            <pc:sldMk cId="1128317124" sldId="296"/>
            <ac:spMk id="2" creationId="{684B0C4F-25DA-D0AE-39B2-47194489D8E2}"/>
          </ac:spMkLst>
        </pc:spChg>
        <pc:spChg chg="mod">
          <ac:chgData name="САРАНЧИМЭГ Насанжаргал" userId="8e57919b-29cf-4767-b3d0-78ff4e26d427" providerId="ADAL" clId="{1AEF6BAB-3079-4E92-8C7E-4B7AD4E30B26}" dt="2024-03-13T10:23:54.090" v="1734" actId="20577"/>
          <ac:spMkLst>
            <pc:docMk/>
            <pc:sldMk cId="1128317124" sldId="296"/>
            <ac:spMk id="3" creationId="{3D580DD6-22E2-FBD1-04F1-43E079082DA5}"/>
          </ac:spMkLst>
        </pc:spChg>
        <pc:spChg chg="mod">
          <ac:chgData name="САРАНЧИМЭГ Насанжаргал" userId="8e57919b-29cf-4767-b3d0-78ff4e26d427" providerId="ADAL" clId="{1AEF6BAB-3079-4E92-8C7E-4B7AD4E30B26}" dt="2024-03-13T10:19:44.965" v="1357" actId="14100"/>
          <ac:spMkLst>
            <pc:docMk/>
            <pc:sldMk cId="1128317124" sldId="296"/>
            <ac:spMk id="4" creationId="{14FE5CD9-A9A4-7863-7039-004A1131C6AB}"/>
          </ac:spMkLst>
        </pc:spChg>
        <pc:spChg chg="del">
          <ac:chgData name="САРАНЧИМЭГ Насанжаргал" userId="8e57919b-29cf-4767-b3d0-78ff4e26d427" providerId="ADAL" clId="{1AEF6BAB-3079-4E92-8C7E-4B7AD4E30B26}" dt="2024-03-13T09:58:42.755" v="407" actId="478"/>
          <ac:spMkLst>
            <pc:docMk/>
            <pc:sldMk cId="1128317124" sldId="296"/>
            <ac:spMk id="5" creationId="{67C48034-110C-32FE-8402-0D99998B4214}"/>
          </ac:spMkLst>
        </pc:spChg>
        <pc:spChg chg="add del">
          <ac:chgData name="САРАНЧИМЭГ Насанжаргал" userId="8e57919b-29cf-4767-b3d0-78ff4e26d427" providerId="ADAL" clId="{1AEF6BAB-3079-4E92-8C7E-4B7AD4E30B26}" dt="2024-03-13T10:19:49.835" v="1359" actId="22"/>
          <ac:spMkLst>
            <pc:docMk/>
            <pc:sldMk cId="1128317124" sldId="296"/>
            <ac:spMk id="7" creationId="{0BF248B8-A956-D0AC-23CE-B4B44055D0CF}"/>
          </ac:spMkLst>
        </pc:spChg>
        <pc:spChg chg="add mod">
          <ac:chgData name="САРАНЧИМЭГ Насанжаргал" userId="8e57919b-29cf-4767-b3d0-78ff4e26d427" providerId="ADAL" clId="{1AEF6BAB-3079-4E92-8C7E-4B7AD4E30B26}" dt="2024-03-13T10:23:43.469" v="1720" actId="20577"/>
          <ac:spMkLst>
            <pc:docMk/>
            <pc:sldMk cId="1128317124" sldId="296"/>
            <ac:spMk id="8" creationId="{2180AD97-3DB4-2190-5A47-9D6CFE203D59}"/>
          </ac:spMkLst>
        </pc:spChg>
      </pc:sldChg>
      <pc:sldChg chg="addSp delSp modSp add mod ord">
        <pc:chgData name="САРАНЧИМЭГ Насанжаргал" userId="8e57919b-29cf-4767-b3d0-78ff4e26d427" providerId="ADAL" clId="{1AEF6BAB-3079-4E92-8C7E-4B7AD4E30B26}" dt="2024-03-14T03:27:09.972" v="3498"/>
        <pc:sldMkLst>
          <pc:docMk/>
          <pc:sldMk cId="3003302157" sldId="297"/>
        </pc:sldMkLst>
        <pc:spChg chg="mod">
          <ac:chgData name="САРАНЧИМЭГ Насанжаргал" userId="8e57919b-29cf-4767-b3d0-78ff4e26d427" providerId="ADAL" clId="{1AEF6BAB-3079-4E92-8C7E-4B7AD4E30B26}" dt="2024-03-13T10:46:17.024" v="2096" actId="20577"/>
          <ac:spMkLst>
            <pc:docMk/>
            <pc:sldMk cId="3003302157" sldId="297"/>
            <ac:spMk id="3" creationId="{3D580DD6-22E2-FBD1-04F1-43E079082DA5}"/>
          </ac:spMkLst>
        </pc:spChg>
        <pc:spChg chg="mod">
          <ac:chgData name="САРАНЧИМЭГ Насанжаргал" userId="8e57919b-29cf-4767-b3d0-78ff4e26d427" providerId="ADAL" clId="{1AEF6BAB-3079-4E92-8C7E-4B7AD4E30B26}" dt="2024-03-13T10:50:01.800" v="2109" actId="14100"/>
          <ac:spMkLst>
            <pc:docMk/>
            <pc:sldMk cId="3003302157" sldId="297"/>
            <ac:spMk id="4" creationId="{14FE5CD9-A9A4-7863-7039-004A1131C6AB}"/>
          </ac:spMkLst>
        </pc:spChg>
        <pc:spChg chg="del">
          <ac:chgData name="САРАНЧИМЭГ Насанжаргал" userId="8e57919b-29cf-4767-b3d0-78ff4e26d427" providerId="ADAL" clId="{1AEF6BAB-3079-4E92-8C7E-4B7AD4E30B26}" dt="2024-03-13T10:45:56.422" v="2072" actId="478"/>
          <ac:spMkLst>
            <pc:docMk/>
            <pc:sldMk cId="3003302157" sldId="297"/>
            <ac:spMk id="5" creationId="{67C48034-110C-32FE-8402-0D99998B4214}"/>
          </ac:spMkLst>
        </pc:spChg>
        <pc:spChg chg="add mod">
          <ac:chgData name="САРАНЧИМЭГ Насанжаргал" userId="8e57919b-29cf-4767-b3d0-78ff4e26d427" providerId="ADAL" clId="{1AEF6BAB-3079-4E92-8C7E-4B7AD4E30B26}" dt="2024-03-13T10:53:17.980" v="2151" actId="1076"/>
          <ac:spMkLst>
            <pc:docMk/>
            <pc:sldMk cId="3003302157" sldId="297"/>
            <ac:spMk id="6" creationId="{C1DC97FC-DDA5-908D-F682-27DAEA04AA32}"/>
          </ac:spMkLst>
        </pc:spChg>
        <pc:spChg chg="del">
          <ac:chgData name="САРАНЧИМЭГ Насанжаргал" userId="8e57919b-29cf-4767-b3d0-78ff4e26d427" providerId="ADAL" clId="{1AEF6BAB-3079-4E92-8C7E-4B7AD4E30B26}" dt="2024-03-13T10:45:56.422" v="2072" actId="478"/>
          <ac:spMkLst>
            <pc:docMk/>
            <pc:sldMk cId="3003302157" sldId="297"/>
            <ac:spMk id="8" creationId="{4DF3CB56-1AC6-A2E2-419A-CA4A46CE4840}"/>
          </ac:spMkLst>
        </pc:spChg>
        <pc:picChg chg="add mod">
          <ac:chgData name="САРАНЧИМЭГ Насанжаргал" userId="8e57919b-29cf-4767-b3d0-78ff4e26d427" providerId="ADAL" clId="{1AEF6BAB-3079-4E92-8C7E-4B7AD4E30B26}" dt="2024-03-13T10:51:20.992" v="2124" actId="732"/>
          <ac:picMkLst>
            <pc:docMk/>
            <pc:sldMk cId="3003302157" sldId="297"/>
            <ac:picMk id="3074" creationId="{D6919938-C91D-548D-B5D5-3E78CAEEF398}"/>
          </ac:picMkLst>
        </pc:picChg>
        <pc:picChg chg="add mod">
          <ac:chgData name="САРАНЧИМЭГ Насанжаргал" userId="8e57919b-29cf-4767-b3d0-78ff4e26d427" providerId="ADAL" clId="{1AEF6BAB-3079-4E92-8C7E-4B7AD4E30B26}" dt="2024-03-13T10:53:24.163" v="2152" actId="14100"/>
          <ac:picMkLst>
            <pc:docMk/>
            <pc:sldMk cId="3003302157" sldId="297"/>
            <ac:picMk id="3076" creationId="{1E1509FF-9F0E-3810-E530-A32807268035}"/>
          </ac:picMkLst>
        </pc:picChg>
        <pc:picChg chg="add mod">
          <ac:chgData name="САРАНЧИМЭГ Насанжаргал" userId="8e57919b-29cf-4767-b3d0-78ff4e26d427" providerId="ADAL" clId="{1AEF6BAB-3079-4E92-8C7E-4B7AD4E30B26}" dt="2024-03-13T10:50:50.597" v="2121" actId="14100"/>
          <ac:picMkLst>
            <pc:docMk/>
            <pc:sldMk cId="3003302157" sldId="297"/>
            <ac:picMk id="3078" creationId="{238EBA28-743A-C14D-EC59-FEC1DEE7E817}"/>
          </ac:picMkLst>
        </pc:picChg>
        <pc:picChg chg="add mod">
          <ac:chgData name="САРАНЧИМЭГ Насанжаргал" userId="8e57919b-29cf-4767-b3d0-78ff4e26d427" providerId="ADAL" clId="{1AEF6BAB-3079-4E92-8C7E-4B7AD4E30B26}" dt="2024-03-13T10:51:43.825" v="2127" actId="1076"/>
          <ac:picMkLst>
            <pc:docMk/>
            <pc:sldMk cId="3003302157" sldId="297"/>
            <ac:picMk id="3080" creationId="{58620FBC-944A-74DE-A6A1-FE732EF307F8}"/>
          </ac:picMkLst>
        </pc:picChg>
      </pc:sldChg>
      <pc:sldChg chg="delSp modSp add mod ord">
        <pc:chgData name="САРАНЧИМЭГ Насанжаргал" userId="8e57919b-29cf-4767-b3d0-78ff4e26d427" providerId="ADAL" clId="{1AEF6BAB-3079-4E92-8C7E-4B7AD4E30B26}" dt="2024-03-14T02:12:37.016" v="3383" actId="14100"/>
        <pc:sldMkLst>
          <pc:docMk/>
          <pc:sldMk cId="3834134588" sldId="298"/>
        </pc:sldMkLst>
        <pc:spChg chg="del">
          <ac:chgData name="САРАНЧИМЭГ Насанжаргал" userId="8e57919b-29cf-4767-b3d0-78ff4e26d427" providerId="ADAL" clId="{1AEF6BAB-3079-4E92-8C7E-4B7AD4E30B26}" dt="2024-03-14T02:12:28.863" v="3380" actId="478"/>
          <ac:spMkLst>
            <pc:docMk/>
            <pc:sldMk cId="3834134588" sldId="298"/>
            <ac:spMk id="6" creationId="{BFB65AF0-D9A8-A51B-796D-C4F1C16BE198}"/>
          </ac:spMkLst>
        </pc:spChg>
        <pc:spChg chg="del">
          <ac:chgData name="САРАНЧИМЭГ Насанжаргал" userId="8e57919b-29cf-4767-b3d0-78ff4e26d427" providerId="ADAL" clId="{1AEF6BAB-3079-4E92-8C7E-4B7AD4E30B26}" dt="2024-03-14T02:12:28.863" v="3380" actId="478"/>
          <ac:spMkLst>
            <pc:docMk/>
            <pc:sldMk cId="3834134588" sldId="298"/>
            <ac:spMk id="7" creationId="{A92F572B-659B-299F-543E-80123BC4D3E7}"/>
          </ac:spMkLst>
        </pc:spChg>
        <pc:picChg chg="mod">
          <ac:chgData name="САРАНЧИМЭГ Насанжаргал" userId="8e57919b-29cf-4767-b3d0-78ff4e26d427" providerId="ADAL" clId="{1AEF6BAB-3079-4E92-8C7E-4B7AD4E30B26}" dt="2024-03-14T02:12:37.016" v="3383" actId="14100"/>
          <ac:picMkLst>
            <pc:docMk/>
            <pc:sldMk cId="3834134588" sldId="298"/>
            <ac:picMk id="2050" creationId="{BF4F2FDE-B715-224B-7E4C-95E06CB0C425}"/>
          </ac:picMkLst>
        </pc:picChg>
        <pc:picChg chg="del">
          <ac:chgData name="САРАНЧИМЭГ Насанжаргал" userId="8e57919b-29cf-4767-b3d0-78ff4e26d427" providerId="ADAL" clId="{1AEF6BAB-3079-4E92-8C7E-4B7AD4E30B26}" dt="2024-03-14T02:12:31.517" v="3381" actId="478"/>
          <ac:picMkLst>
            <pc:docMk/>
            <pc:sldMk cId="3834134588" sldId="298"/>
            <ac:picMk id="2052" creationId="{97BDF269-636F-EDDE-20A7-B75A660FA77C}"/>
          </ac:picMkLst>
        </pc:picChg>
      </pc:sldChg>
      <pc:sldChg chg="modSp add mod ord">
        <pc:chgData name="САРАНЧИМЭГ Насанжаргал" userId="8e57919b-29cf-4767-b3d0-78ff4e26d427" providerId="ADAL" clId="{1AEF6BAB-3079-4E92-8C7E-4B7AD4E30B26}" dt="2024-03-14T03:54:29.292" v="4117" actId="14100"/>
        <pc:sldMkLst>
          <pc:docMk/>
          <pc:sldMk cId="818465194" sldId="307"/>
        </pc:sldMkLst>
        <pc:spChg chg="mod">
          <ac:chgData name="САРАНЧИМЭГ Насанжаргал" userId="8e57919b-29cf-4767-b3d0-78ff4e26d427" providerId="ADAL" clId="{1AEF6BAB-3079-4E92-8C7E-4B7AD4E30B26}" dt="2024-03-14T01:57:33.180" v="3281" actId="20577"/>
          <ac:spMkLst>
            <pc:docMk/>
            <pc:sldMk cId="818465194" sldId="307"/>
            <ac:spMk id="2" creationId="{AE32C8EE-7509-DF24-D705-97891B1DBD2A}"/>
          </ac:spMkLst>
        </pc:spChg>
        <pc:spChg chg="mod">
          <ac:chgData name="САРАНЧИМЭГ Насанжаргал" userId="8e57919b-29cf-4767-b3d0-78ff4e26d427" providerId="ADAL" clId="{1AEF6BAB-3079-4E92-8C7E-4B7AD4E30B26}" dt="2024-03-14T03:54:29.292" v="4117" actId="14100"/>
          <ac:spMkLst>
            <pc:docMk/>
            <pc:sldMk cId="818465194" sldId="307"/>
            <ac:spMk id="5" creationId="{92670D15-3CDC-9DD5-DB92-D1C2AE8FA15F}"/>
          </ac:spMkLst>
        </pc:spChg>
      </pc:sldChg>
      <pc:sldChg chg="addSp modSp new mod ord">
        <pc:chgData name="САРАНЧИМЭГ Насанжаргал" userId="8e57919b-29cf-4767-b3d0-78ff4e26d427" providerId="ADAL" clId="{1AEF6BAB-3079-4E92-8C7E-4B7AD4E30B26}" dt="2024-03-14T03:54:15.975" v="4116" actId="20577"/>
        <pc:sldMkLst>
          <pc:docMk/>
          <pc:sldMk cId="903253973" sldId="308"/>
        </pc:sldMkLst>
        <pc:spChg chg="mod">
          <ac:chgData name="САРАНЧИМЭГ Насанжаргал" userId="8e57919b-29cf-4767-b3d0-78ff4e26d427" providerId="ADAL" clId="{1AEF6BAB-3079-4E92-8C7E-4B7AD4E30B26}" dt="2024-03-14T03:54:15.975" v="4116" actId="20577"/>
          <ac:spMkLst>
            <pc:docMk/>
            <pc:sldMk cId="903253973" sldId="308"/>
            <ac:spMk id="2" creationId="{023F0AA5-B55B-9386-55BE-5C87AEB594E4}"/>
          </ac:spMkLst>
        </pc:spChg>
        <pc:spChg chg="mod">
          <ac:chgData name="САРАНЧИМЭГ Насанжаргал" userId="8e57919b-29cf-4767-b3d0-78ff4e26d427" providerId="ADAL" clId="{1AEF6BAB-3079-4E92-8C7E-4B7AD4E30B26}" dt="2024-03-14T03:47:25.641" v="3699" actId="20577"/>
          <ac:spMkLst>
            <pc:docMk/>
            <pc:sldMk cId="903253973" sldId="308"/>
            <ac:spMk id="3" creationId="{24198F79-CCC2-BD66-B6CF-E6EFAA8635CF}"/>
          </ac:spMkLst>
        </pc:spChg>
        <pc:picChg chg="add mod modCrop">
          <ac:chgData name="САРАНЧИМЭГ Насанжаргал" userId="8e57919b-29cf-4767-b3d0-78ff4e26d427" providerId="ADAL" clId="{1AEF6BAB-3079-4E92-8C7E-4B7AD4E30B26}" dt="2024-03-14T03:47:15.358" v="3674" actId="1076"/>
          <ac:picMkLst>
            <pc:docMk/>
            <pc:sldMk cId="903253973" sldId="308"/>
            <ac:picMk id="5" creationId="{E54D03A0-4DD0-1294-AD07-5AA5F26133C2}"/>
          </ac:picMkLst>
        </pc:picChg>
      </pc:sldChg>
      <pc:sldChg chg="modSp new del mod">
        <pc:chgData name="САРАНЧИМЭГ Насанжаргал" userId="8e57919b-29cf-4767-b3d0-78ff4e26d427" providerId="ADAL" clId="{1AEF6BAB-3079-4E92-8C7E-4B7AD4E30B26}" dt="2024-03-14T03:56:31.230" v="4270" actId="47"/>
        <pc:sldMkLst>
          <pc:docMk/>
          <pc:sldMk cId="1614217048" sldId="309"/>
        </pc:sldMkLst>
        <pc:spChg chg="mod">
          <ac:chgData name="САРАНЧИМЭГ Насанжаргал" userId="8e57919b-29cf-4767-b3d0-78ff4e26d427" providerId="ADAL" clId="{1AEF6BAB-3079-4E92-8C7E-4B7AD4E30B26}" dt="2024-03-14T03:54:56.589" v="4160" actId="14100"/>
          <ac:spMkLst>
            <pc:docMk/>
            <pc:sldMk cId="1614217048" sldId="309"/>
            <ac:spMk id="2" creationId="{84AFFCE0-F71A-7511-7E17-66C7346723F6}"/>
          </ac:spMkLst>
        </pc:spChg>
        <pc:spChg chg="mod">
          <ac:chgData name="САРАНЧИМЭГ Насанжаргал" userId="8e57919b-29cf-4767-b3d0-78ff4e26d427" providerId="ADAL" clId="{1AEF6BAB-3079-4E92-8C7E-4B7AD4E30B26}" dt="2024-03-14T03:54:53.556" v="4159" actId="20577"/>
          <ac:spMkLst>
            <pc:docMk/>
            <pc:sldMk cId="1614217048" sldId="309"/>
            <ac:spMk id="3" creationId="{92D67E69-FEB4-DAAE-23E7-B989D401B09A}"/>
          </ac:spMkLst>
        </pc:spChg>
      </pc:sldChg>
      <pc:sldChg chg="addSp delSp modSp add mod">
        <pc:chgData name="САРАНЧИМЭГ Насанжаргал" userId="8e57919b-29cf-4767-b3d0-78ff4e26d427" providerId="ADAL" clId="{1AEF6BAB-3079-4E92-8C7E-4B7AD4E30B26}" dt="2024-03-13T10:44:18.554" v="2067" actId="404"/>
        <pc:sldMkLst>
          <pc:docMk/>
          <pc:sldMk cId="1703948706" sldId="310"/>
        </pc:sldMkLst>
        <pc:spChg chg="del">
          <ac:chgData name="САРАНЧИМЭГ Насанжаргал" userId="8e57919b-29cf-4767-b3d0-78ff4e26d427" providerId="ADAL" clId="{1AEF6BAB-3079-4E92-8C7E-4B7AD4E30B26}" dt="2024-03-13T09:58:46.052" v="408" actId="478"/>
          <ac:spMkLst>
            <pc:docMk/>
            <pc:sldMk cId="1703948706" sldId="310"/>
            <ac:spMk id="4" creationId="{14FE5CD9-A9A4-7863-7039-004A1131C6AB}"/>
          </ac:spMkLst>
        </pc:spChg>
        <pc:spChg chg="add del">
          <ac:chgData name="САРАНЧИМЭГ Насанжаргал" userId="8e57919b-29cf-4767-b3d0-78ff4e26d427" providerId="ADAL" clId="{1AEF6BAB-3079-4E92-8C7E-4B7AD4E30B26}" dt="2024-03-13T09:58:39.268" v="406" actId="478"/>
          <ac:spMkLst>
            <pc:docMk/>
            <pc:sldMk cId="1703948706" sldId="310"/>
            <ac:spMk id="5" creationId="{67C48034-110C-32FE-8402-0D99998B4214}"/>
          </ac:spMkLst>
        </pc:spChg>
        <pc:spChg chg="add mod">
          <ac:chgData name="САРАНЧИМЭГ Насанжаргал" userId="8e57919b-29cf-4767-b3d0-78ff4e26d427" providerId="ADAL" clId="{1AEF6BAB-3079-4E92-8C7E-4B7AD4E30B26}" dt="2024-03-13T10:44:18.554" v="2067" actId="404"/>
          <ac:spMkLst>
            <pc:docMk/>
            <pc:sldMk cId="1703948706" sldId="310"/>
            <ac:spMk id="7" creationId="{08E88266-8C1B-958E-8489-7CDF38FDFCF0}"/>
          </ac:spMkLst>
        </pc:spChg>
        <pc:spChg chg="add mod">
          <ac:chgData name="САРАНЧИМЭГ Насанжаргал" userId="8e57919b-29cf-4767-b3d0-78ff4e26d427" providerId="ADAL" clId="{1AEF6BAB-3079-4E92-8C7E-4B7AD4E30B26}" dt="2024-03-13T10:44:18.554" v="2067" actId="404"/>
          <ac:spMkLst>
            <pc:docMk/>
            <pc:sldMk cId="1703948706" sldId="310"/>
            <ac:spMk id="9" creationId="{F44CDEF8-492D-A0B8-6CD8-1898A3A0BF7E}"/>
          </ac:spMkLst>
        </pc:spChg>
        <pc:picChg chg="add mod">
          <ac:chgData name="САРАНЧИМЭГ Насанжаргал" userId="8e57919b-29cf-4767-b3d0-78ff4e26d427" providerId="ADAL" clId="{1AEF6BAB-3079-4E92-8C7E-4B7AD4E30B26}" dt="2024-03-13T10:35:34.335" v="2041" actId="1076"/>
          <ac:picMkLst>
            <pc:docMk/>
            <pc:sldMk cId="1703948706" sldId="310"/>
            <ac:picMk id="2050" creationId="{4110A597-8FD3-E67D-548B-92D67418E37F}"/>
          </ac:picMkLst>
        </pc:picChg>
        <pc:picChg chg="add mod">
          <ac:chgData name="САРАНЧИМЭГ Насанжаргал" userId="8e57919b-29cf-4767-b3d0-78ff4e26d427" providerId="ADAL" clId="{1AEF6BAB-3079-4E92-8C7E-4B7AD4E30B26}" dt="2024-03-13T10:40:22.717" v="2046" actId="1076"/>
          <ac:picMkLst>
            <pc:docMk/>
            <pc:sldMk cId="1703948706" sldId="310"/>
            <ac:picMk id="2051" creationId="{B5F7E3B4-2694-1079-0553-D061E0DDD981}"/>
          </ac:picMkLst>
        </pc:picChg>
      </pc:sldChg>
      <pc:sldChg chg="addSp modSp new mod">
        <pc:chgData name="САРАНЧИМЭГ Насанжаргал" userId="8e57919b-29cf-4767-b3d0-78ff4e26d427" providerId="ADAL" clId="{1AEF6BAB-3079-4E92-8C7E-4B7AD4E30B26}" dt="2024-03-13T10:12:29.145" v="1246" actId="114"/>
        <pc:sldMkLst>
          <pc:docMk/>
          <pc:sldMk cId="993949545" sldId="311"/>
        </pc:sldMkLst>
        <pc:spChg chg="mod">
          <ac:chgData name="САРАНЧИМЭГ Насанжаргал" userId="8e57919b-29cf-4767-b3d0-78ff4e26d427" providerId="ADAL" clId="{1AEF6BAB-3079-4E92-8C7E-4B7AD4E30B26}" dt="2024-03-13T10:11:49.395" v="1243" actId="27636"/>
          <ac:spMkLst>
            <pc:docMk/>
            <pc:sldMk cId="993949545" sldId="311"/>
            <ac:spMk id="2" creationId="{DFFD07C1-36D0-33B7-A9D9-27D3D11D6A36}"/>
          </ac:spMkLst>
        </pc:spChg>
        <pc:spChg chg="mod">
          <ac:chgData name="САРАНЧИМЭГ Насанжаргал" userId="8e57919b-29cf-4767-b3d0-78ff4e26d427" providerId="ADAL" clId="{1AEF6BAB-3079-4E92-8C7E-4B7AD4E30B26}" dt="2024-03-13T10:03:10.121" v="494" actId="114"/>
          <ac:spMkLst>
            <pc:docMk/>
            <pc:sldMk cId="993949545" sldId="311"/>
            <ac:spMk id="3" creationId="{26580594-41A9-0B49-D6D8-AC9045F9E108}"/>
          </ac:spMkLst>
        </pc:spChg>
        <pc:spChg chg="add mod">
          <ac:chgData name="САРАНЧИМЭГ Насанжаргал" userId="8e57919b-29cf-4767-b3d0-78ff4e26d427" providerId="ADAL" clId="{1AEF6BAB-3079-4E92-8C7E-4B7AD4E30B26}" dt="2024-03-13T10:12:29.145" v="1246" actId="114"/>
          <ac:spMkLst>
            <pc:docMk/>
            <pc:sldMk cId="993949545" sldId="311"/>
            <ac:spMk id="5" creationId="{80D04124-B7D1-D71C-BF11-4744E10DB945}"/>
          </ac:spMkLst>
        </pc:spChg>
        <pc:picChg chg="add mod">
          <ac:chgData name="САРАНЧИМЭГ Насанжаргал" userId="8e57919b-29cf-4767-b3d0-78ff4e26d427" providerId="ADAL" clId="{1AEF6BAB-3079-4E92-8C7E-4B7AD4E30B26}" dt="2024-03-13T10:02:40.824" v="461" actId="14100"/>
          <ac:picMkLst>
            <pc:docMk/>
            <pc:sldMk cId="993949545" sldId="311"/>
            <ac:picMk id="1026" creationId="{388B32E9-38F0-A1DB-6220-743B42F39FD7}"/>
          </ac:picMkLst>
        </pc:picChg>
      </pc:sldChg>
      <pc:sldChg chg="addSp modSp new mod modAnim">
        <pc:chgData name="САРАНЧИМЭГ Насанжаргал" userId="8e57919b-29cf-4767-b3d0-78ff4e26d427" providerId="ADAL" clId="{1AEF6BAB-3079-4E92-8C7E-4B7AD4E30B26}" dt="2024-03-13T10:31:33.399" v="1948" actId="1076"/>
        <pc:sldMkLst>
          <pc:docMk/>
          <pc:sldMk cId="4209824180" sldId="312"/>
        </pc:sldMkLst>
        <pc:spChg chg="mod">
          <ac:chgData name="САРАНЧИМЭГ Насанжаргал" userId="8e57919b-29cf-4767-b3d0-78ff4e26d427" providerId="ADAL" clId="{1AEF6BAB-3079-4E92-8C7E-4B7AD4E30B26}" dt="2024-03-13T10:31:33.399" v="1948" actId="1076"/>
          <ac:spMkLst>
            <pc:docMk/>
            <pc:sldMk cId="4209824180" sldId="312"/>
            <ac:spMk id="2" creationId="{37B62611-CA71-6BDA-2CEC-8CA99F11518F}"/>
          </ac:spMkLst>
        </pc:spChg>
        <pc:spChg chg="mod">
          <ac:chgData name="САРАНЧИМЭГ Насанжаргал" userId="8e57919b-29cf-4767-b3d0-78ff4e26d427" providerId="ADAL" clId="{1AEF6BAB-3079-4E92-8C7E-4B7AD4E30B26}" dt="2024-03-13T10:24:06.754" v="1749" actId="20577"/>
          <ac:spMkLst>
            <pc:docMk/>
            <pc:sldMk cId="4209824180" sldId="312"/>
            <ac:spMk id="3" creationId="{0E29C334-54B5-760C-90A7-82237AA80251}"/>
          </ac:spMkLst>
        </pc:spChg>
        <pc:picChg chg="add mod">
          <ac:chgData name="САРАНЧИМЭГ Насанжаргал" userId="8e57919b-29cf-4767-b3d0-78ff4e26d427" providerId="ADAL" clId="{1AEF6BAB-3079-4E92-8C7E-4B7AD4E30B26}" dt="2024-03-13T10:29:23.654" v="1752" actId="1076"/>
          <ac:picMkLst>
            <pc:docMk/>
            <pc:sldMk cId="4209824180" sldId="312"/>
            <ac:picMk id="5" creationId="{B5DD7A7A-2E68-DBBD-ED7E-03165973CDCF}"/>
          </ac:picMkLst>
        </pc:picChg>
      </pc:sldChg>
      <pc:sldChg chg="modSp add mod ord">
        <pc:chgData name="САРАНЧИМЭГ Насанжаргал" userId="8e57919b-29cf-4767-b3d0-78ff4e26d427" providerId="ADAL" clId="{1AEF6BAB-3079-4E92-8C7E-4B7AD4E30B26}" dt="2024-03-13T10:33:55.348" v="2039" actId="208"/>
        <pc:sldMkLst>
          <pc:docMk/>
          <pc:sldMk cId="354381471" sldId="313"/>
        </pc:sldMkLst>
        <pc:spChg chg="mod">
          <ac:chgData name="САРАНЧИМЭГ Насанжаргал" userId="8e57919b-29cf-4767-b3d0-78ff4e26d427" providerId="ADAL" clId="{1AEF6BAB-3079-4E92-8C7E-4B7AD4E30B26}" dt="2024-03-13T10:33:55.348" v="2039" actId="208"/>
          <ac:spMkLst>
            <pc:docMk/>
            <pc:sldMk cId="354381471" sldId="313"/>
            <ac:spMk id="2" creationId="{37B62611-CA71-6BDA-2CEC-8CA99F11518F}"/>
          </ac:spMkLst>
        </pc:spChg>
      </pc:sldChg>
      <pc:sldChg chg="addSp delSp modSp add mod">
        <pc:chgData name="САРАНЧИМЭГ Насанжаргал" userId="8e57919b-29cf-4767-b3d0-78ff4e26d427" providerId="ADAL" clId="{1AEF6BAB-3079-4E92-8C7E-4B7AD4E30B26}" dt="2024-03-14T01:21:38.849" v="2228" actId="1036"/>
        <pc:sldMkLst>
          <pc:docMk/>
          <pc:sldMk cId="2952207477" sldId="314"/>
        </pc:sldMkLst>
        <pc:spChg chg="mod">
          <ac:chgData name="САРАНЧИМЭГ Насанжаргал" userId="8e57919b-29cf-4767-b3d0-78ff4e26d427" providerId="ADAL" clId="{1AEF6BAB-3079-4E92-8C7E-4B7AD4E30B26}" dt="2024-03-13T10:53:44.798" v="2156"/>
          <ac:spMkLst>
            <pc:docMk/>
            <pc:sldMk cId="2952207477" sldId="314"/>
            <ac:spMk id="3" creationId="{3D580DD6-22E2-FBD1-04F1-43E079082DA5}"/>
          </ac:spMkLst>
        </pc:spChg>
        <pc:spChg chg="del mod">
          <ac:chgData name="САРАНЧИМЭГ Насанжаргал" userId="8e57919b-29cf-4767-b3d0-78ff4e26d427" providerId="ADAL" clId="{1AEF6BAB-3079-4E92-8C7E-4B7AD4E30B26}" dt="2024-03-13T10:53:34.765" v="2154" actId="478"/>
          <ac:spMkLst>
            <pc:docMk/>
            <pc:sldMk cId="2952207477" sldId="314"/>
            <ac:spMk id="4" creationId="{14FE5CD9-A9A4-7863-7039-004A1131C6AB}"/>
          </ac:spMkLst>
        </pc:spChg>
        <pc:spChg chg="mod">
          <ac:chgData name="САРАНЧИМЭГ Насанжаргал" userId="8e57919b-29cf-4767-b3d0-78ff4e26d427" providerId="ADAL" clId="{1AEF6BAB-3079-4E92-8C7E-4B7AD4E30B26}" dt="2024-03-14T01:16:55.265" v="2212" actId="20577"/>
          <ac:spMkLst>
            <pc:docMk/>
            <pc:sldMk cId="2952207477" sldId="314"/>
            <ac:spMk id="5" creationId="{67C48034-110C-32FE-8402-0D99998B4214}"/>
          </ac:spMkLst>
        </pc:spChg>
        <pc:spChg chg="add mod">
          <ac:chgData name="САРАНЧИМЭГ Насанжаргал" userId="8e57919b-29cf-4767-b3d0-78ff4e26d427" providerId="ADAL" clId="{1AEF6BAB-3079-4E92-8C7E-4B7AD4E30B26}" dt="2024-03-13T10:56:29.998" v="2162" actId="114"/>
          <ac:spMkLst>
            <pc:docMk/>
            <pc:sldMk cId="2952207477" sldId="314"/>
            <ac:spMk id="6" creationId="{3EC600CC-4C7B-2534-7B7A-900847FC59EF}"/>
          </ac:spMkLst>
        </pc:spChg>
        <pc:spChg chg="del">
          <ac:chgData name="САРАНЧИМЭГ Насанжаргал" userId="8e57919b-29cf-4767-b3d0-78ff4e26d427" providerId="ADAL" clId="{1AEF6BAB-3079-4E92-8C7E-4B7AD4E30B26}" dt="2024-03-13T10:53:37.196" v="2155" actId="478"/>
          <ac:spMkLst>
            <pc:docMk/>
            <pc:sldMk cId="2952207477" sldId="314"/>
            <ac:spMk id="8" creationId="{4DF3CB56-1AC6-A2E2-419A-CA4A46CE4840}"/>
          </ac:spMkLst>
        </pc:spChg>
        <pc:spChg chg="add mod">
          <ac:chgData name="САРАНЧИМЭГ Насанжаргал" userId="8e57919b-29cf-4767-b3d0-78ff4e26d427" providerId="ADAL" clId="{1AEF6BAB-3079-4E92-8C7E-4B7AD4E30B26}" dt="2024-03-14T01:21:38.849" v="2228" actId="1036"/>
          <ac:spMkLst>
            <pc:docMk/>
            <pc:sldMk cId="2952207477" sldId="314"/>
            <ac:spMk id="9" creationId="{E7656566-7050-95F6-FF11-554D8C7305F1}"/>
          </ac:spMkLst>
        </pc:spChg>
        <pc:picChg chg="add mod">
          <ac:chgData name="САРАНЧИМЭГ Насанжаргал" userId="8e57919b-29cf-4767-b3d0-78ff4e26d427" providerId="ADAL" clId="{1AEF6BAB-3079-4E92-8C7E-4B7AD4E30B26}" dt="2024-03-13T10:56:17.299" v="2159" actId="1076"/>
          <ac:picMkLst>
            <pc:docMk/>
            <pc:sldMk cId="2952207477" sldId="314"/>
            <ac:picMk id="4098" creationId="{1F5F62DA-77B4-9E7C-42B0-88A05A826D47}"/>
          </ac:picMkLst>
        </pc:picChg>
        <pc:picChg chg="add mod">
          <ac:chgData name="САРАНЧИМЭГ Насанжаргал" userId="8e57919b-29cf-4767-b3d0-78ff4e26d427" providerId="ADAL" clId="{1AEF6BAB-3079-4E92-8C7E-4B7AD4E30B26}" dt="2024-03-14T01:21:23.261" v="2220" actId="1076"/>
          <ac:picMkLst>
            <pc:docMk/>
            <pc:sldMk cId="2952207477" sldId="314"/>
            <ac:picMk id="4100" creationId="{76461680-4F07-471B-02DD-A8495CD3547D}"/>
          </ac:picMkLst>
        </pc:picChg>
      </pc:sldChg>
      <pc:sldChg chg="addSp delSp modSp add mod">
        <pc:chgData name="САРАНЧИМЭГ Насанжаргал" userId="8e57919b-29cf-4767-b3d0-78ff4e26d427" providerId="ADAL" clId="{1AEF6BAB-3079-4E92-8C7E-4B7AD4E30B26}" dt="2024-03-14T02:11:00.597" v="3373" actId="114"/>
        <pc:sldMkLst>
          <pc:docMk/>
          <pc:sldMk cId="380615561" sldId="315"/>
        </pc:sldMkLst>
        <pc:spChg chg="mod">
          <ac:chgData name="САРАНЧИМЭГ Насанжаргал" userId="8e57919b-29cf-4767-b3d0-78ff4e26d427" providerId="ADAL" clId="{1AEF6BAB-3079-4E92-8C7E-4B7AD4E30B26}" dt="2024-03-14T01:57:00.684" v="3278" actId="6549"/>
          <ac:spMkLst>
            <pc:docMk/>
            <pc:sldMk cId="380615561" sldId="315"/>
            <ac:spMk id="3" creationId="{3D580DD6-22E2-FBD1-04F1-43E079082DA5}"/>
          </ac:spMkLst>
        </pc:spChg>
        <pc:spChg chg="del">
          <ac:chgData name="САРАНЧИМЭГ Насанжаргал" userId="8e57919b-29cf-4767-b3d0-78ff4e26d427" providerId="ADAL" clId="{1AEF6BAB-3079-4E92-8C7E-4B7AD4E30B26}" dt="2024-03-14T01:40:52.105" v="2229" actId="478"/>
          <ac:spMkLst>
            <pc:docMk/>
            <pc:sldMk cId="380615561" sldId="315"/>
            <ac:spMk id="4" creationId="{14FE5CD9-A9A4-7863-7039-004A1131C6AB}"/>
          </ac:spMkLst>
        </pc:spChg>
        <pc:spChg chg="del">
          <ac:chgData name="САРАНЧИМЭГ Насанжаргал" userId="8e57919b-29cf-4767-b3d0-78ff4e26d427" providerId="ADAL" clId="{1AEF6BAB-3079-4E92-8C7E-4B7AD4E30B26}" dt="2024-03-14T01:40:52.105" v="2229" actId="478"/>
          <ac:spMkLst>
            <pc:docMk/>
            <pc:sldMk cId="380615561" sldId="315"/>
            <ac:spMk id="5" creationId="{67C48034-110C-32FE-8402-0D99998B4214}"/>
          </ac:spMkLst>
        </pc:spChg>
        <pc:spChg chg="add mod">
          <ac:chgData name="САРАНЧИМЭГ Насанжаргал" userId="8e57919b-29cf-4767-b3d0-78ff4e26d427" providerId="ADAL" clId="{1AEF6BAB-3079-4E92-8C7E-4B7AD4E30B26}" dt="2024-03-14T02:11:00.597" v="3373" actId="114"/>
          <ac:spMkLst>
            <pc:docMk/>
            <pc:sldMk cId="380615561" sldId="315"/>
            <ac:spMk id="6" creationId="{84087867-9F67-44F7-2289-56B100A626F7}"/>
          </ac:spMkLst>
        </pc:spChg>
        <pc:spChg chg="mod">
          <ac:chgData name="САРАНЧИМЭГ Насанжаргал" userId="8e57919b-29cf-4767-b3d0-78ff4e26d427" providerId="ADAL" clId="{1AEF6BAB-3079-4E92-8C7E-4B7AD4E30B26}" dt="2024-03-14T01:56:50.612" v="3267" actId="14100"/>
          <ac:spMkLst>
            <pc:docMk/>
            <pc:sldMk cId="380615561" sldId="315"/>
            <ac:spMk id="8" creationId="{4DF3CB56-1AC6-A2E2-419A-CA4A46CE4840}"/>
          </ac:spMkLst>
        </pc:spChg>
      </pc:sldChg>
      <pc:sldChg chg="new del">
        <pc:chgData name="САРАНЧИМЭГ Насанжаргал" userId="8e57919b-29cf-4767-b3d0-78ff4e26d427" providerId="ADAL" clId="{1AEF6BAB-3079-4E92-8C7E-4B7AD4E30B26}" dt="2024-03-14T03:42:45.154" v="3499" actId="47"/>
        <pc:sldMkLst>
          <pc:docMk/>
          <pc:sldMk cId="3738299732" sldId="316"/>
        </pc:sldMkLst>
      </pc:sldChg>
      <pc:sldChg chg="addSp delSp modSp add mod modAnim">
        <pc:chgData name="САРАНЧИМЭГ Насанжаргал" userId="8e57919b-29cf-4767-b3d0-78ff4e26d427" providerId="ADAL" clId="{1AEF6BAB-3079-4E92-8C7E-4B7AD4E30B26}" dt="2024-03-14T02:11:15.853" v="3376" actId="6549"/>
        <pc:sldMkLst>
          <pc:docMk/>
          <pc:sldMk cId="1406301803" sldId="317"/>
        </pc:sldMkLst>
        <pc:spChg chg="mod">
          <ac:chgData name="САРАНЧИМЭГ Насанжаргал" userId="8e57919b-29cf-4767-b3d0-78ff4e26d427" providerId="ADAL" clId="{1AEF6BAB-3079-4E92-8C7E-4B7AD4E30B26}" dt="2024-03-14T02:11:15.853" v="3376" actId="6549"/>
          <ac:spMkLst>
            <pc:docMk/>
            <pc:sldMk cId="1406301803" sldId="317"/>
            <ac:spMk id="2" creationId="{AE32C8EE-7509-DF24-D705-97891B1DBD2A}"/>
          </ac:spMkLst>
        </pc:spChg>
        <pc:spChg chg="add del mod">
          <ac:chgData name="САРАНЧИМЭГ Насанжаргал" userId="8e57919b-29cf-4767-b3d0-78ff4e26d427" providerId="ADAL" clId="{1AEF6BAB-3079-4E92-8C7E-4B7AD4E30B26}" dt="2024-03-14T02:05:47.512" v="3354" actId="478"/>
          <ac:spMkLst>
            <pc:docMk/>
            <pc:sldMk cId="1406301803" sldId="317"/>
            <ac:spMk id="4" creationId="{A56265FF-9EEC-F399-059A-C2A9970A1E8B}"/>
          </ac:spMkLst>
        </pc:spChg>
        <pc:spChg chg="del">
          <ac:chgData name="САРАНЧИМЭГ Насанжаргал" userId="8e57919b-29cf-4767-b3d0-78ff4e26d427" providerId="ADAL" clId="{1AEF6BAB-3079-4E92-8C7E-4B7AD4E30B26}" dt="2024-03-14T02:05:20.626" v="3314" actId="478"/>
          <ac:spMkLst>
            <pc:docMk/>
            <pc:sldMk cId="1406301803" sldId="317"/>
            <ac:spMk id="5" creationId="{92670D15-3CDC-9DD5-DB92-D1C2AE8FA15F}"/>
          </ac:spMkLst>
        </pc:spChg>
        <pc:picChg chg="del">
          <ac:chgData name="САРАНЧИМЭГ Насанжаргал" userId="8e57919b-29cf-4767-b3d0-78ff4e26d427" providerId="ADAL" clId="{1AEF6BAB-3079-4E92-8C7E-4B7AD4E30B26}" dt="2024-03-14T02:05:22.724" v="3315" actId="478"/>
          <ac:picMkLst>
            <pc:docMk/>
            <pc:sldMk cId="1406301803" sldId="317"/>
            <ac:picMk id="6" creationId="{9C38570E-0A55-EC0C-1D27-C3845C3FE34A}"/>
          </ac:picMkLst>
        </pc:picChg>
        <pc:picChg chg="add mod">
          <ac:chgData name="САРАНЧИМЭГ Насанжаргал" userId="8e57919b-29cf-4767-b3d0-78ff4e26d427" providerId="ADAL" clId="{1AEF6BAB-3079-4E92-8C7E-4B7AD4E30B26}" dt="2024-03-14T02:07:23.273" v="3363" actId="14100"/>
          <ac:picMkLst>
            <pc:docMk/>
            <pc:sldMk cId="1406301803" sldId="317"/>
            <ac:picMk id="5122" creationId="{309C07F8-24F1-DF15-1BAE-69ADABE69CFF}"/>
          </ac:picMkLst>
        </pc:picChg>
        <pc:picChg chg="add mod">
          <ac:chgData name="САРАНЧИМЭГ Насанжаргал" userId="8e57919b-29cf-4767-b3d0-78ff4e26d427" providerId="ADAL" clId="{1AEF6BAB-3079-4E92-8C7E-4B7AD4E30B26}" dt="2024-03-14T02:07:23.273" v="3363" actId="14100"/>
          <ac:picMkLst>
            <pc:docMk/>
            <pc:sldMk cId="1406301803" sldId="317"/>
            <ac:picMk id="5124" creationId="{B7A4972A-18AE-63F7-6894-854CD3029F19}"/>
          </ac:picMkLst>
        </pc:picChg>
        <pc:picChg chg="add mod">
          <ac:chgData name="САРАНЧИМЭГ Насанжаргал" userId="8e57919b-29cf-4767-b3d0-78ff4e26d427" providerId="ADAL" clId="{1AEF6BAB-3079-4E92-8C7E-4B7AD4E30B26}" dt="2024-03-14T02:07:23.273" v="3363" actId="14100"/>
          <ac:picMkLst>
            <pc:docMk/>
            <pc:sldMk cId="1406301803" sldId="317"/>
            <ac:picMk id="5126" creationId="{ABB4A64E-7B58-E2AE-85D4-21C8FA5B622C}"/>
          </ac:picMkLst>
        </pc:picChg>
        <pc:picChg chg="add mod">
          <ac:chgData name="САРАНЧИМЭГ Насанжаргал" userId="8e57919b-29cf-4767-b3d0-78ff4e26d427" providerId="ADAL" clId="{1AEF6BAB-3079-4E92-8C7E-4B7AD4E30B26}" dt="2024-03-14T02:09:06.640" v="3368" actId="14100"/>
          <ac:picMkLst>
            <pc:docMk/>
            <pc:sldMk cId="1406301803" sldId="317"/>
            <ac:picMk id="5128" creationId="{6B6A142B-3BE9-9FF9-A316-294C55249909}"/>
          </ac:picMkLst>
        </pc:picChg>
      </pc:sldChg>
      <pc:sldChg chg="delSp modSp add mod">
        <pc:chgData name="САРАНЧИМЭГ Насанжаргал" userId="8e57919b-29cf-4767-b3d0-78ff4e26d427" providerId="ADAL" clId="{1AEF6BAB-3079-4E92-8C7E-4B7AD4E30B26}" dt="2024-03-14T02:36:44.052" v="3482" actId="14100"/>
        <pc:sldMkLst>
          <pc:docMk/>
          <pc:sldMk cId="862754172" sldId="318"/>
        </pc:sldMkLst>
        <pc:spChg chg="del">
          <ac:chgData name="САРАНЧИМЭГ Насанжаргал" userId="8e57919b-29cf-4767-b3d0-78ff4e26d427" providerId="ADAL" clId="{1AEF6BAB-3079-4E92-8C7E-4B7AD4E30B26}" dt="2024-03-14T02:33:50.090" v="3461" actId="478"/>
          <ac:spMkLst>
            <pc:docMk/>
            <pc:sldMk cId="862754172" sldId="318"/>
            <ac:spMk id="5" creationId="{E09795BD-300D-1CD7-F98A-3049D1F974E1}"/>
          </ac:spMkLst>
        </pc:spChg>
        <pc:spChg chg="mod">
          <ac:chgData name="САРАНЧИМЭГ Насанжаргал" userId="8e57919b-29cf-4767-b3d0-78ff4e26d427" providerId="ADAL" clId="{1AEF6BAB-3079-4E92-8C7E-4B7AD4E30B26}" dt="2024-03-14T02:34:17.210" v="3471" actId="14100"/>
          <ac:spMkLst>
            <pc:docMk/>
            <pc:sldMk cId="862754172" sldId="318"/>
            <ac:spMk id="6" creationId="{BFB65AF0-D9A8-A51B-796D-C4F1C16BE198}"/>
          </ac:spMkLst>
        </pc:spChg>
        <pc:spChg chg="mod">
          <ac:chgData name="САРАНЧИМЭГ Насанжаргал" userId="8e57919b-29cf-4767-b3d0-78ff4e26d427" providerId="ADAL" clId="{1AEF6BAB-3079-4E92-8C7E-4B7AD4E30B26}" dt="2024-03-14T02:34:27.356" v="3480" actId="1035"/>
          <ac:spMkLst>
            <pc:docMk/>
            <pc:sldMk cId="862754172" sldId="318"/>
            <ac:spMk id="7" creationId="{A92F572B-659B-299F-543E-80123BC4D3E7}"/>
          </ac:spMkLst>
        </pc:spChg>
        <pc:picChg chg="del">
          <ac:chgData name="САРАНЧИМЭГ Насанжаргал" userId="8e57919b-29cf-4767-b3d0-78ff4e26d427" providerId="ADAL" clId="{1AEF6BAB-3079-4E92-8C7E-4B7AD4E30B26}" dt="2024-03-14T02:33:52.100" v="3462" actId="478"/>
          <ac:picMkLst>
            <pc:docMk/>
            <pc:sldMk cId="862754172" sldId="318"/>
            <ac:picMk id="2050" creationId="{BF4F2FDE-B715-224B-7E4C-95E06CB0C425}"/>
          </ac:picMkLst>
        </pc:picChg>
        <pc:picChg chg="mod">
          <ac:chgData name="САРАНЧИМЭГ Насанжаргал" userId="8e57919b-29cf-4767-b3d0-78ff4e26d427" providerId="ADAL" clId="{1AEF6BAB-3079-4E92-8C7E-4B7AD4E30B26}" dt="2024-03-14T02:36:44.052" v="3482" actId="14100"/>
          <ac:picMkLst>
            <pc:docMk/>
            <pc:sldMk cId="862754172" sldId="318"/>
            <ac:picMk id="2052" creationId="{97BDF269-636F-EDDE-20A7-B75A660FA77C}"/>
          </ac:picMkLst>
        </pc:picChg>
      </pc:sldChg>
      <pc:sldChg chg="addSp delSp modSp new mod">
        <pc:chgData name="САРАНЧИМЭГ Насанжаргал" userId="8e57919b-29cf-4767-b3d0-78ff4e26d427" providerId="ADAL" clId="{1AEF6BAB-3079-4E92-8C7E-4B7AD4E30B26}" dt="2024-03-14T02:31:54.418" v="3448" actId="114"/>
        <pc:sldMkLst>
          <pc:docMk/>
          <pc:sldMk cId="93016046" sldId="319"/>
        </pc:sldMkLst>
        <pc:spChg chg="del mod">
          <ac:chgData name="САРАНЧИМЭГ Насанжаргал" userId="8e57919b-29cf-4767-b3d0-78ff4e26d427" providerId="ADAL" clId="{1AEF6BAB-3079-4E92-8C7E-4B7AD4E30B26}" dt="2024-03-14T02:30:05.096" v="3440" actId="478"/>
          <ac:spMkLst>
            <pc:docMk/>
            <pc:sldMk cId="93016046" sldId="319"/>
            <ac:spMk id="2" creationId="{79FCE91B-1F76-9B1D-04D4-85C191FF063C}"/>
          </ac:spMkLst>
        </pc:spChg>
        <pc:spChg chg="mod">
          <ac:chgData name="САРАНЧИМЭГ Насанжаргал" userId="8e57919b-29cf-4767-b3d0-78ff4e26d427" providerId="ADAL" clId="{1AEF6BAB-3079-4E92-8C7E-4B7AD4E30B26}" dt="2024-03-14T02:28:49.666" v="3428" actId="20577"/>
          <ac:spMkLst>
            <pc:docMk/>
            <pc:sldMk cId="93016046" sldId="319"/>
            <ac:spMk id="3" creationId="{7FF3FCA3-B931-86D2-7305-A1646AF36A8A}"/>
          </ac:spMkLst>
        </pc:spChg>
        <pc:spChg chg="add mod">
          <ac:chgData name="САРАНЧИМЭГ Насанжаргал" userId="8e57919b-29cf-4767-b3d0-78ff4e26d427" providerId="ADAL" clId="{1AEF6BAB-3079-4E92-8C7E-4B7AD4E30B26}" dt="2024-03-14T02:29:59.899" v="3438" actId="114"/>
          <ac:spMkLst>
            <pc:docMk/>
            <pc:sldMk cId="93016046" sldId="319"/>
            <ac:spMk id="5" creationId="{53F5FE8A-E06A-604C-E950-2FAC57F793DC}"/>
          </ac:spMkLst>
        </pc:spChg>
        <pc:spChg chg="add del mod">
          <ac:chgData name="САРАНЧИМЭГ Насанжаргал" userId="8e57919b-29cf-4767-b3d0-78ff4e26d427" providerId="ADAL" clId="{1AEF6BAB-3079-4E92-8C7E-4B7AD4E30B26}" dt="2024-03-14T02:30:07.404" v="3441" actId="478"/>
          <ac:spMkLst>
            <pc:docMk/>
            <pc:sldMk cId="93016046" sldId="319"/>
            <ac:spMk id="7" creationId="{331948D3-BE91-0A5A-D1B3-8E92CADE8CA4}"/>
          </ac:spMkLst>
        </pc:spChg>
        <pc:spChg chg="add mod">
          <ac:chgData name="САРАНЧИМЭГ Насанжаргал" userId="8e57919b-29cf-4767-b3d0-78ff4e26d427" providerId="ADAL" clId="{1AEF6BAB-3079-4E92-8C7E-4B7AD4E30B26}" dt="2024-03-14T02:31:54.418" v="3448" actId="114"/>
          <ac:spMkLst>
            <pc:docMk/>
            <pc:sldMk cId="93016046" sldId="319"/>
            <ac:spMk id="9" creationId="{D58F3134-730A-7FE4-A809-937F077B5A92}"/>
          </ac:spMkLst>
        </pc:spChg>
        <pc:picChg chg="add mod">
          <ac:chgData name="САРАНЧИМЭГ Насанжаргал" userId="8e57919b-29cf-4767-b3d0-78ff4e26d427" providerId="ADAL" clId="{1AEF6BAB-3079-4E92-8C7E-4B7AD4E30B26}" dt="2024-03-14T02:29:48.167" v="3435" actId="1076"/>
          <ac:picMkLst>
            <pc:docMk/>
            <pc:sldMk cId="93016046" sldId="319"/>
            <ac:picMk id="6146" creationId="{A59AE12C-6272-75DC-5434-4F7FF3612530}"/>
          </ac:picMkLst>
        </pc:picChg>
        <pc:picChg chg="add mod">
          <ac:chgData name="САРАНЧИМЭГ Насанжаргал" userId="8e57919b-29cf-4767-b3d0-78ff4e26d427" providerId="ADAL" clId="{1AEF6BAB-3079-4E92-8C7E-4B7AD4E30B26}" dt="2024-03-14T02:31:35.628" v="3445" actId="1076"/>
          <ac:picMkLst>
            <pc:docMk/>
            <pc:sldMk cId="93016046" sldId="319"/>
            <ac:picMk id="6148" creationId="{40C0A18D-4E3C-C792-B3A3-03E2D8D03816}"/>
          </ac:picMkLst>
        </pc:picChg>
      </pc:sldChg>
      <pc:sldChg chg="addSp delSp modSp new mod">
        <pc:chgData name="САРАНЧИМЭГ Насанжаргал" userId="8e57919b-29cf-4767-b3d0-78ff4e26d427" providerId="ADAL" clId="{1AEF6BAB-3079-4E92-8C7E-4B7AD4E30B26}" dt="2024-03-14T02:33:02.941" v="3460" actId="14100"/>
        <pc:sldMkLst>
          <pc:docMk/>
          <pc:sldMk cId="3661248856" sldId="320"/>
        </pc:sldMkLst>
        <pc:spChg chg="del">
          <ac:chgData name="САРАНЧИМЭГ Насанжаргал" userId="8e57919b-29cf-4767-b3d0-78ff4e26d427" providerId="ADAL" clId="{1AEF6BAB-3079-4E92-8C7E-4B7AD4E30B26}" dt="2024-03-14T02:32:34.498" v="3451" actId="478"/>
          <ac:spMkLst>
            <pc:docMk/>
            <pc:sldMk cId="3661248856" sldId="320"/>
            <ac:spMk id="2" creationId="{F56B5E32-45A0-A148-6CAE-332A5AB7AFEA}"/>
          </ac:spMkLst>
        </pc:spChg>
        <pc:spChg chg="mod">
          <ac:chgData name="САРАНЧИМЭГ Насанжаргал" userId="8e57919b-29cf-4767-b3d0-78ff4e26d427" providerId="ADAL" clId="{1AEF6BAB-3079-4E92-8C7E-4B7AD4E30B26}" dt="2024-03-14T02:32:02.762" v="3450"/>
          <ac:spMkLst>
            <pc:docMk/>
            <pc:sldMk cId="3661248856" sldId="320"/>
            <ac:spMk id="3" creationId="{C40E9DB1-2E20-A9E6-7525-514C64ACD4D2}"/>
          </ac:spMkLst>
        </pc:spChg>
        <pc:spChg chg="add mod">
          <ac:chgData name="САРАНЧИМЭГ Насанжаргал" userId="8e57919b-29cf-4767-b3d0-78ff4e26d427" providerId="ADAL" clId="{1AEF6BAB-3079-4E92-8C7E-4B7AD4E30B26}" dt="2024-03-14T02:33:02.941" v="3460" actId="14100"/>
          <ac:spMkLst>
            <pc:docMk/>
            <pc:sldMk cId="3661248856" sldId="320"/>
            <ac:spMk id="7" creationId="{29A3348A-168C-80FB-27BC-3D7010FCE364}"/>
          </ac:spMkLst>
        </pc:spChg>
        <pc:picChg chg="add mod modCrop">
          <ac:chgData name="САРАНЧИМЭГ Насанжаргал" userId="8e57919b-29cf-4767-b3d0-78ff4e26d427" providerId="ADAL" clId="{1AEF6BAB-3079-4E92-8C7E-4B7AD4E30B26}" dt="2024-03-14T02:32:52.127" v="3456" actId="14100"/>
          <ac:picMkLst>
            <pc:docMk/>
            <pc:sldMk cId="3661248856" sldId="320"/>
            <ac:picMk id="5" creationId="{FC523B77-21B7-D755-F041-489F89CF97BD}"/>
          </ac:picMkLst>
        </pc:picChg>
      </pc:sldChg>
      <pc:sldChg chg="addSp delSp modSp add mod">
        <pc:chgData name="САРАНЧИМЭГ Насанжаргал" userId="8e57919b-29cf-4767-b3d0-78ff4e26d427" providerId="ADAL" clId="{1AEF6BAB-3079-4E92-8C7E-4B7AD4E30B26}" dt="2024-03-14T02:38:27.558" v="3496" actId="1076"/>
        <pc:sldMkLst>
          <pc:docMk/>
          <pc:sldMk cId="1022493861" sldId="321"/>
        </pc:sldMkLst>
        <pc:spChg chg="mod">
          <ac:chgData name="САРАНЧИМЭГ Насанжаргал" userId="8e57919b-29cf-4767-b3d0-78ff4e26d427" providerId="ADAL" clId="{1AEF6BAB-3079-4E92-8C7E-4B7AD4E30B26}" dt="2024-03-14T02:38:16.010" v="3494" actId="27636"/>
          <ac:spMkLst>
            <pc:docMk/>
            <pc:sldMk cId="1022493861" sldId="321"/>
            <ac:spMk id="4" creationId="{79C2E1C0-F5D9-2F1F-7B8A-8136B65020F7}"/>
          </ac:spMkLst>
        </pc:spChg>
        <pc:spChg chg="del">
          <ac:chgData name="САРАНЧИМЭГ Насанжаргал" userId="8e57919b-29cf-4767-b3d0-78ff4e26d427" providerId="ADAL" clId="{1AEF6BAB-3079-4E92-8C7E-4B7AD4E30B26}" dt="2024-03-14T02:37:47.582" v="3484" actId="478"/>
          <ac:spMkLst>
            <pc:docMk/>
            <pc:sldMk cId="1022493861" sldId="321"/>
            <ac:spMk id="6" creationId="{BFB65AF0-D9A8-A51B-796D-C4F1C16BE198}"/>
          </ac:spMkLst>
        </pc:spChg>
        <pc:spChg chg="mod">
          <ac:chgData name="САРАНЧИМЭГ Насанжаргал" userId="8e57919b-29cf-4767-b3d0-78ff4e26d427" providerId="ADAL" clId="{1AEF6BAB-3079-4E92-8C7E-4B7AD4E30B26}" dt="2024-03-14T02:38:27.558" v="3496" actId="1076"/>
          <ac:spMkLst>
            <pc:docMk/>
            <pc:sldMk cId="1022493861" sldId="321"/>
            <ac:spMk id="7" creationId="{A92F572B-659B-299F-543E-80123BC4D3E7}"/>
          </ac:spMkLst>
        </pc:spChg>
        <pc:picChg chg="del">
          <ac:chgData name="САРАНЧИМЭГ Насанжаргал" userId="8e57919b-29cf-4767-b3d0-78ff4e26d427" providerId="ADAL" clId="{1AEF6BAB-3079-4E92-8C7E-4B7AD4E30B26}" dt="2024-03-14T02:37:47.582" v="3484" actId="478"/>
          <ac:picMkLst>
            <pc:docMk/>
            <pc:sldMk cId="1022493861" sldId="321"/>
            <ac:picMk id="2052" creationId="{97BDF269-636F-EDDE-20A7-B75A660FA77C}"/>
          </ac:picMkLst>
        </pc:picChg>
        <pc:picChg chg="add mod">
          <ac:chgData name="САРАНЧИМЭГ Насанжаргал" userId="8e57919b-29cf-4767-b3d0-78ff4e26d427" providerId="ADAL" clId="{1AEF6BAB-3079-4E92-8C7E-4B7AD4E30B26}" dt="2024-03-14T02:38:24.966" v="3495" actId="14100"/>
          <ac:picMkLst>
            <pc:docMk/>
            <pc:sldMk cId="1022493861" sldId="321"/>
            <ac:picMk id="7170" creationId="{937274F5-A66A-93F6-3BB2-595BB0C77094}"/>
          </ac:picMkLst>
        </pc:picChg>
      </pc:sldChg>
      <pc:sldChg chg="modSp add mod">
        <pc:chgData name="САРАНЧИМЭГ Насанжаргал" userId="8e57919b-29cf-4767-b3d0-78ff4e26d427" providerId="ADAL" clId="{1AEF6BAB-3079-4E92-8C7E-4B7AD4E30B26}" dt="2024-03-14T03:55:56.788" v="4235" actId="20577"/>
        <pc:sldMkLst>
          <pc:docMk/>
          <pc:sldMk cId="3324818582" sldId="322"/>
        </pc:sldMkLst>
        <pc:spChg chg="mod">
          <ac:chgData name="САРАНЧИМЭГ Насанжаргал" userId="8e57919b-29cf-4767-b3d0-78ff4e26d427" providerId="ADAL" clId="{1AEF6BAB-3079-4E92-8C7E-4B7AD4E30B26}" dt="2024-03-14T03:55:56.788" v="4235" actId="20577"/>
          <ac:spMkLst>
            <pc:docMk/>
            <pc:sldMk cId="3324818582" sldId="322"/>
            <ac:spMk id="5" creationId="{92670D15-3CDC-9DD5-DB92-D1C2AE8FA15F}"/>
          </ac:spMkLst>
        </pc:spChg>
      </pc:sldChg>
      <pc:sldChg chg="modSp add mod">
        <pc:chgData name="САРАНЧИМЭГ Насанжаргал" userId="8e57919b-29cf-4767-b3d0-78ff4e26d427" providerId="ADAL" clId="{1AEF6BAB-3079-4E92-8C7E-4B7AD4E30B26}" dt="2024-03-14T03:56:26.167" v="4269" actId="20577"/>
        <pc:sldMkLst>
          <pc:docMk/>
          <pc:sldMk cId="746074767" sldId="323"/>
        </pc:sldMkLst>
        <pc:spChg chg="mod">
          <ac:chgData name="САРАНЧИМЭГ Насанжаргал" userId="8e57919b-29cf-4767-b3d0-78ff4e26d427" providerId="ADAL" clId="{1AEF6BAB-3079-4E92-8C7E-4B7AD4E30B26}" dt="2024-03-14T03:56:26.167" v="4269" actId="20577"/>
          <ac:spMkLst>
            <pc:docMk/>
            <pc:sldMk cId="746074767" sldId="323"/>
            <ac:spMk id="5" creationId="{92670D15-3CDC-9DD5-DB92-D1C2AE8FA15F}"/>
          </ac:spMkLst>
        </pc:spChg>
      </pc:sldChg>
      <pc:sldMasterChg chg="delSldLayout">
        <pc:chgData name="САРАНЧИМЭГ Насанжаргал" userId="8e57919b-29cf-4767-b3d0-78ff4e26d427" providerId="ADAL" clId="{1AEF6BAB-3079-4E92-8C7E-4B7AD4E30B26}" dt="2024-03-13T09:55:10.793" v="50" actId="47"/>
        <pc:sldMasterMkLst>
          <pc:docMk/>
          <pc:sldMasterMk cId="587217708" sldId="2147483698"/>
        </pc:sldMasterMkLst>
        <pc:sldLayoutChg chg="del">
          <pc:chgData name="САРАНЧИМЭГ Насанжаргал" userId="8e57919b-29cf-4767-b3d0-78ff4e26d427" providerId="ADAL" clId="{1AEF6BAB-3079-4E92-8C7E-4B7AD4E30B26}" dt="2024-03-13T09:55:10.793" v="50" actId="47"/>
          <pc:sldLayoutMkLst>
            <pc:docMk/>
            <pc:sldMasterMk cId="587217708" sldId="2147483698"/>
            <pc:sldLayoutMk cId="2342241590" sldId="2147483704"/>
          </pc:sldLayoutMkLst>
        </pc:sldLayoutChg>
      </pc:sldMasterChg>
    </pc:docChg>
  </pc:docChgLst>
  <pc:docChgLst>
    <pc:chgData name="САРАНЧИМЭГ Насанжаргал" userId="8e57919b-29cf-4767-b3d0-78ff4e26d427" providerId="ADAL" clId="{6DD6F8F9-68D3-49EB-A197-6490CC18B332}"/>
    <pc:docChg chg="modSld sldOrd">
      <pc:chgData name="САРАНЧИМЭГ Насанжаргал" userId="8e57919b-29cf-4767-b3d0-78ff4e26d427" providerId="ADAL" clId="{6DD6F8F9-68D3-49EB-A197-6490CC18B332}" dt="2024-02-22T04:28:07.724" v="36"/>
      <pc:docMkLst>
        <pc:docMk/>
      </pc:docMkLst>
      <pc:sldChg chg="addSp modSp mod">
        <pc:chgData name="САРАНЧИМЭГ Насанжаргал" userId="8e57919b-29cf-4767-b3d0-78ff4e26d427" providerId="ADAL" clId="{6DD6F8F9-68D3-49EB-A197-6490CC18B332}" dt="2024-02-22T03:55:09.837" v="34" actId="14100"/>
        <pc:sldMkLst>
          <pc:docMk/>
          <pc:sldMk cId="0" sldId="260"/>
        </pc:sldMkLst>
        <pc:spChg chg="add mod">
          <ac:chgData name="САРАНЧИМЭГ Насанжаргал" userId="8e57919b-29cf-4767-b3d0-78ff4e26d427" providerId="ADAL" clId="{6DD6F8F9-68D3-49EB-A197-6490CC18B332}" dt="2024-02-22T03:55:01.091" v="32" actId="121"/>
          <ac:spMkLst>
            <pc:docMk/>
            <pc:sldMk cId="0" sldId="260"/>
            <ac:spMk id="3" creationId="{C1207FDB-9084-F4BE-FF0F-297C3D40BFBB}"/>
          </ac:spMkLst>
        </pc:spChg>
        <pc:spChg chg="mod">
          <ac:chgData name="САРАНЧИМЭГ Насанжаргал" userId="8e57919b-29cf-4767-b3d0-78ff4e26d427" providerId="ADAL" clId="{6DD6F8F9-68D3-49EB-A197-6490CC18B332}" dt="2024-02-22T03:54:25.290" v="24" actId="14100"/>
          <ac:spMkLst>
            <pc:docMk/>
            <pc:sldMk cId="0" sldId="260"/>
            <ac:spMk id="353" creationId="{00000000-0000-0000-0000-000000000000}"/>
          </ac:spMkLst>
        </pc:spChg>
        <pc:picChg chg="add mod">
          <ac:chgData name="САРАНЧИМЭГ Насанжаргал" userId="8e57919b-29cf-4767-b3d0-78ff4e26d427" providerId="ADAL" clId="{6DD6F8F9-68D3-49EB-A197-6490CC18B332}" dt="2024-02-22T03:55:09.837" v="34" actId="14100"/>
          <ac:picMkLst>
            <pc:docMk/>
            <pc:sldMk cId="0" sldId="260"/>
            <ac:picMk id="1026" creationId="{A3805375-1F72-F3C9-6565-C65E2941F31D}"/>
          </ac:picMkLst>
        </pc:picChg>
      </pc:sldChg>
      <pc:sldChg chg="ord">
        <pc:chgData name="САРАНЧИМЭГ Насанжаргал" userId="8e57919b-29cf-4767-b3d0-78ff4e26d427" providerId="ADAL" clId="{6DD6F8F9-68D3-49EB-A197-6490CC18B332}" dt="2024-02-22T04:28:07.724" v="36"/>
        <pc:sldMkLst>
          <pc:docMk/>
          <pc:sldMk cId="0" sldId="272"/>
        </pc:sldMkLst>
      </pc:sldChg>
      <pc:sldChg chg="modSp mod">
        <pc:chgData name="САРАНЧИМЭГ Насанжаргал" userId="8e57919b-29cf-4767-b3d0-78ff4e26d427" providerId="ADAL" clId="{6DD6F8F9-68D3-49EB-A197-6490CC18B332}" dt="2024-02-22T01:46:17.972" v="1" actId="20577"/>
        <pc:sldMkLst>
          <pc:docMk/>
          <pc:sldMk cId="0" sldId="282"/>
        </pc:sldMkLst>
        <pc:spChg chg="mod">
          <ac:chgData name="САРАНЧИМЭГ Насанжаргал" userId="8e57919b-29cf-4767-b3d0-78ff4e26d427" providerId="ADAL" clId="{6DD6F8F9-68D3-49EB-A197-6490CC18B332}" dt="2024-02-22T01:46:17.972" v="1" actId="20577"/>
          <ac:spMkLst>
            <pc:docMk/>
            <pc:sldMk cId="0" sldId="282"/>
            <ac:spMk id="524" creationId="{00000000-0000-0000-0000-000000000000}"/>
          </ac:spMkLst>
        </pc:spChg>
      </pc:sldChg>
      <pc:sldChg chg="ord">
        <pc:chgData name="САРАНЧИМЭГ Насанжаргал" userId="8e57919b-29cf-4767-b3d0-78ff4e26d427" providerId="ADAL" clId="{6DD6F8F9-68D3-49EB-A197-6490CC18B332}" dt="2024-02-22T02:59:51.518" v="3"/>
        <pc:sldMkLst>
          <pc:docMk/>
          <pc:sldMk cId="3362641069" sldId="287"/>
        </pc:sldMkLst>
      </pc:sldChg>
      <pc:sldChg chg="modSp mod">
        <pc:chgData name="САРАНЧИМЭГ Насанжаргал" userId="8e57919b-29cf-4767-b3d0-78ff4e26d427" providerId="ADAL" clId="{6DD6F8F9-68D3-49EB-A197-6490CC18B332}" dt="2024-02-22T01:45:17.212" v="0" actId="6549"/>
        <pc:sldMkLst>
          <pc:docMk/>
          <pc:sldMk cId="763956364" sldId="293"/>
        </pc:sldMkLst>
        <pc:spChg chg="mod">
          <ac:chgData name="САРАНЧИМЭГ Насанжаргал" userId="8e57919b-29cf-4767-b3d0-78ff4e26d427" providerId="ADAL" clId="{6DD6F8F9-68D3-49EB-A197-6490CC18B332}" dt="2024-02-22T01:45:17.212" v="0" actId="6549"/>
          <ac:spMkLst>
            <pc:docMk/>
            <pc:sldMk cId="763956364" sldId="293"/>
            <ac:spMk id="5" creationId="{08D1EDB2-764D-403A-BAAF-1B64A4FAA25F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A9C7F41-26F2-3273-B0C3-6ADEDDFA167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765A02-B3CF-4FFF-AB97-028960A5619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CCAB9F-DE67-4483-AD02-C7868EF68583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77EEBF-EE09-1B93-656E-787D9C408E0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AD8153-FF6B-5D07-ABDD-0A77E8F2390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291A1D-2A57-4EE2-83BF-8E9115DC20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7067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:notes"/>
          <p:cNvSpPr txBox="1">
            <a:spLocks noGrp="1"/>
          </p:cNvSpPr>
          <p:nvPr>
            <p:ph type="sldNum" idx="12"/>
          </p:nvPr>
        </p:nvSpPr>
        <p:spPr>
          <a:xfrm>
            <a:off x="5308971" y="6731040"/>
            <a:ext cx="4061460" cy="354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025" tIns="47000" rIns="94025" bIns="470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fld>
            <a:endParaRPr sz="1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" name="Google Shape;5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324100" y="531813"/>
            <a:ext cx="4724400" cy="2657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0" name="Google Shape;60;p1:notes"/>
          <p:cNvSpPr txBox="1">
            <a:spLocks noGrp="1"/>
          </p:cNvSpPr>
          <p:nvPr>
            <p:ph type="body" idx="1"/>
          </p:nvPr>
        </p:nvSpPr>
        <p:spPr>
          <a:xfrm>
            <a:off x="937260" y="3366135"/>
            <a:ext cx="7498080" cy="3188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025" tIns="47000" rIns="94025" bIns="470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Principles of Information Systems, Thirteenth Edition</a:t>
            </a:r>
            <a:br>
              <a:rPr lang="en-US" sz="1100" dirty="0"/>
            </a:br>
            <a:endParaRPr sz="1100" dirty="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US" i="1" dirty="0"/>
              <a:t>Chapter 1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None/>
            </a:pPr>
            <a:r>
              <a:rPr lang="en-US" i="1" dirty="0"/>
              <a:t>An Introduction to Information Systems</a:t>
            </a:r>
            <a:endParaRPr dirty="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C8E15741-3D7D-4040-B8D6-1FB96ED7622F}" type="slidenum">
              <a:rPr lang="en-US" altLang="en-US" smtClean="0"/>
              <a:pPr>
                <a:spcBef>
                  <a:spcPct val="0"/>
                </a:spcBef>
              </a:pPr>
              <a:t>2</a:t>
            </a:fld>
            <a:endParaRPr lang="en-US" altLang="en-US" dirty="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dirty="0"/>
              <a:t>Principles of Information Systems, Thirteenth Edition</a:t>
            </a:r>
            <a:br>
              <a:rPr lang="en-US" altLang="en-US" sz="1100" dirty="0"/>
            </a:br>
            <a:endParaRPr lang="en-US" altLang="en-US" sz="1100" dirty="0"/>
          </a:p>
          <a:p>
            <a:pPr eaLnBrk="1" hangingPunct="1">
              <a:lnSpc>
                <a:spcPct val="90000"/>
              </a:lnSpc>
            </a:pPr>
            <a:r>
              <a:rPr lang="en-US" altLang="en-US" i="1" dirty="0"/>
              <a:t>Chapter 2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i="1" dirty="0"/>
              <a:t>Information Systems in Organizations</a:t>
            </a:r>
          </a:p>
          <a:p>
            <a:pPr eaLnBrk="1" hangingPunct="1"/>
            <a:endParaRPr lang="es-EC" altLang="en-US" dirty="0"/>
          </a:p>
        </p:txBody>
      </p:sp>
    </p:spTree>
    <p:extLst>
      <p:ext uri="{BB962C8B-B14F-4D97-AF65-F5344CB8AC3E}">
        <p14:creationId xmlns:p14="http://schemas.microsoft.com/office/powerpoint/2010/main" val="10575698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8" name="Google Shape;32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mn-MN" dirty="0"/>
              <a:t>Технологийн боломж хэрхэн өсөж байгааг харж болно.</a:t>
            </a:r>
          </a:p>
          <a:p>
            <a:r>
              <a:rPr lang="mn-MN" dirty="0"/>
              <a:t>Гүйцэтгэлийн сайжруулалт хэрхэн нэмэгдэж байна </a:t>
            </a:r>
          </a:p>
          <a:p>
            <a:r>
              <a:rPr lang="mn-MN" dirty="0"/>
              <a:t>Хэрэглэгчийн зардлын бууралт – Хэрэглэгч илүү хямд хүчин чадалтай техник технологийг хэрэглэх боломж бүрдэж байна.</a:t>
            </a:r>
          </a:p>
          <a:p>
            <a:r>
              <a:rPr lang="mn-MN" dirty="0"/>
              <a:t>Бидний оюун санаа шугаман сэтгэлгээтэй учраас технологийн хөгжлийн боломжыг олж харж чаддаггүй.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987974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7" name="Google Shape;41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409519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17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71914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b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Supervised learning: </a:t>
            </a:r>
            <a:r>
              <a:rPr lang="mn-MN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Машин сургалтын алгоритмууд “хаяглагдсан өгөгдөл” дээр сурдаг.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Энэ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арга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нь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хиймэл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оюун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ухаан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болон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машин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сургалтын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салбарын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дэд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салбар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бөгөөд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энэ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нь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өгөгдлийг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ангилах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эсвэл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үр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дүнг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үнэн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зөв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таамаглах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алгоритмуудыг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сургах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зорилгоор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хаяглагдсан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өгөгдлийн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багцыг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ашигласнаар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тодорхойлогддог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mn-MN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Энэ арга нь Регресс, Англилалыг ашигладаг. Регресс нь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хамааралтай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хувьсагч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болон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бусад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үл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хамаарсан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хувьсагч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хоорондын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хамаарлын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хүч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шинж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чанарыг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тодорхойлдог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бол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Ангилал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нь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ангилсан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эсвэл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салангид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хувьсагчийг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таамаглах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замаар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өгөгдлийг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ангилдаг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mn-MN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Өгөгдлийн зөв гаралт, үр дүнг хаяглаж өгсөн</a:t>
            </a:r>
            <a:endParaRPr lang="en-US" sz="18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mn-MN" sz="1800" i="1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Машин хаяглагдсан өгөгдөл дээр суралцан өгөгдөл таних загварыг боловсруулдаг.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24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24197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b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Unsupervised learning: </a:t>
            </a:r>
            <a:r>
              <a:rPr lang="mn-MN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Машин сургалтын хэлбэр нь “өгөгдөл” дээр суралцан загвараа бүтээдэг буюу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хаяглагдаагүй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өгөгдлөөс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өгөгдлийн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бүтэц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холбоо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хамаарлыг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тодорхойлдог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Машин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сурахдаа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Clustering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буюу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өгөгдлийн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ижил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төстэй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шинж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чанарт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нь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үндэслэн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бүлэглэх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Anomaly detection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буюу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хэвийн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бус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шинжийг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илрүүлэх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Dimensionality reduction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буюу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хэмжээг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багасгах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нь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аль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болох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хэрэгцээтэй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мэдээллийг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хадгалахын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зэрэгцээ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өгөгдлийн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багц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дахь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шинж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чанар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эсвэл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хувьсагчийн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тоог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багасгах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зэрэг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аргуудыг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ашигладаг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mn-MN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Өгөгдлийг ижил шинж чанараар нь бүлэглэх</a:t>
            </a:r>
            <a:endParaRPr lang="en-US" sz="18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mn-MN" sz="1800" i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Өгөгдлийг задлах</a:t>
            </a:r>
            <a:endParaRPr lang="en-US" sz="18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25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655183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26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233368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ChatGPT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гэх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хиймэл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оюун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ухаан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дээр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суурилсан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өргөн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хүрээтэй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харилцааны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чатбот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гарч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ирсэн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. ChatGPT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нь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OpenAI-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ийн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боловсруулсан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GPT (Generative Pre-trained Transformer)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юм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. GPT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загварууд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нь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хүлээн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авсан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оролт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дээр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үндэслэн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хүнтэй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төстэй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текст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үүсгэхийн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тулд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гүн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суралцах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(</a:t>
            </a:r>
            <a:r>
              <a:rPr lang="en-US" sz="1800" b="1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Deep learning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)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арга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техникийг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ашигладаг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орчин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үеийн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хэлний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загваруудын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нэг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хэсэг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юм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. ChatGPT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нь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харилцан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ярианы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хэлбэрээр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хариулт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үүсгэдэг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.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Энэ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нь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хэв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маяг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,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дүрэм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,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нөхцөл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байдал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,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нийтлэг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ойлголтыг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сурахын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тулд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интернетээс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асар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их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хэмжээний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текст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өгөгдөл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дээр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сургагдсан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программ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юм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.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Энэхүү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мэдлэгийг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ашигласнаар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ChatGPT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нь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хэрэглэгчийн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асуулт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эсвэл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сануулгад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уялдаа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холбоотой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,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контекст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хамааралтай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хариултуудыг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бий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болгодог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.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Уг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программ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нь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шүлэг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,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дуу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,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зохиол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,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код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,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тоглоом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гэх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мэтчилэн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олон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төрлийн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олон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гарцтай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тул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хүмүүс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ердөө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юу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хүсэж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байгаа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хэлэхэд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программ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боломжит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бүх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хувилбарыг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таньд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танилцуулах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давуу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талтай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учир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эрэлт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өндөр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байгаа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билээ</a:t>
            </a:r>
            <a:r>
              <a:rPr lang="en-US" sz="1800" kern="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27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654319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1" name="Google Shape;521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539" name="Google Shape;539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 txBox="1">
            <a:spLocks noGrp="1"/>
          </p:cNvSpPr>
          <p:nvPr>
            <p:ph type="body" idx="1"/>
          </p:nvPr>
        </p:nvSpPr>
        <p:spPr>
          <a:xfrm>
            <a:off x="838199" y="1216908"/>
            <a:ext cx="10870245" cy="496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latin typeface="+mj-lt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Introduction to information system</a:t>
            </a:r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309784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105;p15">
            <a:extLst>
              <a:ext uri="{FF2B5EF4-FFF2-40B4-BE49-F238E27FC236}">
                <a16:creationId xmlns:a16="http://schemas.microsoft.com/office/drawing/2014/main" id="{0F7C3998-0E25-0598-4A91-2C52EF38F77B}"/>
              </a:ext>
            </a:extLst>
          </p:cNvPr>
          <p:cNvSpPr/>
          <p:nvPr/>
        </p:nvSpPr>
        <p:spPr>
          <a:xfrm>
            <a:off x="0" y="-51139"/>
            <a:ext cx="12192000" cy="917414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Google Shape;106;p15" descr="A close-up of a person's face&#10;&#10;Description automatically generated with low confidence">
            <a:extLst>
              <a:ext uri="{FF2B5EF4-FFF2-40B4-BE49-F238E27FC236}">
                <a16:creationId xmlns:a16="http://schemas.microsoft.com/office/drawing/2014/main" id="{4565E4B0-63D9-66D9-9289-95786CFBC6A1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567" y="215278"/>
            <a:ext cx="1878847" cy="41412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2"/>
          <p:cNvSpPr txBox="1">
            <a:spLocks noGrp="1"/>
          </p:cNvSpPr>
          <p:nvPr>
            <p:ph type="title"/>
          </p:nvPr>
        </p:nvSpPr>
        <p:spPr>
          <a:xfrm>
            <a:off x="2179435" y="185738"/>
            <a:ext cx="9529010" cy="414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3200" b="1">
                <a:solidFill>
                  <a:schemeClr val="bg1"/>
                </a:solidFill>
                <a:latin typeface="+mj-lt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 dirty="0"/>
              <a:t>Click to edit Master 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51460276"/>
      </p:ext>
    </p:extLst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Introduction to information system</a:t>
            </a:r>
            <a:endParaRPr/>
          </a:p>
        </p:txBody>
      </p:sp>
      <p:sp>
        <p:nvSpPr>
          <p:cNvPr id="2" name="Google Shape;17;p2">
            <a:extLst>
              <a:ext uri="{FF2B5EF4-FFF2-40B4-BE49-F238E27FC236}">
                <a16:creationId xmlns:a16="http://schemas.microsoft.com/office/drawing/2014/main" id="{08919821-6F89-01B8-3072-EB2E7A251A0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199" y="1216908"/>
            <a:ext cx="10870245" cy="496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latin typeface="+mj-lt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Google Shape;20;p2">
            <a:extLst>
              <a:ext uri="{FF2B5EF4-FFF2-40B4-BE49-F238E27FC236}">
                <a16:creationId xmlns:a16="http://schemas.microsoft.com/office/drawing/2014/main" id="{A6228EDC-91D9-7C19-D11C-4193036C2319}"/>
              </a:ext>
            </a:extLst>
          </p:cNvPr>
          <p:cNvSpPr txBox="1">
            <a:spLocks/>
          </p:cNvSpPr>
          <p:nvPr/>
        </p:nvSpPr>
        <p:spPr>
          <a:xfrm>
            <a:off x="8610600" y="6307137"/>
            <a:ext cx="309784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 dirty="0"/>
          </a:p>
        </p:txBody>
      </p:sp>
      <p:sp>
        <p:nvSpPr>
          <p:cNvPr id="4" name="Google Shape;105;p15">
            <a:extLst>
              <a:ext uri="{FF2B5EF4-FFF2-40B4-BE49-F238E27FC236}">
                <a16:creationId xmlns:a16="http://schemas.microsoft.com/office/drawing/2014/main" id="{4DE8C174-78B2-D5BB-4A35-E85DB14583F4}"/>
              </a:ext>
            </a:extLst>
          </p:cNvPr>
          <p:cNvSpPr/>
          <p:nvPr/>
        </p:nvSpPr>
        <p:spPr>
          <a:xfrm>
            <a:off x="0" y="-51139"/>
            <a:ext cx="12192000" cy="917414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Google Shape;106;p15" descr="A close-up of a person's face&#10;&#10;Description automatically generated with low confidence">
            <a:extLst>
              <a:ext uri="{FF2B5EF4-FFF2-40B4-BE49-F238E27FC236}">
                <a16:creationId xmlns:a16="http://schemas.microsoft.com/office/drawing/2014/main" id="{45283B06-0E36-01D3-2A79-C321D8D89B25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567" y="215278"/>
            <a:ext cx="1878847" cy="41412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16;p2">
            <a:extLst>
              <a:ext uri="{FF2B5EF4-FFF2-40B4-BE49-F238E27FC236}">
                <a16:creationId xmlns:a16="http://schemas.microsoft.com/office/drawing/2014/main" id="{74C73D95-90C2-93C1-A2AD-2E6534365D2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79435" y="185738"/>
            <a:ext cx="9529010" cy="414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3200" b="1">
                <a:solidFill>
                  <a:schemeClr val="bg1"/>
                </a:solidFill>
                <a:latin typeface="+mj-lt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 dirty="0"/>
              <a:t>Click to edit Master 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43474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459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000">
                <a:latin typeface="Montserrat" panose="00000500000000000000" pitchFamily="2" charset="0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31" name="Google Shape;31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Introduction to information system</a:t>
            </a:r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" name="Google Shape;91;p14">
            <a:extLst>
              <a:ext uri="{FF2B5EF4-FFF2-40B4-BE49-F238E27FC236}">
                <a16:creationId xmlns:a16="http://schemas.microsoft.com/office/drawing/2014/main" id="{D8498B56-3FFB-9A90-0E58-964B1F274A73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b="40037"/>
          <a:stretch/>
        </p:blipFill>
        <p:spPr>
          <a:xfrm>
            <a:off x="257996" y="413658"/>
            <a:ext cx="3303474" cy="110796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Google Shape;92;p14">
            <a:extLst>
              <a:ext uri="{FF2B5EF4-FFF2-40B4-BE49-F238E27FC236}">
                <a16:creationId xmlns:a16="http://schemas.microsoft.com/office/drawing/2014/main" id="{1701E78D-1E89-7720-C160-8CCDA67E4251}"/>
              </a:ext>
            </a:extLst>
          </p:cNvPr>
          <p:cNvSpPr/>
          <p:nvPr/>
        </p:nvSpPr>
        <p:spPr>
          <a:xfrm>
            <a:off x="359228" y="413657"/>
            <a:ext cx="11473500" cy="6335400"/>
          </a:xfrm>
          <a:prstGeom prst="rect">
            <a:avLst/>
          </a:prstGeom>
          <a:noFill/>
          <a:ln w="12700" cap="flat" cmpd="sng">
            <a:solidFill>
              <a:srgbClr val="0132A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Google Shape;93;p14" descr="A picture containing chart&#10;&#10;Description automatically generated">
            <a:extLst>
              <a:ext uri="{FF2B5EF4-FFF2-40B4-BE49-F238E27FC236}">
                <a16:creationId xmlns:a16="http://schemas.microsoft.com/office/drawing/2014/main" id="{F143D8D6-5FAA-DA1F-5886-74F658BD7EB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259720" y="5106642"/>
            <a:ext cx="3008382" cy="195072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94;p14">
            <a:extLst>
              <a:ext uri="{FF2B5EF4-FFF2-40B4-BE49-F238E27FC236}">
                <a16:creationId xmlns:a16="http://schemas.microsoft.com/office/drawing/2014/main" id="{6070D658-871E-6117-9690-E779B1C80DBB}"/>
              </a:ext>
            </a:extLst>
          </p:cNvPr>
          <p:cNvSpPr/>
          <p:nvPr/>
        </p:nvSpPr>
        <p:spPr>
          <a:xfrm>
            <a:off x="821531" y="2758283"/>
            <a:ext cx="11011238" cy="843754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5"/>
          <p:cNvSpPr txBox="1">
            <a:spLocks noGrp="1"/>
          </p:cNvSpPr>
          <p:nvPr>
            <p:ph type="ctrTitle"/>
          </p:nvPr>
        </p:nvSpPr>
        <p:spPr>
          <a:xfrm>
            <a:off x="1524000" y="2758281"/>
            <a:ext cx="9144000" cy="816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3200" b="1">
                <a:solidFill>
                  <a:schemeClr val="bg1"/>
                </a:solidFill>
                <a:latin typeface="Montserrat" panose="00000500000000000000" pitchFamily="2" charset="0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45456488"/>
      </p:ext>
    </p:extLst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>
  <p:cSld name="1_Section 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Introduction to information system</a:t>
            </a:r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210561"/>
      </p:ext>
    </p:extLst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0" name="Google Shape;50;p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1" name="Google Shape;51;p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2" name="Google Shape;52;p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3" name="Google Shape;53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US"/>
          </a:p>
        </p:txBody>
      </p:sp>
      <p:sp>
        <p:nvSpPr>
          <p:cNvPr id="54" name="Google Shape;54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Introduction to information system</a:t>
            </a:r>
          </a:p>
        </p:txBody>
      </p:sp>
      <p:sp>
        <p:nvSpPr>
          <p:cNvPr id="55" name="Google Shape;55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646480"/>
      </p:ext>
    </p:extLst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US"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Introduction to information system</a:t>
            </a:r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479695799"/>
      </p:ext>
    </p:extLst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US"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Introduction to information system</a:t>
            </a:r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599534"/>
      </p:ext>
    </p:extLst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0" name="Google Shape;70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1" name="Google Shape;71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2" name="Google Shape;7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US"/>
          </a:p>
        </p:txBody>
      </p:sp>
      <p:sp>
        <p:nvSpPr>
          <p:cNvPr id="73" name="Google Shape;7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Introduction to information system</a:t>
            </a:r>
          </a:p>
        </p:txBody>
      </p:sp>
      <p:sp>
        <p:nvSpPr>
          <p:cNvPr id="74" name="Google Shape;7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320430"/>
      </p:ext>
    </p:extLst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8" name="Google Shape;7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US"/>
          </a:p>
        </p:txBody>
      </p:sp>
      <p:sp>
        <p:nvSpPr>
          <p:cNvPr id="79" name="Google Shape;7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Introduction to information system</a:t>
            </a:r>
          </a:p>
        </p:txBody>
      </p:sp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489143"/>
      </p:ext>
    </p:extLst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US"/>
          </a:p>
        </p:txBody>
      </p:sp>
      <p:sp>
        <p:nvSpPr>
          <p:cNvPr id="85" name="Google Shape;85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Introduction to information system</a:t>
            </a:r>
          </a:p>
        </p:txBody>
      </p:sp>
      <p:sp>
        <p:nvSpPr>
          <p:cNvPr id="86" name="Google Shape;86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10206"/>
      </p:ext>
    </p:extLst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+mj-lt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lang="en-US"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+mj-lt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US"/>
              <a:t>Introduction to information system</a:t>
            </a:r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+mj-lt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2167466" y="83142"/>
            <a:ext cx="9624907" cy="1102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dirty="0" err="1"/>
              <a:t>dvd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8721770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ransition spd="med">
    <p:fade thruBlk="1"/>
  </p:transition>
  <p:hf sldNum="0" hd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chemeClr val="bg1"/>
          </a:solidFill>
          <a:latin typeface="+mj-lt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+mj-lt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hyperlink" Target="https://www.pcmag.com/news/how-moores-law-changed-history-and-your-smartphone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dn.britannica.com/62/71262-050-25BFC8AB/Garry-Kasparov-Deep-Blue-IBM-computer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kedin.com/pulse/from-narrow-super-ai-where-does-stand-today-phamax/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techtarget.com/searchenterpriseai/definition/narrow-AI-weak-AI" TargetMode="Externa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libraint.com/blog/guide-on-artificial-superintelligence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orbes.com/sites/cognitiveworld/2019/06/19/7-types-of-artificial-intelligence/?sh=6420d512233e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linkedin.com/pulse/ai-fintech-meet-top-10-startups-powered-techmagic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hiclesuggest.com/how-does-tesla-use-artificial-intelligence/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um.com/swlh/artificial-intelligence-machine-learning-and-deep-learning-whats-the-real-difference-94fe7e528097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linkedin.com/pulse/relation-between-ai-ml-deep-learning-most-commonly-used-umair-thakur/" TargetMode="External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aws.amazon.com/compare/the-difference-between-artificial-intelligence-and-machine-learning/#:~:text=AI%20includes%20everything%20from%20smart,complex%20tasks%20without%20explicit%20instructions.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ibm.com/topics/deep-learning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datasciencedojo.com/blog/natural-language-processing-applications/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"/>
          <p:cNvSpPr txBox="1">
            <a:spLocks noGrp="1"/>
          </p:cNvSpPr>
          <p:nvPr>
            <p:ph type="subTitle" idx="1"/>
          </p:nvPr>
        </p:nvSpPr>
        <p:spPr>
          <a:xfrm>
            <a:off x="2181226" y="3007094"/>
            <a:ext cx="8182205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>
              <a:spcBef>
                <a:spcPts val="0"/>
              </a:spcBef>
              <a:buSzPts val="4000"/>
            </a:pPr>
            <a:r>
              <a:rPr lang="en-US" b="1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Lecture 4: Artificial intelligence and Machine learning</a:t>
            </a:r>
            <a:endParaRPr b="1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" name="Google Shape;62;p1"/>
          <p:cNvSpPr txBox="1">
            <a:spLocks noGrp="1"/>
          </p:cNvSpPr>
          <p:nvPr>
            <p:ph type="ctrTitle"/>
          </p:nvPr>
        </p:nvSpPr>
        <p:spPr>
          <a:xfrm>
            <a:off x="2109788" y="2161184"/>
            <a:ext cx="8253642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>
              <a:lnSpc>
                <a:spcPct val="85000"/>
              </a:lnSpc>
              <a:buSzPts val="2400"/>
            </a:pPr>
            <a:r>
              <a:rPr lang="en-US" sz="2000" b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Course: Introduction to information system</a:t>
            </a:r>
            <a:endParaRPr sz="2000" b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ACD60B-6C5D-B782-7229-97E83DB7CB07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  <p:sp>
        <p:nvSpPr>
          <p:cNvPr id="5" name="Google Shape;62;p1">
            <a:extLst>
              <a:ext uri="{FF2B5EF4-FFF2-40B4-BE49-F238E27FC236}">
                <a16:creationId xmlns:a16="http://schemas.microsoft.com/office/drawing/2014/main" id="{777E50AB-3B9C-8029-CBA3-777D7F9D4027}"/>
              </a:ext>
            </a:extLst>
          </p:cNvPr>
          <p:cNvSpPr txBox="1">
            <a:spLocks/>
          </p:cNvSpPr>
          <p:nvPr/>
        </p:nvSpPr>
        <p:spPr>
          <a:xfrm>
            <a:off x="2109788" y="3790872"/>
            <a:ext cx="8253642" cy="209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2400" b="1" i="0" u="none" strike="noStrike" cap="none">
                <a:solidFill>
                  <a:schemeClr val="bg1"/>
                </a:solidFill>
                <a:latin typeface="Montserrat" panose="00000500000000000000" pitchFamily="2" charset="0"/>
                <a:ea typeface="Calibri"/>
                <a:cs typeface="Calibri"/>
                <a:sym typeface="Calibri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85000"/>
              </a:lnSpc>
              <a:buSzPts val="2400"/>
              <a:buFont typeface="Arial"/>
              <a:buNone/>
            </a:pPr>
            <a:r>
              <a:rPr lang="en-US" sz="1600" b="0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Lecturer: SARANCHIMEG Nasanjargal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1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 dirty="0"/>
              <a:t>Introduction to information system</a:t>
            </a:r>
          </a:p>
        </p:txBody>
      </p:sp>
      <p:sp>
        <p:nvSpPr>
          <p:cNvPr id="7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3505201" y="2362200"/>
            <a:ext cx="6793937" cy="381000"/>
          </a:xfrm>
        </p:spPr>
        <p:txBody>
          <a:bodyPr/>
          <a:lstStyle/>
          <a:p>
            <a:pPr algn="r" eaLnBrk="1" hangingPunct="1"/>
            <a:r>
              <a:rPr lang="en-US" altLang="en-US" sz="1600" b="0" dirty="0">
                <a:solidFill>
                  <a:schemeClr val="tx1"/>
                </a:solidFill>
                <a:latin typeface="+mn-lt"/>
              </a:rPr>
              <a:t>ISM221 </a:t>
            </a:r>
            <a:r>
              <a:rPr lang="mn-MN" altLang="en-US" sz="1600" b="0" dirty="0">
                <a:solidFill>
                  <a:schemeClr val="tx1"/>
                </a:solidFill>
                <a:latin typeface="+mn-lt"/>
              </a:rPr>
              <a:t>- Мэдээллийн системийн үндэс</a:t>
            </a:r>
            <a:endParaRPr lang="en-US" altLang="en-US" sz="1600" b="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Rectangle 1027"/>
          <p:cNvSpPr txBox="1">
            <a:spLocks noChangeArrowheads="1"/>
          </p:cNvSpPr>
          <p:nvPr/>
        </p:nvSpPr>
        <p:spPr>
          <a:xfrm>
            <a:off x="2293143" y="2961848"/>
            <a:ext cx="8722519" cy="332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5000"/>
              </a:lnSpc>
              <a:spcBef>
                <a:spcPts val="1200"/>
              </a:spcBef>
              <a:buClr>
                <a:schemeClr val="accent2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5000"/>
              </a:lnSpc>
              <a:spcBef>
                <a:spcPts val="600"/>
              </a:spcBef>
              <a:buClr>
                <a:schemeClr val="accent1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5000"/>
              </a:lnSpc>
              <a:spcBef>
                <a:spcPct val="20000"/>
              </a:spcBef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5000"/>
              </a:lnSpc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5000"/>
              </a:lnSpc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mn-MN" altLang="en-US" sz="2400" b="1" i="1" dirty="0">
                <a:solidFill>
                  <a:schemeClr val="bg1"/>
                </a:solidFill>
              </a:rPr>
              <a:t>Бүлэг </a:t>
            </a:r>
            <a:r>
              <a:rPr lang="en-US" altLang="en-US" sz="2400" b="1" i="1" dirty="0">
                <a:solidFill>
                  <a:schemeClr val="bg1"/>
                </a:solidFill>
              </a:rPr>
              <a:t>4 -  </a:t>
            </a:r>
            <a:r>
              <a:rPr lang="mn-MN" altLang="en-US" sz="2400" b="1" i="1" dirty="0">
                <a:solidFill>
                  <a:schemeClr val="bg1"/>
                </a:solidFill>
              </a:rPr>
              <a:t>ХИЙМЭЛ ОЮУН УХААН ба МАШИН СУРГАЛТ</a:t>
            </a:r>
            <a:endParaRPr lang="en-US" altLang="en-US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476105"/>
      </p:ext>
    </p:extLst>
  </p:cSld>
  <p:clrMapOvr>
    <a:masterClrMapping/>
  </p:clrMapOvr>
  <p:transition spd="med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52"/>
          <p:cNvSpPr txBox="1">
            <a:spLocks noGrp="1"/>
          </p:cNvSpPr>
          <p:nvPr>
            <p:ph type="body" idx="1"/>
          </p:nvPr>
        </p:nvSpPr>
        <p:spPr>
          <a:xfrm>
            <a:off x="921544" y="1228726"/>
            <a:ext cx="10234136" cy="4844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406400" lvl="0" indent="-2921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400" dirty="0" err="1">
                <a:latin typeface="+mn-lt"/>
              </a:rPr>
              <a:t>Дижитал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шилжилтийг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гол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технологиуд</a:t>
            </a:r>
            <a:r>
              <a:rPr lang="mn-MN" sz="2400" dirty="0">
                <a:latin typeface="+mn-lt"/>
              </a:rPr>
              <a:t>ыг сэргээн санах</a:t>
            </a:r>
          </a:p>
          <a:p>
            <a:pPr marL="406400" lvl="0" indent="-2921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mn-MN" sz="2400" dirty="0">
                <a:latin typeface="+mn-lt"/>
              </a:rPr>
              <a:t>Хиймэл оюун ухааны технологийг тодорхойлох</a:t>
            </a:r>
          </a:p>
          <a:p>
            <a:pPr marL="406400" lvl="0" indent="-2921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mn-MN" sz="2400" dirty="0">
                <a:latin typeface="+mn-lt"/>
              </a:rPr>
              <a:t>Хиймэл оюун ухааны төрлүүдийг ялгах, ойлгох</a:t>
            </a:r>
          </a:p>
          <a:p>
            <a:pPr marL="406400" lvl="0" indent="-2921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mn-MN" sz="2400" dirty="0">
                <a:latin typeface="+mn-lt"/>
              </a:rPr>
              <a:t>Хиймэл оюун ухааны системүүдийн ялгааг танин мэдэх</a:t>
            </a:r>
          </a:p>
          <a:p>
            <a:pPr marL="406400" lvl="0" indent="-2921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mn-MN" sz="2400" dirty="0">
                <a:latin typeface="+mn-lt"/>
              </a:rPr>
              <a:t>Хиймэл оюун ухаан ба Машин сургалт</a:t>
            </a:r>
          </a:p>
          <a:p>
            <a:pPr marL="406400" lvl="0" indent="-2921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mn-MN" sz="2400" dirty="0">
                <a:latin typeface="+mn-lt"/>
              </a:rPr>
              <a:t>Машин сургалтын хэлбэрүүдийг танин мэдэх</a:t>
            </a:r>
          </a:p>
        </p:txBody>
      </p:sp>
      <p:sp>
        <p:nvSpPr>
          <p:cNvPr id="330" name="Google Shape;330;p52"/>
          <p:cNvSpPr txBox="1">
            <a:spLocks noGrp="1"/>
          </p:cNvSpPr>
          <p:nvPr>
            <p:ph type="title"/>
          </p:nvPr>
        </p:nvSpPr>
        <p:spPr>
          <a:xfrm>
            <a:off x="2061686" y="138125"/>
            <a:ext cx="8378744" cy="647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Times New Roman"/>
              <a:buNone/>
            </a:pPr>
            <a:r>
              <a:rPr lang="mn-MN" sz="4000" dirty="0">
                <a:latin typeface="+mn-lt"/>
                <a:ea typeface="Times New Roman"/>
                <a:cs typeface="Times New Roman"/>
                <a:sym typeface="Times New Roman"/>
              </a:rPr>
              <a:t>Хичээлийн хүрээнд</a:t>
            </a:r>
            <a:r>
              <a:rPr lang="en-US" sz="4000" dirty="0">
                <a:latin typeface="+mn-lt"/>
                <a:ea typeface="Times New Roman"/>
                <a:cs typeface="Times New Roman"/>
                <a:sym typeface="Times New Roman"/>
              </a:rPr>
              <a:t> </a:t>
            </a:r>
            <a:endParaRPr sz="4000" dirty="0">
              <a:latin typeface="+mn-lt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0F4FA1D-F61F-2993-2B9A-3B27BE1D2476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B899B77-DD4E-13A6-01AF-8E110E04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4326" y="1216908"/>
            <a:ext cx="4300538" cy="4960055"/>
          </a:xfrm>
        </p:spPr>
        <p:txBody>
          <a:bodyPr>
            <a:normAutofit/>
          </a:bodyPr>
          <a:lstStyle/>
          <a:p>
            <a:r>
              <a:rPr lang="en-US" sz="2000" i="1" dirty="0">
                <a:solidFill>
                  <a:srgbClr val="7030A0"/>
                </a:solidFill>
              </a:rPr>
              <a:t>Moore’s law: </a:t>
            </a:r>
            <a:r>
              <a:rPr lang="mn-MN" sz="2000" b="1" i="1" dirty="0"/>
              <a:t>Боловсруулалтын хүчин чадал </a:t>
            </a:r>
            <a:r>
              <a:rPr lang="mn-MN" sz="2000" i="1" dirty="0"/>
              <a:t>12-18 сарын хугацаанд 2 дахин нэмэгдэж байна.</a:t>
            </a:r>
          </a:p>
          <a:p>
            <a:endParaRPr lang="mn-MN" sz="2000" i="1" dirty="0"/>
          </a:p>
          <a:p>
            <a:r>
              <a:rPr lang="en-US" sz="2000" i="1" dirty="0">
                <a:solidFill>
                  <a:srgbClr val="7030A0"/>
                </a:solidFill>
              </a:rPr>
              <a:t>Butter’s law:</a:t>
            </a:r>
            <a:r>
              <a:rPr lang="en-US" sz="2000" i="1" dirty="0"/>
              <a:t> </a:t>
            </a:r>
            <a:r>
              <a:rPr lang="mn-MN" sz="2000" b="1" i="1" dirty="0"/>
              <a:t>Харилцаа холбооны</a:t>
            </a:r>
            <a:r>
              <a:rPr lang="mn-MN" sz="2000" i="1" dirty="0"/>
              <a:t> технологи 9 сар тутам 2 дахин </a:t>
            </a:r>
            <a:r>
              <a:rPr lang="mn-MN" sz="2000" b="1" i="1" dirty="0"/>
              <a:t>хурдан</a:t>
            </a:r>
            <a:r>
              <a:rPr lang="mn-MN" sz="2000" i="1" dirty="0"/>
              <a:t> болж байна.</a:t>
            </a:r>
          </a:p>
          <a:p>
            <a:endParaRPr lang="mn-MN" sz="2000" i="1" dirty="0"/>
          </a:p>
          <a:p>
            <a:r>
              <a:rPr lang="en-US" sz="2000" i="1" dirty="0" err="1">
                <a:solidFill>
                  <a:srgbClr val="7030A0"/>
                </a:solidFill>
              </a:rPr>
              <a:t>Kryder’s</a:t>
            </a:r>
            <a:r>
              <a:rPr lang="en-US" sz="2000" i="1" dirty="0">
                <a:solidFill>
                  <a:srgbClr val="7030A0"/>
                </a:solidFill>
              </a:rPr>
              <a:t> law: </a:t>
            </a:r>
            <a:r>
              <a:rPr lang="mn-MN" sz="2000" b="1" i="1" dirty="0"/>
              <a:t>Хадгалалтын багтаамж </a:t>
            </a:r>
            <a:r>
              <a:rPr lang="mn-MN" sz="2000" i="1" dirty="0"/>
              <a:t>13 сар тутам 2 дахин нэмэгдэж байна.</a:t>
            </a:r>
            <a:endParaRPr lang="en-US" sz="2000" i="1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FF0F7F5-401A-2D23-2AD7-96A98564A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>
                <a:latin typeface="+mn-lt"/>
              </a:rPr>
              <a:t>Технологийн салбарын хөгжил</a:t>
            </a:r>
            <a:endParaRPr lang="en-US" dirty="0"/>
          </a:p>
        </p:txBody>
      </p:sp>
      <p:pic>
        <p:nvPicPr>
          <p:cNvPr id="1026" name="Picture 2" descr="Moores Law Timeline/Credit: Intel">
            <a:extLst>
              <a:ext uri="{FF2B5EF4-FFF2-40B4-BE49-F238E27FC236}">
                <a16:creationId xmlns:a16="http://schemas.microsoft.com/office/drawing/2014/main" id="{C35033F6-0777-322C-5968-5C0FF254A6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095" y="1026319"/>
            <a:ext cx="2959236" cy="5150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4E4EF53-CD37-D471-3882-95843F8BCE25}"/>
              </a:ext>
            </a:extLst>
          </p:cNvPr>
          <p:cNvSpPr txBox="1"/>
          <p:nvPr/>
        </p:nvSpPr>
        <p:spPr>
          <a:xfrm>
            <a:off x="4681736" y="6176963"/>
            <a:ext cx="304859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50" i="1" dirty="0">
                <a:hlinkClick r:id="rId4"/>
              </a:rPr>
              <a:t>How Moore's Law Changed History (and Your Smartphone) | </a:t>
            </a:r>
            <a:r>
              <a:rPr lang="en-US" sz="1050" i="1" dirty="0" err="1">
                <a:hlinkClick r:id="rId4"/>
              </a:rPr>
              <a:t>PCMag</a:t>
            </a:r>
            <a:endParaRPr lang="en-US" sz="1050" i="1" dirty="0"/>
          </a:p>
        </p:txBody>
      </p:sp>
      <p:pic>
        <p:nvPicPr>
          <p:cNvPr id="2050" name="Picture 2" descr="Kryder's law craps out: Race to uber-cheap storage is voer • The Register">
            <a:extLst>
              <a:ext uri="{FF2B5EF4-FFF2-40B4-BE49-F238E27FC236}">
                <a16:creationId xmlns:a16="http://schemas.microsoft.com/office/drawing/2014/main" id="{00B81F19-A926-6297-3B5D-9EFC959D35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9690" y="1026319"/>
            <a:ext cx="3178510" cy="23902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2" name="Picture 4" descr="Nielsen's Law of Internet Bandwidth">
            <a:extLst>
              <a:ext uri="{FF2B5EF4-FFF2-40B4-BE49-F238E27FC236}">
                <a16:creationId xmlns:a16="http://schemas.microsoft.com/office/drawing/2014/main" id="{9A780C86-CE52-7011-FEA0-D793CE73E5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9690" y="3696935"/>
            <a:ext cx="3133921" cy="18325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D8C8CF-5FBF-5DD0-8FE3-51E834B216C2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</p:spTree>
    <p:extLst>
      <p:ext uri="{BB962C8B-B14F-4D97-AF65-F5344CB8AC3E}">
        <p14:creationId xmlns:p14="http://schemas.microsoft.com/office/powerpoint/2010/main" val="3362641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0" name="Google Shape;420;p6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tretch/>
        </p:blipFill>
        <p:spPr>
          <a:xfrm>
            <a:off x="185738" y="31744"/>
            <a:ext cx="11522707" cy="6295238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19" name="Google Shape;419;p6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Times New Roman"/>
              <a:buNone/>
            </a:pPr>
            <a:endParaRPr>
              <a:latin typeface="+mn-lt"/>
            </a:endParaRPr>
          </a:p>
        </p:txBody>
      </p:sp>
      <p:sp>
        <p:nvSpPr>
          <p:cNvPr id="422" name="Google Shape;422;p65"/>
          <p:cNvSpPr txBox="1"/>
          <p:nvPr/>
        </p:nvSpPr>
        <p:spPr>
          <a:xfrm>
            <a:off x="-1" y="6426187"/>
            <a:ext cx="11794331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1800" b="0" i="1" u="none" strike="noStrike" cap="none" dirty="0" err="1">
                <a:solidFill>
                  <a:srgbClr val="59595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Эх</a:t>
            </a:r>
            <a:r>
              <a:rPr lang="en-US" sz="1800" b="0" i="1" u="none" strike="noStrike" cap="none" dirty="0">
                <a:solidFill>
                  <a:srgbClr val="59595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1" u="none" strike="noStrike" cap="none" dirty="0" err="1">
                <a:solidFill>
                  <a:srgbClr val="59595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сурвалж</a:t>
            </a:r>
            <a:r>
              <a:rPr lang="en-US" sz="1800" b="0" i="1" u="none" strike="noStrike" cap="none" dirty="0">
                <a:solidFill>
                  <a:srgbClr val="59595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1800" b="0" i="1" u="none" strike="noStrike" cap="none" dirty="0" err="1">
                <a:solidFill>
                  <a:srgbClr val="59595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Дэлхийн</a:t>
            </a:r>
            <a:r>
              <a:rPr lang="en-US" sz="1800" b="0" i="1" u="none" strike="noStrike" cap="none" dirty="0">
                <a:solidFill>
                  <a:srgbClr val="59595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1" u="none" strike="noStrike" cap="none" dirty="0" err="1">
                <a:solidFill>
                  <a:srgbClr val="59595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эдийн</a:t>
            </a:r>
            <a:r>
              <a:rPr lang="en-US" sz="1800" b="0" i="1" u="none" strike="noStrike" cap="none" dirty="0">
                <a:solidFill>
                  <a:srgbClr val="59595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1" u="none" strike="noStrike" cap="none" dirty="0" err="1">
                <a:solidFill>
                  <a:srgbClr val="59595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засгийн</a:t>
            </a:r>
            <a:r>
              <a:rPr lang="en-US" sz="1800" b="0" i="1" u="none" strike="noStrike" cap="none" dirty="0">
                <a:solidFill>
                  <a:srgbClr val="59595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1" u="none" strike="noStrike" cap="none" dirty="0" err="1">
                <a:solidFill>
                  <a:srgbClr val="59595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форум</a:t>
            </a:r>
            <a:endParaRPr sz="1800" b="0" i="1" u="none" strike="noStrike" cap="none" dirty="0">
              <a:solidFill>
                <a:srgbClr val="59595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8D99E39-975D-4A6F-2432-A4A8A1BC54FA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F16FB6B-FBD4-AAAC-4F29-2D80FC999022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F37F4C-14AC-9442-2450-C7D370572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22356" y="1216908"/>
            <a:ext cx="4522852" cy="4960055"/>
          </a:xfrm>
        </p:spPr>
        <p:txBody>
          <a:bodyPr>
            <a:normAutofit/>
          </a:bodyPr>
          <a:lstStyle/>
          <a:p>
            <a:pPr algn="just"/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Алан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Тюрины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тест</a:t>
            </a:r>
            <a:r>
              <a:rPr lang="mn-MN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(1950)</a:t>
            </a:r>
            <a:endParaRPr lang="mn-MN" sz="1600" i="1" kern="0" dirty="0">
              <a:effectLst/>
              <a:latin typeface="+mn-lt"/>
              <a:ea typeface="Aptos" panose="020B0004020202020204" pitchFamily="34" charset="0"/>
            </a:endParaRPr>
          </a:p>
          <a:p>
            <a:pPr algn="just"/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Алан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Тюрины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1950 </a:t>
            </a:r>
            <a:r>
              <a:rPr lang="mn-MN" sz="1600" i="1" kern="0" dirty="0">
                <a:effectLst/>
                <a:latin typeface="+mn-lt"/>
                <a:ea typeface="Aptos" panose="020B0004020202020204" pitchFamily="34" charset="0"/>
              </a:rPr>
              <a:t>оны “Тооцооллын машин ба оюун ухаан” нийтлэл</a:t>
            </a:r>
            <a:endParaRPr lang="en-US" sz="1600" i="1" kern="0" dirty="0">
              <a:effectLst/>
              <a:latin typeface="+mn-lt"/>
              <a:ea typeface="Aptos" panose="020B0004020202020204" pitchFamily="34" charset="0"/>
            </a:endParaRPr>
          </a:p>
          <a:p>
            <a:pPr algn="just"/>
            <a:r>
              <a:rPr lang="mn-MN" sz="1600" i="1" kern="0" dirty="0">
                <a:effectLst/>
                <a:latin typeface="+mn-lt"/>
                <a:ea typeface="Aptos" panose="020B0004020202020204" pitchFamily="34" charset="0"/>
              </a:rPr>
              <a:t>Хиймэл оюун ухааны салбарын судалгаа 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1956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онд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Дартмаут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коллежид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зохион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байгуулагдсан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семинар</a:t>
            </a:r>
            <a:endParaRPr lang="en-US" sz="1600" i="1" dirty="0">
              <a:latin typeface="+mn-lt"/>
              <a:ea typeface="Aptos" panose="020B0004020202020204" pitchFamily="34" charset="0"/>
            </a:endParaRPr>
          </a:p>
          <a:p>
            <a:pPr algn="just"/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1960-аас 1970-аад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оны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үед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оюун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ухаантай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машин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амжилттай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бүтээх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боломж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бүхий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арга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замууд</a:t>
            </a:r>
            <a:endParaRPr lang="en-US" sz="1600" i="1" kern="0" dirty="0">
              <a:effectLst/>
              <a:latin typeface="+mn-lt"/>
              <a:ea typeface="Aptos" panose="020B0004020202020204" pitchFamily="34" charset="0"/>
            </a:endParaRPr>
          </a:p>
          <a:p>
            <a:pPr algn="just"/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1980-аад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оны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үед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энэ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чиглэлийн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судалгааны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ажлууд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өргөжиж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,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компьютерийн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суралцах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чадварыг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илүү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онцолж</a:t>
            </a:r>
            <a:endParaRPr lang="en-US" sz="1600" i="1" dirty="0">
              <a:latin typeface="+mn-lt"/>
              <a:ea typeface="Aptos" panose="020B0004020202020204" pitchFamily="34" charset="0"/>
            </a:endParaRPr>
          </a:p>
          <a:p>
            <a:pPr algn="just"/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1985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он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гэхэд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энэхүү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суралцах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чадвар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бүхий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компьютерийн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технологийг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төрөл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бүрийн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салбарт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амжилттай</a:t>
            </a:r>
            <a:r>
              <a:rPr lang="en-US" sz="1600" i="1" kern="0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US" sz="1600" i="1" kern="0" dirty="0" err="1">
                <a:effectLst/>
                <a:latin typeface="+mn-lt"/>
                <a:ea typeface="Aptos" panose="020B0004020202020204" pitchFamily="34" charset="0"/>
              </a:rPr>
              <a:t>нэвтрүүл</a:t>
            </a:r>
            <a:r>
              <a:rPr lang="mn-MN" sz="1600" i="1" kern="0" dirty="0">
                <a:effectLst/>
                <a:latin typeface="+mn-lt"/>
                <a:ea typeface="Aptos" panose="020B0004020202020204" pitchFamily="34" charset="0"/>
              </a:rPr>
              <a:t>ж эхэлсэн</a:t>
            </a:r>
            <a:endParaRPr lang="en-US" sz="2400" i="1" dirty="0">
              <a:latin typeface="+mn-lt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FD45547-EC24-6C93-FC86-CF2E5251A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/>
              <a:t>Хиймэл оюун ухааны хөгжил</a:t>
            </a:r>
            <a:endParaRPr lang="en-US" dirty="0"/>
          </a:p>
        </p:txBody>
      </p:sp>
      <p:pic>
        <p:nvPicPr>
          <p:cNvPr id="1026" name="Picture 2" descr="history of AI timeline">
            <a:extLst>
              <a:ext uri="{FF2B5EF4-FFF2-40B4-BE49-F238E27FC236}">
                <a16:creationId xmlns:a16="http://schemas.microsoft.com/office/drawing/2014/main" id="{D34B28C3-8F9B-89FA-7F91-23F3A7A6A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67" y="907256"/>
            <a:ext cx="6854096" cy="5506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58D7BF3-63E5-FB98-0688-D41AFEAEBECF}"/>
              </a:ext>
            </a:extLst>
          </p:cNvPr>
          <p:cNvSpPr txBox="1"/>
          <p:nvPr/>
        </p:nvSpPr>
        <p:spPr>
          <a:xfrm>
            <a:off x="145851" y="6356350"/>
            <a:ext cx="6097190" cy="3073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0E284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Эх</a:t>
            </a:r>
            <a:r>
              <a:rPr lang="en-US" sz="1400" i="1" dirty="0">
                <a:solidFill>
                  <a:srgbClr val="0E284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400" i="1" dirty="0" err="1">
                <a:solidFill>
                  <a:srgbClr val="0E284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сурвалж</a:t>
            </a:r>
            <a:r>
              <a:rPr lang="en-US" sz="1400" i="1" dirty="0">
                <a:solidFill>
                  <a:srgbClr val="0E284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: (The university of Queensland, n.d.)</a:t>
            </a:r>
            <a:endParaRPr lang="en-US" sz="20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56143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FFD07C1-36D0-33B7-A9D9-27D3D11D6A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43663" y="1216908"/>
            <a:ext cx="5529262" cy="4533811"/>
          </a:xfrm>
        </p:spPr>
        <p:txBody>
          <a:bodyPr>
            <a:normAutofit lnSpcReduction="10000"/>
          </a:bodyPr>
          <a:lstStyle/>
          <a:p>
            <a:r>
              <a:rPr lang="en-US" sz="2000" i="1" dirty="0">
                <a:latin typeface="+mn-lt"/>
              </a:rPr>
              <a:t> IBM </a:t>
            </a:r>
            <a:r>
              <a:rPr lang="mn-MN" sz="2000" i="1" dirty="0">
                <a:latin typeface="+mn-lt"/>
              </a:rPr>
              <a:t>шатар тоглох хэд хэдэн системийг 1990-ээд онд хөгжүүлсэн.</a:t>
            </a:r>
          </a:p>
          <a:p>
            <a:r>
              <a:rPr lang="mn-MN" sz="2000" i="1" dirty="0">
                <a:latin typeface="+mn-lt"/>
              </a:rPr>
              <a:t>1996 онд </a:t>
            </a:r>
            <a:r>
              <a:rPr lang="en-US" sz="2000" i="1" dirty="0">
                <a:latin typeface="+mn-lt"/>
              </a:rPr>
              <a:t>Deep Blue</a:t>
            </a:r>
            <a:r>
              <a:rPr lang="mn-MN" sz="2000" i="1" dirty="0">
                <a:latin typeface="+mn-lt"/>
              </a:rPr>
              <a:t> систем дэлхийн аварга Каспаровтой 6 удаа тоглож анх удаа нэг тоглолтод ялсан байна. </a:t>
            </a:r>
          </a:p>
          <a:p>
            <a:r>
              <a:rPr lang="mn-MN" sz="2000" i="1" dirty="0">
                <a:latin typeface="+mn-lt"/>
              </a:rPr>
              <a:t>1997 онд дахин 6 тоглолт хийхэд 2 ялж 3 тэнцсэн байна.</a:t>
            </a:r>
            <a:endParaRPr lang="en-US" sz="2000" i="1" dirty="0">
              <a:latin typeface="+mn-lt"/>
            </a:endParaRPr>
          </a:p>
          <a:p>
            <a:pPr marL="114300" indent="0">
              <a:buNone/>
            </a:pPr>
            <a:r>
              <a:rPr lang="mn-MN" sz="2000" i="1" dirty="0">
                <a:latin typeface="+mn-lt"/>
              </a:rPr>
              <a:t>Тухайн тоглолтод 256 процессорыг холбон ажиллуулсан бөгөөд 1 секунтэд 200 сая нүүдлийг тооцоолох чадвартай болсон байсан.</a:t>
            </a:r>
          </a:p>
          <a:p>
            <a:pPr marL="114300" indent="0">
              <a:buNone/>
            </a:pPr>
            <a:r>
              <a:rPr lang="mn-MN" sz="2000" b="1" i="1" dirty="0">
                <a:latin typeface="+mn-lt"/>
              </a:rPr>
              <a:t>1 жилийн дотор боловсруулалтын хүчин чадлаа 2 дахин нэмэгдүүлж чадсан байна. </a:t>
            </a:r>
            <a:endParaRPr lang="en-US" sz="1800" b="1" i="1" dirty="0">
              <a:latin typeface="+mn-l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6580594-41A9-0B49-D6D8-AC9045F9E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/>
              <a:t>Хиймэл оюун ухаан: </a:t>
            </a:r>
            <a:r>
              <a:rPr lang="en-US" i="1" dirty="0"/>
              <a:t>Kasparov vs Deep Blue</a:t>
            </a:r>
          </a:p>
        </p:txBody>
      </p:sp>
      <p:pic>
        <p:nvPicPr>
          <p:cNvPr id="1026" name="Picture 2" descr="Deep Blue | IBM Supercomputer, Artificial Intelligence &amp; Machine Learning |  Britannica">
            <a:extLst>
              <a:ext uri="{FF2B5EF4-FFF2-40B4-BE49-F238E27FC236}">
                <a16:creationId xmlns:a16="http://schemas.microsoft.com/office/drawing/2014/main" id="{388B32E9-38F0-A1DB-6220-743B42F39F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3" y="1335669"/>
            <a:ext cx="6195476" cy="4007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0D04124-B7D1-D71C-BF11-4744E10DB945}"/>
              </a:ext>
            </a:extLst>
          </p:cNvPr>
          <p:cNvSpPr txBox="1"/>
          <p:nvPr/>
        </p:nvSpPr>
        <p:spPr>
          <a:xfrm>
            <a:off x="100013" y="5343524"/>
            <a:ext cx="60971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i="1" dirty="0">
                <a:effectLst/>
                <a:latin typeface="-apple-system"/>
                <a:hlinkClick r:id="rId3"/>
              </a:rPr>
              <a:t>Garry Kasparov and Deep </a:t>
            </a:r>
            <a:r>
              <a:rPr lang="en-US" i="1" dirty="0" err="1">
                <a:effectLst/>
                <a:latin typeface="-apple-system"/>
                <a:hlinkClick r:id="rId3"/>
              </a:rPr>
              <a:t>Blue</a:t>
            </a:r>
            <a:r>
              <a:rPr lang="en-US" b="0" i="1" dirty="0" err="1">
                <a:effectLst/>
                <a:latin typeface="var(--font-family-serif)"/>
              </a:rPr>
              <a:t>Garry</a:t>
            </a:r>
            <a:r>
              <a:rPr lang="en-US" b="0" i="1" dirty="0">
                <a:effectLst/>
                <a:latin typeface="var(--font-family-serif)"/>
              </a:rPr>
              <a:t> Kasparov playing against Deep Blue, the chess-playing computer built by IBM.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D5DE80-FF0A-C727-988C-EA88C22013AC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</p:spTree>
    <p:extLst>
      <p:ext uri="{BB962C8B-B14F-4D97-AF65-F5344CB8AC3E}">
        <p14:creationId xmlns:p14="http://schemas.microsoft.com/office/powerpoint/2010/main" val="9939495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84B0C4F-25DA-D0AE-39B2-47194489D8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5732" y="946337"/>
            <a:ext cx="11572714" cy="549732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mn-MN" sz="1800" b="1" i="0" dirty="0">
                <a:solidFill>
                  <a:schemeClr val="tx1"/>
                </a:solidFill>
                <a:effectLst/>
              </a:rPr>
              <a:t>Хиймэл оюун ухаан нь </a:t>
            </a:r>
            <a:r>
              <a:rPr lang="mn-MN" sz="1800" i="0" dirty="0">
                <a:solidFill>
                  <a:schemeClr val="tx1"/>
                </a:solidFill>
                <a:effectLst/>
              </a:rPr>
              <a:t>компьютер, машинууд бие даан суралцах, бодох, шийдвэр гаргах чадвар юм. </a:t>
            </a:r>
            <a:endParaRPr lang="mn-MN" sz="1800" b="1" i="0" dirty="0">
              <a:solidFill>
                <a:schemeClr val="tx1"/>
              </a:solidFill>
              <a:effectLst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mn-MN" sz="1800" dirty="0">
                <a:solidFill>
                  <a:schemeClr val="tx1"/>
                </a:solidFill>
              </a:rPr>
              <a:t>Бодох ба учир шалтгааныг тодруулах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mn-MN" sz="1800" dirty="0">
                <a:solidFill>
                  <a:schemeClr val="tx1"/>
                </a:solidFill>
              </a:rPr>
              <a:t>Асуудлыг шийдвэрлэхэд учир шалтгааныг хэрэглэх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mn-MN" sz="1800" dirty="0">
                <a:solidFill>
                  <a:schemeClr val="tx1"/>
                </a:solidFill>
              </a:rPr>
              <a:t>Туршлагаасаа суралцах эсвэл ойлгох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mn-MN" sz="1800" dirty="0">
                <a:solidFill>
                  <a:schemeClr val="tx1"/>
                </a:solidFill>
              </a:rPr>
              <a:t>Мэдлэгийг олж авах ба хэрэглэх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mn-MN" sz="1800" dirty="0">
                <a:solidFill>
                  <a:schemeClr val="tx1"/>
                </a:solidFill>
              </a:rPr>
              <a:t>Авъяас чадвар ба уран сэтгэмжээ харуулах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mn-MN" sz="1800" dirty="0">
                <a:solidFill>
                  <a:schemeClr val="tx1"/>
                </a:solidFill>
              </a:rPr>
              <a:t>Нарийн төвөгтэй, ээдрээтэй нөхцөл байдалтай ажиллах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mn-MN" sz="1800" dirty="0">
                <a:solidFill>
                  <a:schemeClr val="tx1"/>
                </a:solidFill>
              </a:rPr>
              <a:t>Шинэ нөхцөл байдлуудад хурдан, амжилттай хариу өгөх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mn-MN" sz="1800" dirty="0">
                <a:solidFill>
                  <a:schemeClr val="tx1"/>
                </a:solidFill>
              </a:rPr>
              <a:t>Нөхцөл байдлын харьцангуй чухал элементүүдийг танин мэдэх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mn-MN" sz="1800" dirty="0">
                <a:solidFill>
                  <a:schemeClr val="tx1"/>
                </a:solidFill>
              </a:rPr>
              <a:t>Хоёрдмол утгатай, хагас дутуу, эсвэл алдаатай мэдээллийг барьж авах </a:t>
            </a:r>
            <a:endParaRPr lang="en-US" sz="1800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1800" dirty="0">
              <a:solidFill>
                <a:schemeClr val="tx1"/>
              </a:solidFill>
            </a:endParaRPr>
          </a:p>
          <a:p>
            <a:pPr marL="114300" indent="0">
              <a:buNone/>
            </a:pP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Хиймэл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оюун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нь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биологи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психологи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лингвистик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математик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инженерийн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зэрэг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шинжлэх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ухаанууд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дээр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суурилсан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шинжлэх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ухаан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ба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технологийн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салбар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mn-MN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бөгөөд з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орилго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нь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бодох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харах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сонсох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явах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ярих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мэдрэх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чадваруудыг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дуурайж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чаддаг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компьютеруудыг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хөгжүүлэхэд</a:t>
            </a:r>
            <a:r>
              <a:rPr lang="en-US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оршино</a:t>
            </a:r>
            <a:r>
              <a:rPr lang="mn-MN" sz="1800" i="1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.  </a:t>
            </a:r>
            <a:endParaRPr lang="en-US" sz="1800" i="1" dirty="0">
              <a:effectLst/>
              <a:latin typeface="+mn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mn-MN" sz="1800" dirty="0">
              <a:solidFill>
                <a:schemeClr val="tx1"/>
              </a:solidFill>
            </a:endParaRPr>
          </a:p>
          <a:p>
            <a:endParaRPr lang="en-US" sz="1800" dirty="0">
              <a:solidFill>
                <a:schemeClr val="tx1"/>
              </a:solidFill>
            </a:endParaRPr>
          </a:p>
          <a:p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D580DD6-22E2-FBD1-04F1-43E079082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sz="2800" dirty="0"/>
              <a:t>Хиймэл оюун ухаан:</a:t>
            </a:r>
            <a:endParaRPr lang="en-US" sz="28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1169C-FA1B-8BFC-17B7-41EBF9E26D4B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</p:spTree>
    <p:extLst>
      <p:ext uri="{BB962C8B-B14F-4D97-AF65-F5344CB8AC3E}">
        <p14:creationId xmlns:p14="http://schemas.microsoft.com/office/powerpoint/2010/main" val="11283171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D580DD6-22E2-FBD1-04F1-43E079082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sz="2800" dirty="0"/>
              <a:t>Хиймэл оюун ухаан:</a:t>
            </a:r>
            <a:endParaRPr lang="en-US" sz="2800" dirty="0"/>
          </a:p>
        </p:txBody>
      </p:sp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14FE5CD9-A9A4-7863-7039-004A1131C6AB}"/>
              </a:ext>
            </a:extLst>
          </p:cNvPr>
          <p:cNvSpPr txBox="1">
            <a:spLocks/>
          </p:cNvSpPr>
          <p:nvPr/>
        </p:nvSpPr>
        <p:spPr>
          <a:xfrm>
            <a:off x="171450" y="1107281"/>
            <a:ext cx="5850731" cy="5368789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 ea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defRPr>
            </a:lvl1pPr>
            <a:lvl2pPr marL="914400" marR="0" lvl="1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>
              <a:buFont typeface="Arial"/>
              <a:buNone/>
            </a:pPr>
            <a:r>
              <a:rPr lang="mn-MN" sz="1800" b="1" dirty="0">
                <a:solidFill>
                  <a:schemeClr val="accent6">
                    <a:lumMod val="75000"/>
                  </a:schemeClr>
                </a:solidFill>
              </a:rPr>
              <a:t>Эерэг нөлөөлөл</a:t>
            </a:r>
          </a:p>
          <a:p>
            <a:r>
              <a:rPr lang="mn-MN" sz="1800" b="1" dirty="0">
                <a:solidFill>
                  <a:schemeClr val="tx1"/>
                </a:solidFill>
              </a:rPr>
              <a:t>Төвөгтэй асуудлыг шийдвэрлэх</a:t>
            </a:r>
            <a:endParaRPr lang="en-US" sz="1800" b="1" dirty="0">
              <a:solidFill>
                <a:schemeClr val="tx1"/>
              </a:solidFill>
            </a:endParaRPr>
          </a:p>
          <a:p>
            <a:pPr marL="114300" indent="0">
              <a:buNone/>
            </a:pPr>
            <a:r>
              <a:rPr lang="mn-MN" sz="1600" dirty="0">
                <a:solidFill>
                  <a:schemeClr val="tx1"/>
                </a:solidFill>
              </a:rPr>
              <a:t>Хүний гүйцэтгэл, боловсруултын хүчин чадал хүрэлцэхгүй нарийн төвөгтэй, хугацаа, хүчин чармайлт шаардсан </a:t>
            </a:r>
          </a:p>
          <a:p>
            <a:pPr marL="114300" indent="0">
              <a:buNone/>
            </a:pPr>
            <a:r>
              <a:rPr lang="mn-MN" sz="1600" i="1" dirty="0">
                <a:solidFill>
                  <a:schemeClr val="tx1"/>
                </a:solidFill>
              </a:rPr>
              <a:t>Зарим өвчинд тохирох эмчилгээ санал болгох, илүү сайн бүтээн байгуулалт хийх</a:t>
            </a:r>
          </a:p>
          <a:p>
            <a:r>
              <a:rPr lang="mn-MN" sz="1800" b="1" dirty="0">
                <a:solidFill>
                  <a:schemeClr val="tx1"/>
                </a:solidFill>
              </a:rPr>
              <a:t>Бүтээмж өндөр байх</a:t>
            </a:r>
          </a:p>
          <a:p>
            <a:pPr marL="114300" indent="0">
              <a:buNone/>
            </a:pPr>
            <a:r>
              <a:rPr lang="mn-MN" sz="1600" i="1" dirty="0">
                <a:solidFill>
                  <a:schemeClr val="tx1"/>
                </a:solidFill>
              </a:rPr>
              <a:t>Чатбот систем, виртуал туслахууд</a:t>
            </a:r>
          </a:p>
          <a:p>
            <a:r>
              <a:rPr lang="mn-MN" sz="1800" b="1" dirty="0">
                <a:solidFill>
                  <a:schemeClr val="tx1"/>
                </a:solidFill>
              </a:rPr>
              <a:t>Амьдралын чанарыг нэмэгдүүлэх</a:t>
            </a:r>
            <a:endParaRPr lang="en-US" sz="1800" b="1" dirty="0">
              <a:solidFill>
                <a:schemeClr val="tx1"/>
              </a:solidFill>
            </a:endParaRPr>
          </a:p>
          <a:p>
            <a:pPr marL="114300" indent="0">
              <a:buNone/>
            </a:pPr>
            <a:r>
              <a:rPr lang="mn-MN" sz="1600" kern="0" dirty="0">
                <a:effectLst/>
                <a:latin typeface="+mn-lt"/>
                <a:ea typeface="Aptos" panose="020B0004020202020204" pitchFamily="34" charset="0"/>
              </a:rPr>
              <a:t>Маш олон талын өгөгдөл мэдээлэлд суурилсан шинжилгээний үр дүнд тухайн хувь хүний онцлогт тохирсон бүтээгдэхүүн, үйлчилгээ</a:t>
            </a:r>
            <a:endParaRPr lang="mn-MN" sz="1600" b="1" dirty="0">
              <a:solidFill>
                <a:schemeClr val="tx1"/>
              </a:solidFill>
              <a:latin typeface="+mn-lt"/>
            </a:endParaRPr>
          </a:p>
          <a:p>
            <a:pPr marL="114300" indent="0">
              <a:buNone/>
            </a:pPr>
            <a:r>
              <a:rPr lang="mn-MN" sz="1600" i="1" dirty="0">
                <a:solidFill>
                  <a:schemeClr val="tx1"/>
                </a:solidFill>
              </a:rPr>
              <a:t>Хүмүүсийн онцлогт тохирсон суралцах боломж бүрдүүлэх</a:t>
            </a:r>
          </a:p>
          <a:p>
            <a:pPr marL="114300" indent="0">
              <a:buFont typeface="Arial"/>
              <a:buNone/>
            </a:pP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8" name="Text Placeholder 1">
            <a:extLst>
              <a:ext uri="{FF2B5EF4-FFF2-40B4-BE49-F238E27FC236}">
                <a16:creationId xmlns:a16="http://schemas.microsoft.com/office/drawing/2014/main" id="{2180AD97-3DB4-2190-5A47-9D6CFE203D59}"/>
              </a:ext>
            </a:extLst>
          </p:cNvPr>
          <p:cNvSpPr txBox="1">
            <a:spLocks/>
          </p:cNvSpPr>
          <p:nvPr/>
        </p:nvSpPr>
        <p:spPr>
          <a:xfrm>
            <a:off x="6169821" y="1107281"/>
            <a:ext cx="5691024" cy="5368789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 ea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defRPr>
            </a:lvl1pPr>
            <a:lvl2pPr marL="914400" marR="0" lvl="1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>
              <a:buFont typeface="Arial"/>
              <a:buNone/>
            </a:pPr>
            <a:r>
              <a:rPr lang="mn-MN" sz="1800" b="1" dirty="0">
                <a:solidFill>
                  <a:schemeClr val="accent6">
                    <a:lumMod val="75000"/>
                  </a:schemeClr>
                </a:solidFill>
              </a:rPr>
              <a:t>Эерэг нөлөөлөл</a:t>
            </a:r>
          </a:p>
          <a:p>
            <a:r>
              <a:rPr lang="mn-MN" sz="1800" b="1" dirty="0">
                <a:solidFill>
                  <a:schemeClr val="tx1"/>
                </a:solidFill>
              </a:rPr>
              <a:t>Хүнээс хамаарах алдаа буурах</a:t>
            </a:r>
            <a:endParaRPr lang="en-US" sz="1800" b="1" dirty="0">
              <a:solidFill>
                <a:schemeClr val="tx1"/>
              </a:solidFill>
            </a:endParaRPr>
          </a:p>
          <a:p>
            <a:pPr marL="114300" indent="0">
              <a:buNone/>
            </a:pPr>
            <a:r>
              <a:rPr lang="mn-MN" sz="1600" kern="0" dirty="0">
                <a:effectLst/>
                <a:latin typeface="+mn-lt"/>
                <a:ea typeface="Aptos" panose="020B0004020202020204" pitchFamily="34" charset="0"/>
              </a:rPr>
              <a:t>Хүний ажлыг хөнгөвчлөх, өөр арга замаар асуудлыг шийдэхээс гадна технологийг зөв бүтээж, ашигла</a:t>
            </a:r>
            <a:r>
              <a:rPr lang="mn-MN" sz="1600" dirty="0">
                <a:latin typeface="+mn-lt"/>
                <a:ea typeface="Aptos" panose="020B0004020202020204" pitchFamily="34" charset="0"/>
              </a:rPr>
              <a:t>х</a:t>
            </a:r>
            <a:endParaRPr lang="mn-MN" sz="1600" b="1" dirty="0">
              <a:solidFill>
                <a:schemeClr val="tx1"/>
              </a:solidFill>
              <a:latin typeface="+mn-lt"/>
            </a:endParaRPr>
          </a:p>
          <a:p>
            <a:pPr marL="114300" indent="0">
              <a:buNone/>
            </a:pPr>
            <a:r>
              <a:rPr lang="mn-MN" sz="1600" i="1" dirty="0">
                <a:solidFill>
                  <a:schemeClr val="tx1"/>
                </a:solidFill>
              </a:rPr>
              <a:t>Системийг зөв програмчилж чадвал алдаа гаргахгүй байх боломжтой. </a:t>
            </a:r>
          </a:p>
          <a:p>
            <a:r>
              <a:rPr lang="mn-MN" sz="1800" b="1" dirty="0">
                <a:solidFill>
                  <a:schemeClr val="tx1"/>
                </a:solidFill>
              </a:rPr>
              <a:t>Шийдвэр гаргалтын хурдасгах</a:t>
            </a:r>
          </a:p>
          <a:p>
            <a:pPr marL="114300" indent="0">
              <a:buNone/>
            </a:pPr>
            <a:r>
              <a:rPr lang="mn-MN" sz="1600" i="1" dirty="0">
                <a:solidFill>
                  <a:schemeClr val="tx1"/>
                </a:solidFill>
              </a:rPr>
              <a:t>Найдвартай, үнэ цэнэтэй мэдээллүүдийг авах, ашиглах</a:t>
            </a:r>
          </a:p>
          <a:p>
            <a:r>
              <a:rPr lang="mn-MN" sz="1800" b="1" dirty="0">
                <a:solidFill>
                  <a:schemeClr val="tx1"/>
                </a:solidFill>
              </a:rPr>
              <a:t>Байнгын бэлэн байдал</a:t>
            </a:r>
          </a:p>
          <a:p>
            <a:pPr marL="114300" indent="0">
              <a:buNone/>
            </a:pPr>
            <a:r>
              <a:rPr lang="mn-MN" sz="1600" i="1" dirty="0">
                <a:solidFill>
                  <a:schemeClr val="tx1"/>
                </a:solidFill>
              </a:rPr>
              <a:t>24-7 бэлэн байх, үйл ажиллагааг тасралтгүй явуулах боломж</a:t>
            </a:r>
          </a:p>
          <a:p>
            <a:pPr marL="114300" indent="0">
              <a:buFont typeface="Arial"/>
              <a:buNone/>
            </a:pP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1169C-FA1B-8BFC-17B7-41EBF9E26D4B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</p:spTree>
    <p:extLst>
      <p:ext uri="{BB962C8B-B14F-4D97-AF65-F5344CB8AC3E}">
        <p14:creationId xmlns:p14="http://schemas.microsoft.com/office/powerpoint/2010/main" val="2748597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7B62611-CA71-6BDA-2CEC-8CA99F1151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28000" y="1916995"/>
            <a:ext cx="3930650" cy="2647861"/>
          </a:xfrm>
          <a:ln w="38100"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1800" dirty="0"/>
              <a:t>Open AI </a:t>
            </a:r>
            <a:r>
              <a:rPr lang="mn-MN" sz="1800" dirty="0"/>
              <a:t>компани текстээс видео бичлэг боловсруулах хиймэл оюун ухааны системийг 2024 онд танилцуулав. </a:t>
            </a:r>
          </a:p>
          <a:p>
            <a:pPr marL="114300" indent="0">
              <a:buNone/>
            </a:pPr>
            <a:endParaRPr lang="mn-MN" sz="1800" dirty="0"/>
          </a:p>
          <a:p>
            <a:pPr>
              <a:buFont typeface="+mj-lt"/>
              <a:buAutoNum type="arabicPeriod"/>
            </a:pPr>
            <a:r>
              <a:rPr lang="mn-MN" sz="1800" i="1" dirty="0"/>
              <a:t>Ямар давуу талуудыг хэрхэн бий болгох вэ?</a:t>
            </a:r>
          </a:p>
          <a:p>
            <a:pPr marL="114300" indent="0">
              <a:buNone/>
            </a:pPr>
            <a:endParaRPr lang="en-US" sz="18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E29C334-54B5-760C-90A7-82237AA80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sz="3200" dirty="0"/>
              <a:t>Хиймэл оюун ухаан: </a:t>
            </a:r>
            <a:r>
              <a:rPr lang="en-US" sz="3200" dirty="0"/>
              <a:t>SORA AI</a:t>
            </a:r>
            <a:endParaRPr lang="en-US" dirty="0"/>
          </a:p>
        </p:txBody>
      </p:sp>
      <p:pic>
        <p:nvPicPr>
          <p:cNvPr id="5" name="Video 4">
            <a:hlinkClick r:id="" action="ppaction://media"/>
            <a:extLst>
              <a:ext uri="{FF2B5EF4-FFF2-40B4-BE49-F238E27FC236}">
                <a16:creationId xmlns:a16="http://schemas.microsoft.com/office/drawing/2014/main" id="{B5DD7A7A-2E68-DBBD-ED7E-03165973CDC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1216908"/>
            <a:ext cx="8128000" cy="457200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6D494-8EB7-4255-BA95-971872F38566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31A38C-7B16-E50F-C4F8-8205EAF8D431}"/>
              </a:ext>
            </a:extLst>
          </p:cNvPr>
          <p:cNvSpPr txBox="1"/>
          <p:nvPr/>
        </p:nvSpPr>
        <p:spPr>
          <a:xfrm>
            <a:off x="1010047" y="6048573"/>
            <a:ext cx="610790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400" i="1" u="sng" dirty="0"/>
              <a:t>Open AI, 2024</a:t>
            </a:r>
            <a:r>
              <a:rPr lang="en-US" sz="1400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9824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326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84B0C4F-25DA-D0AE-39B2-47194489D8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882" y="946337"/>
            <a:ext cx="11380310" cy="164282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mn-MN" sz="1800" b="1" i="0" dirty="0">
                <a:solidFill>
                  <a:schemeClr val="tx1"/>
                </a:solidFill>
                <a:effectLst/>
              </a:rPr>
              <a:t>Хиймэл оюун ухаан нь </a:t>
            </a:r>
            <a:r>
              <a:rPr lang="mn-MN" sz="1800" i="0" dirty="0">
                <a:solidFill>
                  <a:schemeClr val="tx1"/>
                </a:solidFill>
                <a:effectLst/>
              </a:rPr>
              <a:t>компьютер, төхөөрөмжүүд бие даан суралцах, бодох, шийдвэр гаргах чадвар юм. </a:t>
            </a:r>
            <a:endParaRPr lang="mn-MN" sz="1800" b="1" i="0" dirty="0">
              <a:solidFill>
                <a:schemeClr val="tx1"/>
              </a:solidFill>
              <a:effectLst/>
            </a:endParaRPr>
          </a:p>
          <a:p>
            <a:r>
              <a:rPr lang="mn-MN" sz="1800" dirty="0">
                <a:solidFill>
                  <a:schemeClr val="tx1"/>
                </a:solidFill>
              </a:rPr>
              <a:t>Мэдээллийг боловсруулах</a:t>
            </a:r>
            <a:endParaRPr lang="en-US" sz="1800" b="0" i="0" dirty="0">
              <a:solidFill>
                <a:schemeClr val="tx1"/>
              </a:solidFill>
              <a:effectLst/>
            </a:endParaRPr>
          </a:p>
          <a:p>
            <a:r>
              <a:rPr lang="mn-MN" sz="1800" dirty="0">
                <a:solidFill>
                  <a:schemeClr val="tx1"/>
                </a:solidFill>
              </a:rPr>
              <a:t>Шинэ орчин нөхцөлд дасан зохицох чадвар</a:t>
            </a:r>
            <a:r>
              <a:rPr lang="en-US" sz="1800" b="0" i="0" dirty="0">
                <a:solidFill>
                  <a:schemeClr val="tx1"/>
                </a:solidFill>
                <a:effectLst/>
              </a:rPr>
              <a:t>.</a:t>
            </a:r>
          </a:p>
          <a:p>
            <a:endParaRPr lang="en-US" sz="1800" dirty="0">
              <a:solidFill>
                <a:schemeClr val="tx1"/>
              </a:solidFill>
            </a:endParaRPr>
          </a:p>
          <a:p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D580DD6-22E2-FBD1-04F1-43E079082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sz="2800" dirty="0"/>
              <a:t>Хиймэл оюун ухаан</a:t>
            </a:r>
            <a:endParaRPr lang="en-US" sz="2800" dirty="0"/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67C48034-110C-32FE-8402-0D99998B4214}"/>
              </a:ext>
            </a:extLst>
          </p:cNvPr>
          <p:cNvSpPr txBox="1">
            <a:spLocks/>
          </p:cNvSpPr>
          <p:nvPr/>
        </p:nvSpPr>
        <p:spPr>
          <a:xfrm>
            <a:off x="6323308" y="2740617"/>
            <a:ext cx="5385137" cy="3775127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 ea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defRPr>
            </a:lvl1pPr>
            <a:lvl2pPr marL="914400" marR="0" lvl="1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>
              <a:buFont typeface="Arial"/>
              <a:buNone/>
            </a:pPr>
            <a:r>
              <a:rPr lang="mn-MN" sz="1800" b="1" dirty="0">
                <a:solidFill>
                  <a:srgbClr val="FF0000"/>
                </a:solidFill>
              </a:rPr>
              <a:t>Эрсдэл, бэршхээлүүд</a:t>
            </a:r>
          </a:p>
          <a:p>
            <a:r>
              <a:rPr lang="mn-MN" sz="1800" b="1" dirty="0">
                <a:solidFill>
                  <a:schemeClr val="tx1"/>
                </a:solidFill>
              </a:rPr>
              <a:t>Зарим ажил мэргэжлүүд устах</a:t>
            </a:r>
          </a:p>
          <a:p>
            <a:pPr marL="114300" indent="0">
              <a:buNone/>
            </a:pPr>
            <a:r>
              <a:rPr lang="mn-MN" sz="1600" i="1" dirty="0">
                <a:solidFill>
                  <a:schemeClr val="tx1"/>
                </a:solidFill>
              </a:rPr>
              <a:t>Автомжуулалт, роботууд</a:t>
            </a:r>
          </a:p>
          <a:p>
            <a:r>
              <a:rPr lang="mn-MN" sz="1800" b="1" dirty="0">
                <a:solidFill>
                  <a:schemeClr val="tx1"/>
                </a:solidFill>
              </a:rPr>
              <a:t>Хуурамч, баталгаагүй мэдээлэл</a:t>
            </a:r>
          </a:p>
          <a:p>
            <a:pPr marL="114300" indent="0">
              <a:buNone/>
            </a:pPr>
            <a:r>
              <a:rPr lang="mn-MN" sz="1600" i="1" dirty="0">
                <a:solidFill>
                  <a:schemeClr val="tx1"/>
                </a:solidFill>
              </a:rPr>
              <a:t>Зарим хэрэгслүүд баталгаатай мэдээлэл өгөхгүй байна.</a:t>
            </a:r>
          </a:p>
          <a:p>
            <a:r>
              <a:rPr lang="mn-MN" sz="1800" b="1" dirty="0">
                <a:solidFill>
                  <a:schemeClr val="tx1"/>
                </a:solidFill>
              </a:rPr>
              <a:t>Зохиогчийн эрхийн асуудал</a:t>
            </a:r>
          </a:p>
          <a:p>
            <a:pPr marL="114300" indent="0">
              <a:buNone/>
            </a:pPr>
            <a:r>
              <a:rPr lang="mn-MN" sz="1600" i="1" dirty="0">
                <a:solidFill>
                  <a:schemeClr val="tx1"/>
                </a:solidFill>
              </a:rPr>
              <a:t>Хэн нэгний бүтээлийн хэсгээс ашиглах, хуулбарлах</a:t>
            </a:r>
          </a:p>
          <a:p>
            <a:r>
              <a:rPr lang="mn-MN" sz="1800" b="1" dirty="0">
                <a:solidFill>
                  <a:schemeClr val="tx1"/>
                </a:solidFill>
              </a:rPr>
              <a:t>Хувийн мэдээлэл, эрх чөлөө</a:t>
            </a:r>
          </a:p>
          <a:p>
            <a:pPr marL="114300" indent="0">
              <a:buNone/>
            </a:pPr>
            <a:r>
              <a:rPr lang="mn-MN" sz="1600" i="1" dirty="0">
                <a:solidFill>
                  <a:schemeClr val="tx1"/>
                </a:solidFill>
              </a:rPr>
              <a:t>Хувийн мэдээлэл алдагдах</a:t>
            </a:r>
            <a:endParaRPr lang="en-US" sz="1800" dirty="0">
              <a:solidFill>
                <a:schemeClr val="tx1"/>
              </a:solidFill>
            </a:endParaRPr>
          </a:p>
          <a:p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4110A597-8FD3-E67D-548B-92D67418E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81" y="2719186"/>
            <a:ext cx="242887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>
            <a:extLst>
              <a:ext uri="{FF2B5EF4-FFF2-40B4-BE49-F238E27FC236}">
                <a16:creationId xmlns:a16="http://schemas.microsoft.com/office/drawing/2014/main" id="{B5F7E3B4-2694-1079-0553-D061E0DDD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81" y="4762298"/>
            <a:ext cx="3265713" cy="1828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8E88266-8C1B-958E-8489-7CDF38FDFCF0}"/>
              </a:ext>
            </a:extLst>
          </p:cNvPr>
          <p:cNvSpPr txBox="1"/>
          <p:nvPr/>
        </p:nvSpPr>
        <p:spPr>
          <a:xfrm>
            <a:off x="2748756" y="2803469"/>
            <a:ext cx="351631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1" dirty="0">
                <a:solidFill>
                  <a:srgbClr val="363737"/>
                </a:solidFill>
                <a:effectLst/>
                <a:latin typeface="+mn-lt"/>
              </a:rPr>
              <a:t>(© Boris </a:t>
            </a:r>
            <a:r>
              <a:rPr lang="en-US" sz="1200" b="0" i="1" dirty="0" err="1">
                <a:solidFill>
                  <a:srgbClr val="363737"/>
                </a:solidFill>
                <a:effectLst/>
                <a:latin typeface="+mn-lt"/>
              </a:rPr>
              <a:t>Eldagsen</a:t>
            </a:r>
            <a:r>
              <a:rPr lang="en-US" sz="1200" b="0" i="1" dirty="0">
                <a:solidFill>
                  <a:srgbClr val="363737"/>
                </a:solidFill>
                <a:effectLst/>
                <a:latin typeface="+mn-lt"/>
              </a:rPr>
              <a:t>, “The Electrician” from the series "PSEUDOMNESIA", 2022-ongoing, courtesy Photo Edition Berlin)</a:t>
            </a:r>
          </a:p>
          <a:p>
            <a:r>
              <a:rPr lang="en-US" sz="1200" b="0" i="0" dirty="0">
                <a:solidFill>
                  <a:srgbClr val="363737"/>
                </a:solidFill>
                <a:effectLst/>
                <a:latin typeface="+mn-lt"/>
              </a:rPr>
              <a:t>He submitted to the Sony World Photography Awards, and won a prize. </a:t>
            </a:r>
          </a:p>
          <a:p>
            <a:r>
              <a:rPr lang="en-US" sz="1200" b="0" i="0" dirty="0">
                <a:solidFill>
                  <a:srgbClr val="363737"/>
                </a:solidFill>
                <a:effectLst/>
                <a:latin typeface="+mn-lt"/>
              </a:rPr>
              <a:t>He declined the prize, noisily, because he said it wasn’t a photograph. </a:t>
            </a:r>
            <a:endParaRPr lang="en-US" sz="1200" dirty="0">
              <a:latin typeface="+mn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4CDEF8-492D-A0B8-6CD8-1898A3A0BF7E}"/>
              </a:ext>
            </a:extLst>
          </p:cNvPr>
          <p:cNvSpPr txBox="1"/>
          <p:nvPr/>
        </p:nvSpPr>
        <p:spPr>
          <a:xfrm>
            <a:off x="3643833" y="4762298"/>
            <a:ext cx="255694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1200" b="1" dirty="0">
                <a:latin typeface="+mn-lt"/>
              </a:rPr>
              <a:t>E</a:t>
            </a:r>
            <a:r>
              <a:rPr lang="en-US" sz="1200" b="1" i="0" dirty="0">
                <a:solidFill>
                  <a:srgbClr val="000000"/>
                </a:solidFill>
                <a:effectLst/>
                <a:latin typeface="+mn-lt"/>
              </a:rPr>
              <a:t>xplosion at the Pentagon</a:t>
            </a:r>
          </a:p>
          <a:p>
            <a:pPr algn="l"/>
            <a:r>
              <a:rPr lang="en-US" sz="1200" b="0" i="0" dirty="0">
                <a:solidFill>
                  <a:srgbClr val="000000"/>
                </a:solidFill>
                <a:effectLst/>
                <a:latin typeface="+mn-lt"/>
              </a:rPr>
              <a:t>The image appears so realistic that people became frantic as it circulated the platform around 10 am ET, which caused the S&amp;P 500 to drop 10 points in five minutes as the image went viral.</a:t>
            </a:r>
            <a:endParaRPr lang="en-US" sz="1200" b="1" i="0" dirty="0">
              <a:solidFill>
                <a:srgbClr val="000000"/>
              </a:solidFill>
              <a:effectLst/>
              <a:latin typeface="+mn-lt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586FCD-9032-53A2-110F-CFDADDE57B37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</p:spTree>
    <p:extLst>
      <p:ext uri="{BB962C8B-B14F-4D97-AF65-F5344CB8AC3E}">
        <p14:creationId xmlns:p14="http://schemas.microsoft.com/office/powerpoint/2010/main" val="17039487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7B62611-CA71-6BDA-2CEC-8CA99F1151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28000" y="1916995"/>
            <a:ext cx="3930650" cy="3369380"/>
          </a:xfrm>
          <a:ln w="381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1800" dirty="0"/>
              <a:t>Open AI </a:t>
            </a:r>
            <a:r>
              <a:rPr lang="mn-MN" sz="1800" dirty="0"/>
              <a:t>компани текстээс видео бичлэг боловсруулах хиймэл оюун ухааны системийг 2024 онд танилцуулав. </a:t>
            </a:r>
          </a:p>
          <a:p>
            <a:pPr marL="114300" indent="0">
              <a:buNone/>
            </a:pPr>
            <a:endParaRPr lang="mn-MN" sz="1800" dirty="0"/>
          </a:p>
          <a:p>
            <a:pPr>
              <a:buFont typeface="+mj-lt"/>
              <a:buAutoNum type="arabicPeriod"/>
            </a:pPr>
            <a:r>
              <a:rPr lang="mn-MN" sz="1800" i="1" dirty="0"/>
              <a:t>Ямар асуудлууд хөндөгдөх вэ?</a:t>
            </a:r>
          </a:p>
          <a:p>
            <a:pPr>
              <a:buFont typeface="+mj-lt"/>
              <a:buAutoNum type="arabicPeriod"/>
            </a:pPr>
            <a:r>
              <a:rPr lang="mn-MN" sz="1800" i="1" dirty="0"/>
              <a:t>Ямар салбарууд, мэргэжилүүдэд хэрхэн нөлөөлөх вэ?</a:t>
            </a:r>
          </a:p>
          <a:p>
            <a:pPr marL="114300" indent="0">
              <a:buNone/>
            </a:pPr>
            <a:endParaRPr lang="en-US" sz="18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E29C334-54B5-760C-90A7-82237AA80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sz="3200" dirty="0"/>
              <a:t>Хиймэл оюун ухаан: </a:t>
            </a:r>
            <a:r>
              <a:rPr lang="en-US" sz="3200" dirty="0"/>
              <a:t>SORA AI</a:t>
            </a:r>
            <a:endParaRPr lang="en-US" dirty="0"/>
          </a:p>
        </p:txBody>
      </p:sp>
      <p:pic>
        <p:nvPicPr>
          <p:cNvPr id="5" name="Video 4">
            <a:hlinkClick r:id="" action="ppaction://media"/>
            <a:extLst>
              <a:ext uri="{FF2B5EF4-FFF2-40B4-BE49-F238E27FC236}">
                <a16:creationId xmlns:a16="http://schemas.microsoft.com/office/drawing/2014/main" id="{B5DD7A7A-2E68-DBBD-ED7E-03165973CDC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1216908"/>
            <a:ext cx="8128000" cy="457200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DCDDA6-204B-5F41-4F2E-4A20C5309450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2225DD9-AF0A-537D-AC14-79F5A4911D3D}"/>
              </a:ext>
            </a:extLst>
          </p:cNvPr>
          <p:cNvSpPr txBox="1"/>
          <p:nvPr/>
        </p:nvSpPr>
        <p:spPr>
          <a:xfrm>
            <a:off x="217884" y="6048573"/>
            <a:ext cx="610790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400" i="1" u="sng" dirty="0"/>
              <a:t>Open AI, 2024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381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326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D580DD6-22E2-FBD1-04F1-43E079082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sz="2800" dirty="0"/>
              <a:t>Хиймэл оюун ухааны төрлүүд : Чадамжын хувьд</a:t>
            </a:r>
            <a:endParaRPr lang="en-US" sz="2800" dirty="0"/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67C48034-110C-32FE-8402-0D99998B4214}"/>
              </a:ext>
            </a:extLst>
          </p:cNvPr>
          <p:cNvSpPr txBox="1">
            <a:spLocks/>
          </p:cNvSpPr>
          <p:nvPr/>
        </p:nvSpPr>
        <p:spPr>
          <a:xfrm>
            <a:off x="6323308" y="973810"/>
            <a:ext cx="5385137" cy="261921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rmAutofit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 ea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defRPr>
            </a:lvl1pPr>
            <a:lvl2pPr marL="914400" marR="0" lvl="1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</a:rPr>
              <a:t>Artificial Narrow Intelligence</a:t>
            </a:r>
            <a:endParaRPr lang="mn-MN" sz="18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114300" indent="0">
              <a:buFont typeface="Arial"/>
              <a:buNone/>
            </a:pPr>
            <a:r>
              <a:rPr lang="mn-MN" sz="1800" b="1" dirty="0">
                <a:solidFill>
                  <a:schemeClr val="tx1"/>
                </a:solidFill>
              </a:rPr>
              <a:t>Тодорхой нэг төрлийн даалгаврыг гүйцтгэхэд зориулагдан хөгжүүлэгдсэн байдаг. </a:t>
            </a:r>
            <a:endParaRPr lang="en-US" sz="1800" dirty="0">
              <a:solidFill>
                <a:schemeClr val="tx1"/>
              </a:solidFill>
            </a:endParaRPr>
          </a:p>
          <a:p>
            <a:r>
              <a:rPr lang="mn-MN" sz="1800" dirty="0">
                <a:solidFill>
                  <a:schemeClr val="tx1"/>
                </a:solidFill>
              </a:rPr>
              <a:t>Нэг ажлыг маш сайн хийж чаддаг.</a:t>
            </a:r>
          </a:p>
          <a:p>
            <a:r>
              <a:rPr lang="mn-MN" sz="1800" dirty="0">
                <a:solidFill>
                  <a:schemeClr val="tx1"/>
                </a:solidFill>
              </a:rPr>
              <a:t>Мэргэшсэн чадвартай </a:t>
            </a:r>
          </a:p>
          <a:p>
            <a:r>
              <a:rPr lang="mn-MN" sz="1800" dirty="0">
                <a:solidFill>
                  <a:schemeClr val="tx1"/>
                </a:solidFill>
              </a:rPr>
              <a:t>Одоогийн ихэнх системүүд ашигладаг хэлбэр</a:t>
            </a:r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4098" name="Picture 2" descr="Narrow AI vs. General AI. vs Super AI">
            <a:extLst>
              <a:ext uri="{FF2B5EF4-FFF2-40B4-BE49-F238E27FC236}">
                <a16:creationId xmlns:a16="http://schemas.microsoft.com/office/drawing/2014/main" id="{1F5F62DA-77B4-9E7C-42B0-88A05A826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67" y="973810"/>
            <a:ext cx="6098055" cy="235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EC600CC-4C7B-2534-7B7A-900847FC59EF}"/>
              </a:ext>
            </a:extLst>
          </p:cNvPr>
          <p:cNvSpPr txBox="1"/>
          <p:nvPr/>
        </p:nvSpPr>
        <p:spPr>
          <a:xfrm>
            <a:off x="982133" y="3328072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hlinkClick r:id="rId3"/>
              </a:rPr>
              <a:t>From Narrow to Super AI, where does AI stand today? | LinkedIn</a:t>
            </a:r>
            <a:endParaRPr lang="en-US" i="1" dirty="0"/>
          </a:p>
        </p:txBody>
      </p:sp>
      <p:pic>
        <p:nvPicPr>
          <p:cNvPr id="4100" name="Picture 4" descr="Narrow AI vs. AGI">
            <a:extLst>
              <a:ext uri="{FF2B5EF4-FFF2-40B4-BE49-F238E27FC236}">
                <a16:creationId xmlns:a16="http://schemas.microsoft.com/office/drawing/2014/main" id="{76461680-4F07-471B-02DD-A8495CD354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9" t="16566" r="7489" b="16110"/>
          <a:stretch/>
        </p:blipFill>
        <p:spPr bwMode="auto">
          <a:xfrm>
            <a:off x="0" y="3686800"/>
            <a:ext cx="7467600" cy="276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7656566-7050-95F6-FF11-554D8C7305F1}"/>
              </a:ext>
            </a:extLst>
          </p:cNvPr>
          <p:cNvSpPr txBox="1"/>
          <p:nvPr/>
        </p:nvSpPr>
        <p:spPr>
          <a:xfrm>
            <a:off x="1820333" y="6504246"/>
            <a:ext cx="54271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What is narrow AI (weak AI)? | Definition from TechTarget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20B01DFF-E50C-D3C8-74EB-C7CC48853673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</p:spTree>
    <p:extLst>
      <p:ext uri="{BB962C8B-B14F-4D97-AF65-F5344CB8AC3E}">
        <p14:creationId xmlns:p14="http://schemas.microsoft.com/office/powerpoint/2010/main" val="29522074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D580DD6-22E2-FBD1-04F1-43E079082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sz="2800" dirty="0"/>
              <a:t>Хиймэл оюун ухааны төрлүүд: Чадамжын хувьд</a:t>
            </a:r>
            <a:endParaRPr lang="en-US" sz="2800" dirty="0"/>
          </a:p>
        </p:txBody>
      </p:sp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14FE5CD9-A9A4-7863-7039-004A1131C6AB}"/>
              </a:ext>
            </a:extLst>
          </p:cNvPr>
          <p:cNvSpPr txBox="1">
            <a:spLocks/>
          </p:cNvSpPr>
          <p:nvPr/>
        </p:nvSpPr>
        <p:spPr>
          <a:xfrm>
            <a:off x="214313" y="984143"/>
            <a:ext cx="11801475" cy="204480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 ea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defRPr>
            </a:lvl1pPr>
            <a:lvl2pPr marL="914400" marR="0" lvl="1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</a:rPr>
              <a:t>Artificial General Intelligence</a:t>
            </a:r>
            <a:endParaRPr lang="mn-MN" sz="18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114300" indent="0">
              <a:buFont typeface="Arial"/>
              <a:buNone/>
            </a:pPr>
            <a:r>
              <a:rPr lang="mn-MN" sz="1800" b="1" dirty="0">
                <a:solidFill>
                  <a:schemeClr val="tx1"/>
                </a:solidFill>
              </a:rPr>
              <a:t>Төрөл даалгаврыг хийхдээ өөрөө бие даан суралцаж, ойлгож, асуудлыг шийдвэрлэж чаддаг. </a:t>
            </a:r>
          </a:p>
          <a:p>
            <a:r>
              <a:rPr lang="mn-MN" sz="1800" dirty="0">
                <a:solidFill>
                  <a:schemeClr val="tx1"/>
                </a:solidFill>
              </a:rPr>
              <a:t>Шинэ чадвар суралцахдаа хурдан</a:t>
            </a:r>
          </a:p>
          <a:p>
            <a:r>
              <a:rPr lang="mn-MN" sz="1800" dirty="0">
                <a:solidFill>
                  <a:schemeClr val="tx1"/>
                </a:solidFill>
              </a:rPr>
              <a:t>Ерөнхийлсөн чадвартай</a:t>
            </a:r>
          </a:p>
          <a:p>
            <a:r>
              <a:rPr lang="mn-MN" sz="1800" dirty="0">
                <a:solidFill>
                  <a:schemeClr val="tx1"/>
                </a:solidFill>
              </a:rPr>
              <a:t>Ирээдүйн хүрэхээр зорьж буй хэлбэр</a:t>
            </a:r>
          </a:p>
          <a:p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3074" name="Picture 2" descr="Sophia at SXSW">
            <a:extLst>
              <a:ext uri="{FF2B5EF4-FFF2-40B4-BE49-F238E27FC236}">
                <a16:creationId xmlns:a16="http://schemas.microsoft.com/office/drawing/2014/main" id="{D6919938-C91D-548D-B5D5-3E78CAEEF3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449"/>
          <a:stretch/>
        </p:blipFill>
        <p:spPr bwMode="auto">
          <a:xfrm>
            <a:off x="2833687" y="5052165"/>
            <a:ext cx="2862817" cy="168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1DC97FC-DDA5-908D-F682-27DAEA04AA32}"/>
              </a:ext>
            </a:extLst>
          </p:cNvPr>
          <p:cNvSpPr txBox="1"/>
          <p:nvPr/>
        </p:nvSpPr>
        <p:spPr>
          <a:xfrm>
            <a:off x="5918598" y="3085787"/>
            <a:ext cx="609719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333333"/>
                </a:solidFill>
                <a:effectLst/>
                <a:latin typeface="+mn-lt"/>
              </a:rPr>
              <a:t>Sophia, The World's First Robot Citizen</a:t>
            </a:r>
          </a:p>
          <a:p>
            <a:endParaRPr lang="en-US" sz="1800" b="1" i="0" dirty="0">
              <a:solidFill>
                <a:srgbClr val="333333"/>
              </a:solidFill>
              <a:effectLst/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i="0" dirty="0">
                <a:solidFill>
                  <a:srgbClr val="333333"/>
                </a:solidFill>
                <a:effectLst/>
                <a:latin typeface="+mn-lt"/>
              </a:rPr>
              <a:t>She has a sense of humor.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i="0" dirty="0">
                <a:solidFill>
                  <a:srgbClr val="333333"/>
                </a:solidFill>
                <a:effectLst/>
                <a:latin typeface="+mn-lt"/>
              </a:rPr>
              <a:t>She can express feelings</a:t>
            </a:r>
            <a:endParaRPr lang="en-US" sz="1800" dirty="0">
              <a:solidFill>
                <a:srgbClr val="333333"/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i="0" dirty="0">
                <a:solidFill>
                  <a:srgbClr val="333333"/>
                </a:solidFill>
                <a:effectLst/>
                <a:latin typeface="+mn-lt"/>
              </a:rPr>
              <a:t>She was designed to look like Audrey Hepburn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+mn-lt"/>
              </a:rPr>
              <a:t>Her creator, David Hanson, used to be a Disney Imagineer.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+mn-lt"/>
              </a:rPr>
              <a:t>Sophia wants to protect humanity</a:t>
            </a:r>
          </a:p>
        </p:txBody>
      </p:sp>
      <p:pic>
        <p:nvPicPr>
          <p:cNvPr id="3076" name="Picture 4" descr="'Sophia' an artificially intelligent (AI) human-like robot developed by Hong Kong-based humanoid... [+] robotics company Hanson Robotics is pictured during the 'AI for Good' Global Summit. (Credit: FABRICE COFFRINI/AFP/Getty Images)">
            <a:extLst>
              <a:ext uri="{FF2B5EF4-FFF2-40B4-BE49-F238E27FC236}">
                <a16:creationId xmlns:a16="http://schemas.microsoft.com/office/drawing/2014/main" id="{1E1509FF-9F0E-3810-E530-A32807268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688" y="3152513"/>
            <a:ext cx="2762780" cy="1842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avid Hanson (C), chief executive officer (CEO) of Hanson Robotics, reacts to 'Han the Robot' (R)... [+] and 'Sophia the Robot' (L). (Credit: ISAAC LAWRENCE/AFP/Getty Images)">
            <a:extLst>
              <a:ext uri="{FF2B5EF4-FFF2-40B4-BE49-F238E27FC236}">
                <a16:creationId xmlns:a16="http://schemas.microsoft.com/office/drawing/2014/main" id="{238EBA28-743A-C14D-EC59-FEC1DEE7E8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5052166"/>
            <a:ext cx="2521743" cy="168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ommitte Chief scientist of Hanson Robotics, Ben Goertzel (R), describes to the audience what... [+] 'Sophia the Robot' (L) is made of during a discussion about the future of humanity in a demonstration of artificial intelligence. (credit: ISAAC LAWRENCE/AFP/Getty Images)">
            <a:extLst>
              <a:ext uri="{FF2B5EF4-FFF2-40B4-BE49-F238E27FC236}">
                <a16:creationId xmlns:a16="http://schemas.microsoft.com/office/drawing/2014/main" id="{58620FBC-944A-74DE-A6A1-FE732EF307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1" y="3149394"/>
            <a:ext cx="2670705" cy="1782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D7E6961-EE86-0978-FADD-34FE670DB146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</p:spTree>
    <p:extLst>
      <p:ext uri="{BB962C8B-B14F-4D97-AF65-F5344CB8AC3E}">
        <p14:creationId xmlns:p14="http://schemas.microsoft.com/office/powerpoint/2010/main" val="30033021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9B44ECD-5C64-0CD5-3C97-5779639E8EBC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4A6CB93-BAAF-63D1-4FE4-EF865E84B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sz="2800" dirty="0"/>
              <a:t>Хиймэл оюун ухааны төрлүүд: Чадамжын хувьд</a:t>
            </a:r>
            <a:endParaRPr lang="en-US" sz="2800" dirty="0"/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C9159CA5-4512-FA0C-4ED4-DCF5CBEA7880}"/>
              </a:ext>
            </a:extLst>
          </p:cNvPr>
          <p:cNvSpPr txBox="1">
            <a:spLocks/>
          </p:cNvSpPr>
          <p:nvPr/>
        </p:nvSpPr>
        <p:spPr>
          <a:xfrm>
            <a:off x="214313" y="984144"/>
            <a:ext cx="11801475" cy="120898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 ea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defRPr>
            </a:lvl1pPr>
            <a:lvl2pPr marL="914400" marR="0" lvl="1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</a:rPr>
              <a:t>Artificial Super Intelligence</a:t>
            </a:r>
            <a:endParaRPr lang="mn-MN" sz="18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114300" indent="0">
              <a:buFont typeface="Arial"/>
              <a:buNone/>
            </a:pPr>
            <a:r>
              <a:rPr lang="mn-MN" sz="1800" dirty="0">
                <a:solidFill>
                  <a:schemeClr val="tx1"/>
                </a:solidFill>
              </a:rPr>
              <a:t>Машинууд хүний оюун ухаанаас давж, танин мэдэхүйн шинж чанартай ямар ч ажлыг хүнээс илүү гүйцэтгэж чадах түвшний хиймэл оюун ухаан юм. (</a:t>
            </a:r>
            <a:r>
              <a:rPr lang="en-US" sz="1800" dirty="0">
                <a:solidFill>
                  <a:schemeClr val="tx1"/>
                </a:solidFill>
              </a:rPr>
              <a:t>Joshi, 2019)</a:t>
            </a:r>
          </a:p>
        </p:txBody>
      </p:sp>
      <p:pic>
        <p:nvPicPr>
          <p:cNvPr id="1026" name="Picture 2" descr="Artificial Superintelligence: The key to our Better Future">
            <a:extLst>
              <a:ext uri="{FF2B5EF4-FFF2-40B4-BE49-F238E27FC236}">
                <a16:creationId xmlns:a16="http://schemas.microsoft.com/office/drawing/2014/main" id="{C3ECFD15-D233-E4EE-1D57-459168644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292350"/>
            <a:ext cx="9753600" cy="442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04B9C20-0009-68F5-57EB-193CCC4BE313}"/>
              </a:ext>
            </a:extLst>
          </p:cNvPr>
          <p:cNvSpPr txBox="1"/>
          <p:nvPr/>
        </p:nvSpPr>
        <p:spPr>
          <a:xfrm>
            <a:off x="4038600" y="6364485"/>
            <a:ext cx="609719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Artificial Superintelligence: The key to our Better Future (calibraint.com)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8768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D580DD6-22E2-FBD1-04F1-43E079082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sz="2800" dirty="0"/>
              <a:t>Хиймэл оюун ухааны төрлүүд: Системийн хувьд</a:t>
            </a:r>
            <a:endParaRPr lang="en-US" sz="2800" dirty="0"/>
          </a:p>
        </p:txBody>
      </p:sp>
      <p:sp>
        <p:nvSpPr>
          <p:cNvPr id="8" name="Text Placeholder 1">
            <a:extLst>
              <a:ext uri="{FF2B5EF4-FFF2-40B4-BE49-F238E27FC236}">
                <a16:creationId xmlns:a16="http://schemas.microsoft.com/office/drawing/2014/main" id="{4DF3CB56-1AC6-A2E2-419A-CA4A46CE4840}"/>
              </a:ext>
            </a:extLst>
          </p:cNvPr>
          <p:cNvSpPr txBox="1">
            <a:spLocks/>
          </p:cNvSpPr>
          <p:nvPr/>
        </p:nvSpPr>
        <p:spPr>
          <a:xfrm>
            <a:off x="507999" y="1141566"/>
            <a:ext cx="11353801" cy="466656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 ea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defRPr>
            </a:lvl1pPr>
            <a:lvl2pPr marL="914400" marR="0" lvl="1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mn-MN" sz="1800" b="1" dirty="0">
                <a:solidFill>
                  <a:schemeClr val="tx1"/>
                </a:solidFill>
              </a:rPr>
              <a:t>ХИЙМЭЛ ОЮУН УХААНЫ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mn-MN" sz="1800" b="1" dirty="0">
                <a:solidFill>
                  <a:srgbClr val="0070C0"/>
                </a:solidFill>
              </a:rPr>
              <a:t>СИСТЕМИЙН</a:t>
            </a:r>
            <a:r>
              <a:rPr lang="mn-MN" sz="1800" b="1" dirty="0">
                <a:solidFill>
                  <a:schemeClr val="tx1"/>
                </a:solidFill>
              </a:rPr>
              <a:t> ТӨРЛҮҮД</a:t>
            </a:r>
          </a:p>
          <a:p>
            <a:pP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</a:rPr>
              <a:t>Reactive Machines – </a:t>
            </a:r>
            <a:r>
              <a:rPr lang="mn-MN" sz="1800" dirty="0">
                <a:solidFill>
                  <a:schemeClr val="tx1"/>
                </a:solidFill>
              </a:rPr>
              <a:t>Орчны өөрчлөлтөд хариу үйлдэл үзүүлдэг.</a:t>
            </a:r>
            <a:endParaRPr lang="en-US" sz="1800" dirty="0">
              <a:solidFill>
                <a:schemeClr val="tx1"/>
              </a:solidFill>
            </a:endParaRPr>
          </a:p>
          <a:p>
            <a:pPr lvl="1"/>
            <a:r>
              <a:rPr lang="mn-MN" sz="1600" i="1" dirty="0">
                <a:solidFill>
                  <a:schemeClr val="tx1"/>
                </a:solidFill>
                <a:latin typeface="+mn-lt"/>
              </a:rPr>
              <a:t>Хамгийн хуучин хамгийн </a:t>
            </a:r>
            <a:r>
              <a:rPr lang="mn-MN" sz="1600" b="1" i="1" dirty="0">
                <a:solidFill>
                  <a:schemeClr val="tx1"/>
                </a:solidFill>
                <a:latin typeface="+mn-lt"/>
              </a:rPr>
              <a:t>хязгаарлагдмал ажиллагаатай</a:t>
            </a:r>
          </a:p>
          <a:p>
            <a:pPr lvl="1"/>
            <a:r>
              <a:rPr lang="mn-MN" sz="1600" b="1" i="1" dirty="0">
                <a:solidFill>
                  <a:schemeClr val="tx1"/>
                </a:solidFill>
                <a:latin typeface="+mn-lt"/>
              </a:rPr>
              <a:t>Санах ой байхгүй </a:t>
            </a:r>
            <a:r>
              <a:rPr lang="mn-MN" sz="1600" i="1" dirty="0">
                <a:solidFill>
                  <a:schemeClr val="tx1"/>
                </a:solidFill>
                <a:latin typeface="+mn-lt"/>
              </a:rPr>
              <a:t>буюу өмнөх туршлага дээр суурилан </a:t>
            </a:r>
            <a:r>
              <a:rPr lang="mn-MN" sz="1600" b="1" i="1" dirty="0">
                <a:solidFill>
                  <a:schemeClr val="tx1"/>
                </a:solidFill>
                <a:latin typeface="+mn-lt"/>
              </a:rPr>
              <a:t>суралцдаггүй</a:t>
            </a:r>
            <a:r>
              <a:rPr lang="mn-MN" sz="1600" i="1" dirty="0">
                <a:solidFill>
                  <a:schemeClr val="tx1"/>
                </a:solidFill>
                <a:latin typeface="+mn-lt"/>
              </a:rPr>
              <a:t>.</a:t>
            </a:r>
            <a:endParaRPr lang="mn-MN" sz="1200" dirty="0">
              <a:solidFill>
                <a:schemeClr val="tx1"/>
              </a:solidFill>
            </a:endParaRPr>
          </a:p>
          <a:p>
            <a:pP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</a:rPr>
              <a:t>Limited memory</a:t>
            </a:r>
            <a:r>
              <a:rPr lang="mn-MN" sz="1800" dirty="0">
                <a:solidFill>
                  <a:schemeClr val="tx1"/>
                </a:solidFill>
              </a:rPr>
              <a:t> – Шийдвэр гаргахдаа өмнөх туршлага дээрээ үндэслэдэг.</a:t>
            </a:r>
          </a:p>
          <a:p>
            <a:pPr lvl="1"/>
            <a:r>
              <a:rPr lang="mn-MN" sz="1600" b="1" i="1" dirty="0">
                <a:solidFill>
                  <a:schemeClr val="tx1"/>
                </a:solidFill>
                <a:latin typeface="+mn-lt"/>
              </a:rPr>
              <a:t>Өмнөх өгөгдөл дээр тулгуурлан </a:t>
            </a:r>
            <a:r>
              <a:rPr lang="mn-MN" sz="1600" i="1" dirty="0">
                <a:solidFill>
                  <a:schemeClr val="tx1"/>
                </a:solidFill>
                <a:latin typeface="+mn-lt"/>
              </a:rPr>
              <a:t>шийдвэр гаргадаг. </a:t>
            </a:r>
          </a:p>
          <a:p>
            <a:pPr lvl="1"/>
            <a:r>
              <a:rPr lang="mn-MN" sz="1600" i="1" dirty="0">
                <a:solidFill>
                  <a:schemeClr val="tx1"/>
                </a:solidFill>
                <a:latin typeface="+mn-lt"/>
              </a:rPr>
              <a:t>Одоогийн дийлэнх  системүүдийн энэ төрөлд хамаарна. </a:t>
            </a:r>
          </a:p>
          <a:p>
            <a:pPr lvl="1"/>
            <a:r>
              <a:rPr lang="mn-MN" sz="1600" i="1" dirty="0">
                <a:solidFill>
                  <a:schemeClr val="tx1"/>
                </a:solidFill>
                <a:latin typeface="+mn-lt"/>
              </a:rPr>
              <a:t>Маш их хэмжээний </a:t>
            </a:r>
            <a:r>
              <a:rPr lang="mn-MN" sz="1600" b="1" i="1" dirty="0">
                <a:solidFill>
                  <a:schemeClr val="tx1"/>
                </a:solidFill>
                <a:latin typeface="+mn-lt"/>
              </a:rPr>
              <a:t>өгөгдөл дээр сургалт хийгдэж </a:t>
            </a:r>
            <a:r>
              <a:rPr lang="mn-MN" sz="1600" i="1" dirty="0">
                <a:solidFill>
                  <a:schemeClr val="tx1"/>
                </a:solidFill>
                <a:latin typeface="+mn-lt"/>
              </a:rPr>
              <a:t>улам сайжирдаг.</a:t>
            </a:r>
          </a:p>
          <a:p>
            <a:pP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</a:rPr>
              <a:t>Theory of mind </a:t>
            </a:r>
            <a:r>
              <a:rPr lang="mn-MN" sz="1800" dirty="0">
                <a:solidFill>
                  <a:schemeClr val="tx1"/>
                </a:solidFill>
              </a:rPr>
              <a:t>- 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mn-MN" sz="1800" dirty="0">
                <a:solidFill>
                  <a:schemeClr val="tx1"/>
                </a:solidFill>
              </a:rPr>
              <a:t>Сэтгэл санааны төлөв буюу итгэл, сэтгэл хөдлөлийг ойлгох</a:t>
            </a:r>
          </a:p>
          <a:p>
            <a:pPr lvl="1"/>
            <a:r>
              <a:rPr lang="mn-MN" sz="1600" i="1" dirty="0">
                <a:solidFill>
                  <a:schemeClr val="tx1"/>
                </a:solidFill>
                <a:latin typeface="+mn-lt"/>
              </a:rPr>
              <a:t>Одоогоор хөгжүүлэлтийн түвшинд явж байгаа учир судлаачид сайжруулахаар ажиллаж байгаа.</a:t>
            </a:r>
          </a:p>
          <a:p>
            <a:pPr lvl="1"/>
            <a:r>
              <a:rPr lang="mn-MN" sz="1600" i="1" dirty="0">
                <a:solidFill>
                  <a:schemeClr val="tx1"/>
                </a:solidFill>
                <a:latin typeface="+mn-lt"/>
              </a:rPr>
              <a:t>Хүний хэрэгцээ шаардлагыг ойлгохын тулд сэтгэл хөдлөл, итгэл үнэмшлийг таньж мэдэх</a:t>
            </a:r>
          </a:p>
          <a:p>
            <a:pP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</a:rPr>
              <a:t>Self-aware AI</a:t>
            </a:r>
            <a:r>
              <a:rPr lang="mn-MN" sz="1800" dirty="0">
                <a:solidFill>
                  <a:schemeClr val="tx1"/>
                </a:solidFill>
              </a:rPr>
              <a:t> – Бодол санаа, тухайн үеийн мэдрэмжийг ойлгож, хариу үзүүлэх чадвар</a:t>
            </a:r>
          </a:p>
          <a:p>
            <a:pPr lvl="1"/>
            <a:r>
              <a:rPr lang="mn-MN" sz="1600" i="1" dirty="0">
                <a:solidFill>
                  <a:schemeClr val="tx1"/>
                </a:solidFill>
                <a:latin typeface="+mn-lt"/>
              </a:rPr>
              <a:t>Төсөөллийн түвшинд буюу онолын түвшинд байх боломжтой гэж үздэг.</a:t>
            </a:r>
          </a:p>
          <a:p>
            <a:pPr lvl="1"/>
            <a:r>
              <a:rPr lang="mn-MN" sz="1600" i="1" dirty="0">
                <a:solidFill>
                  <a:schemeClr val="tx1"/>
                </a:solidFill>
                <a:latin typeface="+mn-lt"/>
              </a:rPr>
              <a:t>Зөвхөн бусдыг ойлгож, мэдрэхээс гадна өөрийн гэсэн сэтгэл хөдлөл, итгэл үнэмшилтэй</a:t>
            </a:r>
          </a:p>
          <a:p>
            <a:pPr>
              <a:buFont typeface="+mj-lt"/>
              <a:buAutoNum type="arabicPeriod"/>
            </a:pP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087867-9F67-44F7-2289-56B100A626F7}"/>
              </a:ext>
            </a:extLst>
          </p:cNvPr>
          <p:cNvSpPr txBox="1"/>
          <p:nvPr/>
        </p:nvSpPr>
        <p:spPr>
          <a:xfrm>
            <a:off x="5156200" y="5908245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i="1" dirty="0">
                <a:hlinkClick r:id="rId2"/>
              </a:rPr>
              <a:t>7 Types Of Artificial Intelligence (forbes.com)</a:t>
            </a:r>
            <a:endParaRPr lang="en-US" i="1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C5A0CF0-1DD4-C100-67B2-E6944721DE85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</p:spTree>
    <p:extLst>
      <p:ext uri="{BB962C8B-B14F-4D97-AF65-F5344CB8AC3E}">
        <p14:creationId xmlns:p14="http://schemas.microsoft.com/office/powerpoint/2010/main" val="3806155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0C0C85-FF90-C062-EA9B-E46654197F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32C8EE-7509-DF24-D705-97891B1DBD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92868"/>
            <a:ext cx="12192000" cy="998801"/>
          </a:xfrm>
          <a:solidFill>
            <a:srgbClr val="00B050"/>
          </a:solidFill>
        </p:spPr>
        <p:txBody>
          <a:bodyPr/>
          <a:lstStyle/>
          <a:p>
            <a:pPr algn="ctr"/>
            <a:r>
              <a:rPr lang="mn-MN" sz="4000" dirty="0">
                <a:latin typeface="Arial" panose="020B0604020202020204" pitchFamily="34" charset="0"/>
                <a:cs typeface="Arial" panose="020B0604020202020204" pitchFamily="34" charset="0"/>
              </a:rPr>
              <a:t>Тэд ямар төрлийн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AI </a:t>
            </a:r>
            <a:r>
              <a:rPr lang="mn-MN" sz="4000" dirty="0">
                <a:latin typeface="Arial" panose="020B0604020202020204" pitchFamily="34" charset="0"/>
                <a:cs typeface="Arial" panose="020B0604020202020204" pitchFamily="34" charset="0"/>
              </a:rPr>
              <a:t>вэ?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WALL-E (character) - Wikipedia">
            <a:extLst>
              <a:ext uri="{FF2B5EF4-FFF2-40B4-BE49-F238E27FC236}">
                <a16:creationId xmlns:a16="http://schemas.microsoft.com/office/drawing/2014/main" id="{309C07F8-24F1-DF15-1BAE-69ADABE69C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57" y="1113367"/>
            <a:ext cx="2156990" cy="2803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Big Hero 6/Gallery | Big hero 6 baymax, Big hero 6, Big hero">
            <a:extLst>
              <a:ext uri="{FF2B5EF4-FFF2-40B4-BE49-F238E27FC236}">
                <a16:creationId xmlns:a16="http://schemas.microsoft.com/office/drawing/2014/main" id="{B7A4972A-18AE-63F7-6894-854CD3029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335" y="1113368"/>
            <a:ext cx="2724520" cy="2724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Eat less meat – or else: the Terminator">
            <a:extLst>
              <a:ext uri="{FF2B5EF4-FFF2-40B4-BE49-F238E27FC236}">
                <a16:creationId xmlns:a16="http://schemas.microsoft.com/office/drawing/2014/main" id="{ABB4A64E-7B58-E2AE-85D4-21C8FA5B6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3133" y="1113366"/>
            <a:ext cx="4205939" cy="2755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A.I. Artificial Intelligence movie review (2001) | Roger Ebert">
            <a:extLst>
              <a:ext uri="{FF2B5EF4-FFF2-40B4-BE49-F238E27FC236}">
                <a16:creationId xmlns:a16="http://schemas.microsoft.com/office/drawing/2014/main" id="{6B6A142B-3BE9-9FF9-A316-294C552499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3133" y="4064576"/>
            <a:ext cx="4205939" cy="2745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B7DC18-8F7A-3A80-D023-2A905A0F56BE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</p:spTree>
    <p:extLst>
      <p:ext uri="{BB962C8B-B14F-4D97-AF65-F5344CB8AC3E}">
        <p14:creationId xmlns:p14="http://schemas.microsoft.com/office/powerpoint/2010/main" val="140630180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23F0AA5-B55B-9386-55BE-5C87AEB594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08800" y="1216908"/>
            <a:ext cx="5130800" cy="4960055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mn-MN" sz="1800" dirty="0">
                <a:latin typeface="+mn-lt"/>
              </a:rPr>
              <a:t>Бизнесийн байгууллагууд зайлшгүй хиймэл оюун ухааныг хөгжүүлэх, турших, ашиглах шаардлагатай.</a:t>
            </a:r>
          </a:p>
          <a:p>
            <a:pPr marL="1085850" lvl="1" indent="-514350">
              <a:buFont typeface="+mj-lt"/>
              <a:buAutoNum type="arabicPeriod"/>
            </a:pPr>
            <a:r>
              <a:rPr lang="mn-MN" sz="1600" dirty="0">
                <a:latin typeface="+mn-lt"/>
              </a:rPr>
              <a:t>Мэдээллийн технологийн дэд бүтцийн Боловсруулалтын хүчин чадлыг нэмэгдүүлэх. </a:t>
            </a:r>
          </a:p>
          <a:p>
            <a:pPr marL="1085850" lvl="1" indent="-514350">
              <a:buFont typeface="+mj-lt"/>
              <a:buAutoNum type="arabicPeriod"/>
            </a:pPr>
            <a:r>
              <a:rPr lang="mn-MN" sz="1600" dirty="0">
                <a:latin typeface="+mn-lt"/>
              </a:rPr>
              <a:t>Хүний нөөцийг хиймэл оюун ухаан бүхий орчинд ажиллах, хөгжүүлэхэд сургах, чадавхижуулах</a:t>
            </a:r>
          </a:p>
          <a:p>
            <a:pPr marL="1085850" lvl="1" indent="-514350">
              <a:buFont typeface="+mj-lt"/>
              <a:buAutoNum type="arabicPeriod"/>
            </a:pPr>
            <a:r>
              <a:rPr lang="mn-MN" sz="1600" dirty="0">
                <a:latin typeface="+mn-lt"/>
              </a:rPr>
              <a:t>Өгөгдлийн чанар – </a:t>
            </a:r>
            <a:r>
              <a:rPr lang="en-US" sz="1600" dirty="0">
                <a:latin typeface="+mn-lt"/>
              </a:rPr>
              <a:t>Garbage in, garbage out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4198F79-CCC2-BD66-B6CF-E6EFAA863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/>
              <a:t>Хиймэл оюун ухаан – Бизнес, Эдийн засаг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4D03A0-4DD0-1294-AD07-5AA5F26133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143" t="17744" r="18341" b="17744"/>
          <a:stretch/>
        </p:blipFill>
        <p:spPr>
          <a:xfrm>
            <a:off x="152400" y="1484843"/>
            <a:ext cx="6646333" cy="4424184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BB9DE9-0A60-792B-F883-65A2C8073590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</p:spTree>
    <p:extLst>
      <p:ext uri="{BB962C8B-B14F-4D97-AF65-F5344CB8AC3E}">
        <p14:creationId xmlns:p14="http://schemas.microsoft.com/office/powerpoint/2010/main" val="9032539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2276E23-A3B8-9674-1F72-F03A64DC4979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5C2D64-DA81-0507-2B45-9CE6D21674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8594" y="1064420"/>
            <a:ext cx="6229349" cy="5112544"/>
          </a:xfrm>
        </p:spPr>
        <p:txBody>
          <a:bodyPr>
            <a:normAutofit/>
          </a:bodyPr>
          <a:lstStyle/>
          <a:p>
            <a:r>
              <a:rPr lang="en-US" sz="2000" kern="0" dirty="0" err="1">
                <a:effectLst/>
                <a:ea typeface="Aptos" panose="020B0004020202020204" pitchFamily="34" charset="0"/>
              </a:rPr>
              <a:t>Рентген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туяа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, MRI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гэх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мэт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эмнэлгийн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дүрслэлд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дүн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шинжилгээ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хийх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</a:p>
          <a:p>
            <a:r>
              <a:rPr lang="en-US" sz="2000" kern="0" dirty="0" err="1">
                <a:effectLst/>
                <a:ea typeface="Aptos" panose="020B0004020202020204" pitchFamily="34" charset="0"/>
              </a:rPr>
              <a:t>Эмнэлзүйн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шийдвэр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гаргах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чадварыг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сайжруул</a:t>
            </a:r>
            <a:r>
              <a:rPr lang="mn-MN" sz="2000" kern="0" dirty="0">
                <a:effectLst/>
                <a:ea typeface="Aptos" panose="020B0004020202020204" pitchFamily="34" charset="0"/>
              </a:rPr>
              <a:t>ах</a:t>
            </a:r>
            <a:endParaRPr lang="en-US" sz="2000" kern="0" dirty="0">
              <a:effectLst/>
              <a:ea typeface="Aptos" panose="020B0004020202020204" pitchFamily="34" charset="0"/>
            </a:endParaRPr>
          </a:p>
          <a:p>
            <a:r>
              <a:rPr lang="mn-MN" sz="2000" kern="0" dirty="0">
                <a:effectLst/>
                <a:ea typeface="Aptos" panose="020B0004020202020204" pitchFamily="34" charset="0"/>
              </a:rPr>
              <a:t>Э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мнэлгийн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бүртгэлээс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мэдлэг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,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мэдээлэл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авах</a:t>
            </a:r>
            <a:r>
              <a:rPr lang="mn-MN" sz="2000" kern="0" dirty="0">
                <a:effectLst/>
                <a:ea typeface="Aptos" panose="020B0004020202020204" pitchFamily="34" charset="0"/>
              </a:rPr>
              <a:t>ад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хэл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боловсруулах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(NLP)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техникийг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ашигла</a:t>
            </a:r>
            <a:r>
              <a:rPr lang="mn-MN" sz="2000" kern="0" dirty="0">
                <a:effectLst/>
                <a:ea typeface="Aptos" panose="020B0004020202020204" pitchFamily="34" charset="0"/>
              </a:rPr>
              <a:t>х</a:t>
            </a:r>
          </a:p>
          <a:p>
            <a:r>
              <a:rPr lang="mn-MN" sz="2000" kern="0" dirty="0">
                <a:effectLst/>
                <a:ea typeface="Aptos" panose="020B0004020202020204" pitchFamily="34" charset="0"/>
              </a:rPr>
              <a:t>Ө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вчтөнд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өвчний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оношийг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хялбархан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хэлэх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,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ямар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төрлийн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эм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уухийг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санал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болгох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зэрэг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хиймэл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оюун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ухаанаар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ажилладаг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чатботууд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болон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виртуал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туслахууд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ажиллаж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байгаа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2000" kern="0" dirty="0" err="1">
                <a:effectLst/>
                <a:ea typeface="Aptos" panose="020B0004020202020204" pitchFamily="34" charset="0"/>
              </a:rPr>
              <a:t>билээ</a:t>
            </a:r>
            <a:r>
              <a:rPr lang="en-US" sz="2000" kern="0" dirty="0">
                <a:effectLst/>
                <a:ea typeface="Aptos" panose="020B0004020202020204" pitchFamily="34" charset="0"/>
              </a:rPr>
              <a:t>.</a:t>
            </a:r>
            <a:endParaRPr lang="en-US" sz="320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FFB5C2F-5AFC-84E0-DAE5-8BEBC6439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/>
              <a:t>Хиймэл оюун ухааны хэрэглээ</a:t>
            </a:r>
            <a:r>
              <a:rPr lang="en-US" dirty="0"/>
              <a:t>: </a:t>
            </a:r>
            <a:r>
              <a:rPr lang="mn-MN" dirty="0"/>
              <a:t>Эрүүл мэнд</a:t>
            </a:r>
            <a:endParaRPr lang="en-US" dirty="0"/>
          </a:p>
        </p:txBody>
      </p:sp>
      <p:pic>
        <p:nvPicPr>
          <p:cNvPr id="2050" name="Picture 2" descr="May be an image of 2 people and text">
            <a:extLst>
              <a:ext uri="{FF2B5EF4-FFF2-40B4-BE49-F238E27FC236}">
                <a16:creationId xmlns:a16="http://schemas.microsoft.com/office/drawing/2014/main" id="{C4E40093-FAFC-1E9B-CAB7-60DAC9A737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31"/>
          <a:stretch/>
        </p:blipFill>
        <p:spPr bwMode="auto">
          <a:xfrm>
            <a:off x="6777039" y="935831"/>
            <a:ext cx="4854003" cy="437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81BB151-3544-5CC6-095A-4B635C7359EC}"/>
              </a:ext>
            </a:extLst>
          </p:cNvPr>
          <p:cNvSpPr txBox="1"/>
          <p:nvPr/>
        </p:nvSpPr>
        <p:spPr>
          <a:xfrm>
            <a:off x="6777039" y="5327807"/>
            <a:ext cx="4854003" cy="1169551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mn-MN" b="0" i="0" dirty="0">
                <a:solidFill>
                  <a:srgbClr val="00FFFC"/>
                </a:solidFill>
                <a:effectLst/>
                <a:latin typeface="+mj-lt"/>
              </a:rPr>
              <a:t>Хиймэл оюунд суурилсан урьдчилан сэргийлэх үзлэг нь өвчний шинж тэмдэггүй үед ч эрт үе шатанд илрүүлдэг бөгөөд ингэснээр ирээдүйд учирч болзошгүй эрсдэлийг бууруулж, эмчилгээний үр дүнг сайжруулдаг.</a:t>
            </a:r>
            <a:r>
              <a:rPr lang="en-US" b="0" i="0" dirty="0">
                <a:solidFill>
                  <a:srgbClr val="00FFFC"/>
                </a:solidFill>
                <a:effectLst/>
                <a:latin typeface="+mj-lt"/>
              </a:rPr>
              <a:t> </a:t>
            </a:r>
          </a:p>
          <a:p>
            <a:pPr algn="r"/>
            <a:r>
              <a:rPr lang="en-US" i="1" dirty="0" err="1">
                <a:solidFill>
                  <a:srgbClr val="00FFFC"/>
                </a:solidFill>
                <a:latin typeface="+mj-lt"/>
              </a:rPr>
              <a:t>Nura</a:t>
            </a:r>
            <a:r>
              <a:rPr lang="en-US" i="1" dirty="0">
                <a:solidFill>
                  <a:srgbClr val="00FFFC"/>
                </a:solidFill>
                <a:latin typeface="+mj-lt"/>
              </a:rPr>
              <a:t> </a:t>
            </a:r>
            <a:r>
              <a:rPr lang="mn-MN" i="1" dirty="0">
                <a:solidFill>
                  <a:srgbClr val="00FFFC"/>
                </a:solidFill>
                <a:latin typeface="+mj-lt"/>
              </a:rPr>
              <a:t>оношилгоо, 2024</a:t>
            </a:r>
            <a:endParaRPr lang="en-US" i="1" dirty="0">
              <a:solidFill>
                <a:srgbClr val="00FFFC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412172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6181F69-72F4-3CAB-62AE-02206DC27471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2D9988-9440-0813-C99C-AC850D210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8595" y="1216908"/>
            <a:ext cx="6350793" cy="4960055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mn-MN" sz="18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П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роцессыг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автоматжуулж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залиланг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илрүүлж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хэрэглэгчийн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олж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авах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туршлагыг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сайжруул</a:t>
            </a:r>
            <a:r>
              <a:rPr lang="mn-MN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ах</a:t>
            </a:r>
          </a:p>
          <a:p>
            <a:pPr marL="114300" indent="0">
              <a:buNone/>
            </a:pP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Машин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сургалтын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алгоритмууд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 </a:t>
            </a:r>
            <a:endParaRPr lang="mn-MN" sz="1800" dirty="0">
              <a:effectLst/>
              <a:latin typeface="+mn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Эрсдэлийн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үнэлгээ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endParaRPr lang="mn-MN" sz="1800" dirty="0">
              <a:effectLst/>
              <a:latin typeface="+mn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Зээлийн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оноо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endParaRPr lang="mn-MN" sz="1800" dirty="0">
              <a:effectLst/>
              <a:latin typeface="+mn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mn-MN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Хөрөнгийн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арилжаанд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зориулж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асар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их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хэмжээний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санхүүгийн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өгөгдөлд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дүн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шинжилгээ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хийдэг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endParaRPr lang="mn-MN" sz="1800" dirty="0">
              <a:latin typeface="+mn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14300" indent="0">
              <a:buNone/>
            </a:pP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N</a:t>
            </a:r>
            <a:r>
              <a:rPr lang="en-US" sz="18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atural 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Language Processing </a:t>
            </a:r>
          </a:p>
          <a:p>
            <a:r>
              <a:rPr lang="mn-MN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Х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өрөнгө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оруулалтын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шийдвэр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гаргах</a:t>
            </a:r>
            <a:endParaRPr lang="mn-MN" sz="1800" dirty="0">
              <a:effectLst/>
              <a:latin typeface="+mn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mn-MN" sz="18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М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эдрэмжийн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дүн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шинжилгээ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хийх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endParaRPr lang="mn-MN" sz="1800" dirty="0">
              <a:effectLst/>
              <a:latin typeface="+mn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14300" indent="0">
              <a:buNone/>
            </a:pP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Чатботууд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endParaRPr lang="mn-MN" sz="1800" dirty="0">
              <a:effectLst/>
              <a:latin typeface="+mn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mn-MN" sz="1800" dirty="0"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В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иртуал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туслахуудыг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үйлчлүүлэгчтэй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харилцах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endParaRPr lang="mn-MN" sz="1800" dirty="0">
              <a:latin typeface="+mn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mn-MN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Са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нхүүгийн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төлөвлөлт</a:t>
            </a:r>
            <a:r>
              <a:rPr lang="en-US" sz="18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хийх</a:t>
            </a:r>
            <a:endParaRPr lang="en-US" sz="1800" dirty="0">
              <a:effectLst/>
              <a:latin typeface="+mn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US" dirty="0">
              <a:latin typeface="+mn-lt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AA71B83-3165-7D97-3A2F-9EB1EEBD5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/>
              <a:t>Хиймэл оюун ухааны хэрэглээ</a:t>
            </a:r>
            <a:r>
              <a:rPr lang="en-US" dirty="0"/>
              <a:t>: </a:t>
            </a:r>
            <a:r>
              <a:rPr lang="mn-MN" dirty="0"/>
              <a:t>Санхүү</a:t>
            </a:r>
            <a:endParaRPr lang="en-US" dirty="0"/>
          </a:p>
        </p:txBody>
      </p:sp>
      <p:pic>
        <p:nvPicPr>
          <p:cNvPr id="3074" name="Picture 2" descr="No alt text provided for this image">
            <a:extLst>
              <a:ext uri="{FF2B5EF4-FFF2-40B4-BE49-F238E27FC236}">
                <a16:creationId xmlns:a16="http://schemas.microsoft.com/office/drawing/2014/main" id="{4831FE00-DDF3-F384-C9D3-CFE3BE6F7C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975" y="928689"/>
            <a:ext cx="5534024" cy="2269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No alt text provided for this image">
            <a:extLst>
              <a:ext uri="{FF2B5EF4-FFF2-40B4-BE49-F238E27FC236}">
                <a16:creationId xmlns:a16="http://schemas.microsoft.com/office/drawing/2014/main" id="{C0BF44EC-BEA0-3B43-315D-14C4507F90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535" y="3271838"/>
            <a:ext cx="5534027" cy="2269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A3B081A-1CA6-4BAB-9267-83205A7D3CF8}"/>
              </a:ext>
            </a:extLst>
          </p:cNvPr>
          <p:cNvSpPr txBox="1"/>
          <p:nvPr/>
        </p:nvSpPr>
        <p:spPr>
          <a:xfrm>
            <a:off x="6096000" y="5614988"/>
            <a:ext cx="60245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hlinkClick r:id="rId4"/>
              </a:rPr>
              <a:t>(1) AI in FinTech: Meet the Top 10 Startups Powered by AI | LinkedIn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6422354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4F30186-1E09-09D3-B07E-844FFEF7864B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5A4FBA-4C31-8559-24FD-7CEB378E5D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4307" y="1050131"/>
            <a:ext cx="3300412" cy="1771649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114300" indent="0">
              <a:buNone/>
            </a:pPr>
            <a:r>
              <a:rPr lang="en-US" sz="1800" kern="0" dirty="0" err="1">
                <a:effectLst/>
                <a:ea typeface="Aptos" panose="020B0004020202020204" pitchFamily="34" charset="0"/>
              </a:rPr>
              <a:t>Хиймэл</a:t>
            </a:r>
            <a:r>
              <a:rPr lang="en-US" sz="18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ea typeface="Aptos" panose="020B0004020202020204" pitchFamily="34" charset="0"/>
              </a:rPr>
              <a:t>оюун</a:t>
            </a:r>
            <a:r>
              <a:rPr lang="en-US" sz="18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ea typeface="Aptos" panose="020B0004020202020204" pitchFamily="34" charset="0"/>
              </a:rPr>
              <a:t>ухаан</a:t>
            </a:r>
            <a:r>
              <a:rPr lang="en-US" sz="18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ea typeface="Aptos" panose="020B0004020202020204" pitchFamily="34" charset="0"/>
              </a:rPr>
              <a:t>нь</a:t>
            </a:r>
            <a:r>
              <a:rPr lang="en-US" sz="18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ea typeface="Aptos" panose="020B0004020202020204" pitchFamily="34" charset="0"/>
              </a:rPr>
              <a:t>автомат</a:t>
            </a:r>
            <a:r>
              <a:rPr lang="en-US" sz="18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ea typeface="Aptos" panose="020B0004020202020204" pitchFamily="34" charset="0"/>
              </a:rPr>
              <a:t>жолоодлоготой</a:t>
            </a:r>
            <a:r>
              <a:rPr lang="en-US" sz="18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ea typeface="Aptos" panose="020B0004020202020204" pitchFamily="34" charset="0"/>
              </a:rPr>
              <a:t>тээврийн</a:t>
            </a:r>
            <a:r>
              <a:rPr lang="en-US" sz="18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ea typeface="Aptos" panose="020B0004020202020204" pitchFamily="34" charset="0"/>
              </a:rPr>
              <a:t>хэрэгсэл</a:t>
            </a:r>
            <a:r>
              <a:rPr lang="en-US" sz="1800" kern="0" dirty="0">
                <a:effectLst/>
                <a:ea typeface="Aptos" panose="020B0004020202020204" pitchFamily="34" charset="0"/>
              </a:rPr>
              <a:t>, </a:t>
            </a:r>
            <a:r>
              <a:rPr lang="en-US" sz="1800" kern="0" dirty="0" err="1">
                <a:effectLst/>
                <a:ea typeface="Aptos" panose="020B0004020202020204" pitchFamily="34" charset="0"/>
              </a:rPr>
              <a:t>замын</a:t>
            </a:r>
            <a:r>
              <a:rPr lang="en-US" sz="18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ea typeface="Aptos" panose="020B0004020202020204" pitchFamily="34" charset="0"/>
              </a:rPr>
              <a:t>хөдөлгөөний</a:t>
            </a:r>
            <a:r>
              <a:rPr lang="en-US" sz="18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ea typeface="Aptos" panose="020B0004020202020204" pitchFamily="34" charset="0"/>
              </a:rPr>
              <a:t>менежмент</a:t>
            </a:r>
            <a:r>
              <a:rPr lang="en-US" sz="1800" kern="0" dirty="0">
                <a:effectLst/>
                <a:ea typeface="Aptos" panose="020B0004020202020204" pitchFamily="34" charset="0"/>
              </a:rPr>
              <a:t>, </a:t>
            </a:r>
            <a:r>
              <a:rPr lang="en-US" sz="1800" kern="0" dirty="0" err="1">
                <a:effectLst/>
                <a:ea typeface="Aptos" panose="020B0004020202020204" pitchFamily="34" charset="0"/>
              </a:rPr>
              <a:t>тээврийн</a:t>
            </a:r>
            <a:r>
              <a:rPr lang="en-US" sz="18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ea typeface="Aptos" panose="020B0004020202020204" pitchFamily="34" charset="0"/>
              </a:rPr>
              <a:t>үр</a:t>
            </a:r>
            <a:r>
              <a:rPr lang="en-US" sz="18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ea typeface="Aptos" panose="020B0004020202020204" pitchFamily="34" charset="0"/>
              </a:rPr>
              <a:t>ашгийг</a:t>
            </a:r>
            <a:r>
              <a:rPr lang="en-US" sz="1800" kern="0" dirty="0">
                <a:effectLst/>
                <a:ea typeface="Aptos" panose="020B0004020202020204" pitchFamily="34" charset="0"/>
              </a:rPr>
              <a:t> </a:t>
            </a:r>
            <a:r>
              <a:rPr lang="en-US" sz="1800" kern="0" dirty="0" err="1">
                <a:effectLst/>
                <a:ea typeface="Aptos" panose="020B0004020202020204" pitchFamily="34" charset="0"/>
              </a:rPr>
              <a:t>дээшлүүлэх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9848B6E-BBFA-0C15-A0B6-5AAA4AA37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/>
              <a:t>Хиймэл оюун ухааны хэрэглээ</a:t>
            </a:r>
            <a:r>
              <a:rPr lang="en-US" dirty="0"/>
              <a:t>: </a:t>
            </a:r>
            <a:r>
              <a:rPr lang="mn-MN" dirty="0"/>
              <a:t>Тээвэр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EA97CBD-E619-F500-30C3-83359FA091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1881" y="1050132"/>
            <a:ext cx="8496355" cy="558403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190E336-387E-C04B-84F6-D57C16F5919D}"/>
              </a:ext>
            </a:extLst>
          </p:cNvPr>
          <p:cNvSpPr txBox="1"/>
          <p:nvPr/>
        </p:nvSpPr>
        <p:spPr>
          <a:xfrm>
            <a:off x="960239" y="6198255"/>
            <a:ext cx="301168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How Does Tesla Use Artificial Intelligence - </a:t>
            </a:r>
            <a:r>
              <a:rPr lang="en-US" dirty="0" err="1">
                <a:hlinkClick r:id="rId3"/>
              </a:rPr>
              <a:t>Vehiclesuggest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4317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FF3FCA3-B931-86D2-7305-A1646AF36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/>
              <a:t>Хиймэл оюун ухаан – Машин сургалт</a:t>
            </a:r>
            <a:endParaRPr lang="en-US" dirty="0"/>
          </a:p>
        </p:txBody>
      </p:sp>
      <p:pic>
        <p:nvPicPr>
          <p:cNvPr id="6146" name="Picture 2" descr="Artificial Intelligence, Machine Learning, and Deep Learning. What's the  Real Difference? | by Sushant Srivastav | The Startup | Medium">
            <a:extLst>
              <a:ext uri="{FF2B5EF4-FFF2-40B4-BE49-F238E27FC236}">
                <a16:creationId xmlns:a16="http://schemas.microsoft.com/office/drawing/2014/main" id="{A59AE12C-6272-75DC-5434-4F7FF3612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96" y="1006375"/>
            <a:ext cx="5011737" cy="517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F5FE8A-E06A-604C-E950-2FAC57F793DC}"/>
              </a:ext>
            </a:extLst>
          </p:cNvPr>
          <p:cNvSpPr txBox="1"/>
          <p:nvPr/>
        </p:nvSpPr>
        <p:spPr>
          <a:xfrm>
            <a:off x="177800" y="6176963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hlinkClick r:id="rId3"/>
              </a:rPr>
              <a:t>Artificial Intelligence, Machine Learning, and Deep Learning. What’s the Real Difference? | by Sushant Srivastav | The Startup | Medium</a:t>
            </a:r>
            <a:endParaRPr lang="en-US" i="1" dirty="0"/>
          </a:p>
        </p:txBody>
      </p:sp>
      <p:pic>
        <p:nvPicPr>
          <p:cNvPr id="6148" name="Picture 4" descr="The relation between AI, ML and Deep Learning and the most commonly used  algorithms in them.">
            <a:extLst>
              <a:ext uri="{FF2B5EF4-FFF2-40B4-BE49-F238E27FC236}">
                <a16:creationId xmlns:a16="http://schemas.microsoft.com/office/drawing/2014/main" id="{40C0A18D-4E3C-C792-B3A3-03E2D8D038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803" y="1690119"/>
            <a:ext cx="5980642" cy="3328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58F3134-730A-7FE4-A809-937F077B5A92}"/>
              </a:ext>
            </a:extLst>
          </p:cNvPr>
          <p:cNvSpPr txBox="1"/>
          <p:nvPr/>
        </p:nvSpPr>
        <p:spPr>
          <a:xfrm>
            <a:off x="5918200" y="5063103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hlinkClick r:id="rId5"/>
              </a:rPr>
              <a:t>LinkedIn</a:t>
            </a:r>
            <a:endParaRPr lang="en-US" i="1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3C74EA6-D6CC-132C-2CED-88513B5432AA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</p:spTree>
    <p:extLst>
      <p:ext uri="{BB962C8B-B14F-4D97-AF65-F5344CB8AC3E}">
        <p14:creationId xmlns:p14="http://schemas.microsoft.com/office/powerpoint/2010/main" val="930160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40E9DB1-2E20-A9E6-7525-514C64ACD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/>
              <a:t>Хиймэл оюун ухаан – Машин сургалт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A3348A-168C-80FB-27BC-3D7010FCE364}"/>
              </a:ext>
            </a:extLst>
          </p:cNvPr>
          <p:cNvSpPr txBox="1"/>
          <p:nvPr/>
        </p:nvSpPr>
        <p:spPr>
          <a:xfrm>
            <a:off x="2997200" y="5580390"/>
            <a:ext cx="83761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hlinkClick r:id="rId2"/>
              </a:rPr>
              <a:t>AI vs Machine Learning - Difference Between Artificial Intelligence and ML - AWS (amazon.com)</a:t>
            </a:r>
            <a:endParaRPr lang="en-US" i="1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61451B9-6D43-EDFA-EEC2-72A5ECDD8DF6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B3C1B8F-674D-FCEE-DA79-53C7FA984D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9761353"/>
              </p:ext>
            </p:extLst>
          </p:nvPr>
        </p:nvGraphicFramePr>
        <p:xfrm>
          <a:off x="223837" y="1042437"/>
          <a:ext cx="11812885" cy="4090964"/>
        </p:xfrm>
        <a:graphic>
          <a:graphicData uri="http://schemas.openxmlformats.org/drawingml/2006/table">
            <a:tbl>
              <a:tblPr firstRow="1" firstCol="1" bandRow="1"/>
              <a:tblGrid>
                <a:gridCol w="1875422">
                  <a:extLst>
                    <a:ext uri="{9D8B030D-6E8A-4147-A177-3AD203B41FA5}">
                      <a16:colId xmlns:a16="http://schemas.microsoft.com/office/drawing/2014/main" val="2311582252"/>
                    </a:ext>
                  </a:extLst>
                </a:gridCol>
                <a:gridCol w="5229978">
                  <a:extLst>
                    <a:ext uri="{9D8B030D-6E8A-4147-A177-3AD203B41FA5}">
                      <a16:colId xmlns:a16="http://schemas.microsoft.com/office/drawing/2014/main" val="3022511495"/>
                    </a:ext>
                  </a:extLst>
                </a:gridCol>
                <a:gridCol w="4707485">
                  <a:extLst>
                    <a:ext uri="{9D8B030D-6E8A-4147-A177-3AD203B41FA5}">
                      <a16:colId xmlns:a16="http://schemas.microsoft.com/office/drawing/2014/main" val="3540104876"/>
                    </a:ext>
                  </a:extLst>
                </a:gridCol>
              </a:tblGrid>
              <a:tr h="67015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2000" b="1" i="1" kern="100"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200" kern="100">
                        <a:effectLst/>
                        <a:highlight>
                          <a:srgbClr val="FFFFFF"/>
                        </a:highlight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6303" marR="13630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2000" b="1" kern="1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Хиймэл оюун ухаан</a:t>
                      </a:r>
                      <a:endParaRPr lang="en-US" sz="2200" kern="100">
                        <a:effectLst/>
                        <a:highlight>
                          <a:srgbClr val="FFFFFF"/>
                        </a:highlight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6303" marR="136303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2000" b="1" kern="1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Машин сургалт</a:t>
                      </a:r>
                      <a:endParaRPr lang="en-US" sz="2200" kern="100">
                        <a:effectLst/>
                        <a:highlight>
                          <a:srgbClr val="FFFFFF"/>
                        </a:highlight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6303" marR="136303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2842829"/>
                  </a:ext>
                </a:extLst>
              </a:tr>
              <a:tr h="136542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2000" i="1" kern="1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Энэ юу вэ?</a:t>
                      </a:r>
                      <a:endParaRPr lang="en-US" sz="2200" kern="100">
                        <a:effectLst/>
                        <a:highlight>
                          <a:srgbClr val="FFFFFF"/>
                        </a:highlight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6303" marR="136303" marT="0" marB="0">
                    <a:lnL>
                      <a:noFill/>
                    </a:lnL>
                    <a:lnR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2000" i="1" kern="100">
                          <a:solidFill>
                            <a:srgbClr val="000000"/>
                          </a:solidFill>
                          <a:effectLst/>
                          <a:highlight>
                            <a:srgbClr val="C1E4F5"/>
                          </a:highlight>
                          <a:latin typeface="Times New Roman" panose="02020603050405020304" pitchFamily="18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Хиймэл оюун ухаан нь хүний оюун ухааныг дууриалган бүтээсэн машинд суурилсан програм юм. Бүх хиймэл оюун ухааны шийдлүүд машин сургалт биш</a:t>
                      </a:r>
                      <a:endParaRPr lang="en-US" sz="2200" kern="100">
                        <a:effectLst/>
                        <a:highlight>
                          <a:srgbClr val="C1E4F5"/>
                        </a:highlight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6303" marR="136303" marT="0" marB="0">
                    <a:lnL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4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2000" i="1" kern="100" dirty="0">
                          <a:solidFill>
                            <a:srgbClr val="000000"/>
                          </a:solidFill>
                          <a:effectLst/>
                          <a:highlight>
                            <a:srgbClr val="C1E4F5"/>
                          </a:highlight>
                          <a:latin typeface="Times New Roman" panose="02020603050405020304" pitchFamily="18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Хиймэл оюун ухаанд хэрэглэж буй нэг аргазүй. Бүх машин сургалтын шийдлүүд хиймэл оюун ухаанд ашиглагддаг.</a:t>
                      </a:r>
                      <a:endParaRPr lang="en-US" sz="2200" kern="100" dirty="0">
                        <a:effectLst/>
                        <a:highlight>
                          <a:srgbClr val="C1E4F5"/>
                        </a:highlight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6303" marR="136303" marT="0" marB="0">
                    <a:lnL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4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680385"/>
                  </a:ext>
                </a:extLst>
              </a:tr>
              <a:tr h="101709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2000" i="1" kern="1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Юунд тохирох вэ?</a:t>
                      </a:r>
                      <a:endParaRPr lang="en-US" sz="2200" kern="100">
                        <a:effectLst/>
                        <a:highlight>
                          <a:srgbClr val="FFFFFF"/>
                        </a:highlight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6303" marR="136303" marT="0" marB="0">
                    <a:lnL>
                      <a:noFill/>
                    </a:lnL>
                    <a:lnR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2000" i="1" kern="100">
                          <a:effectLst/>
                          <a:latin typeface="Times New Roman" panose="02020603050405020304" pitchFamily="18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Хүнд тулгардаг хэцүү асуудлыг үр ашигтай шийдвэрлэх</a:t>
                      </a:r>
                      <a:endParaRPr lang="en-US" sz="2200" kern="10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6303" marR="136303" marT="0" marB="0">
                    <a:lnL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2000" i="1" kern="100">
                          <a:effectLst/>
                          <a:latin typeface="Times New Roman" panose="02020603050405020304" pitchFamily="18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Тодорхой асуудлыг шийдвэрлэхийн тулд их хэмжээний өгөгдлөөс холбоо хамаарлыг олж илрүүүлэх</a:t>
                      </a:r>
                      <a:endParaRPr lang="en-US" sz="2200" kern="100"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6303" marR="136303" marT="0" marB="0">
                    <a:lnL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3870294"/>
                  </a:ext>
                </a:extLst>
              </a:tr>
              <a:tr h="101709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2000" i="1" kern="1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Аргазүй</a:t>
                      </a:r>
                      <a:endParaRPr lang="en-US" sz="2200" kern="100">
                        <a:effectLst/>
                        <a:highlight>
                          <a:srgbClr val="FFFFFF"/>
                        </a:highlight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6303" marR="136303" marT="0" marB="0">
                    <a:lnL>
                      <a:noFill/>
                    </a:lnL>
                    <a:lnR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2000" i="1" kern="100">
                          <a:solidFill>
                            <a:srgbClr val="000000"/>
                          </a:solidFill>
                          <a:effectLst/>
                          <a:highlight>
                            <a:srgbClr val="C1E4F5"/>
                          </a:highlight>
                          <a:latin typeface="Times New Roman" panose="02020603050405020304" pitchFamily="18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Олон төрлийн аргууд байж болно: Дүрэмд суурилсан, Нейрол сүлжээ, Компьютер визион</a:t>
                      </a:r>
                      <a:endParaRPr lang="en-US" sz="2200" kern="100">
                        <a:effectLst/>
                        <a:highlight>
                          <a:srgbClr val="C1E4F5"/>
                        </a:highlight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6303" marR="136303" marT="0" marB="0">
                    <a:lnL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4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mn-MN" sz="2000" i="1" kern="100" dirty="0">
                          <a:solidFill>
                            <a:srgbClr val="000000"/>
                          </a:solidFill>
                          <a:effectLst/>
                          <a:highlight>
                            <a:srgbClr val="C1E4F5"/>
                          </a:highlight>
                          <a:latin typeface="Times New Roman" panose="02020603050405020304" pitchFamily="18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Түүхий өгөгдлөөс онцлогуудыг сонгон загвараа сургаж хөгжүүлдэг</a:t>
                      </a:r>
                      <a:endParaRPr lang="en-US" sz="2200" kern="100" dirty="0">
                        <a:effectLst/>
                        <a:highlight>
                          <a:srgbClr val="C1E4F5"/>
                        </a:highlight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6303" marR="136303" marT="0" marB="0">
                    <a:lnL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5B0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4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75886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2488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B43BA08-A3E6-1DA4-BAEC-A1D51B1D0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/>
              <a:t>Машин сургалт</a:t>
            </a:r>
            <a:endParaRPr lang="en-US" dirty="0"/>
          </a:p>
        </p:txBody>
      </p:sp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79C2E1C0-F5D9-2F1F-7B8A-8136B65020F7}"/>
              </a:ext>
            </a:extLst>
          </p:cNvPr>
          <p:cNvSpPr txBox="1">
            <a:spLocks/>
          </p:cNvSpPr>
          <p:nvPr/>
        </p:nvSpPr>
        <p:spPr>
          <a:xfrm>
            <a:off x="838200" y="946337"/>
            <a:ext cx="10870245" cy="7584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 ea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defRPr>
            </a:lvl1pPr>
            <a:lvl2pPr marL="914400" marR="0" lvl="1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>
              <a:buFont typeface="Arial"/>
              <a:buNone/>
            </a:pPr>
            <a:r>
              <a:rPr lang="mn-MN" sz="1800" b="1" dirty="0">
                <a:solidFill>
                  <a:schemeClr val="tx1"/>
                </a:solidFill>
              </a:rPr>
              <a:t>Машин сургалт </a:t>
            </a:r>
            <a:r>
              <a:rPr lang="mn-MN" sz="1800" dirty="0">
                <a:solidFill>
                  <a:schemeClr val="tx1"/>
                </a:solidFill>
              </a:rPr>
              <a:t>нь хиймэл оюун ухааны алгоритм, загваруудыг </a:t>
            </a:r>
            <a:r>
              <a:rPr lang="en" sz="1800" dirty="0"/>
              <a:t>шууд програмчлахгүйгээр</a:t>
            </a:r>
            <a:r>
              <a:rPr lang="mn-MN" sz="1800" dirty="0">
                <a:solidFill>
                  <a:schemeClr val="tx1"/>
                </a:solidFill>
              </a:rPr>
              <a:t> өөрсдөө суралцах чадвар олгох </a:t>
            </a:r>
            <a:r>
              <a:rPr lang="en" sz="1800" dirty="0"/>
              <a:t>судалгааны салбар </a:t>
            </a:r>
            <a:r>
              <a:rPr lang="mn-MN" sz="1800" dirty="0"/>
              <a:t>юм</a:t>
            </a:r>
            <a:r>
              <a:rPr lang="mn-MN" sz="1800" dirty="0">
                <a:solidFill>
                  <a:schemeClr val="tx1"/>
                </a:solidFill>
              </a:rPr>
              <a:t>. </a:t>
            </a:r>
            <a:endParaRPr lang="en-US" sz="1800" dirty="0">
              <a:solidFill>
                <a:schemeClr val="tx1"/>
              </a:solidFill>
            </a:endParaRPr>
          </a:p>
          <a:p>
            <a:endParaRPr lang="en-US" sz="1800" dirty="0">
              <a:solidFill>
                <a:schemeClr val="tx1"/>
              </a:solidFill>
            </a:endParaRPr>
          </a:p>
          <a:p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E09795BD-300D-1CD7-F98A-3049D1F974E1}"/>
              </a:ext>
            </a:extLst>
          </p:cNvPr>
          <p:cNvSpPr txBox="1">
            <a:spLocks/>
          </p:cNvSpPr>
          <p:nvPr/>
        </p:nvSpPr>
        <p:spPr>
          <a:xfrm>
            <a:off x="280262" y="1859797"/>
            <a:ext cx="3834539" cy="256496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 ea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defRPr>
            </a:lvl1pPr>
            <a:lvl2pPr marL="914400" marR="0" lvl="1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</a:rPr>
              <a:t>Supervised learning</a:t>
            </a:r>
          </a:p>
          <a:p>
            <a:pPr marL="114300" indent="0">
              <a:buFont typeface="Arial"/>
              <a:buNone/>
            </a:pPr>
            <a:r>
              <a:rPr lang="mn-MN" sz="1600" i="1" dirty="0">
                <a:solidFill>
                  <a:schemeClr val="tx1"/>
                </a:solidFill>
              </a:rPr>
              <a:t>Машин сургалтын алгоритмууд “хаяглагдсан өгөгдөл” дээр сурдаг.</a:t>
            </a:r>
          </a:p>
          <a:p>
            <a:r>
              <a:rPr lang="mn-MN" sz="1600" i="1" dirty="0">
                <a:solidFill>
                  <a:schemeClr val="tx1"/>
                </a:solidFill>
              </a:rPr>
              <a:t>Өгөгдлийн зөв гаралт, үр дүнг хаяглаж өгсөн</a:t>
            </a:r>
          </a:p>
          <a:p>
            <a:r>
              <a:rPr lang="mn-MN" sz="1600" i="1" dirty="0">
                <a:solidFill>
                  <a:schemeClr val="tx1"/>
                </a:solidFill>
              </a:rPr>
              <a:t>Машин хаяглагдсан өгөгдөл дээр суралцан өгөгдөл таних загварыг боловсруулдаг. </a:t>
            </a:r>
            <a:endParaRPr lang="en-US" sz="1600" i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How do Machines Learn? - Abeyon">
            <a:extLst>
              <a:ext uri="{FF2B5EF4-FFF2-40B4-BE49-F238E27FC236}">
                <a16:creationId xmlns:a16="http://schemas.microsoft.com/office/drawing/2014/main" id="{BF4F2FDE-B715-224B-7E4C-95E06CB0C4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205" y="1859797"/>
            <a:ext cx="7036661" cy="256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5C1C647-827C-9AD6-D31F-5D0082984434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</p:spTree>
    <p:extLst>
      <p:ext uri="{BB962C8B-B14F-4D97-AF65-F5344CB8AC3E}">
        <p14:creationId xmlns:p14="http://schemas.microsoft.com/office/powerpoint/2010/main" val="38341345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B43BA08-A3E6-1DA4-BAEC-A1D51B1D0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/>
              <a:t>Машин сургалт</a:t>
            </a:r>
            <a:endParaRPr lang="en-US" dirty="0"/>
          </a:p>
        </p:txBody>
      </p:sp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79C2E1C0-F5D9-2F1F-7B8A-8136B65020F7}"/>
              </a:ext>
            </a:extLst>
          </p:cNvPr>
          <p:cNvSpPr txBox="1">
            <a:spLocks/>
          </p:cNvSpPr>
          <p:nvPr/>
        </p:nvSpPr>
        <p:spPr>
          <a:xfrm>
            <a:off x="838200" y="946337"/>
            <a:ext cx="10870245" cy="7584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 ea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defRPr>
            </a:lvl1pPr>
            <a:lvl2pPr marL="914400" marR="0" lvl="1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>
              <a:buFont typeface="Arial"/>
              <a:buNone/>
            </a:pPr>
            <a:r>
              <a:rPr lang="mn-MN" sz="1800" b="1" dirty="0">
                <a:solidFill>
                  <a:schemeClr val="tx1"/>
                </a:solidFill>
              </a:rPr>
              <a:t>Машин сургалт </a:t>
            </a:r>
            <a:r>
              <a:rPr lang="mn-MN" sz="1800" dirty="0">
                <a:solidFill>
                  <a:schemeClr val="tx1"/>
                </a:solidFill>
              </a:rPr>
              <a:t>нь хиймэл оюун ухааны алгоритм, загваруудыг </a:t>
            </a:r>
            <a:r>
              <a:rPr lang="en" sz="1800" dirty="0"/>
              <a:t>шууд програмчлахгүйгээр</a:t>
            </a:r>
            <a:r>
              <a:rPr lang="mn-MN" sz="1800" dirty="0">
                <a:solidFill>
                  <a:schemeClr val="tx1"/>
                </a:solidFill>
              </a:rPr>
              <a:t> өөрсдөө суралцах чадвар олгох </a:t>
            </a:r>
            <a:r>
              <a:rPr lang="en" sz="1800" dirty="0"/>
              <a:t>судалгааны салбар </a:t>
            </a:r>
            <a:r>
              <a:rPr lang="mn-MN" sz="1800" dirty="0"/>
              <a:t>юм</a:t>
            </a:r>
            <a:r>
              <a:rPr lang="mn-MN" sz="1800" dirty="0">
                <a:solidFill>
                  <a:schemeClr val="tx1"/>
                </a:solidFill>
              </a:rPr>
              <a:t>. </a:t>
            </a:r>
            <a:endParaRPr lang="en-US" sz="1800" dirty="0">
              <a:solidFill>
                <a:schemeClr val="tx1"/>
              </a:solidFill>
            </a:endParaRPr>
          </a:p>
          <a:p>
            <a:endParaRPr lang="en-US" sz="1800" dirty="0">
              <a:solidFill>
                <a:schemeClr val="tx1"/>
              </a:solidFill>
            </a:endParaRPr>
          </a:p>
          <a:p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BFB65AF0-D9A8-A51B-796D-C4F1C16BE198}"/>
              </a:ext>
            </a:extLst>
          </p:cNvPr>
          <p:cNvSpPr txBox="1">
            <a:spLocks/>
          </p:cNvSpPr>
          <p:nvPr/>
        </p:nvSpPr>
        <p:spPr>
          <a:xfrm>
            <a:off x="851547" y="1859797"/>
            <a:ext cx="3834539" cy="228040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 ea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defRPr>
            </a:lvl1pPr>
            <a:lvl2pPr marL="914400" marR="0" lvl="1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</a:rPr>
              <a:t>Unsupervised</a:t>
            </a:r>
            <a:r>
              <a:rPr lang="mn-MN" sz="18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</a:rPr>
              <a:t>learning</a:t>
            </a:r>
            <a:endParaRPr lang="mn-MN" sz="18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114300" indent="0">
              <a:buNone/>
            </a:pPr>
            <a:r>
              <a:rPr lang="mn-MN" sz="1600" i="1" dirty="0">
                <a:solidFill>
                  <a:schemeClr val="tx1"/>
                </a:solidFill>
              </a:rPr>
              <a:t>Машин сургалтын хэлбэр нь “өгөгдөл” дээр суралцан загвараа бүтээдэг</a:t>
            </a:r>
            <a:r>
              <a:rPr lang="mn-MN" sz="1800" i="1" dirty="0">
                <a:solidFill>
                  <a:schemeClr val="tx1"/>
                </a:solidFill>
              </a:rPr>
              <a:t>.</a:t>
            </a:r>
          </a:p>
          <a:p>
            <a:r>
              <a:rPr lang="mn-MN" sz="1600" i="1" dirty="0">
                <a:solidFill>
                  <a:schemeClr val="tx1"/>
                </a:solidFill>
              </a:rPr>
              <a:t>Өгөгдлийг ижил шинж чанараар нь бүлэглэх</a:t>
            </a:r>
          </a:p>
          <a:p>
            <a:r>
              <a:rPr lang="mn-MN" sz="1800" i="1" dirty="0">
                <a:solidFill>
                  <a:schemeClr val="tx1"/>
                </a:solidFill>
              </a:rPr>
              <a:t> </a:t>
            </a:r>
            <a:r>
              <a:rPr lang="mn-MN" sz="1600" i="1" dirty="0">
                <a:solidFill>
                  <a:schemeClr val="tx1"/>
                </a:solidFill>
              </a:rPr>
              <a:t>Өгөгдлийг задлах</a:t>
            </a:r>
            <a:endParaRPr lang="en-US" sz="1800" i="1" dirty="0">
              <a:solidFill>
                <a:schemeClr val="tx1"/>
              </a:solidFill>
            </a:endParaRPr>
          </a:p>
        </p:txBody>
      </p:sp>
      <p:pic>
        <p:nvPicPr>
          <p:cNvPr id="2052" name="Picture 4" descr="Machine Learning in Python: An Introduction | by Daily Dose of Python | Dev  Genius">
            <a:extLst>
              <a:ext uri="{FF2B5EF4-FFF2-40B4-BE49-F238E27FC236}">
                <a16:creationId xmlns:a16="http://schemas.microsoft.com/office/drawing/2014/main" id="{97BDF269-636F-EDDE-20A7-B75A660FA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133" y="1707080"/>
            <a:ext cx="7135080" cy="3544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D97C63E-F5F5-4B70-75A1-4AC43AE0BA2D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</p:spTree>
    <p:extLst>
      <p:ext uri="{BB962C8B-B14F-4D97-AF65-F5344CB8AC3E}">
        <p14:creationId xmlns:p14="http://schemas.microsoft.com/office/powerpoint/2010/main" val="8627541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B43BA08-A3E6-1DA4-BAEC-A1D51B1D0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/>
              <a:t>Машин сургалт</a:t>
            </a:r>
            <a:endParaRPr lang="en-US" dirty="0"/>
          </a:p>
        </p:txBody>
      </p:sp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79C2E1C0-F5D9-2F1F-7B8A-8136B65020F7}"/>
              </a:ext>
            </a:extLst>
          </p:cNvPr>
          <p:cNvSpPr txBox="1">
            <a:spLocks/>
          </p:cNvSpPr>
          <p:nvPr/>
        </p:nvSpPr>
        <p:spPr>
          <a:xfrm>
            <a:off x="59268" y="946337"/>
            <a:ext cx="3834539" cy="16275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 ea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defRPr>
            </a:lvl1pPr>
            <a:lvl2pPr marL="914400" marR="0" lvl="1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>
              <a:buFont typeface="Arial"/>
              <a:buNone/>
            </a:pPr>
            <a:r>
              <a:rPr lang="mn-MN" sz="1800" b="1" dirty="0">
                <a:solidFill>
                  <a:schemeClr val="tx1"/>
                </a:solidFill>
              </a:rPr>
              <a:t>Машин сургалт </a:t>
            </a:r>
            <a:r>
              <a:rPr lang="mn-MN" sz="1800" dirty="0">
                <a:solidFill>
                  <a:schemeClr val="tx1"/>
                </a:solidFill>
              </a:rPr>
              <a:t>нь хиймэл оюун ухааны алгоритм, загваруудыг </a:t>
            </a:r>
            <a:r>
              <a:rPr lang="en" sz="1800" dirty="0"/>
              <a:t>шууд програмчлахгүйгээр</a:t>
            </a:r>
            <a:r>
              <a:rPr lang="mn-MN" sz="1800" dirty="0">
                <a:solidFill>
                  <a:schemeClr val="tx1"/>
                </a:solidFill>
              </a:rPr>
              <a:t> өөрсдөө суралцах чадвар олгох </a:t>
            </a:r>
            <a:r>
              <a:rPr lang="en" sz="1800" dirty="0"/>
              <a:t>судалгааны салбар </a:t>
            </a:r>
            <a:r>
              <a:rPr lang="mn-MN" sz="1800" dirty="0"/>
              <a:t>юм</a:t>
            </a:r>
            <a:r>
              <a:rPr lang="mn-MN" sz="1800" dirty="0">
                <a:solidFill>
                  <a:schemeClr val="tx1"/>
                </a:solidFill>
              </a:rPr>
              <a:t>. </a:t>
            </a:r>
            <a:endParaRPr lang="en-US" sz="1800" dirty="0">
              <a:solidFill>
                <a:schemeClr val="tx1"/>
              </a:solidFill>
            </a:endParaRPr>
          </a:p>
          <a:p>
            <a:endParaRPr lang="en-US" sz="1800" dirty="0">
              <a:solidFill>
                <a:schemeClr val="tx1"/>
              </a:solidFill>
            </a:endParaRPr>
          </a:p>
          <a:p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7" name="Text Placeholder 1">
            <a:extLst>
              <a:ext uri="{FF2B5EF4-FFF2-40B4-BE49-F238E27FC236}">
                <a16:creationId xmlns:a16="http://schemas.microsoft.com/office/drawing/2014/main" id="{A92F572B-659B-299F-543E-80123BC4D3E7}"/>
              </a:ext>
            </a:extLst>
          </p:cNvPr>
          <p:cNvSpPr txBox="1">
            <a:spLocks/>
          </p:cNvSpPr>
          <p:nvPr/>
        </p:nvSpPr>
        <p:spPr>
          <a:xfrm>
            <a:off x="59267" y="2716083"/>
            <a:ext cx="3834539" cy="256496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 ea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defRPr>
            </a:lvl1pPr>
            <a:lvl2pPr marL="914400" marR="0" lvl="1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 eaLnBrk="1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114300" indent="0" algn="ctr">
              <a:buFont typeface="Arial"/>
              <a:buNone/>
            </a:pP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</a:rPr>
              <a:t>Reinforcement learning</a:t>
            </a:r>
            <a:r>
              <a:rPr lang="mn-MN" sz="18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pPr marL="114300" indent="0">
              <a:buFont typeface="Arial"/>
              <a:buNone/>
            </a:pPr>
            <a:r>
              <a:rPr lang="mn-MN" sz="1600" i="1" dirty="0">
                <a:solidFill>
                  <a:schemeClr val="tx1"/>
                </a:solidFill>
              </a:rPr>
              <a:t>Машин сургалт нь орчны өөрчлөлтөд хариу үйлдэл үзүүлэн эерэг, сөрөг эргэх холбоог хүлээн авч боловсруулалт хийх замаар суралцдаг. </a:t>
            </a:r>
            <a:endParaRPr lang="en-US" sz="1600" i="1" dirty="0">
              <a:solidFill>
                <a:schemeClr val="tx1"/>
              </a:solidFill>
            </a:endParaRPr>
          </a:p>
          <a:p>
            <a:r>
              <a:rPr lang="mn-MN" sz="1600" i="1" dirty="0">
                <a:solidFill>
                  <a:schemeClr val="tx1"/>
                </a:solidFill>
              </a:rPr>
              <a:t>Алдаан дээрээ суралцан хамгийн сайн эерэг үр дүн  авах талаар суралцдаг</a:t>
            </a:r>
            <a:r>
              <a:rPr lang="mn-MN" sz="1800" dirty="0">
                <a:solidFill>
                  <a:schemeClr val="tx1"/>
                </a:solidFill>
              </a:rPr>
              <a:t> </a:t>
            </a:r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7170" name="Picture 2" descr="Rocky Bhatia on LinkedIn: 𝐌𝐋 𝐎𝐩𝐬 𝐋𝐢𝐟𝐞 𝐂𝐲𝐜𝐥𝐞 Machine Learning  Operations, is a set of… | 16 comments | Data science learning, Machine  learning, Data science">
            <a:extLst>
              <a:ext uri="{FF2B5EF4-FFF2-40B4-BE49-F238E27FC236}">
                <a16:creationId xmlns:a16="http://schemas.microsoft.com/office/drawing/2014/main" id="{937274F5-A66A-93F6-3BB2-595BB0C770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799" y="934598"/>
            <a:ext cx="6310068" cy="5923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67EC40F-2B0C-31FA-C47D-107BBAC2CB3A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</p:spTree>
    <p:extLst>
      <p:ext uri="{BB962C8B-B14F-4D97-AF65-F5344CB8AC3E}">
        <p14:creationId xmlns:p14="http://schemas.microsoft.com/office/powerpoint/2010/main" val="10224938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6BD88B5-47C8-4095-6F9A-74663FC41E13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AE41DE-E2EB-F5A5-6168-1E7597778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1445" y="950120"/>
            <a:ext cx="4800599" cy="555069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mn-MN" sz="1800" dirty="0"/>
              <a:t>Машин сургалтын дэд бүлэг бөгөөд суралцах арга нь хиймэл оюун ухааны нейрол сүлжээн дээр суурилсан байдаг. Гүн гэх тодотгол нь олон давхарга бүхий нейрол сүлжээг хэрэглэдэгтэй холбоотой</a:t>
            </a:r>
          </a:p>
          <a:p>
            <a:pPr algn="l"/>
            <a:r>
              <a:rPr lang="mn-MN" sz="1800" dirty="0"/>
              <a:t>Гүнзгий сургалтын архитектурыг биологийн хувьд хүний тархины бүтцээс, ялангуяа харааны кортексээс санаа авч бүтээсэн.</a:t>
            </a:r>
          </a:p>
          <a:p>
            <a:pPr algn="l"/>
            <a:r>
              <a:rPr lang="mn-MN" sz="1800" dirty="0"/>
              <a:t>Өгөгдлөөс зүй тогтол, мэдээллийг ойлгож авахын тулд давхаргууд эсвэл мэдрэлийн эсүүд шугаман бус функцуудыг ашиглан өгөгдлийг ээлж дараалан боловсруулдаг.</a:t>
            </a:r>
          </a:p>
          <a:p>
            <a:pPr algn="l"/>
            <a:r>
              <a:rPr lang="ru-RU" sz="1800" b="0" i="0" u="none" strike="noStrike" baseline="0" dirty="0">
                <a:latin typeface="+mn-lt"/>
              </a:rPr>
              <a:t>Гүнзгий сургалт нь машин орчуулга, зураг дүрс, дуу таних, автомат тоглоомын</a:t>
            </a:r>
            <a:r>
              <a:rPr lang="mn-MN" sz="1800" b="0" i="0" u="none" strike="noStrike" baseline="0" dirty="0">
                <a:latin typeface="+mn-lt"/>
              </a:rPr>
              <a:t> технологи зэрэгт үсрэнгүй өөрчлөлт авчирсан</a:t>
            </a:r>
            <a:endParaRPr lang="en-US" sz="1800" dirty="0">
              <a:latin typeface="+mn-lt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A01B86F-85E4-A3A8-BB0D-8135B3C26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/>
              <a:t>Машин сургалт ба Гүн сургалт 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FF947E4-FD93-5875-3241-AAEF6C1EA0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430" t="32449" r="12636" b="7813"/>
          <a:stretch/>
        </p:blipFill>
        <p:spPr>
          <a:xfrm>
            <a:off x="5250657" y="2071688"/>
            <a:ext cx="6629399" cy="343700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FF41336-56DD-B241-D85E-EC913A369592}"/>
              </a:ext>
            </a:extLst>
          </p:cNvPr>
          <p:cNvSpPr txBox="1"/>
          <p:nvPr/>
        </p:nvSpPr>
        <p:spPr>
          <a:xfrm>
            <a:off x="8449270" y="5632548"/>
            <a:ext cx="343078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i="1" dirty="0">
                <a:hlinkClick r:id="rId4"/>
              </a:rPr>
              <a:t>What is Deep Learning? | IBM</a:t>
            </a:r>
            <a:endParaRPr lang="en-US" i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5175ACD-97F8-793C-0A17-8BE18B8E49C2}"/>
              </a:ext>
            </a:extLst>
          </p:cNvPr>
          <p:cNvSpPr txBox="1"/>
          <p:nvPr/>
        </p:nvSpPr>
        <p:spPr>
          <a:xfrm>
            <a:off x="5400675" y="1640053"/>
            <a:ext cx="609719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IBM</a:t>
            </a:r>
            <a:r>
              <a:rPr lang="mn-MN" sz="1600" b="1" dirty="0"/>
              <a:t> гүн сургалтын шийдлүүд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8080748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548A39C-4773-7287-7077-B2DE7ACA1885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B6ED27-198F-7F32-C26F-8952D24ADE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8582" y="921545"/>
            <a:ext cx="6017418" cy="138588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mn-MN" sz="2000" dirty="0"/>
              <a:t>Эх хэлний боловсруулалт (</a:t>
            </a:r>
            <a:r>
              <a:rPr lang="en-US" sz="2000" dirty="0"/>
              <a:t>NLP-Natural Language Processing) </a:t>
            </a:r>
            <a:r>
              <a:rPr lang="mn-MN" sz="2000" dirty="0"/>
              <a:t>нь машин сургалтын</a:t>
            </a:r>
            <a:r>
              <a:rPr lang="en-US" sz="2000" dirty="0"/>
              <a:t> </a:t>
            </a:r>
            <a:r>
              <a:rPr lang="mn-MN" sz="2000" dirty="0"/>
              <a:t>нийтлэг хэрэглээний багц бөгөөд бичвэрээс мэдээлэл гаргаж авахад ашиглагддаг. </a:t>
            </a:r>
            <a:endParaRPr lang="en-US" sz="200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E7CDA02-62D1-9C41-88CA-7A4C947CF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/>
              <a:t>Машин сургалт ба Эх хэлний боловсруулалт  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BB0A12-38C6-0B92-79DA-4F5E763AC4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2214" y="870635"/>
            <a:ext cx="5886664" cy="588666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A9051B4-AA36-85B7-B106-9A21879005D5}"/>
              </a:ext>
            </a:extLst>
          </p:cNvPr>
          <p:cNvSpPr txBox="1"/>
          <p:nvPr/>
        </p:nvSpPr>
        <p:spPr>
          <a:xfrm>
            <a:off x="1105495" y="6048573"/>
            <a:ext cx="609719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Applications of Natural Language Processing  | Data Science Dojo</a:t>
            </a:r>
            <a:endParaRPr lang="en-US" dirty="0"/>
          </a:p>
        </p:txBody>
      </p:sp>
      <p:pic>
        <p:nvPicPr>
          <p:cNvPr id="3076" name="Picture 4" descr="Natural Language Principles. Natural Language Processing (NLP) | by  Sangramsing Kayte | Chatbots Life">
            <a:extLst>
              <a:ext uri="{FF2B5EF4-FFF2-40B4-BE49-F238E27FC236}">
                <a16:creationId xmlns:a16="http://schemas.microsoft.com/office/drawing/2014/main" id="{0F19A6C1-6742-B631-1371-57E7DA1FB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620" y="2328843"/>
            <a:ext cx="6132594" cy="294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06793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77"/>
          <p:cNvSpPr txBox="1">
            <a:spLocks noGrp="1"/>
          </p:cNvSpPr>
          <p:nvPr>
            <p:ph type="body" idx="1"/>
          </p:nvPr>
        </p:nvSpPr>
        <p:spPr>
          <a:xfrm>
            <a:off x="296214" y="921544"/>
            <a:ext cx="11191741" cy="54921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698500" indent="-457200" algn="just">
              <a:spcBef>
                <a:spcPts val="0"/>
              </a:spcBef>
              <a:buSzPts val="2000"/>
              <a:buFont typeface="Wingdings" panose="05000000000000000000" pitchFamily="2" charset="2"/>
              <a:buChar char="ü"/>
            </a:pPr>
            <a:r>
              <a:rPr lang="mn-MN" sz="2400" dirty="0">
                <a:latin typeface="+mn-lt"/>
              </a:rPr>
              <a:t>Хиймэл оюун ухаанын олон төрлийн системүүд нь эерэг, сөрөл нөлөөтэй</a:t>
            </a:r>
          </a:p>
          <a:p>
            <a:pPr marL="698500" indent="-457200" algn="just">
              <a:spcBef>
                <a:spcPts val="0"/>
              </a:spcBef>
              <a:buSzPts val="2000"/>
              <a:buFont typeface="Wingdings" panose="05000000000000000000" pitchFamily="2" charset="2"/>
              <a:buChar char="ü"/>
            </a:pPr>
            <a:r>
              <a:rPr lang="mn-MN" sz="2400" dirty="0">
                <a:latin typeface="+mn-lt"/>
              </a:rPr>
              <a:t>Системийн төрлөөс хамааран ажиллагаа нь ялгаатай</a:t>
            </a:r>
          </a:p>
          <a:p>
            <a:pPr marL="698500" indent="-457200" algn="just">
              <a:spcBef>
                <a:spcPts val="0"/>
              </a:spcBef>
              <a:buSzPts val="2000"/>
              <a:buFont typeface="Wingdings" panose="05000000000000000000" pitchFamily="2" charset="2"/>
              <a:buChar char="ü"/>
            </a:pPr>
            <a:r>
              <a:rPr lang="mn-MN" sz="2400" dirty="0">
                <a:latin typeface="+mn-lt"/>
              </a:rPr>
              <a:t>Бизнесийн байгууллагууд зайлшгүй анхаарах ёстой салбар болсон байна</a:t>
            </a:r>
          </a:p>
          <a:p>
            <a:pPr marL="698500" indent="-457200" algn="just">
              <a:spcBef>
                <a:spcPts val="0"/>
              </a:spcBef>
              <a:buSzPts val="2000"/>
              <a:buFont typeface="Wingdings" panose="05000000000000000000" pitchFamily="2" charset="2"/>
              <a:buChar char="ü"/>
            </a:pPr>
            <a:r>
              <a:rPr lang="mn-MN" sz="2400" dirty="0">
                <a:latin typeface="+mn-lt"/>
              </a:rPr>
              <a:t>Машин сургалт нь хиймэл оюун ухаан технологиуд нь ялгаатай, хамааралтай</a:t>
            </a:r>
          </a:p>
          <a:p>
            <a:pPr marL="698500" indent="-457200" algn="just">
              <a:spcBef>
                <a:spcPts val="0"/>
              </a:spcBef>
              <a:buSzPts val="2000"/>
              <a:buFont typeface="Wingdings" panose="05000000000000000000" pitchFamily="2" charset="2"/>
              <a:buChar char="ü"/>
            </a:pPr>
            <a:r>
              <a:rPr lang="mn-MN" sz="2400" dirty="0">
                <a:latin typeface="+mn-lt"/>
              </a:rPr>
              <a:t>Машин сургалтад өгөгдлийн чанар, сургалтын төрөл хамаатай байдаг</a:t>
            </a:r>
            <a:endParaRPr lang="en-US" sz="2400" dirty="0">
              <a:latin typeface="+mn-lt"/>
            </a:endParaRPr>
          </a:p>
        </p:txBody>
      </p:sp>
      <p:sp>
        <p:nvSpPr>
          <p:cNvPr id="523" name="Google Shape;523;p77"/>
          <p:cNvSpPr txBox="1">
            <a:spLocks noGrp="1"/>
          </p:cNvSpPr>
          <p:nvPr>
            <p:ph type="title"/>
          </p:nvPr>
        </p:nvSpPr>
        <p:spPr>
          <a:xfrm>
            <a:off x="1469721" y="120801"/>
            <a:ext cx="8378744" cy="647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Times New Roman"/>
              <a:buNone/>
            </a:pPr>
            <a:r>
              <a:rPr lang="en-US" sz="4000" dirty="0">
                <a:latin typeface="+mn-lt"/>
              </a:rPr>
              <a:t>ДҮГНЭЛТ </a:t>
            </a:r>
            <a:endParaRPr dirty="0">
              <a:latin typeface="+mn-lt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603A75F-CBB6-CB44-0FB3-34B74ECB14DB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80"/>
          <p:cNvSpPr txBox="1">
            <a:spLocks noGrp="1"/>
          </p:cNvSpPr>
          <p:nvPr>
            <p:ph type="title"/>
          </p:nvPr>
        </p:nvSpPr>
        <p:spPr>
          <a:xfrm>
            <a:off x="2221705" y="99162"/>
            <a:ext cx="9526505" cy="647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ct val="41666"/>
              <a:buNone/>
            </a:pPr>
            <a:r>
              <a:rPr lang="mn-MN" dirty="0">
                <a:latin typeface="+mn-lt"/>
              </a:rPr>
              <a:t>Ашигласан эх сурвалж</a:t>
            </a:r>
            <a:endParaRPr dirty="0">
              <a:latin typeface="+mn-lt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FBD750D-111B-F8BF-857F-2A2E824E86C3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Introduction to information system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3C0575-EEE7-861E-2A70-E21D3AEA5E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1600" dirty="0"/>
              <a:t>Burns, E. (2021). Tech accelerator. </a:t>
            </a:r>
            <a:r>
              <a:rPr lang="en-US" sz="1600" dirty="0" err="1"/>
              <a:t>Techtarget</a:t>
            </a:r>
            <a:r>
              <a:rPr lang="en-US" sz="1600" dirty="0"/>
              <a:t>: Burns, Ed. 2021. Machine learning. </a:t>
            </a:r>
            <a:r>
              <a:rPr lang="en-US" sz="1600" dirty="0" err="1"/>
              <a:t>Techtarget</a:t>
            </a:r>
            <a:r>
              <a:rPr lang="en-US" sz="1600" dirty="0"/>
              <a:t>.-</a:t>
            </a:r>
            <a:r>
              <a:rPr lang="mn-MN" sz="1600" dirty="0"/>
              <a:t>ээс Гаргасан</a:t>
            </a:r>
          </a:p>
          <a:p>
            <a:r>
              <a:rPr lang="en-US" sz="1600" dirty="0"/>
              <a:t>Gartner. (2024). </a:t>
            </a:r>
            <a:r>
              <a:rPr lang="en-US" sz="1600" dirty="0" err="1"/>
              <a:t>Worl</a:t>
            </a:r>
            <a:r>
              <a:rPr lang="en-US" sz="1600" dirty="0"/>
              <a:t> IT spending forecast. Gartner.</a:t>
            </a:r>
          </a:p>
          <a:p>
            <a:r>
              <a:rPr lang="en-US" sz="1600" dirty="0"/>
              <a:t>James A. O’Brien, G. M. (2010). Introduction to information systems. New York: McGraw-Hill/Irwin.</a:t>
            </a:r>
          </a:p>
          <a:p>
            <a:r>
              <a:rPr lang="en-US" sz="1600" dirty="0"/>
              <a:t>Joshi, N. (2019 </a:t>
            </a:r>
            <a:r>
              <a:rPr lang="mn-MN" sz="1600" dirty="0"/>
              <a:t>оны 06 19). </a:t>
            </a:r>
            <a:r>
              <a:rPr lang="en-US" sz="1600" dirty="0"/>
              <a:t>Innovation. Forbes: https://www.forbes.com/sites/cognitiveworld/2019/06/19/7-types-of-artificial-intelligence/?sh=6420d512233e-</a:t>
            </a:r>
            <a:r>
              <a:rPr lang="mn-MN" sz="1600" dirty="0"/>
              <a:t>ээс Гаргасан</a:t>
            </a:r>
          </a:p>
          <a:p>
            <a:r>
              <a:rPr lang="en-US" sz="1600" dirty="0"/>
              <a:t>Ralph M. Stair, G. W. (2018). Principles of information system. Boston: Cengage Learning.</a:t>
            </a:r>
          </a:p>
          <a:p>
            <a:r>
              <a:rPr lang="en-US" sz="1600" dirty="0"/>
              <a:t>The university of Queensland. (</a:t>
            </a:r>
            <a:r>
              <a:rPr lang="mn-MN" sz="1600" dirty="0"/>
              <a:t>огноо байхгүй). </a:t>
            </a:r>
            <a:r>
              <a:rPr lang="en-US" sz="1600" dirty="0"/>
              <a:t>Queensland Brain Institute. The university of Queensland: https://qbi.uq.edu.au/brain/intelligent-machines/history-artificial-intelligence-</a:t>
            </a:r>
            <a:r>
              <a:rPr lang="mn-MN" sz="1600" dirty="0"/>
              <a:t>ээс Гаргасан</a:t>
            </a:r>
          </a:p>
          <a:p>
            <a:r>
              <a:rPr lang="en-US" sz="1600" dirty="0"/>
              <a:t>Turing, A. (1950). Computing Machinery and Intelligence. Mind, 433-460.</a:t>
            </a:r>
          </a:p>
          <a:p>
            <a:r>
              <a:rPr lang="en-US" sz="1600" dirty="0"/>
              <a:t>Wall street journal. (2015). Airbnb Versus Hotels by Revenue. Wall street journal.</a:t>
            </a:r>
          </a:p>
          <a:p>
            <a:r>
              <a:rPr lang="mn-MN" sz="1600" dirty="0"/>
              <a:t>Монгол улсын үндэсний аудитын газар. (2011). Хяналтын систем суурилуулах зарим төслийн хэрэгжилт. Улаанбаатар хот: МУҮАГ. </a:t>
            </a:r>
            <a:r>
              <a:rPr lang="en-US" sz="1600" dirty="0"/>
              <a:t>https://audit.gov.mn/files/report/performance/2011/2011-PA-Risk-01-CameraIns.pdf-</a:t>
            </a:r>
            <a:r>
              <a:rPr lang="mn-MN" sz="1600" dirty="0"/>
              <a:t>ээс Гаргасан</a:t>
            </a:r>
          </a:p>
          <a:p>
            <a:r>
              <a:rPr lang="mn-MN" sz="1600" dirty="0"/>
              <a:t>Харилцаа холбооны зохицуулах хороо. (2023). Харилцаа холбооны үзүүлэлтүүд. Улаанбаатар: Харилцаа холбооны зохицуулах хороо.</a:t>
            </a:r>
          </a:p>
          <a:p>
            <a:r>
              <a:rPr lang="mn-MN" sz="1600" dirty="0"/>
              <a:t>Э.Аригун. (2023). Машин сургалт ашиглан хувьцааны үнийн таамаглалыг сайжруулах арга зам . Улаанбаатар: СЭЗИС.</a:t>
            </a:r>
          </a:p>
        </p:txBody>
      </p:sp>
    </p:spTree>
  </p:cSld>
  <p:clrMapOvr>
    <a:masterClrMapping/>
  </p:clrMapOvr>
  <p:transition spd="med">
    <p:fade thruBlk="1"/>
  </p:transition>
</p:sld>
</file>

<file path=ppt/theme/theme1.xml><?xml version="1.0" encoding="utf-8"?>
<a:theme xmlns:a="http://schemas.openxmlformats.org/drawingml/2006/main" name="UF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FE" id="{46AA8952-97B7-4CE7-A31A-ECF3BA413540}" vid="{B5E8C7EF-D664-4FCD-A83A-BB8E818CD3B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2166</TotalTime>
  <Words>2681</Words>
  <Application>Microsoft Office PowerPoint</Application>
  <PresentationFormat>Widescreen</PresentationFormat>
  <Paragraphs>284</Paragraphs>
  <Slides>30</Slides>
  <Notes>13</Notes>
  <HiddenSlides>0</HiddenSlides>
  <MMClips>2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0" baseType="lpstr">
      <vt:lpstr>Aptos</vt:lpstr>
      <vt:lpstr>-apple-system</vt:lpstr>
      <vt:lpstr>Montserrat</vt:lpstr>
      <vt:lpstr>Wingdings</vt:lpstr>
      <vt:lpstr>Times New Roman</vt:lpstr>
      <vt:lpstr>Symbol</vt:lpstr>
      <vt:lpstr>var(--font-family-serif)</vt:lpstr>
      <vt:lpstr>Arial</vt:lpstr>
      <vt:lpstr>Calibri</vt:lpstr>
      <vt:lpstr>UFE</vt:lpstr>
      <vt:lpstr>Course: Introduction to information system</vt:lpstr>
      <vt:lpstr>ISM221 - Мэдээллийн системийн үндэс</vt:lpstr>
      <vt:lpstr>Хичээлийн хүрээнд </vt:lpstr>
      <vt:lpstr>Технологийн салбарын хөгжил</vt:lpstr>
      <vt:lpstr>PowerPoint Presentation</vt:lpstr>
      <vt:lpstr>Хиймэл оюун ухааны хөгжил</vt:lpstr>
      <vt:lpstr>Хиймэл оюун ухаан: Kasparov vs Deep Blue</vt:lpstr>
      <vt:lpstr>Хиймэл оюун ухаан:</vt:lpstr>
      <vt:lpstr>Хиймэл оюун ухаан:</vt:lpstr>
      <vt:lpstr>Хиймэл оюун ухаан: SORA AI</vt:lpstr>
      <vt:lpstr>Хиймэл оюун ухаан</vt:lpstr>
      <vt:lpstr>Хиймэл оюун ухаан: SORA AI</vt:lpstr>
      <vt:lpstr>Хиймэл оюун ухааны төрлүүд : Чадамжын хувьд</vt:lpstr>
      <vt:lpstr>Хиймэл оюун ухааны төрлүүд: Чадамжын хувьд</vt:lpstr>
      <vt:lpstr>Хиймэл оюун ухааны төрлүүд: Чадамжын хувьд</vt:lpstr>
      <vt:lpstr>Хиймэл оюун ухааны төрлүүд: Системийн хувьд</vt:lpstr>
      <vt:lpstr>Тэд ямар төрлийн AI вэ?</vt:lpstr>
      <vt:lpstr>Хиймэл оюун ухаан – Бизнес, Эдийн засаг</vt:lpstr>
      <vt:lpstr>Хиймэл оюун ухааны хэрэглээ: Эрүүл мэнд</vt:lpstr>
      <vt:lpstr>Хиймэл оюун ухааны хэрэглээ: Санхүү</vt:lpstr>
      <vt:lpstr>Хиймэл оюун ухааны хэрэглээ: Тээвэр</vt:lpstr>
      <vt:lpstr>Хиймэл оюун ухаан – Машин сургалт</vt:lpstr>
      <vt:lpstr>Хиймэл оюун ухаан – Машин сургалт</vt:lpstr>
      <vt:lpstr>Машин сургалт</vt:lpstr>
      <vt:lpstr>Машин сургалт</vt:lpstr>
      <vt:lpstr>Машин сургалт</vt:lpstr>
      <vt:lpstr>Машин сургалт ба Гүн сургалт </vt:lpstr>
      <vt:lpstr>Машин сургалт ба Эх хэлний боловсруулалт  </vt:lpstr>
      <vt:lpstr>ДҮГНЭЛТ </vt:lpstr>
      <vt:lpstr>Ашигласан эх сурвалж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ISM221 - Мэдээллийн системийн үндэс</dc:title>
  <dc:creator>SARANCHIMEG Nasanjargal</dc:creator>
  <cp:lastModifiedBy>САРАНЧИМЭГ Насанжаргал</cp:lastModifiedBy>
  <cp:revision>8</cp:revision>
  <dcterms:modified xsi:type="dcterms:W3CDTF">2024-04-23T12:53:47Z</dcterms:modified>
</cp:coreProperties>
</file>